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eg"/>
  <Override PartName="/ppt/media/image3.jpg" ContentType="image/jpeg"/>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60" r:id="rId3"/>
    <p:sldId id="261" r:id="rId4"/>
    <p:sldId id="264" r:id="rId5"/>
    <p:sldId id="267" r:id="rId6"/>
    <p:sldId id="268" r:id="rId7"/>
    <p:sldId id="269" r:id="rId8"/>
    <p:sldId id="270" r:id="rId9"/>
    <p:sldId id="272" r:id="rId10"/>
    <p:sldId id="274" r:id="rId11"/>
    <p:sldId id="275" r:id="rId12"/>
    <p:sldId id="276" r:id="rId13"/>
    <p:sldId id="278" r:id="rId14"/>
    <p:sldId id="27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11880"/>
    <a:srgbClr val="341A7E"/>
    <a:srgbClr val="3D77A7"/>
    <a:srgbClr val="5720C4"/>
    <a:srgbClr val="44199B"/>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4632" autoAdjust="0"/>
  </p:normalViewPr>
  <p:slideViewPr>
    <p:cSldViewPr snapToGrid="0">
      <p:cViewPr>
        <p:scale>
          <a:sx n="60" d="100"/>
          <a:sy n="60" d="100"/>
        </p:scale>
        <p:origin x="-1248"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D4529-5841-4274-9DE4-862EEEEB3DDA}" type="datetimeFigureOut">
              <a:rPr lang="fr-FR" smtClean="0"/>
              <a:t>08/03/2024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DFDF4-0087-4DE5-89D8-597692DC166B}" type="slidenum">
              <a:rPr lang="fr-FR" smtClean="0"/>
              <a:t>‹N°›</a:t>
            </a:fld>
            <a:endParaRPr lang="fr-FR"/>
          </a:p>
        </p:txBody>
      </p:sp>
    </p:spTree>
    <p:extLst>
      <p:ext uri="{BB962C8B-B14F-4D97-AF65-F5344CB8AC3E}">
        <p14:creationId xmlns:p14="http://schemas.microsoft.com/office/powerpoint/2010/main" val="130957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3F76EBB-1A80-4F8A-94BD-EBC307BEC8D3}" type="datetimeFigureOut">
              <a:rPr lang="fr-FR" smtClean="0"/>
              <a:t>08/03/2024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207737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F76EBB-1A80-4F8A-94BD-EBC307BEC8D3}" type="datetimeFigureOut">
              <a:rPr lang="fr-FR" smtClean="0"/>
              <a:t>08/03/2024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249882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F76EBB-1A80-4F8A-94BD-EBC307BEC8D3}" type="datetimeFigureOut">
              <a:rPr lang="fr-FR" smtClean="0"/>
              <a:t>08/03/2024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106883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F76EBB-1A80-4F8A-94BD-EBC307BEC8D3}" type="datetimeFigureOut">
              <a:rPr lang="fr-FR" smtClean="0"/>
              <a:t>08/03/2024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307276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3F76EBB-1A80-4F8A-94BD-EBC307BEC8D3}" type="datetimeFigureOut">
              <a:rPr lang="fr-FR" smtClean="0"/>
              <a:t>08/03/2024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24554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F76EBB-1A80-4F8A-94BD-EBC307BEC8D3}" type="datetimeFigureOut">
              <a:rPr lang="fr-FR" smtClean="0"/>
              <a:t>08/03/2024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150077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F76EBB-1A80-4F8A-94BD-EBC307BEC8D3}" type="datetimeFigureOut">
              <a:rPr lang="fr-FR" smtClean="0"/>
              <a:t>08/03/2024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12672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F76EBB-1A80-4F8A-94BD-EBC307BEC8D3}" type="datetimeFigureOut">
              <a:rPr lang="fr-FR" smtClean="0"/>
              <a:t>08/03/2024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162107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F76EBB-1A80-4F8A-94BD-EBC307BEC8D3}" type="datetimeFigureOut">
              <a:rPr lang="fr-FR" smtClean="0"/>
              <a:t>08/03/2024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264193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3F76EBB-1A80-4F8A-94BD-EBC307BEC8D3}" type="datetimeFigureOut">
              <a:rPr lang="fr-FR" smtClean="0"/>
              <a:t>08/03/2024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31760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3F76EBB-1A80-4F8A-94BD-EBC307BEC8D3}" type="datetimeFigureOut">
              <a:rPr lang="fr-FR" smtClean="0"/>
              <a:t>08/03/2024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CE8D01-4E72-400F-A9DA-1CB7974CEF12}" type="slidenum">
              <a:rPr lang="fr-FR" smtClean="0"/>
              <a:t>‹N°›</a:t>
            </a:fld>
            <a:endParaRPr lang="fr-FR"/>
          </a:p>
        </p:txBody>
      </p:sp>
    </p:spTree>
    <p:extLst>
      <p:ext uri="{BB962C8B-B14F-4D97-AF65-F5344CB8AC3E}">
        <p14:creationId xmlns:p14="http://schemas.microsoft.com/office/powerpoint/2010/main" val="369376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76EBB-1A80-4F8A-94BD-EBC307BEC8D3}" type="datetimeFigureOut">
              <a:rPr lang="fr-FR" smtClean="0"/>
              <a:t>08/03/2024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E8D01-4E72-400F-A9DA-1CB7974CEF12}" type="slidenum">
              <a:rPr lang="fr-FR" smtClean="0"/>
              <a:t>‹N°›</a:t>
            </a:fld>
            <a:endParaRPr lang="fr-FR"/>
          </a:p>
        </p:txBody>
      </p:sp>
    </p:spTree>
    <p:extLst>
      <p:ext uri="{BB962C8B-B14F-4D97-AF65-F5344CB8AC3E}">
        <p14:creationId xmlns:p14="http://schemas.microsoft.com/office/powerpoint/2010/main" val="100837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A4429135-F029-C28D-DCD5-967331B85EB5}"/>
              </a:ext>
            </a:extLst>
          </p:cNvPr>
          <p:cNvSpPr txBox="1"/>
          <p:nvPr/>
        </p:nvSpPr>
        <p:spPr>
          <a:xfrm>
            <a:off x="4023295" y="714369"/>
            <a:ext cx="4780237" cy="2123658"/>
          </a:xfrm>
          <a:prstGeom prst="rect">
            <a:avLst/>
          </a:prstGeom>
          <a:noFill/>
        </p:spPr>
        <p:txBody>
          <a:bodyPr wrap="square" rtlCol="0">
            <a:spAutoFit/>
          </a:bodyPr>
          <a:lstStyle/>
          <a:p>
            <a:pPr lvl="1" algn="ctr" rtl="1"/>
            <a:r>
              <a:rPr lang="ar-DZ" sz="6600" b="1" u="sng" dirty="0"/>
              <a:t>شركة سيارات</a:t>
            </a:r>
            <a:r>
              <a:rPr lang="fr-FR" sz="6600" b="1" u="sng" dirty="0"/>
              <a:t>BMW</a:t>
            </a:r>
            <a:endParaRPr lang="en-US" sz="6600" b="1" u="sng" dirty="0"/>
          </a:p>
        </p:txBody>
      </p:sp>
      <p:sp>
        <p:nvSpPr>
          <p:cNvPr id="7" name="ZoneTexte 6">
            <a:extLst>
              <a:ext uri="{FF2B5EF4-FFF2-40B4-BE49-F238E27FC236}">
                <a16:creationId xmlns:a16="http://schemas.microsoft.com/office/drawing/2014/main" xmlns="" id="{906F89FC-5784-687E-E205-5BFFE6DEA2C5}"/>
              </a:ext>
            </a:extLst>
          </p:cNvPr>
          <p:cNvSpPr txBox="1"/>
          <p:nvPr/>
        </p:nvSpPr>
        <p:spPr>
          <a:xfrm>
            <a:off x="8986550" y="3634934"/>
            <a:ext cx="2244524" cy="1261884"/>
          </a:xfrm>
          <a:prstGeom prst="rect">
            <a:avLst/>
          </a:prstGeom>
          <a:noFill/>
        </p:spPr>
        <p:txBody>
          <a:bodyPr wrap="none" rtlCol="0">
            <a:spAutoFit/>
          </a:bodyPr>
          <a:lstStyle/>
          <a:p>
            <a:pPr algn="r"/>
            <a:r>
              <a:rPr lang="ar-DZ" sz="2800" b="1" u="sng" dirty="0"/>
              <a:t>من طرف الطلبة :</a:t>
            </a:r>
          </a:p>
          <a:p>
            <a:pPr algn="r"/>
            <a:r>
              <a:rPr lang="ar-DZ" sz="2400" b="1" dirty="0"/>
              <a:t>عموري ماريا</a:t>
            </a:r>
          </a:p>
          <a:p>
            <a:pPr algn="r"/>
            <a:r>
              <a:rPr lang="ar-DZ" sz="2400" b="1" dirty="0"/>
              <a:t> خالدي لميس</a:t>
            </a:r>
            <a:endParaRPr lang="en-US" sz="2400" b="1" dirty="0"/>
          </a:p>
        </p:txBody>
      </p:sp>
      <p:sp>
        <p:nvSpPr>
          <p:cNvPr id="8" name="ZoneTexte 7">
            <a:extLst>
              <a:ext uri="{FF2B5EF4-FFF2-40B4-BE49-F238E27FC236}">
                <a16:creationId xmlns:a16="http://schemas.microsoft.com/office/drawing/2014/main" xmlns="" id="{F9C951C0-6A77-4529-889A-0A2E54D13AD3}"/>
              </a:ext>
            </a:extLst>
          </p:cNvPr>
          <p:cNvSpPr txBox="1"/>
          <p:nvPr/>
        </p:nvSpPr>
        <p:spPr>
          <a:xfrm>
            <a:off x="2832577" y="3634934"/>
            <a:ext cx="1648208" cy="892552"/>
          </a:xfrm>
          <a:prstGeom prst="rect">
            <a:avLst/>
          </a:prstGeom>
          <a:noFill/>
        </p:spPr>
        <p:txBody>
          <a:bodyPr wrap="none" rtlCol="0">
            <a:spAutoFit/>
          </a:bodyPr>
          <a:lstStyle/>
          <a:p>
            <a:pPr algn="r"/>
            <a:r>
              <a:rPr lang="ar-DZ" sz="2800" b="1" u="sng" dirty="0"/>
              <a:t>الاستاذة : </a:t>
            </a:r>
          </a:p>
          <a:p>
            <a:pPr algn="r"/>
            <a:r>
              <a:rPr lang="ar-DZ" sz="2400" b="1" dirty="0"/>
              <a:t>مناني </a:t>
            </a:r>
            <a:r>
              <a:rPr lang="ar-DZ" sz="2400" b="1" dirty="0" err="1"/>
              <a:t>صبرينة</a:t>
            </a:r>
            <a:r>
              <a:rPr lang="ar-DZ" sz="2400" b="1" dirty="0"/>
              <a:t> </a:t>
            </a:r>
            <a:endParaRPr lang="en-US" sz="2400" b="1" dirty="0"/>
          </a:p>
        </p:txBody>
      </p:sp>
    </p:spTree>
    <p:extLst>
      <p:ext uri="{BB962C8B-B14F-4D97-AF65-F5344CB8AC3E}">
        <p14:creationId xmlns:p14="http://schemas.microsoft.com/office/powerpoint/2010/main" val="67981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117;p83"/>
          <p:cNvGrpSpPr/>
          <p:nvPr/>
        </p:nvGrpSpPr>
        <p:grpSpPr>
          <a:xfrm>
            <a:off x="199012" y="795597"/>
            <a:ext cx="11353793" cy="5791205"/>
            <a:chOff x="5190863" y="2824811"/>
            <a:chExt cx="1544859" cy="1108870"/>
          </a:xfrm>
        </p:grpSpPr>
        <p:sp>
          <p:nvSpPr>
            <p:cNvPr id="24" name="Google Shape;6120;p83"/>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25;p83"/>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128;p83"/>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6131;p83"/>
            <p:cNvGrpSpPr/>
            <p:nvPr/>
          </p:nvGrpSpPr>
          <p:grpSpPr>
            <a:xfrm>
              <a:off x="5938485" y="2824811"/>
              <a:ext cx="797237" cy="404655"/>
              <a:chOff x="5938485" y="2824811"/>
              <a:chExt cx="797237" cy="404655"/>
            </a:xfrm>
          </p:grpSpPr>
          <p:sp>
            <p:nvSpPr>
              <p:cNvPr id="16" name="Google Shape;6132;p83"/>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33;p83"/>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139;p83"/>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Organigramme : Données stockées 27"/>
          <p:cNvSpPr/>
          <p:nvPr/>
        </p:nvSpPr>
        <p:spPr>
          <a:xfrm>
            <a:off x="1919622" y="990161"/>
            <a:ext cx="4356100" cy="1838925"/>
          </a:xfrm>
          <a:prstGeom prst="flowChartOnlineStorag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schemeClr val="bg1"/>
                </a:solidFill>
                <a:effectLst>
                  <a:glow rad="63500">
                    <a:schemeClr val="accent1">
                      <a:satMod val="175000"/>
                      <a:alpha val="40000"/>
                    </a:schemeClr>
                  </a:glow>
                </a:effectLst>
                <a:latin typeface="Tajawal"/>
                <a:ea typeface="Times New Roman" panose="02020603050405020304" pitchFamily="18" charset="0"/>
                <a:cs typeface="Times New Roman" panose="02020603050405020304" pitchFamily="18" charset="0"/>
              </a:rPr>
              <a:t>حاليًا تسلك شركات تصنيع المركبات توجهًا جديدا في عملية الانتاج. وهو الاعتماد على الطاقة النظيفة بعيدًا عن البترول كمصدر طاقة للمحركات</a:t>
            </a:r>
            <a:endParaRPr lang="fr-FR" dirty="0">
              <a:solidFill>
                <a:schemeClr val="bg1"/>
              </a:solidFill>
              <a:effectLst>
                <a:glow rad="63500">
                  <a:schemeClr val="accent1">
                    <a:satMod val="175000"/>
                    <a:alpha val="40000"/>
                  </a:schemeClr>
                </a:glow>
              </a:effectLst>
            </a:endParaRPr>
          </a:p>
        </p:txBody>
      </p:sp>
      <p:sp>
        <p:nvSpPr>
          <p:cNvPr id="29" name="Ellipse 28"/>
          <p:cNvSpPr/>
          <p:nvPr/>
        </p:nvSpPr>
        <p:spPr>
          <a:xfrm>
            <a:off x="5875909" y="989284"/>
            <a:ext cx="2417475" cy="1614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07000"/>
              </a:lnSpc>
              <a:spcAft>
                <a:spcPts val="0"/>
              </a:spcAft>
            </a:pPr>
            <a:r>
              <a:rPr lang="ar-SA" sz="2400" b="1" dirty="0">
                <a:solidFill>
                  <a:schemeClr val="bg1"/>
                </a:solidFill>
                <a:effectLst>
                  <a:glow rad="228600">
                    <a:schemeClr val="accent1">
                      <a:satMod val="175000"/>
                      <a:alpha val="40000"/>
                    </a:schemeClr>
                  </a:glow>
                </a:effectLst>
                <a:latin typeface="inherit"/>
                <a:ea typeface="Times New Roman" panose="02020603050405020304" pitchFamily="18" charset="0"/>
                <a:cs typeface="Times New Roman" panose="02020603050405020304" pitchFamily="18" charset="0"/>
              </a:rPr>
              <a:t>الاتجاه نحو الطاقة النظيفة</a:t>
            </a:r>
            <a:endParaRPr lang="fr-FR" sz="2400" dirty="0">
              <a:solidFill>
                <a:schemeClr val="bg1"/>
              </a:solidFill>
              <a:effectLst>
                <a:glow rad="228600">
                  <a:schemeClr val="accent1">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30" name="Rectangle 29"/>
          <p:cNvSpPr/>
          <p:nvPr/>
        </p:nvSpPr>
        <p:spPr>
          <a:xfrm>
            <a:off x="8668291" y="3525649"/>
            <a:ext cx="3496849" cy="1200329"/>
          </a:xfrm>
          <a:prstGeom prst="rect">
            <a:avLst/>
          </a:prstGeom>
        </p:spPr>
        <p:txBody>
          <a:bodyPr wrap="square">
            <a:spAutoFit/>
          </a:bodyPr>
          <a:lstStyle/>
          <a:p>
            <a:pPr algn="ctr"/>
            <a:r>
              <a:rPr lang="ar-SA" b="1" dirty="0">
                <a:solidFill>
                  <a:schemeClr val="bg1"/>
                </a:solidFill>
                <a:effectLst>
                  <a:glow rad="63500">
                    <a:schemeClr val="accent2">
                      <a:satMod val="175000"/>
                      <a:alpha val="40000"/>
                    </a:schemeClr>
                  </a:glow>
                </a:effectLst>
                <a:latin typeface="Tajawal"/>
                <a:ea typeface="Times New Roman" panose="02020603050405020304" pitchFamily="18" charset="0"/>
                <a:cs typeface="Times New Roman" panose="02020603050405020304" pitchFamily="18" charset="0"/>
              </a:rPr>
              <a:t>تلتزم العديد من الحكومات في جميع أنحاء العالم بالحد من انبعاثات عوادم السيارات بسبب أثرها على الاحتباس الحراري. وهو ما يرفع من تكاليف وسعر الوحدات</a:t>
            </a:r>
            <a:endParaRPr lang="fr-FR" b="1" dirty="0">
              <a:solidFill>
                <a:schemeClr val="bg1"/>
              </a:solidFill>
              <a:effectLst>
                <a:glow rad="63500">
                  <a:schemeClr val="accent2">
                    <a:satMod val="175000"/>
                    <a:alpha val="40000"/>
                  </a:schemeClr>
                </a:glow>
              </a:effectLst>
            </a:endParaRPr>
          </a:p>
        </p:txBody>
      </p:sp>
      <p:sp>
        <p:nvSpPr>
          <p:cNvPr id="32" name="Rectangle 31"/>
          <p:cNvSpPr/>
          <p:nvPr/>
        </p:nvSpPr>
        <p:spPr>
          <a:xfrm>
            <a:off x="6132766" y="2911189"/>
            <a:ext cx="1903762" cy="1673022"/>
          </a:xfrm>
          <a:prstGeom prst="rect">
            <a:avLst/>
          </a:prstGeom>
        </p:spPr>
        <p:txBody>
          <a:bodyPr wrap="square">
            <a:spAutoFit/>
          </a:bodyPr>
          <a:lstStyle/>
          <a:p>
            <a:pPr algn="ctr" fontAlgn="base">
              <a:lnSpc>
                <a:spcPct val="107000"/>
              </a:lnSpc>
              <a:spcAft>
                <a:spcPts val="0"/>
              </a:spcAft>
            </a:pPr>
            <a:r>
              <a:rPr lang="ar-SA" sz="2400" b="1" dirty="0">
                <a:solidFill>
                  <a:schemeClr val="bg1"/>
                </a:solidFill>
                <a:effectLst>
                  <a:glow rad="228600">
                    <a:schemeClr val="accent2">
                      <a:satMod val="175000"/>
                      <a:alpha val="40000"/>
                    </a:schemeClr>
                  </a:glow>
                </a:effectLst>
                <a:latin typeface="inherit"/>
                <a:ea typeface="Times New Roman" panose="02020603050405020304" pitchFamily="18" charset="0"/>
                <a:cs typeface="Times New Roman" panose="02020603050405020304" pitchFamily="18" charset="0"/>
              </a:rPr>
              <a:t>زيادة نسبة تكاليف اللوائح الحكومية على السيارات</a:t>
            </a:r>
            <a:endParaRPr lang="fr-FR" sz="2400" dirty="0">
              <a:solidFill>
                <a:schemeClr val="bg1"/>
              </a:solidFill>
              <a:effectLst>
                <a:glow rad="228600">
                  <a:schemeClr val="accent2">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33" name="Rectangle 32"/>
          <p:cNvSpPr/>
          <p:nvPr/>
        </p:nvSpPr>
        <p:spPr>
          <a:xfrm>
            <a:off x="3691185" y="3306361"/>
            <a:ext cx="1730145" cy="882678"/>
          </a:xfrm>
          <a:prstGeom prst="rect">
            <a:avLst/>
          </a:prstGeom>
        </p:spPr>
        <p:txBody>
          <a:bodyPr wrap="square">
            <a:spAutoFit/>
          </a:bodyPr>
          <a:lstStyle/>
          <a:p>
            <a:pPr algn="ctr" fontAlgn="base">
              <a:lnSpc>
                <a:spcPct val="107000"/>
              </a:lnSpc>
              <a:spcAft>
                <a:spcPts val="0"/>
              </a:spcAft>
            </a:pPr>
            <a:r>
              <a:rPr lang="ar-SA" sz="2400" b="1" dirty="0">
                <a:solidFill>
                  <a:schemeClr val="bg1"/>
                </a:solidFill>
                <a:effectLst>
                  <a:glow rad="228600">
                    <a:schemeClr val="accent4">
                      <a:satMod val="175000"/>
                      <a:alpha val="40000"/>
                    </a:schemeClr>
                  </a:glow>
                </a:effectLst>
                <a:latin typeface="inherit"/>
                <a:ea typeface="Times New Roman" panose="02020603050405020304" pitchFamily="18" charset="0"/>
                <a:cs typeface="Times New Roman" panose="02020603050405020304" pitchFamily="18" charset="0"/>
              </a:rPr>
              <a:t>تحديات تواجه شركة</a:t>
            </a:r>
            <a:r>
              <a:rPr lang="fr-FR" sz="2400" b="1" dirty="0">
                <a:solidFill>
                  <a:schemeClr val="bg1"/>
                </a:solidFill>
                <a:effectLst>
                  <a:glow rad="228600">
                    <a:schemeClr val="accent4">
                      <a:satMod val="175000"/>
                      <a:alpha val="40000"/>
                    </a:schemeClr>
                  </a:glow>
                </a:effectLst>
                <a:latin typeface="inherit"/>
                <a:ea typeface="Times New Roman" panose="02020603050405020304" pitchFamily="18" charset="0"/>
                <a:cs typeface="Times New Roman" panose="02020603050405020304" pitchFamily="18" charset="0"/>
              </a:rPr>
              <a:t> BMW</a:t>
            </a:r>
            <a:endParaRPr lang="fr-FR" sz="2400" dirty="0">
              <a:solidFill>
                <a:schemeClr val="bg1"/>
              </a:solidFill>
              <a:effectLst>
                <a:glow rad="228600">
                  <a:schemeClr val="accent4">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34" name="Rectangle 33"/>
          <p:cNvSpPr/>
          <p:nvPr/>
        </p:nvSpPr>
        <p:spPr>
          <a:xfrm>
            <a:off x="114990" y="2887157"/>
            <a:ext cx="2929306" cy="1870512"/>
          </a:xfrm>
          <a:prstGeom prst="rect">
            <a:avLst/>
          </a:prstGeom>
          <a:ln>
            <a:noFill/>
          </a:ln>
        </p:spPr>
        <p:txBody>
          <a:bodyPr wrap="square">
            <a:spAutoFit/>
          </a:bodyPr>
          <a:lstStyle/>
          <a:p>
            <a:pPr algn="ctr" fontAlgn="base">
              <a:lnSpc>
                <a:spcPct val="107000"/>
              </a:lnSpc>
              <a:spcAft>
                <a:spcPts val="1500"/>
              </a:spcAft>
            </a:pPr>
            <a:r>
              <a:rPr lang="ar-SA" dirty="0">
                <a:solidFill>
                  <a:schemeClr val="bg1"/>
                </a:solidFill>
                <a:effectLst>
                  <a:glow rad="63500">
                    <a:schemeClr val="accent4">
                      <a:satMod val="175000"/>
                      <a:alpha val="40000"/>
                    </a:schemeClr>
                  </a:glow>
                </a:effectLst>
                <a:latin typeface="Tajawal"/>
                <a:ea typeface="Times New Roman" panose="02020603050405020304" pitchFamily="18" charset="0"/>
                <a:cs typeface="Times New Roman" panose="02020603050405020304" pitchFamily="18" charset="0"/>
              </a:rPr>
              <a:t>مع زيادة الرفاهيات ومؤشرات التنمية في الدول النامية فإن أسواق المركبات تزداد يومًا بعد يوم في جميع أنحاء العالم بمؤشرات كبيرة. لذلك ظهرت بعض التحديات للبقاء في سوق المنافسة</a:t>
            </a:r>
            <a:endParaRPr lang="fr-FR" sz="1400" dirty="0">
              <a:solidFill>
                <a:schemeClr val="bg1"/>
              </a:solidFill>
              <a:effectLst>
                <a:glow rad="63500">
                  <a:schemeClr val="accent4">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35" name="Rectangle 34"/>
          <p:cNvSpPr/>
          <p:nvPr/>
        </p:nvSpPr>
        <p:spPr>
          <a:xfrm>
            <a:off x="3638762" y="5215635"/>
            <a:ext cx="1782568" cy="882678"/>
          </a:xfrm>
          <a:prstGeom prst="rect">
            <a:avLst/>
          </a:prstGeom>
        </p:spPr>
        <p:txBody>
          <a:bodyPr wrap="square">
            <a:spAutoFit/>
          </a:bodyPr>
          <a:lstStyle/>
          <a:p>
            <a:pPr algn="ctr" fontAlgn="base">
              <a:lnSpc>
                <a:spcPct val="107000"/>
              </a:lnSpc>
              <a:spcAft>
                <a:spcPts val="0"/>
              </a:spcAft>
            </a:pPr>
            <a:r>
              <a:rPr lang="ar-SA" sz="2400" b="1" dirty="0">
                <a:solidFill>
                  <a:schemeClr val="bg1"/>
                </a:solidFill>
                <a:effectLst>
                  <a:glow rad="228600">
                    <a:schemeClr val="accent5">
                      <a:satMod val="175000"/>
                      <a:alpha val="40000"/>
                    </a:schemeClr>
                  </a:glow>
                </a:effectLst>
                <a:latin typeface="inherit"/>
                <a:ea typeface="Times New Roman" panose="02020603050405020304" pitchFamily="18" charset="0"/>
                <a:cs typeface="Times New Roman" panose="02020603050405020304" pitchFamily="18" charset="0"/>
              </a:rPr>
              <a:t>قصور في توفير وسائل التقنية</a:t>
            </a:r>
            <a:endParaRPr lang="fr-FR" sz="2400" dirty="0">
              <a:solidFill>
                <a:schemeClr val="bg1"/>
              </a:solidFill>
              <a:effectLst>
                <a:glow rad="228600">
                  <a:schemeClr val="accent5">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36" name="Rectangle 35"/>
          <p:cNvSpPr/>
          <p:nvPr/>
        </p:nvSpPr>
        <p:spPr>
          <a:xfrm>
            <a:off x="6042870" y="5065039"/>
            <a:ext cx="3685496" cy="1574149"/>
          </a:xfrm>
          <a:prstGeom prst="rect">
            <a:avLst/>
          </a:prstGeom>
        </p:spPr>
        <p:txBody>
          <a:bodyPr wrap="square">
            <a:spAutoFit/>
          </a:bodyPr>
          <a:lstStyle/>
          <a:p>
            <a:pPr algn="ctr" fontAlgn="base">
              <a:lnSpc>
                <a:spcPct val="107000"/>
              </a:lnSpc>
              <a:spcAft>
                <a:spcPts val="1500"/>
              </a:spcAft>
            </a:pPr>
            <a:r>
              <a:rPr lang="ar-SA" dirty="0">
                <a:solidFill>
                  <a:schemeClr val="bg1"/>
                </a:solidFill>
                <a:effectLst>
                  <a:glow rad="63500">
                    <a:schemeClr val="accent5">
                      <a:satMod val="175000"/>
                      <a:alpha val="40000"/>
                    </a:schemeClr>
                  </a:glow>
                </a:effectLst>
                <a:latin typeface="Tajawal"/>
                <a:ea typeface="Times New Roman" panose="02020603050405020304" pitchFamily="18" charset="0"/>
                <a:cs typeface="Times New Roman" panose="02020603050405020304" pitchFamily="18" charset="0"/>
              </a:rPr>
              <a:t>على الرغم من زيادة جهودها وتوسعها في البحث العلمي والتطوير. لكنها تهمش من بعض المزايا التقنية التي أحدثت ثورة في عالم السيارات. مثل السيارات ذاتية القيادة مثل سيارات شركة تسلا</a:t>
            </a:r>
            <a:r>
              <a:rPr lang="fr-FR" dirty="0">
                <a:solidFill>
                  <a:schemeClr val="bg1"/>
                </a:solidFill>
                <a:effectLst>
                  <a:glow rad="63500">
                    <a:schemeClr val="accent5">
                      <a:satMod val="175000"/>
                      <a:alpha val="40000"/>
                    </a:schemeClr>
                  </a:glow>
                </a:effectLst>
                <a:latin typeface="Tajawal"/>
                <a:ea typeface="Times New Roman" panose="02020603050405020304" pitchFamily="18" charset="0"/>
                <a:cs typeface="Times New Roman" panose="02020603050405020304" pitchFamily="18" charset="0"/>
              </a:rPr>
              <a:t> Tesla  </a:t>
            </a:r>
            <a:r>
              <a:rPr lang="ar-SA" dirty="0">
                <a:solidFill>
                  <a:schemeClr val="bg1"/>
                </a:solidFill>
                <a:effectLst>
                  <a:glow rad="63500">
                    <a:schemeClr val="accent5">
                      <a:satMod val="175000"/>
                      <a:alpha val="40000"/>
                    </a:schemeClr>
                  </a:glow>
                </a:effectLst>
                <a:latin typeface="Tajawal"/>
                <a:ea typeface="Times New Roman" panose="02020603050405020304" pitchFamily="18" charset="0"/>
                <a:cs typeface="Times New Roman" panose="02020603050405020304" pitchFamily="18" charset="0"/>
              </a:rPr>
              <a:t>ومركبات شركة جوجل</a:t>
            </a:r>
            <a:r>
              <a:rPr lang="fr-FR" dirty="0">
                <a:solidFill>
                  <a:schemeClr val="bg1"/>
                </a:solidFill>
                <a:effectLst>
                  <a:glow rad="63500">
                    <a:schemeClr val="accent5">
                      <a:satMod val="175000"/>
                      <a:alpha val="40000"/>
                    </a:schemeClr>
                  </a:glow>
                </a:effectLst>
                <a:latin typeface="Tajawal"/>
                <a:ea typeface="Times New Roman" panose="02020603050405020304" pitchFamily="18" charset="0"/>
                <a:cs typeface="Times New Roman" panose="02020603050405020304" pitchFamily="18" charset="0"/>
              </a:rPr>
              <a:t> Google</a:t>
            </a:r>
            <a:endParaRPr lang="fr-FR" sz="1400" dirty="0">
              <a:solidFill>
                <a:schemeClr val="bg1"/>
              </a:solidFill>
              <a:effectLst>
                <a:glow rad="63500">
                  <a:schemeClr val="accent5">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37" name="Rectangle 36"/>
          <p:cNvSpPr/>
          <p:nvPr/>
        </p:nvSpPr>
        <p:spPr>
          <a:xfrm>
            <a:off x="3140798" y="84661"/>
            <a:ext cx="5403638" cy="646331"/>
          </a:xfrm>
          <a:prstGeom prst="rect">
            <a:avLst/>
          </a:prstGeom>
          <a:ln>
            <a:solidFill>
              <a:schemeClr val="bg1"/>
            </a:solidFill>
          </a:ln>
        </p:spPr>
        <p:txBody>
          <a:bodyPr wrap="square">
            <a:spAutoFit/>
          </a:bodyPr>
          <a:lstStyle/>
          <a:p>
            <a:r>
              <a:rPr lang="fr-FR" sz="3600" b="1" dirty="0">
                <a:solidFill>
                  <a:schemeClr val="bg1"/>
                </a:solidFill>
                <a:latin typeface="inherit"/>
                <a:ea typeface="Times New Roman" panose="02020603050405020304" pitchFamily="18" charset="0"/>
                <a:cs typeface="Times New Roman" panose="02020603050405020304" pitchFamily="18" charset="0"/>
              </a:rPr>
              <a:t>BMW </a:t>
            </a:r>
            <a:r>
              <a:rPr lang="ar-SA" sz="3600" b="1" dirty="0">
                <a:solidFill>
                  <a:schemeClr val="bg1"/>
                </a:solidFill>
                <a:latin typeface="inherit"/>
                <a:ea typeface="Times New Roman" panose="02020603050405020304" pitchFamily="18" charset="0"/>
                <a:cs typeface="Times New Roman" panose="02020603050405020304" pitchFamily="18" charset="0"/>
              </a:rPr>
              <a:t>نقاط الضعف لـ شركة </a:t>
            </a:r>
            <a:endParaRPr lang="fr-FR" sz="3600" dirty="0">
              <a:solidFill>
                <a:schemeClr val="bg1"/>
              </a:solidFill>
            </a:endParaRPr>
          </a:p>
        </p:txBody>
      </p:sp>
    </p:spTree>
    <p:extLst>
      <p:ext uri="{BB962C8B-B14F-4D97-AF65-F5344CB8AC3E}">
        <p14:creationId xmlns:p14="http://schemas.microsoft.com/office/powerpoint/2010/main" val="153032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oogle Shape;6735;p85"/>
          <p:cNvGrpSpPr/>
          <p:nvPr/>
        </p:nvGrpSpPr>
        <p:grpSpPr>
          <a:xfrm>
            <a:off x="609600" y="914400"/>
            <a:ext cx="11036300" cy="5334000"/>
            <a:chOff x="238125" y="1188750"/>
            <a:chExt cx="7140450" cy="3335550"/>
          </a:xfrm>
        </p:grpSpPr>
        <p:sp>
          <p:nvSpPr>
            <p:cNvPr id="102" name="Google Shape;6736;p85"/>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737;p85"/>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738;p85"/>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739;p85"/>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740;p85"/>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Rectangle 106"/>
          <p:cNvSpPr/>
          <p:nvPr/>
        </p:nvSpPr>
        <p:spPr>
          <a:xfrm>
            <a:off x="5155287" y="3165902"/>
            <a:ext cx="1622561" cy="830997"/>
          </a:xfrm>
          <a:prstGeom prst="rect">
            <a:avLst/>
          </a:prstGeom>
        </p:spPr>
        <p:txBody>
          <a:bodyPr wrap="square">
            <a:spAutoFit/>
          </a:bodyPr>
          <a:lstStyle/>
          <a:p>
            <a:r>
              <a:rPr lang="ar-SA" sz="4800" b="1" dirty="0">
                <a:latin typeface="Tajawal"/>
                <a:ea typeface="Times New Roman" panose="02020603050405020304" pitchFamily="18" charset="0"/>
                <a:cs typeface="Times New Roman" panose="02020603050405020304" pitchFamily="18" charset="0"/>
              </a:rPr>
              <a:t>الفرص</a:t>
            </a:r>
            <a:endParaRPr lang="fr-FR" sz="4800" b="1" dirty="0"/>
          </a:p>
        </p:txBody>
      </p:sp>
      <p:sp>
        <p:nvSpPr>
          <p:cNvPr id="108" name="Rectangle 107"/>
          <p:cNvSpPr/>
          <p:nvPr/>
        </p:nvSpPr>
        <p:spPr>
          <a:xfrm>
            <a:off x="7404295" y="1312073"/>
            <a:ext cx="3988713" cy="1689052"/>
          </a:xfrm>
          <a:prstGeom prst="rect">
            <a:avLst/>
          </a:prstGeom>
        </p:spPr>
        <p:txBody>
          <a:bodyPr wrap="square">
            <a:spAutoFit/>
          </a:bodyPr>
          <a:lstStyle/>
          <a:p>
            <a:pPr algn="r" fontAlgn="base">
              <a:lnSpc>
                <a:spcPct val="107000"/>
              </a:lnSpc>
              <a:spcAft>
                <a:spcPts val="1500"/>
              </a:spcAft>
            </a:pPr>
            <a:r>
              <a:rPr lang="ar-SA" b="1" u="sng" dirty="0">
                <a:latin typeface="Tajawal"/>
                <a:ea typeface="Times New Roman" panose="02020603050405020304" pitchFamily="18" charset="0"/>
                <a:cs typeface="Times New Roman" panose="02020603050405020304" pitchFamily="18" charset="0"/>
              </a:rPr>
              <a:t>توسع الطلب على السيارات الكهربائية</a:t>
            </a:r>
            <a:endParaRPr lang="fr-FR" sz="1400" b="1" u="sng" dirty="0">
              <a:latin typeface="Calibri" panose="020F0502020204030204" pitchFamily="34" charset="0"/>
              <a:ea typeface="Calibri" panose="020F0502020204030204" pitchFamily="34" charset="0"/>
              <a:cs typeface="Arial" panose="020B0604020202020204" pitchFamily="34" charset="0"/>
            </a:endParaRPr>
          </a:p>
          <a:p>
            <a:pPr algn="ctr"/>
            <a:r>
              <a:rPr lang="ar-SA" b="1" dirty="0">
                <a:latin typeface="Tajawal"/>
                <a:ea typeface="Times New Roman" panose="02020603050405020304" pitchFamily="18" charset="0"/>
                <a:cs typeface="Times New Roman" panose="02020603050405020304" pitchFamily="18" charset="0"/>
              </a:rPr>
              <a:t>مع زيادة الاهتمام على بالاستدامة يمكن الاستفادة من زيادة الطلب لشركة السيارات الكهربائية و الهجينة و تقديم المزيد من الخيارات للعملاء في هذا القطاع </a:t>
            </a:r>
            <a:endParaRPr lang="fr-FR" b="1" dirty="0"/>
          </a:p>
        </p:txBody>
      </p:sp>
      <p:sp>
        <p:nvSpPr>
          <p:cNvPr id="109" name="Rectangle 108"/>
          <p:cNvSpPr/>
          <p:nvPr/>
        </p:nvSpPr>
        <p:spPr>
          <a:xfrm>
            <a:off x="7398106" y="4137358"/>
            <a:ext cx="3746500" cy="1689052"/>
          </a:xfrm>
          <a:prstGeom prst="rect">
            <a:avLst/>
          </a:prstGeom>
        </p:spPr>
        <p:txBody>
          <a:bodyPr wrap="square">
            <a:spAutoFit/>
          </a:bodyPr>
          <a:lstStyle/>
          <a:p>
            <a:pPr algn="r" fontAlgn="base">
              <a:lnSpc>
                <a:spcPct val="107000"/>
              </a:lnSpc>
              <a:spcAft>
                <a:spcPts val="1500"/>
              </a:spcAft>
            </a:pPr>
            <a:r>
              <a:rPr lang="ar-SA" b="1" u="sng" dirty="0">
                <a:latin typeface="Tajawal"/>
                <a:ea typeface="Times New Roman" panose="02020603050405020304" pitchFamily="18" charset="0"/>
                <a:cs typeface="Times New Roman" panose="02020603050405020304" pitchFamily="18" charset="0"/>
              </a:rPr>
              <a:t>الاستفادة من التحول الرقمي</a:t>
            </a:r>
            <a:endParaRPr lang="fr-FR" sz="1400" b="1" u="sng" dirty="0">
              <a:latin typeface="Calibri" panose="020F0502020204030204" pitchFamily="34" charset="0"/>
              <a:ea typeface="Calibri" panose="020F0502020204030204" pitchFamily="34" charset="0"/>
              <a:cs typeface="Arial" panose="020B0604020202020204" pitchFamily="34" charset="0"/>
            </a:endParaRPr>
          </a:p>
          <a:p>
            <a:pPr algn="ctr"/>
            <a:r>
              <a:rPr lang="ar-SA" b="1" dirty="0">
                <a:latin typeface="Tajawal"/>
                <a:ea typeface="Times New Roman" panose="02020603050405020304" pitchFamily="18" charset="0"/>
                <a:cs typeface="Times New Roman" panose="02020603050405020304" pitchFamily="18" charset="0"/>
              </a:rPr>
              <a:t>يمكن لشركة بي  ام دابليو من التحول الرقمي و التكنولوجي على مستوى السيارات المتصلة و التطبيقات الذكية لتقديم تجربة متميزة للعملاء و تعزيز العلاقة معهم </a:t>
            </a:r>
            <a:endParaRPr lang="fr-FR" b="1" dirty="0"/>
          </a:p>
        </p:txBody>
      </p:sp>
      <p:sp>
        <p:nvSpPr>
          <p:cNvPr id="110" name="Rectangle 109"/>
          <p:cNvSpPr/>
          <p:nvPr/>
        </p:nvSpPr>
        <p:spPr>
          <a:xfrm>
            <a:off x="711200" y="1376181"/>
            <a:ext cx="3835400" cy="1470146"/>
          </a:xfrm>
          <a:prstGeom prst="rect">
            <a:avLst/>
          </a:prstGeom>
        </p:spPr>
        <p:txBody>
          <a:bodyPr wrap="square">
            <a:spAutoFit/>
          </a:bodyPr>
          <a:lstStyle/>
          <a:p>
            <a:pPr algn="r" fontAlgn="base">
              <a:lnSpc>
                <a:spcPct val="107000"/>
              </a:lnSpc>
              <a:spcAft>
                <a:spcPts val="1500"/>
              </a:spcAft>
            </a:pPr>
            <a:r>
              <a:rPr lang="ar-SA" b="1" u="sng" dirty="0">
                <a:latin typeface="Tajawal"/>
                <a:ea typeface="Times New Roman" panose="02020603050405020304" pitchFamily="18" charset="0"/>
                <a:cs typeface="Times New Roman" panose="02020603050405020304" pitchFamily="18" charset="0"/>
              </a:rPr>
              <a:t>التوسع في الأسواق الناشئة </a:t>
            </a:r>
            <a:endParaRPr lang="fr-FR" sz="1400" b="1" u="sng" dirty="0">
              <a:latin typeface="Calibri" panose="020F0502020204030204" pitchFamily="34" charset="0"/>
              <a:ea typeface="Calibri" panose="020F0502020204030204" pitchFamily="34" charset="0"/>
              <a:cs typeface="Arial" panose="020B0604020202020204" pitchFamily="34" charset="0"/>
            </a:endParaRPr>
          </a:p>
          <a:p>
            <a:pPr algn="ctr" fontAlgn="base">
              <a:lnSpc>
                <a:spcPct val="107000"/>
              </a:lnSpc>
              <a:spcAft>
                <a:spcPts val="1500"/>
              </a:spcAft>
            </a:pPr>
            <a:r>
              <a:rPr lang="ar-SA" b="1" dirty="0">
                <a:latin typeface="Tajawal"/>
                <a:ea typeface="Times New Roman" panose="02020603050405020304" pitchFamily="18" charset="0"/>
                <a:cs typeface="Times New Roman" panose="02020603050405020304" pitchFamily="18" charset="0"/>
              </a:rPr>
              <a:t>يمكن للشركة استهداف الأسواق الناشئة التي تشهد نموا اقتصاديا مثل الصين والهند مما يفتح فرصا لزيادة المبيعات وتوسع قاعدة العملاء</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1" name="Rectangle 110"/>
          <p:cNvSpPr/>
          <p:nvPr/>
        </p:nvSpPr>
        <p:spPr>
          <a:xfrm>
            <a:off x="1089182" y="4640148"/>
            <a:ext cx="3634532" cy="923330"/>
          </a:xfrm>
          <a:prstGeom prst="rect">
            <a:avLst/>
          </a:prstGeom>
        </p:spPr>
        <p:txBody>
          <a:bodyPr wrap="square">
            <a:spAutoFit/>
          </a:bodyPr>
          <a:lstStyle/>
          <a:p>
            <a:pPr algn="ctr"/>
            <a:r>
              <a:rPr lang="ar-SA" dirty="0">
                <a:latin typeface="Calibri" panose="020F0502020204030204" pitchFamily="34" charset="0"/>
                <a:ea typeface="Calibri" panose="020F0502020204030204" pitchFamily="34" charset="0"/>
              </a:rPr>
              <a:t>القيام بشراكات مع وكلاء  سفر و شركات تأجير السيارات لتعزيز عروض التسويق المشتركة و الحصول على وجود أوسع في السوق. </a:t>
            </a:r>
            <a:endParaRPr lang="fr-FR" dirty="0"/>
          </a:p>
        </p:txBody>
      </p:sp>
      <p:sp>
        <p:nvSpPr>
          <p:cNvPr id="112" name="ZoneTexte 111"/>
          <p:cNvSpPr txBox="1"/>
          <p:nvPr/>
        </p:nvSpPr>
        <p:spPr>
          <a:xfrm>
            <a:off x="2280795" y="4137358"/>
            <a:ext cx="1600200" cy="369332"/>
          </a:xfrm>
          <a:prstGeom prst="rect">
            <a:avLst/>
          </a:prstGeom>
          <a:noFill/>
        </p:spPr>
        <p:txBody>
          <a:bodyPr wrap="square" rtlCol="0">
            <a:spAutoFit/>
          </a:bodyPr>
          <a:lstStyle/>
          <a:p>
            <a:pPr algn="r"/>
            <a:r>
              <a:rPr lang="ar-DZ" b="1" u="sng" dirty="0"/>
              <a:t>القيام بشراكات</a:t>
            </a:r>
            <a:endParaRPr lang="fr-FR" b="1" u="sng" dirty="0"/>
          </a:p>
        </p:txBody>
      </p:sp>
    </p:spTree>
    <p:extLst>
      <p:ext uri="{BB962C8B-B14F-4D97-AF65-F5344CB8AC3E}">
        <p14:creationId xmlns:p14="http://schemas.microsoft.com/office/powerpoint/2010/main" val="59589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982;p83"/>
          <p:cNvGrpSpPr/>
          <p:nvPr/>
        </p:nvGrpSpPr>
        <p:grpSpPr>
          <a:xfrm>
            <a:off x="190500" y="1560228"/>
            <a:ext cx="11684000" cy="4572000"/>
            <a:chOff x="5943886" y="3484366"/>
            <a:chExt cx="2398970" cy="987304"/>
          </a:xfrm>
        </p:grpSpPr>
        <p:grpSp>
          <p:nvGrpSpPr>
            <p:cNvPr id="3" name="Google Shape;5983;p83"/>
            <p:cNvGrpSpPr/>
            <p:nvPr/>
          </p:nvGrpSpPr>
          <p:grpSpPr>
            <a:xfrm>
              <a:off x="7531521" y="3484366"/>
              <a:ext cx="811335" cy="987304"/>
              <a:chOff x="3379425" y="1617275"/>
              <a:chExt cx="1090650" cy="1327200"/>
            </a:xfrm>
          </p:grpSpPr>
          <p:sp>
            <p:nvSpPr>
              <p:cNvPr id="16" name="Google Shape;5984;p83"/>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85;p83"/>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86;p83"/>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5987;p83"/>
            <p:cNvGrpSpPr/>
            <p:nvPr/>
          </p:nvGrpSpPr>
          <p:grpSpPr>
            <a:xfrm>
              <a:off x="6752546" y="3484366"/>
              <a:ext cx="811428" cy="987304"/>
              <a:chOff x="2332275" y="1617275"/>
              <a:chExt cx="1090775" cy="1327200"/>
            </a:xfrm>
          </p:grpSpPr>
          <p:sp>
            <p:nvSpPr>
              <p:cNvPr id="13" name="Google Shape;5988;p83"/>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989;p83"/>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990;p83"/>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5995;p83"/>
            <p:cNvGrpSpPr/>
            <p:nvPr/>
          </p:nvGrpSpPr>
          <p:grpSpPr>
            <a:xfrm>
              <a:off x="5943886" y="3484366"/>
              <a:ext cx="811409" cy="987304"/>
              <a:chOff x="1245219" y="1617275"/>
              <a:chExt cx="1090750" cy="1327200"/>
            </a:xfrm>
          </p:grpSpPr>
          <p:sp>
            <p:nvSpPr>
              <p:cNvPr id="7" name="Google Shape;5996;p83"/>
              <p:cNvSpPr/>
              <p:nvPr/>
            </p:nvSpPr>
            <p:spPr>
              <a:xfrm>
                <a:off x="1420444" y="1807287"/>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97;p83"/>
              <p:cNvSpPr/>
              <p:nvPr/>
            </p:nvSpPr>
            <p:spPr>
              <a:xfrm>
                <a:off x="1245219"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998;p83"/>
              <p:cNvSpPr/>
              <p:nvPr/>
            </p:nvSpPr>
            <p:spPr>
              <a:xfrm>
                <a:off x="1640119"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Rectangle 18"/>
          <p:cNvSpPr/>
          <p:nvPr/>
        </p:nvSpPr>
        <p:spPr>
          <a:xfrm>
            <a:off x="566495" y="6208165"/>
            <a:ext cx="3199915" cy="461665"/>
          </a:xfrm>
          <a:prstGeom prst="rect">
            <a:avLst/>
          </a:prstGeom>
        </p:spPr>
        <p:txBody>
          <a:bodyPr wrap="none">
            <a:spAutoFit/>
          </a:bodyPr>
          <a:lstStyle/>
          <a:p>
            <a:r>
              <a:rPr lang="ar-SA" sz="2400" b="1" dirty="0">
                <a:solidFill>
                  <a:schemeClr val="bg1"/>
                </a:solidFill>
                <a:latin typeface="Tajawal"/>
                <a:ea typeface="Times New Roman" panose="02020603050405020304" pitchFamily="18" charset="0"/>
                <a:cs typeface="Times New Roman" panose="02020603050405020304" pitchFamily="18" charset="0"/>
              </a:rPr>
              <a:t>الانضباط التنظيمي والتشريعات</a:t>
            </a:r>
            <a:endParaRPr lang="fr-FR" sz="2400" b="1" dirty="0">
              <a:solidFill>
                <a:schemeClr val="bg1"/>
              </a:solidFill>
            </a:endParaRPr>
          </a:p>
        </p:txBody>
      </p:sp>
      <p:sp>
        <p:nvSpPr>
          <p:cNvPr id="20" name="Rectangle 19"/>
          <p:cNvSpPr/>
          <p:nvPr/>
        </p:nvSpPr>
        <p:spPr>
          <a:xfrm>
            <a:off x="957056" y="2563938"/>
            <a:ext cx="2330633" cy="1754326"/>
          </a:xfrm>
          <a:prstGeom prst="rect">
            <a:avLst/>
          </a:prstGeom>
        </p:spPr>
        <p:txBody>
          <a:bodyPr wrap="square">
            <a:spAutoFit/>
          </a:bodyPr>
          <a:lstStyle/>
          <a:p>
            <a:pPr algn="ctr"/>
            <a:r>
              <a:rPr lang="ar-SA" b="1" dirty="0">
                <a:solidFill>
                  <a:schemeClr val="bg1"/>
                </a:solidFill>
                <a:latin typeface="Tajawal"/>
                <a:ea typeface="Times New Roman" panose="02020603050405020304" pitchFamily="18" charset="0"/>
                <a:cs typeface="Times New Roman" panose="02020603050405020304" pitchFamily="18" charset="0"/>
              </a:rPr>
              <a:t>يتطلب تصنيع   وبيع السيارات الامتثال للعديد من اللوائح والمعايير التنظيمية والبيئية، وهذا يمكن ان يؤثر على عمليات الشركة وتكاليف التطوير.</a:t>
            </a:r>
            <a:endParaRPr lang="fr-FR" b="1" dirty="0">
              <a:solidFill>
                <a:schemeClr val="bg1"/>
              </a:solidFill>
            </a:endParaRPr>
          </a:p>
        </p:txBody>
      </p:sp>
      <p:sp>
        <p:nvSpPr>
          <p:cNvPr id="21" name="Rectangle 20"/>
          <p:cNvSpPr/>
          <p:nvPr/>
        </p:nvSpPr>
        <p:spPr>
          <a:xfrm>
            <a:off x="4763605" y="6208164"/>
            <a:ext cx="2940228" cy="461665"/>
          </a:xfrm>
          <a:prstGeom prst="rect">
            <a:avLst/>
          </a:prstGeom>
        </p:spPr>
        <p:txBody>
          <a:bodyPr wrap="none">
            <a:spAutoFit/>
          </a:bodyPr>
          <a:lstStyle/>
          <a:p>
            <a:r>
              <a:rPr lang="ar-SA" sz="2400" b="1" dirty="0">
                <a:solidFill>
                  <a:schemeClr val="bg1"/>
                </a:solidFill>
                <a:latin typeface="Tajawal"/>
                <a:ea typeface="Times New Roman" panose="02020603050405020304" pitchFamily="18" charset="0"/>
                <a:cs typeface="Times New Roman" panose="02020603050405020304" pitchFamily="18" charset="0"/>
              </a:rPr>
              <a:t>التحديات الاقتصادية العالمية</a:t>
            </a:r>
            <a:endParaRPr lang="fr-FR" sz="2400" b="1" dirty="0">
              <a:solidFill>
                <a:schemeClr val="bg1"/>
              </a:solidFill>
            </a:endParaRPr>
          </a:p>
        </p:txBody>
      </p:sp>
      <p:sp>
        <p:nvSpPr>
          <p:cNvPr id="22" name="Rectangle 21"/>
          <p:cNvSpPr/>
          <p:nvPr/>
        </p:nvSpPr>
        <p:spPr>
          <a:xfrm>
            <a:off x="4964267" y="2563938"/>
            <a:ext cx="2324100" cy="1754326"/>
          </a:xfrm>
          <a:prstGeom prst="rect">
            <a:avLst/>
          </a:prstGeom>
        </p:spPr>
        <p:txBody>
          <a:bodyPr wrap="square">
            <a:spAutoFit/>
          </a:bodyPr>
          <a:lstStyle/>
          <a:p>
            <a:pPr algn="ctr"/>
            <a:r>
              <a:rPr lang="ar-SA" b="1" dirty="0">
                <a:solidFill>
                  <a:schemeClr val="bg1"/>
                </a:solidFill>
                <a:latin typeface="Tajawal"/>
                <a:ea typeface="Times New Roman" panose="02020603050405020304" pitchFamily="18" charset="0"/>
                <a:cs typeface="Times New Roman" panose="02020603050405020304" pitchFamily="18" charset="0"/>
              </a:rPr>
              <a:t>يمكن ان تؤثر التقلبات الاقتصادية العالمية والاضطرابات السياسية على صناعة السيارات، مما يضعف الطلب على السيارات الفاخرة.</a:t>
            </a:r>
            <a:endParaRPr lang="fr-FR" b="1" dirty="0">
              <a:solidFill>
                <a:schemeClr val="bg1"/>
              </a:solidFill>
            </a:endParaRPr>
          </a:p>
        </p:txBody>
      </p:sp>
      <p:sp>
        <p:nvSpPr>
          <p:cNvPr id="23" name="Rectangle 22"/>
          <p:cNvSpPr/>
          <p:nvPr/>
        </p:nvSpPr>
        <p:spPr>
          <a:xfrm>
            <a:off x="8911848" y="6210973"/>
            <a:ext cx="2220480" cy="461665"/>
          </a:xfrm>
          <a:prstGeom prst="rect">
            <a:avLst/>
          </a:prstGeom>
        </p:spPr>
        <p:txBody>
          <a:bodyPr wrap="none">
            <a:spAutoFit/>
          </a:bodyPr>
          <a:lstStyle/>
          <a:p>
            <a:r>
              <a:rPr lang="ar-SA" sz="2400" b="1" dirty="0">
                <a:solidFill>
                  <a:schemeClr val="bg1"/>
                </a:solidFill>
                <a:latin typeface="Tajawal"/>
                <a:ea typeface="Times New Roman" panose="02020603050405020304" pitchFamily="18" charset="0"/>
                <a:cs typeface="Times New Roman" panose="02020603050405020304" pitchFamily="18" charset="0"/>
              </a:rPr>
              <a:t>التغيرات التكنولوجية</a:t>
            </a:r>
            <a:endParaRPr lang="fr-FR" sz="2400" b="1" dirty="0">
              <a:solidFill>
                <a:schemeClr val="bg1"/>
              </a:solidFill>
            </a:endParaRPr>
          </a:p>
        </p:txBody>
      </p:sp>
      <p:sp>
        <p:nvSpPr>
          <p:cNvPr id="24" name="Rectangle 23"/>
          <p:cNvSpPr/>
          <p:nvPr/>
        </p:nvSpPr>
        <p:spPr>
          <a:xfrm>
            <a:off x="8610147" y="2612866"/>
            <a:ext cx="2576888" cy="1754326"/>
          </a:xfrm>
          <a:prstGeom prst="rect">
            <a:avLst/>
          </a:prstGeom>
        </p:spPr>
        <p:txBody>
          <a:bodyPr wrap="square">
            <a:spAutoFit/>
          </a:bodyPr>
          <a:lstStyle/>
          <a:p>
            <a:pPr algn="ctr"/>
            <a:r>
              <a:rPr lang="ar-SA" b="1" dirty="0">
                <a:solidFill>
                  <a:schemeClr val="bg1"/>
                </a:solidFill>
                <a:latin typeface="Tajawal"/>
                <a:ea typeface="Times New Roman" panose="02020603050405020304" pitchFamily="18" charset="0"/>
                <a:cs typeface="Times New Roman" panose="02020603050405020304" pitchFamily="18" charset="0"/>
              </a:rPr>
              <a:t>التطورات التكنولوجية السريعة مثل القيادة الذاتية ومشاركة المركبات القائمة على العملة الرقمية </a:t>
            </a:r>
            <a:r>
              <a:rPr lang="ar-DZ" b="1" dirty="0">
                <a:solidFill>
                  <a:schemeClr val="bg1"/>
                </a:solidFill>
                <a:latin typeface="Tajawal"/>
                <a:ea typeface="Times New Roman" panose="02020603050405020304" pitchFamily="18" charset="0"/>
                <a:cs typeface="Times New Roman" panose="02020603050405020304" pitchFamily="18" charset="0"/>
              </a:rPr>
              <a:t>تشكل تحديات جديدة لشركة بي ام دابليو في مجال الابتكار واستراتيجية المنتجات</a:t>
            </a:r>
            <a:endParaRPr lang="fr-FR" b="1" dirty="0">
              <a:solidFill>
                <a:schemeClr val="bg1"/>
              </a:solidFill>
            </a:endParaRPr>
          </a:p>
        </p:txBody>
      </p:sp>
      <p:sp>
        <p:nvSpPr>
          <p:cNvPr id="25" name="Rectangle 24"/>
          <p:cNvSpPr/>
          <p:nvPr/>
        </p:nvSpPr>
        <p:spPr>
          <a:xfrm>
            <a:off x="4964267" y="325423"/>
            <a:ext cx="2094033" cy="707886"/>
          </a:xfrm>
          <a:prstGeom prst="rect">
            <a:avLst/>
          </a:prstGeom>
          <a:ln>
            <a:solidFill>
              <a:schemeClr val="bg1"/>
            </a:solidFill>
          </a:ln>
        </p:spPr>
        <p:txBody>
          <a:bodyPr wrap="square">
            <a:spAutoFit/>
          </a:bodyPr>
          <a:lstStyle/>
          <a:p>
            <a:r>
              <a:rPr lang="fr-FR" sz="4000" b="1" dirty="0">
                <a:solidFill>
                  <a:schemeClr val="bg1"/>
                </a:solidFill>
                <a:latin typeface="Tajawal"/>
                <a:ea typeface="Times New Roman" panose="02020603050405020304" pitchFamily="18" charset="0"/>
                <a:cs typeface="Times New Roman" panose="02020603050405020304" pitchFamily="18" charset="0"/>
              </a:rPr>
              <a:t> </a:t>
            </a:r>
            <a:r>
              <a:rPr lang="ar-SA" sz="4000" b="1" dirty="0">
                <a:solidFill>
                  <a:schemeClr val="bg1"/>
                </a:solidFill>
                <a:latin typeface="Tajawal"/>
                <a:ea typeface="Times New Roman" panose="02020603050405020304" pitchFamily="18" charset="0"/>
                <a:cs typeface="Times New Roman" panose="02020603050405020304" pitchFamily="18" charset="0"/>
              </a:rPr>
              <a:t>التهديدات</a:t>
            </a:r>
            <a:r>
              <a:rPr lang="fr-FR" sz="4000" b="1" dirty="0">
                <a:solidFill>
                  <a:schemeClr val="bg1"/>
                </a:solidFill>
                <a:latin typeface="Tajawal"/>
                <a:ea typeface="Times New Roman" panose="02020603050405020304" pitchFamily="18" charset="0"/>
                <a:cs typeface="Times New Roman" panose="02020603050405020304" pitchFamily="18" charset="0"/>
              </a:rPr>
              <a:t>  </a:t>
            </a:r>
            <a:endParaRPr lang="fr-FR" sz="4000" b="1" dirty="0">
              <a:solidFill>
                <a:schemeClr val="bg1"/>
              </a:solidFill>
            </a:endParaRPr>
          </a:p>
        </p:txBody>
      </p:sp>
    </p:spTree>
    <p:extLst>
      <p:ext uri="{BB962C8B-B14F-4D97-AF65-F5344CB8AC3E}">
        <p14:creationId xmlns:p14="http://schemas.microsoft.com/office/powerpoint/2010/main" val="203715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16FFA3C-295C-DF34-905B-CCACE30004A7}"/>
              </a:ext>
            </a:extLst>
          </p:cNvPr>
          <p:cNvSpPr/>
          <p:nvPr/>
        </p:nvSpPr>
        <p:spPr>
          <a:xfrm>
            <a:off x="4869495" y="216484"/>
            <a:ext cx="2225289" cy="707886"/>
          </a:xfrm>
          <a:prstGeom prst="rect">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ar-DZ" sz="4000" dirty="0">
                <a:solidFill>
                  <a:schemeClr val="bg1"/>
                </a:solidFill>
                <a:latin typeface="Tajawal"/>
                <a:cs typeface="Times New Roman" panose="02020603050405020304" pitchFamily="18" charset="0"/>
              </a:rPr>
              <a:t>تحليل باستيل</a:t>
            </a:r>
            <a:endParaRPr lang="fr-FR" sz="4000" dirty="0">
              <a:solidFill>
                <a:schemeClr val="bg1"/>
              </a:solidFill>
            </a:endParaRPr>
          </a:p>
        </p:txBody>
      </p:sp>
      <p:pic>
        <p:nvPicPr>
          <p:cNvPr id="8" name="Image 7">
            <a:extLst>
              <a:ext uri="{FF2B5EF4-FFF2-40B4-BE49-F238E27FC236}">
                <a16:creationId xmlns:a16="http://schemas.microsoft.com/office/drawing/2014/main" xmlns="" id="{1ACF891A-6E4A-5166-F1B9-1B13D0B44BC6}"/>
              </a:ext>
            </a:extLst>
          </p:cNvPr>
          <p:cNvPicPr>
            <a:picLocks noChangeAspect="1"/>
          </p:cNvPicPr>
          <p:nvPr/>
        </p:nvPicPr>
        <p:blipFill>
          <a:blip r:embed="rId2"/>
          <a:stretch>
            <a:fillRect/>
          </a:stretch>
        </p:blipFill>
        <p:spPr>
          <a:xfrm rot="10800000">
            <a:off x="1849626" y="2238445"/>
            <a:ext cx="10369806" cy="2321325"/>
          </a:xfrm>
          <a:prstGeom prst="rect">
            <a:avLst/>
          </a:prstGeom>
        </p:spPr>
      </p:pic>
      <p:sp>
        <p:nvSpPr>
          <p:cNvPr id="9" name="Rectangle 8">
            <a:extLst>
              <a:ext uri="{FF2B5EF4-FFF2-40B4-BE49-F238E27FC236}">
                <a16:creationId xmlns:a16="http://schemas.microsoft.com/office/drawing/2014/main" xmlns="" id="{B4F2FAB0-4BB8-5EAA-CAD7-545FD77BA915}"/>
              </a:ext>
            </a:extLst>
          </p:cNvPr>
          <p:cNvSpPr/>
          <p:nvPr/>
        </p:nvSpPr>
        <p:spPr>
          <a:xfrm>
            <a:off x="9761243" y="2288948"/>
            <a:ext cx="2146300" cy="2380973"/>
          </a:xfrm>
          <a:prstGeom prst="rect">
            <a:avLst/>
          </a:prstGeom>
        </p:spPr>
        <p:txBody>
          <a:bodyPr wrap="square">
            <a:spAutoFit/>
          </a:bodyPr>
          <a:lstStyle/>
          <a:p>
            <a:pPr algn="ctr" fontAlgn="base">
              <a:lnSpc>
                <a:spcPct val="107000"/>
              </a:lnSpc>
              <a:spcAft>
                <a:spcPts val="0"/>
              </a:spcAft>
            </a:pPr>
            <a:r>
              <a:rPr lang="ar-SA"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ا</a:t>
            </a:r>
            <a:r>
              <a:rPr lang="ar-DZ"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لعوامل السياسية</a:t>
            </a:r>
          </a:p>
          <a:p>
            <a:pPr algn="ctr" fontAlgn="base">
              <a:lnSpc>
                <a:spcPct val="107000"/>
              </a:lnSpc>
              <a:spcAft>
                <a:spcPts val="0"/>
              </a:spcAft>
            </a:pPr>
            <a:r>
              <a:rPr lang="ar-DZ" sz="2000" b="0" i="0" dirty="0">
                <a:solidFill>
                  <a:srgbClr val="222222"/>
                </a:solidFill>
                <a:effectLst/>
                <a:latin typeface="Arial" panose="020B0604020202020204" pitchFamily="34" charset="0"/>
              </a:rPr>
              <a:t>تتعلق بالسياسات الحكومية واللوائح والاستقرار السياسي والقوى السياسية الأخرى التي قد تؤثر على بيئة الأعمال.</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0E37DBDE-F998-046A-0A89-6A863B890D76}"/>
              </a:ext>
            </a:extLst>
          </p:cNvPr>
          <p:cNvSpPr/>
          <p:nvPr/>
        </p:nvSpPr>
        <p:spPr>
          <a:xfrm>
            <a:off x="7920251" y="2299926"/>
            <a:ext cx="2146300" cy="2051652"/>
          </a:xfrm>
          <a:prstGeom prst="rect">
            <a:avLst/>
          </a:prstGeom>
        </p:spPr>
        <p:txBody>
          <a:bodyPr wrap="square">
            <a:spAutoFit/>
          </a:bodyPr>
          <a:lstStyle/>
          <a:p>
            <a:pPr algn="ctr" fontAlgn="base">
              <a:lnSpc>
                <a:spcPct val="107000"/>
              </a:lnSpc>
              <a:spcAft>
                <a:spcPts val="0"/>
              </a:spcAft>
            </a:pPr>
            <a:r>
              <a:rPr lang="ar-SA"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ا</a:t>
            </a:r>
            <a:r>
              <a:rPr lang="ar-DZ"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لعوامل الاقتصادية</a:t>
            </a:r>
          </a:p>
          <a:p>
            <a:pPr algn="ctr" fontAlgn="base">
              <a:lnSpc>
                <a:spcPct val="107000"/>
              </a:lnSpc>
              <a:spcAft>
                <a:spcPts val="0"/>
              </a:spcAft>
            </a:pPr>
            <a:r>
              <a:rPr lang="ar-DZ" sz="2000" b="0" i="0" dirty="0">
                <a:solidFill>
                  <a:srgbClr val="222222"/>
                </a:solidFill>
                <a:effectLst/>
                <a:latin typeface="Arial" panose="020B0604020202020204" pitchFamily="34" charset="0"/>
              </a:rPr>
              <a:t>التعامل مع الظروف والاتجاهات الاقتصادية التي تؤثر على عمليات المنظمة </a:t>
            </a:r>
            <a:r>
              <a:rPr lang="ar-DZ" sz="2000" b="0" i="0" dirty="0" err="1">
                <a:solidFill>
                  <a:srgbClr val="222222"/>
                </a:solidFill>
                <a:effectLst/>
                <a:latin typeface="Arial" panose="020B0604020202020204" pitchFamily="34" charset="0"/>
              </a:rPr>
              <a:t>وربحيتها</a:t>
            </a:r>
            <a:r>
              <a:rPr lang="ar-DZ" sz="2000" b="0" i="0" dirty="0">
                <a:solidFill>
                  <a:srgbClr val="222222"/>
                </a:solidFill>
                <a:effectLst/>
                <a:latin typeface="Arial" panose="020B0604020202020204" pitchFamily="34" charset="0"/>
              </a:rPr>
              <a:t> ونموها.</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7B00426B-8D94-4C6B-3A07-0A8BDE558CE2}"/>
              </a:ext>
            </a:extLst>
          </p:cNvPr>
          <p:cNvSpPr/>
          <p:nvPr/>
        </p:nvSpPr>
        <p:spPr>
          <a:xfrm>
            <a:off x="5896369" y="2233872"/>
            <a:ext cx="2146300" cy="2380973"/>
          </a:xfrm>
          <a:prstGeom prst="rect">
            <a:avLst/>
          </a:prstGeom>
        </p:spPr>
        <p:txBody>
          <a:bodyPr wrap="square">
            <a:spAutoFit/>
          </a:bodyPr>
          <a:lstStyle/>
          <a:p>
            <a:pPr algn="ctr" fontAlgn="base">
              <a:lnSpc>
                <a:spcPct val="107000"/>
              </a:lnSpc>
              <a:spcAft>
                <a:spcPts val="0"/>
              </a:spcAft>
            </a:pPr>
            <a:r>
              <a:rPr lang="ar-SA"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ا</a:t>
            </a:r>
            <a:r>
              <a:rPr lang="ar-DZ"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لعوامل الاجتماعية</a:t>
            </a:r>
          </a:p>
          <a:p>
            <a:pPr algn="ctr" fontAlgn="base">
              <a:lnSpc>
                <a:spcPct val="107000"/>
              </a:lnSpc>
              <a:spcAft>
                <a:spcPts val="0"/>
              </a:spcAft>
            </a:pPr>
            <a:r>
              <a:rPr lang="ar-DZ" sz="2000" b="0" i="0" dirty="0">
                <a:solidFill>
                  <a:srgbClr val="222222"/>
                </a:solidFill>
                <a:effectLst/>
                <a:latin typeface="Arial" panose="020B0604020202020204" pitchFamily="34" charset="0"/>
              </a:rPr>
              <a:t> تتعلق بالجوانب الاجتماعية والثقافية التي قد تؤثر على تفضيلات المستهلك وأنماط الحياة والتركيبة السكانية واتجاهات السوق.</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9777AFC5-E50F-B655-3A9B-2B1B866F5E00}"/>
              </a:ext>
            </a:extLst>
          </p:cNvPr>
          <p:cNvSpPr/>
          <p:nvPr/>
        </p:nvSpPr>
        <p:spPr>
          <a:xfrm>
            <a:off x="3932959" y="2166778"/>
            <a:ext cx="2146300" cy="2380973"/>
          </a:xfrm>
          <a:prstGeom prst="rect">
            <a:avLst/>
          </a:prstGeom>
        </p:spPr>
        <p:txBody>
          <a:bodyPr wrap="square">
            <a:spAutoFit/>
          </a:bodyPr>
          <a:lstStyle/>
          <a:p>
            <a:pPr algn="ctr" fontAlgn="base">
              <a:lnSpc>
                <a:spcPct val="107000"/>
              </a:lnSpc>
              <a:spcAft>
                <a:spcPts val="0"/>
              </a:spcAft>
            </a:pPr>
            <a:r>
              <a:rPr lang="ar-SA"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ا</a:t>
            </a:r>
            <a:r>
              <a:rPr lang="ar-DZ"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لعوامل التكنولوجية</a:t>
            </a:r>
          </a:p>
          <a:p>
            <a:pPr algn="ctr" fontAlgn="base">
              <a:lnSpc>
                <a:spcPct val="107000"/>
              </a:lnSpc>
              <a:spcAft>
                <a:spcPts val="0"/>
              </a:spcAft>
            </a:pPr>
            <a:r>
              <a:rPr lang="ar-DZ" sz="2000" b="0" i="0" dirty="0">
                <a:solidFill>
                  <a:srgbClr val="222222"/>
                </a:solidFill>
                <a:effectLst/>
                <a:latin typeface="Arial" panose="020B0604020202020204" pitchFamily="34" charset="0"/>
              </a:rPr>
              <a:t> التعامل مع تطوير وتطبيق التكنولوجيات والابتكارات والاتجاهات الجديدة التي يمكن أن تؤثر على صناعة أو منظمة. </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ABF1614F-5F40-7280-C26F-DEA7A7C24751}"/>
              </a:ext>
            </a:extLst>
          </p:cNvPr>
          <p:cNvSpPr/>
          <p:nvPr/>
        </p:nvSpPr>
        <p:spPr>
          <a:xfrm>
            <a:off x="-54333" y="2391366"/>
            <a:ext cx="2146300" cy="1722331"/>
          </a:xfrm>
          <a:prstGeom prst="rect">
            <a:avLst/>
          </a:prstGeom>
        </p:spPr>
        <p:txBody>
          <a:bodyPr wrap="square">
            <a:spAutoFit/>
          </a:bodyPr>
          <a:lstStyle/>
          <a:p>
            <a:pPr algn="ctr" fontAlgn="base">
              <a:lnSpc>
                <a:spcPct val="107000"/>
              </a:lnSpc>
              <a:spcAft>
                <a:spcPts val="0"/>
              </a:spcAft>
            </a:pPr>
            <a:r>
              <a:rPr lang="ar-SA"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ا</a:t>
            </a:r>
            <a:r>
              <a:rPr lang="ar-DZ"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لعوامل البيئية</a:t>
            </a:r>
          </a:p>
          <a:p>
            <a:pPr algn="ctr" fontAlgn="base">
              <a:lnSpc>
                <a:spcPct val="107000"/>
              </a:lnSpc>
              <a:spcAft>
                <a:spcPts val="0"/>
              </a:spcAft>
            </a:pPr>
            <a:r>
              <a:rPr lang="ar-DZ" sz="2000" b="0" i="0" dirty="0">
                <a:solidFill>
                  <a:srgbClr val="222222"/>
                </a:solidFill>
                <a:effectLst/>
                <a:latin typeface="Arial" panose="020B0604020202020204" pitchFamily="34" charset="0"/>
              </a:rPr>
              <a:t>تتعلق بالمخاوف البيئية والبيئية التي قد تؤثر على عمليات المنظمة وصنع القرار. </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40D379D0-27D1-DEDE-9691-4C485E9A9D61}"/>
              </a:ext>
            </a:extLst>
          </p:cNvPr>
          <p:cNvSpPr/>
          <p:nvPr/>
        </p:nvSpPr>
        <p:spPr>
          <a:xfrm>
            <a:off x="2029000" y="2446441"/>
            <a:ext cx="2146300" cy="1722331"/>
          </a:xfrm>
          <a:prstGeom prst="rect">
            <a:avLst/>
          </a:prstGeom>
        </p:spPr>
        <p:txBody>
          <a:bodyPr wrap="square">
            <a:spAutoFit/>
          </a:bodyPr>
          <a:lstStyle/>
          <a:p>
            <a:pPr algn="ctr" fontAlgn="base">
              <a:lnSpc>
                <a:spcPct val="107000"/>
              </a:lnSpc>
              <a:spcAft>
                <a:spcPts val="0"/>
              </a:spcAft>
            </a:pPr>
            <a:r>
              <a:rPr lang="ar-SA"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ا</a:t>
            </a:r>
            <a:r>
              <a:rPr lang="ar-DZ"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لعوامل القانونية</a:t>
            </a:r>
          </a:p>
          <a:p>
            <a:pPr algn="ctr" fontAlgn="base">
              <a:lnSpc>
                <a:spcPct val="107000"/>
              </a:lnSpc>
              <a:spcAft>
                <a:spcPts val="0"/>
              </a:spcAft>
            </a:pPr>
            <a:r>
              <a:rPr lang="ar-DZ" sz="2000" b="0" i="0" dirty="0">
                <a:solidFill>
                  <a:srgbClr val="222222"/>
                </a:solidFill>
                <a:effectLst/>
                <a:latin typeface="Arial" panose="020B0604020202020204" pitchFamily="34" charset="0"/>
              </a:rPr>
              <a:t>  الرجوع إلى القوانين واللوائح التي تحكم الأعمال التجارية والصناعات</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464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CAE20F3-E6F5-AB23-52F3-4F95AEC3716F}"/>
              </a:ext>
            </a:extLst>
          </p:cNvPr>
          <p:cNvSpPr/>
          <p:nvPr/>
        </p:nvSpPr>
        <p:spPr>
          <a:xfrm>
            <a:off x="2167532" y="145463"/>
            <a:ext cx="7598555" cy="707886"/>
          </a:xfrm>
          <a:prstGeom prst="rect">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wrap="none">
            <a:spAutoFit/>
          </a:bodyPr>
          <a:lstStyle/>
          <a:p>
            <a:pPr algn="r" rtl="1"/>
            <a:r>
              <a:rPr lang="ar-DZ" sz="4000" dirty="0">
                <a:solidFill>
                  <a:schemeClr val="bg1"/>
                </a:solidFill>
                <a:latin typeface="Tajawal"/>
                <a:cs typeface="Times New Roman" panose="02020603050405020304" pitchFamily="18" charset="0"/>
              </a:rPr>
              <a:t>أشكال دخول المؤسسات الدولية لشركة </a:t>
            </a:r>
            <a:r>
              <a:rPr lang="fr-FR" sz="4000" dirty="0">
                <a:solidFill>
                  <a:schemeClr val="bg1"/>
                </a:solidFill>
                <a:latin typeface="Tajawal"/>
                <a:cs typeface="Times New Roman" panose="02020603050405020304" pitchFamily="18" charset="0"/>
              </a:rPr>
              <a:t>BMW</a:t>
            </a:r>
            <a:endParaRPr lang="fr-FR" sz="4000" dirty="0">
              <a:solidFill>
                <a:schemeClr val="bg1"/>
              </a:solidFill>
            </a:endParaRPr>
          </a:p>
        </p:txBody>
      </p:sp>
      <p:sp>
        <p:nvSpPr>
          <p:cNvPr id="4" name="ZoneTexte 3">
            <a:extLst>
              <a:ext uri="{FF2B5EF4-FFF2-40B4-BE49-F238E27FC236}">
                <a16:creationId xmlns:a16="http://schemas.microsoft.com/office/drawing/2014/main" xmlns="" id="{DCA878F6-C6AF-E3ED-666D-80DB4F72C807}"/>
              </a:ext>
            </a:extLst>
          </p:cNvPr>
          <p:cNvSpPr txBox="1"/>
          <p:nvPr/>
        </p:nvSpPr>
        <p:spPr>
          <a:xfrm>
            <a:off x="631794" y="1582340"/>
            <a:ext cx="10928411" cy="4524315"/>
          </a:xfrm>
          <a:prstGeom prst="rect">
            <a:avLst/>
          </a:prstGeom>
          <a:noFill/>
        </p:spPr>
        <p:txBody>
          <a:bodyPr wrap="square">
            <a:spAutoFit/>
          </a:bodyPr>
          <a:lstStyle/>
          <a:p>
            <a:pPr algn="r" rtl="1"/>
            <a:r>
              <a:rPr lang="en-US" dirty="0" err="1">
                <a:solidFill>
                  <a:schemeClr val="bg1"/>
                </a:solidFill>
                <a:latin typeface="Times New Roman" panose="02020603050405020304" pitchFamily="18" charset="0"/>
                <a:cs typeface="Times New Roman" panose="02020603050405020304" pitchFamily="18" charset="0"/>
              </a:rPr>
              <a:t>توجد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عدة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أشكال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لدخول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المؤسسات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الدولية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مثل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شركة</a:t>
            </a:r>
            <a:r>
              <a:rPr lang="en-US" dirty="0">
                <a:solidFill>
                  <a:schemeClr val="bg1"/>
                </a:solidFill>
                <a:latin typeface="Times New Roman" panose="02020603050405020304" pitchFamily="18" charset="0"/>
                <a:cs typeface="Times New Roman" panose="02020603050405020304" pitchFamily="18" charset="0"/>
              </a:rPr>
              <a:t> BMW </a:t>
            </a:r>
            <a:r>
              <a:rPr lang="en-US" dirty="0" err="1">
                <a:solidFill>
                  <a:schemeClr val="bg1"/>
                </a:solidFill>
                <a:latin typeface="Times New Roman" panose="02020603050405020304" pitchFamily="18" charset="0"/>
                <a:cs typeface="Times New Roman" panose="02020603050405020304" pitchFamily="18" charset="0"/>
              </a:rPr>
              <a:t>إلى</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الأسواق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العالمية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وهذه</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بعض</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الأشكال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الشائعة</a:t>
            </a:r>
            <a:r>
              <a:rPr lang="en-US" dirty="0">
                <a:solidFill>
                  <a:schemeClr val="bg1"/>
                </a:solidFill>
                <a:latin typeface="Times New Roman" panose="02020603050405020304" pitchFamily="18" charset="0"/>
                <a:cs typeface="Times New Roman" panose="02020603050405020304" pitchFamily="18" charset="0"/>
              </a:rPr>
              <a:t>:</a:t>
            </a:r>
          </a:p>
          <a:p>
            <a:pPr algn="r" rtl="1"/>
            <a:endParaRPr lang="en-US" dirty="0">
              <a:solidFill>
                <a:schemeClr val="bg1"/>
              </a:solidFill>
              <a:latin typeface="Times New Roman" panose="02020603050405020304" pitchFamily="18" charset="0"/>
              <a:cs typeface="Times New Roman" panose="02020603050405020304" pitchFamily="18" charset="0"/>
            </a:endParaRPr>
          </a:p>
          <a:p>
            <a:pPr marL="342900" indent="-342900" algn="r" rtl="1">
              <a:buFont typeface="+mj-lt"/>
              <a:buAutoNum type="arabicPeriod"/>
            </a:pPr>
            <a:r>
              <a:rPr lang="en-US"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التصدير</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المباشر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يتمثل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في</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بيع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منتجات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الشركة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مباشرة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للعملاء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في</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الأسواق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الخارجية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دون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وجود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وسيط</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يمكن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أن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يكون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هذا</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عن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طريق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تأسيس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مكاتب</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تسويقية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في</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البلدان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المستهدفة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أو</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عن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طريق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التعاون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شركات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توزيع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محلية</a:t>
            </a:r>
            <a:r>
              <a:rPr lang="en-US" dirty="0">
                <a:solidFill>
                  <a:schemeClr val="bg1"/>
                </a:solidFill>
                <a:latin typeface="Times New Roman" panose="02020603050405020304" pitchFamily="18" charset="0"/>
                <a:cs typeface="Times New Roman" panose="02020603050405020304" pitchFamily="18" charset="0"/>
              </a:rPr>
              <a:t>.</a:t>
            </a:r>
          </a:p>
          <a:p>
            <a:pPr marL="342900" indent="-342900" algn="r" rtl="1">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الاستثمار</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المباشر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يشمل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إنشاء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شركات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فرعية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أو</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مصانع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في</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الأسواق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الخارجية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هذا</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يتيح</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للشركة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الاستفادة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السوق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المحلي</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والتوسع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فيه</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بشكل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أكبر</a:t>
            </a:r>
            <a:r>
              <a:rPr lang="en-US" dirty="0">
                <a:solidFill>
                  <a:schemeClr val="bg1"/>
                </a:solidFill>
                <a:latin typeface="Times New Roman" panose="02020603050405020304" pitchFamily="18" charset="0"/>
                <a:cs typeface="Times New Roman" panose="02020603050405020304" pitchFamily="18" charset="0"/>
              </a:rPr>
              <a:t>.</a:t>
            </a:r>
          </a:p>
          <a:p>
            <a:pPr marL="342900" indent="-342900" algn="r" rtl="1">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الشراكات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والتحالفات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يمكن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لشركة</a:t>
            </a:r>
            <a:r>
              <a:rPr lang="en-US" dirty="0">
                <a:solidFill>
                  <a:schemeClr val="bg1"/>
                </a:solidFill>
                <a:latin typeface="Times New Roman" panose="02020603050405020304" pitchFamily="18" charset="0"/>
                <a:cs typeface="Times New Roman" panose="02020603050405020304" pitchFamily="18" charset="0"/>
              </a:rPr>
              <a:t> BMW </a:t>
            </a:r>
            <a:r>
              <a:rPr lang="en-US" dirty="0" err="1">
                <a:solidFill>
                  <a:schemeClr val="bg1"/>
                </a:solidFill>
                <a:latin typeface="Times New Roman" panose="02020603050405020304" pitchFamily="18" charset="0"/>
                <a:cs typeface="Times New Roman" panose="02020603050405020304" pitchFamily="18" charset="0"/>
              </a:rPr>
              <a:t>تشكيل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شراكات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شركات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محلية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في</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الأسواق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الجديدة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لتوزيع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منتجاتها</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أو</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للتعاون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في</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مجالات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البحث</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والتطوير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أو</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التسويق</a:t>
            </a:r>
            <a:endParaRPr lang="en-US" dirty="0">
              <a:solidFill>
                <a:schemeClr val="bg1"/>
              </a:solidFill>
              <a:latin typeface="Times New Roman" panose="02020603050405020304" pitchFamily="18" charset="0"/>
              <a:cs typeface="Times New Roman" panose="02020603050405020304" pitchFamily="18" charset="0"/>
            </a:endParaRPr>
          </a:p>
          <a:p>
            <a:pPr algn="r" rtl="1"/>
            <a:endParaRPr lang="en-US" dirty="0">
              <a:solidFill>
                <a:schemeClr val="bg1"/>
              </a:solidFill>
              <a:latin typeface="Times New Roman" panose="02020603050405020304" pitchFamily="18" charset="0"/>
              <a:cs typeface="Times New Roman" panose="02020603050405020304" pitchFamily="18" charset="0"/>
            </a:endParaRPr>
          </a:p>
          <a:p>
            <a:pPr marL="342900" indent="-342900" algn="r" rtl="1">
              <a:buFont typeface="+mj-lt"/>
              <a:buAutoNum type="arabicPeriod" startAt="4"/>
            </a:pPr>
            <a:r>
              <a:rPr lang="en-US" dirty="0" err="1">
                <a:solidFill>
                  <a:schemeClr val="bg1"/>
                </a:solidFill>
                <a:latin typeface="Times New Roman" panose="02020603050405020304" pitchFamily="18" charset="0"/>
                <a:cs typeface="Times New Roman" panose="02020603050405020304" pitchFamily="18" charset="0"/>
              </a:rPr>
              <a:t>الترخيص</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والامتياز</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يمكن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لشركة</a:t>
            </a:r>
            <a:r>
              <a:rPr lang="en-US" dirty="0">
                <a:solidFill>
                  <a:schemeClr val="bg1"/>
                </a:solidFill>
                <a:latin typeface="Times New Roman" panose="02020603050405020304" pitchFamily="18" charset="0"/>
                <a:cs typeface="Times New Roman" panose="02020603050405020304" pitchFamily="18" charset="0"/>
              </a:rPr>
              <a:t> BMW </a:t>
            </a:r>
            <a:r>
              <a:rPr lang="en-US" dirty="0" err="1">
                <a:solidFill>
                  <a:schemeClr val="bg1"/>
                </a:solidFill>
                <a:latin typeface="Times New Roman" panose="02020603050405020304" pitchFamily="18" charset="0"/>
                <a:cs typeface="Times New Roman" panose="02020603050405020304" pitchFamily="18" charset="0"/>
              </a:rPr>
              <a:t>منح</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تراخيص</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للشركات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المحلية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لاستخدام</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العلامة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التجارية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وتصنيع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منتجاتها</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بمقابل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مالي</a:t>
            </a:r>
            <a:r>
              <a:rPr lang="en-US" dirty="0">
                <a:solidFill>
                  <a:schemeClr val="bg1"/>
                </a:solidFill>
                <a:latin typeface="Times New Roman" panose="02020603050405020304" pitchFamily="18" charset="0"/>
                <a:cs typeface="Times New Roman" panose="02020603050405020304" pitchFamily="18" charset="0"/>
              </a:rPr>
              <a:t>.</a:t>
            </a:r>
          </a:p>
          <a:p>
            <a:pPr algn="r" rtl="1"/>
            <a:endParaRPr lang="en-US" dirty="0">
              <a:solidFill>
                <a:schemeClr val="bg1"/>
              </a:solidFill>
              <a:latin typeface="Times New Roman" panose="02020603050405020304" pitchFamily="18" charset="0"/>
              <a:cs typeface="Times New Roman" panose="02020603050405020304" pitchFamily="18" charset="0"/>
            </a:endParaRPr>
          </a:p>
          <a:p>
            <a:pPr marL="342900" indent="-342900" algn="r" rtl="1">
              <a:buFont typeface="+mj-lt"/>
              <a:buAutoNum type="arabicPeriod" startAt="5"/>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الاستحواذ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على</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الشركات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المحلية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يمكن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لشركة</a:t>
            </a:r>
            <a:r>
              <a:rPr lang="en-US" dirty="0">
                <a:solidFill>
                  <a:schemeClr val="bg1"/>
                </a:solidFill>
                <a:latin typeface="Times New Roman" panose="02020603050405020304" pitchFamily="18" charset="0"/>
                <a:cs typeface="Times New Roman" panose="02020603050405020304" pitchFamily="18" charset="0"/>
              </a:rPr>
              <a:t> BMW </a:t>
            </a:r>
            <a:r>
              <a:rPr lang="en-US" dirty="0" err="1">
                <a:solidFill>
                  <a:schemeClr val="bg1"/>
                </a:solidFill>
                <a:latin typeface="Times New Roman" panose="02020603050405020304" pitchFamily="18" charset="0"/>
                <a:cs typeface="Times New Roman" panose="02020603050405020304" pitchFamily="18" charset="0"/>
              </a:rPr>
              <a:t>الاستحواذ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على</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شركات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محلية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في</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الأسواق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الخارجية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لتوسيع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نطاق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أعمالها</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والاستفادة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قاعدة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العملاء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المحلية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والبنية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التحتية</a:t>
            </a:r>
            <a:r>
              <a:rPr lang="en-US" dirty="0">
                <a:solidFill>
                  <a:schemeClr val="bg1"/>
                </a:solidFill>
                <a:latin typeface="Times New Roman" panose="02020603050405020304" pitchFamily="18" charset="0"/>
                <a:cs typeface="Times New Roman" panose="02020603050405020304" pitchFamily="18" charset="0"/>
              </a:rPr>
              <a:t>.</a:t>
            </a:r>
          </a:p>
          <a:p>
            <a:pPr marL="342900" indent="-342900" algn="r" rtl="1">
              <a:buFont typeface="+mj-lt"/>
              <a:buAutoNum type="arabicPeriod" startAt="5"/>
            </a:pPr>
            <a:endParaRPr lang="en-US" dirty="0">
              <a:solidFill>
                <a:schemeClr val="bg1"/>
              </a:solidFill>
              <a:latin typeface="Times New Roman" panose="02020603050405020304" pitchFamily="18" charset="0"/>
              <a:cs typeface="Times New Roman" panose="02020603050405020304" pitchFamily="18" charset="0"/>
            </a:endParaRPr>
          </a:p>
          <a:p>
            <a:pPr algn="r" rtl="1"/>
            <a:r>
              <a:rPr lang="en-US" dirty="0" err="1">
                <a:solidFill>
                  <a:schemeClr val="bg1"/>
                </a:solidFill>
                <a:latin typeface="Times New Roman" panose="02020603050405020304" pitchFamily="18" charset="0"/>
                <a:cs typeface="Times New Roman" panose="02020603050405020304" pitchFamily="18" charset="0"/>
              </a:rPr>
              <a:t>تختار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الشركات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الدولية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الاستراتيجية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المناسبة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استنادًا</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إلى</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عوامل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مثل</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الثقافة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المحلية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والقوانين</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واللوائح</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والتكاليف</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والمخاطر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المحتملة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واحتياجات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السوق</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واستراتيجيات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المنافسين</a:t>
            </a:r>
            <a:r>
              <a:rPr lang="en-US"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263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l="34339" t="68290" r="29317" b="14813"/>
          <a:stretch/>
        </p:blipFill>
        <p:spPr>
          <a:xfrm>
            <a:off x="3634025" y="4933735"/>
            <a:ext cx="1270000" cy="1130610"/>
          </a:xfrm>
          <a:prstGeom prst="rect">
            <a:avLst/>
          </a:prstGeom>
          <a:blipFill>
            <a:blip r:embed="rId3"/>
            <a:stretch>
              <a:fillRect/>
            </a:stretch>
          </a:blipFill>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00" y="0"/>
            <a:ext cx="4722592" cy="2540230"/>
          </a:xfrm>
          <a:prstGeom prst="rect">
            <a:avLst/>
          </a:prstGeom>
        </p:spPr>
      </p:pic>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892" y="0"/>
            <a:ext cx="3604580" cy="6902388"/>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8472" y="0"/>
            <a:ext cx="3822228" cy="4810555"/>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8472" y="4697705"/>
            <a:ext cx="3822228" cy="2160295"/>
          </a:xfrm>
          <a:prstGeom prst="rect">
            <a:avLst/>
          </a:prstGeom>
        </p:spPr>
      </p:pic>
      <p:pic>
        <p:nvPicPr>
          <p:cNvPr id="11" name="Image 10">
            <a:extLst>
              <a:ext uri="{FF2B5EF4-FFF2-40B4-BE49-F238E27FC236}">
                <a16:creationId xmlns:a16="http://schemas.microsoft.com/office/drawing/2014/main" xmlns="" id="{D68C38AD-8E81-8E39-9E2D-14F4C29CC6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540230"/>
            <a:ext cx="4730685" cy="2053249"/>
          </a:xfrm>
          <a:prstGeom prst="rect">
            <a:avLst/>
          </a:prstGeom>
        </p:spPr>
      </p:pic>
      <p:pic>
        <p:nvPicPr>
          <p:cNvPr id="13" name="Image 12">
            <a:extLst>
              <a:ext uri="{FF2B5EF4-FFF2-40B4-BE49-F238E27FC236}">
                <a16:creationId xmlns:a16="http://schemas.microsoft.com/office/drawing/2014/main" xmlns="" id="{928C4160-D658-DECA-B9EA-81639012E6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750" y="4586145"/>
            <a:ext cx="3018408" cy="2271855"/>
          </a:xfrm>
          <a:prstGeom prst="rect">
            <a:avLst/>
          </a:prstGeom>
        </p:spPr>
      </p:pic>
      <p:pic>
        <p:nvPicPr>
          <p:cNvPr id="14" name="Image 13">
            <a:extLst>
              <a:ext uri="{FF2B5EF4-FFF2-40B4-BE49-F238E27FC236}">
                <a16:creationId xmlns:a16="http://schemas.microsoft.com/office/drawing/2014/main" xmlns="" id="{3AFE7BD1-A307-ABB4-9CF5-9C463C41D12B}"/>
              </a:ext>
            </a:extLst>
          </p:cNvPr>
          <p:cNvPicPr>
            <a:picLocks noChangeAspect="1"/>
          </p:cNvPicPr>
          <p:nvPr/>
        </p:nvPicPr>
        <p:blipFill rotWithShape="1">
          <a:blip r:embed="rId9"/>
          <a:srcRect l="7230" t="5679" r="21768" b="18381"/>
          <a:stretch/>
        </p:blipFill>
        <p:spPr>
          <a:xfrm>
            <a:off x="0" y="5203211"/>
            <a:ext cx="900364" cy="861134"/>
          </a:xfrm>
          <a:prstGeom prst="rect">
            <a:avLst/>
          </a:prstGeom>
        </p:spPr>
      </p:pic>
    </p:spTree>
    <p:extLst>
      <p:ext uri="{BB962C8B-B14F-4D97-AF65-F5344CB8AC3E}">
        <p14:creationId xmlns:p14="http://schemas.microsoft.com/office/powerpoint/2010/main" val="40518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051800" y="445516"/>
            <a:ext cx="3759200" cy="923330"/>
          </a:xfrm>
          <a:prstGeom prst="rect">
            <a:avLst/>
          </a:prstGeom>
          <a:noFill/>
        </p:spPr>
        <p:txBody>
          <a:bodyPr wrap="square" rtlCol="0">
            <a:spAutoFit/>
          </a:bodyPr>
          <a:lstStyle/>
          <a:p>
            <a:r>
              <a:rPr lang="ar-SA" sz="3600" b="1" dirty="0">
                <a:solidFill>
                  <a:schemeClr val="bg1"/>
                </a:solidFill>
                <a:latin typeface="bahej"/>
                <a:ea typeface="Times New Roman" panose="02020603050405020304" pitchFamily="18" charset="0"/>
              </a:rPr>
              <a:t>البداية والتأسيس</a:t>
            </a:r>
            <a:r>
              <a:rPr lang="ar-DZ" sz="3600" b="1" dirty="0">
                <a:solidFill>
                  <a:schemeClr val="bg1"/>
                </a:solidFill>
                <a:latin typeface="bahej"/>
                <a:ea typeface="Times New Roman" panose="02020603050405020304" pitchFamily="18" charset="0"/>
              </a:rPr>
              <a:t>:</a:t>
            </a:r>
            <a:r>
              <a:rPr lang="fr-FR" dirty="0">
                <a:solidFill>
                  <a:schemeClr val="bg1"/>
                </a:solidFill>
                <a:latin typeface="bahej"/>
                <a:ea typeface="Times New Roman" panose="02020603050405020304" pitchFamily="18" charset="0"/>
              </a:rPr>
              <a:t/>
            </a:r>
            <a:br>
              <a:rPr lang="fr-FR" dirty="0">
                <a:solidFill>
                  <a:schemeClr val="bg1"/>
                </a:solidFill>
                <a:latin typeface="bahej"/>
                <a:ea typeface="Times New Roman" panose="02020603050405020304" pitchFamily="18" charset="0"/>
              </a:rPr>
            </a:br>
            <a:endParaRPr lang="fr-FR" dirty="0">
              <a:solidFill>
                <a:schemeClr val="bg1"/>
              </a:solidFill>
            </a:endParaRPr>
          </a:p>
        </p:txBody>
      </p:sp>
      <p:sp>
        <p:nvSpPr>
          <p:cNvPr id="4" name="ZoneTexte 3"/>
          <p:cNvSpPr txBox="1"/>
          <p:nvPr/>
        </p:nvSpPr>
        <p:spPr>
          <a:xfrm>
            <a:off x="4176485" y="1368846"/>
            <a:ext cx="7213600" cy="4524315"/>
          </a:xfrm>
          <a:prstGeom prst="rect">
            <a:avLst/>
          </a:prstGeom>
          <a:noFill/>
        </p:spPr>
        <p:txBody>
          <a:bodyPr wrap="square" rtlCol="0">
            <a:spAutoFit/>
          </a:bodyPr>
          <a:lstStyle/>
          <a:p>
            <a:pPr algn="ctr">
              <a:lnSpc>
                <a:spcPct val="150000"/>
              </a:lnSpc>
            </a:pPr>
            <a:r>
              <a:rPr lang="ar-SA" sz="2400" dirty="0">
                <a:solidFill>
                  <a:schemeClr val="bg1"/>
                </a:solidFill>
                <a:latin typeface="bahej"/>
                <a:ea typeface="Times New Roman" panose="02020603050405020304" pitchFamily="18" charset="0"/>
              </a:rPr>
              <a:t>بدأت شركة بي إم دبليو في</a:t>
            </a:r>
            <a:r>
              <a:rPr lang="ar-SA" sz="2400" b="1" dirty="0">
                <a:solidFill>
                  <a:schemeClr val="bg1"/>
                </a:solidFill>
                <a:latin typeface="bahej"/>
                <a:ea typeface="Times New Roman" panose="02020603050405020304" pitchFamily="18" charset="0"/>
              </a:rPr>
              <a:t> تأسيس </a:t>
            </a:r>
            <a:r>
              <a:rPr lang="ar-SA" sz="2400" dirty="0">
                <a:solidFill>
                  <a:schemeClr val="bg1"/>
                </a:solidFill>
                <a:latin typeface="bahej"/>
                <a:ea typeface="Times New Roman" panose="02020603050405020304" pitchFamily="18" charset="0"/>
              </a:rPr>
              <a:t>كيانها المبدئي عام </a:t>
            </a:r>
            <a:r>
              <a:rPr lang="ar-SA" sz="2400" b="1" dirty="0">
                <a:solidFill>
                  <a:schemeClr val="bg1"/>
                </a:solidFill>
                <a:latin typeface="bahej"/>
                <a:ea typeface="Times New Roman" panose="02020603050405020304" pitchFamily="18" charset="0"/>
              </a:rPr>
              <a:t>1916</a:t>
            </a:r>
            <a:r>
              <a:rPr lang="ar-SA" sz="2400" dirty="0">
                <a:solidFill>
                  <a:schemeClr val="bg1"/>
                </a:solidFill>
                <a:latin typeface="bahej"/>
                <a:ea typeface="Times New Roman" panose="02020603050405020304" pitchFamily="18" charset="0"/>
              </a:rPr>
              <a:t> </a:t>
            </a:r>
            <a:r>
              <a:rPr lang="ar-DZ" sz="2400" dirty="0">
                <a:solidFill>
                  <a:schemeClr val="bg1"/>
                </a:solidFill>
                <a:latin typeface="bahej"/>
                <a:ea typeface="Times New Roman" panose="02020603050405020304" pitchFamily="18" charset="0"/>
              </a:rPr>
              <a:t> ولكنها </a:t>
            </a:r>
            <a:r>
              <a:rPr lang="ar-DZ" sz="2400" b="1" dirty="0">
                <a:solidFill>
                  <a:schemeClr val="bg1"/>
                </a:solidFill>
                <a:latin typeface="bahej"/>
                <a:ea typeface="Times New Roman" panose="02020603050405020304" pitchFamily="18" charset="0"/>
              </a:rPr>
              <a:t>تأسست رسميا </a:t>
            </a:r>
            <a:r>
              <a:rPr lang="ar-DZ" sz="2400" dirty="0">
                <a:solidFill>
                  <a:schemeClr val="bg1"/>
                </a:solidFill>
                <a:latin typeface="bahej"/>
                <a:ea typeface="Times New Roman" panose="02020603050405020304" pitchFamily="18" charset="0"/>
              </a:rPr>
              <a:t>في </a:t>
            </a:r>
            <a:r>
              <a:rPr lang="ar-DZ" sz="2400" b="1" dirty="0">
                <a:solidFill>
                  <a:schemeClr val="bg1"/>
                </a:solidFill>
                <a:latin typeface="bahej"/>
                <a:ea typeface="Times New Roman" panose="02020603050405020304" pitchFamily="18" charset="0"/>
              </a:rPr>
              <a:t>1917 </a:t>
            </a:r>
            <a:r>
              <a:rPr lang="ar-SA" sz="2400" dirty="0">
                <a:solidFill>
                  <a:schemeClr val="bg1"/>
                </a:solidFill>
                <a:latin typeface="bahej"/>
                <a:ea typeface="Times New Roman" panose="02020603050405020304" pitchFamily="18" charset="0"/>
              </a:rPr>
              <a:t>بالعاصمة الألمانية ميونيخ، وكان أول</a:t>
            </a:r>
            <a:r>
              <a:rPr lang="ar-DZ" sz="2400" dirty="0">
                <a:solidFill>
                  <a:schemeClr val="bg1"/>
                </a:solidFill>
                <a:latin typeface="bahej"/>
                <a:ea typeface="Times New Roman" panose="02020603050405020304" pitchFamily="18" charset="0"/>
              </a:rPr>
              <a:t>  </a:t>
            </a:r>
            <a:r>
              <a:rPr lang="ar-SA" sz="2400" dirty="0">
                <a:solidFill>
                  <a:schemeClr val="bg1"/>
                </a:solidFill>
                <a:latin typeface="bahej"/>
                <a:ea typeface="Times New Roman" panose="02020603050405020304" pitchFamily="18" charset="0"/>
              </a:rPr>
              <a:t> إنتاجها هو </a:t>
            </a:r>
            <a:r>
              <a:rPr lang="ar-SA" sz="2400" b="1" dirty="0">
                <a:solidFill>
                  <a:schemeClr val="bg1"/>
                </a:solidFill>
                <a:latin typeface="bahej"/>
                <a:ea typeface="Times New Roman" panose="02020603050405020304" pitchFamily="18" charset="0"/>
              </a:rPr>
              <a:t>محركات الطائرات</a:t>
            </a:r>
            <a:r>
              <a:rPr lang="ar-SA" sz="2400" dirty="0">
                <a:solidFill>
                  <a:schemeClr val="bg1"/>
                </a:solidFill>
                <a:latin typeface="bahej"/>
                <a:ea typeface="Times New Roman" panose="02020603050405020304" pitchFamily="18" charset="0"/>
              </a:rPr>
              <a:t> ثم اتجهت إلى </a:t>
            </a:r>
            <a:r>
              <a:rPr lang="ar-SA" sz="2400" b="1" dirty="0">
                <a:solidFill>
                  <a:schemeClr val="bg1"/>
                </a:solidFill>
                <a:latin typeface="bahej"/>
                <a:ea typeface="Times New Roman" panose="02020603050405020304" pitchFamily="18" charset="0"/>
              </a:rPr>
              <a:t>تصنيع السيارات 1928</a:t>
            </a:r>
            <a:r>
              <a:rPr lang="ar-SA" sz="2400" dirty="0">
                <a:solidFill>
                  <a:schemeClr val="bg1"/>
                </a:solidFill>
                <a:latin typeface="bahej"/>
                <a:ea typeface="Times New Roman" panose="02020603050405020304" pitchFamily="18" charset="0"/>
              </a:rPr>
              <a:t> ،</a:t>
            </a:r>
            <a:r>
              <a:rPr lang="ar-DZ" sz="2400" dirty="0">
                <a:solidFill>
                  <a:schemeClr val="bg1"/>
                </a:solidFill>
                <a:latin typeface="bahej"/>
                <a:ea typeface="Times New Roman" panose="02020603050405020304" pitchFamily="18" charset="0"/>
              </a:rPr>
              <a:t> </a:t>
            </a:r>
            <a:r>
              <a:rPr lang="ar-SA" sz="2400" dirty="0">
                <a:solidFill>
                  <a:schemeClr val="bg1"/>
                </a:solidFill>
              </a:rPr>
              <a:t>ويعتبر كلا من </a:t>
            </a:r>
            <a:r>
              <a:rPr lang="ar-SA" sz="2400" b="1" dirty="0">
                <a:solidFill>
                  <a:schemeClr val="bg1"/>
                </a:solidFill>
              </a:rPr>
              <a:t>كارل وغوستافو اوتو </a:t>
            </a:r>
            <a:r>
              <a:rPr lang="ar-SA" sz="2400" dirty="0">
                <a:solidFill>
                  <a:schemeClr val="bg1"/>
                </a:solidFill>
              </a:rPr>
              <a:t>المؤسسين الاوليين لهذه الشركة</a:t>
            </a:r>
            <a:r>
              <a:rPr lang="ar-DZ" sz="2400" dirty="0">
                <a:solidFill>
                  <a:schemeClr val="bg1"/>
                </a:solidFill>
                <a:latin typeface="bahej"/>
                <a:ea typeface="Times New Roman" panose="02020603050405020304" pitchFamily="18" charset="0"/>
              </a:rPr>
              <a:t> </a:t>
            </a:r>
            <a:r>
              <a:rPr lang="ar-DZ" sz="2400" dirty="0">
                <a:solidFill>
                  <a:schemeClr val="bg1"/>
                </a:solidFill>
              </a:rPr>
              <a:t> </a:t>
            </a:r>
            <a:r>
              <a:rPr lang="ar-SA" sz="2400" dirty="0">
                <a:solidFill>
                  <a:schemeClr val="bg1"/>
                </a:solidFill>
              </a:rPr>
              <a:t>ولكن الاصول الحقيقية لتأسيس اسم الشركة يعود الي عام </a:t>
            </a:r>
            <a:r>
              <a:rPr lang="ar-SA" sz="2400" b="1" dirty="0">
                <a:solidFill>
                  <a:schemeClr val="bg1"/>
                </a:solidFill>
              </a:rPr>
              <a:t>1880</a:t>
            </a:r>
            <a:r>
              <a:rPr lang="ar-SA" sz="2400" dirty="0">
                <a:solidFill>
                  <a:schemeClr val="bg1"/>
                </a:solidFill>
              </a:rPr>
              <a:t> عندما كانت الشركة الممولة لسلاح الطيران الألماني في ذلك الوقت </a:t>
            </a:r>
            <a:r>
              <a:rPr lang="ar-DZ" sz="2400" dirty="0">
                <a:solidFill>
                  <a:schemeClr val="bg1"/>
                </a:solidFill>
              </a:rPr>
              <a:t> </a:t>
            </a:r>
            <a:r>
              <a:rPr lang="ar-SA" sz="2400" dirty="0">
                <a:solidFill>
                  <a:schemeClr val="bg1"/>
                </a:solidFill>
              </a:rPr>
              <a:t> </a:t>
            </a:r>
            <a:r>
              <a:rPr lang="ar-SA" sz="2400" dirty="0">
                <a:solidFill>
                  <a:schemeClr val="bg1"/>
                </a:solidFill>
                <a:latin typeface="bahej"/>
                <a:ea typeface="Times New Roman" panose="02020603050405020304" pitchFamily="18" charset="0"/>
              </a:rPr>
              <a:t>كما أن لها فروع عديدة خارج ألمانيا مثل البرازيل والصين والهند وجنوب أفريقيا والولايات المتحد</a:t>
            </a:r>
            <a:r>
              <a:rPr lang="ar-DZ" sz="2400" dirty="0">
                <a:solidFill>
                  <a:schemeClr val="bg1"/>
                </a:solidFill>
                <a:latin typeface="bahej"/>
                <a:ea typeface="Times New Roman" panose="02020603050405020304" pitchFamily="18" charset="0"/>
              </a:rPr>
              <a:t>ة.</a:t>
            </a:r>
            <a:endParaRPr lang="fr-FR" sz="2400" dirty="0">
              <a:solidFill>
                <a:schemeClr val="bg1"/>
              </a:solidFill>
            </a:endParaRPr>
          </a:p>
        </p:txBody>
      </p: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34339" t="68290" r="29317" b="14813"/>
          <a:stretch/>
        </p:blipFill>
        <p:spPr>
          <a:xfrm>
            <a:off x="243114" y="2947709"/>
            <a:ext cx="3755571" cy="3122891"/>
          </a:xfrm>
          <a:prstGeom prst="rect">
            <a:avLst/>
          </a:prstGeom>
          <a:solidFill>
            <a:schemeClr val="tx1">
              <a:lumMod val="65000"/>
              <a:lumOff val="35000"/>
              <a:alpha val="36000"/>
            </a:schemeClr>
          </a:solidFill>
        </p:spPr>
      </p:pic>
      <p:grpSp>
        <p:nvGrpSpPr>
          <p:cNvPr id="825" name="Google Shape;3354;p82"/>
          <p:cNvGrpSpPr/>
          <p:nvPr/>
        </p:nvGrpSpPr>
        <p:grpSpPr>
          <a:xfrm>
            <a:off x="393700" y="1103086"/>
            <a:ext cx="3604985" cy="1500414"/>
            <a:chOff x="235800" y="830650"/>
            <a:chExt cx="6978450" cy="4588844"/>
          </a:xfrm>
          <a:solidFill>
            <a:schemeClr val="bg1"/>
          </a:solidFill>
        </p:grpSpPr>
        <p:sp>
          <p:nvSpPr>
            <p:cNvPr id="826" name="Google Shape;3355;p82"/>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3356;p82"/>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3357;p82"/>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3358;p82"/>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3359;p82"/>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3360;p82"/>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755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25"/>
                                        </p:tgtEl>
                                        <p:attrNameLst>
                                          <p:attrName>style.visibility</p:attrName>
                                        </p:attrNameLst>
                                      </p:cBhvr>
                                      <p:to>
                                        <p:strVal val="visible"/>
                                      </p:to>
                                    </p:set>
                                    <p:animEffect transition="in" filter="fade">
                                      <p:cBhvr>
                                        <p:cTn id="19" dur="1000"/>
                                        <p:tgtEl>
                                          <p:spTgt spid="825"/>
                                        </p:tgtEl>
                                      </p:cBhvr>
                                    </p:animEffect>
                                    <p:anim calcmode="lin" valueType="num">
                                      <p:cBhvr>
                                        <p:cTn id="20" dur="1000" fill="hold"/>
                                        <p:tgtEl>
                                          <p:spTgt spid="825"/>
                                        </p:tgtEl>
                                        <p:attrNameLst>
                                          <p:attrName>ppt_x</p:attrName>
                                        </p:attrNameLst>
                                      </p:cBhvr>
                                      <p:tavLst>
                                        <p:tav tm="0">
                                          <p:val>
                                            <p:strVal val="#ppt_x"/>
                                          </p:val>
                                        </p:tav>
                                        <p:tav tm="100000">
                                          <p:val>
                                            <p:strVal val="#ppt_x"/>
                                          </p:val>
                                        </p:tav>
                                      </p:tavLst>
                                    </p:anim>
                                    <p:anim calcmode="lin" valueType="num">
                                      <p:cBhvr>
                                        <p:cTn id="21" dur="1000" fill="hold"/>
                                        <p:tgtEl>
                                          <p:spTgt spid="8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74332" y="373743"/>
            <a:ext cx="4749800" cy="707886"/>
          </a:xfrm>
          <a:prstGeom prst="rect">
            <a:avLst/>
          </a:prstGeom>
          <a:noFill/>
          <a:ln>
            <a:solidFill>
              <a:schemeClr val="bg1"/>
            </a:solidFill>
          </a:ln>
        </p:spPr>
        <p:txBody>
          <a:bodyPr wrap="square" rtlCol="0">
            <a:spAutoFit/>
          </a:bodyPr>
          <a:lstStyle/>
          <a:p>
            <a:r>
              <a:rPr lang="fr-FR" sz="4000" b="1" dirty="0">
                <a:solidFill>
                  <a:schemeClr val="bg1"/>
                </a:solidFill>
                <a:latin typeface="Sitka Text" panose="02000505000000020004" pitchFamily="2" charset="0"/>
                <a:ea typeface="Times New Roman" panose="02020603050405020304" pitchFamily="18" charset="0"/>
                <a:cs typeface="Times New Roman" panose="02020603050405020304" pitchFamily="18" charset="0"/>
              </a:rPr>
              <a:t>BMW </a:t>
            </a:r>
            <a:r>
              <a:rPr lang="ar-DZ" sz="4000" b="1" dirty="0">
                <a:solidFill>
                  <a:schemeClr val="bg1"/>
                </a:solidFill>
                <a:latin typeface="Sitka Text" panose="02000505000000020004" pitchFamily="2" charset="0"/>
                <a:ea typeface="Times New Roman" panose="02020603050405020304" pitchFamily="18" charset="0"/>
                <a:cs typeface="Times New Roman" panose="02020603050405020304" pitchFamily="18" charset="0"/>
              </a:rPr>
              <a:t>مراحل تطور شركة</a:t>
            </a:r>
            <a:r>
              <a:rPr lang="fr-FR" sz="4000" b="1" dirty="0">
                <a:solidFill>
                  <a:schemeClr val="bg1"/>
                </a:solidFill>
                <a:latin typeface="Sitka Text" panose="02000505000000020004" pitchFamily="2" charset="0"/>
                <a:ea typeface="Times New Roman" panose="02020603050405020304" pitchFamily="18" charset="0"/>
                <a:cs typeface="Times New Roman" panose="02020603050405020304" pitchFamily="18" charset="0"/>
              </a:rPr>
              <a:t> </a:t>
            </a:r>
            <a:endParaRPr lang="fr-FR" sz="4000" dirty="0"/>
          </a:p>
        </p:txBody>
      </p:sp>
      <p:sp>
        <p:nvSpPr>
          <p:cNvPr id="8" name="Chevron 7"/>
          <p:cNvSpPr/>
          <p:nvPr/>
        </p:nvSpPr>
        <p:spPr>
          <a:xfrm>
            <a:off x="-1536700" y="2559956"/>
            <a:ext cx="5549900" cy="2198915"/>
          </a:xfrm>
          <a:prstGeom prst="chevron">
            <a:avLst/>
          </a:prstGeom>
          <a:solidFill>
            <a:srgbClr val="441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lnSpc>
                <a:spcPct val="107000"/>
              </a:lnSpc>
              <a:spcAft>
                <a:spcPts val="1500"/>
              </a:spcAft>
            </a:pPr>
            <a:r>
              <a:rPr lang="ar-DZ" b="1" dirty="0">
                <a:solidFill>
                  <a:schemeClr val="bg1"/>
                </a:solidFill>
                <a:latin typeface="Tajawal"/>
                <a:ea typeface="Times New Roman" panose="02020603050405020304" pitchFamily="18" charset="0"/>
                <a:cs typeface="Times New Roman" panose="02020603050405020304" pitchFamily="18" charset="0"/>
              </a:rPr>
              <a:t>1- </a:t>
            </a:r>
            <a:r>
              <a:rPr lang="ar-DZ" b="1" dirty="0" err="1">
                <a:solidFill>
                  <a:schemeClr val="bg1"/>
                </a:solidFill>
                <a:latin typeface="Tajawal"/>
                <a:ea typeface="Times New Roman" panose="02020603050405020304" pitchFamily="18" charset="0"/>
                <a:cs typeface="Times New Roman" panose="02020603050405020304" pitchFamily="18" charset="0"/>
              </a:rPr>
              <a:t>التاسيس</a:t>
            </a:r>
            <a:r>
              <a:rPr lang="ar-DZ" b="1" dirty="0">
                <a:solidFill>
                  <a:schemeClr val="bg1"/>
                </a:solidFill>
                <a:latin typeface="Tajawal"/>
                <a:ea typeface="Times New Roman" panose="02020603050405020304" pitchFamily="18" charset="0"/>
                <a:cs typeface="Times New Roman" panose="02020603050405020304" pitchFamily="18" charset="0"/>
              </a:rPr>
              <a:t> و النمو المبكر (1916-1959):  </a:t>
            </a:r>
            <a:r>
              <a:rPr lang="ar-DZ" b="1" dirty="0" err="1">
                <a:solidFill>
                  <a:schemeClr val="bg1"/>
                </a:solidFill>
                <a:latin typeface="Tajawal"/>
                <a:ea typeface="Times New Roman" panose="02020603050405020304" pitchFamily="18" charset="0"/>
                <a:cs typeface="Times New Roman" panose="02020603050405020304" pitchFamily="18" charset="0"/>
              </a:rPr>
              <a:t>تاسست</a:t>
            </a:r>
            <a:r>
              <a:rPr lang="ar-DZ" b="1" dirty="0">
                <a:solidFill>
                  <a:schemeClr val="bg1"/>
                </a:solidFill>
                <a:latin typeface="Tajawal"/>
                <a:ea typeface="Times New Roman" panose="02020603050405020304" pitchFamily="18" charset="0"/>
                <a:cs typeface="Times New Roman" panose="02020603050405020304" pitchFamily="18" charset="0"/>
              </a:rPr>
              <a:t> الشركة في عام 1916 كشركة تصنيع محركات الطائرات . ثم قامت بتوسع نشاطها </a:t>
            </a:r>
            <a:r>
              <a:rPr lang="ar-DZ" b="1" dirty="0" err="1">
                <a:solidFill>
                  <a:schemeClr val="bg1"/>
                </a:solidFill>
                <a:latin typeface="Tajawal"/>
                <a:ea typeface="Times New Roman" panose="02020603050405020304" pitchFamily="18" charset="0"/>
                <a:cs typeface="Times New Roman" panose="02020603050405020304" pitchFamily="18" charset="0"/>
              </a:rPr>
              <a:t>اللى</a:t>
            </a:r>
            <a:r>
              <a:rPr lang="ar-DZ" b="1" dirty="0">
                <a:solidFill>
                  <a:schemeClr val="bg1"/>
                </a:solidFill>
                <a:latin typeface="Tajawal"/>
                <a:ea typeface="Times New Roman" panose="02020603050405020304" pitchFamily="18" charset="0"/>
                <a:cs typeface="Times New Roman" panose="02020603050405020304" pitchFamily="18" charset="0"/>
              </a:rPr>
              <a:t> تصنيع الدراجات و السيارات . تطورت بسرعة و حققت شهرة على مستوى العالم بفضل التصاميم العصرية و الأداء المتفوق لمنتجاتها.</a:t>
            </a:r>
            <a:endParaRPr lang="fr-FR" sz="1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12" name="Chevron 11"/>
          <p:cNvSpPr/>
          <p:nvPr/>
        </p:nvSpPr>
        <p:spPr>
          <a:xfrm>
            <a:off x="3274332" y="2523671"/>
            <a:ext cx="4749800" cy="2198914"/>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Aft>
                <a:spcPts val="1500"/>
              </a:spcAft>
            </a:pPr>
            <a:r>
              <a:rPr lang="ar-DZ" b="1" dirty="0">
                <a:solidFill>
                  <a:schemeClr val="bg1"/>
                </a:solidFill>
                <a:latin typeface="Tajawal"/>
                <a:ea typeface="Times New Roman" panose="02020603050405020304" pitchFamily="18" charset="0"/>
                <a:cs typeface="Times New Roman" panose="02020603050405020304" pitchFamily="18" charset="0"/>
              </a:rPr>
              <a:t>التركيز على </a:t>
            </a:r>
            <a:r>
              <a:rPr lang="ar-DZ" b="1" dirty="0" err="1">
                <a:solidFill>
                  <a:schemeClr val="bg1"/>
                </a:solidFill>
                <a:latin typeface="Tajawal"/>
                <a:ea typeface="Times New Roman" panose="02020603050405020304" pitchFamily="18" charset="0"/>
                <a:cs typeface="Times New Roman" panose="02020603050405020304" pitchFamily="18" charset="0"/>
              </a:rPr>
              <a:t>السيارت</a:t>
            </a:r>
            <a:r>
              <a:rPr lang="ar-DZ" b="1" dirty="0">
                <a:solidFill>
                  <a:schemeClr val="bg1"/>
                </a:solidFill>
                <a:latin typeface="Tajawal"/>
                <a:ea typeface="Times New Roman" panose="02020603050405020304" pitchFamily="18" charset="0"/>
                <a:cs typeface="Times New Roman" panose="02020603050405020304" pitchFamily="18" charset="0"/>
              </a:rPr>
              <a:t> الفاخرة(1960-1989): في هذه الفترة ركزت على تطوير سيارات فاخرة بتقنيات مبتكرة وتصاميم رائعة. قدمت الشركة سلسة سيارات رياضية فاخرة التي حققت شعبية كبيرة  زادت شهرة علامتها التجارية.</a:t>
            </a:r>
            <a:endParaRPr lang="fr-FR" b="1"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13" name="Chevron 12"/>
          <p:cNvSpPr/>
          <p:nvPr/>
        </p:nvSpPr>
        <p:spPr>
          <a:xfrm>
            <a:off x="7336064" y="2559956"/>
            <a:ext cx="4749800" cy="2162629"/>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07000"/>
              </a:lnSpc>
              <a:spcAft>
                <a:spcPts val="1500"/>
              </a:spcAft>
            </a:pPr>
            <a:r>
              <a:rPr lang="ar-DZ" b="1" dirty="0">
                <a:solidFill>
                  <a:schemeClr val="tx1"/>
                </a:solidFill>
                <a:latin typeface="Tajawal"/>
                <a:ea typeface="Times New Roman" panose="02020603050405020304" pitchFamily="18" charset="0"/>
                <a:cs typeface="Times New Roman" panose="02020603050405020304" pitchFamily="18" charset="0"/>
              </a:rPr>
              <a:t>الابتكار و التوسع العالمي(1960-حتى الان): في العقد الأخير  ركزت على الابتكار التكنولوجي و تقديم سيارات ذات تصاميم متطورة و أنظمة قيادة متقدمة  و لازالت قيد التطوير و </a:t>
            </a:r>
            <a:r>
              <a:rPr lang="ar-DZ" b="1" dirty="0" err="1">
                <a:solidFill>
                  <a:schemeClr val="tx1"/>
                </a:solidFill>
                <a:latin typeface="Tajawal"/>
                <a:ea typeface="Times New Roman" panose="02020603050405020304" pitchFamily="18" charset="0"/>
                <a:cs typeface="Times New Roman" panose="02020603050405020304" pitchFamily="18" charset="0"/>
              </a:rPr>
              <a:t>تكواكب</a:t>
            </a:r>
            <a:r>
              <a:rPr lang="ar-DZ" b="1" dirty="0">
                <a:solidFill>
                  <a:schemeClr val="tx1"/>
                </a:solidFill>
                <a:latin typeface="Tajawal"/>
                <a:ea typeface="Times New Roman" panose="02020603050405020304" pitchFamily="18" charset="0"/>
                <a:cs typeface="Times New Roman" panose="02020603050405020304" pitchFamily="18" charset="0"/>
              </a:rPr>
              <a:t> جميع التغيرات. </a:t>
            </a:r>
            <a:endParaRPr lang="fr-FR"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00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3" presetClass="path" presetSubtype="0" accel="50000" decel="50000" fill="hold" grpId="1" nodeType="afterEffect">
                                  <p:stCondLst>
                                    <p:cond delay="0"/>
                                  </p:stCondLst>
                                  <p:childTnLst>
                                    <p:animMotion origin="layout" path="M -0.25 2.59259E-6 L -4.16667E-7 2.59259E-6 " pathEditMode="relative" rAng="0" ptsTypes="AA">
                                      <p:cBhvr>
                                        <p:cTn id="12" dur="2000" fill="hold"/>
                                        <p:tgtEl>
                                          <p:spTgt spid="1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0742" y="387972"/>
            <a:ext cx="3991429" cy="707886"/>
          </a:xfrm>
          <a:prstGeom prst="rect">
            <a:avLst/>
          </a:prstGeom>
          <a:ln>
            <a:solidFill>
              <a:schemeClr val="bg1"/>
            </a:solidFill>
          </a:ln>
        </p:spPr>
        <p:txBody>
          <a:bodyPr wrap="square">
            <a:spAutoFit/>
          </a:bodyPr>
          <a:lstStyle/>
          <a:p>
            <a:r>
              <a:rPr lang="fr-FR" sz="4000" b="1" dirty="0">
                <a:solidFill>
                  <a:schemeClr val="bg1"/>
                </a:solidFill>
                <a:latin typeface="bahej"/>
                <a:ea typeface="Calibri" panose="020F0502020204030204" pitchFamily="34" charset="0"/>
                <a:cs typeface="Arial" panose="020B0604020202020204" pitchFamily="34" charset="0"/>
              </a:rPr>
              <a:t> BMW </a:t>
            </a:r>
            <a:r>
              <a:rPr lang="ar-DZ" sz="4000" b="1" dirty="0">
                <a:solidFill>
                  <a:schemeClr val="bg1"/>
                </a:solidFill>
                <a:latin typeface="bahej"/>
                <a:ea typeface="Calibri" panose="020F0502020204030204" pitchFamily="34" charset="0"/>
              </a:rPr>
              <a:t>شعار شركة</a:t>
            </a:r>
            <a:endParaRPr lang="fr-FR" sz="4000" b="1" dirty="0">
              <a:solidFill>
                <a:schemeClr val="bg1"/>
              </a:solidFill>
            </a:endParaRPr>
          </a:p>
        </p:txBody>
      </p:sp>
      <p:grpSp>
        <p:nvGrpSpPr>
          <p:cNvPr id="4" name="Google Shape;1133;p54"/>
          <p:cNvGrpSpPr/>
          <p:nvPr/>
        </p:nvGrpSpPr>
        <p:grpSpPr>
          <a:xfrm>
            <a:off x="283663" y="507779"/>
            <a:ext cx="2950816" cy="2950383"/>
            <a:chOff x="1313600" y="354750"/>
            <a:chExt cx="4945225" cy="4944500"/>
          </a:xfrm>
        </p:grpSpPr>
        <p:sp>
          <p:nvSpPr>
            <p:cNvPr id="5" name="Google Shape;1134;p54"/>
            <p:cNvSpPr/>
            <p:nvPr/>
          </p:nvSpPr>
          <p:spPr>
            <a:xfrm>
              <a:off x="1313600" y="2357125"/>
              <a:ext cx="4945225" cy="2942125"/>
            </a:xfrm>
            <a:custGeom>
              <a:avLst/>
              <a:gdLst/>
              <a:ahLst/>
              <a:cxnLst/>
              <a:rect l="l" t="t" r="r" b="b"/>
              <a:pathLst>
                <a:path w="197809" h="117685" extrusionOk="0">
                  <a:moveTo>
                    <a:pt x="98905" y="1"/>
                  </a:moveTo>
                  <a:cubicBezTo>
                    <a:pt x="44299" y="1"/>
                    <a:pt x="1" y="26353"/>
                    <a:pt x="1" y="58843"/>
                  </a:cubicBezTo>
                  <a:cubicBezTo>
                    <a:pt x="1" y="91333"/>
                    <a:pt x="44299" y="117685"/>
                    <a:pt x="98905" y="117685"/>
                  </a:cubicBezTo>
                  <a:cubicBezTo>
                    <a:pt x="153544" y="117685"/>
                    <a:pt x="197809" y="91333"/>
                    <a:pt x="197809" y="58843"/>
                  </a:cubicBezTo>
                  <a:cubicBezTo>
                    <a:pt x="197809" y="26353"/>
                    <a:pt x="153544" y="1"/>
                    <a:pt x="9890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35;p54"/>
            <p:cNvSpPr/>
            <p:nvPr/>
          </p:nvSpPr>
          <p:spPr>
            <a:xfrm>
              <a:off x="2863050" y="3570075"/>
              <a:ext cx="2655250" cy="1529450"/>
            </a:xfrm>
            <a:custGeom>
              <a:avLst/>
              <a:gdLst/>
              <a:ahLst/>
              <a:cxnLst/>
              <a:rect l="l" t="t" r="r" b="b"/>
              <a:pathLst>
                <a:path w="106210" h="61178" extrusionOk="0">
                  <a:moveTo>
                    <a:pt x="77318" y="1"/>
                  </a:moveTo>
                  <a:cubicBezTo>
                    <a:pt x="76830" y="1"/>
                    <a:pt x="76338" y="117"/>
                    <a:pt x="75888" y="351"/>
                  </a:cubicBezTo>
                  <a:lnTo>
                    <a:pt x="801" y="43649"/>
                  </a:lnTo>
                  <a:cubicBezTo>
                    <a:pt x="0" y="44082"/>
                    <a:pt x="0" y="44816"/>
                    <a:pt x="801" y="45283"/>
                  </a:cubicBezTo>
                  <a:lnTo>
                    <a:pt x="27487" y="60828"/>
                  </a:lnTo>
                  <a:cubicBezTo>
                    <a:pt x="27937" y="61061"/>
                    <a:pt x="28421" y="61178"/>
                    <a:pt x="28904" y="61178"/>
                  </a:cubicBezTo>
                  <a:cubicBezTo>
                    <a:pt x="29388" y="61178"/>
                    <a:pt x="29872" y="61061"/>
                    <a:pt x="30322" y="60828"/>
                  </a:cubicBezTo>
                  <a:lnTo>
                    <a:pt x="105409" y="17530"/>
                  </a:lnTo>
                  <a:cubicBezTo>
                    <a:pt x="106210" y="17096"/>
                    <a:pt x="106210" y="16362"/>
                    <a:pt x="105409" y="15895"/>
                  </a:cubicBezTo>
                  <a:lnTo>
                    <a:pt x="78723" y="351"/>
                  </a:lnTo>
                  <a:cubicBezTo>
                    <a:pt x="78290" y="117"/>
                    <a:pt x="77806" y="1"/>
                    <a:pt x="7731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36;p54"/>
            <p:cNvSpPr/>
            <p:nvPr/>
          </p:nvSpPr>
          <p:spPr>
            <a:xfrm>
              <a:off x="1490400" y="2743250"/>
              <a:ext cx="3050550" cy="1744600"/>
            </a:xfrm>
            <a:custGeom>
              <a:avLst/>
              <a:gdLst/>
              <a:ahLst/>
              <a:cxnLst/>
              <a:rect l="l" t="t" r="r" b="b"/>
              <a:pathLst>
                <a:path w="122022" h="69784" extrusionOk="0">
                  <a:moveTo>
                    <a:pt x="100085" y="0"/>
                  </a:moveTo>
                  <a:cubicBezTo>
                    <a:pt x="98563" y="0"/>
                    <a:pt x="97037" y="334"/>
                    <a:pt x="95869" y="1001"/>
                  </a:cubicBezTo>
                  <a:lnTo>
                    <a:pt x="2302" y="55039"/>
                  </a:lnTo>
                  <a:cubicBezTo>
                    <a:pt x="1" y="56374"/>
                    <a:pt x="1" y="58542"/>
                    <a:pt x="2302" y="59876"/>
                  </a:cubicBezTo>
                  <a:lnTo>
                    <a:pt x="17747" y="68783"/>
                  </a:lnTo>
                  <a:cubicBezTo>
                    <a:pt x="18897" y="69450"/>
                    <a:pt x="20415" y="69783"/>
                    <a:pt x="21933" y="69783"/>
                  </a:cubicBezTo>
                  <a:cubicBezTo>
                    <a:pt x="23451" y="69783"/>
                    <a:pt x="24968" y="69450"/>
                    <a:pt x="26119" y="68783"/>
                  </a:cubicBezTo>
                  <a:lnTo>
                    <a:pt x="119719" y="14777"/>
                  </a:lnTo>
                  <a:cubicBezTo>
                    <a:pt x="122021" y="13443"/>
                    <a:pt x="122021" y="11241"/>
                    <a:pt x="119719" y="9907"/>
                  </a:cubicBezTo>
                  <a:lnTo>
                    <a:pt x="104275" y="1001"/>
                  </a:lnTo>
                  <a:cubicBezTo>
                    <a:pt x="103124" y="334"/>
                    <a:pt x="101606" y="0"/>
                    <a:pt x="1000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37;p54"/>
            <p:cNvSpPr/>
            <p:nvPr/>
          </p:nvSpPr>
          <p:spPr>
            <a:xfrm>
              <a:off x="2086650" y="4476975"/>
              <a:ext cx="481225" cy="256050"/>
            </a:xfrm>
            <a:custGeom>
              <a:avLst/>
              <a:gdLst/>
              <a:ahLst/>
              <a:cxnLst/>
              <a:rect l="l" t="t" r="r" b="b"/>
              <a:pathLst>
                <a:path w="19249" h="10242" extrusionOk="0">
                  <a:moveTo>
                    <a:pt x="9641" y="1"/>
                  </a:moveTo>
                  <a:cubicBezTo>
                    <a:pt x="7398" y="1"/>
                    <a:pt x="5155" y="501"/>
                    <a:pt x="3437" y="1502"/>
                  </a:cubicBezTo>
                  <a:cubicBezTo>
                    <a:pt x="1" y="3503"/>
                    <a:pt x="1" y="6739"/>
                    <a:pt x="3437" y="8740"/>
                  </a:cubicBezTo>
                  <a:cubicBezTo>
                    <a:pt x="5155" y="9741"/>
                    <a:pt x="7398" y="10241"/>
                    <a:pt x="9641" y="10241"/>
                  </a:cubicBezTo>
                  <a:cubicBezTo>
                    <a:pt x="11884" y="10241"/>
                    <a:pt x="14128" y="9741"/>
                    <a:pt x="15846" y="8740"/>
                  </a:cubicBezTo>
                  <a:cubicBezTo>
                    <a:pt x="19248" y="6739"/>
                    <a:pt x="19248" y="3503"/>
                    <a:pt x="15846" y="1502"/>
                  </a:cubicBezTo>
                  <a:cubicBezTo>
                    <a:pt x="14128" y="501"/>
                    <a:pt x="11884" y="1"/>
                    <a:pt x="96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8;p54"/>
            <p:cNvSpPr/>
            <p:nvPr/>
          </p:nvSpPr>
          <p:spPr>
            <a:xfrm>
              <a:off x="5174700" y="3246800"/>
              <a:ext cx="960700" cy="504325"/>
            </a:xfrm>
            <a:custGeom>
              <a:avLst/>
              <a:gdLst/>
              <a:ahLst/>
              <a:cxnLst/>
              <a:rect l="l" t="t" r="r" b="b"/>
              <a:pathLst>
                <a:path w="38428" h="20173" extrusionOk="0">
                  <a:moveTo>
                    <a:pt x="19009" y="0"/>
                  </a:moveTo>
                  <a:cubicBezTo>
                    <a:pt x="14644" y="0"/>
                    <a:pt x="10294" y="935"/>
                    <a:pt x="6939" y="2808"/>
                  </a:cubicBezTo>
                  <a:cubicBezTo>
                    <a:pt x="67" y="6677"/>
                    <a:pt x="0" y="13082"/>
                    <a:pt x="6772" y="17085"/>
                  </a:cubicBezTo>
                  <a:cubicBezTo>
                    <a:pt x="10261" y="19137"/>
                    <a:pt x="14863" y="20172"/>
                    <a:pt x="19447" y="20172"/>
                  </a:cubicBezTo>
                  <a:cubicBezTo>
                    <a:pt x="23803" y="20172"/>
                    <a:pt x="28141" y="19237"/>
                    <a:pt x="31490" y="17352"/>
                  </a:cubicBezTo>
                  <a:cubicBezTo>
                    <a:pt x="38361" y="13482"/>
                    <a:pt x="38428" y="7111"/>
                    <a:pt x="31656" y="3075"/>
                  </a:cubicBezTo>
                  <a:cubicBezTo>
                    <a:pt x="28174" y="1026"/>
                    <a:pt x="23583" y="0"/>
                    <a:pt x="1900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9;p54"/>
            <p:cNvSpPr/>
            <p:nvPr/>
          </p:nvSpPr>
          <p:spPr>
            <a:xfrm>
              <a:off x="2940600" y="3515675"/>
              <a:ext cx="2506825" cy="1512350"/>
            </a:xfrm>
            <a:custGeom>
              <a:avLst/>
              <a:gdLst/>
              <a:ahLst/>
              <a:cxnLst/>
              <a:rect l="l" t="t" r="r" b="b"/>
              <a:pathLst>
                <a:path w="100273" h="60494" extrusionOk="0">
                  <a:moveTo>
                    <a:pt x="74504" y="0"/>
                  </a:moveTo>
                  <a:cubicBezTo>
                    <a:pt x="74020" y="0"/>
                    <a:pt x="73537" y="109"/>
                    <a:pt x="73086" y="325"/>
                  </a:cubicBezTo>
                  <a:lnTo>
                    <a:pt x="568" y="42289"/>
                  </a:lnTo>
                  <a:cubicBezTo>
                    <a:pt x="234" y="42422"/>
                    <a:pt x="34" y="42756"/>
                    <a:pt x="1" y="43123"/>
                  </a:cubicBezTo>
                  <a:lnTo>
                    <a:pt x="1" y="45625"/>
                  </a:lnTo>
                  <a:cubicBezTo>
                    <a:pt x="34" y="45991"/>
                    <a:pt x="234" y="46292"/>
                    <a:pt x="568" y="46458"/>
                  </a:cubicBezTo>
                  <a:lnTo>
                    <a:pt x="24351" y="60168"/>
                  </a:lnTo>
                  <a:cubicBezTo>
                    <a:pt x="24802" y="60385"/>
                    <a:pt x="25285" y="60493"/>
                    <a:pt x="25769" y="60493"/>
                  </a:cubicBezTo>
                  <a:cubicBezTo>
                    <a:pt x="26253" y="60493"/>
                    <a:pt x="26736" y="60385"/>
                    <a:pt x="27187" y="60168"/>
                  </a:cubicBezTo>
                  <a:lnTo>
                    <a:pt x="99705" y="18272"/>
                  </a:lnTo>
                  <a:cubicBezTo>
                    <a:pt x="100039" y="18105"/>
                    <a:pt x="100239" y="17805"/>
                    <a:pt x="100272" y="17438"/>
                  </a:cubicBezTo>
                  <a:lnTo>
                    <a:pt x="100272" y="14869"/>
                  </a:lnTo>
                  <a:cubicBezTo>
                    <a:pt x="100239" y="14502"/>
                    <a:pt x="100005" y="14202"/>
                    <a:pt x="99672" y="14035"/>
                  </a:cubicBezTo>
                  <a:lnTo>
                    <a:pt x="75922" y="325"/>
                  </a:lnTo>
                  <a:cubicBezTo>
                    <a:pt x="75471" y="109"/>
                    <a:pt x="74988" y="0"/>
                    <a:pt x="7450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40;p54"/>
            <p:cNvSpPr/>
            <p:nvPr/>
          </p:nvSpPr>
          <p:spPr>
            <a:xfrm>
              <a:off x="2934775" y="3515875"/>
              <a:ext cx="2517650" cy="1447725"/>
            </a:xfrm>
            <a:custGeom>
              <a:avLst/>
              <a:gdLst/>
              <a:ahLst/>
              <a:cxnLst/>
              <a:rect l="l" t="t" r="r" b="b"/>
              <a:pathLst>
                <a:path w="100706" h="57909" extrusionOk="0">
                  <a:moveTo>
                    <a:pt x="74737" y="1"/>
                  </a:moveTo>
                  <a:cubicBezTo>
                    <a:pt x="74253" y="1"/>
                    <a:pt x="73770" y="117"/>
                    <a:pt x="73319" y="351"/>
                  </a:cubicBezTo>
                  <a:lnTo>
                    <a:pt x="801" y="42281"/>
                  </a:lnTo>
                  <a:cubicBezTo>
                    <a:pt x="0" y="42714"/>
                    <a:pt x="0" y="43448"/>
                    <a:pt x="801" y="43915"/>
                  </a:cubicBezTo>
                  <a:lnTo>
                    <a:pt x="24551" y="57558"/>
                  </a:lnTo>
                  <a:cubicBezTo>
                    <a:pt x="25001" y="57792"/>
                    <a:pt x="25493" y="57909"/>
                    <a:pt x="25981" y="57909"/>
                  </a:cubicBezTo>
                  <a:cubicBezTo>
                    <a:pt x="26469" y="57909"/>
                    <a:pt x="26953" y="57792"/>
                    <a:pt x="27386" y="57558"/>
                  </a:cubicBezTo>
                  <a:lnTo>
                    <a:pt x="99905" y="15695"/>
                  </a:lnTo>
                  <a:cubicBezTo>
                    <a:pt x="100705" y="15228"/>
                    <a:pt x="100705" y="14528"/>
                    <a:pt x="99905" y="14061"/>
                  </a:cubicBezTo>
                  <a:lnTo>
                    <a:pt x="76155" y="351"/>
                  </a:lnTo>
                  <a:cubicBezTo>
                    <a:pt x="75704" y="117"/>
                    <a:pt x="75221" y="1"/>
                    <a:pt x="747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41;p54"/>
            <p:cNvSpPr/>
            <p:nvPr/>
          </p:nvSpPr>
          <p:spPr>
            <a:xfrm>
              <a:off x="2940600" y="4592900"/>
              <a:ext cx="641325" cy="434500"/>
            </a:xfrm>
            <a:custGeom>
              <a:avLst/>
              <a:gdLst/>
              <a:ahLst/>
              <a:cxnLst/>
              <a:rect l="l" t="t" r="r" b="b"/>
              <a:pathLst>
                <a:path w="25653" h="17380" extrusionOk="0">
                  <a:moveTo>
                    <a:pt x="1" y="0"/>
                  </a:moveTo>
                  <a:lnTo>
                    <a:pt x="1" y="2502"/>
                  </a:lnTo>
                  <a:cubicBezTo>
                    <a:pt x="34" y="2836"/>
                    <a:pt x="234" y="3169"/>
                    <a:pt x="601" y="3336"/>
                  </a:cubicBezTo>
                  <a:lnTo>
                    <a:pt x="24318" y="17046"/>
                  </a:lnTo>
                  <a:cubicBezTo>
                    <a:pt x="24752" y="17246"/>
                    <a:pt x="25185" y="17346"/>
                    <a:pt x="25652" y="17379"/>
                  </a:cubicBezTo>
                  <a:lnTo>
                    <a:pt x="25652" y="14811"/>
                  </a:lnTo>
                  <a:cubicBezTo>
                    <a:pt x="25185" y="14811"/>
                    <a:pt x="24752" y="14711"/>
                    <a:pt x="24318" y="14477"/>
                  </a:cubicBezTo>
                  <a:lnTo>
                    <a:pt x="601" y="834"/>
                  </a:lnTo>
                  <a:cubicBezTo>
                    <a:pt x="234" y="668"/>
                    <a:pt x="34" y="33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42;p54"/>
            <p:cNvSpPr/>
            <p:nvPr/>
          </p:nvSpPr>
          <p:spPr>
            <a:xfrm>
              <a:off x="3046525" y="3584675"/>
              <a:ext cx="2292475" cy="1315975"/>
            </a:xfrm>
            <a:custGeom>
              <a:avLst/>
              <a:gdLst/>
              <a:ahLst/>
              <a:cxnLst/>
              <a:rect l="l" t="t" r="r" b="b"/>
              <a:pathLst>
                <a:path w="91699" h="52639" extrusionOk="0">
                  <a:moveTo>
                    <a:pt x="70450" y="0"/>
                  </a:moveTo>
                  <a:lnTo>
                    <a:pt x="68449" y="1135"/>
                  </a:lnTo>
                  <a:lnTo>
                    <a:pt x="69483" y="1702"/>
                  </a:lnTo>
                  <a:cubicBezTo>
                    <a:pt x="69483" y="1718"/>
                    <a:pt x="69491" y="1727"/>
                    <a:pt x="69500" y="1727"/>
                  </a:cubicBezTo>
                  <a:cubicBezTo>
                    <a:pt x="69508" y="1727"/>
                    <a:pt x="69516" y="1718"/>
                    <a:pt x="69516" y="1702"/>
                  </a:cubicBezTo>
                  <a:lnTo>
                    <a:pt x="69550" y="1735"/>
                  </a:lnTo>
                  <a:lnTo>
                    <a:pt x="71518" y="568"/>
                  </a:lnTo>
                  <a:lnTo>
                    <a:pt x="70450" y="0"/>
                  </a:lnTo>
                  <a:close/>
                  <a:moveTo>
                    <a:pt x="67181" y="1868"/>
                  </a:moveTo>
                  <a:lnTo>
                    <a:pt x="65180" y="3003"/>
                  </a:lnTo>
                  <a:lnTo>
                    <a:pt x="66214" y="3603"/>
                  </a:lnTo>
                  <a:lnTo>
                    <a:pt x="66281" y="3603"/>
                  </a:lnTo>
                  <a:lnTo>
                    <a:pt x="68282" y="2469"/>
                  </a:lnTo>
                  <a:lnTo>
                    <a:pt x="67181" y="1868"/>
                  </a:lnTo>
                  <a:close/>
                  <a:moveTo>
                    <a:pt x="74520" y="2336"/>
                  </a:moveTo>
                  <a:lnTo>
                    <a:pt x="72518" y="3470"/>
                  </a:lnTo>
                  <a:lnTo>
                    <a:pt x="74887" y="4837"/>
                  </a:lnTo>
                  <a:lnTo>
                    <a:pt x="74954" y="4837"/>
                  </a:lnTo>
                  <a:lnTo>
                    <a:pt x="76955" y="3703"/>
                  </a:lnTo>
                  <a:lnTo>
                    <a:pt x="74520" y="2336"/>
                  </a:lnTo>
                  <a:close/>
                  <a:moveTo>
                    <a:pt x="63912" y="3737"/>
                  </a:moveTo>
                  <a:lnTo>
                    <a:pt x="61944" y="4904"/>
                  </a:lnTo>
                  <a:lnTo>
                    <a:pt x="62945" y="5471"/>
                  </a:lnTo>
                  <a:lnTo>
                    <a:pt x="63045" y="5471"/>
                  </a:lnTo>
                  <a:lnTo>
                    <a:pt x="65013" y="4337"/>
                  </a:lnTo>
                  <a:lnTo>
                    <a:pt x="63912" y="3737"/>
                  </a:lnTo>
                  <a:close/>
                  <a:moveTo>
                    <a:pt x="71251" y="4237"/>
                  </a:moveTo>
                  <a:lnTo>
                    <a:pt x="69283" y="5371"/>
                  </a:lnTo>
                  <a:lnTo>
                    <a:pt x="71618" y="6739"/>
                  </a:lnTo>
                  <a:lnTo>
                    <a:pt x="71718" y="6739"/>
                  </a:lnTo>
                  <a:lnTo>
                    <a:pt x="73686" y="5571"/>
                  </a:lnTo>
                  <a:lnTo>
                    <a:pt x="71251" y="4237"/>
                  </a:lnTo>
                  <a:close/>
                  <a:moveTo>
                    <a:pt x="60677" y="5638"/>
                  </a:moveTo>
                  <a:lnTo>
                    <a:pt x="58675" y="6772"/>
                  </a:lnTo>
                  <a:lnTo>
                    <a:pt x="59709" y="7372"/>
                  </a:lnTo>
                  <a:lnTo>
                    <a:pt x="59776" y="7372"/>
                  </a:lnTo>
                  <a:lnTo>
                    <a:pt x="61777" y="6238"/>
                  </a:lnTo>
                  <a:lnTo>
                    <a:pt x="60677" y="5638"/>
                  </a:lnTo>
                  <a:close/>
                  <a:moveTo>
                    <a:pt x="68015" y="6105"/>
                  </a:moveTo>
                  <a:lnTo>
                    <a:pt x="66014" y="7239"/>
                  </a:lnTo>
                  <a:lnTo>
                    <a:pt x="68382" y="8607"/>
                  </a:lnTo>
                  <a:lnTo>
                    <a:pt x="68449" y="8607"/>
                  </a:lnTo>
                  <a:lnTo>
                    <a:pt x="70450" y="7473"/>
                  </a:lnTo>
                  <a:lnTo>
                    <a:pt x="68015" y="6105"/>
                  </a:lnTo>
                  <a:close/>
                  <a:moveTo>
                    <a:pt x="74954" y="6338"/>
                  </a:moveTo>
                  <a:lnTo>
                    <a:pt x="72952" y="7506"/>
                  </a:lnTo>
                  <a:lnTo>
                    <a:pt x="75320" y="8874"/>
                  </a:lnTo>
                  <a:lnTo>
                    <a:pt x="75354" y="8874"/>
                  </a:lnTo>
                  <a:lnTo>
                    <a:pt x="75387" y="8840"/>
                  </a:lnTo>
                  <a:lnTo>
                    <a:pt x="77389" y="7706"/>
                  </a:lnTo>
                  <a:lnTo>
                    <a:pt x="74954" y="6338"/>
                  </a:lnTo>
                  <a:close/>
                  <a:moveTo>
                    <a:pt x="78189" y="4470"/>
                  </a:moveTo>
                  <a:lnTo>
                    <a:pt x="76221" y="5638"/>
                  </a:lnTo>
                  <a:lnTo>
                    <a:pt x="82259" y="9107"/>
                  </a:lnTo>
                  <a:lnTo>
                    <a:pt x="82325" y="9107"/>
                  </a:lnTo>
                  <a:lnTo>
                    <a:pt x="84327" y="7973"/>
                  </a:lnTo>
                  <a:lnTo>
                    <a:pt x="78189" y="4470"/>
                  </a:lnTo>
                  <a:close/>
                  <a:moveTo>
                    <a:pt x="56340" y="7673"/>
                  </a:moveTo>
                  <a:lnTo>
                    <a:pt x="54339" y="8840"/>
                  </a:lnTo>
                  <a:lnTo>
                    <a:pt x="56707" y="10174"/>
                  </a:lnTo>
                  <a:cubicBezTo>
                    <a:pt x="56707" y="10191"/>
                    <a:pt x="56716" y="10199"/>
                    <a:pt x="56724" y="10199"/>
                  </a:cubicBezTo>
                  <a:cubicBezTo>
                    <a:pt x="56732" y="10199"/>
                    <a:pt x="56741" y="10191"/>
                    <a:pt x="56741" y="10174"/>
                  </a:cubicBezTo>
                  <a:lnTo>
                    <a:pt x="56774" y="10208"/>
                  </a:lnTo>
                  <a:lnTo>
                    <a:pt x="58775" y="9040"/>
                  </a:lnTo>
                  <a:lnTo>
                    <a:pt x="56340" y="7673"/>
                  </a:lnTo>
                  <a:close/>
                  <a:moveTo>
                    <a:pt x="64746" y="7973"/>
                  </a:moveTo>
                  <a:lnTo>
                    <a:pt x="62778" y="9140"/>
                  </a:lnTo>
                  <a:lnTo>
                    <a:pt x="65113" y="10508"/>
                  </a:lnTo>
                  <a:lnTo>
                    <a:pt x="65180" y="10508"/>
                  </a:lnTo>
                  <a:lnTo>
                    <a:pt x="67181" y="9341"/>
                  </a:lnTo>
                  <a:lnTo>
                    <a:pt x="64746" y="7973"/>
                  </a:lnTo>
                  <a:close/>
                  <a:moveTo>
                    <a:pt x="71685" y="8240"/>
                  </a:moveTo>
                  <a:lnTo>
                    <a:pt x="69683" y="9374"/>
                  </a:lnTo>
                  <a:lnTo>
                    <a:pt x="72051" y="10742"/>
                  </a:lnTo>
                  <a:lnTo>
                    <a:pt x="72118" y="10742"/>
                  </a:lnTo>
                  <a:lnTo>
                    <a:pt x="74120" y="9607"/>
                  </a:lnTo>
                  <a:lnTo>
                    <a:pt x="71685" y="8240"/>
                  </a:lnTo>
                  <a:close/>
                  <a:moveTo>
                    <a:pt x="78623" y="8473"/>
                  </a:moveTo>
                  <a:lnTo>
                    <a:pt x="76655" y="9641"/>
                  </a:lnTo>
                  <a:lnTo>
                    <a:pt x="78990" y="11008"/>
                  </a:lnTo>
                  <a:lnTo>
                    <a:pt x="79090" y="11008"/>
                  </a:lnTo>
                  <a:lnTo>
                    <a:pt x="81058" y="9841"/>
                  </a:lnTo>
                  <a:lnTo>
                    <a:pt x="78623" y="8473"/>
                  </a:lnTo>
                  <a:close/>
                  <a:moveTo>
                    <a:pt x="53071" y="9574"/>
                  </a:moveTo>
                  <a:lnTo>
                    <a:pt x="51103" y="10708"/>
                  </a:lnTo>
                  <a:lnTo>
                    <a:pt x="53438" y="12076"/>
                  </a:lnTo>
                  <a:lnTo>
                    <a:pt x="53538" y="12076"/>
                  </a:lnTo>
                  <a:lnTo>
                    <a:pt x="55506" y="10942"/>
                  </a:lnTo>
                  <a:lnTo>
                    <a:pt x="53071" y="9574"/>
                  </a:lnTo>
                  <a:close/>
                  <a:moveTo>
                    <a:pt x="68449" y="10108"/>
                  </a:moveTo>
                  <a:lnTo>
                    <a:pt x="66447" y="11242"/>
                  </a:lnTo>
                  <a:lnTo>
                    <a:pt x="68782" y="12610"/>
                  </a:lnTo>
                  <a:lnTo>
                    <a:pt x="68883" y="12610"/>
                  </a:lnTo>
                  <a:lnTo>
                    <a:pt x="70884" y="11475"/>
                  </a:lnTo>
                  <a:lnTo>
                    <a:pt x="68449" y="10108"/>
                  </a:lnTo>
                  <a:close/>
                  <a:moveTo>
                    <a:pt x="60810" y="10275"/>
                  </a:moveTo>
                  <a:lnTo>
                    <a:pt x="58809" y="11409"/>
                  </a:lnTo>
                  <a:lnTo>
                    <a:pt x="61177" y="12776"/>
                  </a:lnTo>
                  <a:lnTo>
                    <a:pt x="61277" y="12776"/>
                  </a:lnTo>
                  <a:lnTo>
                    <a:pt x="63245" y="11609"/>
                  </a:lnTo>
                  <a:lnTo>
                    <a:pt x="60810" y="10275"/>
                  </a:lnTo>
                  <a:close/>
                  <a:moveTo>
                    <a:pt x="75354" y="10375"/>
                  </a:moveTo>
                  <a:lnTo>
                    <a:pt x="73386" y="11509"/>
                  </a:lnTo>
                  <a:lnTo>
                    <a:pt x="75721" y="12876"/>
                  </a:lnTo>
                  <a:lnTo>
                    <a:pt x="75821" y="12876"/>
                  </a:lnTo>
                  <a:lnTo>
                    <a:pt x="77789" y="11742"/>
                  </a:lnTo>
                  <a:lnTo>
                    <a:pt x="75354" y="10375"/>
                  </a:lnTo>
                  <a:close/>
                  <a:moveTo>
                    <a:pt x="82292" y="10608"/>
                  </a:moveTo>
                  <a:lnTo>
                    <a:pt x="80324" y="11742"/>
                  </a:lnTo>
                  <a:lnTo>
                    <a:pt x="82659" y="13110"/>
                  </a:lnTo>
                  <a:lnTo>
                    <a:pt x="82759" y="13110"/>
                  </a:lnTo>
                  <a:lnTo>
                    <a:pt x="84727" y="11976"/>
                  </a:lnTo>
                  <a:lnTo>
                    <a:pt x="82292" y="10608"/>
                  </a:lnTo>
                  <a:close/>
                  <a:moveTo>
                    <a:pt x="85561" y="8707"/>
                  </a:moveTo>
                  <a:lnTo>
                    <a:pt x="83560" y="9874"/>
                  </a:lnTo>
                  <a:lnTo>
                    <a:pt x="89597" y="13343"/>
                  </a:lnTo>
                  <a:lnTo>
                    <a:pt x="89697" y="13343"/>
                  </a:lnTo>
                  <a:lnTo>
                    <a:pt x="91699" y="12209"/>
                  </a:lnTo>
                  <a:lnTo>
                    <a:pt x="85561" y="8707"/>
                  </a:lnTo>
                  <a:close/>
                  <a:moveTo>
                    <a:pt x="49802" y="11442"/>
                  </a:moveTo>
                  <a:lnTo>
                    <a:pt x="47834" y="12576"/>
                  </a:lnTo>
                  <a:lnTo>
                    <a:pt x="50169" y="13944"/>
                  </a:lnTo>
                  <a:lnTo>
                    <a:pt x="50269" y="13944"/>
                  </a:lnTo>
                  <a:lnTo>
                    <a:pt x="52237" y="12810"/>
                  </a:lnTo>
                  <a:lnTo>
                    <a:pt x="49802" y="11442"/>
                  </a:lnTo>
                  <a:close/>
                  <a:moveTo>
                    <a:pt x="57541" y="12143"/>
                  </a:moveTo>
                  <a:lnTo>
                    <a:pt x="55540" y="13277"/>
                  </a:lnTo>
                  <a:lnTo>
                    <a:pt x="57908" y="14644"/>
                  </a:lnTo>
                  <a:lnTo>
                    <a:pt x="57975" y="14644"/>
                  </a:lnTo>
                  <a:lnTo>
                    <a:pt x="59976" y="13510"/>
                  </a:lnTo>
                  <a:lnTo>
                    <a:pt x="57541" y="12143"/>
                  </a:lnTo>
                  <a:close/>
                  <a:moveTo>
                    <a:pt x="72118" y="12243"/>
                  </a:moveTo>
                  <a:lnTo>
                    <a:pt x="70117" y="13377"/>
                  </a:lnTo>
                  <a:lnTo>
                    <a:pt x="72452" y="14744"/>
                  </a:lnTo>
                  <a:lnTo>
                    <a:pt x="72552" y="14744"/>
                  </a:lnTo>
                  <a:lnTo>
                    <a:pt x="74553" y="13610"/>
                  </a:lnTo>
                  <a:lnTo>
                    <a:pt x="72118" y="12243"/>
                  </a:lnTo>
                  <a:close/>
                  <a:moveTo>
                    <a:pt x="64513" y="12376"/>
                  </a:moveTo>
                  <a:lnTo>
                    <a:pt x="62511" y="13544"/>
                  </a:lnTo>
                  <a:lnTo>
                    <a:pt x="64846" y="14911"/>
                  </a:lnTo>
                  <a:lnTo>
                    <a:pt x="64913" y="14911"/>
                  </a:lnTo>
                  <a:lnTo>
                    <a:pt x="64946" y="14878"/>
                  </a:lnTo>
                  <a:lnTo>
                    <a:pt x="66948" y="13744"/>
                  </a:lnTo>
                  <a:lnTo>
                    <a:pt x="64513" y="12376"/>
                  </a:lnTo>
                  <a:close/>
                  <a:moveTo>
                    <a:pt x="79056" y="12476"/>
                  </a:moveTo>
                  <a:lnTo>
                    <a:pt x="77055" y="13644"/>
                  </a:lnTo>
                  <a:lnTo>
                    <a:pt x="79423" y="15011"/>
                  </a:lnTo>
                  <a:lnTo>
                    <a:pt x="79490" y="15011"/>
                  </a:lnTo>
                  <a:lnTo>
                    <a:pt x="81492" y="13844"/>
                  </a:lnTo>
                  <a:lnTo>
                    <a:pt x="79056" y="12476"/>
                  </a:lnTo>
                  <a:close/>
                  <a:moveTo>
                    <a:pt x="85995" y="12743"/>
                  </a:moveTo>
                  <a:lnTo>
                    <a:pt x="84027" y="13877"/>
                  </a:lnTo>
                  <a:lnTo>
                    <a:pt x="86362" y="15245"/>
                  </a:lnTo>
                  <a:lnTo>
                    <a:pt x="86428" y="15245"/>
                  </a:lnTo>
                  <a:lnTo>
                    <a:pt x="88430" y="14077"/>
                  </a:lnTo>
                  <a:lnTo>
                    <a:pt x="85995" y="12743"/>
                  </a:lnTo>
                  <a:close/>
                  <a:moveTo>
                    <a:pt x="45866" y="13744"/>
                  </a:moveTo>
                  <a:lnTo>
                    <a:pt x="43865" y="14878"/>
                  </a:lnTo>
                  <a:lnTo>
                    <a:pt x="46233" y="16245"/>
                  </a:lnTo>
                  <a:lnTo>
                    <a:pt x="46300" y="16245"/>
                  </a:lnTo>
                  <a:lnTo>
                    <a:pt x="48301" y="15111"/>
                  </a:lnTo>
                  <a:lnTo>
                    <a:pt x="45866" y="13744"/>
                  </a:lnTo>
                  <a:close/>
                  <a:moveTo>
                    <a:pt x="54305" y="14011"/>
                  </a:moveTo>
                  <a:lnTo>
                    <a:pt x="52304" y="15178"/>
                  </a:lnTo>
                  <a:lnTo>
                    <a:pt x="54672" y="16546"/>
                  </a:lnTo>
                  <a:lnTo>
                    <a:pt x="54739" y="16546"/>
                  </a:lnTo>
                  <a:lnTo>
                    <a:pt x="56741" y="15378"/>
                  </a:lnTo>
                  <a:lnTo>
                    <a:pt x="54305" y="14011"/>
                  </a:lnTo>
                  <a:close/>
                  <a:moveTo>
                    <a:pt x="61244" y="14277"/>
                  </a:moveTo>
                  <a:lnTo>
                    <a:pt x="59242" y="15412"/>
                  </a:lnTo>
                  <a:lnTo>
                    <a:pt x="61611" y="16779"/>
                  </a:lnTo>
                  <a:lnTo>
                    <a:pt x="61677" y="16779"/>
                  </a:lnTo>
                  <a:lnTo>
                    <a:pt x="63679" y="15645"/>
                  </a:lnTo>
                  <a:lnTo>
                    <a:pt x="61244" y="14277"/>
                  </a:lnTo>
                  <a:close/>
                  <a:moveTo>
                    <a:pt x="75821" y="14377"/>
                  </a:moveTo>
                  <a:lnTo>
                    <a:pt x="73819" y="15512"/>
                  </a:lnTo>
                  <a:lnTo>
                    <a:pt x="76154" y="16879"/>
                  </a:lnTo>
                  <a:lnTo>
                    <a:pt x="76254" y="16879"/>
                  </a:lnTo>
                  <a:lnTo>
                    <a:pt x="78223" y="15712"/>
                  </a:lnTo>
                  <a:lnTo>
                    <a:pt x="75821" y="14377"/>
                  </a:lnTo>
                  <a:close/>
                  <a:moveTo>
                    <a:pt x="42597" y="15612"/>
                  </a:moveTo>
                  <a:lnTo>
                    <a:pt x="40596" y="16746"/>
                  </a:lnTo>
                  <a:lnTo>
                    <a:pt x="42964" y="18113"/>
                  </a:lnTo>
                  <a:lnTo>
                    <a:pt x="43031" y="18113"/>
                  </a:lnTo>
                  <a:lnTo>
                    <a:pt x="45032" y="16979"/>
                  </a:lnTo>
                  <a:lnTo>
                    <a:pt x="42597" y="15612"/>
                  </a:lnTo>
                  <a:close/>
                  <a:moveTo>
                    <a:pt x="57975" y="16145"/>
                  </a:moveTo>
                  <a:lnTo>
                    <a:pt x="56007" y="17280"/>
                  </a:lnTo>
                  <a:lnTo>
                    <a:pt x="58342" y="18647"/>
                  </a:lnTo>
                  <a:lnTo>
                    <a:pt x="58442" y="18647"/>
                  </a:lnTo>
                  <a:lnTo>
                    <a:pt x="60443" y="17513"/>
                  </a:lnTo>
                  <a:lnTo>
                    <a:pt x="57975" y="16145"/>
                  </a:lnTo>
                  <a:close/>
                  <a:moveTo>
                    <a:pt x="82759" y="14611"/>
                  </a:moveTo>
                  <a:lnTo>
                    <a:pt x="77489" y="17613"/>
                  </a:lnTo>
                  <a:lnTo>
                    <a:pt x="79857" y="18981"/>
                  </a:lnTo>
                  <a:lnTo>
                    <a:pt x="79924" y="18981"/>
                  </a:lnTo>
                  <a:lnTo>
                    <a:pt x="85161" y="15979"/>
                  </a:lnTo>
                  <a:lnTo>
                    <a:pt x="82759" y="14611"/>
                  </a:lnTo>
                  <a:close/>
                  <a:moveTo>
                    <a:pt x="50369" y="16279"/>
                  </a:moveTo>
                  <a:lnTo>
                    <a:pt x="46833" y="18347"/>
                  </a:lnTo>
                  <a:lnTo>
                    <a:pt x="49168" y="19681"/>
                  </a:lnTo>
                  <a:lnTo>
                    <a:pt x="49269" y="19681"/>
                  </a:lnTo>
                  <a:lnTo>
                    <a:pt x="52804" y="17646"/>
                  </a:lnTo>
                  <a:lnTo>
                    <a:pt x="50369" y="16279"/>
                  </a:lnTo>
                  <a:close/>
                  <a:moveTo>
                    <a:pt x="39328" y="17480"/>
                  </a:moveTo>
                  <a:lnTo>
                    <a:pt x="37360" y="18647"/>
                  </a:lnTo>
                  <a:lnTo>
                    <a:pt x="39695" y="20015"/>
                  </a:lnTo>
                  <a:lnTo>
                    <a:pt x="39795" y="20015"/>
                  </a:lnTo>
                  <a:lnTo>
                    <a:pt x="41763" y="18847"/>
                  </a:lnTo>
                  <a:lnTo>
                    <a:pt x="39328" y="17480"/>
                  </a:lnTo>
                  <a:close/>
                  <a:moveTo>
                    <a:pt x="68582" y="18514"/>
                  </a:moveTo>
                  <a:lnTo>
                    <a:pt x="66581" y="19681"/>
                  </a:lnTo>
                  <a:lnTo>
                    <a:pt x="68949" y="21016"/>
                  </a:lnTo>
                  <a:cubicBezTo>
                    <a:pt x="68949" y="21032"/>
                    <a:pt x="68958" y="21041"/>
                    <a:pt x="68966" y="21041"/>
                  </a:cubicBezTo>
                  <a:cubicBezTo>
                    <a:pt x="68974" y="21041"/>
                    <a:pt x="68983" y="21032"/>
                    <a:pt x="68983" y="21016"/>
                  </a:cubicBezTo>
                  <a:lnTo>
                    <a:pt x="69016" y="21049"/>
                  </a:lnTo>
                  <a:lnTo>
                    <a:pt x="71017" y="19881"/>
                  </a:lnTo>
                  <a:lnTo>
                    <a:pt x="68582" y="18514"/>
                  </a:lnTo>
                  <a:close/>
                  <a:moveTo>
                    <a:pt x="75521" y="18781"/>
                  </a:moveTo>
                  <a:lnTo>
                    <a:pt x="73519" y="19915"/>
                  </a:lnTo>
                  <a:lnTo>
                    <a:pt x="75888" y="21282"/>
                  </a:lnTo>
                  <a:lnTo>
                    <a:pt x="75954" y="21282"/>
                  </a:lnTo>
                  <a:lnTo>
                    <a:pt x="77956" y="20148"/>
                  </a:lnTo>
                  <a:lnTo>
                    <a:pt x="75521" y="18781"/>
                  </a:lnTo>
                  <a:close/>
                  <a:moveTo>
                    <a:pt x="45533" y="19081"/>
                  </a:moveTo>
                  <a:lnTo>
                    <a:pt x="43564" y="20215"/>
                  </a:lnTo>
                  <a:lnTo>
                    <a:pt x="45899" y="21583"/>
                  </a:lnTo>
                  <a:lnTo>
                    <a:pt x="45966" y="21583"/>
                  </a:lnTo>
                  <a:lnTo>
                    <a:pt x="47968" y="20448"/>
                  </a:lnTo>
                  <a:lnTo>
                    <a:pt x="45533" y="19081"/>
                  </a:lnTo>
                  <a:close/>
                  <a:moveTo>
                    <a:pt x="36059" y="19381"/>
                  </a:moveTo>
                  <a:lnTo>
                    <a:pt x="34091" y="20515"/>
                  </a:lnTo>
                  <a:lnTo>
                    <a:pt x="36426" y="21883"/>
                  </a:lnTo>
                  <a:lnTo>
                    <a:pt x="36526" y="21883"/>
                  </a:lnTo>
                  <a:lnTo>
                    <a:pt x="38494" y="20749"/>
                  </a:lnTo>
                  <a:lnTo>
                    <a:pt x="36059" y="19381"/>
                  </a:lnTo>
                  <a:close/>
                  <a:moveTo>
                    <a:pt x="50436" y="20515"/>
                  </a:moveTo>
                  <a:lnTo>
                    <a:pt x="48435" y="21649"/>
                  </a:lnTo>
                  <a:lnTo>
                    <a:pt x="50770" y="23017"/>
                  </a:lnTo>
                  <a:lnTo>
                    <a:pt x="50870" y="23017"/>
                  </a:lnTo>
                  <a:lnTo>
                    <a:pt x="52838" y="21883"/>
                  </a:lnTo>
                  <a:lnTo>
                    <a:pt x="50436" y="20515"/>
                  </a:lnTo>
                  <a:close/>
                  <a:moveTo>
                    <a:pt x="72285" y="20649"/>
                  </a:moveTo>
                  <a:lnTo>
                    <a:pt x="70284" y="21783"/>
                  </a:lnTo>
                  <a:lnTo>
                    <a:pt x="72652" y="23150"/>
                  </a:lnTo>
                  <a:lnTo>
                    <a:pt x="72719" y="23150"/>
                  </a:lnTo>
                  <a:lnTo>
                    <a:pt x="74720" y="22016"/>
                  </a:lnTo>
                  <a:lnTo>
                    <a:pt x="72285" y="20649"/>
                  </a:lnTo>
                  <a:close/>
                  <a:moveTo>
                    <a:pt x="42297" y="20949"/>
                  </a:moveTo>
                  <a:lnTo>
                    <a:pt x="40295" y="22083"/>
                  </a:lnTo>
                  <a:lnTo>
                    <a:pt x="42664" y="23451"/>
                  </a:lnTo>
                  <a:lnTo>
                    <a:pt x="42731" y="23451"/>
                  </a:lnTo>
                  <a:lnTo>
                    <a:pt x="44732" y="22316"/>
                  </a:lnTo>
                  <a:lnTo>
                    <a:pt x="42297" y="20949"/>
                  </a:lnTo>
                  <a:close/>
                  <a:moveTo>
                    <a:pt x="31422" y="22083"/>
                  </a:moveTo>
                  <a:lnTo>
                    <a:pt x="29421" y="23217"/>
                  </a:lnTo>
                  <a:lnTo>
                    <a:pt x="31756" y="24585"/>
                  </a:lnTo>
                  <a:lnTo>
                    <a:pt x="31856" y="24585"/>
                  </a:lnTo>
                  <a:lnTo>
                    <a:pt x="33858" y="23451"/>
                  </a:lnTo>
                  <a:lnTo>
                    <a:pt x="31422" y="22083"/>
                  </a:lnTo>
                  <a:close/>
                  <a:moveTo>
                    <a:pt x="54039" y="18414"/>
                  </a:moveTo>
                  <a:lnTo>
                    <a:pt x="51704" y="19748"/>
                  </a:lnTo>
                  <a:lnTo>
                    <a:pt x="54806" y="21549"/>
                  </a:lnTo>
                  <a:cubicBezTo>
                    <a:pt x="54906" y="21616"/>
                    <a:pt x="55006" y="21749"/>
                    <a:pt x="55006" y="21883"/>
                  </a:cubicBezTo>
                  <a:cubicBezTo>
                    <a:pt x="55006" y="22016"/>
                    <a:pt x="54939" y="22150"/>
                    <a:pt x="54806" y="22216"/>
                  </a:cubicBezTo>
                  <a:lnTo>
                    <a:pt x="53005" y="23284"/>
                  </a:lnTo>
                  <a:lnTo>
                    <a:pt x="55340" y="24618"/>
                  </a:lnTo>
                  <a:lnTo>
                    <a:pt x="55406" y="24618"/>
                  </a:lnTo>
                  <a:lnTo>
                    <a:pt x="55440" y="24651"/>
                  </a:lnTo>
                  <a:lnTo>
                    <a:pt x="60143" y="21916"/>
                  </a:lnTo>
                  <a:lnTo>
                    <a:pt x="54039" y="18414"/>
                  </a:lnTo>
                  <a:close/>
                  <a:moveTo>
                    <a:pt x="47167" y="22383"/>
                  </a:moveTo>
                  <a:lnTo>
                    <a:pt x="45199" y="23517"/>
                  </a:lnTo>
                  <a:lnTo>
                    <a:pt x="47534" y="24885"/>
                  </a:lnTo>
                  <a:lnTo>
                    <a:pt x="47634" y="24885"/>
                  </a:lnTo>
                  <a:lnTo>
                    <a:pt x="49602" y="23751"/>
                  </a:lnTo>
                  <a:lnTo>
                    <a:pt x="47167" y="22383"/>
                  </a:lnTo>
                  <a:close/>
                  <a:moveTo>
                    <a:pt x="69016" y="22517"/>
                  </a:moveTo>
                  <a:lnTo>
                    <a:pt x="67048" y="23651"/>
                  </a:lnTo>
                  <a:lnTo>
                    <a:pt x="69383" y="25018"/>
                  </a:lnTo>
                  <a:lnTo>
                    <a:pt x="69483" y="25018"/>
                  </a:lnTo>
                  <a:lnTo>
                    <a:pt x="71451" y="23884"/>
                  </a:lnTo>
                  <a:lnTo>
                    <a:pt x="69016" y="22517"/>
                  </a:lnTo>
                  <a:close/>
                  <a:moveTo>
                    <a:pt x="39061" y="22817"/>
                  </a:moveTo>
                  <a:lnTo>
                    <a:pt x="37060" y="23984"/>
                  </a:lnTo>
                  <a:lnTo>
                    <a:pt x="39395" y="25319"/>
                  </a:lnTo>
                  <a:lnTo>
                    <a:pt x="39495" y="25319"/>
                  </a:lnTo>
                  <a:lnTo>
                    <a:pt x="41463" y="24184"/>
                  </a:lnTo>
                  <a:lnTo>
                    <a:pt x="39061" y="22817"/>
                  </a:lnTo>
                  <a:close/>
                  <a:moveTo>
                    <a:pt x="28153" y="23951"/>
                  </a:moveTo>
                  <a:lnTo>
                    <a:pt x="26152" y="25118"/>
                  </a:lnTo>
                  <a:lnTo>
                    <a:pt x="28520" y="26453"/>
                  </a:lnTo>
                  <a:lnTo>
                    <a:pt x="28587" y="26453"/>
                  </a:lnTo>
                  <a:lnTo>
                    <a:pt x="30589" y="25319"/>
                  </a:lnTo>
                  <a:lnTo>
                    <a:pt x="28153" y="23951"/>
                  </a:lnTo>
                  <a:close/>
                  <a:moveTo>
                    <a:pt x="51737" y="24018"/>
                  </a:moveTo>
                  <a:lnTo>
                    <a:pt x="49736" y="25152"/>
                  </a:lnTo>
                  <a:lnTo>
                    <a:pt x="52071" y="26519"/>
                  </a:lnTo>
                  <a:lnTo>
                    <a:pt x="52171" y="26519"/>
                  </a:lnTo>
                  <a:lnTo>
                    <a:pt x="54139" y="25385"/>
                  </a:lnTo>
                  <a:lnTo>
                    <a:pt x="51737" y="24018"/>
                  </a:lnTo>
                  <a:close/>
                  <a:moveTo>
                    <a:pt x="43931" y="24285"/>
                  </a:moveTo>
                  <a:lnTo>
                    <a:pt x="41930" y="25419"/>
                  </a:lnTo>
                  <a:lnTo>
                    <a:pt x="44298" y="26753"/>
                  </a:lnTo>
                  <a:lnTo>
                    <a:pt x="44332" y="26753"/>
                  </a:lnTo>
                  <a:lnTo>
                    <a:pt x="44365" y="26786"/>
                  </a:lnTo>
                  <a:lnTo>
                    <a:pt x="46366" y="25652"/>
                  </a:lnTo>
                  <a:lnTo>
                    <a:pt x="43931" y="24285"/>
                  </a:lnTo>
                  <a:close/>
                  <a:moveTo>
                    <a:pt x="35792" y="24685"/>
                  </a:moveTo>
                  <a:lnTo>
                    <a:pt x="33791" y="25852"/>
                  </a:lnTo>
                  <a:lnTo>
                    <a:pt x="36159" y="27220"/>
                  </a:lnTo>
                  <a:lnTo>
                    <a:pt x="36259" y="27220"/>
                  </a:lnTo>
                  <a:lnTo>
                    <a:pt x="38227" y="26052"/>
                  </a:lnTo>
                  <a:lnTo>
                    <a:pt x="35792" y="24685"/>
                  </a:lnTo>
                  <a:close/>
                  <a:moveTo>
                    <a:pt x="61377" y="22683"/>
                  </a:moveTo>
                  <a:lnTo>
                    <a:pt x="55139" y="26286"/>
                  </a:lnTo>
                  <a:lnTo>
                    <a:pt x="57474" y="27654"/>
                  </a:lnTo>
                  <a:lnTo>
                    <a:pt x="57541" y="27654"/>
                  </a:lnTo>
                  <a:lnTo>
                    <a:pt x="63812" y="24051"/>
                  </a:lnTo>
                  <a:lnTo>
                    <a:pt x="61377" y="22683"/>
                  </a:lnTo>
                  <a:close/>
                  <a:moveTo>
                    <a:pt x="65080" y="24785"/>
                  </a:moveTo>
                  <a:lnTo>
                    <a:pt x="61878" y="26620"/>
                  </a:lnTo>
                  <a:lnTo>
                    <a:pt x="64246" y="27987"/>
                  </a:lnTo>
                  <a:lnTo>
                    <a:pt x="64346" y="27987"/>
                  </a:lnTo>
                  <a:lnTo>
                    <a:pt x="67515" y="26153"/>
                  </a:lnTo>
                  <a:lnTo>
                    <a:pt x="65080" y="24785"/>
                  </a:lnTo>
                  <a:close/>
                  <a:moveTo>
                    <a:pt x="24884" y="25819"/>
                  </a:moveTo>
                  <a:lnTo>
                    <a:pt x="22916" y="26986"/>
                  </a:lnTo>
                  <a:lnTo>
                    <a:pt x="25251" y="28354"/>
                  </a:lnTo>
                  <a:lnTo>
                    <a:pt x="25351" y="28354"/>
                  </a:lnTo>
                  <a:lnTo>
                    <a:pt x="27320" y="27187"/>
                  </a:lnTo>
                  <a:lnTo>
                    <a:pt x="24884" y="25819"/>
                  </a:lnTo>
                  <a:close/>
                  <a:moveTo>
                    <a:pt x="48468" y="25886"/>
                  </a:moveTo>
                  <a:lnTo>
                    <a:pt x="46500" y="27053"/>
                  </a:lnTo>
                  <a:lnTo>
                    <a:pt x="48835" y="28421"/>
                  </a:lnTo>
                  <a:lnTo>
                    <a:pt x="48935" y="28421"/>
                  </a:lnTo>
                  <a:lnTo>
                    <a:pt x="50903" y="27253"/>
                  </a:lnTo>
                  <a:lnTo>
                    <a:pt x="48468" y="25886"/>
                  </a:lnTo>
                  <a:close/>
                  <a:moveTo>
                    <a:pt x="40696" y="26153"/>
                  </a:moveTo>
                  <a:lnTo>
                    <a:pt x="38694" y="27287"/>
                  </a:lnTo>
                  <a:lnTo>
                    <a:pt x="41063" y="28654"/>
                  </a:lnTo>
                  <a:lnTo>
                    <a:pt x="41129" y="28654"/>
                  </a:lnTo>
                  <a:lnTo>
                    <a:pt x="43097" y="27520"/>
                  </a:lnTo>
                  <a:lnTo>
                    <a:pt x="40696" y="26153"/>
                  </a:lnTo>
                  <a:close/>
                  <a:moveTo>
                    <a:pt x="32557" y="26586"/>
                  </a:moveTo>
                  <a:lnTo>
                    <a:pt x="30555" y="27754"/>
                  </a:lnTo>
                  <a:lnTo>
                    <a:pt x="32890" y="29088"/>
                  </a:lnTo>
                  <a:cubicBezTo>
                    <a:pt x="32907" y="29105"/>
                    <a:pt x="32915" y="29113"/>
                    <a:pt x="32924" y="29113"/>
                  </a:cubicBezTo>
                  <a:cubicBezTo>
                    <a:pt x="32932" y="29113"/>
                    <a:pt x="32940" y="29105"/>
                    <a:pt x="32957" y="29088"/>
                  </a:cubicBezTo>
                  <a:lnTo>
                    <a:pt x="32990" y="29121"/>
                  </a:lnTo>
                  <a:lnTo>
                    <a:pt x="34958" y="27954"/>
                  </a:lnTo>
                  <a:lnTo>
                    <a:pt x="32557" y="26586"/>
                  </a:lnTo>
                  <a:close/>
                  <a:moveTo>
                    <a:pt x="53872" y="27020"/>
                  </a:moveTo>
                  <a:lnTo>
                    <a:pt x="51870" y="28187"/>
                  </a:lnTo>
                  <a:lnTo>
                    <a:pt x="54239" y="29555"/>
                  </a:lnTo>
                  <a:lnTo>
                    <a:pt x="54305" y="29555"/>
                  </a:lnTo>
                  <a:lnTo>
                    <a:pt x="56307" y="28387"/>
                  </a:lnTo>
                  <a:lnTo>
                    <a:pt x="53872" y="27020"/>
                  </a:lnTo>
                  <a:close/>
                  <a:moveTo>
                    <a:pt x="60643" y="27387"/>
                  </a:moveTo>
                  <a:lnTo>
                    <a:pt x="58142" y="28821"/>
                  </a:lnTo>
                  <a:lnTo>
                    <a:pt x="60477" y="30189"/>
                  </a:lnTo>
                  <a:lnTo>
                    <a:pt x="60577" y="30189"/>
                  </a:lnTo>
                  <a:lnTo>
                    <a:pt x="63078" y="28754"/>
                  </a:lnTo>
                  <a:lnTo>
                    <a:pt x="60643" y="27387"/>
                  </a:lnTo>
                  <a:close/>
                  <a:moveTo>
                    <a:pt x="21649" y="27720"/>
                  </a:moveTo>
                  <a:lnTo>
                    <a:pt x="19647" y="28888"/>
                  </a:lnTo>
                  <a:lnTo>
                    <a:pt x="22016" y="30222"/>
                  </a:lnTo>
                  <a:lnTo>
                    <a:pt x="22082" y="30222"/>
                  </a:lnTo>
                  <a:lnTo>
                    <a:pt x="24084" y="29088"/>
                  </a:lnTo>
                  <a:lnTo>
                    <a:pt x="21649" y="27720"/>
                  </a:lnTo>
                  <a:close/>
                  <a:moveTo>
                    <a:pt x="45232" y="27787"/>
                  </a:moveTo>
                  <a:lnTo>
                    <a:pt x="43231" y="28921"/>
                  </a:lnTo>
                  <a:lnTo>
                    <a:pt x="45566" y="30289"/>
                  </a:lnTo>
                  <a:lnTo>
                    <a:pt x="45666" y="30289"/>
                  </a:lnTo>
                  <a:lnTo>
                    <a:pt x="47634" y="29155"/>
                  </a:lnTo>
                  <a:lnTo>
                    <a:pt x="45232" y="27787"/>
                  </a:lnTo>
                  <a:close/>
                  <a:moveTo>
                    <a:pt x="37393" y="28021"/>
                  </a:moveTo>
                  <a:lnTo>
                    <a:pt x="35425" y="29188"/>
                  </a:lnTo>
                  <a:lnTo>
                    <a:pt x="37794" y="30522"/>
                  </a:lnTo>
                  <a:lnTo>
                    <a:pt x="37827" y="30522"/>
                  </a:lnTo>
                  <a:lnTo>
                    <a:pt x="39828" y="29388"/>
                  </a:lnTo>
                  <a:lnTo>
                    <a:pt x="37393" y="28021"/>
                  </a:lnTo>
                  <a:close/>
                  <a:moveTo>
                    <a:pt x="29288" y="28488"/>
                  </a:moveTo>
                  <a:lnTo>
                    <a:pt x="27286" y="29622"/>
                  </a:lnTo>
                  <a:lnTo>
                    <a:pt x="29655" y="30989"/>
                  </a:lnTo>
                  <a:lnTo>
                    <a:pt x="29721" y="30989"/>
                  </a:lnTo>
                  <a:lnTo>
                    <a:pt x="31723" y="29855"/>
                  </a:lnTo>
                  <a:lnTo>
                    <a:pt x="29288" y="28488"/>
                  </a:lnTo>
                  <a:close/>
                  <a:moveTo>
                    <a:pt x="50603" y="28921"/>
                  </a:moveTo>
                  <a:lnTo>
                    <a:pt x="48635" y="30055"/>
                  </a:lnTo>
                  <a:lnTo>
                    <a:pt x="50970" y="31423"/>
                  </a:lnTo>
                  <a:lnTo>
                    <a:pt x="51070" y="31423"/>
                  </a:lnTo>
                  <a:lnTo>
                    <a:pt x="53038" y="30289"/>
                  </a:lnTo>
                  <a:lnTo>
                    <a:pt x="50603" y="28921"/>
                  </a:lnTo>
                  <a:close/>
                  <a:moveTo>
                    <a:pt x="41963" y="29655"/>
                  </a:moveTo>
                  <a:lnTo>
                    <a:pt x="39962" y="30823"/>
                  </a:lnTo>
                  <a:lnTo>
                    <a:pt x="42330" y="32157"/>
                  </a:lnTo>
                  <a:lnTo>
                    <a:pt x="42364" y="32157"/>
                  </a:lnTo>
                  <a:lnTo>
                    <a:pt x="42397" y="32190"/>
                  </a:lnTo>
                  <a:lnTo>
                    <a:pt x="44398" y="31023"/>
                  </a:lnTo>
                  <a:lnTo>
                    <a:pt x="41963" y="29655"/>
                  </a:lnTo>
                  <a:close/>
                  <a:moveTo>
                    <a:pt x="56874" y="29555"/>
                  </a:moveTo>
                  <a:lnTo>
                    <a:pt x="54372" y="30989"/>
                  </a:lnTo>
                  <a:lnTo>
                    <a:pt x="56707" y="32357"/>
                  </a:lnTo>
                  <a:lnTo>
                    <a:pt x="56774" y="32357"/>
                  </a:lnTo>
                  <a:lnTo>
                    <a:pt x="59276" y="30923"/>
                  </a:lnTo>
                  <a:lnTo>
                    <a:pt x="56874" y="29555"/>
                  </a:lnTo>
                  <a:close/>
                  <a:moveTo>
                    <a:pt x="34158" y="29922"/>
                  </a:moveTo>
                  <a:lnTo>
                    <a:pt x="32156" y="31056"/>
                  </a:lnTo>
                  <a:lnTo>
                    <a:pt x="34525" y="32424"/>
                  </a:lnTo>
                  <a:lnTo>
                    <a:pt x="34591" y="32424"/>
                  </a:lnTo>
                  <a:lnTo>
                    <a:pt x="36593" y="31290"/>
                  </a:lnTo>
                  <a:lnTo>
                    <a:pt x="34158" y="29922"/>
                  </a:lnTo>
                  <a:close/>
                  <a:moveTo>
                    <a:pt x="26019" y="30356"/>
                  </a:moveTo>
                  <a:lnTo>
                    <a:pt x="24017" y="31490"/>
                  </a:lnTo>
                  <a:lnTo>
                    <a:pt x="26386" y="32857"/>
                  </a:lnTo>
                  <a:lnTo>
                    <a:pt x="26452" y="32857"/>
                  </a:lnTo>
                  <a:lnTo>
                    <a:pt x="28454" y="31723"/>
                  </a:lnTo>
                  <a:lnTo>
                    <a:pt x="26019" y="30356"/>
                  </a:lnTo>
                  <a:close/>
                  <a:moveTo>
                    <a:pt x="16979" y="30422"/>
                  </a:moveTo>
                  <a:lnTo>
                    <a:pt x="14977" y="31556"/>
                  </a:lnTo>
                  <a:lnTo>
                    <a:pt x="17312" y="32924"/>
                  </a:lnTo>
                  <a:lnTo>
                    <a:pt x="17412" y="32924"/>
                  </a:lnTo>
                  <a:lnTo>
                    <a:pt x="19414" y="31790"/>
                  </a:lnTo>
                  <a:lnTo>
                    <a:pt x="16979" y="30422"/>
                  </a:lnTo>
                  <a:close/>
                  <a:moveTo>
                    <a:pt x="47334" y="30789"/>
                  </a:moveTo>
                  <a:lnTo>
                    <a:pt x="45332" y="31923"/>
                  </a:lnTo>
                  <a:lnTo>
                    <a:pt x="47701" y="33291"/>
                  </a:lnTo>
                  <a:lnTo>
                    <a:pt x="47767" y="33291"/>
                  </a:lnTo>
                  <a:lnTo>
                    <a:pt x="49769" y="32157"/>
                  </a:lnTo>
                  <a:lnTo>
                    <a:pt x="47334" y="30789"/>
                  </a:lnTo>
                  <a:close/>
                  <a:moveTo>
                    <a:pt x="38694" y="31523"/>
                  </a:moveTo>
                  <a:lnTo>
                    <a:pt x="36693" y="32691"/>
                  </a:lnTo>
                  <a:lnTo>
                    <a:pt x="39028" y="34025"/>
                  </a:lnTo>
                  <a:lnTo>
                    <a:pt x="39128" y="34025"/>
                  </a:lnTo>
                  <a:lnTo>
                    <a:pt x="41096" y="32891"/>
                  </a:lnTo>
                  <a:lnTo>
                    <a:pt x="38694" y="31523"/>
                  </a:lnTo>
                  <a:close/>
                  <a:moveTo>
                    <a:pt x="30889" y="31790"/>
                  </a:moveTo>
                  <a:lnTo>
                    <a:pt x="28921" y="32924"/>
                  </a:lnTo>
                  <a:lnTo>
                    <a:pt x="31256" y="34292"/>
                  </a:lnTo>
                  <a:lnTo>
                    <a:pt x="31322" y="34292"/>
                  </a:lnTo>
                  <a:lnTo>
                    <a:pt x="33324" y="33158"/>
                  </a:lnTo>
                  <a:lnTo>
                    <a:pt x="30889" y="31790"/>
                  </a:lnTo>
                  <a:close/>
                  <a:moveTo>
                    <a:pt x="53071" y="31723"/>
                  </a:moveTo>
                  <a:lnTo>
                    <a:pt x="50569" y="33158"/>
                  </a:lnTo>
                  <a:lnTo>
                    <a:pt x="52938" y="34525"/>
                  </a:lnTo>
                  <a:lnTo>
                    <a:pt x="53005" y="34525"/>
                  </a:lnTo>
                  <a:lnTo>
                    <a:pt x="55506" y="33091"/>
                  </a:lnTo>
                  <a:lnTo>
                    <a:pt x="53071" y="31723"/>
                  </a:lnTo>
                  <a:close/>
                  <a:moveTo>
                    <a:pt x="22750" y="32224"/>
                  </a:moveTo>
                  <a:lnTo>
                    <a:pt x="20782" y="33358"/>
                  </a:lnTo>
                  <a:lnTo>
                    <a:pt x="23117" y="34725"/>
                  </a:lnTo>
                  <a:lnTo>
                    <a:pt x="23217" y="34725"/>
                  </a:lnTo>
                  <a:lnTo>
                    <a:pt x="25185" y="33591"/>
                  </a:lnTo>
                  <a:lnTo>
                    <a:pt x="22750" y="32224"/>
                  </a:lnTo>
                  <a:close/>
                  <a:moveTo>
                    <a:pt x="13710" y="32290"/>
                  </a:moveTo>
                  <a:lnTo>
                    <a:pt x="11708" y="33424"/>
                  </a:lnTo>
                  <a:lnTo>
                    <a:pt x="14077" y="34792"/>
                  </a:lnTo>
                  <a:lnTo>
                    <a:pt x="14143" y="34792"/>
                  </a:lnTo>
                  <a:lnTo>
                    <a:pt x="16145" y="33658"/>
                  </a:lnTo>
                  <a:lnTo>
                    <a:pt x="13710" y="32290"/>
                  </a:lnTo>
                  <a:close/>
                  <a:moveTo>
                    <a:pt x="44065" y="32657"/>
                  </a:moveTo>
                  <a:lnTo>
                    <a:pt x="42097" y="33825"/>
                  </a:lnTo>
                  <a:lnTo>
                    <a:pt x="44465" y="35159"/>
                  </a:lnTo>
                  <a:lnTo>
                    <a:pt x="44498" y="35159"/>
                  </a:lnTo>
                  <a:lnTo>
                    <a:pt x="44498" y="35192"/>
                  </a:lnTo>
                  <a:lnTo>
                    <a:pt x="46500" y="34025"/>
                  </a:lnTo>
                  <a:lnTo>
                    <a:pt x="44065" y="32657"/>
                  </a:lnTo>
                  <a:close/>
                  <a:moveTo>
                    <a:pt x="35425" y="33424"/>
                  </a:moveTo>
                  <a:lnTo>
                    <a:pt x="33457" y="34559"/>
                  </a:lnTo>
                  <a:lnTo>
                    <a:pt x="35792" y="35926"/>
                  </a:lnTo>
                  <a:lnTo>
                    <a:pt x="35892" y="35926"/>
                  </a:lnTo>
                  <a:lnTo>
                    <a:pt x="37860" y="34759"/>
                  </a:lnTo>
                  <a:lnTo>
                    <a:pt x="35425" y="33424"/>
                  </a:lnTo>
                  <a:close/>
                  <a:moveTo>
                    <a:pt x="27653" y="33658"/>
                  </a:moveTo>
                  <a:lnTo>
                    <a:pt x="25652" y="34825"/>
                  </a:lnTo>
                  <a:lnTo>
                    <a:pt x="27987" y="36160"/>
                  </a:lnTo>
                  <a:lnTo>
                    <a:pt x="28087" y="36160"/>
                  </a:lnTo>
                  <a:lnTo>
                    <a:pt x="30055" y="35026"/>
                  </a:lnTo>
                  <a:lnTo>
                    <a:pt x="27653" y="33658"/>
                  </a:lnTo>
                  <a:close/>
                  <a:moveTo>
                    <a:pt x="19514" y="34092"/>
                  </a:moveTo>
                  <a:lnTo>
                    <a:pt x="17513" y="35259"/>
                  </a:lnTo>
                  <a:lnTo>
                    <a:pt x="19848" y="36627"/>
                  </a:lnTo>
                  <a:lnTo>
                    <a:pt x="19948" y="36627"/>
                  </a:lnTo>
                  <a:lnTo>
                    <a:pt x="21949" y="35459"/>
                  </a:lnTo>
                  <a:lnTo>
                    <a:pt x="19514" y="34092"/>
                  </a:lnTo>
                  <a:close/>
                  <a:moveTo>
                    <a:pt x="10441" y="34158"/>
                  </a:moveTo>
                  <a:lnTo>
                    <a:pt x="8473" y="35326"/>
                  </a:lnTo>
                  <a:lnTo>
                    <a:pt x="10808" y="36693"/>
                  </a:lnTo>
                  <a:lnTo>
                    <a:pt x="10908" y="36693"/>
                  </a:lnTo>
                  <a:lnTo>
                    <a:pt x="12876" y="35526"/>
                  </a:lnTo>
                  <a:lnTo>
                    <a:pt x="10441" y="34158"/>
                  </a:lnTo>
                  <a:close/>
                  <a:moveTo>
                    <a:pt x="40829" y="34559"/>
                  </a:moveTo>
                  <a:lnTo>
                    <a:pt x="38828" y="35693"/>
                  </a:lnTo>
                  <a:lnTo>
                    <a:pt x="41196" y="37060"/>
                  </a:lnTo>
                  <a:lnTo>
                    <a:pt x="41263" y="37060"/>
                  </a:lnTo>
                  <a:lnTo>
                    <a:pt x="43264" y="35926"/>
                  </a:lnTo>
                  <a:lnTo>
                    <a:pt x="40829" y="34559"/>
                  </a:lnTo>
                  <a:close/>
                  <a:moveTo>
                    <a:pt x="32190" y="35292"/>
                  </a:moveTo>
                  <a:lnTo>
                    <a:pt x="30188" y="36460"/>
                  </a:lnTo>
                  <a:lnTo>
                    <a:pt x="32523" y="37794"/>
                  </a:lnTo>
                  <a:cubicBezTo>
                    <a:pt x="32540" y="37811"/>
                    <a:pt x="32548" y="37819"/>
                    <a:pt x="32557" y="37819"/>
                  </a:cubicBezTo>
                  <a:cubicBezTo>
                    <a:pt x="32565" y="37819"/>
                    <a:pt x="32573" y="37811"/>
                    <a:pt x="32590" y="37794"/>
                  </a:cubicBezTo>
                  <a:lnTo>
                    <a:pt x="32623" y="37828"/>
                  </a:lnTo>
                  <a:lnTo>
                    <a:pt x="34625" y="36660"/>
                  </a:lnTo>
                  <a:lnTo>
                    <a:pt x="32190" y="35292"/>
                  </a:lnTo>
                  <a:close/>
                  <a:moveTo>
                    <a:pt x="24384" y="35526"/>
                  </a:moveTo>
                  <a:lnTo>
                    <a:pt x="22383" y="36693"/>
                  </a:lnTo>
                  <a:lnTo>
                    <a:pt x="24751" y="38061"/>
                  </a:lnTo>
                  <a:lnTo>
                    <a:pt x="24784" y="38061"/>
                  </a:lnTo>
                  <a:lnTo>
                    <a:pt x="24818" y="38028"/>
                  </a:lnTo>
                  <a:lnTo>
                    <a:pt x="26819" y="36894"/>
                  </a:lnTo>
                  <a:lnTo>
                    <a:pt x="24384" y="35526"/>
                  </a:lnTo>
                  <a:close/>
                  <a:moveTo>
                    <a:pt x="16245" y="35993"/>
                  </a:moveTo>
                  <a:lnTo>
                    <a:pt x="14244" y="37160"/>
                  </a:lnTo>
                  <a:lnTo>
                    <a:pt x="16612" y="38495"/>
                  </a:lnTo>
                  <a:lnTo>
                    <a:pt x="16679" y="38495"/>
                  </a:lnTo>
                  <a:lnTo>
                    <a:pt x="18680" y="37361"/>
                  </a:lnTo>
                  <a:lnTo>
                    <a:pt x="16245" y="35993"/>
                  </a:lnTo>
                  <a:close/>
                  <a:moveTo>
                    <a:pt x="7205" y="36060"/>
                  </a:moveTo>
                  <a:lnTo>
                    <a:pt x="5204" y="37227"/>
                  </a:lnTo>
                  <a:lnTo>
                    <a:pt x="7539" y="38561"/>
                  </a:lnTo>
                  <a:lnTo>
                    <a:pt x="7605" y="38561"/>
                  </a:lnTo>
                  <a:lnTo>
                    <a:pt x="7639" y="38595"/>
                  </a:lnTo>
                  <a:lnTo>
                    <a:pt x="9640" y="37427"/>
                  </a:lnTo>
                  <a:lnTo>
                    <a:pt x="7205" y="36060"/>
                  </a:lnTo>
                  <a:close/>
                  <a:moveTo>
                    <a:pt x="37560" y="36427"/>
                  </a:moveTo>
                  <a:lnTo>
                    <a:pt x="35592" y="37594"/>
                  </a:lnTo>
                  <a:lnTo>
                    <a:pt x="37927" y="38928"/>
                  </a:lnTo>
                  <a:cubicBezTo>
                    <a:pt x="37944" y="38945"/>
                    <a:pt x="37952" y="38953"/>
                    <a:pt x="37960" y="38953"/>
                  </a:cubicBezTo>
                  <a:cubicBezTo>
                    <a:pt x="37969" y="38953"/>
                    <a:pt x="37977" y="38945"/>
                    <a:pt x="37994" y="38928"/>
                  </a:cubicBezTo>
                  <a:lnTo>
                    <a:pt x="38027" y="38962"/>
                  </a:lnTo>
                  <a:lnTo>
                    <a:pt x="39995" y="37794"/>
                  </a:lnTo>
                  <a:lnTo>
                    <a:pt x="37560" y="36427"/>
                  </a:lnTo>
                  <a:close/>
                  <a:moveTo>
                    <a:pt x="28921" y="37194"/>
                  </a:moveTo>
                  <a:lnTo>
                    <a:pt x="26919" y="38328"/>
                  </a:lnTo>
                  <a:lnTo>
                    <a:pt x="29288" y="39696"/>
                  </a:lnTo>
                  <a:lnTo>
                    <a:pt x="29354" y="39696"/>
                  </a:lnTo>
                  <a:lnTo>
                    <a:pt x="31356" y="38561"/>
                  </a:lnTo>
                  <a:lnTo>
                    <a:pt x="28921" y="37194"/>
                  </a:lnTo>
                  <a:close/>
                  <a:moveTo>
                    <a:pt x="21148" y="37427"/>
                  </a:moveTo>
                  <a:lnTo>
                    <a:pt x="19147" y="38561"/>
                  </a:lnTo>
                  <a:lnTo>
                    <a:pt x="21482" y="39929"/>
                  </a:lnTo>
                  <a:lnTo>
                    <a:pt x="21582" y="39929"/>
                  </a:lnTo>
                  <a:lnTo>
                    <a:pt x="23584" y="38795"/>
                  </a:lnTo>
                  <a:lnTo>
                    <a:pt x="21148" y="37427"/>
                  </a:lnTo>
                  <a:close/>
                  <a:moveTo>
                    <a:pt x="12976" y="37894"/>
                  </a:moveTo>
                  <a:lnTo>
                    <a:pt x="11008" y="39028"/>
                  </a:lnTo>
                  <a:lnTo>
                    <a:pt x="13343" y="40396"/>
                  </a:lnTo>
                  <a:lnTo>
                    <a:pt x="13443" y="40396"/>
                  </a:lnTo>
                  <a:lnTo>
                    <a:pt x="15411" y="39262"/>
                  </a:lnTo>
                  <a:lnTo>
                    <a:pt x="12976" y="37894"/>
                  </a:lnTo>
                  <a:close/>
                  <a:moveTo>
                    <a:pt x="34325" y="38328"/>
                  </a:moveTo>
                  <a:lnTo>
                    <a:pt x="32323" y="39462"/>
                  </a:lnTo>
                  <a:lnTo>
                    <a:pt x="34691" y="40830"/>
                  </a:lnTo>
                  <a:lnTo>
                    <a:pt x="34758" y="40830"/>
                  </a:lnTo>
                  <a:lnTo>
                    <a:pt x="36760" y="39696"/>
                  </a:lnTo>
                  <a:lnTo>
                    <a:pt x="34325" y="38328"/>
                  </a:lnTo>
                  <a:close/>
                  <a:moveTo>
                    <a:pt x="2502" y="38762"/>
                  </a:moveTo>
                  <a:lnTo>
                    <a:pt x="0" y="40196"/>
                  </a:lnTo>
                  <a:lnTo>
                    <a:pt x="2368" y="41564"/>
                  </a:lnTo>
                  <a:lnTo>
                    <a:pt x="2435" y="41564"/>
                  </a:lnTo>
                  <a:lnTo>
                    <a:pt x="4937" y="40129"/>
                  </a:lnTo>
                  <a:lnTo>
                    <a:pt x="2502" y="38762"/>
                  </a:lnTo>
                  <a:close/>
                  <a:moveTo>
                    <a:pt x="25652" y="39062"/>
                  </a:moveTo>
                  <a:lnTo>
                    <a:pt x="23684" y="40196"/>
                  </a:lnTo>
                  <a:lnTo>
                    <a:pt x="26019" y="41564"/>
                  </a:lnTo>
                  <a:lnTo>
                    <a:pt x="26119" y="41564"/>
                  </a:lnTo>
                  <a:lnTo>
                    <a:pt x="28087" y="40429"/>
                  </a:lnTo>
                  <a:lnTo>
                    <a:pt x="25652" y="39062"/>
                  </a:lnTo>
                  <a:close/>
                  <a:moveTo>
                    <a:pt x="17879" y="39329"/>
                  </a:moveTo>
                  <a:lnTo>
                    <a:pt x="15878" y="40463"/>
                  </a:lnTo>
                  <a:lnTo>
                    <a:pt x="18213" y="41830"/>
                  </a:lnTo>
                  <a:lnTo>
                    <a:pt x="18313" y="41830"/>
                  </a:lnTo>
                  <a:lnTo>
                    <a:pt x="20315" y="40696"/>
                  </a:lnTo>
                  <a:lnTo>
                    <a:pt x="17879" y="39329"/>
                  </a:lnTo>
                  <a:close/>
                  <a:moveTo>
                    <a:pt x="9740" y="39762"/>
                  </a:moveTo>
                  <a:lnTo>
                    <a:pt x="7739" y="40896"/>
                  </a:lnTo>
                  <a:lnTo>
                    <a:pt x="10074" y="42264"/>
                  </a:lnTo>
                  <a:lnTo>
                    <a:pt x="10174" y="42264"/>
                  </a:lnTo>
                  <a:lnTo>
                    <a:pt x="12175" y="41130"/>
                  </a:lnTo>
                  <a:lnTo>
                    <a:pt x="9740" y="39762"/>
                  </a:lnTo>
                  <a:close/>
                  <a:moveTo>
                    <a:pt x="31056" y="40229"/>
                  </a:moveTo>
                  <a:lnTo>
                    <a:pt x="29054" y="41397"/>
                  </a:lnTo>
                  <a:lnTo>
                    <a:pt x="31422" y="42731"/>
                  </a:lnTo>
                  <a:lnTo>
                    <a:pt x="31489" y="42731"/>
                  </a:lnTo>
                  <a:lnTo>
                    <a:pt x="33491" y="41597"/>
                  </a:lnTo>
                  <a:lnTo>
                    <a:pt x="31056" y="40229"/>
                  </a:lnTo>
                  <a:close/>
                  <a:moveTo>
                    <a:pt x="22383" y="40963"/>
                  </a:moveTo>
                  <a:lnTo>
                    <a:pt x="20415" y="42097"/>
                  </a:lnTo>
                  <a:lnTo>
                    <a:pt x="22750" y="43498"/>
                  </a:lnTo>
                  <a:lnTo>
                    <a:pt x="22816" y="43498"/>
                  </a:lnTo>
                  <a:lnTo>
                    <a:pt x="22850" y="43465"/>
                  </a:lnTo>
                  <a:lnTo>
                    <a:pt x="24818" y="42331"/>
                  </a:lnTo>
                  <a:lnTo>
                    <a:pt x="22383" y="40963"/>
                  </a:lnTo>
                  <a:close/>
                  <a:moveTo>
                    <a:pt x="14610" y="41230"/>
                  </a:moveTo>
                  <a:lnTo>
                    <a:pt x="12609" y="42398"/>
                  </a:lnTo>
                  <a:lnTo>
                    <a:pt x="14977" y="43732"/>
                  </a:lnTo>
                  <a:lnTo>
                    <a:pt x="15044" y="43732"/>
                  </a:lnTo>
                  <a:lnTo>
                    <a:pt x="17046" y="42598"/>
                  </a:lnTo>
                  <a:lnTo>
                    <a:pt x="14610" y="41230"/>
                  </a:lnTo>
                  <a:close/>
                  <a:moveTo>
                    <a:pt x="6471" y="41664"/>
                  </a:moveTo>
                  <a:lnTo>
                    <a:pt x="4470" y="42831"/>
                  </a:lnTo>
                  <a:lnTo>
                    <a:pt x="6838" y="44199"/>
                  </a:lnTo>
                  <a:lnTo>
                    <a:pt x="6905" y="44199"/>
                  </a:lnTo>
                  <a:lnTo>
                    <a:pt x="8906" y="43031"/>
                  </a:lnTo>
                  <a:lnTo>
                    <a:pt x="6471" y="41664"/>
                  </a:lnTo>
                  <a:close/>
                  <a:moveTo>
                    <a:pt x="27820" y="42064"/>
                  </a:moveTo>
                  <a:lnTo>
                    <a:pt x="25818" y="43231"/>
                  </a:lnTo>
                  <a:lnTo>
                    <a:pt x="28153" y="44599"/>
                  </a:lnTo>
                  <a:lnTo>
                    <a:pt x="28254" y="44599"/>
                  </a:lnTo>
                  <a:lnTo>
                    <a:pt x="30255" y="43432"/>
                  </a:lnTo>
                  <a:lnTo>
                    <a:pt x="27820" y="42064"/>
                  </a:lnTo>
                  <a:close/>
                  <a:moveTo>
                    <a:pt x="19147" y="42831"/>
                  </a:moveTo>
                  <a:lnTo>
                    <a:pt x="17146" y="43965"/>
                  </a:lnTo>
                  <a:lnTo>
                    <a:pt x="19514" y="45333"/>
                  </a:lnTo>
                  <a:lnTo>
                    <a:pt x="19581" y="45333"/>
                  </a:lnTo>
                  <a:lnTo>
                    <a:pt x="21582" y="44199"/>
                  </a:lnTo>
                  <a:lnTo>
                    <a:pt x="19147" y="42831"/>
                  </a:lnTo>
                  <a:close/>
                  <a:moveTo>
                    <a:pt x="49302" y="33891"/>
                  </a:moveTo>
                  <a:lnTo>
                    <a:pt x="31222" y="44366"/>
                  </a:lnTo>
                  <a:lnTo>
                    <a:pt x="33557" y="45700"/>
                  </a:lnTo>
                  <a:cubicBezTo>
                    <a:pt x="33574" y="45717"/>
                    <a:pt x="33582" y="45725"/>
                    <a:pt x="33591" y="45725"/>
                  </a:cubicBezTo>
                  <a:cubicBezTo>
                    <a:pt x="33599" y="45725"/>
                    <a:pt x="33607" y="45717"/>
                    <a:pt x="33624" y="45700"/>
                  </a:cubicBezTo>
                  <a:lnTo>
                    <a:pt x="33657" y="45733"/>
                  </a:lnTo>
                  <a:lnTo>
                    <a:pt x="51737" y="35259"/>
                  </a:lnTo>
                  <a:lnTo>
                    <a:pt x="49302" y="33891"/>
                  </a:lnTo>
                  <a:close/>
                  <a:moveTo>
                    <a:pt x="11341" y="43065"/>
                  </a:moveTo>
                  <a:lnTo>
                    <a:pt x="8173" y="44899"/>
                  </a:lnTo>
                  <a:lnTo>
                    <a:pt x="10508" y="46267"/>
                  </a:lnTo>
                  <a:lnTo>
                    <a:pt x="10608" y="46267"/>
                  </a:lnTo>
                  <a:lnTo>
                    <a:pt x="13777" y="44432"/>
                  </a:lnTo>
                  <a:lnTo>
                    <a:pt x="11341" y="43065"/>
                  </a:lnTo>
                  <a:close/>
                  <a:moveTo>
                    <a:pt x="24551" y="43965"/>
                  </a:moveTo>
                  <a:lnTo>
                    <a:pt x="22549" y="45099"/>
                  </a:lnTo>
                  <a:lnTo>
                    <a:pt x="24918" y="46467"/>
                  </a:lnTo>
                  <a:lnTo>
                    <a:pt x="24985" y="46467"/>
                  </a:lnTo>
                  <a:lnTo>
                    <a:pt x="26986" y="45333"/>
                  </a:lnTo>
                  <a:lnTo>
                    <a:pt x="24551" y="43965"/>
                  </a:lnTo>
                  <a:close/>
                  <a:moveTo>
                    <a:pt x="29955" y="45099"/>
                  </a:moveTo>
                  <a:lnTo>
                    <a:pt x="27453" y="46567"/>
                  </a:lnTo>
                  <a:lnTo>
                    <a:pt x="29788" y="47901"/>
                  </a:lnTo>
                  <a:lnTo>
                    <a:pt x="29855" y="47901"/>
                  </a:lnTo>
                  <a:lnTo>
                    <a:pt x="32356" y="46467"/>
                  </a:lnTo>
                  <a:lnTo>
                    <a:pt x="29955" y="45099"/>
                  </a:lnTo>
                  <a:close/>
                  <a:moveTo>
                    <a:pt x="21282" y="45833"/>
                  </a:moveTo>
                  <a:lnTo>
                    <a:pt x="19280" y="47001"/>
                  </a:lnTo>
                  <a:lnTo>
                    <a:pt x="21649" y="48368"/>
                  </a:lnTo>
                  <a:lnTo>
                    <a:pt x="21716" y="48368"/>
                  </a:lnTo>
                  <a:lnTo>
                    <a:pt x="23717" y="47201"/>
                  </a:lnTo>
                  <a:lnTo>
                    <a:pt x="21282" y="45833"/>
                  </a:lnTo>
                  <a:close/>
                  <a:moveTo>
                    <a:pt x="15878" y="44699"/>
                  </a:moveTo>
                  <a:lnTo>
                    <a:pt x="11842" y="47068"/>
                  </a:lnTo>
                  <a:lnTo>
                    <a:pt x="14210" y="48402"/>
                  </a:lnTo>
                  <a:lnTo>
                    <a:pt x="14277" y="48402"/>
                  </a:lnTo>
                  <a:lnTo>
                    <a:pt x="18313" y="46067"/>
                  </a:lnTo>
                  <a:lnTo>
                    <a:pt x="15878" y="44699"/>
                  </a:lnTo>
                  <a:close/>
                  <a:moveTo>
                    <a:pt x="26152" y="47268"/>
                  </a:moveTo>
                  <a:lnTo>
                    <a:pt x="23650" y="48702"/>
                  </a:lnTo>
                  <a:lnTo>
                    <a:pt x="26019" y="50070"/>
                  </a:lnTo>
                  <a:lnTo>
                    <a:pt x="26085" y="50070"/>
                  </a:lnTo>
                  <a:lnTo>
                    <a:pt x="28587" y="48635"/>
                  </a:lnTo>
                  <a:lnTo>
                    <a:pt x="26152" y="47268"/>
                  </a:lnTo>
                  <a:close/>
                  <a:moveTo>
                    <a:pt x="18013" y="47701"/>
                  </a:moveTo>
                  <a:lnTo>
                    <a:pt x="15511" y="49169"/>
                  </a:lnTo>
                  <a:lnTo>
                    <a:pt x="17879" y="50537"/>
                  </a:lnTo>
                  <a:lnTo>
                    <a:pt x="17946" y="50537"/>
                  </a:lnTo>
                  <a:lnTo>
                    <a:pt x="20448" y="49069"/>
                  </a:lnTo>
                  <a:lnTo>
                    <a:pt x="18013" y="47701"/>
                  </a:lnTo>
                  <a:close/>
                  <a:moveTo>
                    <a:pt x="22383" y="49436"/>
                  </a:moveTo>
                  <a:lnTo>
                    <a:pt x="19214" y="51271"/>
                  </a:lnTo>
                  <a:lnTo>
                    <a:pt x="21549" y="52638"/>
                  </a:lnTo>
                  <a:lnTo>
                    <a:pt x="21649" y="52638"/>
                  </a:lnTo>
                  <a:lnTo>
                    <a:pt x="24818" y="50804"/>
                  </a:lnTo>
                  <a:lnTo>
                    <a:pt x="22383" y="49436"/>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43;p54"/>
            <p:cNvSpPr/>
            <p:nvPr/>
          </p:nvSpPr>
          <p:spPr>
            <a:xfrm>
              <a:off x="2831350" y="2866650"/>
              <a:ext cx="1185050" cy="1259175"/>
            </a:xfrm>
            <a:custGeom>
              <a:avLst/>
              <a:gdLst/>
              <a:ahLst/>
              <a:cxnLst/>
              <a:rect l="l" t="t" r="r" b="b"/>
              <a:pathLst>
                <a:path w="47402" h="50367" extrusionOk="0">
                  <a:moveTo>
                    <a:pt x="29689" y="1"/>
                  </a:moveTo>
                  <a:lnTo>
                    <a:pt x="1" y="17180"/>
                  </a:lnTo>
                  <a:lnTo>
                    <a:pt x="1" y="38128"/>
                  </a:lnTo>
                  <a:cubicBezTo>
                    <a:pt x="68" y="39329"/>
                    <a:pt x="668" y="40397"/>
                    <a:pt x="1669" y="41064"/>
                  </a:cubicBezTo>
                  <a:lnTo>
                    <a:pt x="15045" y="48836"/>
                  </a:lnTo>
                  <a:cubicBezTo>
                    <a:pt x="16803" y="49857"/>
                    <a:pt x="19108" y="50366"/>
                    <a:pt x="21415" y="50366"/>
                  </a:cubicBezTo>
                  <a:cubicBezTo>
                    <a:pt x="23703" y="50366"/>
                    <a:pt x="25993" y="49866"/>
                    <a:pt x="27754" y="48869"/>
                  </a:cubicBezTo>
                  <a:lnTo>
                    <a:pt x="44766" y="39029"/>
                  </a:lnTo>
                  <a:cubicBezTo>
                    <a:pt x="46501" y="38028"/>
                    <a:pt x="47401" y="36694"/>
                    <a:pt x="47401" y="35360"/>
                  </a:cubicBezTo>
                  <a:lnTo>
                    <a:pt x="47401" y="32991"/>
                  </a:lnTo>
                  <a:lnTo>
                    <a:pt x="31390" y="23918"/>
                  </a:lnTo>
                  <a:cubicBezTo>
                    <a:pt x="30389" y="23251"/>
                    <a:pt x="29755" y="22183"/>
                    <a:pt x="29689" y="20983"/>
                  </a:cubicBezTo>
                  <a:lnTo>
                    <a:pt x="29689"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44;p54"/>
            <p:cNvSpPr/>
            <p:nvPr/>
          </p:nvSpPr>
          <p:spPr>
            <a:xfrm>
              <a:off x="2830525" y="3214400"/>
              <a:ext cx="178475" cy="757250"/>
            </a:xfrm>
            <a:custGeom>
              <a:avLst/>
              <a:gdLst/>
              <a:ahLst/>
              <a:cxnLst/>
              <a:rect l="l" t="t" r="r" b="b"/>
              <a:pathLst>
                <a:path w="7139" h="30290" extrusionOk="0">
                  <a:moveTo>
                    <a:pt x="5705" y="1"/>
                  </a:moveTo>
                  <a:lnTo>
                    <a:pt x="1" y="3270"/>
                  </a:lnTo>
                  <a:lnTo>
                    <a:pt x="1" y="24252"/>
                  </a:lnTo>
                  <a:cubicBezTo>
                    <a:pt x="67" y="25419"/>
                    <a:pt x="701" y="26520"/>
                    <a:pt x="1702" y="27154"/>
                  </a:cubicBezTo>
                  <a:lnTo>
                    <a:pt x="7139" y="30289"/>
                  </a:lnTo>
                  <a:lnTo>
                    <a:pt x="7139" y="27954"/>
                  </a:lnTo>
                  <a:lnTo>
                    <a:pt x="3737" y="25953"/>
                  </a:lnTo>
                  <a:cubicBezTo>
                    <a:pt x="2769" y="25319"/>
                    <a:pt x="2135" y="24218"/>
                    <a:pt x="2069" y="23051"/>
                  </a:cubicBezTo>
                  <a:lnTo>
                    <a:pt x="2069" y="6672"/>
                  </a:lnTo>
                  <a:lnTo>
                    <a:pt x="6038" y="4371"/>
                  </a:lnTo>
                  <a:cubicBezTo>
                    <a:pt x="5938" y="2903"/>
                    <a:pt x="5805" y="1435"/>
                    <a:pt x="57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45;p54"/>
            <p:cNvSpPr/>
            <p:nvPr/>
          </p:nvSpPr>
          <p:spPr>
            <a:xfrm>
              <a:off x="2882225" y="2952550"/>
              <a:ext cx="1155850" cy="1113950"/>
            </a:xfrm>
            <a:custGeom>
              <a:avLst/>
              <a:gdLst/>
              <a:ahLst/>
              <a:cxnLst/>
              <a:rect l="l" t="t" r="r" b="b"/>
              <a:pathLst>
                <a:path w="46234" h="44558" extrusionOk="0">
                  <a:moveTo>
                    <a:pt x="29689" y="1"/>
                  </a:moveTo>
                  <a:lnTo>
                    <a:pt x="1" y="17146"/>
                  </a:lnTo>
                  <a:lnTo>
                    <a:pt x="1" y="33525"/>
                  </a:lnTo>
                  <a:cubicBezTo>
                    <a:pt x="67" y="34726"/>
                    <a:pt x="701" y="35793"/>
                    <a:pt x="1702" y="36460"/>
                  </a:cubicBezTo>
                  <a:lnTo>
                    <a:pt x="13010" y="43032"/>
                  </a:lnTo>
                  <a:cubicBezTo>
                    <a:pt x="14761" y="44049"/>
                    <a:pt x="17055" y="44558"/>
                    <a:pt x="19348" y="44558"/>
                  </a:cubicBezTo>
                  <a:cubicBezTo>
                    <a:pt x="21641" y="44558"/>
                    <a:pt x="23934" y="44049"/>
                    <a:pt x="25686" y="43032"/>
                  </a:cubicBezTo>
                  <a:lnTo>
                    <a:pt x="42731" y="33225"/>
                  </a:lnTo>
                  <a:cubicBezTo>
                    <a:pt x="46234" y="31190"/>
                    <a:pt x="46234" y="27921"/>
                    <a:pt x="42731" y="25886"/>
                  </a:cubicBezTo>
                  <a:lnTo>
                    <a:pt x="31390" y="19281"/>
                  </a:lnTo>
                  <a:cubicBezTo>
                    <a:pt x="30389" y="18647"/>
                    <a:pt x="29755" y="17547"/>
                    <a:pt x="29689" y="16379"/>
                  </a:cubicBezTo>
                  <a:lnTo>
                    <a:pt x="2968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46;p54"/>
            <p:cNvSpPr/>
            <p:nvPr/>
          </p:nvSpPr>
          <p:spPr>
            <a:xfrm>
              <a:off x="2882225" y="2952550"/>
              <a:ext cx="870650" cy="959875"/>
            </a:xfrm>
            <a:custGeom>
              <a:avLst/>
              <a:gdLst/>
              <a:ahLst/>
              <a:cxnLst/>
              <a:rect l="l" t="t" r="r" b="b"/>
              <a:pathLst>
                <a:path w="34826" h="38395" extrusionOk="0">
                  <a:moveTo>
                    <a:pt x="29689" y="1"/>
                  </a:moveTo>
                  <a:lnTo>
                    <a:pt x="1" y="17146"/>
                  </a:lnTo>
                  <a:lnTo>
                    <a:pt x="1" y="33525"/>
                  </a:lnTo>
                  <a:cubicBezTo>
                    <a:pt x="67" y="34726"/>
                    <a:pt x="701" y="35793"/>
                    <a:pt x="1702" y="36460"/>
                  </a:cubicBezTo>
                  <a:lnTo>
                    <a:pt x="5071" y="38395"/>
                  </a:lnTo>
                  <a:lnTo>
                    <a:pt x="34826" y="21283"/>
                  </a:lnTo>
                  <a:lnTo>
                    <a:pt x="31390" y="19281"/>
                  </a:lnTo>
                  <a:cubicBezTo>
                    <a:pt x="30389" y="18647"/>
                    <a:pt x="29755" y="17547"/>
                    <a:pt x="29689" y="16379"/>
                  </a:cubicBezTo>
                  <a:lnTo>
                    <a:pt x="296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47;p54"/>
            <p:cNvSpPr/>
            <p:nvPr/>
          </p:nvSpPr>
          <p:spPr>
            <a:xfrm>
              <a:off x="1840650" y="486075"/>
              <a:ext cx="2648575" cy="3757525"/>
            </a:xfrm>
            <a:custGeom>
              <a:avLst/>
              <a:gdLst/>
              <a:ahLst/>
              <a:cxnLst/>
              <a:rect l="l" t="t" r="r" b="b"/>
              <a:pathLst>
                <a:path w="105943" h="150301" extrusionOk="0">
                  <a:moveTo>
                    <a:pt x="101959" y="1"/>
                  </a:moveTo>
                  <a:cubicBezTo>
                    <a:pt x="101227" y="1"/>
                    <a:pt x="100497" y="176"/>
                    <a:pt x="99839" y="523"/>
                  </a:cubicBezTo>
                  <a:lnTo>
                    <a:pt x="2102" y="56963"/>
                  </a:lnTo>
                  <a:cubicBezTo>
                    <a:pt x="835" y="57764"/>
                    <a:pt x="67" y="59131"/>
                    <a:pt x="1" y="60633"/>
                  </a:cubicBezTo>
                  <a:lnTo>
                    <a:pt x="1" y="146260"/>
                  </a:lnTo>
                  <a:cubicBezTo>
                    <a:pt x="34" y="147695"/>
                    <a:pt x="768" y="149029"/>
                    <a:pt x="1969" y="149830"/>
                  </a:cubicBezTo>
                  <a:cubicBezTo>
                    <a:pt x="2611" y="150143"/>
                    <a:pt x="3310" y="150301"/>
                    <a:pt x="4010" y="150301"/>
                  </a:cubicBezTo>
                  <a:cubicBezTo>
                    <a:pt x="4727" y="150301"/>
                    <a:pt x="5446" y="150134"/>
                    <a:pt x="6105" y="149796"/>
                  </a:cubicBezTo>
                  <a:lnTo>
                    <a:pt x="103808" y="93323"/>
                  </a:lnTo>
                  <a:cubicBezTo>
                    <a:pt x="105076" y="92522"/>
                    <a:pt x="105843" y="91154"/>
                    <a:pt x="105943" y="89653"/>
                  </a:cubicBezTo>
                  <a:lnTo>
                    <a:pt x="105943" y="4025"/>
                  </a:lnTo>
                  <a:cubicBezTo>
                    <a:pt x="105876" y="2591"/>
                    <a:pt x="105142" y="1257"/>
                    <a:pt x="103941" y="456"/>
                  </a:cubicBezTo>
                  <a:cubicBezTo>
                    <a:pt x="103316" y="151"/>
                    <a:pt x="102637" y="1"/>
                    <a:pt x="10195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48;p54"/>
            <p:cNvSpPr/>
            <p:nvPr/>
          </p:nvSpPr>
          <p:spPr>
            <a:xfrm>
              <a:off x="1939900" y="549125"/>
              <a:ext cx="2549325" cy="3688500"/>
            </a:xfrm>
            <a:custGeom>
              <a:avLst/>
              <a:gdLst/>
              <a:ahLst/>
              <a:cxnLst/>
              <a:rect l="l" t="t" r="r" b="b"/>
              <a:pathLst>
                <a:path w="101973" h="147540" extrusionOk="0">
                  <a:moveTo>
                    <a:pt x="100809" y="1"/>
                  </a:moveTo>
                  <a:cubicBezTo>
                    <a:pt x="100520" y="1"/>
                    <a:pt x="100190" y="97"/>
                    <a:pt x="99838" y="302"/>
                  </a:cubicBezTo>
                  <a:lnTo>
                    <a:pt x="2135" y="56710"/>
                  </a:lnTo>
                  <a:cubicBezTo>
                    <a:pt x="867" y="57543"/>
                    <a:pt x="67" y="58878"/>
                    <a:pt x="0" y="60379"/>
                  </a:cubicBezTo>
                  <a:lnTo>
                    <a:pt x="0" y="146007"/>
                  </a:lnTo>
                  <a:cubicBezTo>
                    <a:pt x="0" y="146988"/>
                    <a:pt x="480" y="147539"/>
                    <a:pt x="1195" y="147539"/>
                  </a:cubicBezTo>
                  <a:cubicBezTo>
                    <a:pt x="1477" y="147539"/>
                    <a:pt x="1795" y="147454"/>
                    <a:pt x="2135" y="147274"/>
                  </a:cubicBezTo>
                  <a:lnTo>
                    <a:pt x="99838" y="90834"/>
                  </a:lnTo>
                  <a:cubicBezTo>
                    <a:pt x="101106" y="90000"/>
                    <a:pt x="101906" y="88666"/>
                    <a:pt x="101973" y="87165"/>
                  </a:cubicBezTo>
                  <a:lnTo>
                    <a:pt x="101973" y="1503"/>
                  </a:lnTo>
                  <a:cubicBezTo>
                    <a:pt x="101973" y="560"/>
                    <a:pt x="101506" y="1"/>
                    <a:pt x="10080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49;p54"/>
            <p:cNvSpPr/>
            <p:nvPr/>
          </p:nvSpPr>
          <p:spPr>
            <a:xfrm>
              <a:off x="2016600" y="682000"/>
              <a:ext cx="2395075" cy="3194625"/>
            </a:xfrm>
            <a:custGeom>
              <a:avLst/>
              <a:gdLst/>
              <a:ahLst/>
              <a:cxnLst/>
              <a:rect l="l" t="t" r="r" b="b"/>
              <a:pathLst>
                <a:path w="95803" h="127785" extrusionOk="0">
                  <a:moveTo>
                    <a:pt x="95103" y="1"/>
                  </a:moveTo>
                  <a:cubicBezTo>
                    <a:pt x="94924" y="1"/>
                    <a:pt x="94720" y="62"/>
                    <a:pt x="94502" y="191"/>
                  </a:cubicBezTo>
                  <a:lnTo>
                    <a:pt x="1302" y="53996"/>
                  </a:lnTo>
                  <a:cubicBezTo>
                    <a:pt x="535" y="54497"/>
                    <a:pt x="34" y="55331"/>
                    <a:pt x="1" y="56231"/>
                  </a:cubicBezTo>
                  <a:lnTo>
                    <a:pt x="1" y="126849"/>
                  </a:lnTo>
                  <a:cubicBezTo>
                    <a:pt x="1" y="127444"/>
                    <a:pt x="290" y="127785"/>
                    <a:pt x="723" y="127785"/>
                  </a:cubicBezTo>
                  <a:cubicBezTo>
                    <a:pt x="896" y="127785"/>
                    <a:pt x="1092" y="127730"/>
                    <a:pt x="1302" y="127616"/>
                  </a:cubicBezTo>
                  <a:lnTo>
                    <a:pt x="94502" y="73777"/>
                  </a:lnTo>
                  <a:cubicBezTo>
                    <a:pt x="95269" y="73277"/>
                    <a:pt x="95769" y="72443"/>
                    <a:pt x="95803" y="71542"/>
                  </a:cubicBezTo>
                  <a:lnTo>
                    <a:pt x="95803" y="925"/>
                  </a:lnTo>
                  <a:cubicBezTo>
                    <a:pt x="95803" y="340"/>
                    <a:pt x="95523" y="1"/>
                    <a:pt x="9510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50;p54"/>
            <p:cNvSpPr/>
            <p:nvPr/>
          </p:nvSpPr>
          <p:spPr>
            <a:xfrm>
              <a:off x="3220800" y="3255600"/>
              <a:ext cx="132625" cy="166475"/>
            </a:xfrm>
            <a:custGeom>
              <a:avLst/>
              <a:gdLst/>
              <a:ahLst/>
              <a:cxnLst/>
              <a:rect l="l" t="t" r="r" b="b"/>
              <a:pathLst>
                <a:path w="5305" h="6659" extrusionOk="0">
                  <a:moveTo>
                    <a:pt x="3737" y="521"/>
                  </a:moveTo>
                  <a:cubicBezTo>
                    <a:pt x="3903" y="521"/>
                    <a:pt x="4070" y="554"/>
                    <a:pt x="4204" y="655"/>
                  </a:cubicBezTo>
                  <a:cubicBezTo>
                    <a:pt x="4604" y="955"/>
                    <a:pt x="4837" y="1455"/>
                    <a:pt x="4771" y="1955"/>
                  </a:cubicBezTo>
                  <a:cubicBezTo>
                    <a:pt x="4671" y="3557"/>
                    <a:pt x="3837" y="4991"/>
                    <a:pt x="2536" y="5858"/>
                  </a:cubicBezTo>
                  <a:cubicBezTo>
                    <a:pt x="2293" y="6083"/>
                    <a:pt x="2008" y="6181"/>
                    <a:pt x="1730" y="6181"/>
                  </a:cubicBezTo>
                  <a:cubicBezTo>
                    <a:pt x="1017" y="6181"/>
                    <a:pt x="352" y="5531"/>
                    <a:pt x="568" y="4691"/>
                  </a:cubicBezTo>
                  <a:cubicBezTo>
                    <a:pt x="634" y="3123"/>
                    <a:pt x="1468" y="1689"/>
                    <a:pt x="2803" y="821"/>
                  </a:cubicBezTo>
                  <a:cubicBezTo>
                    <a:pt x="3070" y="655"/>
                    <a:pt x="3403" y="554"/>
                    <a:pt x="3737" y="521"/>
                  </a:cubicBezTo>
                  <a:close/>
                  <a:moveTo>
                    <a:pt x="3726" y="1"/>
                  </a:moveTo>
                  <a:cubicBezTo>
                    <a:pt x="3347" y="1"/>
                    <a:pt x="2930" y="121"/>
                    <a:pt x="2502" y="354"/>
                  </a:cubicBezTo>
                  <a:cubicBezTo>
                    <a:pt x="1035" y="1322"/>
                    <a:pt x="101" y="2956"/>
                    <a:pt x="1" y="4691"/>
                  </a:cubicBezTo>
                  <a:cubicBezTo>
                    <a:pt x="1" y="5525"/>
                    <a:pt x="334" y="6158"/>
                    <a:pt x="835" y="6459"/>
                  </a:cubicBezTo>
                  <a:cubicBezTo>
                    <a:pt x="1068" y="6592"/>
                    <a:pt x="1335" y="6659"/>
                    <a:pt x="1602" y="6659"/>
                  </a:cubicBezTo>
                  <a:cubicBezTo>
                    <a:pt x="2035" y="6625"/>
                    <a:pt x="2436" y="6525"/>
                    <a:pt x="2803" y="6292"/>
                  </a:cubicBezTo>
                  <a:cubicBezTo>
                    <a:pt x="4270" y="5325"/>
                    <a:pt x="5204" y="3723"/>
                    <a:pt x="5304" y="1955"/>
                  </a:cubicBezTo>
                  <a:cubicBezTo>
                    <a:pt x="5304" y="1122"/>
                    <a:pt x="5004" y="521"/>
                    <a:pt x="4471" y="188"/>
                  </a:cubicBezTo>
                  <a:cubicBezTo>
                    <a:pt x="4248" y="62"/>
                    <a:pt x="3996" y="1"/>
                    <a:pt x="372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51;p54"/>
            <p:cNvSpPr/>
            <p:nvPr/>
          </p:nvSpPr>
          <p:spPr>
            <a:xfrm>
              <a:off x="1839825" y="1949350"/>
              <a:ext cx="152625" cy="2293850"/>
            </a:xfrm>
            <a:custGeom>
              <a:avLst/>
              <a:gdLst/>
              <a:ahLst/>
              <a:cxnLst/>
              <a:rect l="l" t="t" r="r" b="b"/>
              <a:pathLst>
                <a:path w="6105" h="91754" extrusionOk="0">
                  <a:moveTo>
                    <a:pt x="6105" y="91232"/>
                  </a:moveTo>
                  <a:lnTo>
                    <a:pt x="6105" y="91232"/>
                  </a:lnTo>
                  <a:cubicBezTo>
                    <a:pt x="6045" y="91263"/>
                    <a:pt x="5985" y="91293"/>
                    <a:pt x="5925" y="91321"/>
                  </a:cubicBezTo>
                  <a:lnTo>
                    <a:pt x="5925" y="91321"/>
                  </a:lnTo>
                  <a:cubicBezTo>
                    <a:pt x="5984" y="91295"/>
                    <a:pt x="6044" y="91265"/>
                    <a:pt x="6105" y="91232"/>
                  </a:cubicBezTo>
                  <a:close/>
                  <a:moveTo>
                    <a:pt x="634" y="0"/>
                  </a:moveTo>
                  <a:cubicBezTo>
                    <a:pt x="267" y="634"/>
                    <a:pt x="34" y="1334"/>
                    <a:pt x="0" y="2068"/>
                  </a:cubicBezTo>
                  <a:lnTo>
                    <a:pt x="0" y="87963"/>
                  </a:lnTo>
                  <a:cubicBezTo>
                    <a:pt x="67" y="89331"/>
                    <a:pt x="801" y="90598"/>
                    <a:pt x="2002" y="91299"/>
                  </a:cubicBezTo>
                  <a:cubicBezTo>
                    <a:pt x="2627" y="91603"/>
                    <a:pt x="3307" y="91754"/>
                    <a:pt x="3984" y="91754"/>
                  </a:cubicBezTo>
                  <a:cubicBezTo>
                    <a:pt x="4650" y="91754"/>
                    <a:pt x="5315" y="91609"/>
                    <a:pt x="5925" y="91321"/>
                  </a:cubicBezTo>
                  <a:lnTo>
                    <a:pt x="5925" y="91321"/>
                  </a:lnTo>
                  <a:cubicBezTo>
                    <a:pt x="5635" y="91454"/>
                    <a:pt x="5371" y="91516"/>
                    <a:pt x="5137" y="91516"/>
                  </a:cubicBezTo>
                  <a:cubicBezTo>
                    <a:pt x="4405" y="91516"/>
                    <a:pt x="3970" y="90913"/>
                    <a:pt x="3970" y="89998"/>
                  </a:cubicBezTo>
                  <a:lnTo>
                    <a:pt x="3970" y="4370"/>
                  </a:lnTo>
                  <a:cubicBezTo>
                    <a:pt x="4003" y="3636"/>
                    <a:pt x="4237" y="2902"/>
                    <a:pt x="4604" y="2268"/>
                  </a:cubicBezTo>
                  <a:lnTo>
                    <a:pt x="63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52;p54"/>
            <p:cNvSpPr/>
            <p:nvPr/>
          </p:nvSpPr>
          <p:spPr>
            <a:xfrm>
              <a:off x="1562125" y="1784225"/>
              <a:ext cx="60075" cy="1693725"/>
            </a:xfrm>
            <a:custGeom>
              <a:avLst/>
              <a:gdLst/>
              <a:ahLst/>
              <a:cxnLst/>
              <a:rect l="l" t="t" r="r" b="b"/>
              <a:pathLst>
                <a:path w="2403" h="67749" extrusionOk="0">
                  <a:moveTo>
                    <a:pt x="34" y="0"/>
                  </a:moveTo>
                  <a:lnTo>
                    <a:pt x="34" y="65480"/>
                  </a:lnTo>
                  <a:cubicBezTo>
                    <a:pt x="0" y="65981"/>
                    <a:pt x="234" y="66448"/>
                    <a:pt x="667" y="66748"/>
                  </a:cubicBezTo>
                  <a:lnTo>
                    <a:pt x="2402" y="67749"/>
                  </a:lnTo>
                  <a:cubicBezTo>
                    <a:pt x="2068" y="67449"/>
                    <a:pt x="1868" y="66982"/>
                    <a:pt x="1902" y="66548"/>
                  </a:cubicBezTo>
                  <a:lnTo>
                    <a:pt x="1902" y="1101"/>
                  </a:lnTo>
                  <a:lnTo>
                    <a:pt x="3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53;p54"/>
            <p:cNvSpPr/>
            <p:nvPr/>
          </p:nvSpPr>
          <p:spPr>
            <a:xfrm>
              <a:off x="1608825" y="380725"/>
              <a:ext cx="2232450" cy="3100575"/>
            </a:xfrm>
            <a:custGeom>
              <a:avLst/>
              <a:gdLst/>
              <a:ahLst/>
              <a:cxnLst/>
              <a:rect l="l" t="t" r="r" b="b"/>
              <a:pathLst>
                <a:path w="89298" h="124023" extrusionOk="0">
                  <a:moveTo>
                    <a:pt x="88497" y="0"/>
                  </a:moveTo>
                  <a:cubicBezTo>
                    <a:pt x="88297" y="0"/>
                    <a:pt x="88063" y="67"/>
                    <a:pt x="87863" y="200"/>
                  </a:cubicBezTo>
                  <a:lnTo>
                    <a:pt x="1468" y="50036"/>
                  </a:lnTo>
                  <a:cubicBezTo>
                    <a:pt x="601" y="50603"/>
                    <a:pt x="67" y="51537"/>
                    <a:pt x="0" y="52538"/>
                  </a:cubicBezTo>
                  <a:lnTo>
                    <a:pt x="0" y="122688"/>
                  </a:lnTo>
                  <a:cubicBezTo>
                    <a:pt x="0" y="123388"/>
                    <a:pt x="434" y="124022"/>
                    <a:pt x="968" y="124022"/>
                  </a:cubicBezTo>
                  <a:cubicBezTo>
                    <a:pt x="1134" y="124022"/>
                    <a:pt x="1301" y="123955"/>
                    <a:pt x="1468" y="123889"/>
                  </a:cubicBezTo>
                  <a:lnTo>
                    <a:pt x="87863" y="73986"/>
                  </a:lnTo>
                  <a:cubicBezTo>
                    <a:pt x="88730" y="73453"/>
                    <a:pt x="89264" y="72519"/>
                    <a:pt x="89297" y="71485"/>
                  </a:cubicBezTo>
                  <a:lnTo>
                    <a:pt x="89297" y="1034"/>
                  </a:lnTo>
                  <a:cubicBezTo>
                    <a:pt x="89297" y="367"/>
                    <a:pt x="88997" y="0"/>
                    <a:pt x="8849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54;p54"/>
            <p:cNvSpPr/>
            <p:nvPr/>
          </p:nvSpPr>
          <p:spPr>
            <a:xfrm>
              <a:off x="1562950" y="354750"/>
              <a:ext cx="2278325" cy="1528725"/>
            </a:xfrm>
            <a:custGeom>
              <a:avLst/>
              <a:gdLst/>
              <a:ahLst/>
              <a:cxnLst/>
              <a:rect l="l" t="t" r="r" b="b"/>
              <a:pathLst>
                <a:path w="91133" h="61149" extrusionOk="0">
                  <a:moveTo>
                    <a:pt x="88464" y="1"/>
                  </a:moveTo>
                  <a:cubicBezTo>
                    <a:pt x="88248" y="1"/>
                    <a:pt x="88039" y="69"/>
                    <a:pt x="87863" y="205"/>
                  </a:cubicBezTo>
                  <a:lnTo>
                    <a:pt x="1435" y="50041"/>
                  </a:lnTo>
                  <a:cubicBezTo>
                    <a:pt x="1035" y="50308"/>
                    <a:pt x="701" y="50675"/>
                    <a:pt x="468" y="51108"/>
                  </a:cubicBezTo>
                  <a:cubicBezTo>
                    <a:pt x="201" y="51509"/>
                    <a:pt x="34" y="52009"/>
                    <a:pt x="1" y="52543"/>
                  </a:cubicBezTo>
                  <a:lnTo>
                    <a:pt x="1" y="60081"/>
                  </a:lnTo>
                  <a:lnTo>
                    <a:pt x="1869" y="61149"/>
                  </a:lnTo>
                  <a:lnTo>
                    <a:pt x="91132" y="9645"/>
                  </a:lnTo>
                  <a:lnTo>
                    <a:pt x="91132" y="2040"/>
                  </a:lnTo>
                  <a:cubicBezTo>
                    <a:pt x="91132" y="1973"/>
                    <a:pt x="91132" y="1873"/>
                    <a:pt x="91132" y="1806"/>
                  </a:cubicBezTo>
                  <a:cubicBezTo>
                    <a:pt x="91099" y="1740"/>
                    <a:pt x="91099" y="1673"/>
                    <a:pt x="91066" y="1606"/>
                  </a:cubicBezTo>
                  <a:cubicBezTo>
                    <a:pt x="91066" y="1573"/>
                    <a:pt x="91032" y="1506"/>
                    <a:pt x="90999" y="1439"/>
                  </a:cubicBezTo>
                  <a:cubicBezTo>
                    <a:pt x="90966" y="1406"/>
                    <a:pt x="90932" y="1339"/>
                    <a:pt x="90899" y="1306"/>
                  </a:cubicBezTo>
                  <a:cubicBezTo>
                    <a:pt x="90866" y="1273"/>
                    <a:pt x="90832" y="1206"/>
                    <a:pt x="90799" y="1206"/>
                  </a:cubicBezTo>
                  <a:cubicBezTo>
                    <a:pt x="90765" y="1173"/>
                    <a:pt x="90732" y="1139"/>
                    <a:pt x="90699" y="1106"/>
                  </a:cubicBezTo>
                  <a:cubicBezTo>
                    <a:pt x="90432" y="972"/>
                    <a:pt x="89164" y="272"/>
                    <a:pt x="88931" y="105"/>
                  </a:cubicBezTo>
                  <a:cubicBezTo>
                    <a:pt x="88778" y="36"/>
                    <a:pt x="88619" y="1"/>
                    <a:pt x="8846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55;p54"/>
            <p:cNvSpPr/>
            <p:nvPr/>
          </p:nvSpPr>
          <p:spPr>
            <a:xfrm>
              <a:off x="1562950" y="1632450"/>
              <a:ext cx="56725" cy="251025"/>
            </a:xfrm>
            <a:custGeom>
              <a:avLst/>
              <a:gdLst/>
              <a:ahLst/>
              <a:cxnLst/>
              <a:rect l="l" t="t" r="r" b="b"/>
              <a:pathLst>
                <a:path w="2269" h="10041" extrusionOk="0">
                  <a:moveTo>
                    <a:pt x="434" y="0"/>
                  </a:moveTo>
                  <a:cubicBezTo>
                    <a:pt x="167" y="434"/>
                    <a:pt x="34" y="901"/>
                    <a:pt x="1" y="1435"/>
                  </a:cubicBezTo>
                  <a:lnTo>
                    <a:pt x="1" y="8973"/>
                  </a:lnTo>
                  <a:lnTo>
                    <a:pt x="1835" y="10041"/>
                  </a:lnTo>
                  <a:lnTo>
                    <a:pt x="1835" y="2469"/>
                  </a:lnTo>
                  <a:cubicBezTo>
                    <a:pt x="1869" y="2168"/>
                    <a:pt x="1902" y="1868"/>
                    <a:pt x="2035" y="1568"/>
                  </a:cubicBezTo>
                  <a:cubicBezTo>
                    <a:pt x="2035" y="1535"/>
                    <a:pt x="2069" y="1468"/>
                    <a:pt x="2069" y="1435"/>
                  </a:cubicBezTo>
                  <a:cubicBezTo>
                    <a:pt x="2136" y="1301"/>
                    <a:pt x="2202" y="1168"/>
                    <a:pt x="2269" y="1034"/>
                  </a:cubicBez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56;p54"/>
            <p:cNvSpPr/>
            <p:nvPr/>
          </p:nvSpPr>
          <p:spPr>
            <a:xfrm>
              <a:off x="1609650" y="380600"/>
              <a:ext cx="2231625" cy="1502875"/>
            </a:xfrm>
            <a:custGeom>
              <a:avLst/>
              <a:gdLst/>
              <a:ahLst/>
              <a:cxnLst/>
              <a:rect l="l" t="t" r="r" b="b"/>
              <a:pathLst>
                <a:path w="89265" h="60115" extrusionOk="0">
                  <a:moveTo>
                    <a:pt x="88400" y="1"/>
                  </a:moveTo>
                  <a:cubicBezTo>
                    <a:pt x="88201" y="1"/>
                    <a:pt x="88002" y="67"/>
                    <a:pt x="87830" y="205"/>
                  </a:cubicBezTo>
                  <a:lnTo>
                    <a:pt x="1435" y="50041"/>
                  </a:lnTo>
                  <a:cubicBezTo>
                    <a:pt x="1001" y="50308"/>
                    <a:pt x="634" y="50675"/>
                    <a:pt x="401" y="51108"/>
                  </a:cubicBezTo>
                  <a:cubicBezTo>
                    <a:pt x="334" y="51242"/>
                    <a:pt x="268" y="51375"/>
                    <a:pt x="201" y="51509"/>
                  </a:cubicBezTo>
                  <a:cubicBezTo>
                    <a:pt x="201" y="51542"/>
                    <a:pt x="167" y="51609"/>
                    <a:pt x="167" y="51642"/>
                  </a:cubicBezTo>
                  <a:cubicBezTo>
                    <a:pt x="34" y="51942"/>
                    <a:pt x="1" y="52242"/>
                    <a:pt x="1" y="52543"/>
                  </a:cubicBezTo>
                  <a:lnTo>
                    <a:pt x="1" y="60115"/>
                  </a:lnTo>
                  <a:lnTo>
                    <a:pt x="89264" y="8611"/>
                  </a:lnTo>
                  <a:lnTo>
                    <a:pt x="89264" y="1006"/>
                  </a:lnTo>
                  <a:cubicBezTo>
                    <a:pt x="89264" y="939"/>
                    <a:pt x="89264" y="839"/>
                    <a:pt x="89264" y="772"/>
                  </a:cubicBezTo>
                  <a:cubicBezTo>
                    <a:pt x="89231" y="706"/>
                    <a:pt x="89231" y="639"/>
                    <a:pt x="89198" y="572"/>
                  </a:cubicBezTo>
                  <a:cubicBezTo>
                    <a:pt x="89198" y="539"/>
                    <a:pt x="89164" y="472"/>
                    <a:pt x="89131" y="405"/>
                  </a:cubicBezTo>
                  <a:cubicBezTo>
                    <a:pt x="89098" y="372"/>
                    <a:pt x="89064" y="305"/>
                    <a:pt x="89031" y="272"/>
                  </a:cubicBezTo>
                  <a:cubicBezTo>
                    <a:pt x="88998" y="239"/>
                    <a:pt x="88964" y="172"/>
                    <a:pt x="88931" y="172"/>
                  </a:cubicBezTo>
                  <a:cubicBezTo>
                    <a:pt x="88770" y="59"/>
                    <a:pt x="88585" y="1"/>
                    <a:pt x="8840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57;p54"/>
            <p:cNvSpPr/>
            <p:nvPr/>
          </p:nvSpPr>
          <p:spPr>
            <a:xfrm>
              <a:off x="1573800" y="354750"/>
              <a:ext cx="2255800" cy="1303575"/>
            </a:xfrm>
            <a:custGeom>
              <a:avLst/>
              <a:gdLst/>
              <a:ahLst/>
              <a:cxnLst/>
              <a:rect l="l" t="t" r="r" b="b"/>
              <a:pathLst>
                <a:path w="90232" h="52143" extrusionOk="0">
                  <a:moveTo>
                    <a:pt x="88024" y="1"/>
                  </a:moveTo>
                  <a:cubicBezTo>
                    <a:pt x="87814" y="1"/>
                    <a:pt x="87605" y="69"/>
                    <a:pt x="87429" y="205"/>
                  </a:cubicBezTo>
                  <a:lnTo>
                    <a:pt x="1001" y="50041"/>
                  </a:lnTo>
                  <a:cubicBezTo>
                    <a:pt x="601" y="50308"/>
                    <a:pt x="267" y="50675"/>
                    <a:pt x="0" y="51108"/>
                  </a:cubicBezTo>
                  <a:lnTo>
                    <a:pt x="1835" y="52142"/>
                  </a:lnTo>
                  <a:cubicBezTo>
                    <a:pt x="2068" y="51709"/>
                    <a:pt x="2435" y="51342"/>
                    <a:pt x="2869" y="51075"/>
                  </a:cubicBezTo>
                  <a:lnTo>
                    <a:pt x="89264" y="1239"/>
                  </a:lnTo>
                  <a:cubicBezTo>
                    <a:pt x="89458" y="1110"/>
                    <a:pt x="89666" y="1036"/>
                    <a:pt x="89878" y="1036"/>
                  </a:cubicBezTo>
                  <a:cubicBezTo>
                    <a:pt x="89995" y="1036"/>
                    <a:pt x="90113" y="1059"/>
                    <a:pt x="90231" y="1106"/>
                  </a:cubicBezTo>
                  <a:cubicBezTo>
                    <a:pt x="89931" y="939"/>
                    <a:pt x="88730" y="272"/>
                    <a:pt x="88463" y="105"/>
                  </a:cubicBezTo>
                  <a:cubicBezTo>
                    <a:pt x="88324" y="36"/>
                    <a:pt x="88174" y="1"/>
                    <a:pt x="880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58;p54"/>
            <p:cNvSpPr/>
            <p:nvPr/>
          </p:nvSpPr>
          <p:spPr>
            <a:xfrm>
              <a:off x="1818975" y="1623275"/>
              <a:ext cx="34200" cy="70900"/>
            </a:xfrm>
            <a:custGeom>
              <a:avLst/>
              <a:gdLst/>
              <a:ahLst/>
              <a:cxnLst/>
              <a:rect l="l" t="t" r="r" b="b"/>
              <a:pathLst>
                <a:path w="1368" h="2836" extrusionOk="0">
                  <a:moveTo>
                    <a:pt x="934" y="0"/>
                  </a:moveTo>
                  <a:cubicBezTo>
                    <a:pt x="868" y="34"/>
                    <a:pt x="768" y="67"/>
                    <a:pt x="667" y="100"/>
                  </a:cubicBezTo>
                  <a:cubicBezTo>
                    <a:pt x="567" y="167"/>
                    <a:pt x="467" y="234"/>
                    <a:pt x="401" y="334"/>
                  </a:cubicBezTo>
                  <a:cubicBezTo>
                    <a:pt x="267" y="501"/>
                    <a:pt x="134" y="734"/>
                    <a:pt x="67" y="968"/>
                  </a:cubicBezTo>
                  <a:cubicBezTo>
                    <a:pt x="67" y="1034"/>
                    <a:pt x="34" y="1168"/>
                    <a:pt x="34" y="1268"/>
                  </a:cubicBezTo>
                  <a:cubicBezTo>
                    <a:pt x="34" y="1335"/>
                    <a:pt x="34" y="1435"/>
                    <a:pt x="67" y="1501"/>
                  </a:cubicBezTo>
                  <a:cubicBezTo>
                    <a:pt x="67" y="1568"/>
                    <a:pt x="100" y="1635"/>
                    <a:pt x="134" y="1668"/>
                  </a:cubicBezTo>
                  <a:cubicBezTo>
                    <a:pt x="167" y="1735"/>
                    <a:pt x="234" y="1768"/>
                    <a:pt x="267" y="1768"/>
                  </a:cubicBezTo>
                  <a:cubicBezTo>
                    <a:pt x="317" y="1785"/>
                    <a:pt x="359" y="1793"/>
                    <a:pt x="396" y="1793"/>
                  </a:cubicBezTo>
                  <a:cubicBezTo>
                    <a:pt x="434" y="1793"/>
                    <a:pt x="467" y="1785"/>
                    <a:pt x="501" y="1768"/>
                  </a:cubicBezTo>
                  <a:lnTo>
                    <a:pt x="734" y="1702"/>
                  </a:lnTo>
                  <a:cubicBezTo>
                    <a:pt x="801" y="1702"/>
                    <a:pt x="834" y="1702"/>
                    <a:pt x="868" y="1668"/>
                  </a:cubicBezTo>
                  <a:lnTo>
                    <a:pt x="968" y="1668"/>
                  </a:lnTo>
                  <a:cubicBezTo>
                    <a:pt x="968" y="1702"/>
                    <a:pt x="968" y="1735"/>
                    <a:pt x="968" y="1768"/>
                  </a:cubicBezTo>
                  <a:cubicBezTo>
                    <a:pt x="968" y="1802"/>
                    <a:pt x="968" y="1868"/>
                    <a:pt x="934" y="1902"/>
                  </a:cubicBezTo>
                  <a:cubicBezTo>
                    <a:pt x="901" y="1935"/>
                    <a:pt x="901" y="1968"/>
                    <a:pt x="868" y="2002"/>
                  </a:cubicBezTo>
                  <a:cubicBezTo>
                    <a:pt x="834" y="2035"/>
                    <a:pt x="801" y="2068"/>
                    <a:pt x="768" y="2068"/>
                  </a:cubicBezTo>
                  <a:lnTo>
                    <a:pt x="667" y="2135"/>
                  </a:lnTo>
                  <a:cubicBezTo>
                    <a:pt x="634" y="2169"/>
                    <a:pt x="567" y="2202"/>
                    <a:pt x="501" y="2202"/>
                  </a:cubicBezTo>
                  <a:cubicBezTo>
                    <a:pt x="501" y="2202"/>
                    <a:pt x="467" y="2202"/>
                    <a:pt x="434" y="2169"/>
                  </a:cubicBezTo>
                  <a:cubicBezTo>
                    <a:pt x="401" y="2169"/>
                    <a:pt x="401" y="2135"/>
                    <a:pt x="367" y="2135"/>
                  </a:cubicBezTo>
                  <a:lnTo>
                    <a:pt x="301" y="2135"/>
                  </a:lnTo>
                  <a:lnTo>
                    <a:pt x="67" y="2269"/>
                  </a:lnTo>
                  <a:cubicBezTo>
                    <a:pt x="34" y="2269"/>
                    <a:pt x="34" y="2302"/>
                    <a:pt x="0" y="2335"/>
                  </a:cubicBezTo>
                  <a:cubicBezTo>
                    <a:pt x="0" y="2369"/>
                    <a:pt x="0" y="2402"/>
                    <a:pt x="0" y="2435"/>
                  </a:cubicBezTo>
                  <a:cubicBezTo>
                    <a:pt x="0" y="2502"/>
                    <a:pt x="0" y="2602"/>
                    <a:pt x="34" y="2669"/>
                  </a:cubicBezTo>
                  <a:cubicBezTo>
                    <a:pt x="67" y="2702"/>
                    <a:pt x="100" y="2769"/>
                    <a:pt x="167" y="2802"/>
                  </a:cubicBezTo>
                  <a:cubicBezTo>
                    <a:pt x="234" y="2836"/>
                    <a:pt x="301" y="2836"/>
                    <a:pt x="367" y="2836"/>
                  </a:cubicBezTo>
                  <a:cubicBezTo>
                    <a:pt x="501" y="2802"/>
                    <a:pt x="601" y="2769"/>
                    <a:pt x="667" y="2702"/>
                  </a:cubicBezTo>
                  <a:cubicBezTo>
                    <a:pt x="768" y="2636"/>
                    <a:pt x="868" y="2569"/>
                    <a:pt x="968" y="2469"/>
                  </a:cubicBezTo>
                  <a:cubicBezTo>
                    <a:pt x="1068" y="2402"/>
                    <a:pt x="1134" y="2302"/>
                    <a:pt x="1201" y="2169"/>
                  </a:cubicBezTo>
                  <a:cubicBezTo>
                    <a:pt x="1235" y="2068"/>
                    <a:pt x="1301" y="1968"/>
                    <a:pt x="1335" y="1868"/>
                  </a:cubicBezTo>
                  <a:cubicBezTo>
                    <a:pt x="1335" y="1768"/>
                    <a:pt x="1368" y="1668"/>
                    <a:pt x="1368" y="1568"/>
                  </a:cubicBezTo>
                  <a:cubicBezTo>
                    <a:pt x="1368" y="1401"/>
                    <a:pt x="1335" y="1268"/>
                    <a:pt x="1268" y="1134"/>
                  </a:cubicBezTo>
                  <a:cubicBezTo>
                    <a:pt x="1204" y="1071"/>
                    <a:pt x="1128" y="1048"/>
                    <a:pt x="1037" y="1048"/>
                  </a:cubicBezTo>
                  <a:cubicBezTo>
                    <a:pt x="985" y="1048"/>
                    <a:pt x="929" y="1056"/>
                    <a:pt x="868" y="1068"/>
                  </a:cubicBezTo>
                  <a:lnTo>
                    <a:pt x="634" y="1134"/>
                  </a:lnTo>
                  <a:lnTo>
                    <a:pt x="501" y="1134"/>
                  </a:lnTo>
                  <a:cubicBezTo>
                    <a:pt x="467" y="1134"/>
                    <a:pt x="467" y="1134"/>
                    <a:pt x="434" y="1101"/>
                  </a:cubicBezTo>
                  <a:cubicBezTo>
                    <a:pt x="434" y="1068"/>
                    <a:pt x="434" y="1034"/>
                    <a:pt x="434" y="1034"/>
                  </a:cubicBezTo>
                  <a:cubicBezTo>
                    <a:pt x="434" y="968"/>
                    <a:pt x="467" y="868"/>
                    <a:pt x="501" y="834"/>
                  </a:cubicBezTo>
                  <a:cubicBezTo>
                    <a:pt x="567" y="768"/>
                    <a:pt x="601" y="734"/>
                    <a:pt x="667" y="701"/>
                  </a:cubicBezTo>
                  <a:cubicBezTo>
                    <a:pt x="734" y="667"/>
                    <a:pt x="768" y="634"/>
                    <a:pt x="801" y="634"/>
                  </a:cubicBezTo>
                  <a:lnTo>
                    <a:pt x="901" y="634"/>
                  </a:lnTo>
                  <a:lnTo>
                    <a:pt x="934" y="667"/>
                  </a:lnTo>
                  <a:lnTo>
                    <a:pt x="1001" y="667"/>
                  </a:lnTo>
                  <a:lnTo>
                    <a:pt x="1268" y="534"/>
                  </a:lnTo>
                  <a:cubicBezTo>
                    <a:pt x="1301" y="501"/>
                    <a:pt x="1335" y="434"/>
                    <a:pt x="1335" y="367"/>
                  </a:cubicBezTo>
                  <a:cubicBezTo>
                    <a:pt x="1335" y="267"/>
                    <a:pt x="1335" y="200"/>
                    <a:pt x="1268" y="167"/>
                  </a:cubicBezTo>
                  <a:cubicBezTo>
                    <a:pt x="1268" y="100"/>
                    <a:pt x="1201" y="67"/>
                    <a:pt x="1168" y="34"/>
                  </a:cubicBezTo>
                  <a:cubicBezTo>
                    <a:pt x="1101" y="0"/>
                    <a:pt x="1034" y="0"/>
                    <a:pt x="9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59;p54"/>
            <p:cNvSpPr/>
            <p:nvPr/>
          </p:nvSpPr>
          <p:spPr>
            <a:xfrm>
              <a:off x="1861500" y="1584075"/>
              <a:ext cx="10875" cy="89250"/>
            </a:xfrm>
            <a:custGeom>
              <a:avLst/>
              <a:gdLst/>
              <a:ahLst/>
              <a:cxnLst/>
              <a:rect l="l" t="t" r="r" b="b"/>
              <a:pathLst>
                <a:path w="435" h="3570" extrusionOk="0">
                  <a:moveTo>
                    <a:pt x="334" y="1"/>
                  </a:moveTo>
                  <a:lnTo>
                    <a:pt x="67" y="201"/>
                  </a:lnTo>
                  <a:cubicBezTo>
                    <a:pt x="34" y="201"/>
                    <a:pt x="34" y="234"/>
                    <a:pt x="1" y="267"/>
                  </a:cubicBezTo>
                  <a:cubicBezTo>
                    <a:pt x="1" y="301"/>
                    <a:pt x="1" y="334"/>
                    <a:pt x="1" y="367"/>
                  </a:cubicBezTo>
                  <a:lnTo>
                    <a:pt x="1" y="734"/>
                  </a:lnTo>
                  <a:cubicBezTo>
                    <a:pt x="1" y="734"/>
                    <a:pt x="1" y="768"/>
                    <a:pt x="1" y="801"/>
                  </a:cubicBezTo>
                  <a:lnTo>
                    <a:pt x="67" y="801"/>
                  </a:lnTo>
                  <a:lnTo>
                    <a:pt x="334" y="634"/>
                  </a:lnTo>
                  <a:cubicBezTo>
                    <a:pt x="367" y="634"/>
                    <a:pt x="367" y="601"/>
                    <a:pt x="401" y="568"/>
                  </a:cubicBezTo>
                  <a:cubicBezTo>
                    <a:pt x="401" y="534"/>
                    <a:pt x="401" y="501"/>
                    <a:pt x="434" y="468"/>
                  </a:cubicBezTo>
                  <a:lnTo>
                    <a:pt x="434" y="101"/>
                  </a:lnTo>
                  <a:cubicBezTo>
                    <a:pt x="434" y="67"/>
                    <a:pt x="401" y="34"/>
                    <a:pt x="401" y="1"/>
                  </a:cubicBezTo>
                  <a:close/>
                  <a:moveTo>
                    <a:pt x="334" y="935"/>
                  </a:moveTo>
                  <a:lnTo>
                    <a:pt x="67" y="1068"/>
                  </a:lnTo>
                  <a:cubicBezTo>
                    <a:pt x="67" y="1101"/>
                    <a:pt x="34" y="1135"/>
                    <a:pt x="34" y="1135"/>
                  </a:cubicBezTo>
                  <a:cubicBezTo>
                    <a:pt x="1" y="1168"/>
                    <a:pt x="1" y="1235"/>
                    <a:pt x="1" y="1268"/>
                  </a:cubicBezTo>
                  <a:lnTo>
                    <a:pt x="1" y="3503"/>
                  </a:lnTo>
                  <a:cubicBezTo>
                    <a:pt x="1" y="3503"/>
                    <a:pt x="1" y="3536"/>
                    <a:pt x="34" y="3570"/>
                  </a:cubicBezTo>
                  <a:lnTo>
                    <a:pt x="67" y="3570"/>
                  </a:lnTo>
                  <a:lnTo>
                    <a:pt x="334" y="3436"/>
                  </a:lnTo>
                  <a:cubicBezTo>
                    <a:pt x="334" y="3403"/>
                    <a:pt x="367" y="3403"/>
                    <a:pt x="367" y="3370"/>
                  </a:cubicBezTo>
                  <a:cubicBezTo>
                    <a:pt x="401" y="3336"/>
                    <a:pt x="401" y="3303"/>
                    <a:pt x="401" y="3270"/>
                  </a:cubicBezTo>
                  <a:lnTo>
                    <a:pt x="401" y="1001"/>
                  </a:lnTo>
                  <a:cubicBezTo>
                    <a:pt x="401" y="1001"/>
                    <a:pt x="401" y="968"/>
                    <a:pt x="367" y="935"/>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60;p54"/>
            <p:cNvSpPr/>
            <p:nvPr/>
          </p:nvSpPr>
          <p:spPr>
            <a:xfrm>
              <a:off x="1878175" y="1570100"/>
              <a:ext cx="30875" cy="83900"/>
            </a:xfrm>
            <a:custGeom>
              <a:avLst/>
              <a:gdLst/>
              <a:ahLst/>
              <a:cxnLst/>
              <a:rect l="l" t="t" r="r" b="b"/>
              <a:pathLst>
                <a:path w="1235" h="3356" extrusionOk="0">
                  <a:moveTo>
                    <a:pt x="655" y="1"/>
                  </a:moveTo>
                  <a:cubicBezTo>
                    <a:pt x="643" y="1"/>
                    <a:pt x="634" y="9"/>
                    <a:pt x="634" y="26"/>
                  </a:cubicBezTo>
                  <a:lnTo>
                    <a:pt x="401" y="159"/>
                  </a:lnTo>
                  <a:cubicBezTo>
                    <a:pt x="368" y="159"/>
                    <a:pt x="334" y="193"/>
                    <a:pt x="334" y="226"/>
                  </a:cubicBezTo>
                  <a:cubicBezTo>
                    <a:pt x="301" y="259"/>
                    <a:pt x="301" y="293"/>
                    <a:pt x="301" y="326"/>
                  </a:cubicBezTo>
                  <a:lnTo>
                    <a:pt x="301" y="1127"/>
                  </a:lnTo>
                  <a:lnTo>
                    <a:pt x="101" y="1227"/>
                  </a:lnTo>
                  <a:cubicBezTo>
                    <a:pt x="67" y="1260"/>
                    <a:pt x="67" y="1293"/>
                    <a:pt x="34" y="1293"/>
                  </a:cubicBezTo>
                  <a:cubicBezTo>
                    <a:pt x="34" y="1327"/>
                    <a:pt x="34" y="1393"/>
                    <a:pt x="1" y="1427"/>
                  </a:cubicBezTo>
                  <a:lnTo>
                    <a:pt x="1" y="1727"/>
                  </a:lnTo>
                  <a:cubicBezTo>
                    <a:pt x="1" y="1760"/>
                    <a:pt x="34" y="1794"/>
                    <a:pt x="34" y="1794"/>
                  </a:cubicBezTo>
                  <a:cubicBezTo>
                    <a:pt x="51" y="1810"/>
                    <a:pt x="59" y="1819"/>
                    <a:pt x="67" y="1819"/>
                  </a:cubicBezTo>
                  <a:cubicBezTo>
                    <a:pt x="76" y="1819"/>
                    <a:pt x="84" y="1810"/>
                    <a:pt x="101" y="1794"/>
                  </a:cubicBezTo>
                  <a:lnTo>
                    <a:pt x="301" y="1694"/>
                  </a:lnTo>
                  <a:lnTo>
                    <a:pt x="301" y="2728"/>
                  </a:lnTo>
                  <a:cubicBezTo>
                    <a:pt x="268" y="2928"/>
                    <a:pt x="334" y="3128"/>
                    <a:pt x="468" y="3295"/>
                  </a:cubicBezTo>
                  <a:cubicBezTo>
                    <a:pt x="510" y="3337"/>
                    <a:pt x="557" y="3355"/>
                    <a:pt x="613" y="3355"/>
                  </a:cubicBezTo>
                  <a:cubicBezTo>
                    <a:pt x="691" y="3355"/>
                    <a:pt x="785" y="3320"/>
                    <a:pt x="901" y="3261"/>
                  </a:cubicBezTo>
                  <a:lnTo>
                    <a:pt x="1135" y="3128"/>
                  </a:lnTo>
                  <a:cubicBezTo>
                    <a:pt x="1168" y="3095"/>
                    <a:pt x="1202" y="3095"/>
                    <a:pt x="1202" y="3061"/>
                  </a:cubicBezTo>
                  <a:cubicBezTo>
                    <a:pt x="1235" y="3028"/>
                    <a:pt x="1235" y="2995"/>
                    <a:pt x="1235" y="2961"/>
                  </a:cubicBezTo>
                  <a:lnTo>
                    <a:pt x="1235" y="2628"/>
                  </a:lnTo>
                  <a:cubicBezTo>
                    <a:pt x="1235" y="2594"/>
                    <a:pt x="1235" y="2561"/>
                    <a:pt x="1202" y="2561"/>
                  </a:cubicBezTo>
                  <a:cubicBezTo>
                    <a:pt x="1202" y="2544"/>
                    <a:pt x="1193" y="2536"/>
                    <a:pt x="1181" y="2536"/>
                  </a:cubicBezTo>
                  <a:cubicBezTo>
                    <a:pt x="1168" y="2536"/>
                    <a:pt x="1151" y="2544"/>
                    <a:pt x="1135" y="2561"/>
                  </a:cubicBezTo>
                  <a:lnTo>
                    <a:pt x="968" y="2661"/>
                  </a:lnTo>
                  <a:cubicBezTo>
                    <a:pt x="909" y="2700"/>
                    <a:pt x="862" y="2716"/>
                    <a:pt x="826" y="2716"/>
                  </a:cubicBezTo>
                  <a:cubicBezTo>
                    <a:pt x="801" y="2716"/>
                    <a:pt x="782" y="2708"/>
                    <a:pt x="768" y="2694"/>
                  </a:cubicBezTo>
                  <a:cubicBezTo>
                    <a:pt x="735" y="2628"/>
                    <a:pt x="701" y="2561"/>
                    <a:pt x="701" y="2461"/>
                  </a:cubicBezTo>
                  <a:lnTo>
                    <a:pt x="701" y="1460"/>
                  </a:lnTo>
                  <a:lnTo>
                    <a:pt x="1135" y="1227"/>
                  </a:lnTo>
                  <a:cubicBezTo>
                    <a:pt x="1168" y="1193"/>
                    <a:pt x="1168" y="1160"/>
                    <a:pt x="1202" y="1160"/>
                  </a:cubicBezTo>
                  <a:cubicBezTo>
                    <a:pt x="1202" y="1127"/>
                    <a:pt x="1202" y="1060"/>
                    <a:pt x="1202" y="1027"/>
                  </a:cubicBezTo>
                  <a:lnTo>
                    <a:pt x="1202" y="726"/>
                  </a:lnTo>
                  <a:cubicBezTo>
                    <a:pt x="1202" y="693"/>
                    <a:pt x="1202" y="660"/>
                    <a:pt x="1202" y="660"/>
                  </a:cubicBezTo>
                  <a:cubicBezTo>
                    <a:pt x="1185" y="643"/>
                    <a:pt x="1168" y="635"/>
                    <a:pt x="1156" y="635"/>
                  </a:cubicBezTo>
                  <a:cubicBezTo>
                    <a:pt x="1143" y="635"/>
                    <a:pt x="1135" y="643"/>
                    <a:pt x="1135" y="660"/>
                  </a:cubicBezTo>
                  <a:lnTo>
                    <a:pt x="701" y="893"/>
                  </a:lnTo>
                  <a:lnTo>
                    <a:pt x="701" y="93"/>
                  </a:lnTo>
                  <a:cubicBezTo>
                    <a:pt x="701" y="59"/>
                    <a:pt x="701" y="26"/>
                    <a:pt x="701" y="26"/>
                  </a:cubicBezTo>
                  <a:cubicBezTo>
                    <a:pt x="684" y="9"/>
                    <a:pt x="668" y="1"/>
                    <a:pt x="6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61;p54"/>
            <p:cNvSpPr/>
            <p:nvPr/>
          </p:nvSpPr>
          <p:spPr>
            <a:xfrm>
              <a:off x="1914875" y="1567075"/>
              <a:ext cx="38375" cy="67900"/>
            </a:xfrm>
            <a:custGeom>
              <a:avLst/>
              <a:gdLst/>
              <a:ahLst/>
              <a:cxnLst/>
              <a:rect l="l" t="t" r="r" b="b"/>
              <a:pathLst>
                <a:path w="1535" h="2716" extrusionOk="0">
                  <a:moveTo>
                    <a:pt x="901" y="614"/>
                  </a:moveTo>
                  <a:cubicBezTo>
                    <a:pt x="968" y="614"/>
                    <a:pt x="1001" y="614"/>
                    <a:pt x="1001" y="647"/>
                  </a:cubicBezTo>
                  <a:cubicBezTo>
                    <a:pt x="1034" y="681"/>
                    <a:pt x="1068" y="714"/>
                    <a:pt x="1068" y="747"/>
                  </a:cubicBezTo>
                  <a:cubicBezTo>
                    <a:pt x="1068" y="814"/>
                    <a:pt x="1101" y="847"/>
                    <a:pt x="1101" y="881"/>
                  </a:cubicBezTo>
                  <a:lnTo>
                    <a:pt x="401" y="1314"/>
                  </a:lnTo>
                  <a:cubicBezTo>
                    <a:pt x="401" y="1248"/>
                    <a:pt x="401" y="1181"/>
                    <a:pt x="434" y="1148"/>
                  </a:cubicBezTo>
                  <a:cubicBezTo>
                    <a:pt x="434" y="1081"/>
                    <a:pt x="467" y="1014"/>
                    <a:pt x="501" y="947"/>
                  </a:cubicBezTo>
                  <a:cubicBezTo>
                    <a:pt x="534" y="914"/>
                    <a:pt x="567" y="847"/>
                    <a:pt x="601" y="781"/>
                  </a:cubicBezTo>
                  <a:cubicBezTo>
                    <a:pt x="634" y="747"/>
                    <a:pt x="701" y="681"/>
                    <a:pt x="734" y="647"/>
                  </a:cubicBezTo>
                  <a:cubicBezTo>
                    <a:pt x="801" y="614"/>
                    <a:pt x="868" y="614"/>
                    <a:pt x="901" y="614"/>
                  </a:cubicBezTo>
                  <a:close/>
                  <a:moveTo>
                    <a:pt x="982" y="0"/>
                  </a:moveTo>
                  <a:cubicBezTo>
                    <a:pt x="901" y="0"/>
                    <a:pt x="816" y="31"/>
                    <a:pt x="768" y="80"/>
                  </a:cubicBezTo>
                  <a:cubicBezTo>
                    <a:pt x="634" y="147"/>
                    <a:pt x="534" y="247"/>
                    <a:pt x="434" y="380"/>
                  </a:cubicBezTo>
                  <a:cubicBezTo>
                    <a:pt x="334" y="480"/>
                    <a:pt x="267" y="647"/>
                    <a:pt x="201" y="781"/>
                  </a:cubicBezTo>
                  <a:cubicBezTo>
                    <a:pt x="134" y="947"/>
                    <a:pt x="67" y="1114"/>
                    <a:pt x="34" y="1281"/>
                  </a:cubicBezTo>
                  <a:cubicBezTo>
                    <a:pt x="0" y="1448"/>
                    <a:pt x="0" y="1648"/>
                    <a:pt x="0" y="1815"/>
                  </a:cubicBezTo>
                  <a:cubicBezTo>
                    <a:pt x="0" y="1981"/>
                    <a:pt x="0" y="2115"/>
                    <a:pt x="34" y="2282"/>
                  </a:cubicBezTo>
                  <a:cubicBezTo>
                    <a:pt x="67" y="2415"/>
                    <a:pt x="134" y="2515"/>
                    <a:pt x="201" y="2615"/>
                  </a:cubicBezTo>
                  <a:cubicBezTo>
                    <a:pt x="267" y="2682"/>
                    <a:pt x="334" y="2715"/>
                    <a:pt x="434" y="2715"/>
                  </a:cubicBezTo>
                  <a:cubicBezTo>
                    <a:pt x="534" y="2715"/>
                    <a:pt x="668" y="2715"/>
                    <a:pt x="734" y="2649"/>
                  </a:cubicBezTo>
                  <a:cubicBezTo>
                    <a:pt x="868" y="2582"/>
                    <a:pt x="968" y="2482"/>
                    <a:pt x="1068" y="2382"/>
                  </a:cubicBezTo>
                  <a:cubicBezTo>
                    <a:pt x="1135" y="2282"/>
                    <a:pt x="1201" y="2182"/>
                    <a:pt x="1268" y="2082"/>
                  </a:cubicBezTo>
                  <a:cubicBezTo>
                    <a:pt x="1335" y="2015"/>
                    <a:pt x="1368" y="1915"/>
                    <a:pt x="1401" y="1815"/>
                  </a:cubicBezTo>
                  <a:cubicBezTo>
                    <a:pt x="1435" y="1748"/>
                    <a:pt x="1468" y="1681"/>
                    <a:pt x="1468" y="1615"/>
                  </a:cubicBezTo>
                  <a:cubicBezTo>
                    <a:pt x="1468" y="1581"/>
                    <a:pt x="1468" y="1548"/>
                    <a:pt x="1435" y="1514"/>
                  </a:cubicBezTo>
                  <a:lnTo>
                    <a:pt x="1368" y="1514"/>
                  </a:lnTo>
                  <a:lnTo>
                    <a:pt x="1135" y="1681"/>
                  </a:lnTo>
                  <a:cubicBezTo>
                    <a:pt x="1101" y="1681"/>
                    <a:pt x="1101" y="1715"/>
                    <a:pt x="1068" y="1715"/>
                  </a:cubicBezTo>
                  <a:cubicBezTo>
                    <a:pt x="1034" y="1748"/>
                    <a:pt x="1034" y="1781"/>
                    <a:pt x="1001" y="1815"/>
                  </a:cubicBezTo>
                  <a:cubicBezTo>
                    <a:pt x="1001" y="1848"/>
                    <a:pt x="968" y="1915"/>
                    <a:pt x="901" y="1948"/>
                  </a:cubicBezTo>
                  <a:cubicBezTo>
                    <a:pt x="868" y="1981"/>
                    <a:pt x="801" y="2048"/>
                    <a:pt x="734" y="2082"/>
                  </a:cubicBezTo>
                  <a:cubicBezTo>
                    <a:pt x="701" y="2082"/>
                    <a:pt x="668" y="2115"/>
                    <a:pt x="634" y="2115"/>
                  </a:cubicBezTo>
                  <a:lnTo>
                    <a:pt x="501" y="2115"/>
                  </a:lnTo>
                  <a:cubicBezTo>
                    <a:pt x="467" y="2082"/>
                    <a:pt x="434" y="2048"/>
                    <a:pt x="434" y="2015"/>
                  </a:cubicBezTo>
                  <a:cubicBezTo>
                    <a:pt x="401" y="1948"/>
                    <a:pt x="401" y="1915"/>
                    <a:pt x="401" y="1848"/>
                  </a:cubicBezTo>
                  <a:lnTo>
                    <a:pt x="1435" y="1248"/>
                  </a:lnTo>
                  <a:cubicBezTo>
                    <a:pt x="1468" y="1214"/>
                    <a:pt x="1468" y="1181"/>
                    <a:pt x="1501" y="1181"/>
                  </a:cubicBezTo>
                  <a:cubicBezTo>
                    <a:pt x="1501" y="1148"/>
                    <a:pt x="1501" y="1081"/>
                    <a:pt x="1535" y="1047"/>
                  </a:cubicBezTo>
                  <a:lnTo>
                    <a:pt x="1535" y="847"/>
                  </a:lnTo>
                  <a:cubicBezTo>
                    <a:pt x="1501" y="714"/>
                    <a:pt x="1501" y="547"/>
                    <a:pt x="1468" y="414"/>
                  </a:cubicBezTo>
                  <a:cubicBezTo>
                    <a:pt x="1435" y="314"/>
                    <a:pt x="1368" y="214"/>
                    <a:pt x="1301" y="113"/>
                  </a:cubicBezTo>
                  <a:cubicBezTo>
                    <a:pt x="1235" y="47"/>
                    <a:pt x="1168" y="13"/>
                    <a:pt x="1068" y="13"/>
                  </a:cubicBezTo>
                  <a:cubicBezTo>
                    <a:pt x="1041" y="4"/>
                    <a:pt x="1012" y="0"/>
                    <a:pt x="98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62;p54"/>
            <p:cNvSpPr/>
            <p:nvPr/>
          </p:nvSpPr>
          <p:spPr>
            <a:xfrm>
              <a:off x="1961575" y="1524875"/>
              <a:ext cx="60900" cy="90925"/>
            </a:xfrm>
            <a:custGeom>
              <a:avLst/>
              <a:gdLst/>
              <a:ahLst/>
              <a:cxnLst/>
              <a:rect l="l" t="t" r="r" b="b"/>
              <a:pathLst>
                <a:path w="2436" h="3637" extrusionOk="0">
                  <a:moveTo>
                    <a:pt x="2102" y="0"/>
                  </a:moveTo>
                  <a:cubicBezTo>
                    <a:pt x="2002" y="0"/>
                    <a:pt x="1902" y="34"/>
                    <a:pt x="1802" y="67"/>
                  </a:cubicBezTo>
                  <a:cubicBezTo>
                    <a:pt x="1768" y="100"/>
                    <a:pt x="1735" y="134"/>
                    <a:pt x="1668" y="200"/>
                  </a:cubicBezTo>
                  <a:cubicBezTo>
                    <a:pt x="1635" y="234"/>
                    <a:pt x="1568" y="300"/>
                    <a:pt x="1535" y="334"/>
                  </a:cubicBezTo>
                  <a:cubicBezTo>
                    <a:pt x="1501" y="400"/>
                    <a:pt x="1435" y="467"/>
                    <a:pt x="1401" y="534"/>
                  </a:cubicBezTo>
                  <a:cubicBezTo>
                    <a:pt x="1368" y="634"/>
                    <a:pt x="1335" y="701"/>
                    <a:pt x="1301" y="767"/>
                  </a:cubicBezTo>
                  <a:cubicBezTo>
                    <a:pt x="1268" y="701"/>
                    <a:pt x="1201" y="634"/>
                    <a:pt x="1101" y="601"/>
                  </a:cubicBezTo>
                  <a:cubicBezTo>
                    <a:pt x="1074" y="592"/>
                    <a:pt x="1048" y="588"/>
                    <a:pt x="1021" y="588"/>
                  </a:cubicBezTo>
                  <a:cubicBezTo>
                    <a:pt x="947" y="588"/>
                    <a:pt x="874" y="618"/>
                    <a:pt x="801" y="667"/>
                  </a:cubicBezTo>
                  <a:cubicBezTo>
                    <a:pt x="701" y="734"/>
                    <a:pt x="634" y="801"/>
                    <a:pt x="567" y="867"/>
                  </a:cubicBezTo>
                  <a:cubicBezTo>
                    <a:pt x="501" y="968"/>
                    <a:pt x="434" y="1068"/>
                    <a:pt x="401" y="1201"/>
                  </a:cubicBezTo>
                  <a:lnTo>
                    <a:pt x="401" y="1101"/>
                  </a:lnTo>
                  <a:cubicBezTo>
                    <a:pt x="401" y="1068"/>
                    <a:pt x="401" y="1034"/>
                    <a:pt x="367" y="1034"/>
                  </a:cubicBezTo>
                  <a:lnTo>
                    <a:pt x="334" y="1034"/>
                  </a:lnTo>
                  <a:lnTo>
                    <a:pt x="100" y="1168"/>
                  </a:lnTo>
                  <a:cubicBezTo>
                    <a:pt x="67" y="1168"/>
                    <a:pt x="34" y="1201"/>
                    <a:pt x="34" y="1234"/>
                  </a:cubicBezTo>
                  <a:cubicBezTo>
                    <a:pt x="0" y="1268"/>
                    <a:pt x="0" y="1301"/>
                    <a:pt x="0" y="1334"/>
                  </a:cubicBezTo>
                  <a:lnTo>
                    <a:pt x="0" y="3569"/>
                  </a:lnTo>
                  <a:cubicBezTo>
                    <a:pt x="0" y="3603"/>
                    <a:pt x="0" y="3603"/>
                    <a:pt x="0" y="3636"/>
                  </a:cubicBezTo>
                  <a:lnTo>
                    <a:pt x="67" y="3636"/>
                  </a:lnTo>
                  <a:lnTo>
                    <a:pt x="301" y="3503"/>
                  </a:lnTo>
                  <a:cubicBezTo>
                    <a:pt x="334" y="3469"/>
                    <a:pt x="367" y="3469"/>
                    <a:pt x="367" y="3436"/>
                  </a:cubicBezTo>
                  <a:cubicBezTo>
                    <a:pt x="367" y="3403"/>
                    <a:pt x="401" y="3369"/>
                    <a:pt x="401" y="3336"/>
                  </a:cubicBezTo>
                  <a:lnTo>
                    <a:pt x="401" y="2068"/>
                  </a:lnTo>
                  <a:cubicBezTo>
                    <a:pt x="401" y="1902"/>
                    <a:pt x="401" y="1735"/>
                    <a:pt x="467" y="1568"/>
                  </a:cubicBezTo>
                  <a:cubicBezTo>
                    <a:pt x="534" y="1468"/>
                    <a:pt x="601" y="1368"/>
                    <a:pt x="701" y="1301"/>
                  </a:cubicBezTo>
                  <a:cubicBezTo>
                    <a:pt x="751" y="1284"/>
                    <a:pt x="793" y="1276"/>
                    <a:pt x="830" y="1276"/>
                  </a:cubicBezTo>
                  <a:cubicBezTo>
                    <a:pt x="868" y="1276"/>
                    <a:pt x="901" y="1284"/>
                    <a:pt x="934" y="1301"/>
                  </a:cubicBezTo>
                  <a:cubicBezTo>
                    <a:pt x="1001" y="1435"/>
                    <a:pt x="1034" y="1568"/>
                    <a:pt x="1001" y="1735"/>
                  </a:cubicBezTo>
                  <a:lnTo>
                    <a:pt x="1001" y="2969"/>
                  </a:lnTo>
                  <a:cubicBezTo>
                    <a:pt x="1001" y="3002"/>
                    <a:pt x="1001" y="3036"/>
                    <a:pt x="1034" y="3069"/>
                  </a:cubicBezTo>
                  <a:lnTo>
                    <a:pt x="1101" y="3069"/>
                  </a:lnTo>
                  <a:lnTo>
                    <a:pt x="1335" y="2902"/>
                  </a:lnTo>
                  <a:cubicBezTo>
                    <a:pt x="1368" y="2902"/>
                    <a:pt x="1368" y="2869"/>
                    <a:pt x="1401" y="2836"/>
                  </a:cubicBezTo>
                  <a:cubicBezTo>
                    <a:pt x="1401" y="2802"/>
                    <a:pt x="1401" y="2769"/>
                    <a:pt x="1401" y="2735"/>
                  </a:cubicBezTo>
                  <a:lnTo>
                    <a:pt x="1401" y="1435"/>
                  </a:lnTo>
                  <a:cubicBezTo>
                    <a:pt x="1401" y="1268"/>
                    <a:pt x="1435" y="1101"/>
                    <a:pt x="1501" y="968"/>
                  </a:cubicBezTo>
                  <a:cubicBezTo>
                    <a:pt x="1568" y="867"/>
                    <a:pt x="1635" y="767"/>
                    <a:pt x="1735" y="701"/>
                  </a:cubicBezTo>
                  <a:cubicBezTo>
                    <a:pt x="1793" y="681"/>
                    <a:pt x="1839" y="662"/>
                    <a:pt x="1875" y="662"/>
                  </a:cubicBezTo>
                  <a:cubicBezTo>
                    <a:pt x="1901" y="662"/>
                    <a:pt x="1921" y="672"/>
                    <a:pt x="1935" y="701"/>
                  </a:cubicBezTo>
                  <a:cubicBezTo>
                    <a:pt x="2035" y="834"/>
                    <a:pt x="2069" y="968"/>
                    <a:pt x="2035" y="1134"/>
                  </a:cubicBezTo>
                  <a:lnTo>
                    <a:pt x="2035" y="2369"/>
                  </a:lnTo>
                  <a:cubicBezTo>
                    <a:pt x="2035" y="2402"/>
                    <a:pt x="2035" y="2435"/>
                    <a:pt x="2069" y="2469"/>
                  </a:cubicBezTo>
                  <a:lnTo>
                    <a:pt x="2102" y="2469"/>
                  </a:lnTo>
                  <a:lnTo>
                    <a:pt x="2369" y="2302"/>
                  </a:lnTo>
                  <a:cubicBezTo>
                    <a:pt x="2369" y="2302"/>
                    <a:pt x="2402" y="2268"/>
                    <a:pt x="2402" y="2235"/>
                  </a:cubicBezTo>
                  <a:cubicBezTo>
                    <a:pt x="2435" y="2202"/>
                    <a:pt x="2435" y="2168"/>
                    <a:pt x="2435" y="2135"/>
                  </a:cubicBezTo>
                  <a:lnTo>
                    <a:pt x="2435" y="834"/>
                  </a:lnTo>
                  <a:cubicBezTo>
                    <a:pt x="2435" y="701"/>
                    <a:pt x="2435" y="567"/>
                    <a:pt x="2402" y="434"/>
                  </a:cubicBezTo>
                  <a:cubicBezTo>
                    <a:pt x="2402" y="334"/>
                    <a:pt x="2369" y="234"/>
                    <a:pt x="2302" y="134"/>
                  </a:cubicBezTo>
                  <a:cubicBezTo>
                    <a:pt x="2269" y="67"/>
                    <a:pt x="2202" y="0"/>
                    <a:pt x="21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63;p54"/>
            <p:cNvSpPr/>
            <p:nvPr/>
          </p:nvSpPr>
          <p:spPr>
            <a:xfrm>
              <a:off x="2029950" y="1499850"/>
              <a:ext cx="37550" cy="72575"/>
            </a:xfrm>
            <a:custGeom>
              <a:avLst/>
              <a:gdLst/>
              <a:ahLst/>
              <a:cxnLst/>
              <a:rect l="l" t="t" r="r" b="b"/>
              <a:pathLst>
                <a:path w="1502" h="2903" extrusionOk="0">
                  <a:moveTo>
                    <a:pt x="1068" y="1368"/>
                  </a:moveTo>
                  <a:lnTo>
                    <a:pt x="1068" y="1401"/>
                  </a:lnTo>
                  <a:cubicBezTo>
                    <a:pt x="1068" y="1468"/>
                    <a:pt x="1068" y="1535"/>
                    <a:pt x="1068" y="1635"/>
                  </a:cubicBezTo>
                  <a:cubicBezTo>
                    <a:pt x="1035" y="1702"/>
                    <a:pt x="1001" y="1768"/>
                    <a:pt x="968" y="1835"/>
                  </a:cubicBezTo>
                  <a:cubicBezTo>
                    <a:pt x="935" y="1902"/>
                    <a:pt x="868" y="1969"/>
                    <a:pt x="835" y="2035"/>
                  </a:cubicBezTo>
                  <a:cubicBezTo>
                    <a:pt x="768" y="2102"/>
                    <a:pt x="701" y="2169"/>
                    <a:pt x="634" y="2202"/>
                  </a:cubicBezTo>
                  <a:cubicBezTo>
                    <a:pt x="601" y="2235"/>
                    <a:pt x="534" y="2235"/>
                    <a:pt x="501" y="2235"/>
                  </a:cubicBezTo>
                  <a:cubicBezTo>
                    <a:pt x="434" y="2235"/>
                    <a:pt x="434" y="2202"/>
                    <a:pt x="434" y="2135"/>
                  </a:cubicBezTo>
                  <a:cubicBezTo>
                    <a:pt x="434" y="2069"/>
                    <a:pt x="434" y="2002"/>
                    <a:pt x="468" y="1935"/>
                  </a:cubicBezTo>
                  <a:cubicBezTo>
                    <a:pt x="534" y="1835"/>
                    <a:pt x="601" y="1768"/>
                    <a:pt x="668" y="1735"/>
                  </a:cubicBezTo>
                  <a:lnTo>
                    <a:pt x="1068" y="1368"/>
                  </a:lnTo>
                  <a:close/>
                  <a:moveTo>
                    <a:pt x="1068" y="0"/>
                  </a:moveTo>
                  <a:cubicBezTo>
                    <a:pt x="968" y="0"/>
                    <a:pt x="868" y="34"/>
                    <a:pt x="801" y="101"/>
                  </a:cubicBezTo>
                  <a:cubicBezTo>
                    <a:pt x="668" y="167"/>
                    <a:pt x="601" y="234"/>
                    <a:pt x="501" y="334"/>
                  </a:cubicBezTo>
                  <a:cubicBezTo>
                    <a:pt x="434" y="401"/>
                    <a:pt x="368" y="501"/>
                    <a:pt x="301" y="601"/>
                  </a:cubicBezTo>
                  <a:cubicBezTo>
                    <a:pt x="268" y="701"/>
                    <a:pt x="201" y="801"/>
                    <a:pt x="167" y="901"/>
                  </a:cubicBezTo>
                  <a:cubicBezTo>
                    <a:pt x="134" y="968"/>
                    <a:pt x="134" y="1068"/>
                    <a:pt x="134" y="1135"/>
                  </a:cubicBezTo>
                  <a:cubicBezTo>
                    <a:pt x="101" y="1168"/>
                    <a:pt x="101" y="1201"/>
                    <a:pt x="134" y="1235"/>
                  </a:cubicBezTo>
                  <a:lnTo>
                    <a:pt x="201" y="1235"/>
                  </a:lnTo>
                  <a:lnTo>
                    <a:pt x="468" y="1068"/>
                  </a:lnTo>
                  <a:cubicBezTo>
                    <a:pt x="501" y="1068"/>
                    <a:pt x="534" y="1035"/>
                    <a:pt x="534" y="1001"/>
                  </a:cubicBezTo>
                  <a:cubicBezTo>
                    <a:pt x="568" y="1001"/>
                    <a:pt x="568" y="968"/>
                    <a:pt x="601" y="934"/>
                  </a:cubicBezTo>
                  <a:cubicBezTo>
                    <a:pt x="601" y="901"/>
                    <a:pt x="634" y="834"/>
                    <a:pt x="668" y="801"/>
                  </a:cubicBezTo>
                  <a:cubicBezTo>
                    <a:pt x="701" y="768"/>
                    <a:pt x="735" y="734"/>
                    <a:pt x="801" y="701"/>
                  </a:cubicBezTo>
                  <a:cubicBezTo>
                    <a:pt x="840" y="662"/>
                    <a:pt x="879" y="646"/>
                    <a:pt x="918" y="646"/>
                  </a:cubicBezTo>
                  <a:cubicBezTo>
                    <a:pt x="946" y="646"/>
                    <a:pt x="974" y="654"/>
                    <a:pt x="1001" y="668"/>
                  </a:cubicBezTo>
                  <a:cubicBezTo>
                    <a:pt x="1068" y="668"/>
                    <a:pt x="1101" y="734"/>
                    <a:pt x="1101" y="868"/>
                  </a:cubicBezTo>
                  <a:lnTo>
                    <a:pt x="568" y="1301"/>
                  </a:lnTo>
                  <a:cubicBezTo>
                    <a:pt x="401" y="1435"/>
                    <a:pt x="268" y="1602"/>
                    <a:pt x="167" y="1802"/>
                  </a:cubicBezTo>
                  <a:cubicBezTo>
                    <a:pt x="67" y="1969"/>
                    <a:pt x="1" y="2202"/>
                    <a:pt x="1" y="2402"/>
                  </a:cubicBezTo>
                  <a:cubicBezTo>
                    <a:pt x="1" y="2502"/>
                    <a:pt x="34" y="2602"/>
                    <a:pt x="34" y="2669"/>
                  </a:cubicBezTo>
                  <a:cubicBezTo>
                    <a:pt x="67" y="2736"/>
                    <a:pt x="101" y="2802"/>
                    <a:pt x="167" y="2869"/>
                  </a:cubicBezTo>
                  <a:cubicBezTo>
                    <a:pt x="201" y="2903"/>
                    <a:pt x="268" y="2903"/>
                    <a:pt x="334" y="2903"/>
                  </a:cubicBezTo>
                  <a:cubicBezTo>
                    <a:pt x="434" y="2903"/>
                    <a:pt x="501" y="2869"/>
                    <a:pt x="568" y="2836"/>
                  </a:cubicBezTo>
                  <a:cubicBezTo>
                    <a:pt x="701" y="2736"/>
                    <a:pt x="801" y="2669"/>
                    <a:pt x="901" y="2536"/>
                  </a:cubicBezTo>
                  <a:cubicBezTo>
                    <a:pt x="968" y="2436"/>
                    <a:pt x="1035" y="2302"/>
                    <a:pt x="1068" y="2202"/>
                  </a:cubicBezTo>
                  <a:lnTo>
                    <a:pt x="1068" y="2369"/>
                  </a:lnTo>
                  <a:cubicBezTo>
                    <a:pt x="1068" y="2369"/>
                    <a:pt x="1101" y="2402"/>
                    <a:pt x="1101" y="2436"/>
                  </a:cubicBezTo>
                  <a:lnTo>
                    <a:pt x="1168" y="2436"/>
                  </a:lnTo>
                  <a:lnTo>
                    <a:pt x="1402" y="2302"/>
                  </a:lnTo>
                  <a:cubicBezTo>
                    <a:pt x="1435" y="2269"/>
                    <a:pt x="1435" y="2235"/>
                    <a:pt x="1468" y="2235"/>
                  </a:cubicBezTo>
                  <a:cubicBezTo>
                    <a:pt x="1468" y="2202"/>
                    <a:pt x="1468" y="2135"/>
                    <a:pt x="1502" y="2102"/>
                  </a:cubicBezTo>
                  <a:lnTo>
                    <a:pt x="1502" y="701"/>
                  </a:lnTo>
                  <a:cubicBezTo>
                    <a:pt x="1502" y="568"/>
                    <a:pt x="1468" y="434"/>
                    <a:pt x="1435" y="301"/>
                  </a:cubicBezTo>
                  <a:cubicBezTo>
                    <a:pt x="1402" y="201"/>
                    <a:pt x="1368" y="134"/>
                    <a:pt x="1302" y="67"/>
                  </a:cubicBezTo>
                  <a:cubicBezTo>
                    <a:pt x="1235" y="0"/>
                    <a:pt x="1168" y="0"/>
                    <a:pt x="10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64;p54"/>
            <p:cNvSpPr/>
            <p:nvPr/>
          </p:nvSpPr>
          <p:spPr>
            <a:xfrm>
              <a:off x="2077500" y="1471500"/>
              <a:ext cx="39200" cy="100100"/>
            </a:xfrm>
            <a:custGeom>
              <a:avLst/>
              <a:gdLst/>
              <a:ahLst/>
              <a:cxnLst/>
              <a:rect l="l" t="t" r="r" b="b"/>
              <a:pathLst>
                <a:path w="1568" h="4004" extrusionOk="0">
                  <a:moveTo>
                    <a:pt x="913" y="651"/>
                  </a:moveTo>
                  <a:cubicBezTo>
                    <a:pt x="959" y="651"/>
                    <a:pt x="1001" y="667"/>
                    <a:pt x="1034" y="701"/>
                  </a:cubicBezTo>
                  <a:cubicBezTo>
                    <a:pt x="1101" y="734"/>
                    <a:pt x="1168" y="868"/>
                    <a:pt x="1168" y="1068"/>
                  </a:cubicBezTo>
                  <a:cubicBezTo>
                    <a:pt x="1168" y="1168"/>
                    <a:pt x="1168" y="1268"/>
                    <a:pt x="1168" y="1335"/>
                  </a:cubicBezTo>
                  <a:cubicBezTo>
                    <a:pt x="1168" y="1535"/>
                    <a:pt x="1101" y="1702"/>
                    <a:pt x="1034" y="1868"/>
                  </a:cubicBezTo>
                  <a:cubicBezTo>
                    <a:pt x="967" y="1968"/>
                    <a:pt x="901" y="2068"/>
                    <a:pt x="767" y="2135"/>
                  </a:cubicBezTo>
                  <a:cubicBezTo>
                    <a:pt x="734" y="2169"/>
                    <a:pt x="692" y="2185"/>
                    <a:pt x="650" y="2185"/>
                  </a:cubicBezTo>
                  <a:cubicBezTo>
                    <a:pt x="609" y="2185"/>
                    <a:pt x="567" y="2169"/>
                    <a:pt x="534" y="2135"/>
                  </a:cubicBezTo>
                  <a:cubicBezTo>
                    <a:pt x="434" y="2068"/>
                    <a:pt x="400" y="1935"/>
                    <a:pt x="400" y="1835"/>
                  </a:cubicBezTo>
                  <a:lnTo>
                    <a:pt x="400" y="1635"/>
                  </a:lnTo>
                  <a:lnTo>
                    <a:pt x="400" y="1468"/>
                  </a:lnTo>
                  <a:cubicBezTo>
                    <a:pt x="400" y="1301"/>
                    <a:pt x="467" y="1134"/>
                    <a:pt x="534" y="1001"/>
                  </a:cubicBezTo>
                  <a:cubicBezTo>
                    <a:pt x="567" y="868"/>
                    <a:pt x="667" y="768"/>
                    <a:pt x="767" y="701"/>
                  </a:cubicBezTo>
                  <a:cubicBezTo>
                    <a:pt x="817" y="667"/>
                    <a:pt x="867" y="651"/>
                    <a:pt x="913" y="651"/>
                  </a:cubicBezTo>
                  <a:close/>
                  <a:moveTo>
                    <a:pt x="1168" y="0"/>
                  </a:moveTo>
                  <a:cubicBezTo>
                    <a:pt x="1067" y="0"/>
                    <a:pt x="967" y="34"/>
                    <a:pt x="867" y="67"/>
                  </a:cubicBezTo>
                  <a:cubicBezTo>
                    <a:pt x="801" y="100"/>
                    <a:pt x="767" y="167"/>
                    <a:pt x="701" y="200"/>
                  </a:cubicBezTo>
                  <a:cubicBezTo>
                    <a:pt x="667" y="267"/>
                    <a:pt x="600" y="301"/>
                    <a:pt x="567" y="367"/>
                  </a:cubicBezTo>
                  <a:cubicBezTo>
                    <a:pt x="534" y="401"/>
                    <a:pt x="500" y="467"/>
                    <a:pt x="467" y="501"/>
                  </a:cubicBezTo>
                  <a:lnTo>
                    <a:pt x="400" y="634"/>
                  </a:lnTo>
                  <a:lnTo>
                    <a:pt x="400" y="534"/>
                  </a:lnTo>
                  <a:cubicBezTo>
                    <a:pt x="400" y="501"/>
                    <a:pt x="400" y="467"/>
                    <a:pt x="367" y="467"/>
                  </a:cubicBezTo>
                  <a:cubicBezTo>
                    <a:pt x="367" y="451"/>
                    <a:pt x="359" y="442"/>
                    <a:pt x="350" y="442"/>
                  </a:cubicBezTo>
                  <a:cubicBezTo>
                    <a:pt x="342" y="442"/>
                    <a:pt x="334" y="451"/>
                    <a:pt x="334" y="467"/>
                  </a:cubicBezTo>
                  <a:lnTo>
                    <a:pt x="100" y="601"/>
                  </a:lnTo>
                  <a:cubicBezTo>
                    <a:pt x="67" y="601"/>
                    <a:pt x="33" y="634"/>
                    <a:pt x="33" y="667"/>
                  </a:cubicBezTo>
                  <a:cubicBezTo>
                    <a:pt x="0" y="701"/>
                    <a:pt x="0" y="734"/>
                    <a:pt x="0" y="768"/>
                  </a:cubicBezTo>
                  <a:lnTo>
                    <a:pt x="0" y="3903"/>
                  </a:lnTo>
                  <a:cubicBezTo>
                    <a:pt x="0" y="3936"/>
                    <a:pt x="0" y="3970"/>
                    <a:pt x="33" y="4003"/>
                  </a:cubicBezTo>
                  <a:lnTo>
                    <a:pt x="100" y="4003"/>
                  </a:lnTo>
                  <a:lnTo>
                    <a:pt x="334" y="3870"/>
                  </a:lnTo>
                  <a:cubicBezTo>
                    <a:pt x="334" y="3836"/>
                    <a:pt x="367" y="3803"/>
                    <a:pt x="367" y="3770"/>
                  </a:cubicBezTo>
                  <a:cubicBezTo>
                    <a:pt x="400" y="3736"/>
                    <a:pt x="400" y="3703"/>
                    <a:pt x="400" y="3670"/>
                  </a:cubicBezTo>
                  <a:lnTo>
                    <a:pt x="400" y="2669"/>
                  </a:lnTo>
                  <a:cubicBezTo>
                    <a:pt x="434" y="2669"/>
                    <a:pt x="434" y="2702"/>
                    <a:pt x="467" y="2702"/>
                  </a:cubicBezTo>
                  <a:cubicBezTo>
                    <a:pt x="500" y="2736"/>
                    <a:pt x="534" y="2736"/>
                    <a:pt x="567" y="2736"/>
                  </a:cubicBezTo>
                  <a:cubicBezTo>
                    <a:pt x="584" y="2752"/>
                    <a:pt x="609" y="2761"/>
                    <a:pt x="634" y="2761"/>
                  </a:cubicBezTo>
                  <a:cubicBezTo>
                    <a:pt x="659" y="2761"/>
                    <a:pt x="684" y="2752"/>
                    <a:pt x="701" y="2736"/>
                  </a:cubicBezTo>
                  <a:cubicBezTo>
                    <a:pt x="767" y="2736"/>
                    <a:pt x="834" y="2702"/>
                    <a:pt x="867" y="2669"/>
                  </a:cubicBezTo>
                  <a:cubicBezTo>
                    <a:pt x="1001" y="2602"/>
                    <a:pt x="1067" y="2502"/>
                    <a:pt x="1168" y="2402"/>
                  </a:cubicBezTo>
                  <a:cubicBezTo>
                    <a:pt x="1234" y="2302"/>
                    <a:pt x="1301" y="2169"/>
                    <a:pt x="1368" y="2035"/>
                  </a:cubicBezTo>
                  <a:cubicBezTo>
                    <a:pt x="1434" y="1902"/>
                    <a:pt x="1468" y="1735"/>
                    <a:pt x="1501" y="1601"/>
                  </a:cubicBezTo>
                  <a:cubicBezTo>
                    <a:pt x="1534" y="1435"/>
                    <a:pt x="1568" y="1301"/>
                    <a:pt x="1568" y="1134"/>
                  </a:cubicBezTo>
                  <a:lnTo>
                    <a:pt x="1568" y="968"/>
                  </a:lnTo>
                  <a:lnTo>
                    <a:pt x="1568" y="801"/>
                  </a:lnTo>
                  <a:cubicBezTo>
                    <a:pt x="1568" y="667"/>
                    <a:pt x="1534" y="534"/>
                    <a:pt x="1501" y="401"/>
                  </a:cubicBezTo>
                  <a:cubicBezTo>
                    <a:pt x="1501" y="301"/>
                    <a:pt x="1434" y="200"/>
                    <a:pt x="1368" y="134"/>
                  </a:cubicBezTo>
                  <a:cubicBezTo>
                    <a:pt x="1334" y="67"/>
                    <a:pt x="1234" y="34"/>
                    <a:pt x="11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65;p54"/>
            <p:cNvSpPr/>
            <p:nvPr/>
          </p:nvSpPr>
          <p:spPr>
            <a:xfrm>
              <a:off x="2125025" y="1499025"/>
              <a:ext cx="10875" cy="22525"/>
            </a:xfrm>
            <a:custGeom>
              <a:avLst/>
              <a:gdLst/>
              <a:ahLst/>
              <a:cxnLst/>
              <a:rect l="l" t="t" r="r" b="b"/>
              <a:pathLst>
                <a:path w="435" h="901" extrusionOk="0">
                  <a:moveTo>
                    <a:pt x="367" y="0"/>
                  </a:moveTo>
                  <a:lnTo>
                    <a:pt x="67" y="167"/>
                  </a:lnTo>
                  <a:cubicBezTo>
                    <a:pt x="34" y="167"/>
                    <a:pt x="34" y="200"/>
                    <a:pt x="0" y="234"/>
                  </a:cubicBezTo>
                  <a:cubicBezTo>
                    <a:pt x="0" y="267"/>
                    <a:pt x="0" y="300"/>
                    <a:pt x="0" y="334"/>
                  </a:cubicBezTo>
                  <a:lnTo>
                    <a:pt x="0" y="801"/>
                  </a:lnTo>
                  <a:cubicBezTo>
                    <a:pt x="0" y="834"/>
                    <a:pt x="0" y="867"/>
                    <a:pt x="0" y="901"/>
                  </a:cubicBezTo>
                  <a:lnTo>
                    <a:pt x="67" y="901"/>
                  </a:lnTo>
                  <a:lnTo>
                    <a:pt x="367" y="734"/>
                  </a:lnTo>
                  <a:cubicBezTo>
                    <a:pt x="401" y="701"/>
                    <a:pt x="401" y="667"/>
                    <a:pt x="434" y="634"/>
                  </a:cubicBezTo>
                  <a:cubicBezTo>
                    <a:pt x="434" y="601"/>
                    <a:pt x="434" y="567"/>
                    <a:pt x="434" y="534"/>
                  </a:cubicBezTo>
                  <a:lnTo>
                    <a:pt x="434" y="67"/>
                  </a:lnTo>
                  <a:cubicBezTo>
                    <a:pt x="434" y="33"/>
                    <a:pt x="434" y="0"/>
                    <a:pt x="4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66;p54"/>
            <p:cNvSpPr/>
            <p:nvPr/>
          </p:nvSpPr>
          <p:spPr>
            <a:xfrm>
              <a:off x="2142525" y="1426675"/>
              <a:ext cx="41725" cy="84050"/>
            </a:xfrm>
            <a:custGeom>
              <a:avLst/>
              <a:gdLst/>
              <a:ahLst/>
              <a:cxnLst/>
              <a:rect l="l" t="t" r="r" b="b"/>
              <a:pathLst>
                <a:path w="1669" h="3362" extrusionOk="0">
                  <a:moveTo>
                    <a:pt x="1602" y="0"/>
                  </a:moveTo>
                  <a:cubicBezTo>
                    <a:pt x="1594" y="0"/>
                    <a:pt x="1585" y="9"/>
                    <a:pt x="1569" y="25"/>
                  </a:cubicBezTo>
                  <a:lnTo>
                    <a:pt x="1335" y="159"/>
                  </a:lnTo>
                  <a:cubicBezTo>
                    <a:pt x="1302" y="192"/>
                    <a:pt x="1268" y="192"/>
                    <a:pt x="1268" y="226"/>
                  </a:cubicBezTo>
                  <a:cubicBezTo>
                    <a:pt x="1235" y="259"/>
                    <a:pt x="1202" y="292"/>
                    <a:pt x="1202" y="326"/>
                  </a:cubicBezTo>
                  <a:lnTo>
                    <a:pt x="835" y="1193"/>
                  </a:lnTo>
                  <a:lnTo>
                    <a:pt x="501" y="726"/>
                  </a:lnTo>
                  <a:cubicBezTo>
                    <a:pt x="468" y="726"/>
                    <a:pt x="468" y="693"/>
                    <a:pt x="435" y="693"/>
                  </a:cubicBezTo>
                  <a:cubicBezTo>
                    <a:pt x="401" y="693"/>
                    <a:pt x="368" y="726"/>
                    <a:pt x="368" y="726"/>
                  </a:cubicBezTo>
                  <a:lnTo>
                    <a:pt x="101" y="859"/>
                  </a:lnTo>
                  <a:cubicBezTo>
                    <a:pt x="101" y="893"/>
                    <a:pt x="68" y="893"/>
                    <a:pt x="68" y="926"/>
                  </a:cubicBezTo>
                  <a:cubicBezTo>
                    <a:pt x="34" y="959"/>
                    <a:pt x="34" y="993"/>
                    <a:pt x="34" y="1026"/>
                  </a:cubicBezTo>
                  <a:cubicBezTo>
                    <a:pt x="34" y="1059"/>
                    <a:pt x="34" y="1093"/>
                    <a:pt x="34" y="1093"/>
                  </a:cubicBezTo>
                  <a:lnTo>
                    <a:pt x="568" y="1827"/>
                  </a:lnTo>
                  <a:lnTo>
                    <a:pt x="1" y="3194"/>
                  </a:lnTo>
                  <a:cubicBezTo>
                    <a:pt x="1" y="3228"/>
                    <a:pt x="1" y="3261"/>
                    <a:pt x="1" y="3294"/>
                  </a:cubicBezTo>
                  <a:cubicBezTo>
                    <a:pt x="1" y="3328"/>
                    <a:pt x="1" y="3361"/>
                    <a:pt x="34" y="3361"/>
                  </a:cubicBezTo>
                  <a:lnTo>
                    <a:pt x="101" y="3361"/>
                  </a:lnTo>
                  <a:lnTo>
                    <a:pt x="334" y="3228"/>
                  </a:lnTo>
                  <a:cubicBezTo>
                    <a:pt x="368" y="3228"/>
                    <a:pt x="368" y="3194"/>
                    <a:pt x="401" y="3161"/>
                  </a:cubicBezTo>
                  <a:cubicBezTo>
                    <a:pt x="435" y="3128"/>
                    <a:pt x="435" y="3094"/>
                    <a:pt x="468" y="3061"/>
                  </a:cubicBezTo>
                  <a:lnTo>
                    <a:pt x="835" y="2160"/>
                  </a:lnTo>
                  <a:lnTo>
                    <a:pt x="1202" y="2627"/>
                  </a:lnTo>
                  <a:cubicBezTo>
                    <a:pt x="1202" y="2661"/>
                    <a:pt x="1235" y="2661"/>
                    <a:pt x="1268" y="2661"/>
                  </a:cubicBezTo>
                  <a:lnTo>
                    <a:pt x="1335" y="2661"/>
                  </a:lnTo>
                  <a:lnTo>
                    <a:pt x="1569" y="2494"/>
                  </a:lnTo>
                  <a:cubicBezTo>
                    <a:pt x="1602" y="2494"/>
                    <a:pt x="1635" y="2460"/>
                    <a:pt x="1635" y="2427"/>
                  </a:cubicBezTo>
                  <a:cubicBezTo>
                    <a:pt x="1635" y="2394"/>
                    <a:pt x="1669" y="2360"/>
                    <a:pt x="1669" y="2327"/>
                  </a:cubicBezTo>
                  <a:cubicBezTo>
                    <a:pt x="1669" y="2294"/>
                    <a:pt x="1669" y="2294"/>
                    <a:pt x="1669" y="2260"/>
                  </a:cubicBezTo>
                  <a:lnTo>
                    <a:pt x="1102" y="1526"/>
                  </a:lnTo>
                  <a:lnTo>
                    <a:pt x="1669" y="159"/>
                  </a:lnTo>
                  <a:cubicBezTo>
                    <a:pt x="1669" y="159"/>
                    <a:pt x="1669" y="125"/>
                    <a:pt x="1669" y="92"/>
                  </a:cubicBezTo>
                  <a:cubicBezTo>
                    <a:pt x="1669" y="59"/>
                    <a:pt x="1635" y="59"/>
                    <a:pt x="1635" y="25"/>
                  </a:cubicBezTo>
                  <a:cubicBezTo>
                    <a:pt x="1619" y="9"/>
                    <a:pt x="1610" y="0"/>
                    <a:pt x="16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67;p54"/>
            <p:cNvSpPr/>
            <p:nvPr/>
          </p:nvSpPr>
          <p:spPr>
            <a:xfrm>
              <a:off x="2190900" y="1391450"/>
              <a:ext cx="61750" cy="91750"/>
            </a:xfrm>
            <a:custGeom>
              <a:avLst/>
              <a:gdLst/>
              <a:ahLst/>
              <a:cxnLst/>
              <a:rect l="l" t="t" r="r" b="b"/>
              <a:pathLst>
                <a:path w="2470" h="3670" extrusionOk="0">
                  <a:moveTo>
                    <a:pt x="2135" y="0"/>
                  </a:moveTo>
                  <a:cubicBezTo>
                    <a:pt x="2035" y="0"/>
                    <a:pt x="1935" y="33"/>
                    <a:pt x="1835" y="100"/>
                  </a:cubicBezTo>
                  <a:cubicBezTo>
                    <a:pt x="1802" y="133"/>
                    <a:pt x="1735" y="167"/>
                    <a:pt x="1702" y="200"/>
                  </a:cubicBezTo>
                  <a:cubicBezTo>
                    <a:pt x="1668" y="267"/>
                    <a:pt x="1602" y="300"/>
                    <a:pt x="1568" y="367"/>
                  </a:cubicBezTo>
                  <a:cubicBezTo>
                    <a:pt x="1502" y="434"/>
                    <a:pt x="1468" y="500"/>
                    <a:pt x="1435" y="567"/>
                  </a:cubicBezTo>
                  <a:cubicBezTo>
                    <a:pt x="1402" y="634"/>
                    <a:pt x="1368" y="701"/>
                    <a:pt x="1335" y="801"/>
                  </a:cubicBezTo>
                  <a:cubicBezTo>
                    <a:pt x="1302" y="701"/>
                    <a:pt x="1235" y="634"/>
                    <a:pt x="1135" y="600"/>
                  </a:cubicBezTo>
                  <a:cubicBezTo>
                    <a:pt x="1035" y="600"/>
                    <a:pt x="901" y="634"/>
                    <a:pt x="835" y="701"/>
                  </a:cubicBezTo>
                  <a:cubicBezTo>
                    <a:pt x="734" y="734"/>
                    <a:pt x="668" y="801"/>
                    <a:pt x="601" y="901"/>
                  </a:cubicBezTo>
                  <a:cubicBezTo>
                    <a:pt x="534" y="1001"/>
                    <a:pt x="468" y="1101"/>
                    <a:pt x="434" y="1201"/>
                  </a:cubicBezTo>
                  <a:lnTo>
                    <a:pt x="401" y="1101"/>
                  </a:lnTo>
                  <a:cubicBezTo>
                    <a:pt x="434" y="1067"/>
                    <a:pt x="401" y="1067"/>
                    <a:pt x="401" y="1034"/>
                  </a:cubicBezTo>
                  <a:lnTo>
                    <a:pt x="334" y="1034"/>
                  </a:lnTo>
                  <a:lnTo>
                    <a:pt x="101" y="1168"/>
                  </a:lnTo>
                  <a:cubicBezTo>
                    <a:pt x="67" y="1201"/>
                    <a:pt x="67" y="1201"/>
                    <a:pt x="34" y="1234"/>
                  </a:cubicBezTo>
                  <a:cubicBezTo>
                    <a:pt x="34" y="1268"/>
                    <a:pt x="1" y="1301"/>
                    <a:pt x="1" y="1334"/>
                  </a:cubicBezTo>
                  <a:lnTo>
                    <a:pt x="1" y="3569"/>
                  </a:lnTo>
                  <a:cubicBezTo>
                    <a:pt x="1" y="3603"/>
                    <a:pt x="34" y="3636"/>
                    <a:pt x="34" y="3669"/>
                  </a:cubicBezTo>
                  <a:lnTo>
                    <a:pt x="101" y="3669"/>
                  </a:lnTo>
                  <a:lnTo>
                    <a:pt x="334" y="3536"/>
                  </a:lnTo>
                  <a:cubicBezTo>
                    <a:pt x="368" y="3503"/>
                    <a:pt x="368" y="3469"/>
                    <a:pt x="401" y="3436"/>
                  </a:cubicBezTo>
                  <a:cubicBezTo>
                    <a:pt x="401" y="3402"/>
                    <a:pt x="401" y="3369"/>
                    <a:pt x="401" y="3336"/>
                  </a:cubicBezTo>
                  <a:lnTo>
                    <a:pt x="401" y="2102"/>
                  </a:lnTo>
                  <a:cubicBezTo>
                    <a:pt x="401" y="1935"/>
                    <a:pt x="434" y="1735"/>
                    <a:pt x="501" y="1601"/>
                  </a:cubicBezTo>
                  <a:cubicBezTo>
                    <a:pt x="568" y="1468"/>
                    <a:pt x="634" y="1401"/>
                    <a:pt x="734" y="1334"/>
                  </a:cubicBezTo>
                  <a:cubicBezTo>
                    <a:pt x="784" y="1301"/>
                    <a:pt x="826" y="1284"/>
                    <a:pt x="864" y="1284"/>
                  </a:cubicBezTo>
                  <a:cubicBezTo>
                    <a:pt x="901" y="1284"/>
                    <a:pt x="935" y="1301"/>
                    <a:pt x="968" y="1334"/>
                  </a:cubicBezTo>
                  <a:cubicBezTo>
                    <a:pt x="1035" y="1468"/>
                    <a:pt x="1068" y="1601"/>
                    <a:pt x="1035" y="1735"/>
                  </a:cubicBezTo>
                  <a:lnTo>
                    <a:pt x="1035" y="3002"/>
                  </a:lnTo>
                  <a:cubicBezTo>
                    <a:pt x="1035" y="3036"/>
                    <a:pt x="1035" y="3069"/>
                    <a:pt x="1068" y="3069"/>
                  </a:cubicBezTo>
                  <a:cubicBezTo>
                    <a:pt x="1068" y="3086"/>
                    <a:pt x="1076" y="3094"/>
                    <a:pt x="1085" y="3094"/>
                  </a:cubicBezTo>
                  <a:cubicBezTo>
                    <a:pt x="1093" y="3094"/>
                    <a:pt x="1101" y="3086"/>
                    <a:pt x="1101" y="3069"/>
                  </a:cubicBezTo>
                  <a:lnTo>
                    <a:pt x="1368" y="2935"/>
                  </a:lnTo>
                  <a:cubicBezTo>
                    <a:pt x="1368" y="2935"/>
                    <a:pt x="1402" y="2902"/>
                    <a:pt x="1402" y="2869"/>
                  </a:cubicBezTo>
                  <a:cubicBezTo>
                    <a:pt x="1435" y="2835"/>
                    <a:pt x="1435" y="2802"/>
                    <a:pt x="1435" y="2769"/>
                  </a:cubicBezTo>
                  <a:lnTo>
                    <a:pt x="1435" y="1468"/>
                  </a:lnTo>
                  <a:cubicBezTo>
                    <a:pt x="1435" y="1301"/>
                    <a:pt x="1468" y="1134"/>
                    <a:pt x="1535" y="967"/>
                  </a:cubicBezTo>
                  <a:cubicBezTo>
                    <a:pt x="1568" y="867"/>
                    <a:pt x="1668" y="801"/>
                    <a:pt x="1735" y="734"/>
                  </a:cubicBezTo>
                  <a:cubicBezTo>
                    <a:pt x="1785" y="701"/>
                    <a:pt x="1835" y="684"/>
                    <a:pt x="1877" y="684"/>
                  </a:cubicBezTo>
                  <a:cubicBezTo>
                    <a:pt x="1919" y="684"/>
                    <a:pt x="1952" y="701"/>
                    <a:pt x="1969" y="734"/>
                  </a:cubicBezTo>
                  <a:cubicBezTo>
                    <a:pt x="2035" y="867"/>
                    <a:pt x="2069" y="1001"/>
                    <a:pt x="2069" y="1134"/>
                  </a:cubicBezTo>
                  <a:lnTo>
                    <a:pt x="2069" y="2402"/>
                  </a:lnTo>
                  <a:cubicBezTo>
                    <a:pt x="2069" y="2435"/>
                    <a:pt x="2069" y="2435"/>
                    <a:pt x="2069" y="2468"/>
                  </a:cubicBezTo>
                  <a:lnTo>
                    <a:pt x="2135" y="2468"/>
                  </a:lnTo>
                  <a:lnTo>
                    <a:pt x="2369" y="2335"/>
                  </a:lnTo>
                  <a:cubicBezTo>
                    <a:pt x="2402" y="2302"/>
                    <a:pt x="2436" y="2302"/>
                    <a:pt x="2436" y="2268"/>
                  </a:cubicBezTo>
                  <a:cubicBezTo>
                    <a:pt x="2469" y="2235"/>
                    <a:pt x="2469" y="2202"/>
                    <a:pt x="2469" y="2168"/>
                  </a:cubicBezTo>
                  <a:lnTo>
                    <a:pt x="2469" y="867"/>
                  </a:lnTo>
                  <a:cubicBezTo>
                    <a:pt x="2469" y="734"/>
                    <a:pt x="2469" y="600"/>
                    <a:pt x="2436" y="434"/>
                  </a:cubicBezTo>
                  <a:cubicBezTo>
                    <a:pt x="2436" y="334"/>
                    <a:pt x="2402" y="234"/>
                    <a:pt x="2336" y="167"/>
                  </a:cubicBezTo>
                  <a:cubicBezTo>
                    <a:pt x="2302" y="67"/>
                    <a:pt x="2236" y="33"/>
                    <a:pt x="213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68;p54"/>
            <p:cNvSpPr/>
            <p:nvPr/>
          </p:nvSpPr>
          <p:spPr>
            <a:xfrm>
              <a:off x="2263450" y="1352450"/>
              <a:ext cx="10025" cy="89050"/>
            </a:xfrm>
            <a:custGeom>
              <a:avLst/>
              <a:gdLst/>
              <a:ahLst/>
              <a:cxnLst/>
              <a:rect l="l" t="t" r="r" b="b"/>
              <a:pathLst>
                <a:path w="401" h="3562" extrusionOk="0">
                  <a:moveTo>
                    <a:pt x="347" y="1"/>
                  </a:moveTo>
                  <a:cubicBezTo>
                    <a:pt x="334" y="1"/>
                    <a:pt x="318" y="9"/>
                    <a:pt x="301" y="26"/>
                  </a:cubicBezTo>
                  <a:lnTo>
                    <a:pt x="67" y="159"/>
                  </a:lnTo>
                  <a:cubicBezTo>
                    <a:pt x="67" y="159"/>
                    <a:pt x="34" y="192"/>
                    <a:pt x="1" y="226"/>
                  </a:cubicBezTo>
                  <a:cubicBezTo>
                    <a:pt x="1" y="259"/>
                    <a:pt x="1" y="292"/>
                    <a:pt x="1" y="326"/>
                  </a:cubicBezTo>
                  <a:lnTo>
                    <a:pt x="1" y="3461"/>
                  </a:lnTo>
                  <a:cubicBezTo>
                    <a:pt x="1" y="3495"/>
                    <a:pt x="1" y="3528"/>
                    <a:pt x="1" y="3561"/>
                  </a:cubicBezTo>
                  <a:lnTo>
                    <a:pt x="67" y="3561"/>
                  </a:lnTo>
                  <a:lnTo>
                    <a:pt x="301" y="3428"/>
                  </a:lnTo>
                  <a:cubicBezTo>
                    <a:pt x="334" y="3395"/>
                    <a:pt x="368" y="3361"/>
                    <a:pt x="368" y="3361"/>
                  </a:cubicBezTo>
                  <a:cubicBezTo>
                    <a:pt x="401" y="3295"/>
                    <a:pt x="401" y="3261"/>
                    <a:pt x="401" y="3228"/>
                  </a:cubicBezTo>
                  <a:lnTo>
                    <a:pt x="401" y="92"/>
                  </a:lnTo>
                  <a:cubicBezTo>
                    <a:pt x="401" y="59"/>
                    <a:pt x="401" y="26"/>
                    <a:pt x="368" y="26"/>
                  </a:cubicBezTo>
                  <a:cubicBezTo>
                    <a:pt x="368" y="9"/>
                    <a:pt x="359" y="1"/>
                    <a:pt x="34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69;p54"/>
            <p:cNvSpPr/>
            <p:nvPr/>
          </p:nvSpPr>
          <p:spPr>
            <a:xfrm>
              <a:off x="2319325" y="1351625"/>
              <a:ext cx="28375" cy="28800"/>
            </a:xfrm>
            <a:custGeom>
              <a:avLst/>
              <a:gdLst/>
              <a:ahLst/>
              <a:cxnLst/>
              <a:rect l="l" t="t" r="r" b="b"/>
              <a:pathLst>
                <a:path w="1135" h="1152" extrusionOk="0">
                  <a:moveTo>
                    <a:pt x="1056" y="0"/>
                  </a:moveTo>
                  <a:cubicBezTo>
                    <a:pt x="1043" y="0"/>
                    <a:pt x="1035" y="9"/>
                    <a:pt x="1035" y="25"/>
                  </a:cubicBezTo>
                  <a:lnTo>
                    <a:pt x="67" y="559"/>
                  </a:lnTo>
                  <a:cubicBezTo>
                    <a:pt x="67" y="592"/>
                    <a:pt x="34" y="626"/>
                    <a:pt x="34" y="626"/>
                  </a:cubicBezTo>
                  <a:cubicBezTo>
                    <a:pt x="1" y="659"/>
                    <a:pt x="1" y="726"/>
                    <a:pt x="1" y="759"/>
                  </a:cubicBezTo>
                  <a:lnTo>
                    <a:pt x="1" y="1059"/>
                  </a:lnTo>
                  <a:cubicBezTo>
                    <a:pt x="1" y="1093"/>
                    <a:pt x="1" y="1126"/>
                    <a:pt x="34" y="1126"/>
                  </a:cubicBezTo>
                  <a:cubicBezTo>
                    <a:pt x="34" y="1143"/>
                    <a:pt x="42" y="1151"/>
                    <a:pt x="51" y="1151"/>
                  </a:cubicBezTo>
                  <a:cubicBezTo>
                    <a:pt x="59" y="1151"/>
                    <a:pt x="67" y="1143"/>
                    <a:pt x="67" y="1126"/>
                  </a:cubicBezTo>
                  <a:lnTo>
                    <a:pt x="1035" y="592"/>
                  </a:lnTo>
                  <a:cubicBezTo>
                    <a:pt x="1068" y="559"/>
                    <a:pt x="1068" y="559"/>
                    <a:pt x="1101" y="526"/>
                  </a:cubicBezTo>
                  <a:cubicBezTo>
                    <a:pt x="1101" y="492"/>
                    <a:pt x="1135" y="459"/>
                    <a:pt x="1135" y="426"/>
                  </a:cubicBezTo>
                  <a:lnTo>
                    <a:pt x="1135" y="92"/>
                  </a:lnTo>
                  <a:cubicBezTo>
                    <a:pt x="1135" y="59"/>
                    <a:pt x="1101" y="25"/>
                    <a:pt x="1101" y="25"/>
                  </a:cubicBezTo>
                  <a:cubicBezTo>
                    <a:pt x="1085" y="9"/>
                    <a:pt x="1068" y="0"/>
                    <a:pt x="105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70;p54"/>
            <p:cNvSpPr/>
            <p:nvPr/>
          </p:nvSpPr>
          <p:spPr>
            <a:xfrm>
              <a:off x="2376025" y="1269675"/>
              <a:ext cx="43400" cy="106775"/>
            </a:xfrm>
            <a:custGeom>
              <a:avLst/>
              <a:gdLst/>
              <a:ahLst/>
              <a:cxnLst/>
              <a:rect l="l" t="t" r="r" b="b"/>
              <a:pathLst>
                <a:path w="1736" h="4271" extrusionOk="0">
                  <a:moveTo>
                    <a:pt x="1635" y="1"/>
                  </a:moveTo>
                  <a:lnTo>
                    <a:pt x="1369" y="168"/>
                  </a:lnTo>
                  <a:cubicBezTo>
                    <a:pt x="1369" y="168"/>
                    <a:pt x="1335" y="201"/>
                    <a:pt x="1335" y="234"/>
                  </a:cubicBezTo>
                  <a:cubicBezTo>
                    <a:pt x="1302" y="268"/>
                    <a:pt x="1302" y="301"/>
                    <a:pt x="1302" y="334"/>
                  </a:cubicBezTo>
                  <a:lnTo>
                    <a:pt x="1302" y="2303"/>
                  </a:lnTo>
                  <a:lnTo>
                    <a:pt x="435" y="835"/>
                  </a:lnTo>
                  <a:lnTo>
                    <a:pt x="401" y="768"/>
                  </a:lnTo>
                  <a:lnTo>
                    <a:pt x="301" y="768"/>
                  </a:lnTo>
                  <a:lnTo>
                    <a:pt x="101" y="902"/>
                  </a:lnTo>
                  <a:cubicBezTo>
                    <a:pt x="68" y="902"/>
                    <a:pt x="34" y="935"/>
                    <a:pt x="34" y="968"/>
                  </a:cubicBezTo>
                  <a:cubicBezTo>
                    <a:pt x="1" y="1002"/>
                    <a:pt x="1" y="1035"/>
                    <a:pt x="1" y="1068"/>
                  </a:cubicBezTo>
                  <a:lnTo>
                    <a:pt x="1" y="4171"/>
                  </a:lnTo>
                  <a:cubicBezTo>
                    <a:pt x="1" y="4204"/>
                    <a:pt x="1" y="4237"/>
                    <a:pt x="34" y="4271"/>
                  </a:cubicBezTo>
                  <a:lnTo>
                    <a:pt x="101" y="4271"/>
                  </a:lnTo>
                  <a:lnTo>
                    <a:pt x="334" y="4104"/>
                  </a:lnTo>
                  <a:cubicBezTo>
                    <a:pt x="368" y="4104"/>
                    <a:pt x="368" y="4070"/>
                    <a:pt x="401" y="4037"/>
                  </a:cubicBezTo>
                  <a:cubicBezTo>
                    <a:pt x="401" y="4004"/>
                    <a:pt x="435" y="3970"/>
                    <a:pt x="435" y="3937"/>
                  </a:cubicBezTo>
                  <a:lnTo>
                    <a:pt x="435" y="1969"/>
                  </a:lnTo>
                  <a:lnTo>
                    <a:pt x="1302" y="3437"/>
                  </a:lnTo>
                  <a:cubicBezTo>
                    <a:pt x="1302" y="3470"/>
                    <a:pt x="1335" y="3470"/>
                    <a:pt x="1335" y="3503"/>
                  </a:cubicBezTo>
                  <a:lnTo>
                    <a:pt x="1402" y="3503"/>
                  </a:lnTo>
                  <a:lnTo>
                    <a:pt x="1635" y="3370"/>
                  </a:lnTo>
                  <a:cubicBezTo>
                    <a:pt x="1669" y="3337"/>
                    <a:pt x="1669" y="3303"/>
                    <a:pt x="1702" y="3303"/>
                  </a:cubicBezTo>
                  <a:cubicBezTo>
                    <a:pt x="1702" y="3270"/>
                    <a:pt x="1735" y="3203"/>
                    <a:pt x="1735" y="3170"/>
                  </a:cubicBezTo>
                  <a:lnTo>
                    <a:pt x="1735" y="68"/>
                  </a:lnTo>
                  <a:cubicBezTo>
                    <a:pt x="1735" y="68"/>
                    <a:pt x="1702" y="34"/>
                    <a:pt x="17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71;p54"/>
            <p:cNvSpPr/>
            <p:nvPr/>
          </p:nvSpPr>
          <p:spPr>
            <a:xfrm>
              <a:off x="2428575" y="1269675"/>
              <a:ext cx="39225" cy="69250"/>
            </a:xfrm>
            <a:custGeom>
              <a:avLst/>
              <a:gdLst/>
              <a:ahLst/>
              <a:cxnLst/>
              <a:rect l="l" t="t" r="r" b="b"/>
              <a:pathLst>
                <a:path w="1569" h="2770" extrusionOk="0">
                  <a:moveTo>
                    <a:pt x="1034" y="635"/>
                  </a:moveTo>
                  <a:cubicBezTo>
                    <a:pt x="1068" y="668"/>
                    <a:pt x="1101" y="701"/>
                    <a:pt x="1135" y="735"/>
                  </a:cubicBezTo>
                  <a:cubicBezTo>
                    <a:pt x="1135" y="801"/>
                    <a:pt x="1168" y="868"/>
                    <a:pt x="1168" y="968"/>
                  </a:cubicBezTo>
                  <a:cubicBezTo>
                    <a:pt x="1168" y="1002"/>
                    <a:pt x="1168" y="1035"/>
                    <a:pt x="1168" y="1035"/>
                  </a:cubicBezTo>
                  <a:lnTo>
                    <a:pt x="1168" y="1302"/>
                  </a:lnTo>
                  <a:cubicBezTo>
                    <a:pt x="1168" y="1335"/>
                    <a:pt x="1168" y="1369"/>
                    <a:pt x="1168" y="1402"/>
                  </a:cubicBezTo>
                  <a:cubicBezTo>
                    <a:pt x="1168" y="1469"/>
                    <a:pt x="1135" y="1569"/>
                    <a:pt x="1135" y="1669"/>
                  </a:cubicBezTo>
                  <a:cubicBezTo>
                    <a:pt x="1101" y="1735"/>
                    <a:pt x="1068" y="1802"/>
                    <a:pt x="1034" y="1869"/>
                  </a:cubicBezTo>
                  <a:cubicBezTo>
                    <a:pt x="1001" y="1936"/>
                    <a:pt x="968" y="1969"/>
                    <a:pt x="934" y="2002"/>
                  </a:cubicBezTo>
                  <a:cubicBezTo>
                    <a:pt x="868" y="2036"/>
                    <a:pt x="834" y="2069"/>
                    <a:pt x="801" y="2102"/>
                  </a:cubicBezTo>
                  <a:cubicBezTo>
                    <a:pt x="734" y="2136"/>
                    <a:pt x="701" y="2136"/>
                    <a:pt x="668" y="2169"/>
                  </a:cubicBezTo>
                  <a:lnTo>
                    <a:pt x="534" y="2169"/>
                  </a:lnTo>
                  <a:cubicBezTo>
                    <a:pt x="501" y="2136"/>
                    <a:pt x="467" y="2102"/>
                    <a:pt x="467" y="2069"/>
                  </a:cubicBezTo>
                  <a:cubicBezTo>
                    <a:pt x="434" y="2002"/>
                    <a:pt x="401" y="1902"/>
                    <a:pt x="401" y="1836"/>
                  </a:cubicBezTo>
                  <a:cubicBezTo>
                    <a:pt x="401" y="1802"/>
                    <a:pt x="401" y="1769"/>
                    <a:pt x="401" y="1735"/>
                  </a:cubicBezTo>
                  <a:lnTo>
                    <a:pt x="401" y="1502"/>
                  </a:lnTo>
                  <a:cubicBezTo>
                    <a:pt x="401" y="1469"/>
                    <a:pt x="401" y="1435"/>
                    <a:pt x="401" y="1402"/>
                  </a:cubicBezTo>
                  <a:cubicBezTo>
                    <a:pt x="401" y="1302"/>
                    <a:pt x="434" y="1235"/>
                    <a:pt x="467" y="1135"/>
                  </a:cubicBezTo>
                  <a:cubicBezTo>
                    <a:pt x="467" y="1068"/>
                    <a:pt x="501" y="1002"/>
                    <a:pt x="534" y="935"/>
                  </a:cubicBezTo>
                  <a:cubicBezTo>
                    <a:pt x="567" y="868"/>
                    <a:pt x="601" y="835"/>
                    <a:pt x="668" y="768"/>
                  </a:cubicBezTo>
                  <a:cubicBezTo>
                    <a:pt x="701" y="735"/>
                    <a:pt x="734" y="701"/>
                    <a:pt x="801" y="668"/>
                  </a:cubicBezTo>
                  <a:cubicBezTo>
                    <a:pt x="834" y="668"/>
                    <a:pt x="868" y="635"/>
                    <a:pt x="934" y="635"/>
                  </a:cubicBezTo>
                  <a:close/>
                  <a:moveTo>
                    <a:pt x="1101" y="1"/>
                  </a:moveTo>
                  <a:cubicBezTo>
                    <a:pt x="1001" y="1"/>
                    <a:pt x="868" y="34"/>
                    <a:pt x="801" y="101"/>
                  </a:cubicBezTo>
                  <a:cubicBezTo>
                    <a:pt x="668" y="168"/>
                    <a:pt x="567" y="268"/>
                    <a:pt x="467" y="368"/>
                  </a:cubicBezTo>
                  <a:cubicBezTo>
                    <a:pt x="367" y="468"/>
                    <a:pt x="301" y="601"/>
                    <a:pt x="234" y="735"/>
                  </a:cubicBezTo>
                  <a:cubicBezTo>
                    <a:pt x="167" y="868"/>
                    <a:pt x="100" y="1002"/>
                    <a:pt x="67" y="1135"/>
                  </a:cubicBezTo>
                  <a:cubicBezTo>
                    <a:pt x="34" y="1302"/>
                    <a:pt x="0" y="1435"/>
                    <a:pt x="0" y="1602"/>
                  </a:cubicBezTo>
                  <a:lnTo>
                    <a:pt x="0" y="1702"/>
                  </a:lnTo>
                  <a:lnTo>
                    <a:pt x="0" y="1969"/>
                  </a:lnTo>
                  <a:lnTo>
                    <a:pt x="0" y="2069"/>
                  </a:lnTo>
                  <a:cubicBezTo>
                    <a:pt x="0" y="2202"/>
                    <a:pt x="34" y="2336"/>
                    <a:pt x="67" y="2469"/>
                  </a:cubicBezTo>
                  <a:cubicBezTo>
                    <a:pt x="100" y="2536"/>
                    <a:pt x="167" y="2636"/>
                    <a:pt x="234" y="2703"/>
                  </a:cubicBezTo>
                  <a:cubicBezTo>
                    <a:pt x="301" y="2736"/>
                    <a:pt x="401" y="2770"/>
                    <a:pt x="467" y="2770"/>
                  </a:cubicBezTo>
                  <a:cubicBezTo>
                    <a:pt x="601" y="2770"/>
                    <a:pt x="701" y="2736"/>
                    <a:pt x="801" y="2669"/>
                  </a:cubicBezTo>
                  <a:cubicBezTo>
                    <a:pt x="901" y="2603"/>
                    <a:pt x="1001" y="2536"/>
                    <a:pt x="1101" y="2436"/>
                  </a:cubicBezTo>
                  <a:cubicBezTo>
                    <a:pt x="1201" y="2303"/>
                    <a:pt x="1268" y="2202"/>
                    <a:pt x="1335" y="2069"/>
                  </a:cubicBezTo>
                  <a:cubicBezTo>
                    <a:pt x="1401" y="1936"/>
                    <a:pt x="1468" y="1769"/>
                    <a:pt x="1501" y="1635"/>
                  </a:cubicBezTo>
                  <a:cubicBezTo>
                    <a:pt x="1535" y="1502"/>
                    <a:pt x="1568" y="1335"/>
                    <a:pt x="1568" y="1202"/>
                  </a:cubicBezTo>
                  <a:lnTo>
                    <a:pt x="1568" y="701"/>
                  </a:lnTo>
                  <a:cubicBezTo>
                    <a:pt x="1568" y="568"/>
                    <a:pt x="1535" y="435"/>
                    <a:pt x="1501" y="334"/>
                  </a:cubicBezTo>
                  <a:cubicBezTo>
                    <a:pt x="1468" y="234"/>
                    <a:pt x="1401" y="134"/>
                    <a:pt x="1335" y="101"/>
                  </a:cubicBezTo>
                  <a:cubicBezTo>
                    <a:pt x="1268" y="34"/>
                    <a:pt x="1201" y="1"/>
                    <a:pt x="11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72;p54"/>
            <p:cNvSpPr/>
            <p:nvPr/>
          </p:nvSpPr>
          <p:spPr>
            <a:xfrm>
              <a:off x="2471925" y="1227350"/>
              <a:ext cx="30900" cy="84325"/>
            </a:xfrm>
            <a:custGeom>
              <a:avLst/>
              <a:gdLst/>
              <a:ahLst/>
              <a:cxnLst/>
              <a:rect l="l" t="t" r="r" b="b"/>
              <a:pathLst>
                <a:path w="1236" h="3373" extrusionOk="0">
                  <a:moveTo>
                    <a:pt x="656" y="1"/>
                  </a:moveTo>
                  <a:cubicBezTo>
                    <a:pt x="643" y="1"/>
                    <a:pt x="635" y="9"/>
                    <a:pt x="635" y="26"/>
                  </a:cubicBezTo>
                  <a:lnTo>
                    <a:pt x="401" y="159"/>
                  </a:lnTo>
                  <a:cubicBezTo>
                    <a:pt x="368" y="159"/>
                    <a:pt x="335" y="193"/>
                    <a:pt x="335" y="226"/>
                  </a:cubicBezTo>
                  <a:cubicBezTo>
                    <a:pt x="335" y="260"/>
                    <a:pt x="301" y="293"/>
                    <a:pt x="301" y="326"/>
                  </a:cubicBezTo>
                  <a:lnTo>
                    <a:pt x="301" y="1093"/>
                  </a:lnTo>
                  <a:lnTo>
                    <a:pt x="101" y="1227"/>
                  </a:lnTo>
                  <a:cubicBezTo>
                    <a:pt x="68" y="1227"/>
                    <a:pt x="68" y="1260"/>
                    <a:pt x="34" y="1294"/>
                  </a:cubicBezTo>
                  <a:cubicBezTo>
                    <a:pt x="34" y="1327"/>
                    <a:pt x="34" y="1360"/>
                    <a:pt x="34" y="1394"/>
                  </a:cubicBezTo>
                  <a:lnTo>
                    <a:pt x="34" y="1727"/>
                  </a:lnTo>
                  <a:cubicBezTo>
                    <a:pt x="1" y="1761"/>
                    <a:pt x="34" y="1794"/>
                    <a:pt x="68" y="1794"/>
                  </a:cubicBezTo>
                  <a:cubicBezTo>
                    <a:pt x="68" y="1811"/>
                    <a:pt x="76" y="1819"/>
                    <a:pt x="84" y="1819"/>
                  </a:cubicBezTo>
                  <a:cubicBezTo>
                    <a:pt x="93" y="1819"/>
                    <a:pt x="101" y="1811"/>
                    <a:pt x="101" y="1794"/>
                  </a:cubicBezTo>
                  <a:lnTo>
                    <a:pt x="335" y="1694"/>
                  </a:lnTo>
                  <a:lnTo>
                    <a:pt x="335" y="2728"/>
                  </a:lnTo>
                  <a:cubicBezTo>
                    <a:pt x="335" y="3028"/>
                    <a:pt x="368" y="3228"/>
                    <a:pt x="468" y="3328"/>
                  </a:cubicBezTo>
                  <a:cubicBezTo>
                    <a:pt x="509" y="3356"/>
                    <a:pt x="562" y="3372"/>
                    <a:pt x="624" y="3372"/>
                  </a:cubicBezTo>
                  <a:cubicBezTo>
                    <a:pt x="712" y="3372"/>
                    <a:pt x="818" y="3340"/>
                    <a:pt x="935" y="3262"/>
                  </a:cubicBezTo>
                  <a:lnTo>
                    <a:pt x="1168" y="3128"/>
                  </a:lnTo>
                  <a:cubicBezTo>
                    <a:pt x="1168" y="3128"/>
                    <a:pt x="1202" y="3095"/>
                    <a:pt x="1202" y="3062"/>
                  </a:cubicBezTo>
                  <a:cubicBezTo>
                    <a:pt x="1235" y="3028"/>
                    <a:pt x="1235" y="2995"/>
                    <a:pt x="1235" y="2961"/>
                  </a:cubicBezTo>
                  <a:lnTo>
                    <a:pt x="1235" y="2628"/>
                  </a:lnTo>
                  <a:cubicBezTo>
                    <a:pt x="1235" y="2628"/>
                    <a:pt x="1235" y="2595"/>
                    <a:pt x="1202" y="2561"/>
                  </a:cubicBezTo>
                  <a:lnTo>
                    <a:pt x="1168" y="2561"/>
                  </a:lnTo>
                  <a:lnTo>
                    <a:pt x="968" y="2661"/>
                  </a:lnTo>
                  <a:cubicBezTo>
                    <a:pt x="911" y="2680"/>
                    <a:pt x="864" y="2700"/>
                    <a:pt x="828" y="2700"/>
                  </a:cubicBezTo>
                  <a:cubicBezTo>
                    <a:pt x="802" y="2700"/>
                    <a:pt x="782" y="2689"/>
                    <a:pt x="768" y="2661"/>
                  </a:cubicBezTo>
                  <a:cubicBezTo>
                    <a:pt x="735" y="2628"/>
                    <a:pt x="701" y="2528"/>
                    <a:pt x="735" y="2461"/>
                  </a:cubicBezTo>
                  <a:lnTo>
                    <a:pt x="701" y="1460"/>
                  </a:lnTo>
                  <a:lnTo>
                    <a:pt x="1135" y="1227"/>
                  </a:lnTo>
                  <a:cubicBezTo>
                    <a:pt x="1168" y="1194"/>
                    <a:pt x="1168" y="1194"/>
                    <a:pt x="1202" y="1160"/>
                  </a:cubicBezTo>
                  <a:cubicBezTo>
                    <a:pt x="1202" y="1127"/>
                    <a:pt x="1202" y="1093"/>
                    <a:pt x="1235" y="1060"/>
                  </a:cubicBezTo>
                  <a:lnTo>
                    <a:pt x="1235" y="727"/>
                  </a:lnTo>
                  <a:cubicBezTo>
                    <a:pt x="1235" y="693"/>
                    <a:pt x="1202" y="660"/>
                    <a:pt x="1202" y="660"/>
                  </a:cubicBezTo>
                  <a:cubicBezTo>
                    <a:pt x="1185" y="643"/>
                    <a:pt x="1168" y="635"/>
                    <a:pt x="1156" y="635"/>
                  </a:cubicBezTo>
                  <a:cubicBezTo>
                    <a:pt x="1143" y="635"/>
                    <a:pt x="1135" y="643"/>
                    <a:pt x="1135" y="660"/>
                  </a:cubicBezTo>
                  <a:lnTo>
                    <a:pt x="701" y="893"/>
                  </a:lnTo>
                  <a:lnTo>
                    <a:pt x="701" y="93"/>
                  </a:lnTo>
                  <a:cubicBezTo>
                    <a:pt x="701" y="59"/>
                    <a:pt x="701" y="26"/>
                    <a:pt x="701" y="26"/>
                  </a:cubicBezTo>
                  <a:cubicBezTo>
                    <a:pt x="685" y="9"/>
                    <a:pt x="668" y="1"/>
                    <a:pt x="65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73;p54"/>
            <p:cNvSpPr/>
            <p:nvPr/>
          </p:nvSpPr>
          <p:spPr>
            <a:xfrm>
              <a:off x="2508625" y="1224650"/>
              <a:ext cx="38400" cy="67575"/>
            </a:xfrm>
            <a:custGeom>
              <a:avLst/>
              <a:gdLst/>
              <a:ahLst/>
              <a:cxnLst/>
              <a:rect l="l" t="t" r="r" b="b"/>
              <a:pathLst>
                <a:path w="1536" h="2703" extrusionOk="0">
                  <a:moveTo>
                    <a:pt x="935" y="601"/>
                  </a:moveTo>
                  <a:cubicBezTo>
                    <a:pt x="1001" y="601"/>
                    <a:pt x="1035" y="601"/>
                    <a:pt x="1035" y="634"/>
                  </a:cubicBezTo>
                  <a:cubicBezTo>
                    <a:pt x="1068" y="668"/>
                    <a:pt x="1101" y="701"/>
                    <a:pt x="1101" y="768"/>
                  </a:cubicBezTo>
                  <a:lnTo>
                    <a:pt x="1101" y="901"/>
                  </a:lnTo>
                  <a:lnTo>
                    <a:pt x="401" y="1302"/>
                  </a:lnTo>
                  <a:cubicBezTo>
                    <a:pt x="401" y="1235"/>
                    <a:pt x="401" y="1201"/>
                    <a:pt x="434" y="1135"/>
                  </a:cubicBezTo>
                  <a:cubicBezTo>
                    <a:pt x="434" y="1068"/>
                    <a:pt x="468" y="1001"/>
                    <a:pt x="501" y="968"/>
                  </a:cubicBezTo>
                  <a:cubicBezTo>
                    <a:pt x="534" y="901"/>
                    <a:pt x="568" y="835"/>
                    <a:pt x="601" y="801"/>
                  </a:cubicBezTo>
                  <a:cubicBezTo>
                    <a:pt x="634" y="734"/>
                    <a:pt x="701" y="701"/>
                    <a:pt x="768" y="668"/>
                  </a:cubicBezTo>
                  <a:lnTo>
                    <a:pt x="768" y="634"/>
                  </a:lnTo>
                  <a:cubicBezTo>
                    <a:pt x="801" y="601"/>
                    <a:pt x="868" y="601"/>
                    <a:pt x="935" y="601"/>
                  </a:cubicBezTo>
                  <a:close/>
                  <a:moveTo>
                    <a:pt x="1068" y="1"/>
                  </a:moveTo>
                  <a:cubicBezTo>
                    <a:pt x="968" y="1"/>
                    <a:pt x="868" y="34"/>
                    <a:pt x="768" y="67"/>
                  </a:cubicBezTo>
                  <a:cubicBezTo>
                    <a:pt x="634" y="167"/>
                    <a:pt x="534" y="234"/>
                    <a:pt x="434" y="368"/>
                  </a:cubicBezTo>
                  <a:cubicBezTo>
                    <a:pt x="334" y="501"/>
                    <a:pt x="268" y="634"/>
                    <a:pt x="201" y="768"/>
                  </a:cubicBezTo>
                  <a:cubicBezTo>
                    <a:pt x="134" y="935"/>
                    <a:pt x="67" y="1101"/>
                    <a:pt x="67" y="1268"/>
                  </a:cubicBezTo>
                  <a:cubicBezTo>
                    <a:pt x="1" y="1468"/>
                    <a:pt x="1" y="1635"/>
                    <a:pt x="1" y="1835"/>
                  </a:cubicBezTo>
                  <a:cubicBezTo>
                    <a:pt x="1" y="1969"/>
                    <a:pt x="1" y="2102"/>
                    <a:pt x="34" y="2269"/>
                  </a:cubicBezTo>
                  <a:cubicBezTo>
                    <a:pt x="67" y="2369"/>
                    <a:pt x="101" y="2502"/>
                    <a:pt x="167" y="2569"/>
                  </a:cubicBezTo>
                  <a:cubicBezTo>
                    <a:pt x="234" y="2669"/>
                    <a:pt x="334" y="2703"/>
                    <a:pt x="434" y="2703"/>
                  </a:cubicBezTo>
                  <a:cubicBezTo>
                    <a:pt x="534" y="2703"/>
                    <a:pt x="634" y="2669"/>
                    <a:pt x="735" y="2636"/>
                  </a:cubicBezTo>
                  <a:cubicBezTo>
                    <a:pt x="868" y="2569"/>
                    <a:pt x="968" y="2469"/>
                    <a:pt x="1035" y="2369"/>
                  </a:cubicBezTo>
                  <a:cubicBezTo>
                    <a:pt x="1135" y="2269"/>
                    <a:pt x="1202" y="2169"/>
                    <a:pt x="1268" y="2069"/>
                  </a:cubicBezTo>
                  <a:cubicBezTo>
                    <a:pt x="1335" y="1969"/>
                    <a:pt x="1368" y="1869"/>
                    <a:pt x="1402" y="1802"/>
                  </a:cubicBezTo>
                  <a:cubicBezTo>
                    <a:pt x="1435" y="1735"/>
                    <a:pt x="1435" y="1635"/>
                    <a:pt x="1435" y="1568"/>
                  </a:cubicBezTo>
                  <a:cubicBezTo>
                    <a:pt x="1468" y="1568"/>
                    <a:pt x="1468" y="1535"/>
                    <a:pt x="1435" y="1502"/>
                  </a:cubicBezTo>
                  <a:lnTo>
                    <a:pt x="1402" y="1502"/>
                  </a:lnTo>
                  <a:lnTo>
                    <a:pt x="1135" y="1668"/>
                  </a:lnTo>
                  <a:lnTo>
                    <a:pt x="1068" y="1702"/>
                  </a:lnTo>
                  <a:cubicBezTo>
                    <a:pt x="1068" y="1735"/>
                    <a:pt x="1035" y="1769"/>
                    <a:pt x="1035" y="1802"/>
                  </a:cubicBezTo>
                  <a:cubicBezTo>
                    <a:pt x="1001" y="1835"/>
                    <a:pt x="968" y="1869"/>
                    <a:pt x="935" y="1935"/>
                  </a:cubicBezTo>
                  <a:cubicBezTo>
                    <a:pt x="868" y="1969"/>
                    <a:pt x="835" y="2002"/>
                    <a:pt x="768" y="2035"/>
                  </a:cubicBezTo>
                  <a:cubicBezTo>
                    <a:pt x="735" y="2069"/>
                    <a:pt x="668" y="2102"/>
                    <a:pt x="634" y="2102"/>
                  </a:cubicBezTo>
                  <a:lnTo>
                    <a:pt x="501" y="2102"/>
                  </a:lnTo>
                  <a:cubicBezTo>
                    <a:pt x="468" y="2069"/>
                    <a:pt x="434" y="2035"/>
                    <a:pt x="434" y="2002"/>
                  </a:cubicBezTo>
                  <a:cubicBezTo>
                    <a:pt x="401" y="1935"/>
                    <a:pt x="401" y="1869"/>
                    <a:pt x="401" y="1835"/>
                  </a:cubicBezTo>
                  <a:lnTo>
                    <a:pt x="1435" y="1235"/>
                  </a:lnTo>
                  <a:cubicBezTo>
                    <a:pt x="1468" y="1201"/>
                    <a:pt x="1502" y="1201"/>
                    <a:pt x="1502" y="1168"/>
                  </a:cubicBezTo>
                  <a:cubicBezTo>
                    <a:pt x="1502" y="1135"/>
                    <a:pt x="1535" y="1101"/>
                    <a:pt x="1535" y="1068"/>
                  </a:cubicBezTo>
                  <a:lnTo>
                    <a:pt x="1535" y="835"/>
                  </a:lnTo>
                  <a:cubicBezTo>
                    <a:pt x="1535" y="701"/>
                    <a:pt x="1502" y="568"/>
                    <a:pt x="1468" y="434"/>
                  </a:cubicBezTo>
                  <a:cubicBezTo>
                    <a:pt x="1435" y="301"/>
                    <a:pt x="1402" y="201"/>
                    <a:pt x="1302" y="134"/>
                  </a:cubicBezTo>
                  <a:cubicBezTo>
                    <a:pt x="1268" y="67"/>
                    <a:pt x="1168" y="1"/>
                    <a:pt x="10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74;p54"/>
            <p:cNvSpPr/>
            <p:nvPr/>
          </p:nvSpPr>
          <p:spPr>
            <a:xfrm>
              <a:off x="2552825" y="1199275"/>
              <a:ext cx="34225" cy="70775"/>
            </a:xfrm>
            <a:custGeom>
              <a:avLst/>
              <a:gdLst/>
              <a:ahLst/>
              <a:cxnLst/>
              <a:rect l="l" t="t" r="r" b="b"/>
              <a:pathLst>
                <a:path w="1369" h="2831" extrusionOk="0">
                  <a:moveTo>
                    <a:pt x="1035" y="0"/>
                  </a:moveTo>
                  <a:cubicBezTo>
                    <a:pt x="1012" y="0"/>
                    <a:pt x="990" y="4"/>
                    <a:pt x="968" y="15"/>
                  </a:cubicBezTo>
                  <a:cubicBezTo>
                    <a:pt x="868" y="15"/>
                    <a:pt x="768" y="48"/>
                    <a:pt x="668" y="115"/>
                  </a:cubicBezTo>
                  <a:cubicBezTo>
                    <a:pt x="568" y="182"/>
                    <a:pt x="501" y="248"/>
                    <a:pt x="401" y="348"/>
                  </a:cubicBezTo>
                  <a:cubicBezTo>
                    <a:pt x="334" y="415"/>
                    <a:pt x="267" y="515"/>
                    <a:pt x="201" y="615"/>
                  </a:cubicBezTo>
                  <a:cubicBezTo>
                    <a:pt x="167" y="715"/>
                    <a:pt x="101" y="849"/>
                    <a:pt x="67" y="949"/>
                  </a:cubicBezTo>
                  <a:cubicBezTo>
                    <a:pt x="34" y="1149"/>
                    <a:pt x="34" y="1316"/>
                    <a:pt x="67" y="1516"/>
                  </a:cubicBezTo>
                  <a:cubicBezTo>
                    <a:pt x="101" y="1583"/>
                    <a:pt x="101" y="1649"/>
                    <a:pt x="167" y="1683"/>
                  </a:cubicBezTo>
                  <a:cubicBezTo>
                    <a:pt x="201" y="1716"/>
                    <a:pt x="234" y="1749"/>
                    <a:pt x="301" y="1783"/>
                  </a:cubicBezTo>
                  <a:lnTo>
                    <a:pt x="534" y="1783"/>
                  </a:lnTo>
                  <a:lnTo>
                    <a:pt x="768" y="1716"/>
                  </a:lnTo>
                  <a:cubicBezTo>
                    <a:pt x="801" y="1716"/>
                    <a:pt x="868" y="1683"/>
                    <a:pt x="901" y="1683"/>
                  </a:cubicBezTo>
                  <a:lnTo>
                    <a:pt x="968" y="1683"/>
                  </a:lnTo>
                  <a:lnTo>
                    <a:pt x="968" y="1749"/>
                  </a:lnTo>
                  <a:cubicBezTo>
                    <a:pt x="968" y="1816"/>
                    <a:pt x="968" y="1850"/>
                    <a:pt x="935" y="1916"/>
                  </a:cubicBezTo>
                  <a:cubicBezTo>
                    <a:pt x="935" y="1950"/>
                    <a:pt x="901" y="1983"/>
                    <a:pt x="868" y="2016"/>
                  </a:cubicBezTo>
                  <a:cubicBezTo>
                    <a:pt x="835" y="2016"/>
                    <a:pt x="801" y="2050"/>
                    <a:pt x="768" y="2083"/>
                  </a:cubicBezTo>
                  <a:cubicBezTo>
                    <a:pt x="734" y="2116"/>
                    <a:pt x="701" y="2116"/>
                    <a:pt x="668" y="2150"/>
                  </a:cubicBezTo>
                  <a:cubicBezTo>
                    <a:pt x="634" y="2183"/>
                    <a:pt x="568" y="2216"/>
                    <a:pt x="501" y="2216"/>
                  </a:cubicBezTo>
                  <a:cubicBezTo>
                    <a:pt x="501" y="2216"/>
                    <a:pt x="468" y="2183"/>
                    <a:pt x="434" y="2183"/>
                  </a:cubicBezTo>
                  <a:lnTo>
                    <a:pt x="368" y="2150"/>
                  </a:lnTo>
                  <a:lnTo>
                    <a:pt x="301" y="2150"/>
                  </a:lnTo>
                  <a:lnTo>
                    <a:pt x="67" y="2283"/>
                  </a:lnTo>
                  <a:cubicBezTo>
                    <a:pt x="34" y="2283"/>
                    <a:pt x="34" y="2317"/>
                    <a:pt x="1" y="2350"/>
                  </a:cubicBezTo>
                  <a:cubicBezTo>
                    <a:pt x="1" y="2383"/>
                    <a:pt x="1" y="2417"/>
                    <a:pt x="1" y="2450"/>
                  </a:cubicBezTo>
                  <a:cubicBezTo>
                    <a:pt x="1" y="2517"/>
                    <a:pt x="1" y="2583"/>
                    <a:pt x="34" y="2650"/>
                  </a:cubicBezTo>
                  <a:cubicBezTo>
                    <a:pt x="67" y="2717"/>
                    <a:pt x="101" y="2750"/>
                    <a:pt x="167" y="2784"/>
                  </a:cubicBezTo>
                  <a:cubicBezTo>
                    <a:pt x="215" y="2807"/>
                    <a:pt x="262" y="2831"/>
                    <a:pt x="321" y="2831"/>
                  </a:cubicBezTo>
                  <a:cubicBezTo>
                    <a:pt x="345" y="2831"/>
                    <a:pt x="372" y="2827"/>
                    <a:pt x="401" y="2817"/>
                  </a:cubicBezTo>
                  <a:cubicBezTo>
                    <a:pt x="501" y="2817"/>
                    <a:pt x="601" y="2784"/>
                    <a:pt x="668" y="2717"/>
                  </a:cubicBezTo>
                  <a:cubicBezTo>
                    <a:pt x="801" y="2650"/>
                    <a:pt x="868" y="2583"/>
                    <a:pt x="968" y="2483"/>
                  </a:cubicBezTo>
                  <a:cubicBezTo>
                    <a:pt x="1068" y="2383"/>
                    <a:pt x="1135" y="2283"/>
                    <a:pt x="1201" y="2183"/>
                  </a:cubicBezTo>
                  <a:cubicBezTo>
                    <a:pt x="1235" y="2083"/>
                    <a:pt x="1302" y="1983"/>
                    <a:pt x="1335" y="1850"/>
                  </a:cubicBezTo>
                  <a:cubicBezTo>
                    <a:pt x="1368" y="1749"/>
                    <a:pt x="1368" y="1649"/>
                    <a:pt x="1368" y="1549"/>
                  </a:cubicBezTo>
                  <a:cubicBezTo>
                    <a:pt x="1368" y="1416"/>
                    <a:pt x="1335" y="1249"/>
                    <a:pt x="1268" y="1149"/>
                  </a:cubicBezTo>
                  <a:cubicBezTo>
                    <a:pt x="1205" y="1086"/>
                    <a:pt x="1128" y="1062"/>
                    <a:pt x="1038" y="1062"/>
                  </a:cubicBezTo>
                  <a:cubicBezTo>
                    <a:pt x="986" y="1062"/>
                    <a:pt x="929" y="1070"/>
                    <a:pt x="868" y="1082"/>
                  </a:cubicBezTo>
                  <a:lnTo>
                    <a:pt x="634" y="1149"/>
                  </a:lnTo>
                  <a:lnTo>
                    <a:pt x="501" y="1149"/>
                  </a:lnTo>
                  <a:cubicBezTo>
                    <a:pt x="468" y="1149"/>
                    <a:pt x="468" y="1116"/>
                    <a:pt x="434" y="1116"/>
                  </a:cubicBezTo>
                  <a:cubicBezTo>
                    <a:pt x="434" y="1082"/>
                    <a:pt x="434" y="1049"/>
                    <a:pt x="434" y="1016"/>
                  </a:cubicBezTo>
                  <a:cubicBezTo>
                    <a:pt x="434" y="949"/>
                    <a:pt x="468" y="882"/>
                    <a:pt x="501" y="849"/>
                  </a:cubicBezTo>
                  <a:cubicBezTo>
                    <a:pt x="568" y="782"/>
                    <a:pt x="601" y="715"/>
                    <a:pt x="668" y="682"/>
                  </a:cubicBezTo>
                  <a:cubicBezTo>
                    <a:pt x="734" y="682"/>
                    <a:pt x="768" y="649"/>
                    <a:pt x="835" y="649"/>
                  </a:cubicBezTo>
                  <a:lnTo>
                    <a:pt x="901" y="649"/>
                  </a:lnTo>
                  <a:lnTo>
                    <a:pt x="935" y="682"/>
                  </a:lnTo>
                  <a:lnTo>
                    <a:pt x="1035" y="682"/>
                  </a:lnTo>
                  <a:lnTo>
                    <a:pt x="1268" y="515"/>
                  </a:lnTo>
                  <a:cubicBezTo>
                    <a:pt x="1268" y="515"/>
                    <a:pt x="1302" y="482"/>
                    <a:pt x="1335" y="449"/>
                  </a:cubicBezTo>
                  <a:cubicBezTo>
                    <a:pt x="1335" y="415"/>
                    <a:pt x="1335" y="382"/>
                    <a:pt x="1335" y="348"/>
                  </a:cubicBezTo>
                  <a:cubicBezTo>
                    <a:pt x="1335" y="282"/>
                    <a:pt x="1335" y="215"/>
                    <a:pt x="1302" y="148"/>
                  </a:cubicBezTo>
                  <a:cubicBezTo>
                    <a:pt x="1268" y="115"/>
                    <a:pt x="1201" y="48"/>
                    <a:pt x="1168" y="15"/>
                  </a:cubicBezTo>
                  <a:cubicBezTo>
                    <a:pt x="1124" y="15"/>
                    <a:pt x="1079" y="0"/>
                    <a:pt x="103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75;p54"/>
            <p:cNvSpPr/>
            <p:nvPr/>
          </p:nvSpPr>
          <p:spPr>
            <a:xfrm>
              <a:off x="1688875" y="1619650"/>
              <a:ext cx="76750" cy="163075"/>
            </a:xfrm>
            <a:custGeom>
              <a:avLst/>
              <a:gdLst/>
              <a:ahLst/>
              <a:cxnLst/>
              <a:rect l="l" t="t" r="r" b="b"/>
              <a:pathLst>
                <a:path w="3070" h="6523" extrusionOk="0">
                  <a:moveTo>
                    <a:pt x="2881" y="0"/>
                  </a:moveTo>
                  <a:cubicBezTo>
                    <a:pt x="2836" y="0"/>
                    <a:pt x="2786" y="15"/>
                    <a:pt x="2736" y="45"/>
                  </a:cubicBezTo>
                  <a:lnTo>
                    <a:pt x="334" y="1446"/>
                  </a:lnTo>
                  <a:cubicBezTo>
                    <a:pt x="134" y="1580"/>
                    <a:pt x="1" y="1780"/>
                    <a:pt x="1" y="1980"/>
                  </a:cubicBezTo>
                  <a:lnTo>
                    <a:pt x="1" y="6283"/>
                  </a:lnTo>
                  <a:cubicBezTo>
                    <a:pt x="1" y="6430"/>
                    <a:pt x="72" y="6522"/>
                    <a:pt x="189" y="6522"/>
                  </a:cubicBezTo>
                  <a:cubicBezTo>
                    <a:pt x="232" y="6522"/>
                    <a:pt x="281" y="6510"/>
                    <a:pt x="334" y="6483"/>
                  </a:cubicBezTo>
                  <a:lnTo>
                    <a:pt x="2736" y="5116"/>
                  </a:lnTo>
                  <a:cubicBezTo>
                    <a:pt x="2903" y="4982"/>
                    <a:pt x="3036" y="4749"/>
                    <a:pt x="3069" y="4515"/>
                  </a:cubicBezTo>
                  <a:lnTo>
                    <a:pt x="3069" y="245"/>
                  </a:lnTo>
                  <a:cubicBezTo>
                    <a:pt x="3069" y="82"/>
                    <a:pt x="2988" y="0"/>
                    <a:pt x="288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6;p54"/>
            <p:cNvSpPr/>
            <p:nvPr/>
          </p:nvSpPr>
          <p:spPr>
            <a:xfrm>
              <a:off x="3442625" y="658650"/>
              <a:ext cx="55900" cy="71725"/>
            </a:xfrm>
            <a:custGeom>
              <a:avLst/>
              <a:gdLst/>
              <a:ahLst/>
              <a:cxnLst/>
              <a:rect l="l" t="t" r="r" b="b"/>
              <a:pathLst>
                <a:path w="2236" h="2869" extrusionOk="0">
                  <a:moveTo>
                    <a:pt x="1613" y="0"/>
                  </a:moveTo>
                  <a:cubicBezTo>
                    <a:pt x="1460" y="0"/>
                    <a:pt x="1287" y="51"/>
                    <a:pt x="1101" y="158"/>
                  </a:cubicBezTo>
                  <a:cubicBezTo>
                    <a:pt x="434" y="558"/>
                    <a:pt x="34" y="1292"/>
                    <a:pt x="1" y="2059"/>
                  </a:cubicBezTo>
                  <a:cubicBezTo>
                    <a:pt x="1" y="2582"/>
                    <a:pt x="255" y="2868"/>
                    <a:pt x="619" y="2868"/>
                  </a:cubicBezTo>
                  <a:cubicBezTo>
                    <a:pt x="765" y="2868"/>
                    <a:pt x="929" y="2822"/>
                    <a:pt x="1101" y="2726"/>
                  </a:cubicBezTo>
                  <a:cubicBezTo>
                    <a:pt x="1769" y="2293"/>
                    <a:pt x="2169" y="1559"/>
                    <a:pt x="2236" y="792"/>
                  </a:cubicBezTo>
                  <a:cubicBezTo>
                    <a:pt x="2236" y="296"/>
                    <a:pt x="1985" y="0"/>
                    <a:pt x="161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77;p54"/>
            <p:cNvSpPr/>
            <p:nvPr/>
          </p:nvSpPr>
          <p:spPr>
            <a:xfrm>
              <a:off x="3554375" y="593975"/>
              <a:ext cx="55075" cy="72050"/>
            </a:xfrm>
            <a:custGeom>
              <a:avLst/>
              <a:gdLst/>
              <a:ahLst/>
              <a:cxnLst/>
              <a:rect l="l" t="t" r="r" b="b"/>
              <a:pathLst>
                <a:path w="2203" h="2882" extrusionOk="0">
                  <a:moveTo>
                    <a:pt x="1599" y="1"/>
                  </a:moveTo>
                  <a:cubicBezTo>
                    <a:pt x="1451" y="1"/>
                    <a:pt x="1283" y="47"/>
                    <a:pt x="1101" y="143"/>
                  </a:cubicBezTo>
                  <a:cubicBezTo>
                    <a:pt x="434" y="577"/>
                    <a:pt x="34" y="1310"/>
                    <a:pt x="1" y="2078"/>
                  </a:cubicBezTo>
                  <a:cubicBezTo>
                    <a:pt x="1" y="2584"/>
                    <a:pt x="262" y="2881"/>
                    <a:pt x="633" y="2881"/>
                  </a:cubicBezTo>
                  <a:cubicBezTo>
                    <a:pt x="776" y="2881"/>
                    <a:pt x="935" y="2837"/>
                    <a:pt x="1101" y="2745"/>
                  </a:cubicBezTo>
                  <a:cubicBezTo>
                    <a:pt x="1768" y="2311"/>
                    <a:pt x="2169" y="1577"/>
                    <a:pt x="2202" y="810"/>
                  </a:cubicBezTo>
                  <a:cubicBezTo>
                    <a:pt x="2202" y="287"/>
                    <a:pt x="1965" y="1"/>
                    <a:pt x="159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78;p54"/>
            <p:cNvSpPr/>
            <p:nvPr/>
          </p:nvSpPr>
          <p:spPr>
            <a:xfrm>
              <a:off x="3665300" y="529400"/>
              <a:ext cx="55875" cy="72100"/>
            </a:xfrm>
            <a:custGeom>
              <a:avLst/>
              <a:gdLst/>
              <a:ahLst/>
              <a:cxnLst/>
              <a:rect l="l" t="t" r="r" b="b"/>
              <a:pathLst>
                <a:path w="2235" h="2884" extrusionOk="0">
                  <a:moveTo>
                    <a:pt x="1625" y="0"/>
                  </a:moveTo>
                  <a:cubicBezTo>
                    <a:pt x="1476" y="0"/>
                    <a:pt x="1310" y="50"/>
                    <a:pt x="1134" y="157"/>
                  </a:cubicBezTo>
                  <a:cubicBezTo>
                    <a:pt x="467" y="591"/>
                    <a:pt x="67" y="1292"/>
                    <a:pt x="0" y="2092"/>
                  </a:cubicBezTo>
                  <a:cubicBezTo>
                    <a:pt x="0" y="2588"/>
                    <a:pt x="251" y="2883"/>
                    <a:pt x="622" y="2883"/>
                  </a:cubicBezTo>
                  <a:cubicBezTo>
                    <a:pt x="775" y="2883"/>
                    <a:pt x="949" y="2833"/>
                    <a:pt x="1134" y="2726"/>
                  </a:cubicBezTo>
                  <a:cubicBezTo>
                    <a:pt x="1801" y="2292"/>
                    <a:pt x="2202" y="1592"/>
                    <a:pt x="2235" y="791"/>
                  </a:cubicBezTo>
                  <a:cubicBezTo>
                    <a:pt x="2235" y="295"/>
                    <a:pt x="1984" y="0"/>
                    <a:pt x="162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79;p54"/>
            <p:cNvSpPr/>
            <p:nvPr/>
          </p:nvSpPr>
          <p:spPr>
            <a:xfrm>
              <a:off x="1687200" y="2018550"/>
              <a:ext cx="32550" cy="49850"/>
            </a:xfrm>
            <a:custGeom>
              <a:avLst/>
              <a:gdLst/>
              <a:ahLst/>
              <a:cxnLst/>
              <a:rect l="l" t="t" r="r" b="b"/>
              <a:pathLst>
                <a:path w="1302" h="1994" extrusionOk="0">
                  <a:moveTo>
                    <a:pt x="1202" y="1"/>
                  </a:moveTo>
                  <a:cubicBezTo>
                    <a:pt x="1168" y="34"/>
                    <a:pt x="1135" y="67"/>
                    <a:pt x="1102" y="101"/>
                  </a:cubicBezTo>
                  <a:lnTo>
                    <a:pt x="1" y="1669"/>
                  </a:lnTo>
                  <a:lnTo>
                    <a:pt x="1102" y="1969"/>
                  </a:lnTo>
                  <a:cubicBezTo>
                    <a:pt x="1118" y="1985"/>
                    <a:pt x="1135" y="1994"/>
                    <a:pt x="1152" y="1994"/>
                  </a:cubicBezTo>
                  <a:cubicBezTo>
                    <a:pt x="1168" y="1994"/>
                    <a:pt x="1185" y="1985"/>
                    <a:pt x="1202" y="1969"/>
                  </a:cubicBezTo>
                  <a:cubicBezTo>
                    <a:pt x="1235" y="1969"/>
                    <a:pt x="1268" y="1902"/>
                    <a:pt x="1268" y="1869"/>
                  </a:cubicBezTo>
                  <a:cubicBezTo>
                    <a:pt x="1302" y="1835"/>
                    <a:pt x="1302" y="1769"/>
                    <a:pt x="1302" y="1735"/>
                  </a:cubicBezTo>
                  <a:cubicBezTo>
                    <a:pt x="1302" y="1702"/>
                    <a:pt x="1302" y="1669"/>
                    <a:pt x="1302" y="1635"/>
                  </a:cubicBezTo>
                  <a:cubicBezTo>
                    <a:pt x="1302" y="1635"/>
                    <a:pt x="1268" y="1602"/>
                    <a:pt x="1235" y="1602"/>
                  </a:cubicBezTo>
                  <a:lnTo>
                    <a:pt x="501" y="1402"/>
                  </a:lnTo>
                  <a:lnTo>
                    <a:pt x="1235" y="334"/>
                  </a:lnTo>
                  <a:cubicBezTo>
                    <a:pt x="1268" y="301"/>
                    <a:pt x="1302" y="268"/>
                    <a:pt x="1302" y="201"/>
                  </a:cubicBezTo>
                  <a:cubicBezTo>
                    <a:pt x="1302" y="167"/>
                    <a:pt x="1302" y="134"/>
                    <a:pt x="1302" y="101"/>
                  </a:cubicBezTo>
                  <a:cubicBezTo>
                    <a:pt x="1302" y="67"/>
                    <a:pt x="1302" y="34"/>
                    <a:pt x="12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80;p54"/>
            <p:cNvSpPr/>
            <p:nvPr/>
          </p:nvSpPr>
          <p:spPr>
            <a:xfrm>
              <a:off x="1728075" y="2000825"/>
              <a:ext cx="24200" cy="56125"/>
            </a:xfrm>
            <a:custGeom>
              <a:avLst/>
              <a:gdLst/>
              <a:ahLst/>
              <a:cxnLst/>
              <a:rect l="l" t="t" r="r" b="b"/>
              <a:pathLst>
                <a:path w="968" h="2245" extrusionOk="0">
                  <a:moveTo>
                    <a:pt x="680" y="1"/>
                  </a:moveTo>
                  <a:cubicBezTo>
                    <a:pt x="626" y="1"/>
                    <a:pt x="567" y="26"/>
                    <a:pt x="501" y="76"/>
                  </a:cubicBezTo>
                  <a:cubicBezTo>
                    <a:pt x="434" y="109"/>
                    <a:pt x="367" y="176"/>
                    <a:pt x="301" y="209"/>
                  </a:cubicBezTo>
                  <a:cubicBezTo>
                    <a:pt x="201" y="309"/>
                    <a:pt x="100" y="443"/>
                    <a:pt x="34" y="543"/>
                  </a:cubicBezTo>
                  <a:lnTo>
                    <a:pt x="34" y="843"/>
                  </a:lnTo>
                  <a:cubicBezTo>
                    <a:pt x="0" y="876"/>
                    <a:pt x="34" y="943"/>
                    <a:pt x="67" y="977"/>
                  </a:cubicBezTo>
                  <a:lnTo>
                    <a:pt x="134" y="977"/>
                  </a:lnTo>
                  <a:cubicBezTo>
                    <a:pt x="167" y="943"/>
                    <a:pt x="201" y="910"/>
                    <a:pt x="234" y="876"/>
                  </a:cubicBezTo>
                  <a:cubicBezTo>
                    <a:pt x="234" y="810"/>
                    <a:pt x="267" y="743"/>
                    <a:pt x="267" y="676"/>
                  </a:cubicBezTo>
                  <a:lnTo>
                    <a:pt x="267" y="643"/>
                  </a:lnTo>
                  <a:cubicBezTo>
                    <a:pt x="301" y="543"/>
                    <a:pt x="401" y="476"/>
                    <a:pt x="501" y="409"/>
                  </a:cubicBezTo>
                  <a:cubicBezTo>
                    <a:pt x="534" y="393"/>
                    <a:pt x="567" y="384"/>
                    <a:pt x="597" y="384"/>
                  </a:cubicBezTo>
                  <a:cubicBezTo>
                    <a:pt x="626" y="384"/>
                    <a:pt x="651" y="393"/>
                    <a:pt x="668" y="409"/>
                  </a:cubicBezTo>
                  <a:cubicBezTo>
                    <a:pt x="734" y="443"/>
                    <a:pt x="734" y="510"/>
                    <a:pt x="734" y="576"/>
                  </a:cubicBezTo>
                  <a:cubicBezTo>
                    <a:pt x="734" y="643"/>
                    <a:pt x="701" y="743"/>
                    <a:pt x="668" y="810"/>
                  </a:cubicBezTo>
                  <a:cubicBezTo>
                    <a:pt x="601" y="943"/>
                    <a:pt x="467" y="1077"/>
                    <a:pt x="367" y="1210"/>
                  </a:cubicBezTo>
                  <a:lnTo>
                    <a:pt x="367" y="1377"/>
                  </a:lnTo>
                  <a:cubicBezTo>
                    <a:pt x="367" y="1444"/>
                    <a:pt x="367" y="1510"/>
                    <a:pt x="401" y="1544"/>
                  </a:cubicBezTo>
                  <a:cubicBezTo>
                    <a:pt x="401" y="1560"/>
                    <a:pt x="409" y="1569"/>
                    <a:pt x="422" y="1569"/>
                  </a:cubicBezTo>
                  <a:cubicBezTo>
                    <a:pt x="434" y="1569"/>
                    <a:pt x="451" y="1560"/>
                    <a:pt x="467" y="1544"/>
                  </a:cubicBezTo>
                  <a:cubicBezTo>
                    <a:pt x="501" y="1544"/>
                    <a:pt x="534" y="1510"/>
                    <a:pt x="534" y="1477"/>
                  </a:cubicBezTo>
                  <a:cubicBezTo>
                    <a:pt x="567" y="1410"/>
                    <a:pt x="567" y="1343"/>
                    <a:pt x="601" y="1310"/>
                  </a:cubicBezTo>
                  <a:cubicBezTo>
                    <a:pt x="701" y="1177"/>
                    <a:pt x="801" y="1043"/>
                    <a:pt x="901" y="876"/>
                  </a:cubicBezTo>
                  <a:cubicBezTo>
                    <a:pt x="934" y="743"/>
                    <a:pt x="968" y="610"/>
                    <a:pt x="968" y="476"/>
                  </a:cubicBezTo>
                  <a:cubicBezTo>
                    <a:pt x="968" y="343"/>
                    <a:pt x="934" y="176"/>
                    <a:pt x="834" y="76"/>
                  </a:cubicBezTo>
                  <a:cubicBezTo>
                    <a:pt x="784" y="26"/>
                    <a:pt x="734" y="1"/>
                    <a:pt x="680" y="1"/>
                  </a:cubicBezTo>
                  <a:close/>
                  <a:moveTo>
                    <a:pt x="547" y="1819"/>
                  </a:moveTo>
                  <a:cubicBezTo>
                    <a:pt x="526" y="1819"/>
                    <a:pt x="501" y="1827"/>
                    <a:pt x="467" y="1844"/>
                  </a:cubicBezTo>
                  <a:cubicBezTo>
                    <a:pt x="434" y="1877"/>
                    <a:pt x="367" y="1911"/>
                    <a:pt x="334" y="1977"/>
                  </a:cubicBezTo>
                  <a:cubicBezTo>
                    <a:pt x="334" y="2011"/>
                    <a:pt x="301" y="2077"/>
                    <a:pt x="301" y="2144"/>
                  </a:cubicBezTo>
                  <a:cubicBezTo>
                    <a:pt x="301" y="2177"/>
                    <a:pt x="334" y="2211"/>
                    <a:pt x="367" y="2244"/>
                  </a:cubicBezTo>
                  <a:cubicBezTo>
                    <a:pt x="367" y="2244"/>
                    <a:pt x="401" y="2244"/>
                    <a:pt x="467" y="2211"/>
                  </a:cubicBezTo>
                  <a:cubicBezTo>
                    <a:pt x="534" y="2177"/>
                    <a:pt x="567" y="2144"/>
                    <a:pt x="601" y="2111"/>
                  </a:cubicBezTo>
                  <a:cubicBezTo>
                    <a:pt x="634" y="2044"/>
                    <a:pt x="634" y="2011"/>
                    <a:pt x="634" y="1944"/>
                  </a:cubicBezTo>
                  <a:cubicBezTo>
                    <a:pt x="634" y="1911"/>
                    <a:pt x="634" y="1877"/>
                    <a:pt x="601" y="1844"/>
                  </a:cubicBezTo>
                  <a:cubicBezTo>
                    <a:pt x="584" y="1827"/>
                    <a:pt x="567" y="1819"/>
                    <a:pt x="547" y="1819"/>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81;p54"/>
            <p:cNvSpPr/>
            <p:nvPr/>
          </p:nvSpPr>
          <p:spPr>
            <a:xfrm>
              <a:off x="1758100" y="1989375"/>
              <a:ext cx="32550" cy="53175"/>
            </a:xfrm>
            <a:custGeom>
              <a:avLst/>
              <a:gdLst/>
              <a:ahLst/>
              <a:cxnLst/>
              <a:rect l="l" t="t" r="r" b="b"/>
              <a:pathLst>
                <a:path w="1302" h="2127" extrusionOk="0">
                  <a:moveTo>
                    <a:pt x="1201" y="0"/>
                  </a:moveTo>
                  <a:cubicBezTo>
                    <a:pt x="1168" y="0"/>
                    <a:pt x="1134" y="0"/>
                    <a:pt x="1068" y="34"/>
                  </a:cubicBezTo>
                  <a:lnTo>
                    <a:pt x="868" y="167"/>
                  </a:lnTo>
                  <a:cubicBezTo>
                    <a:pt x="834" y="167"/>
                    <a:pt x="767" y="234"/>
                    <a:pt x="734" y="267"/>
                  </a:cubicBezTo>
                  <a:cubicBezTo>
                    <a:pt x="734" y="334"/>
                    <a:pt x="701" y="367"/>
                    <a:pt x="701" y="434"/>
                  </a:cubicBezTo>
                  <a:cubicBezTo>
                    <a:pt x="701" y="467"/>
                    <a:pt x="734" y="501"/>
                    <a:pt x="767" y="534"/>
                  </a:cubicBezTo>
                  <a:lnTo>
                    <a:pt x="634" y="801"/>
                  </a:lnTo>
                  <a:lnTo>
                    <a:pt x="501" y="701"/>
                  </a:lnTo>
                  <a:cubicBezTo>
                    <a:pt x="534" y="634"/>
                    <a:pt x="567" y="567"/>
                    <a:pt x="567" y="501"/>
                  </a:cubicBezTo>
                  <a:cubicBezTo>
                    <a:pt x="567" y="467"/>
                    <a:pt x="567" y="434"/>
                    <a:pt x="534" y="400"/>
                  </a:cubicBezTo>
                  <a:cubicBezTo>
                    <a:pt x="517" y="384"/>
                    <a:pt x="501" y="375"/>
                    <a:pt x="480" y="375"/>
                  </a:cubicBezTo>
                  <a:cubicBezTo>
                    <a:pt x="459" y="375"/>
                    <a:pt x="434" y="384"/>
                    <a:pt x="401" y="400"/>
                  </a:cubicBezTo>
                  <a:lnTo>
                    <a:pt x="200" y="534"/>
                  </a:lnTo>
                  <a:cubicBezTo>
                    <a:pt x="167" y="534"/>
                    <a:pt x="100" y="601"/>
                    <a:pt x="100" y="634"/>
                  </a:cubicBezTo>
                  <a:cubicBezTo>
                    <a:pt x="67" y="667"/>
                    <a:pt x="67" y="734"/>
                    <a:pt x="67" y="767"/>
                  </a:cubicBezTo>
                  <a:cubicBezTo>
                    <a:pt x="34" y="801"/>
                    <a:pt x="67" y="867"/>
                    <a:pt x="67" y="867"/>
                  </a:cubicBezTo>
                  <a:lnTo>
                    <a:pt x="167" y="867"/>
                  </a:lnTo>
                  <a:lnTo>
                    <a:pt x="467" y="1101"/>
                  </a:lnTo>
                  <a:lnTo>
                    <a:pt x="134" y="1768"/>
                  </a:lnTo>
                  <a:cubicBezTo>
                    <a:pt x="100" y="1768"/>
                    <a:pt x="67" y="1801"/>
                    <a:pt x="34" y="1868"/>
                  </a:cubicBezTo>
                  <a:cubicBezTo>
                    <a:pt x="34" y="1902"/>
                    <a:pt x="0" y="1935"/>
                    <a:pt x="0" y="2002"/>
                  </a:cubicBezTo>
                  <a:cubicBezTo>
                    <a:pt x="0" y="2035"/>
                    <a:pt x="34" y="2068"/>
                    <a:pt x="34" y="2102"/>
                  </a:cubicBezTo>
                  <a:cubicBezTo>
                    <a:pt x="50" y="2118"/>
                    <a:pt x="67" y="2127"/>
                    <a:pt x="88" y="2127"/>
                  </a:cubicBezTo>
                  <a:cubicBezTo>
                    <a:pt x="109" y="2127"/>
                    <a:pt x="134" y="2118"/>
                    <a:pt x="167" y="2102"/>
                  </a:cubicBezTo>
                  <a:lnTo>
                    <a:pt x="434" y="1968"/>
                  </a:lnTo>
                  <a:cubicBezTo>
                    <a:pt x="467" y="1935"/>
                    <a:pt x="501" y="1902"/>
                    <a:pt x="534" y="1835"/>
                  </a:cubicBezTo>
                  <a:cubicBezTo>
                    <a:pt x="567" y="1801"/>
                    <a:pt x="567" y="1735"/>
                    <a:pt x="567" y="1701"/>
                  </a:cubicBezTo>
                  <a:cubicBezTo>
                    <a:pt x="567" y="1668"/>
                    <a:pt x="567" y="1635"/>
                    <a:pt x="567" y="1601"/>
                  </a:cubicBezTo>
                  <a:cubicBezTo>
                    <a:pt x="534" y="1568"/>
                    <a:pt x="534" y="1568"/>
                    <a:pt x="501" y="1568"/>
                  </a:cubicBezTo>
                  <a:lnTo>
                    <a:pt x="667" y="1268"/>
                  </a:lnTo>
                  <a:lnTo>
                    <a:pt x="834" y="1401"/>
                  </a:lnTo>
                  <a:cubicBezTo>
                    <a:pt x="801" y="1401"/>
                    <a:pt x="767" y="1435"/>
                    <a:pt x="767" y="1501"/>
                  </a:cubicBezTo>
                  <a:cubicBezTo>
                    <a:pt x="734" y="1535"/>
                    <a:pt x="734" y="1568"/>
                    <a:pt x="734" y="1601"/>
                  </a:cubicBezTo>
                  <a:cubicBezTo>
                    <a:pt x="734" y="1635"/>
                    <a:pt x="734" y="1701"/>
                    <a:pt x="767" y="1735"/>
                  </a:cubicBezTo>
                  <a:cubicBezTo>
                    <a:pt x="801" y="1735"/>
                    <a:pt x="834" y="1735"/>
                    <a:pt x="901" y="1701"/>
                  </a:cubicBezTo>
                  <a:lnTo>
                    <a:pt x="1134" y="1568"/>
                  </a:lnTo>
                  <a:cubicBezTo>
                    <a:pt x="1201" y="1535"/>
                    <a:pt x="1234" y="1501"/>
                    <a:pt x="1268" y="1435"/>
                  </a:cubicBezTo>
                  <a:cubicBezTo>
                    <a:pt x="1301" y="1401"/>
                    <a:pt x="1301" y="1334"/>
                    <a:pt x="1301" y="1301"/>
                  </a:cubicBezTo>
                  <a:cubicBezTo>
                    <a:pt x="1301" y="1234"/>
                    <a:pt x="1301" y="1201"/>
                    <a:pt x="1268" y="1201"/>
                  </a:cubicBezTo>
                  <a:cubicBezTo>
                    <a:pt x="1251" y="1184"/>
                    <a:pt x="1243" y="1176"/>
                    <a:pt x="1230" y="1176"/>
                  </a:cubicBezTo>
                  <a:cubicBezTo>
                    <a:pt x="1218" y="1176"/>
                    <a:pt x="1201" y="1184"/>
                    <a:pt x="1168" y="1201"/>
                  </a:cubicBezTo>
                  <a:lnTo>
                    <a:pt x="834" y="934"/>
                  </a:lnTo>
                  <a:lnTo>
                    <a:pt x="1101" y="367"/>
                  </a:lnTo>
                  <a:cubicBezTo>
                    <a:pt x="1134" y="334"/>
                    <a:pt x="1168" y="300"/>
                    <a:pt x="1201" y="267"/>
                  </a:cubicBezTo>
                  <a:cubicBezTo>
                    <a:pt x="1234" y="200"/>
                    <a:pt x="1234" y="167"/>
                    <a:pt x="1234" y="134"/>
                  </a:cubicBezTo>
                  <a:cubicBezTo>
                    <a:pt x="1234" y="67"/>
                    <a:pt x="1234" y="34"/>
                    <a:pt x="120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82;p54"/>
            <p:cNvSpPr/>
            <p:nvPr/>
          </p:nvSpPr>
          <p:spPr>
            <a:xfrm>
              <a:off x="1792275" y="1970400"/>
              <a:ext cx="35050" cy="54150"/>
            </a:xfrm>
            <a:custGeom>
              <a:avLst/>
              <a:gdLst/>
              <a:ahLst/>
              <a:cxnLst/>
              <a:rect l="l" t="t" r="r" b="b"/>
              <a:pathLst>
                <a:path w="1402" h="2166" extrusionOk="0">
                  <a:moveTo>
                    <a:pt x="1068" y="0"/>
                  </a:moveTo>
                  <a:cubicBezTo>
                    <a:pt x="1035" y="0"/>
                    <a:pt x="1002" y="9"/>
                    <a:pt x="968" y="25"/>
                  </a:cubicBezTo>
                  <a:cubicBezTo>
                    <a:pt x="902" y="59"/>
                    <a:pt x="868" y="92"/>
                    <a:pt x="835" y="159"/>
                  </a:cubicBezTo>
                  <a:cubicBezTo>
                    <a:pt x="801" y="192"/>
                    <a:pt x="768" y="259"/>
                    <a:pt x="735" y="326"/>
                  </a:cubicBezTo>
                  <a:cubicBezTo>
                    <a:pt x="701" y="292"/>
                    <a:pt x="668" y="259"/>
                    <a:pt x="635" y="259"/>
                  </a:cubicBezTo>
                  <a:cubicBezTo>
                    <a:pt x="601" y="259"/>
                    <a:pt x="568" y="259"/>
                    <a:pt x="535" y="292"/>
                  </a:cubicBezTo>
                  <a:cubicBezTo>
                    <a:pt x="501" y="292"/>
                    <a:pt x="468" y="326"/>
                    <a:pt x="435" y="392"/>
                  </a:cubicBezTo>
                  <a:cubicBezTo>
                    <a:pt x="401" y="426"/>
                    <a:pt x="368" y="492"/>
                    <a:pt x="334" y="559"/>
                  </a:cubicBezTo>
                  <a:lnTo>
                    <a:pt x="334" y="459"/>
                  </a:lnTo>
                  <a:lnTo>
                    <a:pt x="134" y="592"/>
                  </a:lnTo>
                  <a:cubicBezTo>
                    <a:pt x="101" y="592"/>
                    <a:pt x="68" y="659"/>
                    <a:pt x="34" y="692"/>
                  </a:cubicBezTo>
                  <a:cubicBezTo>
                    <a:pt x="1" y="726"/>
                    <a:pt x="1" y="793"/>
                    <a:pt x="1" y="859"/>
                  </a:cubicBezTo>
                  <a:cubicBezTo>
                    <a:pt x="1" y="893"/>
                    <a:pt x="1" y="926"/>
                    <a:pt x="34" y="959"/>
                  </a:cubicBezTo>
                  <a:cubicBezTo>
                    <a:pt x="51" y="976"/>
                    <a:pt x="68" y="984"/>
                    <a:pt x="84" y="984"/>
                  </a:cubicBezTo>
                  <a:cubicBezTo>
                    <a:pt x="101" y="984"/>
                    <a:pt x="118" y="976"/>
                    <a:pt x="134" y="959"/>
                  </a:cubicBezTo>
                  <a:lnTo>
                    <a:pt x="134" y="1793"/>
                  </a:lnTo>
                  <a:cubicBezTo>
                    <a:pt x="101" y="1793"/>
                    <a:pt x="68" y="1827"/>
                    <a:pt x="34" y="1893"/>
                  </a:cubicBezTo>
                  <a:cubicBezTo>
                    <a:pt x="1" y="1927"/>
                    <a:pt x="1" y="1993"/>
                    <a:pt x="1" y="2027"/>
                  </a:cubicBezTo>
                  <a:cubicBezTo>
                    <a:pt x="1" y="2060"/>
                    <a:pt x="1" y="2127"/>
                    <a:pt x="34" y="2127"/>
                  </a:cubicBezTo>
                  <a:cubicBezTo>
                    <a:pt x="48" y="2155"/>
                    <a:pt x="62" y="2165"/>
                    <a:pt x="77" y="2165"/>
                  </a:cubicBezTo>
                  <a:cubicBezTo>
                    <a:pt x="96" y="2165"/>
                    <a:pt x="115" y="2146"/>
                    <a:pt x="134" y="2127"/>
                  </a:cubicBezTo>
                  <a:lnTo>
                    <a:pt x="368" y="2027"/>
                  </a:lnTo>
                  <a:cubicBezTo>
                    <a:pt x="401" y="1993"/>
                    <a:pt x="435" y="1960"/>
                    <a:pt x="468" y="1893"/>
                  </a:cubicBezTo>
                  <a:cubicBezTo>
                    <a:pt x="501" y="1860"/>
                    <a:pt x="501" y="1827"/>
                    <a:pt x="501" y="1760"/>
                  </a:cubicBezTo>
                  <a:cubicBezTo>
                    <a:pt x="501" y="1727"/>
                    <a:pt x="501" y="1693"/>
                    <a:pt x="468" y="1660"/>
                  </a:cubicBezTo>
                  <a:cubicBezTo>
                    <a:pt x="451" y="1643"/>
                    <a:pt x="435" y="1635"/>
                    <a:pt x="418" y="1635"/>
                  </a:cubicBezTo>
                  <a:cubicBezTo>
                    <a:pt x="401" y="1635"/>
                    <a:pt x="384" y="1643"/>
                    <a:pt x="368" y="1660"/>
                  </a:cubicBezTo>
                  <a:lnTo>
                    <a:pt x="368" y="959"/>
                  </a:lnTo>
                  <a:cubicBezTo>
                    <a:pt x="401" y="893"/>
                    <a:pt x="435" y="826"/>
                    <a:pt x="468" y="759"/>
                  </a:cubicBezTo>
                  <a:cubicBezTo>
                    <a:pt x="468" y="726"/>
                    <a:pt x="501" y="692"/>
                    <a:pt x="535" y="659"/>
                  </a:cubicBezTo>
                  <a:lnTo>
                    <a:pt x="601" y="659"/>
                  </a:lnTo>
                  <a:cubicBezTo>
                    <a:pt x="601" y="692"/>
                    <a:pt x="601" y="726"/>
                    <a:pt x="601" y="759"/>
                  </a:cubicBezTo>
                  <a:lnTo>
                    <a:pt x="601" y="1893"/>
                  </a:lnTo>
                  <a:lnTo>
                    <a:pt x="801" y="1760"/>
                  </a:lnTo>
                  <a:cubicBezTo>
                    <a:pt x="868" y="1727"/>
                    <a:pt x="902" y="1693"/>
                    <a:pt x="935" y="1660"/>
                  </a:cubicBezTo>
                  <a:cubicBezTo>
                    <a:pt x="935" y="1593"/>
                    <a:pt x="968" y="1560"/>
                    <a:pt x="968" y="1493"/>
                  </a:cubicBezTo>
                  <a:cubicBezTo>
                    <a:pt x="968" y="1460"/>
                    <a:pt x="935" y="1426"/>
                    <a:pt x="935" y="1393"/>
                  </a:cubicBezTo>
                  <a:cubicBezTo>
                    <a:pt x="918" y="1376"/>
                    <a:pt x="902" y="1368"/>
                    <a:pt x="881" y="1368"/>
                  </a:cubicBezTo>
                  <a:cubicBezTo>
                    <a:pt x="860" y="1368"/>
                    <a:pt x="835" y="1376"/>
                    <a:pt x="801" y="1393"/>
                  </a:cubicBezTo>
                  <a:lnTo>
                    <a:pt x="801" y="692"/>
                  </a:lnTo>
                  <a:cubicBezTo>
                    <a:pt x="835" y="626"/>
                    <a:pt x="868" y="559"/>
                    <a:pt x="902" y="492"/>
                  </a:cubicBezTo>
                  <a:cubicBezTo>
                    <a:pt x="935" y="459"/>
                    <a:pt x="968" y="426"/>
                    <a:pt x="1002" y="392"/>
                  </a:cubicBezTo>
                  <a:lnTo>
                    <a:pt x="1035" y="392"/>
                  </a:lnTo>
                  <a:lnTo>
                    <a:pt x="1035" y="492"/>
                  </a:lnTo>
                  <a:lnTo>
                    <a:pt x="1035" y="1593"/>
                  </a:lnTo>
                  <a:lnTo>
                    <a:pt x="1268" y="1493"/>
                  </a:lnTo>
                  <a:cubicBezTo>
                    <a:pt x="1302" y="1460"/>
                    <a:pt x="1369" y="1426"/>
                    <a:pt x="1369" y="1360"/>
                  </a:cubicBezTo>
                  <a:cubicBezTo>
                    <a:pt x="1402" y="1326"/>
                    <a:pt x="1402" y="1260"/>
                    <a:pt x="1402" y="1226"/>
                  </a:cubicBezTo>
                  <a:cubicBezTo>
                    <a:pt x="1402" y="1193"/>
                    <a:pt x="1402" y="1159"/>
                    <a:pt x="1369" y="1126"/>
                  </a:cubicBezTo>
                  <a:cubicBezTo>
                    <a:pt x="1369" y="1109"/>
                    <a:pt x="1360" y="1101"/>
                    <a:pt x="1343" y="1101"/>
                  </a:cubicBezTo>
                  <a:cubicBezTo>
                    <a:pt x="1327" y="1101"/>
                    <a:pt x="1302" y="1109"/>
                    <a:pt x="1268" y="1126"/>
                  </a:cubicBezTo>
                  <a:lnTo>
                    <a:pt x="1268" y="326"/>
                  </a:lnTo>
                  <a:cubicBezTo>
                    <a:pt x="1302" y="225"/>
                    <a:pt x="1235" y="125"/>
                    <a:pt x="1168" y="25"/>
                  </a:cubicBezTo>
                  <a:cubicBezTo>
                    <a:pt x="1135" y="9"/>
                    <a:pt x="1102" y="0"/>
                    <a:pt x="10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83;p54"/>
            <p:cNvSpPr/>
            <p:nvPr/>
          </p:nvSpPr>
          <p:spPr>
            <a:xfrm>
              <a:off x="1830650" y="1938500"/>
              <a:ext cx="26700" cy="63200"/>
            </a:xfrm>
            <a:custGeom>
              <a:avLst/>
              <a:gdLst/>
              <a:ahLst/>
              <a:cxnLst/>
              <a:rect l="l" t="t" r="r" b="b"/>
              <a:pathLst>
                <a:path w="1068" h="2528" extrusionOk="0">
                  <a:moveTo>
                    <a:pt x="667" y="0"/>
                  </a:moveTo>
                  <a:lnTo>
                    <a:pt x="234" y="234"/>
                  </a:lnTo>
                  <a:cubicBezTo>
                    <a:pt x="200" y="234"/>
                    <a:pt x="134" y="267"/>
                    <a:pt x="134" y="334"/>
                  </a:cubicBezTo>
                  <a:cubicBezTo>
                    <a:pt x="100" y="367"/>
                    <a:pt x="100" y="434"/>
                    <a:pt x="100" y="467"/>
                  </a:cubicBezTo>
                  <a:cubicBezTo>
                    <a:pt x="67" y="501"/>
                    <a:pt x="100" y="567"/>
                    <a:pt x="134" y="601"/>
                  </a:cubicBezTo>
                  <a:cubicBezTo>
                    <a:pt x="134" y="612"/>
                    <a:pt x="141" y="616"/>
                    <a:pt x="152" y="616"/>
                  </a:cubicBezTo>
                  <a:cubicBezTo>
                    <a:pt x="174" y="616"/>
                    <a:pt x="212" y="601"/>
                    <a:pt x="234" y="601"/>
                  </a:cubicBezTo>
                  <a:lnTo>
                    <a:pt x="434" y="467"/>
                  </a:lnTo>
                  <a:lnTo>
                    <a:pt x="434" y="2002"/>
                  </a:lnTo>
                  <a:lnTo>
                    <a:pt x="167" y="2135"/>
                  </a:lnTo>
                  <a:cubicBezTo>
                    <a:pt x="100" y="2169"/>
                    <a:pt x="67" y="2202"/>
                    <a:pt x="34" y="2269"/>
                  </a:cubicBezTo>
                  <a:cubicBezTo>
                    <a:pt x="0" y="2302"/>
                    <a:pt x="0" y="2369"/>
                    <a:pt x="0" y="2402"/>
                  </a:cubicBezTo>
                  <a:cubicBezTo>
                    <a:pt x="0" y="2435"/>
                    <a:pt x="0" y="2469"/>
                    <a:pt x="34" y="2502"/>
                  </a:cubicBezTo>
                  <a:cubicBezTo>
                    <a:pt x="50" y="2519"/>
                    <a:pt x="67" y="2527"/>
                    <a:pt x="88" y="2527"/>
                  </a:cubicBezTo>
                  <a:cubicBezTo>
                    <a:pt x="109" y="2527"/>
                    <a:pt x="134" y="2519"/>
                    <a:pt x="167" y="2502"/>
                  </a:cubicBezTo>
                  <a:lnTo>
                    <a:pt x="934" y="2069"/>
                  </a:lnTo>
                  <a:cubicBezTo>
                    <a:pt x="968" y="2035"/>
                    <a:pt x="1001" y="2002"/>
                    <a:pt x="1034" y="1935"/>
                  </a:cubicBezTo>
                  <a:cubicBezTo>
                    <a:pt x="1068" y="1902"/>
                    <a:pt x="1068" y="1868"/>
                    <a:pt x="1068" y="1802"/>
                  </a:cubicBezTo>
                  <a:cubicBezTo>
                    <a:pt x="1068" y="1768"/>
                    <a:pt x="1068" y="1735"/>
                    <a:pt x="1034" y="1702"/>
                  </a:cubicBezTo>
                  <a:cubicBezTo>
                    <a:pt x="1018" y="1685"/>
                    <a:pt x="1001" y="1677"/>
                    <a:pt x="984" y="1677"/>
                  </a:cubicBezTo>
                  <a:cubicBezTo>
                    <a:pt x="968" y="1677"/>
                    <a:pt x="951" y="1685"/>
                    <a:pt x="934" y="1702"/>
                  </a:cubicBezTo>
                  <a:lnTo>
                    <a:pt x="667" y="1868"/>
                  </a:lnTo>
                  <a:lnTo>
                    <a:pt x="667"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84;p54"/>
            <p:cNvSpPr/>
            <p:nvPr/>
          </p:nvSpPr>
          <p:spPr>
            <a:xfrm>
              <a:off x="1895700" y="1908350"/>
              <a:ext cx="34200" cy="49350"/>
            </a:xfrm>
            <a:custGeom>
              <a:avLst/>
              <a:gdLst/>
              <a:ahLst/>
              <a:cxnLst/>
              <a:rect l="l" t="t" r="r" b="b"/>
              <a:pathLst>
                <a:path w="1368" h="1974" extrusionOk="0">
                  <a:moveTo>
                    <a:pt x="1292" y="0"/>
                  </a:moveTo>
                  <a:cubicBezTo>
                    <a:pt x="1273" y="0"/>
                    <a:pt x="1254" y="20"/>
                    <a:pt x="1234" y="39"/>
                  </a:cubicBezTo>
                  <a:lnTo>
                    <a:pt x="901" y="206"/>
                  </a:lnTo>
                  <a:cubicBezTo>
                    <a:pt x="867" y="239"/>
                    <a:pt x="834" y="272"/>
                    <a:pt x="801" y="339"/>
                  </a:cubicBezTo>
                  <a:cubicBezTo>
                    <a:pt x="767" y="372"/>
                    <a:pt x="767" y="406"/>
                    <a:pt x="767" y="472"/>
                  </a:cubicBezTo>
                  <a:cubicBezTo>
                    <a:pt x="767" y="539"/>
                    <a:pt x="801" y="573"/>
                    <a:pt x="801" y="573"/>
                  </a:cubicBezTo>
                  <a:cubicBezTo>
                    <a:pt x="810" y="582"/>
                    <a:pt x="820" y="586"/>
                    <a:pt x="831" y="586"/>
                  </a:cubicBezTo>
                  <a:cubicBezTo>
                    <a:pt x="856" y="586"/>
                    <a:pt x="887" y="563"/>
                    <a:pt x="934" y="539"/>
                  </a:cubicBezTo>
                  <a:lnTo>
                    <a:pt x="934" y="539"/>
                  </a:lnTo>
                  <a:lnTo>
                    <a:pt x="701" y="1473"/>
                  </a:lnTo>
                  <a:lnTo>
                    <a:pt x="434" y="839"/>
                  </a:lnTo>
                  <a:cubicBezTo>
                    <a:pt x="467" y="806"/>
                    <a:pt x="501" y="773"/>
                    <a:pt x="567" y="739"/>
                  </a:cubicBezTo>
                  <a:cubicBezTo>
                    <a:pt x="601" y="673"/>
                    <a:pt x="601" y="606"/>
                    <a:pt x="601" y="539"/>
                  </a:cubicBezTo>
                  <a:cubicBezTo>
                    <a:pt x="601" y="506"/>
                    <a:pt x="601" y="472"/>
                    <a:pt x="567" y="439"/>
                  </a:cubicBezTo>
                  <a:cubicBezTo>
                    <a:pt x="567" y="422"/>
                    <a:pt x="551" y="414"/>
                    <a:pt x="530" y="414"/>
                  </a:cubicBezTo>
                  <a:cubicBezTo>
                    <a:pt x="509" y="414"/>
                    <a:pt x="484" y="422"/>
                    <a:pt x="467" y="439"/>
                  </a:cubicBezTo>
                  <a:lnTo>
                    <a:pt x="167" y="639"/>
                  </a:lnTo>
                  <a:cubicBezTo>
                    <a:pt x="100" y="639"/>
                    <a:pt x="67" y="673"/>
                    <a:pt x="34" y="739"/>
                  </a:cubicBezTo>
                  <a:cubicBezTo>
                    <a:pt x="34" y="773"/>
                    <a:pt x="0" y="839"/>
                    <a:pt x="0" y="873"/>
                  </a:cubicBezTo>
                  <a:cubicBezTo>
                    <a:pt x="0" y="939"/>
                    <a:pt x="0" y="973"/>
                    <a:pt x="34" y="1006"/>
                  </a:cubicBezTo>
                  <a:cubicBezTo>
                    <a:pt x="45" y="1017"/>
                    <a:pt x="56" y="1021"/>
                    <a:pt x="68" y="1021"/>
                  </a:cubicBezTo>
                  <a:cubicBezTo>
                    <a:pt x="93" y="1021"/>
                    <a:pt x="122" y="1006"/>
                    <a:pt x="167" y="1006"/>
                  </a:cubicBezTo>
                  <a:lnTo>
                    <a:pt x="200" y="1006"/>
                  </a:lnTo>
                  <a:lnTo>
                    <a:pt x="567" y="1974"/>
                  </a:lnTo>
                  <a:lnTo>
                    <a:pt x="801" y="1840"/>
                  </a:lnTo>
                  <a:lnTo>
                    <a:pt x="1201" y="406"/>
                  </a:lnTo>
                  <a:lnTo>
                    <a:pt x="1234" y="406"/>
                  </a:lnTo>
                  <a:cubicBezTo>
                    <a:pt x="1268" y="372"/>
                    <a:pt x="1301" y="339"/>
                    <a:pt x="1334" y="272"/>
                  </a:cubicBezTo>
                  <a:cubicBezTo>
                    <a:pt x="1368" y="239"/>
                    <a:pt x="1368" y="172"/>
                    <a:pt x="1368" y="139"/>
                  </a:cubicBezTo>
                  <a:cubicBezTo>
                    <a:pt x="1368" y="106"/>
                    <a:pt x="1368" y="72"/>
                    <a:pt x="1334" y="39"/>
                  </a:cubicBezTo>
                  <a:cubicBezTo>
                    <a:pt x="1320" y="11"/>
                    <a:pt x="1306" y="0"/>
                    <a:pt x="129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85;p54"/>
            <p:cNvSpPr/>
            <p:nvPr/>
          </p:nvSpPr>
          <p:spPr>
            <a:xfrm>
              <a:off x="1932375" y="1893475"/>
              <a:ext cx="30050" cy="45250"/>
            </a:xfrm>
            <a:custGeom>
              <a:avLst/>
              <a:gdLst/>
              <a:ahLst/>
              <a:cxnLst/>
              <a:rect l="l" t="t" r="r" b="b"/>
              <a:pathLst>
                <a:path w="1202" h="1810" extrusionOk="0">
                  <a:moveTo>
                    <a:pt x="768" y="400"/>
                  </a:moveTo>
                  <a:cubicBezTo>
                    <a:pt x="835" y="434"/>
                    <a:pt x="902" y="500"/>
                    <a:pt x="935" y="567"/>
                  </a:cubicBezTo>
                  <a:lnTo>
                    <a:pt x="234" y="934"/>
                  </a:lnTo>
                  <a:cubicBezTo>
                    <a:pt x="268" y="834"/>
                    <a:pt x="334" y="734"/>
                    <a:pt x="368" y="634"/>
                  </a:cubicBezTo>
                  <a:cubicBezTo>
                    <a:pt x="435" y="567"/>
                    <a:pt x="501" y="500"/>
                    <a:pt x="568" y="434"/>
                  </a:cubicBezTo>
                  <a:cubicBezTo>
                    <a:pt x="635" y="400"/>
                    <a:pt x="701" y="400"/>
                    <a:pt x="768" y="400"/>
                  </a:cubicBezTo>
                  <a:close/>
                  <a:moveTo>
                    <a:pt x="868" y="0"/>
                  </a:moveTo>
                  <a:cubicBezTo>
                    <a:pt x="768" y="0"/>
                    <a:pt x="668" y="33"/>
                    <a:pt x="601" y="67"/>
                  </a:cubicBezTo>
                  <a:cubicBezTo>
                    <a:pt x="435" y="200"/>
                    <a:pt x="268" y="367"/>
                    <a:pt x="168" y="534"/>
                  </a:cubicBezTo>
                  <a:cubicBezTo>
                    <a:pt x="68" y="767"/>
                    <a:pt x="1" y="1001"/>
                    <a:pt x="1" y="1234"/>
                  </a:cubicBezTo>
                  <a:cubicBezTo>
                    <a:pt x="1" y="1434"/>
                    <a:pt x="34" y="1601"/>
                    <a:pt x="168" y="1735"/>
                  </a:cubicBezTo>
                  <a:cubicBezTo>
                    <a:pt x="218" y="1785"/>
                    <a:pt x="276" y="1810"/>
                    <a:pt x="347" y="1810"/>
                  </a:cubicBezTo>
                  <a:cubicBezTo>
                    <a:pt x="418" y="1810"/>
                    <a:pt x="501" y="1785"/>
                    <a:pt x="601" y="1735"/>
                  </a:cubicBezTo>
                  <a:cubicBezTo>
                    <a:pt x="701" y="1668"/>
                    <a:pt x="835" y="1568"/>
                    <a:pt x="902" y="1501"/>
                  </a:cubicBezTo>
                  <a:cubicBezTo>
                    <a:pt x="1002" y="1434"/>
                    <a:pt x="1068" y="1334"/>
                    <a:pt x="1135" y="1234"/>
                  </a:cubicBezTo>
                  <a:cubicBezTo>
                    <a:pt x="1168" y="1201"/>
                    <a:pt x="1168" y="1168"/>
                    <a:pt x="1168" y="1101"/>
                  </a:cubicBezTo>
                  <a:cubicBezTo>
                    <a:pt x="1168" y="1067"/>
                    <a:pt x="1168" y="1034"/>
                    <a:pt x="1135" y="1001"/>
                  </a:cubicBezTo>
                  <a:lnTo>
                    <a:pt x="1068" y="1001"/>
                  </a:lnTo>
                  <a:cubicBezTo>
                    <a:pt x="1002" y="1034"/>
                    <a:pt x="968" y="1067"/>
                    <a:pt x="935" y="1101"/>
                  </a:cubicBezTo>
                  <a:cubicBezTo>
                    <a:pt x="835" y="1201"/>
                    <a:pt x="735" y="1301"/>
                    <a:pt x="601" y="1368"/>
                  </a:cubicBezTo>
                  <a:cubicBezTo>
                    <a:pt x="552" y="1417"/>
                    <a:pt x="486" y="1448"/>
                    <a:pt x="427" y="1448"/>
                  </a:cubicBezTo>
                  <a:cubicBezTo>
                    <a:pt x="406" y="1448"/>
                    <a:pt x="386" y="1443"/>
                    <a:pt x="368" y="1434"/>
                  </a:cubicBezTo>
                  <a:cubicBezTo>
                    <a:pt x="301" y="1401"/>
                    <a:pt x="268" y="1368"/>
                    <a:pt x="234" y="1301"/>
                  </a:cubicBezTo>
                  <a:lnTo>
                    <a:pt x="1168" y="767"/>
                  </a:lnTo>
                  <a:lnTo>
                    <a:pt x="1202" y="600"/>
                  </a:lnTo>
                  <a:cubicBezTo>
                    <a:pt x="1202" y="500"/>
                    <a:pt x="1168" y="400"/>
                    <a:pt x="1168" y="300"/>
                  </a:cubicBezTo>
                  <a:cubicBezTo>
                    <a:pt x="1135" y="234"/>
                    <a:pt x="1102" y="133"/>
                    <a:pt x="1035" y="67"/>
                  </a:cubicBezTo>
                  <a:cubicBezTo>
                    <a:pt x="968" y="33"/>
                    <a:pt x="935" y="0"/>
                    <a:pt x="8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6;p54"/>
            <p:cNvSpPr/>
            <p:nvPr/>
          </p:nvSpPr>
          <p:spPr>
            <a:xfrm>
              <a:off x="1967400" y="1870325"/>
              <a:ext cx="30050" cy="52975"/>
            </a:xfrm>
            <a:custGeom>
              <a:avLst/>
              <a:gdLst/>
              <a:ahLst/>
              <a:cxnLst/>
              <a:rect l="l" t="t" r="r" b="b"/>
              <a:pathLst>
                <a:path w="1202" h="2119" extrusionOk="0">
                  <a:moveTo>
                    <a:pt x="1018" y="0"/>
                  </a:moveTo>
                  <a:cubicBezTo>
                    <a:pt x="977" y="0"/>
                    <a:pt x="935" y="9"/>
                    <a:pt x="902" y="25"/>
                  </a:cubicBezTo>
                  <a:cubicBezTo>
                    <a:pt x="835" y="59"/>
                    <a:pt x="801" y="125"/>
                    <a:pt x="768" y="159"/>
                  </a:cubicBezTo>
                  <a:cubicBezTo>
                    <a:pt x="668" y="259"/>
                    <a:pt x="601" y="392"/>
                    <a:pt x="535" y="492"/>
                  </a:cubicBezTo>
                  <a:lnTo>
                    <a:pt x="535" y="292"/>
                  </a:lnTo>
                  <a:lnTo>
                    <a:pt x="234" y="526"/>
                  </a:lnTo>
                  <a:cubicBezTo>
                    <a:pt x="168" y="526"/>
                    <a:pt x="134" y="592"/>
                    <a:pt x="101" y="626"/>
                  </a:cubicBezTo>
                  <a:cubicBezTo>
                    <a:pt x="68" y="659"/>
                    <a:pt x="68" y="726"/>
                    <a:pt x="68" y="759"/>
                  </a:cubicBezTo>
                  <a:cubicBezTo>
                    <a:pt x="68" y="826"/>
                    <a:pt x="68" y="859"/>
                    <a:pt x="101" y="893"/>
                  </a:cubicBezTo>
                  <a:cubicBezTo>
                    <a:pt x="134" y="893"/>
                    <a:pt x="168" y="893"/>
                    <a:pt x="234" y="859"/>
                  </a:cubicBezTo>
                  <a:lnTo>
                    <a:pt x="301" y="826"/>
                  </a:lnTo>
                  <a:lnTo>
                    <a:pt x="301" y="1660"/>
                  </a:lnTo>
                  <a:lnTo>
                    <a:pt x="168" y="1727"/>
                  </a:lnTo>
                  <a:cubicBezTo>
                    <a:pt x="134" y="1760"/>
                    <a:pt x="68" y="1793"/>
                    <a:pt x="68" y="1860"/>
                  </a:cubicBezTo>
                  <a:cubicBezTo>
                    <a:pt x="34" y="1893"/>
                    <a:pt x="1" y="1927"/>
                    <a:pt x="34" y="1993"/>
                  </a:cubicBezTo>
                  <a:cubicBezTo>
                    <a:pt x="1" y="2027"/>
                    <a:pt x="34" y="2060"/>
                    <a:pt x="68" y="2094"/>
                  </a:cubicBezTo>
                  <a:cubicBezTo>
                    <a:pt x="68" y="2110"/>
                    <a:pt x="84" y="2119"/>
                    <a:pt x="105" y="2119"/>
                  </a:cubicBezTo>
                  <a:cubicBezTo>
                    <a:pt x="126" y="2119"/>
                    <a:pt x="151" y="2110"/>
                    <a:pt x="168" y="2094"/>
                  </a:cubicBezTo>
                  <a:lnTo>
                    <a:pt x="868" y="1693"/>
                  </a:lnTo>
                  <a:cubicBezTo>
                    <a:pt x="902" y="1660"/>
                    <a:pt x="935" y="1627"/>
                    <a:pt x="968" y="1593"/>
                  </a:cubicBezTo>
                  <a:cubicBezTo>
                    <a:pt x="1002" y="1526"/>
                    <a:pt x="1002" y="1493"/>
                    <a:pt x="1002" y="1426"/>
                  </a:cubicBezTo>
                  <a:cubicBezTo>
                    <a:pt x="1002" y="1393"/>
                    <a:pt x="1002" y="1360"/>
                    <a:pt x="968" y="1326"/>
                  </a:cubicBezTo>
                  <a:cubicBezTo>
                    <a:pt x="952" y="1310"/>
                    <a:pt x="935" y="1301"/>
                    <a:pt x="918" y="1301"/>
                  </a:cubicBezTo>
                  <a:cubicBezTo>
                    <a:pt x="902" y="1301"/>
                    <a:pt x="885" y="1310"/>
                    <a:pt x="868" y="1326"/>
                  </a:cubicBezTo>
                  <a:lnTo>
                    <a:pt x="535" y="1526"/>
                  </a:lnTo>
                  <a:lnTo>
                    <a:pt x="535" y="993"/>
                  </a:lnTo>
                  <a:cubicBezTo>
                    <a:pt x="635" y="826"/>
                    <a:pt x="701" y="693"/>
                    <a:pt x="768" y="592"/>
                  </a:cubicBezTo>
                  <a:cubicBezTo>
                    <a:pt x="801" y="526"/>
                    <a:pt x="868" y="459"/>
                    <a:pt x="902" y="392"/>
                  </a:cubicBezTo>
                  <a:lnTo>
                    <a:pt x="1002" y="392"/>
                  </a:lnTo>
                  <a:cubicBezTo>
                    <a:pt x="1018" y="409"/>
                    <a:pt x="1035" y="417"/>
                    <a:pt x="1047" y="417"/>
                  </a:cubicBezTo>
                  <a:cubicBezTo>
                    <a:pt x="1060" y="417"/>
                    <a:pt x="1068" y="409"/>
                    <a:pt x="1068" y="392"/>
                  </a:cubicBezTo>
                  <a:cubicBezTo>
                    <a:pt x="1102" y="359"/>
                    <a:pt x="1135" y="326"/>
                    <a:pt x="1168" y="292"/>
                  </a:cubicBezTo>
                  <a:cubicBezTo>
                    <a:pt x="1202" y="259"/>
                    <a:pt x="1202" y="192"/>
                    <a:pt x="1202" y="159"/>
                  </a:cubicBezTo>
                  <a:cubicBezTo>
                    <a:pt x="1202" y="92"/>
                    <a:pt x="1168" y="59"/>
                    <a:pt x="1135" y="25"/>
                  </a:cubicBezTo>
                  <a:cubicBezTo>
                    <a:pt x="1102" y="9"/>
                    <a:pt x="1060" y="0"/>
                    <a:pt x="101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87;p54"/>
            <p:cNvSpPr/>
            <p:nvPr/>
          </p:nvSpPr>
          <p:spPr>
            <a:xfrm>
              <a:off x="2003275" y="1851975"/>
              <a:ext cx="25875" cy="49650"/>
            </a:xfrm>
            <a:custGeom>
              <a:avLst/>
              <a:gdLst/>
              <a:ahLst/>
              <a:cxnLst/>
              <a:rect l="l" t="t" r="r" b="b"/>
              <a:pathLst>
                <a:path w="1035" h="1986" extrusionOk="0">
                  <a:moveTo>
                    <a:pt x="913" y="1"/>
                  </a:moveTo>
                  <a:cubicBezTo>
                    <a:pt x="901" y="1"/>
                    <a:pt x="884" y="9"/>
                    <a:pt x="868" y="26"/>
                  </a:cubicBezTo>
                  <a:lnTo>
                    <a:pt x="834" y="59"/>
                  </a:lnTo>
                  <a:cubicBezTo>
                    <a:pt x="834" y="59"/>
                    <a:pt x="801" y="92"/>
                    <a:pt x="801" y="92"/>
                  </a:cubicBezTo>
                  <a:lnTo>
                    <a:pt x="667" y="92"/>
                  </a:lnTo>
                  <a:cubicBezTo>
                    <a:pt x="601" y="126"/>
                    <a:pt x="567" y="126"/>
                    <a:pt x="501" y="159"/>
                  </a:cubicBezTo>
                  <a:cubicBezTo>
                    <a:pt x="367" y="259"/>
                    <a:pt x="234" y="392"/>
                    <a:pt x="134" y="559"/>
                  </a:cubicBezTo>
                  <a:cubicBezTo>
                    <a:pt x="67" y="659"/>
                    <a:pt x="34" y="793"/>
                    <a:pt x="34" y="926"/>
                  </a:cubicBezTo>
                  <a:cubicBezTo>
                    <a:pt x="34" y="1026"/>
                    <a:pt x="67" y="1093"/>
                    <a:pt x="134" y="1160"/>
                  </a:cubicBezTo>
                  <a:cubicBezTo>
                    <a:pt x="159" y="1185"/>
                    <a:pt x="189" y="1196"/>
                    <a:pt x="228" y="1196"/>
                  </a:cubicBezTo>
                  <a:cubicBezTo>
                    <a:pt x="291" y="1196"/>
                    <a:pt x="377" y="1168"/>
                    <a:pt x="501" y="1126"/>
                  </a:cubicBezTo>
                  <a:cubicBezTo>
                    <a:pt x="567" y="1093"/>
                    <a:pt x="667" y="1060"/>
                    <a:pt x="734" y="1060"/>
                  </a:cubicBezTo>
                  <a:cubicBezTo>
                    <a:pt x="801" y="1060"/>
                    <a:pt x="801" y="1093"/>
                    <a:pt x="801" y="1160"/>
                  </a:cubicBezTo>
                  <a:cubicBezTo>
                    <a:pt x="801" y="1193"/>
                    <a:pt x="767" y="1226"/>
                    <a:pt x="767" y="1260"/>
                  </a:cubicBezTo>
                  <a:cubicBezTo>
                    <a:pt x="701" y="1326"/>
                    <a:pt x="601" y="1393"/>
                    <a:pt x="501" y="1460"/>
                  </a:cubicBezTo>
                  <a:cubicBezTo>
                    <a:pt x="467" y="1493"/>
                    <a:pt x="401" y="1527"/>
                    <a:pt x="334" y="1527"/>
                  </a:cubicBezTo>
                  <a:cubicBezTo>
                    <a:pt x="300" y="1527"/>
                    <a:pt x="267" y="1527"/>
                    <a:pt x="234" y="1493"/>
                  </a:cubicBezTo>
                  <a:cubicBezTo>
                    <a:pt x="234" y="1460"/>
                    <a:pt x="200" y="1427"/>
                    <a:pt x="167" y="1393"/>
                  </a:cubicBezTo>
                  <a:lnTo>
                    <a:pt x="100" y="1393"/>
                  </a:lnTo>
                  <a:cubicBezTo>
                    <a:pt x="67" y="1427"/>
                    <a:pt x="34" y="1460"/>
                    <a:pt x="34" y="1493"/>
                  </a:cubicBezTo>
                  <a:cubicBezTo>
                    <a:pt x="0" y="1560"/>
                    <a:pt x="0" y="1627"/>
                    <a:pt x="0" y="1693"/>
                  </a:cubicBezTo>
                  <a:lnTo>
                    <a:pt x="0" y="1827"/>
                  </a:lnTo>
                  <a:cubicBezTo>
                    <a:pt x="0" y="1860"/>
                    <a:pt x="0" y="1927"/>
                    <a:pt x="34" y="1960"/>
                  </a:cubicBezTo>
                  <a:cubicBezTo>
                    <a:pt x="34" y="1977"/>
                    <a:pt x="42" y="1985"/>
                    <a:pt x="54" y="1985"/>
                  </a:cubicBezTo>
                  <a:cubicBezTo>
                    <a:pt x="67" y="1985"/>
                    <a:pt x="84" y="1977"/>
                    <a:pt x="100" y="1960"/>
                  </a:cubicBezTo>
                  <a:cubicBezTo>
                    <a:pt x="134" y="1960"/>
                    <a:pt x="134" y="1960"/>
                    <a:pt x="134" y="1927"/>
                  </a:cubicBezTo>
                  <a:cubicBezTo>
                    <a:pt x="167" y="1927"/>
                    <a:pt x="167" y="1894"/>
                    <a:pt x="200" y="1894"/>
                  </a:cubicBezTo>
                  <a:lnTo>
                    <a:pt x="334" y="1894"/>
                  </a:lnTo>
                  <a:cubicBezTo>
                    <a:pt x="401" y="1860"/>
                    <a:pt x="467" y="1860"/>
                    <a:pt x="534" y="1827"/>
                  </a:cubicBezTo>
                  <a:cubicBezTo>
                    <a:pt x="701" y="1727"/>
                    <a:pt x="834" y="1560"/>
                    <a:pt x="934" y="1393"/>
                  </a:cubicBezTo>
                  <a:cubicBezTo>
                    <a:pt x="1001" y="1293"/>
                    <a:pt x="1034" y="1160"/>
                    <a:pt x="1034" y="1026"/>
                  </a:cubicBezTo>
                  <a:cubicBezTo>
                    <a:pt x="1034" y="926"/>
                    <a:pt x="1034" y="859"/>
                    <a:pt x="968" y="793"/>
                  </a:cubicBezTo>
                  <a:cubicBezTo>
                    <a:pt x="934" y="726"/>
                    <a:pt x="868" y="693"/>
                    <a:pt x="801" y="693"/>
                  </a:cubicBezTo>
                  <a:cubicBezTo>
                    <a:pt x="701" y="726"/>
                    <a:pt x="601" y="759"/>
                    <a:pt x="501" y="793"/>
                  </a:cubicBezTo>
                  <a:cubicBezTo>
                    <a:pt x="434" y="826"/>
                    <a:pt x="401" y="826"/>
                    <a:pt x="334" y="826"/>
                  </a:cubicBezTo>
                  <a:cubicBezTo>
                    <a:pt x="300" y="826"/>
                    <a:pt x="267" y="793"/>
                    <a:pt x="267" y="793"/>
                  </a:cubicBezTo>
                  <a:cubicBezTo>
                    <a:pt x="300" y="759"/>
                    <a:pt x="300" y="726"/>
                    <a:pt x="300" y="693"/>
                  </a:cubicBezTo>
                  <a:cubicBezTo>
                    <a:pt x="367" y="626"/>
                    <a:pt x="434" y="559"/>
                    <a:pt x="534" y="526"/>
                  </a:cubicBezTo>
                  <a:cubicBezTo>
                    <a:pt x="567" y="493"/>
                    <a:pt x="601" y="459"/>
                    <a:pt x="667" y="459"/>
                  </a:cubicBezTo>
                  <a:lnTo>
                    <a:pt x="767" y="459"/>
                  </a:lnTo>
                  <a:cubicBezTo>
                    <a:pt x="767" y="493"/>
                    <a:pt x="767" y="526"/>
                    <a:pt x="801" y="559"/>
                  </a:cubicBezTo>
                  <a:lnTo>
                    <a:pt x="868" y="559"/>
                  </a:lnTo>
                  <a:cubicBezTo>
                    <a:pt x="934" y="526"/>
                    <a:pt x="968" y="459"/>
                    <a:pt x="968" y="426"/>
                  </a:cubicBezTo>
                  <a:cubicBezTo>
                    <a:pt x="1001" y="359"/>
                    <a:pt x="1001" y="326"/>
                    <a:pt x="968" y="259"/>
                  </a:cubicBezTo>
                  <a:lnTo>
                    <a:pt x="968" y="159"/>
                  </a:lnTo>
                  <a:cubicBezTo>
                    <a:pt x="1001" y="126"/>
                    <a:pt x="968" y="59"/>
                    <a:pt x="934" y="26"/>
                  </a:cubicBezTo>
                  <a:cubicBezTo>
                    <a:pt x="934" y="9"/>
                    <a:pt x="926" y="1"/>
                    <a:pt x="91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88;p54"/>
            <p:cNvSpPr/>
            <p:nvPr/>
          </p:nvSpPr>
          <p:spPr>
            <a:xfrm>
              <a:off x="2037450" y="1819250"/>
              <a:ext cx="26725" cy="62350"/>
            </a:xfrm>
            <a:custGeom>
              <a:avLst/>
              <a:gdLst/>
              <a:ahLst/>
              <a:cxnLst/>
              <a:rect l="l" t="t" r="r" b="b"/>
              <a:pathLst>
                <a:path w="1069" h="2494" extrusionOk="0">
                  <a:moveTo>
                    <a:pt x="635" y="0"/>
                  </a:moveTo>
                  <a:lnTo>
                    <a:pt x="368" y="167"/>
                  </a:lnTo>
                  <a:lnTo>
                    <a:pt x="368" y="534"/>
                  </a:lnTo>
                  <a:lnTo>
                    <a:pt x="635" y="367"/>
                  </a:lnTo>
                  <a:lnTo>
                    <a:pt x="635" y="0"/>
                  </a:lnTo>
                  <a:close/>
                  <a:moveTo>
                    <a:pt x="668" y="634"/>
                  </a:moveTo>
                  <a:lnTo>
                    <a:pt x="234" y="868"/>
                  </a:lnTo>
                  <a:cubicBezTo>
                    <a:pt x="201" y="901"/>
                    <a:pt x="168" y="934"/>
                    <a:pt x="134" y="968"/>
                  </a:cubicBezTo>
                  <a:cubicBezTo>
                    <a:pt x="101" y="1034"/>
                    <a:pt x="101" y="1068"/>
                    <a:pt x="101" y="1134"/>
                  </a:cubicBezTo>
                  <a:cubicBezTo>
                    <a:pt x="101" y="1168"/>
                    <a:pt x="101" y="1201"/>
                    <a:pt x="134" y="1234"/>
                  </a:cubicBezTo>
                  <a:cubicBezTo>
                    <a:pt x="151" y="1251"/>
                    <a:pt x="168" y="1260"/>
                    <a:pt x="184" y="1260"/>
                  </a:cubicBezTo>
                  <a:cubicBezTo>
                    <a:pt x="201" y="1260"/>
                    <a:pt x="218" y="1251"/>
                    <a:pt x="234" y="1234"/>
                  </a:cubicBezTo>
                  <a:lnTo>
                    <a:pt x="435" y="1101"/>
                  </a:lnTo>
                  <a:lnTo>
                    <a:pt x="435" y="1935"/>
                  </a:lnTo>
                  <a:lnTo>
                    <a:pt x="168" y="2102"/>
                  </a:lnTo>
                  <a:cubicBezTo>
                    <a:pt x="101" y="2135"/>
                    <a:pt x="68" y="2168"/>
                    <a:pt x="34" y="2235"/>
                  </a:cubicBezTo>
                  <a:cubicBezTo>
                    <a:pt x="1" y="2269"/>
                    <a:pt x="1" y="2302"/>
                    <a:pt x="1" y="2369"/>
                  </a:cubicBezTo>
                  <a:cubicBezTo>
                    <a:pt x="1" y="2402"/>
                    <a:pt x="1" y="2435"/>
                    <a:pt x="34" y="2469"/>
                  </a:cubicBezTo>
                  <a:cubicBezTo>
                    <a:pt x="51" y="2485"/>
                    <a:pt x="68" y="2494"/>
                    <a:pt x="88" y="2494"/>
                  </a:cubicBezTo>
                  <a:cubicBezTo>
                    <a:pt x="109" y="2494"/>
                    <a:pt x="134" y="2485"/>
                    <a:pt x="168" y="2469"/>
                  </a:cubicBezTo>
                  <a:lnTo>
                    <a:pt x="935" y="2035"/>
                  </a:lnTo>
                  <a:cubicBezTo>
                    <a:pt x="968" y="2002"/>
                    <a:pt x="1002" y="1968"/>
                    <a:pt x="1035" y="1902"/>
                  </a:cubicBezTo>
                  <a:cubicBezTo>
                    <a:pt x="1068" y="1868"/>
                    <a:pt x="1068" y="1835"/>
                    <a:pt x="1068" y="1768"/>
                  </a:cubicBezTo>
                  <a:cubicBezTo>
                    <a:pt x="1068" y="1735"/>
                    <a:pt x="1068" y="1701"/>
                    <a:pt x="1035" y="1668"/>
                  </a:cubicBezTo>
                  <a:cubicBezTo>
                    <a:pt x="1035" y="1654"/>
                    <a:pt x="1023" y="1646"/>
                    <a:pt x="1008" y="1646"/>
                  </a:cubicBezTo>
                  <a:cubicBezTo>
                    <a:pt x="985" y="1646"/>
                    <a:pt x="954" y="1662"/>
                    <a:pt x="935" y="1701"/>
                  </a:cubicBezTo>
                  <a:lnTo>
                    <a:pt x="668" y="1835"/>
                  </a:lnTo>
                  <a:lnTo>
                    <a:pt x="668" y="634"/>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89;p54"/>
            <p:cNvSpPr/>
            <p:nvPr/>
          </p:nvSpPr>
          <p:spPr>
            <a:xfrm>
              <a:off x="2070825" y="1813900"/>
              <a:ext cx="29200" cy="44075"/>
            </a:xfrm>
            <a:custGeom>
              <a:avLst/>
              <a:gdLst/>
              <a:ahLst/>
              <a:cxnLst/>
              <a:rect l="l" t="t" r="r" b="b"/>
              <a:pathLst>
                <a:path w="1168" h="1763" extrusionOk="0">
                  <a:moveTo>
                    <a:pt x="699" y="378"/>
                  </a:moveTo>
                  <a:cubicBezTo>
                    <a:pt x="759" y="378"/>
                    <a:pt x="826" y="407"/>
                    <a:pt x="867" y="448"/>
                  </a:cubicBezTo>
                  <a:cubicBezTo>
                    <a:pt x="934" y="548"/>
                    <a:pt x="968" y="615"/>
                    <a:pt x="934" y="715"/>
                  </a:cubicBezTo>
                  <a:cubicBezTo>
                    <a:pt x="934" y="848"/>
                    <a:pt x="901" y="981"/>
                    <a:pt x="834" y="1115"/>
                  </a:cubicBezTo>
                  <a:cubicBezTo>
                    <a:pt x="801" y="1215"/>
                    <a:pt x="701" y="1315"/>
                    <a:pt x="601" y="1382"/>
                  </a:cubicBezTo>
                  <a:cubicBezTo>
                    <a:pt x="551" y="1415"/>
                    <a:pt x="501" y="1432"/>
                    <a:pt x="455" y="1432"/>
                  </a:cubicBezTo>
                  <a:cubicBezTo>
                    <a:pt x="409" y="1432"/>
                    <a:pt x="367" y="1415"/>
                    <a:pt x="334" y="1382"/>
                  </a:cubicBezTo>
                  <a:cubicBezTo>
                    <a:pt x="267" y="1315"/>
                    <a:pt x="234" y="1248"/>
                    <a:pt x="234" y="1148"/>
                  </a:cubicBezTo>
                  <a:cubicBezTo>
                    <a:pt x="234" y="1015"/>
                    <a:pt x="267" y="848"/>
                    <a:pt x="334" y="715"/>
                  </a:cubicBezTo>
                  <a:cubicBezTo>
                    <a:pt x="400" y="615"/>
                    <a:pt x="467" y="514"/>
                    <a:pt x="601" y="414"/>
                  </a:cubicBezTo>
                  <a:cubicBezTo>
                    <a:pt x="626" y="389"/>
                    <a:pt x="661" y="378"/>
                    <a:pt x="699" y="378"/>
                  </a:cubicBezTo>
                  <a:close/>
                  <a:moveTo>
                    <a:pt x="807" y="0"/>
                  </a:moveTo>
                  <a:cubicBezTo>
                    <a:pt x="728" y="0"/>
                    <a:pt x="648" y="24"/>
                    <a:pt x="601" y="47"/>
                  </a:cubicBezTo>
                  <a:cubicBezTo>
                    <a:pt x="467" y="148"/>
                    <a:pt x="367" y="214"/>
                    <a:pt x="300" y="348"/>
                  </a:cubicBezTo>
                  <a:cubicBezTo>
                    <a:pt x="100" y="615"/>
                    <a:pt x="0" y="915"/>
                    <a:pt x="0" y="1248"/>
                  </a:cubicBezTo>
                  <a:cubicBezTo>
                    <a:pt x="0" y="1348"/>
                    <a:pt x="34" y="1482"/>
                    <a:pt x="67" y="1582"/>
                  </a:cubicBezTo>
                  <a:cubicBezTo>
                    <a:pt x="100" y="1682"/>
                    <a:pt x="200" y="1749"/>
                    <a:pt x="300" y="1749"/>
                  </a:cubicBezTo>
                  <a:cubicBezTo>
                    <a:pt x="330" y="1758"/>
                    <a:pt x="359" y="1763"/>
                    <a:pt x="388" y="1763"/>
                  </a:cubicBezTo>
                  <a:cubicBezTo>
                    <a:pt x="459" y="1763"/>
                    <a:pt x="530" y="1739"/>
                    <a:pt x="601" y="1715"/>
                  </a:cubicBezTo>
                  <a:cubicBezTo>
                    <a:pt x="701" y="1649"/>
                    <a:pt x="801" y="1549"/>
                    <a:pt x="901" y="1415"/>
                  </a:cubicBezTo>
                  <a:cubicBezTo>
                    <a:pt x="968" y="1282"/>
                    <a:pt x="1068" y="1148"/>
                    <a:pt x="1101" y="1015"/>
                  </a:cubicBezTo>
                  <a:cubicBezTo>
                    <a:pt x="1134" y="881"/>
                    <a:pt x="1168" y="715"/>
                    <a:pt x="1168" y="581"/>
                  </a:cubicBezTo>
                  <a:cubicBezTo>
                    <a:pt x="1168" y="448"/>
                    <a:pt x="1168" y="314"/>
                    <a:pt x="1101" y="181"/>
                  </a:cubicBezTo>
                  <a:cubicBezTo>
                    <a:pt x="1068" y="114"/>
                    <a:pt x="1001" y="47"/>
                    <a:pt x="901" y="14"/>
                  </a:cubicBezTo>
                  <a:cubicBezTo>
                    <a:pt x="871" y="4"/>
                    <a:pt x="839" y="0"/>
                    <a:pt x="80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90;p54"/>
            <p:cNvSpPr/>
            <p:nvPr/>
          </p:nvSpPr>
          <p:spPr>
            <a:xfrm>
              <a:off x="2104175" y="1793800"/>
              <a:ext cx="31725" cy="49175"/>
            </a:xfrm>
            <a:custGeom>
              <a:avLst/>
              <a:gdLst/>
              <a:ahLst/>
              <a:cxnLst/>
              <a:rect l="l" t="t" r="r" b="b"/>
              <a:pathLst>
                <a:path w="1269" h="1967" extrusionOk="0">
                  <a:moveTo>
                    <a:pt x="880" y="1"/>
                  </a:moveTo>
                  <a:cubicBezTo>
                    <a:pt x="826" y="1"/>
                    <a:pt x="768" y="18"/>
                    <a:pt x="701" y="51"/>
                  </a:cubicBezTo>
                  <a:cubicBezTo>
                    <a:pt x="634" y="84"/>
                    <a:pt x="601" y="118"/>
                    <a:pt x="534" y="184"/>
                  </a:cubicBezTo>
                  <a:cubicBezTo>
                    <a:pt x="501" y="251"/>
                    <a:pt x="434" y="318"/>
                    <a:pt x="401" y="384"/>
                  </a:cubicBezTo>
                  <a:lnTo>
                    <a:pt x="401" y="251"/>
                  </a:lnTo>
                  <a:lnTo>
                    <a:pt x="201" y="384"/>
                  </a:lnTo>
                  <a:cubicBezTo>
                    <a:pt x="134" y="418"/>
                    <a:pt x="101" y="451"/>
                    <a:pt x="67" y="485"/>
                  </a:cubicBezTo>
                  <a:cubicBezTo>
                    <a:pt x="34" y="551"/>
                    <a:pt x="34" y="585"/>
                    <a:pt x="34" y="651"/>
                  </a:cubicBezTo>
                  <a:cubicBezTo>
                    <a:pt x="34" y="685"/>
                    <a:pt x="34" y="718"/>
                    <a:pt x="67" y="751"/>
                  </a:cubicBezTo>
                  <a:cubicBezTo>
                    <a:pt x="84" y="768"/>
                    <a:pt x="101" y="776"/>
                    <a:pt x="117" y="776"/>
                  </a:cubicBezTo>
                  <a:cubicBezTo>
                    <a:pt x="134" y="776"/>
                    <a:pt x="151" y="768"/>
                    <a:pt x="167" y="751"/>
                  </a:cubicBezTo>
                  <a:lnTo>
                    <a:pt x="167" y="1585"/>
                  </a:lnTo>
                  <a:cubicBezTo>
                    <a:pt x="134" y="1585"/>
                    <a:pt x="101" y="1619"/>
                    <a:pt x="67" y="1652"/>
                  </a:cubicBezTo>
                  <a:cubicBezTo>
                    <a:pt x="34" y="1719"/>
                    <a:pt x="0" y="1785"/>
                    <a:pt x="0" y="1852"/>
                  </a:cubicBezTo>
                  <a:cubicBezTo>
                    <a:pt x="0" y="1886"/>
                    <a:pt x="34" y="1919"/>
                    <a:pt x="34" y="1952"/>
                  </a:cubicBezTo>
                  <a:cubicBezTo>
                    <a:pt x="44" y="1962"/>
                    <a:pt x="53" y="1966"/>
                    <a:pt x="64" y="1966"/>
                  </a:cubicBezTo>
                  <a:cubicBezTo>
                    <a:pt x="90" y="1966"/>
                    <a:pt x="120" y="1943"/>
                    <a:pt x="167" y="1919"/>
                  </a:cubicBezTo>
                  <a:lnTo>
                    <a:pt x="434" y="1785"/>
                  </a:lnTo>
                  <a:cubicBezTo>
                    <a:pt x="467" y="1752"/>
                    <a:pt x="501" y="1719"/>
                    <a:pt x="534" y="1685"/>
                  </a:cubicBezTo>
                  <a:cubicBezTo>
                    <a:pt x="568" y="1619"/>
                    <a:pt x="568" y="1585"/>
                    <a:pt x="568" y="1519"/>
                  </a:cubicBezTo>
                  <a:cubicBezTo>
                    <a:pt x="568" y="1452"/>
                    <a:pt x="568" y="1419"/>
                    <a:pt x="534" y="1419"/>
                  </a:cubicBezTo>
                  <a:cubicBezTo>
                    <a:pt x="524" y="1409"/>
                    <a:pt x="515" y="1405"/>
                    <a:pt x="504" y="1405"/>
                  </a:cubicBezTo>
                  <a:cubicBezTo>
                    <a:pt x="478" y="1405"/>
                    <a:pt x="448" y="1428"/>
                    <a:pt x="401" y="1452"/>
                  </a:cubicBezTo>
                  <a:lnTo>
                    <a:pt x="401" y="785"/>
                  </a:lnTo>
                  <a:cubicBezTo>
                    <a:pt x="434" y="685"/>
                    <a:pt x="501" y="585"/>
                    <a:pt x="568" y="518"/>
                  </a:cubicBezTo>
                  <a:cubicBezTo>
                    <a:pt x="601" y="451"/>
                    <a:pt x="634" y="418"/>
                    <a:pt x="701" y="384"/>
                  </a:cubicBezTo>
                  <a:cubicBezTo>
                    <a:pt x="723" y="373"/>
                    <a:pt x="742" y="370"/>
                    <a:pt x="758" y="370"/>
                  </a:cubicBezTo>
                  <a:cubicBezTo>
                    <a:pt x="790" y="370"/>
                    <a:pt x="812" y="384"/>
                    <a:pt x="834" y="384"/>
                  </a:cubicBezTo>
                  <a:cubicBezTo>
                    <a:pt x="901" y="418"/>
                    <a:pt x="901" y="451"/>
                    <a:pt x="901" y="518"/>
                  </a:cubicBezTo>
                  <a:lnTo>
                    <a:pt x="901" y="1185"/>
                  </a:lnTo>
                  <a:cubicBezTo>
                    <a:pt x="834" y="1218"/>
                    <a:pt x="801" y="1252"/>
                    <a:pt x="768" y="1285"/>
                  </a:cubicBezTo>
                  <a:cubicBezTo>
                    <a:pt x="768" y="1352"/>
                    <a:pt x="734" y="1385"/>
                    <a:pt x="734" y="1452"/>
                  </a:cubicBezTo>
                  <a:cubicBezTo>
                    <a:pt x="734" y="1485"/>
                    <a:pt x="768" y="1519"/>
                    <a:pt x="768" y="1552"/>
                  </a:cubicBezTo>
                  <a:cubicBezTo>
                    <a:pt x="801" y="1552"/>
                    <a:pt x="834" y="1552"/>
                    <a:pt x="901" y="1519"/>
                  </a:cubicBezTo>
                  <a:lnTo>
                    <a:pt x="1101" y="1419"/>
                  </a:lnTo>
                  <a:cubicBezTo>
                    <a:pt x="1168" y="1385"/>
                    <a:pt x="1201" y="1352"/>
                    <a:pt x="1235" y="1285"/>
                  </a:cubicBezTo>
                  <a:cubicBezTo>
                    <a:pt x="1235" y="1252"/>
                    <a:pt x="1268" y="1185"/>
                    <a:pt x="1268" y="1152"/>
                  </a:cubicBezTo>
                  <a:cubicBezTo>
                    <a:pt x="1268" y="1118"/>
                    <a:pt x="1235" y="1085"/>
                    <a:pt x="1235" y="1052"/>
                  </a:cubicBezTo>
                  <a:cubicBezTo>
                    <a:pt x="1218" y="1035"/>
                    <a:pt x="1201" y="1027"/>
                    <a:pt x="1180" y="1027"/>
                  </a:cubicBezTo>
                  <a:cubicBezTo>
                    <a:pt x="1160" y="1027"/>
                    <a:pt x="1135" y="1035"/>
                    <a:pt x="1101" y="1052"/>
                  </a:cubicBezTo>
                  <a:lnTo>
                    <a:pt x="1101" y="384"/>
                  </a:lnTo>
                  <a:cubicBezTo>
                    <a:pt x="1135" y="284"/>
                    <a:pt x="1101" y="151"/>
                    <a:pt x="1035" y="51"/>
                  </a:cubicBezTo>
                  <a:cubicBezTo>
                    <a:pt x="984" y="18"/>
                    <a:pt x="934" y="1"/>
                    <a:pt x="88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1;p54"/>
            <p:cNvSpPr/>
            <p:nvPr/>
          </p:nvSpPr>
          <p:spPr>
            <a:xfrm>
              <a:off x="2138375" y="1770875"/>
              <a:ext cx="32550" cy="40675"/>
            </a:xfrm>
            <a:custGeom>
              <a:avLst/>
              <a:gdLst/>
              <a:ahLst/>
              <a:cxnLst/>
              <a:rect l="l" t="t" r="r" b="b"/>
              <a:pathLst>
                <a:path w="1302" h="1627" extrusionOk="0">
                  <a:moveTo>
                    <a:pt x="1268" y="1"/>
                  </a:moveTo>
                  <a:cubicBezTo>
                    <a:pt x="1234" y="1"/>
                    <a:pt x="1201" y="1"/>
                    <a:pt x="1134" y="34"/>
                  </a:cubicBezTo>
                  <a:lnTo>
                    <a:pt x="167" y="568"/>
                  </a:lnTo>
                  <a:cubicBezTo>
                    <a:pt x="100" y="601"/>
                    <a:pt x="67" y="634"/>
                    <a:pt x="67" y="701"/>
                  </a:cubicBezTo>
                  <a:cubicBezTo>
                    <a:pt x="33" y="734"/>
                    <a:pt x="0" y="801"/>
                    <a:pt x="0" y="834"/>
                  </a:cubicBezTo>
                  <a:cubicBezTo>
                    <a:pt x="0" y="868"/>
                    <a:pt x="33" y="935"/>
                    <a:pt x="67" y="935"/>
                  </a:cubicBezTo>
                  <a:cubicBezTo>
                    <a:pt x="67" y="951"/>
                    <a:pt x="75" y="960"/>
                    <a:pt x="92" y="960"/>
                  </a:cubicBezTo>
                  <a:cubicBezTo>
                    <a:pt x="108" y="960"/>
                    <a:pt x="134" y="951"/>
                    <a:pt x="167" y="935"/>
                  </a:cubicBezTo>
                  <a:lnTo>
                    <a:pt x="1134" y="367"/>
                  </a:lnTo>
                  <a:cubicBezTo>
                    <a:pt x="1168" y="334"/>
                    <a:pt x="1234" y="301"/>
                    <a:pt x="1268" y="267"/>
                  </a:cubicBezTo>
                  <a:cubicBezTo>
                    <a:pt x="1268" y="201"/>
                    <a:pt x="1268" y="167"/>
                    <a:pt x="1301" y="101"/>
                  </a:cubicBezTo>
                  <a:cubicBezTo>
                    <a:pt x="1301" y="67"/>
                    <a:pt x="1268" y="34"/>
                    <a:pt x="1268" y="1"/>
                  </a:cubicBezTo>
                  <a:close/>
                  <a:moveTo>
                    <a:pt x="1213" y="643"/>
                  </a:moveTo>
                  <a:cubicBezTo>
                    <a:pt x="1193" y="643"/>
                    <a:pt x="1168" y="651"/>
                    <a:pt x="1134" y="668"/>
                  </a:cubicBezTo>
                  <a:lnTo>
                    <a:pt x="167" y="1201"/>
                  </a:lnTo>
                  <a:cubicBezTo>
                    <a:pt x="100" y="1235"/>
                    <a:pt x="67" y="1268"/>
                    <a:pt x="67" y="1335"/>
                  </a:cubicBezTo>
                  <a:cubicBezTo>
                    <a:pt x="33" y="1368"/>
                    <a:pt x="0" y="1435"/>
                    <a:pt x="0" y="1468"/>
                  </a:cubicBezTo>
                  <a:cubicBezTo>
                    <a:pt x="0" y="1502"/>
                    <a:pt x="33" y="1568"/>
                    <a:pt x="67" y="1602"/>
                  </a:cubicBezTo>
                  <a:cubicBezTo>
                    <a:pt x="67" y="1618"/>
                    <a:pt x="75" y="1627"/>
                    <a:pt x="92" y="1627"/>
                  </a:cubicBezTo>
                  <a:cubicBezTo>
                    <a:pt x="108" y="1627"/>
                    <a:pt x="134" y="1618"/>
                    <a:pt x="167" y="1602"/>
                  </a:cubicBezTo>
                  <a:lnTo>
                    <a:pt x="1134" y="1035"/>
                  </a:lnTo>
                  <a:cubicBezTo>
                    <a:pt x="1168" y="1001"/>
                    <a:pt x="1234" y="968"/>
                    <a:pt x="1268" y="901"/>
                  </a:cubicBezTo>
                  <a:cubicBezTo>
                    <a:pt x="1268" y="868"/>
                    <a:pt x="1268" y="801"/>
                    <a:pt x="1301" y="768"/>
                  </a:cubicBezTo>
                  <a:cubicBezTo>
                    <a:pt x="1301" y="734"/>
                    <a:pt x="1268" y="668"/>
                    <a:pt x="1268" y="668"/>
                  </a:cubicBezTo>
                  <a:cubicBezTo>
                    <a:pt x="1251" y="651"/>
                    <a:pt x="1234" y="643"/>
                    <a:pt x="1213" y="643"/>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2;p54"/>
            <p:cNvSpPr/>
            <p:nvPr/>
          </p:nvSpPr>
          <p:spPr>
            <a:xfrm>
              <a:off x="2179225" y="1737525"/>
              <a:ext cx="19200" cy="33175"/>
            </a:xfrm>
            <a:custGeom>
              <a:avLst/>
              <a:gdLst/>
              <a:ahLst/>
              <a:cxnLst/>
              <a:rect l="l" t="t" r="r" b="b"/>
              <a:pathLst>
                <a:path w="768" h="1327" extrusionOk="0">
                  <a:moveTo>
                    <a:pt x="768" y="0"/>
                  </a:moveTo>
                  <a:lnTo>
                    <a:pt x="468" y="167"/>
                  </a:lnTo>
                  <a:lnTo>
                    <a:pt x="568" y="968"/>
                  </a:lnTo>
                  <a:cubicBezTo>
                    <a:pt x="568" y="1001"/>
                    <a:pt x="568" y="1034"/>
                    <a:pt x="568" y="1034"/>
                  </a:cubicBezTo>
                  <a:lnTo>
                    <a:pt x="634" y="1034"/>
                  </a:lnTo>
                  <a:cubicBezTo>
                    <a:pt x="634" y="1034"/>
                    <a:pt x="668" y="1001"/>
                    <a:pt x="668" y="1001"/>
                  </a:cubicBezTo>
                  <a:cubicBezTo>
                    <a:pt x="701" y="968"/>
                    <a:pt x="701" y="934"/>
                    <a:pt x="701" y="868"/>
                  </a:cubicBezTo>
                  <a:lnTo>
                    <a:pt x="768" y="0"/>
                  </a:lnTo>
                  <a:close/>
                  <a:moveTo>
                    <a:pt x="301" y="267"/>
                  </a:moveTo>
                  <a:lnTo>
                    <a:pt x="1" y="434"/>
                  </a:lnTo>
                  <a:lnTo>
                    <a:pt x="101" y="1234"/>
                  </a:lnTo>
                  <a:cubicBezTo>
                    <a:pt x="101" y="1268"/>
                    <a:pt x="101" y="1301"/>
                    <a:pt x="134" y="1301"/>
                  </a:cubicBezTo>
                  <a:cubicBezTo>
                    <a:pt x="134" y="1318"/>
                    <a:pt x="142" y="1326"/>
                    <a:pt x="151" y="1326"/>
                  </a:cubicBezTo>
                  <a:cubicBezTo>
                    <a:pt x="159" y="1326"/>
                    <a:pt x="167" y="1318"/>
                    <a:pt x="167" y="1301"/>
                  </a:cubicBezTo>
                  <a:cubicBezTo>
                    <a:pt x="201" y="1301"/>
                    <a:pt x="201" y="1301"/>
                    <a:pt x="234" y="1268"/>
                  </a:cubicBezTo>
                  <a:cubicBezTo>
                    <a:pt x="234" y="1234"/>
                    <a:pt x="234" y="1201"/>
                    <a:pt x="234" y="1168"/>
                  </a:cubicBezTo>
                  <a:lnTo>
                    <a:pt x="301" y="267"/>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93;p54"/>
            <p:cNvSpPr/>
            <p:nvPr/>
          </p:nvSpPr>
          <p:spPr>
            <a:xfrm>
              <a:off x="2210925" y="1718350"/>
              <a:ext cx="25025" cy="64025"/>
            </a:xfrm>
            <a:custGeom>
              <a:avLst/>
              <a:gdLst/>
              <a:ahLst/>
              <a:cxnLst/>
              <a:rect l="l" t="t" r="r" b="b"/>
              <a:pathLst>
                <a:path w="1001" h="2561" extrusionOk="0">
                  <a:moveTo>
                    <a:pt x="634" y="0"/>
                  </a:moveTo>
                  <a:lnTo>
                    <a:pt x="134" y="467"/>
                  </a:lnTo>
                  <a:cubicBezTo>
                    <a:pt x="100" y="500"/>
                    <a:pt x="67" y="534"/>
                    <a:pt x="34" y="600"/>
                  </a:cubicBezTo>
                  <a:cubicBezTo>
                    <a:pt x="34" y="634"/>
                    <a:pt x="0" y="667"/>
                    <a:pt x="0" y="734"/>
                  </a:cubicBezTo>
                  <a:cubicBezTo>
                    <a:pt x="0" y="767"/>
                    <a:pt x="34" y="801"/>
                    <a:pt x="34" y="834"/>
                  </a:cubicBezTo>
                  <a:lnTo>
                    <a:pt x="134" y="834"/>
                  </a:lnTo>
                  <a:lnTo>
                    <a:pt x="200" y="767"/>
                  </a:lnTo>
                  <a:lnTo>
                    <a:pt x="400" y="567"/>
                  </a:lnTo>
                  <a:lnTo>
                    <a:pt x="400" y="2035"/>
                  </a:lnTo>
                  <a:lnTo>
                    <a:pt x="167" y="2168"/>
                  </a:lnTo>
                  <a:cubicBezTo>
                    <a:pt x="134" y="2168"/>
                    <a:pt x="67" y="2202"/>
                    <a:pt x="67" y="2268"/>
                  </a:cubicBezTo>
                  <a:cubicBezTo>
                    <a:pt x="34" y="2302"/>
                    <a:pt x="34" y="2368"/>
                    <a:pt x="34" y="2402"/>
                  </a:cubicBezTo>
                  <a:cubicBezTo>
                    <a:pt x="0" y="2435"/>
                    <a:pt x="34" y="2502"/>
                    <a:pt x="67" y="2535"/>
                  </a:cubicBezTo>
                  <a:cubicBezTo>
                    <a:pt x="67" y="2552"/>
                    <a:pt x="75" y="2560"/>
                    <a:pt x="92" y="2560"/>
                  </a:cubicBezTo>
                  <a:cubicBezTo>
                    <a:pt x="109" y="2560"/>
                    <a:pt x="134" y="2552"/>
                    <a:pt x="167" y="2535"/>
                  </a:cubicBezTo>
                  <a:lnTo>
                    <a:pt x="867" y="2135"/>
                  </a:lnTo>
                  <a:cubicBezTo>
                    <a:pt x="901" y="2102"/>
                    <a:pt x="934" y="2068"/>
                    <a:pt x="968" y="2001"/>
                  </a:cubicBezTo>
                  <a:cubicBezTo>
                    <a:pt x="1001" y="1968"/>
                    <a:pt x="1001" y="1901"/>
                    <a:pt x="1001" y="1868"/>
                  </a:cubicBezTo>
                  <a:cubicBezTo>
                    <a:pt x="1001" y="1835"/>
                    <a:pt x="1001" y="1768"/>
                    <a:pt x="968" y="1768"/>
                  </a:cubicBezTo>
                  <a:cubicBezTo>
                    <a:pt x="951" y="1751"/>
                    <a:pt x="934" y="1743"/>
                    <a:pt x="917" y="1743"/>
                  </a:cubicBezTo>
                  <a:cubicBezTo>
                    <a:pt x="901" y="1743"/>
                    <a:pt x="884" y="1751"/>
                    <a:pt x="867" y="1768"/>
                  </a:cubicBezTo>
                  <a:lnTo>
                    <a:pt x="634" y="1901"/>
                  </a:lnTo>
                  <a:lnTo>
                    <a:pt x="6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94;p54"/>
            <p:cNvSpPr/>
            <p:nvPr/>
          </p:nvSpPr>
          <p:spPr>
            <a:xfrm>
              <a:off x="2253450" y="1745500"/>
              <a:ext cx="9200" cy="12675"/>
            </a:xfrm>
            <a:custGeom>
              <a:avLst/>
              <a:gdLst/>
              <a:ahLst/>
              <a:cxnLst/>
              <a:rect l="l" t="t" r="r" b="b"/>
              <a:pathLst>
                <a:path w="368" h="507" extrusionOk="0">
                  <a:moveTo>
                    <a:pt x="292" y="0"/>
                  </a:moveTo>
                  <a:cubicBezTo>
                    <a:pt x="260" y="0"/>
                    <a:pt x="223" y="15"/>
                    <a:pt x="201" y="15"/>
                  </a:cubicBezTo>
                  <a:cubicBezTo>
                    <a:pt x="134" y="48"/>
                    <a:pt x="100" y="115"/>
                    <a:pt x="67" y="182"/>
                  </a:cubicBezTo>
                  <a:cubicBezTo>
                    <a:pt x="34" y="215"/>
                    <a:pt x="34" y="282"/>
                    <a:pt x="34" y="348"/>
                  </a:cubicBezTo>
                  <a:cubicBezTo>
                    <a:pt x="0" y="415"/>
                    <a:pt x="34" y="448"/>
                    <a:pt x="67" y="482"/>
                  </a:cubicBezTo>
                  <a:cubicBezTo>
                    <a:pt x="84" y="499"/>
                    <a:pt x="100" y="507"/>
                    <a:pt x="121" y="507"/>
                  </a:cubicBezTo>
                  <a:cubicBezTo>
                    <a:pt x="142" y="507"/>
                    <a:pt x="167" y="499"/>
                    <a:pt x="201" y="482"/>
                  </a:cubicBezTo>
                  <a:cubicBezTo>
                    <a:pt x="234" y="448"/>
                    <a:pt x="301" y="415"/>
                    <a:pt x="334" y="348"/>
                  </a:cubicBezTo>
                  <a:cubicBezTo>
                    <a:pt x="334" y="282"/>
                    <a:pt x="367" y="215"/>
                    <a:pt x="367" y="182"/>
                  </a:cubicBezTo>
                  <a:cubicBezTo>
                    <a:pt x="367" y="115"/>
                    <a:pt x="367" y="48"/>
                    <a:pt x="334" y="15"/>
                  </a:cubicBezTo>
                  <a:cubicBezTo>
                    <a:pt x="323" y="4"/>
                    <a:pt x="308" y="0"/>
                    <a:pt x="29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95;p54"/>
            <p:cNvSpPr/>
            <p:nvPr/>
          </p:nvSpPr>
          <p:spPr>
            <a:xfrm>
              <a:off x="2280975" y="1678300"/>
              <a:ext cx="25025" cy="60425"/>
            </a:xfrm>
            <a:custGeom>
              <a:avLst/>
              <a:gdLst/>
              <a:ahLst/>
              <a:cxnLst/>
              <a:rect l="l" t="t" r="r" b="b"/>
              <a:pathLst>
                <a:path w="1001" h="2417" extrusionOk="0">
                  <a:moveTo>
                    <a:pt x="571" y="385"/>
                  </a:moveTo>
                  <a:cubicBezTo>
                    <a:pt x="601" y="385"/>
                    <a:pt x="634" y="401"/>
                    <a:pt x="667" y="435"/>
                  </a:cubicBezTo>
                  <a:cubicBezTo>
                    <a:pt x="734" y="568"/>
                    <a:pt x="767" y="701"/>
                    <a:pt x="767" y="868"/>
                  </a:cubicBezTo>
                  <a:lnTo>
                    <a:pt x="767" y="1235"/>
                  </a:lnTo>
                  <a:cubicBezTo>
                    <a:pt x="767" y="1435"/>
                    <a:pt x="734" y="1602"/>
                    <a:pt x="667" y="1802"/>
                  </a:cubicBezTo>
                  <a:cubicBezTo>
                    <a:pt x="634" y="1869"/>
                    <a:pt x="567" y="1969"/>
                    <a:pt x="501" y="2002"/>
                  </a:cubicBezTo>
                  <a:cubicBezTo>
                    <a:pt x="467" y="2036"/>
                    <a:pt x="434" y="2052"/>
                    <a:pt x="405" y="2052"/>
                  </a:cubicBezTo>
                  <a:cubicBezTo>
                    <a:pt x="375" y="2052"/>
                    <a:pt x="350" y="2036"/>
                    <a:pt x="334" y="2002"/>
                  </a:cubicBezTo>
                  <a:cubicBezTo>
                    <a:pt x="234" y="1869"/>
                    <a:pt x="200" y="1735"/>
                    <a:pt x="234" y="1569"/>
                  </a:cubicBezTo>
                  <a:lnTo>
                    <a:pt x="234" y="1202"/>
                  </a:lnTo>
                  <a:cubicBezTo>
                    <a:pt x="234" y="1002"/>
                    <a:pt x="267" y="835"/>
                    <a:pt x="334" y="635"/>
                  </a:cubicBezTo>
                  <a:cubicBezTo>
                    <a:pt x="334" y="568"/>
                    <a:pt x="400" y="468"/>
                    <a:pt x="501" y="435"/>
                  </a:cubicBezTo>
                  <a:cubicBezTo>
                    <a:pt x="517" y="401"/>
                    <a:pt x="542" y="385"/>
                    <a:pt x="571" y="385"/>
                  </a:cubicBezTo>
                  <a:close/>
                  <a:moveTo>
                    <a:pt x="734" y="1"/>
                  </a:moveTo>
                  <a:cubicBezTo>
                    <a:pt x="634" y="1"/>
                    <a:pt x="567" y="1"/>
                    <a:pt x="501" y="68"/>
                  </a:cubicBezTo>
                  <a:cubicBezTo>
                    <a:pt x="300" y="168"/>
                    <a:pt x="167" y="368"/>
                    <a:pt x="134" y="568"/>
                  </a:cubicBezTo>
                  <a:cubicBezTo>
                    <a:pt x="34" y="801"/>
                    <a:pt x="0" y="1068"/>
                    <a:pt x="0" y="1302"/>
                  </a:cubicBezTo>
                  <a:lnTo>
                    <a:pt x="0" y="1669"/>
                  </a:lnTo>
                  <a:cubicBezTo>
                    <a:pt x="0" y="1836"/>
                    <a:pt x="34" y="2002"/>
                    <a:pt x="67" y="2169"/>
                  </a:cubicBezTo>
                  <a:cubicBezTo>
                    <a:pt x="100" y="2269"/>
                    <a:pt x="167" y="2336"/>
                    <a:pt x="267" y="2403"/>
                  </a:cubicBezTo>
                  <a:cubicBezTo>
                    <a:pt x="287" y="2412"/>
                    <a:pt x="309" y="2416"/>
                    <a:pt x="333" y="2416"/>
                  </a:cubicBezTo>
                  <a:cubicBezTo>
                    <a:pt x="389" y="2416"/>
                    <a:pt x="453" y="2393"/>
                    <a:pt x="501" y="2369"/>
                  </a:cubicBezTo>
                  <a:cubicBezTo>
                    <a:pt x="667" y="2236"/>
                    <a:pt x="801" y="2036"/>
                    <a:pt x="867" y="1836"/>
                  </a:cubicBezTo>
                  <a:cubicBezTo>
                    <a:pt x="934" y="1602"/>
                    <a:pt x="968" y="1369"/>
                    <a:pt x="1001" y="1102"/>
                  </a:cubicBezTo>
                  <a:lnTo>
                    <a:pt x="1001" y="735"/>
                  </a:lnTo>
                  <a:cubicBezTo>
                    <a:pt x="1001" y="568"/>
                    <a:pt x="968" y="401"/>
                    <a:pt x="901" y="234"/>
                  </a:cubicBezTo>
                  <a:cubicBezTo>
                    <a:pt x="867" y="134"/>
                    <a:pt x="801" y="68"/>
                    <a:pt x="73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6;p54"/>
            <p:cNvSpPr/>
            <p:nvPr/>
          </p:nvSpPr>
          <p:spPr>
            <a:xfrm>
              <a:off x="2317650" y="1658300"/>
              <a:ext cx="19225" cy="32550"/>
            </a:xfrm>
            <a:custGeom>
              <a:avLst/>
              <a:gdLst/>
              <a:ahLst/>
              <a:cxnLst/>
              <a:rect l="l" t="t" r="r" b="b"/>
              <a:pathLst>
                <a:path w="769" h="1302" extrusionOk="0">
                  <a:moveTo>
                    <a:pt x="768" y="0"/>
                  </a:moveTo>
                  <a:lnTo>
                    <a:pt x="468" y="167"/>
                  </a:lnTo>
                  <a:lnTo>
                    <a:pt x="535" y="934"/>
                  </a:lnTo>
                  <a:cubicBezTo>
                    <a:pt x="568" y="1001"/>
                    <a:pt x="568" y="1034"/>
                    <a:pt x="568" y="1034"/>
                  </a:cubicBezTo>
                  <a:lnTo>
                    <a:pt x="635" y="1034"/>
                  </a:lnTo>
                  <a:cubicBezTo>
                    <a:pt x="635" y="1001"/>
                    <a:pt x="668" y="1001"/>
                    <a:pt x="668" y="968"/>
                  </a:cubicBezTo>
                  <a:cubicBezTo>
                    <a:pt x="668" y="934"/>
                    <a:pt x="701" y="901"/>
                    <a:pt x="701" y="868"/>
                  </a:cubicBezTo>
                  <a:lnTo>
                    <a:pt x="768" y="0"/>
                  </a:lnTo>
                  <a:close/>
                  <a:moveTo>
                    <a:pt x="301" y="267"/>
                  </a:moveTo>
                  <a:lnTo>
                    <a:pt x="1" y="434"/>
                  </a:lnTo>
                  <a:lnTo>
                    <a:pt x="101" y="1235"/>
                  </a:lnTo>
                  <a:cubicBezTo>
                    <a:pt x="101" y="1235"/>
                    <a:pt x="101" y="1268"/>
                    <a:pt x="101" y="1301"/>
                  </a:cubicBezTo>
                  <a:lnTo>
                    <a:pt x="134" y="1301"/>
                  </a:lnTo>
                  <a:cubicBezTo>
                    <a:pt x="168" y="1268"/>
                    <a:pt x="168" y="1268"/>
                    <a:pt x="201" y="1235"/>
                  </a:cubicBezTo>
                  <a:cubicBezTo>
                    <a:pt x="201" y="1201"/>
                    <a:pt x="201" y="1168"/>
                    <a:pt x="234" y="1134"/>
                  </a:cubicBezTo>
                  <a:lnTo>
                    <a:pt x="301" y="267"/>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97;p54"/>
            <p:cNvSpPr/>
            <p:nvPr/>
          </p:nvSpPr>
          <p:spPr>
            <a:xfrm>
              <a:off x="2381050" y="1634100"/>
              <a:ext cx="30025" cy="45275"/>
            </a:xfrm>
            <a:custGeom>
              <a:avLst/>
              <a:gdLst/>
              <a:ahLst/>
              <a:cxnLst/>
              <a:rect l="l" t="t" r="r" b="b"/>
              <a:pathLst>
                <a:path w="1201" h="1811" extrusionOk="0">
                  <a:moveTo>
                    <a:pt x="801" y="401"/>
                  </a:moveTo>
                  <a:cubicBezTo>
                    <a:pt x="867" y="435"/>
                    <a:pt x="901" y="501"/>
                    <a:pt x="934" y="568"/>
                  </a:cubicBezTo>
                  <a:lnTo>
                    <a:pt x="267" y="935"/>
                  </a:lnTo>
                  <a:cubicBezTo>
                    <a:pt x="300" y="835"/>
                    <a:pt x="334" y="735"/>
                    <a:pt x="400" y="635"/>
                  </a:cubicBezTo>
                  <a:cubicBezTo>
                    <a:pt x="434" y="568"/>
                    <a:pt x="500" y="501"/>
                    <a:pt x="600" y="468"/>
                  </a:cubicBezTo>
                  <a:cubicBezTo>
                    <a:pt x="667" y="401"/>
                    <a:pt x="734" y="401"/>
                    <a:pt x="801" y="401"/>
                  </a:cubicBezTo>
                  <a:close/>
                  <a:moveTo>
                    <a:pt x="867" y="1"/>
                  </a:moveTo>
                  <a:cubicBezTo>
                    <a:pt x="767" y="1"/>
                    <a:pt x="701" y="34"/>
                    <a:pt x="600" y="68"/>
                  </a:cubicBezTo>
                  <a:cubicBezTo>
                    <a:pt x="434" y="168"/>
                    <a:pt x="300" y="335"/>
                    <a:pt x="200" y="535"/>
                  </a:cubicBezTo>
                  <a:cubicBezTo>
                    <a:pt x="67" y="735"/>
                    <a:pt x="33" y="1002"/>
                    <a:pt x="33" y="1235"/>
                  </a:cubicBezTo>
                  <a:cubicBezTo>
                    <a:pt x="0" y="1402"/>
                    <a:pt x="67" y="1602"/>
                    <a:pt x="200" y="1736"/>
                  </a:cubicBezTo>
                  <a:cubicBezTo>
                    <a:pt x="234" y="1786"/>
                    <a:pt x="292" y="1811"/>
                    <a:pt x="363" y="1811"/>
                  </a:cubicBezTo>
                  <a:cubicBezTo>
                    <a:pt x="434" y="1811"/>
                    <a:pt x="517" y="1786"/>
                    <a:pt x="600" y="1736"/>
                  </a:cubicBezTo>
                  <a:cubicBezTo>
                    <a:pt x="734" y="1669"/>
                    <a:pt x="834" y="1569"/>
                    <a:pt x="934" y="1469"/>
                  </a:cubicBezTo>
                  <a:cubicBezTo>
                    <a:pt x="1001" y="1402"/>
                    <a:pt x="1101" y="1335"/>
                    <a:pt x="1134" y="1235"/>
                  </a:cubicBezTo>
                  <a:cubicBezTo>
                    <a:pt x="1168" y="1202"/>
                    <a:pt x="1168" y="1135"/>
                    <a:pt x="1168" y="1102"/>
                  </a:cubicBezTo>
                  <a:cubicBezTo>
                    <a:pt x="1201" y="1068"/>
                    <a:pt x="1168" y="1035"/>
                    <a:pt x="1168" y="1002"/>
                  </a:cubicBezTo>
                  <a:cubicBezTo>
                    <a:pt x="1151" y="985"/>
                    <a:pt x="1134" y="977"/>
                    <a:pt x="1117" y="977"/>
                  </a:cubicBezTo>
                  <a:cubicBezTo>
                    <a:pt x="1101" y="977"/>
                    <a:pt x="1084" y="985"/>
                    <a:pt x="1067" y="1002"/>
                  </a:cubicBezTo>
                  <a:cubicBezTo>
                    <a:pt x="1034" y="1035"/>
                    <a:pt x="1001" y="1068"/>
                    <a:pt x="967" y="1102"/>
                  </a:cubicBezTo>
                  <a:cubicBezTo>
                    <a:pt x="867" y="1202"/>
                    <a:pt x="734" y="1302"/>
                    <a:pt x="634" y="1369"/>
                  </a:cubicBezTo>
                  <a:cubicBezTo>
                    <a:pt x="534" y="1435"/>
                    <a:pt x="467" y="1435"/>
                    <a:pt x="367" y="1435"/>
                  </a:cubicBezTo>
                  <a:cubicBezTo>
                    <a:pt x="300" y="1402"/>
                    <a:pt x="267" y="1335"/>
                    <a:pt x="267" y="1302"/>
                  </a:cubicBezTo>
                  <a:lnTo>
                    <a:pt x="1168" y="768"/>
                  </a:lnTo>
                  <a:lnTo>
                    <a:pt x="1201" y="568"/>
                  </a:lnTo>
                  <a:cubicBezTo>
                    <a:pt x="1201" y="468"/>
                    <a:pt x="1201" y="401"/>
                    <a:pt x="1168" y="301"/>
                  </a:cubicBezTo>
                  <a:cubicBezTo>
                    <a:pt x="1134" y="201"/>
                    <a:pt x="1101" y="134"/>
                    <a:pt x="1034" y="68"/>
                  </a:cubicBezTo>
                  <a:cubicBezTo>
                    <a:pt x="1001" y="34"/>
                    <a:pt x="934" y="1"/>
                    <a:pt x="86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98;p54"/>
            <p:cNvSpPr/>
            <p:nvPr/>
          </p:nvSpPr>
          <p:spPr>
            <a:xfrm>
              <a:off x="2415225" y="1613900"/>
              <a:ext cx="31725" cy="49225"/>
            </a:xfrm>
            <a:custGeom>
              <a:avLst/>
              <a:gdLst/>
              <a:ahLst/>
              <a:cxnLst/>
              <a:rect l="l" t="t" r="r" b="b"/>
              <a:pathLst>
                <a:path w="1269" h="1969" extrusionOk="0">
                  <a:moveTo>
                    <a:pt x="876" y="0"/>
                  </a:moveTo>
                  <a:cubicBezTo>
                    <a:pt x="826" y="0"/>
                    <a:pt x="768" y="25"/>
                    <a:pt x="701" y="75"/>
                  </a:cubicBezTo>
                  <a:cubicBezTo>
                    <a:pt x="634" y="108"/>
                    <a:pt x="568" y="142"/>
                    <a:pt x="534" y="209"/>
                  </a:cubicBezTo>
                  <a:cubicBezTo>
                    <a:pt x="468" y="275"/>
                    <a:pt x="434" y="342"/>
                    <a:pt x="401" y="409"/>
                  </a:cubicBezTo>
                  <a:lnTo>
                    <a:pt x="401" y="275"/>
                  </a:lnTo>
                  <a:lnTo>
                    <a:pt x="201" y="442"/>
                  </a:lnTo>
                  <a:cubicBezTo>
                    <a:pt x="167" y="442"/>
                    <a:pt x="101" y="442"/>
                    <a:pt x="67" y="475"/>
                  </a:cubicBezTo>
                  <a:cubicBezTo>
                    <a:pt x="34" y="509"/>
                    <a:pt x="34" y="575"/>
                    <a:pt x="34" y="609"/>
                  </a:cubicBezTo>
                  <a:cubicBezTo>
                    <a:pt x="34" y="642"/>
                    <a:pt x="34" y="709"/>
                    <a:pt x="67" y="742"/>
                  </a:cubicBezTo>
                  <a:lnTo>
                    <a:pt x="167" y="742"/>
                  </a:lnTo>
                  <a:lnTo>
                    <a:pt x="167" y="1576"/>
                  </a:lnTo>
                  <a:cubicBezTo>
                    <a:pt x="134" y="1576"/>
                    <a:pt x="101" y="1610"/>
                    <a:pt x="67" y="1643"/>
                  </a:cubicBezTo>
                  <a:cubicBezTo>
                    <a:pt x="34" y="1710"/>
                    <a:pt x="1" y="1776"/>
                    <a:pt x="1" y="1843"/>
                  </a:cubicBezTo>
                  <a:cubicBezTo>
                    <a:pt x="1" y="1876"/>
                    <a:pt x="1" y="1910"/>
                    <a:pt x="34" y="1943"/>
                  </a:cubicBezTo>
                  <a:cubicBezTo>
                    <a:pt x="51" y="1960"/>
                    <a:pt x="67" y="1968"/>
                    <a:pt x="88" y="1968"/>
                  </a:cubicBezTo>
                  <a:cubicBezTo>
                    <a:pt x="109" y="1968"/>
                    <a:pt x="134" y="1960"/>
                    <a:pt x="167" y="1943"/>
                  </a:cubicBezTo>
                  <a:lnTo>
                    <a:pt x="401" y="1776"/>
                  </a:lnTo>
                  <a:cubicBezTo>
                    <a:pt x="468" y="1743"/>
                    <a:pt x="501" y="1710"/>
                    <a:pt x="534" y="1676"/>
                  </a:cubicBezTo>
                  <a:cubicBezTo>
                    <a:pt x="534" y="1610"/>
                    <a:pt x="568" y="1576"/>
                    <a:pt x="568" y="1543"/>
                  </a:cubicBezTo>
                  <a:cubicBezTo>
                    <a:pt x="568" y="1476"/>
                    <a:pt x="534" y="1409"/>
                    <a:pt x="501" y="1409"/>
                  </a:cubicBezTo>
                  <a:cubicBezTo>
                    <a:pt x="501" y="1409"/>
                    <a:pt x="468" y="1409"/>
                    <a:pt x="401" y="1443"/>
                  </a:cubicBezTo>
                  <a:lnTo>
                    <a:pt x="401" y="809"/>
                  </a:lnTo>
                  <a:cubicBezTo>
                    <a:pt x="434" y="709"/>
                    <a:pt x="501" y="609"/>
                    <a:pt x="534" y="509"/>
                  </a:cubicBezTo>
                  <a:cubicBezTo>
                    <a:pt x="568" y="475"/>
                    <a:pt x="634" y="409"/>
                    <a:pt x="701" y="375"/>
                  </a:cubicBezTo>
                  <a:lnTo>
                    <a:pt x="835" y="375"/>
                  </a:lnTo>
                  <a:cubicBezTo>
                    <a:pt x="868" y="409"/>
                    <a:pt x="901" y="475"/>
                    <a:pt x="868" y="542"/>
                  </a:cubicBezTo>
                  <a:lnTo>
                    <a:pt x="868" y="1176"/>
                  </a:lnTo>
                  <a:cubicBezTo>
                    <a:pt x="835" y="1209"/>
                    <a:pt x="801" y="1243"/>
                    <a:pt x="768" y="1309"/>
                  </a:cubicBezTo>
                  <a:cubicBezTo>
                    <a:pt x="735" y="1343"/>
                    <a:pt x="735" y="1376"/>
                    <a:pt x="735" y="1443"/>
                  </a:cubicBezTo>
                  <a:cubicBezTo>
                    <a:pt x="735" y="1476"/>
                    <a:pt x="735" y="1509"/>
                    <a:pt x="768" y="1543"/>
                  </a:cubicBezTo>
                  <a:cubicBezTo>
                    <a:pt x="785" y="1560"/>
                    <a:pt x="801" y="1568"/>
                    <a:pt x="822" y="1568"/>
                  </a:cubicBezTo>
                  <a:cubicBezTo>
                    <a:pt x="843" y="1568"/>
                    <a:pt x="868" y="1560"/>
                    <a:pt x="901" y="1543"/>
                  </a:cubicBezTo>
                  <a:lnTo>
                    <a:pt x="1101" y="1443"/>
                  </a:lnTo>
                  <a:cubicBezTo>
                    <a:pt x="1135" y="1409"/>
                    <a:pt x="1168" y="1376"/>
                    <a:pt x="1202" y="1309"/>
                  </a:cubicBezTo>
                  <a:cubicBezTo>
                    <a:pt x="1235" y="1276"/>
                    <a:pt x="1235" y="1209"/>
                    <a:pt x="1235" y="1176"/>
                  </a:cubicBezTo>
                  <a:cubicBezTo>
                    <a:pt x="1268" y="1143"/>
                    <a:pt x="1235" y="1076"/>
                    <a:pt x="1202" y="1076"/>
                  </a:cubicBezTo>
                  <a:cubicBezTo>
                    <a:pt x="1202" y="1059"/>
                    <a:pt x="1185" y="1051"/>
                    <a:pt x="1164" y="1051"/>
                  </a:cubicBezTo>
                  <a:cubicBezTo>
                    <a:pt x="1143" y="1051"/>
                    <a:pt x="1118" y="1059"/>
                    <a:pt x="1101" y="1076"/>
                  </a:cubicBezTo>
                  <a:lnTo>
                    <a:pt x="1101" y="409"/>
                  </a:lnTo>
                  <a:cubicBezTo>
                    <a:pt x="1101" y="275"/>
                    <a:pt x="1068" y="175"/>
                    <a:pt x="1001" y="75"/>
                  </a:cubicBezTo>
                  <a:cubicBezTo>
                    <a:pt x="968" y="25"/>
                    <a:pt x="926" y="0"/>
                    <a:pt x="87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99;p54"/>
            <p:cNvSpPr/>
            <p:nvPr/>
          </p:nvSpPr>
          <p:spPr>
            <a:xfrm>
              <a:off x="2451100" y="1590950"/>
              <a:ext cx="29200" cy="48225"/>
            </a:xfrm>
            <a:custGeom>
              <a:avLst/>
              <a:gdLst/>
              <a:ahLst/>
              <a:cxnLst/>
              <a:rect l="l" t="t" r="r" b="b"/>
              <a:pathLst>
                <a:path w="1168" h="1929" extrusionOk="0">
                  <a:moveTo>
                    <a:pt x="1051" y="1"/>
                  </a:moveTo>
                  <a:cubicBezTo>
                    <a:pt x="1034" y="1"/>
                    <a:pt x="1017" y="9"/>
                    <a:pt x="1001" y="26"/>
                  </a:cubicBezTo>
                  <a:cubicBezTo>
                    <a:pt x="967" y="59"/>
                    <a:pt x="934" y="92"/>
                    <a:pt x="934" y="126"/>
                  </a:cubicBezTo>
                  <a:cubicBezTo>
                    <a:pt x="890" y="126"/>
                    <a:pt x="860" y="111"/>
                    <a:pt x="825" y="111"/>
                  </a:cubicBezTo>
                  <a:cubicBezTo>
                    <a:pt x="808" y="111"/>
                    <a:pt x="789" y="115"/>
                    <a:pt x="767" y="126"/>
                  </a:cubicBezTo>
                  <a:cubicBezTo>
                    <a:pt x="701" y="126"/>
                    <a:pt x="634" y="159"/>
                    <a:pt x="600" y="193"/>
                  </a:cubicBezTo>
                  <a:cubicBezTo>
                    <a:pt x="400" y="293"/>
                    <a:pt x="267" y="459"/>
                    <a:pt x="167" y="660"/>
                  </a:cubicBezTo>
                  <a:cubicBezTo>
                    <a:pt x="67" y="893"/>
                    <a:pt x="0" y="1127"/>
                    <a:pt x="0" y="1393"/>
                  </a:cubicBezTo>
                  <a:cubicBezTo>
                    <a:pt x="0" y="1660"/>
                    <a:pt x="100" y="1827"/>
                    <a:pt x="200" y="1894"/>
                  </a:cubicBezTo>
                  <a:cubicBezTo>
                    <a:pt x="236" y="1917"/>
                    <a:pt x="275" y="1928"/>
                    <a:pt x="321" y="1928"/>
                  </a:cubicBezTo>
                  <a:cubicBezTo>
                    <a:pt x="403" y="1928"/>
                    <a:pt x="505" y="1892"/>
                    <a:pt x="634" y="1827"/>
                  </a:cubicBezTo>
                  <a:cubicBezTo>
                    <a:pt x="801" y="1727"/>
                    <a:pt x="967" y="1594"/>
                    <a:pt x="1067" y="1393"/>
                  </a:cubicBezTo>
                  <a:cubicBezTo>
                    <a:pt x="1134" y="1327"/>
                    <a:pt x="1168" y="1227"/>
                    <a:pt x="1168" y="1127"/>
                  </a:cubicBezTo>
                  <a:cubicBezTo>
                    <a:pt x="1168" y="1093"/>
                    <a:pt x="1168" y="1060"/>
                    <a:pt x="1134" y="1026"/>
                  </a:cubicBezTo>
                  <a:cubicBezTo>
                    <a:pt x="1134" y="1010"/>
                    <a:pt x="1126" y="1001"/>
                    <a:pt x="1113" y="1001"/>
                  </a:cubicBezTo>
                  <a:cubicBezTo>
                    <a:pt x="1101" y="1001"/>
                    <a:pt x="1084" y="1010"/>
                    <a:pt x="1067" y="1026"/>
                  </a:cubicBezTo>
                  <a:cubicBezTo>
                    <a:pt x="1034" y="1060"/>
                    <a:pt x="1001" y="1093"/>
                    <a:pt x="967" y="1127"/>
                  </a:cubicBezTo>
                  <a:cubicBezTo>
                    <a:pt x="967" y="1193"/>
                    <a:pt x="934" y="1227"/>
                    <a:pt x="867" y="1293"/>
                  </a:cubicBezTo>
                  <a:cubicBezTo>
                    <a:pt x="801" y="1360"/>
                    <a:pt x="734" y="1427"/>
                    <a:pt x="634" y="1460"/>
                  </a:cubicBezTo>
                  <a:cubicBezTo>
                    <a:pt x="549" y="1524"/>
                    <a:pt x="478" y="1547"/>
                    <a:pt x="420" y="1547"/>
                  </a:cubicBezTo>
                  <a:cubicBezTo>
                    <a:pt x="387" y="1547"/>
                    <a:pt x="358" y="1539"/>
                    <a:pt x="334" y="1527"/>
                  </a:cubicBezTo>
                  <a:cubicBezTo>
                    <a:pt x="267" y="1460"/>
                    <a:pt x="234" y="1360"/>
                    <a:pt x="234" y="1260"/>
                  </a:cubicBezTo>
                  <a:cubicBezTo>
                    <a:pt x="234" y="1127"/>
                    <a:pt x="267" y="960"/>
                    <a:pt x="334" y="826"/>
                  </a:cubicBezTo>
                  <a:cubicBezTo>
                    <a:pt x="400" y="726"/>
                    <a:pt x="500" y="626"/>
                    <a:pt x="600" y="559"/>
                  </a:cubicBezTo>
                  <a:cubicBezTo>
                    <a:pt x="667" y="493"/>
                    <a:pt x="734" y="493"/>
                    <a:pt x="834" y="493"/>
                  </a:cubicBezTo>
                  <a:cubicBezTo>
                    <a:pt x="867" y="493"/>
                    <a:pt x="867" y="526"/>
                    <a:pt x="901" y="593"/>
                  </a:cubicBezTo>
                  <a:cubicBezTo>
                    <a:pt x="901" y="660"/>
                    <a:pt x="901" y="693"/>
                    <a:pt x="934" y="693"/>
                  </a:cubicBezTo>
                  <a:cubicBezTo>
                    <a:pt x="945" y="704"/>
                    <a:pt x="953" y="708"/>
                    <a:pt x="959" y="708"/>
                  </a:cubicBezTo>
                  <a:cubicBezTo>
                    <a:pt x="971" y="708"/>
                    <a:pt x="978" y="693"/>
                    <a:pt x="1001" y="693"/>
                  </a:cubicBezTo>
                  <a:cubicBezTo>
                    <a:pt x="1034" y="693"/>
                    <a:pt x="1067" y="626"/>
                    <a:pt x="1101" y="593"/>
                  </a:cubicBezTo>
                  <a:cubicBezTo>
                    <a:pt x="1101" y="526"/>
                    <a:pt x="1134" y="459"/>
                    <a:pt x="1134" y="393"/>
                  </a:cubicBezTo>
                  <a:lnTo>
                    <a:pt x="1134" y="193"/>
                  </a:lnTo>
                  <a:cubicBezTo>
                    <a:pt x="1134" y="126"/>
                    <a:pt x="1101" y="59"/>
                    <a:pt x="1101" y="26"/>
                  </a:cubicBezTo>
                  <a:cubicBezTo>
                    <a:pt x="1084" y="9"/>
                    <a:pt x="1067" y="1"/>
                    <a:pt x="105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00;p54"/>
            <p:cNvSpPr/>
            <p:nvPr/>
          </p:nvSpPr>
          <p:spPr>
            <a:xfrm>
              <a:off x="2485275" y="1574550"/>
              <a:ext cx="29225" cy="44575"/>
            </a:xfrm>
            <a:custGeom>
              <a:avLst/>
              <a:gdLst/>
              <a:ahLst/>
              <a:cxnLst/>
              <a:rect l="l" t="t" r="r" b="b"/>
              <a:pathLst>
                <a:path w="1169" h="1783" extrusionOk="0">
                  <a:moveTo>
                    <a:pt x="720" y="385"/>
                  </a:moveTo>
                  <a:cubicBezTo>
                    <a:pt x="775" y="385"/>
                    <a:pt x="831" y="412"/>
                    <a:pt x="868" y="448"/>
                  </a:cubicBezTo>
                  <a:cubicBezTo>
                    <a:pt x="935" y="548"/>
                    <a:pt x="968" y="615"/>
                    <a:pt x="935" y="715"/>
                  </a:cubicBezTo>
                  <a:cubicBezTo>
                    <a:pt x="935" y="849"/>
                    <a:pt x="901" y="982"/>
                    <a:pt x="835" y="1115"/>
                  </a:cubicBezTo>
                  <a:cubicBezTo>
                    <a:pt x="801" y="1215"/>
                    <a:pt x="701" y="1316"/>
                    <a:pt x="601" y="1382"/>
                  </a:cubicBezTo>
                  <a:cubicBezTo>
                    <a:pt x="551" y="1416"/>
                    <a:pt x="501" y="1432"/>
                    <a:pt x="455" y="1432"/>
                  </a:cubicBezTo>
                  <a:cubicBezTo>
                    <a:pt x="409" y="1432"/>
                    <a:pt x="368" y="1416"/>
                    <a:pt x="334" y="1382"/>
                  </a:cubicBezTo>
                  <a:cubicBezTo>
                    <a:pt x="268" y="1349"/>
                    <a:pt x="234" y="1249"/>
                    <a:pt x="234" y="1149"/>
                  </a:cubicBezTo>
                  <a:cubicBezTo>
                    <a:pt x="234" y="1015"/>
                    <a:pt x="268" y="849"/>
                    <a:pt x="334" y="748"/>
                  </a:cubicBezTo>
                  <a:cubicBezTo>
                    <a:pt x="368" y="615"/>
                    <a:pt x="468" y="515"/>
                    <a:pt x="601" y="448"/>
                  </a:cubicBezTo>
                  <a:cubicBezTo>
                    <a:pt x="631" y="403"/>
                    <a:pt x="675" y="385"/>
                    <a:pt x="720" y="385"/>
                  </a:cubicBezTo>
                  <a:close/>
                  <a:moveTo>
                    <a:pt x="793" y="1"/>
                  </a:moveTo>
                  <a:cubicBezTo>
                    <a:pt x="712" y="1"/>
                    <a:pt x="648" y="24"/>
                    <a:pt x="601" y="48"/>
                  </a:cubicBezTo>
                  <a:cubicBezTo>
                    <a:pt x="468" y="148"/>
                    <a:pt x="368" y="248"/>
                    <a:pt x="301" y="348"/>
                  </a:cubicBezTo>
                  <a:cubicBezTo>
                    <a:pt x="201" y="482"/>
                    <a:pt x="134" y="615"/>
                    <a:pt x="67" y="782"/>
                  </a:cubicBezTo>
                  <a:cubicBezTo>
                    <a:pt x="34" y="949"/>
                    <a:pt x="1" y="1082"/>
                    <a:pt x="1" y="1249"/>
                  </a:cubicBezTo>
                  <a:cubicBezTo>
                    <a:pt x="1" y="1382"/>
                    <a:pt x="34" y="1482"/>
                    <a:pt x="67" y="1582"/>
                  </a:cubicBezTo>
                  <a:cubicBezTo>
                    <a:pt x="101" y="1682"/>
                    <a:pt x="201" y="1749"/>
                    <a:pt x="301" y="1783"/>
                  </a:cubicBezTo>
                  <a:cubicBezTo>
                    <a:pt x="401" y="1783"/>
                    <a:pt x="501" y="1749"/>
                    <a:pt x="601" y="1716"/>
                  </a:cubicBezTo>
                  <a:cubicBezTo>
                    <a:pt x="701" y="1649"/>
                    <a:pt x="801" y="1549"/>
                    <a:pt x="901" y="1416"/>
                  </a:cubicBezTo>
                  <a:cubicBezTo>
                    <a:pt x="1068" y="1182"/>
                    <a:pt x="1168" y="882"/>
                    <a:pt x="1168" y="582"/>
                  </a:cubicBezTo>
                  <a:cubicBezTo>
                    <a:pt x="1168" y="448"/>
                    <a:pt x="1168" y="315"/>
                    <a:pt x="1101" y="215"/>
                  </a:cubicBezTo>
                  <a:cubicBezTo>
                    <a:pt x="1068" y="115"/>
                    <a:pt x="968" y="48"/>
                    <a:pt x="901" y="15"/>
                  </a:cubicBezTo>
                  <a:cubicBezTo>
                    <a:pt x="862" y="5"/>
                    <a:pt x="826" y="1"/>
                    <a:pt x="79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01;p54"/>
            <p:cNvSpPr/>
            <p:nvPr/>
          </p:nvSpPr>
          <p:spPr>
            <a:xfrm>
              <a:off x="2518625" y="1534050"/>
              <a:ext cx="33400" cy="66950"/>
            </a:xfrm>
            <a:custGeom>
              <a:avLst/>
              <a:gdLst/>
              <a:ahLst/>
              <a:cxnLst/>
              <a:rect l="l" t="t" r="r" b="b"/>
              <a:pathLst>
                <a:path w="1336" h="2678" extrusionOk="0">
                  <a:moveTo>
                    <a:pt x="718" y="1251"/>
                  </a:moveTo>
                  <a:cubicBezTo>
                    <a:pt x="760" y="1251"/>
                    <a:pt x="802" y="1268"/>
                    <a:pt x="835" y="1301"/>
                  </a:cubicBezTo>
                  <a:cubicBezTo>
                    <a:pt x="902" y="1368"/>
                    <a:pt x="935" y="1501"/>
                    <a:pt x="935" y="1601"/>
                  </a:cubicBezTo>
                  <a:cubicBezTo>
                    <a:pt x="935" y="1735"/>
                    <a:pt x="902" y="1868"/>
                    <a:pt x="835" y="1968"/>
                  </a:cubicBezTo>
                  <a:cubicBezTo>
                    <a:pt x="768" y="2102"/>
                    <a:pt x="701" y="2168"/>
                    <a:pt x="601" y="2235"/>
                  </a:cubicBezTo>
                  <a:cubicBezTo>
                    <a:pt x="523" y="2274"/>
                    <a:pt x="468" y="2290"/>
                    <a:pt x="422" y="2290"/>
                  </a:cubicBezTo>
                  <a:cubicBezTo>
                    <a:pt x="390" y="2290"/>
                    <a:pt x="362" y="2282"/>
                    <a:pt x="335" y="2268"/>
                  </a:cubicBezTo>
                  <a:cubicBezTo>
                    <a:pt x="268" y="2202"/>
                    <a:pt x="234" y="2102"/>
                    <a:pt x="268" y="2002"/>
                  </a:cubicBezTo>
                  <a:cubicBezTo>
                    <a:pt x="234" y="1868"/>
                    <a:pt x="268" y="1701"/>
                    <a:pt x="335" y="1568"/>
                  </a:cubicBezTo>
                  <a:cubicBezTo>
                    <a:pt x="401" y="1468"/>
                    <a:pt x="468" y="1368"/>
                    <a:pt x="601" y="1301"/>
                  </a:cubicBezTo>
                  <a:cubicBezTo>
                    <a:pt x="635" y="1268"/>
                    <a:pt x="676" y="1251"/>
                    <a:pt x="718" y="1251"/>
                  </a:cubicBezTo>
                  <a:close/>
                  <a:moveTo>
                    <a:pt x="1135" y="0"/>
                  </a:moveTo>
                  <a:lnTo>
                    <a:pt x="902" y="167"/>
                  </a:lnTo>
                  <a:cubicBezTo>
                    <a:pt x="835" y="167"/>
                    <a:pt x="802" y="200"/>
                    <a:pt x="802" y="267"/>
                  </a:cubicBezTo>
                  <a:cubicBezTo>
                    <a:pt x="768" y="300"/>
                    <a:pt x="735" y="367"/>
                    <a:pt x="735" y="400"/>
                  </a:cubicBezTo>
                  <a:cubicBezTo>
                    <a:pt x="735" y="467"/>
                    <a:pt x="768" y="500"/>
                    <a:pt x="802" y="534"/>
                  </a:cubicBezTo>
                  <a:cubicBezTo>
                    <a:pt x="802" y="545"/>
                    <a:pt x="805" y="549"/>
                    <a:pt x="813" y="549"/>
                  </a:cubicBezTo>
                  <a:cubicBezTo>
                    <a:pt x="827" y="549"/>
                    <a:pt x="857" y="534"/>
                    <a:pt x="902" y="534"/>
                  </a:cubicBezTo>
                  <a:lnTo>
                    <a:pt x="935" y="500"/>
                  </a:lnTo>
                  <a:lnTo>
                    <a:pt x="935" y="901"/>
                  </a:lnTo>
                  <a:cubicBezTo>
                    <a:pt x="913" y="901"/>
                    <a:pt x="876" y="886"/>
                    <a:pt x="834" y="886"/>
                  </a:cubicBezTo>
                  <a:cubicBezTo>
                    <a:pt x="813" y="886"/>
                    <a:pt x="790" y="890"/>
                    <a:pt x="768" y="901"/>
                  </a:cubicBezTo>
                  <a:cubicBezTo>
                    <a:pt x="701" y="901"/>
                    <a:pt x="635" y="901"/>
                    <a:pt x="601" y="934"/>
                  </a:cubicBezTo>
                  <a:cubicBezTo>
                    <a:pt x="401" y="1068"/>
                    <a:pt x="268" y="1234"/>
                    <a:pt x="168" y="1434"/>
                  </a:cubicBezTo>
                  <a:cubicBezTo>
                    <a:pt x="68" y="1635"/>
                    <a:pt x="34" y="1868"/>
                    <a:pt x="34" y="2135"/>
                  </a:cubicBezTo>
                  <a:cubicBezTo>
                    <a:pt x="1" y="2302"/>
                    <a:pt x="68" y="2469"/>
                    <a:pt x="168" y="2602"/>
                  </a:cubicBezTo>
                  <a:cubicBezTo>
                    <a:pt x="218" y="2652"/>
                    <a:pt x="284" y="2677"/>
                    <a:pt x="360" y="2677"/>
                  </a:cubicBezTo>
                  <a:cubicBezTo>
                    <a:pt x="435" y="2677"/>
                    <a:pt x="518" y="2652"/>
                    <a:pt x="601" y="2602"/>
                  </a:cubicBezTo>
                  <a:cubicBezTo>
                    <a:pt x="668" y="2569"/>
                    <a:pt x="701" y="2502"/>
                    <a:pt x="768" y="2469"/>
                  </a:cubicBezTo>
                  <a:cubicBezTo>
                    <a:pt x="835" y="2402"/>
                    <a:pt x="868" y="2335"/>
                    <a:pt x="935" y="2268"/>
                  </a:cubicBezTo>
                  <a:lnTo>
                    <a:pt x="935" y="2335"/>
                  </a:lnTo>
                  <a:lnTo>
                    <a:pt x="1202" y="2202"/>
                  </a:lnTo>
                  <a:cubicBezTo>
                    <a:pt x="1235" y="2168"/>
                    <a:pt x="1269" y="2135"/>
                    <a:pt x="1302" y="2068"/>
                  </a:cubicBezTo>
                  <a:cubicBezTo>
                    <a:pt x="1335" y="2035"/>
                    <a:pt x="1335" y="2002"/>
                    <a:pt x="1335" y="1935"/>
                  </a:cubicBezTo>
                  <a:cubicBezTo>
                    <a:pt x="1335" y="1901"/>
                    <a:pt x="1335" y="1868"/>
                    <a:pt x="1302" y="1835"/>
                  </a:cubicBezTo>
                  <a:cubicBezTo>
                    <a:pt x="1285" y="1818"/>
                    <a:pt x="1269" y="1810"/>
                    <a:pt x="1252" y="1810"/>
                  </a:cubicBezTo>
                  <a:cubicBezTo>
                    <a:pt x="1235" y="1810"/>
                    <a:pt x="1218" y="1818"/>
                    <a:pt x="1202" y="1835"/>
                  </a:cubicBezTo>
                  <a:lnTo>
                    <a:pt x="1135" y="1835"/>
                  </a:lnTo>
                  <a:lnTo>
                    <a:pt x="113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02;p54"/>
            <p:cNvSpPr/>
            <p:nvPr/>
          </p:nvSpPr>
          <p:spPr>
            <a:xfrm>
              <a:off x="2555325" y="1519875"/>
              <a:ext cx="27550" cy="63175"/>
            </a:xfrm>
            <a:custGeom>
              <a:avLst/>
              <a:gdLst/>
              <a:ahLst/>
              <a:cxnLst/>
              <a:rect l="l" t="t" r="r" b="b"/>
              <a:pathLst>
                <a:path w="1102" h="2527" extrusionOk="0">
                  <a:moveTo>
                    <a:pt x="634" y="0"/>
                  </a:moveTo>
                  <a:lnTo>
                    <a:pt x="368" y="167"/>
                  </a:lnTo>
                  <a:lnTo>
                    <a:pt x="368" y="534"/>
                  </a:lnTo>
                  <a:lnTo>
                    <a:pt x="634" y="367"/>
                  </a:lnTo>
                  <a:lnTo>
                    <a:pt x="634" y="0"/>
                  </a:lnTo>
                  <a:close/>
                  <a:moveTo>
                    <a:pt x="668" y="667"/>
                  </a:moveTo>
                  <a:lnTo>
                    <a:pt x="268" y="901"/>
                  </a:lnTo>
                  <a:cubicBezTo>
                    <a:pt x="201" y="934"/>
                    <a:pt x="167" y="967"/>
                    <a:pt x="134" y="1001"/>
                  </a:cubicBezTo>
                  <a:cubicBezTo>
                    <a:pt x="101" y="1067"/>
                    <a:pt x="101" y="1101"/>
                    <a:pt x="101" y="1168"/>
                  </a:cubicBezTo>
                  <a:cubicBezTo>
                    <a:pt x="101" y="1201"/>
                    <a:pt x="101" y="1234"/>
                    <a:pt x="134" y="1268"/>
                  </a:cubicBezTo>
                  <a:cubicBezTo>
                    <a:pt x="151" y="1284"/>
                    <a:pt x="167" y="1293"/>
                    <a:pt x="188" y="1293"/>
                  </a:cubicBezTo>
                  <a:cubicBezTo>
                    <a:pt x="209" y="1293"/>
                    <a:pt x="234" y="1284"/>
                    <a:pt x="268" y="1268"/>
                  </a:cubicBezTo>
                  <a:lnTo>
                    <a:pt x="434" y="1168"/>
                  </a:lnTo>
                  <a:lnTo>
                    <a:pt x="434" y="2001"/>
                  </a:lnTo>
                  <a:lnTo>
                    <a:pt x="167" y="2135"/>
                  </a:lnTo>
                  <a:cubicBezTo>
                    <a:pt x="101" y="2168"/>
                    <a:pt x="67" y="2202"/>
                    <a:pt x="34" y="2268"/>
                  </a:cubicBezTo>
                  <a:cubicBezTo>
                    <a:pt x="34" y="2302"/>
                    <a:pt x="1" y="2335"/>
                    <a:pt x="1" y="2402"/>
                  </a:cubicBezTo>
                  <a:cubicBezTo>
                    <a:pt x="1" y="2435"/>
                    <a:pt x="1" y="2468"/>
                    <a:pt x="34" y="2502"/>
                  </a:cubicBezTo>
                  <a:cubicBezTo>
                    <a:pt x="51" y="2519"/>
                    <a:pt x="67" y="2527"/>
                    <a:pt x="88" y="2527"/>
                  </a:cubicBezTo>
                  <a:cubicBezTo>
                    <a:pt x="109" y="2527"/>
                    <a:pt x="134" y="2519"/>
                    <a:pt x="167" y="2502"/>
                  </a:cubicBezTo>
                  <a:lnTo>
                    <a:pt x="935" y="2068"/>
                  </a:lnTo>
                  <a:cubicBezTo>
                    <a:pt x="1035" y="2001"/>
                    <a:pt x="1068" y="1901"/>
                    <a:pt x="1068" y="1801"/>
                  </a:cubicBezTo>
                  <a:cubicBezTo>
                    <a:pt x="1101" y="1768"/>
                    <a:pt x="1068" y="1735"/>
                    <a:pt x="1035" y="1701"/>
                  </a:cubicBezTo>
                  <a:cubicBezTo>
                    <a:pt x="1035" y="1685"/>
                    <a:pt x="1026" y="1676"/>
                    <a:pt x="1010" y="1676"/>
                  </a:cubicBezTo>
                  <a:cubicBezTo>
                    <a:pt x="993" y="1676"/>
                    <a:pt x="968" y="1685"/>
                    <a:pt x="935" y="1701"/>
                  </a:cubicBezTo>
                  <a:lnTo>
                    <a:pt x="668" y="1868"/>
                  </a:lnTo>
                  <a:lnTo>
                    <a:pt x="668" y="667"/>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03;p54"/>
            <p:cNvSpPr/>
            <p:nvPr/>
          </p:nvSpPr>
          <p:spPr>
            <a:xfrm>
              <a:off x="2587850" y="1514450"/>
              <a:ext cx="30875" cy="50250"/>
            </a:xfrm>
            <a:custGeom>
              <a:avLst/>
              <a:gdLst/>
              <a:ahLst/>
              <a:cxnLst/>
              <a:rect l="l" t="t" r="r" b="b"/>
              <a:pathLst>
                <a:path w="1235" h="2010" extrusionOk="0">
                  <a:moveTo>
                    <a:pt x="876" y="0"/>
                  </a:moveTo>
                  <a:cubicBezTo>
                    <a:pt x="826" y="0"/>
                    <a:pt x="768" y="17"/>
                    <a:pt x="701" y="50"/>
                  </a:cubicBezTo>
                  <a:cubicBezTo>
                    <a:pt x="634" y="84"/>
                    <a:pt x="568" y="150"/>
                    <a:pt x="534" y="184"/>
                  </a:cubicBezTo>
                  <a:cubicBezTo>
                    <a:pt x="468" y="250"/>
                    <a:pt x="434" y="317"/>
                    <a:pt x="401" y="384"/>
                  </a:cubicBezTo>
                  <a:lnTo>
                    <a:pt x="401" y="284"/>
                  </a:lnTo>
                  <a:lnTo>
                    <a:pt x="167" y="417"/>
                  </a:lnTo>
                  <a:cubicBezTo>
                    <a:pt x="134" y="451"/>
                    <a:pt x="67" y="484"/>
                    <a:pt x="67" y="517"/>
                  </a:cubicBezTo>
                  <a:cubicBezTo>
                    <a:pt x="34" y="584"/>
                    <a:pt x="1" y="617"/>
                    <a:pt x="1" y="684"/>
                  </a:cubicBezTo>
                  <a:cubicBezTo>
                    <a:pt x="1" y="717"/>
                    <a:pt x="34" y="751"/>
                    <a:pt x="34" y="784"/>
                  </a:cubicBezTo>
                  <a:cubicBezTo>
                    <a:pt x="51" y="801"/>
                    <a:pt x="67" y="809"/>
                    <a:pt x="88" y="809"/>
                  </a:cubicBezTo>
                  <a:cubicBezTo>
                    <a:pt x="109" y="809"/>
                    <a:pt x="134" y="801"/>
                    <a:pt x="167" y="784"/>
                  </a:cubicBezTo>
                  <a:lnTo>
                    <a:pt x="167" y="1618"/>
                  </a:lnTo>
                  <a:cubicBezTo>
                    <a:pt x="101" y="1651"/>
                    <a:pt x="67" y="1685"/>
                    <a:pt x="34" y="1718"/>
                  </a:cubicBezTo>
                  <a:cubicBezTo>
                    <a:pt x="1" y="1751"/>
                    <a:pt x="1" y="1818"/>
                    <a:pt x="1" y="1885"/>
                  </a:cubicBezTo>
                  <a:cubicBezTo>
                    <a:pt x="1" y="1918"/>
                    <a:pt x="1" y="1952"/>
                    <a:pt x="34" y="1985"/>
                  </a:cubicBezTo>
                  <a:cubicBezTo>
                    <a:pt x="34" y="2002"/>
                    <a:pt x="51" y="2010"/>
                    <a:pt x="71" y="2010"/>
                  </a:cubicBezTo>
                  <a:cubicBezTo>
                    <a:pt x="92" y="2010"/>
                    <a:pt x="117" y="2002"/>
                    <a:pt x="134" y="1985"/>
                  </a:cubicBezTo>
                  <a:lnTo>
                    <a:pt x="401" y="1818"/>
                  </a:lnTo>
                  <a:cubicBezTo>
                    <a:pt x="434" y="1785"/>
                    <a:pt x="501" y="1751"/>
                    <a:pt x="501" y="1718"/>
                  </a:cubicBezTo>
                  <a:cubicBezTo>
                    <a:pt x="534" y="1651"/>
                    <a:pt x="568" y="1618"/>
                    <a:pt x="534" y="1551"/>
                  </a:cubicBezTo>
                  <a:cubicBezTo>
                    <a:pt x="534" y="1485"/>
                    <a:pt x="534" y="1451"/>
                    <a:pt x="501" y="1451"/>
                  </a:cubicBezTo>
                  <a:cubicBezTo>
                    <a:pt x="468" y="1451"/>
                    <a:pt x="434" y="1451"/>
                    <a:pt x="368" y="1485"/>
                  </a:cubicBezTo>
                  <a:lnTo>
                    <a:pt x="368" y="817"/>
                  </a:lnTo>
                  <a:cubicBezTo>
                    <a:pt x="434" y="717"/>
                    <a:pt x="468" y="617"/>
                    <a:pt x="534" y="517"/>
                  </a:cubicBezTo>
                  <a:cubicBezTo>
                    <a:pt x="568" y="451"/>
                    <a:pt x="634" y="417"/>
                    <a:pt x="668" y="384"/>
                  </a:cubicBezTo>
                  <a:lnTo>
                    <a:pt x="835" y="384"/>
                  </a:lnTo>
                  <a:cubicBezTo>
                    <a:pt x="868" y="417"/>
                    <a:pt x="868" y="451"/>
                    <a:pt x="868" y="517"/>
                  </a:cubicBezTo>
                  <a:lnTo>
                    <a:pt x="868" y="1184"/>
                  </a:lnTo>
                  <a:cubicBezTo>
                    <a:pt x="835" y="1218"/>
                    <a:pt x="801" y="1251"/>
                    <a:pt x="768" y="1318"/>
                  </a:cubicBezTo>
                  <a:cubicBezTo>
                    <a:pt x="734" y="1351"/>
                    <a:pt x="734" y="1385"/>
                    <a:pt x="734" y="1451"/>
                  </a:cubicBezTo>
                  <a:cubicBezTo>
                    <a:pt x="734" y="1485"/>
                    <a:pt x="734" y="1518"/>
                    <a:pt x="768" y="1551"/>
                  </a:cubicBezTo>
                  <a:cubicBezTo>
                    <a:pt x="768" y="1568"/>
                    <a:pt x="784" y="1576"/>
                    <a:pt x="805" y="1576"/>
                  </a:cubicBezTo>
                  <a:cubicBezTo>
                    <a:pt x="826" y="1576"/>
                    <a:pt x="851" y="1568"/>
                    <a:pt x="868" y="1551"/>
                  </a:cubicBezTo>
                  <a:lnTo>
                    <a:pt x="1068" y="1451"/>
                  </a:lnTo>
                  <a:cubicBezTo>
                    <a:pt x="1135" y="1418"/>
                    <a:pt x="1168" y="1351"/>
                    <a:pt x="1201" y="1318"/>
                  </a:cubicBezTo>
                  <a:cubicBezTo>
                    <a:pt x="1235" y="1284"/>
                    <a:pt x="1235" y="1218"/>
                    <a:pt x="1235" y="1184"/>
                  </a:cubicBezTo>
                  <a:cubicBezTo>
                    <a:pt x="1235" y="1151"/>
                    <a:pt x="1235" y="1084"/>
                    <a:pt x="1201" y="1084"/>
                  </a:cubicBezTo>
                  <a:cubicBezTo>
                    <a:pt x="1185" y="1068"/>
                    <a:pt x="1168" y="1059"/>
                    <a:pt x="1151" y="1059"/>
                  </a:cubicBezTo>
                  <a:cubicBezTo>
                    <a:pt x="1135" y="1059"/>
                    <a:pt x="1118" y="1068"/>
                    <a:pt x="1101" y="1084"/>
                  </a:cubicBezTo>
                  <a:lnTo>
                    <a:pt x="1101" y="417"/>
                  </a:lnTo>
                  <a:cubicBezTo>
                    <a:pt x="1101" y="284"/>
                    <a:pt x="1068" y="150"/>
                    <a:pt x="1001" y="50"/>
                  </a:cubicBezTo>
                  <a:cubicBezTo>
                    <a:pt x="968" y="17"/>
                    <a:pt x="926" y="0"/>
                    <a:pt x="87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04;p54"/>
            <p:cNvSpPr/>
            <p:nvPr/>
          </p:nvSpPr>
          <p:spPr>
            <a:xfrm>
              <a:off x="2622050" y="1489850"/>
              <a:ext cx="32550" cy="68200"/>
            </a:xfrm>
            <a:custGeom>
              <a:avLst/>
              <a:gdLst/>
              <a:ahLst/>
              <a:cxnLst/>
              <a:rect l="l" t="t" r="r" b="b"/>
              <a:pathLst>
                <a:path w="1302" h="2728" extrusionOk="0">
                  <a:moveTo>
                    <a:pt x="684" y="642"/>
                  </a:moveTo>
                  <a:cubicBezTo>
                    <a:pt x="726" y="642"/>
                    <a:pt x="767" y="651"/>
                    <a:pt x="801" y="667"/>
                  </a:cubicBezTo>
                  <a:cubicBezTo>
                    <a:pt x="868" y="767"/>
                    <a:pt x="901" y="867"/>
                    <a:pt x="901" y="968"/>
                  </a:cubicBezTo>
                  <a:cubicBezTo>
                    <a:pt x="901" y="1101"/>
                    <a:pt x="868" y="1234"/>
                    <a:pt x="801" y="1334"/>
                  </a:cubicBezTo>
                  <a:cubicBezTo>
                    <a:pt x="767" y="1468"/>
                    <a:pt x="667" y="1535"/>
                    <a:pt x="567" y="1601"/>
                  </a:cubicBezTo>
                  <a:cubicBezTo>
                    <a:pt x="534" y="1635"/>
                    <a:pt x="501" y="1651"/>
                    <a:pt x="467" y="1651"/>
                  </a:cubicBezTo>
                  <a:cubicBezTo>
                    <a:pt x="434" y="1651"/>
                    <a:pt x="401" y="1635"/>
                    <a:pt x="367" y="1601"/>
                  </a:cubicBezTo>
                  <a:cubicBezTo>
                    <a:pt x="300" y="1535"/>
                    <a:pt x="267" y="1435"/>
                    <a:pt x="267" y="1334"/>
                  </a:cubicBezTo>
                  <a:cubicBezTo>
                    <a:pt x="267" y="1201"/>
                    <a:pt x="300" y="1068"/>
                    <a:pt x="367" y="934"/>
                  </a:cubicBezTo>
                  <a:cubicBezTo>
                    <a:pt x="401" y="834"/>
                    <a:pt x="467" y="734"/>
                    <a:pt x="567" y="667"/>
                  </a:cubicBezTo>
                  <a:cubicBezTo>
                    <a:pt x="601" y="651"/>
                    <a:pt x="642" y="642"/>
                    <a:pt x="684" y="642"/>
                  </a:cubicBezTo>
                  <a:close/>
                  <a:moveTo>
                    <a:pt x="1268" y="0"/>
                  </a:moveTo>
                  <a:cubicBezTo>
                    <a:pt x="1234" y="0"/>
                    <a:pt x="1201" y="0"/>
                    <a:pt x="1168" y="34"/>
                  </a:cubicBezTo>
                  <a:lnTo>
                    <a:pt x="901" y="200"/>
                  </a:lnTo>
                  <a:lnTo>
                    <a:pt x="901" y="300"/>
                  </a:lnTo>
                  <a:cubicBezTo>
                    <a:pt x="834" y="267"/>
                    <a:pt x="767" y="267"/>
                    <a:pt x="734" y="267"/>
                  </a:cubicBezTo>
                  <a:cubicBezTo>
                    <a:pt x="667" y="267"/>
                    <a:pt x="601" y="300"/>
                    <a:pt x="567" y="334"/>
                  </a:cubicBezTo>
                  <a:cubicBezTo>
                    <a:pt x="401" y="434"/>
                    <a:pt x="267" y="601"/>
                    <a:pt x="167" y="801"/>
                  </a:cubicBezTo>
                  <a:cubicBezTo>
                    <a:pt x="67" y="1001"/>
                    <a:pt x="34" y="1234"/>
                    <a:pt x="0" y="1468"/>
                  </a:cubicBezTo>
                  <a:cubicBezTo>
                    <a:pt x="0" y="1635"/>
                    <a:pt x="67" y="1835"/>
                    <a:pt x="167" y="1968"/>
                  </a:cubicBezTo>
                  <a:cubicBezTo>
                    <a:pt x="234" y="2018"/>
                    <a:pt x="300" y="2043"/>
                    <a:pt x="367" y="2043"/>
                  </a:cubicBezTo>
                  <a:cubicBezTo>
                    <a:pt x="434" y="2043"/>
                    <a:pt x="501" y="2018"/>
                    <a:pt x="567" y="1968"/>
                  </a:cubicBezTo>
                  <a:cubicBezTo>
                    <a:pt x="634" y="1935"/>
                    <a:pt x="667" y="1902"/>
                    <a:pt x="734" y="1835"/>
                  </a:cubicBezTo>
                  <a:cubicBezTo>
                    <a:pt x="767" y="1768"/>
                    <a:pt x="834" y="1701"/>
                    <a:pt x="868" y="1635"/>
                  </a:cubicBezTo>
                  <a:lnTo>
                    <a:pt x="868" y="1735"/>
                  </a:lnTo>
                  <a:cubicBezTo>
                    <a:pt x="868" y="1835"/>
                    <a:pt x="868" y="1902"/>
                    <a:pt x="801" y="2002"/>
                  </a:cubicBezTo>
                  <a:cubicBezTo>
                    <a:pt x="767" y="2068"/>
                    <a:pt x="734" y="2135"/>
                    <a:pt x="667" y="2168"/>
                  </a:cubicBezTo>
                  <a:lnTo>
                    <a:pt x="401" y="2335"/>
                  </a:lnTo>
                  <a:cubicBezTo>
                    <a:pt x="367" y="2335"/>
                    <a:pt x="300" y="2402"/>
                    <a:pt x="300" y="2435"/>
                  </a:cubicBezTo>
                  <a:cubicBezTo>
                    <a:pt x="267" y="2469"/>
                    <a:pt x="267" y="2535"/>
                    <a:pt x="267" y="2569"/>
                  </a:cubicBezTo>
                  <a:cubicBezTo>
                    <a:pt x="234" y="2635"/>
                    <a:pt x="267" y="2669"/>
                    <a:pt x="300" y="2702"/>
                  </a:cubicBezTo>
                  <a:cubicBezTo>
                    <a:pt x="300" y="2719"/>
                    <a:pt x="309" y="2727"/>
                    <a:pt x="325" y="2727"/>
                  </a:cubicBezTo>
                  <a:cubicBezTo>
                    <a:pt x="342" y="2727"/>
                    <a:pt x="367" y="2719"/>
                    <a:pt x="401" y="2702"/>
                  </a:cubicBezTo>
                  <a:lnTo>
                    <a:pt x="667" y="2535"/>
                  </a:lnTo>
                  <a:cubicBezTo>
                    <a:pt x="767" y="2469"/>
                    <a:pt x="834" y="2402"/>
                    <a:pt x="901" y="2302"/>
                  </a:cubicBezTo>
                  <a:cubicBezTo>
                    <a:pt x="968" y="2202"/>
                    <a:pt x="1001" y="2102"/>
                    <a:pt x="1068" y="1968"/>
                  </a:cubicBezTo>
                  <a:cubicBezTo>
                    <a:pt x="1101" y="1868"/>
                    <a:pt x="1101" y="1768"/>
                    <a:pt x="1101" y="1635"/>
                  </a:cubicBezTo>
                  <a:lnTo>
                    <a:pt x="1101" y="400"/>
                  </a:lnTo>
                  <a:lnTo>
                    <a:pt x="1168" y="367"/>
                  </a:lnTo>
                  <a:cubicBezTo>
                    <a:pt x="1201" y="367"/>
                    <a:pt x="1234" y="300"/>
                    <a:pt x="1268" y="267"/>
                  </a:cubicBezTo>
                  <a:cubicBezTo>
                    <a:pt x="1301" y="234"/>
                    <a:pt x="1301" y="167"/>
                    <a:pt x="1301" y="134"/>
                  </a:cubicBezTo>
                  <a:cubicBezTo>
                    <a:pt x="1301" y="67"/>
                    <a:pt x="1301" y="34"/>
                    <a:pt x="12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05;p54"/>
            <p:cNvSpPr/>
            <p:nvPr/>
          </p:nvSpPr>
          <p:spPr>
            <a:xfrm>
              <a:off x="2657075" y="1471700"/>
              <a:ext cx="31700" cy="40475"/>
            </a:xfrm>
            <a:custGeom>
              <a:avLst/>
              <a:gdLst/>
              <a:ahLst/>
              <a:cxnLst/>
              <a:rect l="l" t="t" r="r" b="b"/>
              <a:pathLst>
                <a:path w="1268" h="1619" extrusionOk="0">
                  <a:moveTo>
                    <a:pt x="1180" y="1"/>
                  </a:moveTo>
                  <a:cubicBezTo>
                    <a:pt x="1159" y="1"/>
                    <a:pt x="1134" y="9"/>
                    <a:pt x="1101" y="26"/>
                  </a:cubicBezTo>
                  <a:lnTo>
                    <a:pt x="134" y="593"/>
                  </a:lnTo>
                  <a:cubicBezTo>
                    <a:pt x="100" y="626"/>
                    <a:pt x="34" y="659"/>
                    <a:pt x="34" y="693"/>
                  </a:cubicBezTo>
                  <a:cubicBezTo>
                    <a:pt x="0" y="726"/>
                    <a:pt x="0" y="793"/>
                    <a:pt x="0" y="860"/>
                  </a:cubicBezTo>
                  <a:cubicBezTo>
                    <a:pt x="0" y="893"/>
                    <a:pt x="0" y="926"/>
                    <a:pt x="34" y="960"/>
                  </a:cubicBezTo>
                  <a:cubicBezTo>
                    <a:pt x="34" y="960"/>
                    <a:pt x="100" y="960"/>
                    <a:pt x="134" y="926"/>
                  </a:cubicBezTo>
                  <a:lnTo>
                    <a:pt x="1101" y="359"/>
                  </a:lnTo>
                  <a:cubicBezTo>
                    <a:pt x="1168" y="359"/>
                    <a:pt x="1201" y="326"/>
                    <a:pt x="1234" y="259"/>
                  </a:cubicBezTo>
                  <a:cubicBezTo>
                    <a:pt x="1234" y="226"/>
                    <a:pt x="1268" y="192"/>
                    <a:pt x="1268" y="126"/>
                  </a:cubicBezTo>
                  <a:cubicBezTo>
                    <a:pt x="1268" y="92"/>
                    <a:pt x="1234" y="59"/>
                    <a:pt x="1234" y="26"/>
                  </a:cubicBezTo>
                  <a:cubicBezTo>
                    <a:pt x="1218" y="9"/>
                    <a:pt x="1201" y="1"/>
                    <a:pt x="1180" y="1"/>
                  </a:cubicBezTo>
                  <a:close/>
                  <a:moveTo>
                    <a:pt x="1180" y="634"/>
                  </a:moveTo>
                  <a:cubicBezTo>
                    <a:pt x="1159" y="634"/>
                    <a:pt x="1134" y="643"/>
                    <a:pt x="1101" y="659"/>
                  </a:cubicBezTo>
                  <a:lnTo>
                    <a:pt x="134" y="1227"/>
                  </a:lnTo>
                  <a:cubicBezTo>
                    <a:pt x="100" y="1260"/>
                    <a:pt x="34" y="1293"/>
                    <a:pt x="34" y="1327"/>
                  </a:cubicBezTo>
                  <a:cubicBezTo>
                    <a:pt x="0" y="1393"/>
                    <a:pt x="0" y="1427"/>
                    <a:pt x="0" y="1493"/>
                  </a:cubicBezTo>
                  <a:cubicBezTo>
                    <a:pt x="0" y="1527"/>
                    <a:pt x="0" y="1560"/>
                    <a:pt x="34" y="1593"/>
                  </a:cubicBezTo>
                  <a:cubicBezTo>
                    <a:pt x="34" y="1610"/>
                    <a:pt x="50" y="1618"/>
                    <a:pt x="71" y="1618"/>
                  </a:cubicBezTo>
                  <a:cubicBezTo>
                    <a:pt x="92" y="1618"/>
                    <a:pt x="117" y="1610"/>
                    <a:pt x="134" y="1593"/>
                  </a:cubicBezTo>
                  <a:lnTo>
                    <a:pt x="1101" y="1026"/>
                  </a:lnTo>
                  <a:cubicBezTo>
                    <a:pt x="1168" y="993"/>
                    <a:pt x="1201" y="960"/>
                    <a:pt x="1234" y="926"/>
                  </a:cubicBezTo>
                  <a:cubicBezTo>
                    <a:pt x="1234" y="860"/>
                    <a:pt x="1268" y="826"/>
                    <a:pt x="1268" y="760"/>
                  </a:cubicBezTo>
                  <a:cubicBezTo>
                    <a:pt x="1268" y="726"/>
                    <a:pt x="1234" y="693"/>
                    <a:pt x="1234" y="659"/>
                  </a:cubicBezTo>
                  <a:cubicBezTo>
                    <a:pt x="1218" y="643"/>
                    <a:pt x="1201" y="634"/>
                    <a:pt x="1180" y="634"/>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06;p54"/>
            <p:cNvSpPr/>
            <p:nvPr/>
          </p:nvSpPr>
          <p:spPr>
            <a:xfrm>
              <a:off x="2697100" y="1438975"/>
              <a:ext cx="19200" cy="32550"/>
            </a:xfrm>
            <a:custGeom>
              <a:avLst/>
              <a:gdLst/>
              <a:ahLst/>
              <a:cxnLst/>
              <a:rect l="l" t="t" r="r" b="b"/>
              <a:pathLst>
                <a:path w="768" h="1302" extrusionOk="0">
                  <a:moveTo>
                    <a:pt x="768" y="0"/>
                  </a:moveTo>
                  <a:lnTo>
                    <a:pt x="501" y="167"/>
                  </a:lnTo>
                  <a:lnTo>
                    <a:pt x="567" y="934"/>
                  </a:lnTo>
                  <a:cubicBezTo>
                    <a:pt x="567" y="1001"/>
                    <a:pt x="567" y="1034"/>
                    <a:pt x="601" y="1034"/>
                  </a:cubicBezTo>
                  <a:lnTo>
                    <a:pt x="634" y="1034"/>
                  </a:lnTo>
                  <a:cubicBezTo>
                    <a:pt x="668" y="1001"/>
                    <a:pt x="668" y="1001"/>
                    <a:pt x="668" y="968"/>
                  </a:cubicBezTo>
                  <a:cubicBezTo>
                    <a:pt x="701" y="934"/>
                    <a:pt x="701" y="901"/>
                    <a:pt x="701" y="868"/>
                  </a:cubicBezTo>
                  <a:lnTo>
                    <a:pt x="768" y="0"/>
                  </a:lnTo>
                  <a:close/>
                  <a:moveTo>
                    <a:pt x="301" y="267"/>
                  </a:moveTo>
                  <a:lnTo>
                    <a:pt x="0" y="434"/>
                  </a:lnTo>
                  <a:lnTo>
                    <a:pt x="100" y="1201"/>
                  </a:lnTo>
                  <a:cubicBezTo>
                    <a:pt x="100" y="1235"/>
                    <a:pt x="100" y="1268"/>
                    <a:pt x="100" y="1301"/>
                  </a:cubicBezTo>
                  <a:lnTo>
                    <a:pt x="167" y="1301"/>
                  </a:lnTo>
                  <a:cubicBezTo>
                    <a:pt x="167" y="1268"/>
                    <a:pt x="201" y="1268"/>
                    <a:pt x="201" y="1235"/>
                  </a:cubicBezTo>
                  <a:cubicBezTo>
                    <a:pt x="234" y="1201"/>
                    <a:pt x="234" y="1168"/>
                    <a:pt x="234" y="1135"/>
                  </a:cubicBezTo>
                  <a:lnTo>
                    <a:pt x="301" y="267"/>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07;p54"/>
            <p:cNvSpPr/>
            <p:nvPr/>
          </p:nvSpPr>
          <p:spPr>
            <a:xfrm>
              <a:off x="2725450" y="1416450"/>
              <a:ext cx="32550" cy="62575"/>
            </a:xfrm>
            <a:custGeom>
              <a:avLst/>
              <a:gdLst/>
              <a:ahLst/>
              <a:cxnLst/>
              <a:rect l="l" t="t" r="r" b="b"/>
              <a:pathLst>
                <a:path w="1302" h="2503" extrusionOk="0">
                  <a:moveTo>
                    <a:pt x="1268" y="1"/>
                  </a:moveTo>
                  <a:cubicBezTo>
                    <a:pt x="1235" y="1"/>
                    <a:pt x="1201" y="1"/>
                    <a:pt x="1168" y="34"/>
                  </a:cubicBezTo>
                  <a:lnTo>
                    <a:pt x="868" y="201"/>
                  </a:lnTo>
                  <a:cubicBezTo>
                    <a:pt x="801" y="234"/>
                    <a:pt x="768" y="268"/>
                    <a:pt x="734" y="301"/>
                  </a:cubicBezTo>
                  <a:cubicBezTo>
                    <a:pt x="701" y="368"/>
                    <a:pt x="701" y="401"/>
                    <a:pt x="701" y="468"/>
                  </a:cubicBezTo>
                  <a:cubicBezTo>
                    <a:pt x="701" y="501"/>
                    <a:pt x="701" y="534"/>
                    <a:pt x="734" y="568"/>
                  </a:cubicBezTo>
                  <a:cubicBezTo>
                    <a:pt x="751" y="584"/>
                    <a:pt x="768" y="593"/>
                    <a:pt x="789" y="593"/>
                  </a:cubicBezTo>
                  <a:cubicBezTo>
                    <a:pt x="809" y="593"/>
                    <a:pt x="834" y="584"/>
                    <a:pt x="868" y="568"/>
                  </a:cubicBezTo>
                  <a:lnTo>
                    <a:pt x="935" y="501"/>
                  </a:lnTo>
                  <a:lnTo>
                    <a:pt x="935" y="1535"/>
                  </a:lnTo>
                  <a:cubicBezTo>
                    <a:pt x="935" y="1602"/>
                    <a:pt x="935" y="1669"/>
                    <a:pt x="901" y="1735"/>
                  </a:cubicBezTo>
                  <a:cubicBezTo>
                    <a:pt x="901" y="1802"/>
                    <a:pt x="834" y="1902"/>
                    <a:pt x="801" y="1969"/>
                  </a:cubicBezTo>
                  <a:cubicBezTo>
                    <a:pt x="768" y="2002"/>
                    <a:pt x="701" y="2069"/>
                    <a:pt x="668" y="2102"/>
                  </a:cubicBezTo>
                  <a:cubicBezTo>
                    <a:pt x="634" y="2119"/>
                    <a:pt x="593" y="2127"/>
                    <a:pt x="551" y="2127"/>
                  </a:cubicBezTo>
                  <a:cubicBezTo>
                    <a:pt x="509" y="2127"/>
                    <a:pt x="468" y="2119"/>
                    <a:pt x="434" y="2102"/>
                  </a:cubicBezTo>
                  <a:cubicBezTo>
                    <a:pt x="367" y="2036"/>
                    <a:pt x="367" y="1969"/>
                    <a:pt x="367" y="1869"/>
                  </a:cubicBezTo>
                  <a:lnTo>
                    <a:pt x="367" y="868"/>
                  </a:lnTo>
                  <a:lnTo>
                    <a:pt x="434" y="801"/>
                  </a:lnTo>
                  <a:cubicBezTo>
                    <a:pt x="501" y="768"/>
                    <a:pt x="534" y="735"/>
                    <a:pt x="568" y="701"/>
                  </a:cubicBezTo>
                  <a:cubicBezTo>
                    <a:pt x="568" y="635"/>
                    <a:pt x="601" y="601"/>
                    <a:pt x="601" y="534"/>
                  </a:cubicBezTo>
                  <a:cubicBezTo>
                    <a:pt x="601" y="501"/>
                    <a:pt x="601" y="468"/>
                    <a:pt x="568" y="434"/>
                  </a:cubicBezTo>
                  <a:cubicBezTo>
                    <a:pt x="551" y="418"/>
                    <a:pt x="534" y="409"/>
                    <a:pt x="513" y="409"/>
                  </a:cubicBezTo>
                  <a:cubicBezTo>
                    <a:pt x="493" y="409"/>
                    <a:pt x="468" y="418"/>
                    <a:pt x="434" y="434"/>
                  </a:cubicBezTo>
                  <a:lnTo>
                    <a:pt x="134" y="601"/>
                  </a:lnTo>
                  <a:cubicBezTo>
                    <a:pt x="101" y="635"/>
                    <a:pt x="67" y="668"/>
                    <a:pt x="34" y="735"/>
                  </a:cubicBezTo>
                  <a:cubicBezTo>
                    <a:pt x="1" y="768"/>
                    <a:pt x="1" y="835"/>
                    <a:pt x="1" y="868"/>
                  </a:cubicBezTo>
                  <a:cubicBezTo>
                    <a:pt x="1" y="901"/>
                    <a:pt x="1" y="935"/>
                    <a:pt x="34" y="968"/>
                  </a:cubicBezTo>
                  <a:cubicBezTo>
                    <a:pt x="51" y="985"/>
                    <a:pt x="67" y="993"/>
                    <a:pt x="84" y="993"/>
                  </a:cubicBezTo>
                  <a:cubicBezTo>
                    <a:pt x="101" y="993"/>
                    <a:pt x="117" y="985"/>
                    <a:pt x="134" y="968"/>
                  </a:cubicBezTo>
                  <a:lnTo>
                    <a:pt x="134" y="1969"/>
                  </a:lnTo>
                  <a:cubicBezTo>
                    <a:pt x="134" y="2069"/>
                    <a:pt x="134" y="2169"/>
                    <a:pt x="167" y="2269"/>
                  </a:cubicBezTo>
                  <a:cubicBezTo>
                    <a:pt x="201" y="2336"/>
                    <a:pt x="234" y="2369"/>
                    <a:pt x="301" y="2436"/>
                  </a:cubicBezTo>
                  <a:cubicBezTo>
                    <a:pt x="334" y="2469"/>
                    <a:pt x="401" y="2503"/>
                    <a:pt x="468" y="2503"/>
                  </a:cubicBezTo>
                  <a:cubicBezTo>
                    <a:pt x="534" y="2503"/>
                    <a:pt x="601" y="2469"/>
                    <a:pt x="668" y="2436"/>
                  </a:cubicBezTo>
                  <a:cubicBezTo>
                    <a:pt x="801" y="2336"/>
                    <a:pt x="935" y="2202"/>
                    <a:pt x="1035" y="2036"/>
                  </a:cubicBezTo>
                  <a:cubicBezTo>
                    <a:pt x="1101" y="1835"/>
                    <a:pt x="1168" y="1602"/>
                    <a:pt x="1168" y="1402"/>
                  </a:cubicBezTo>
                  <a:lnTo>
                    <a:pt x="1168" y="401"/>
                  </a:lnTo>
                  <a:cubicBezTo>
                    <a:pt x="1235" y="368"/>
                    <a:pt x="1268" y="334"/>
                    <a:pt x="1268" y="268"/>
                  </a:cubicBezTo>
                  <a:cubicBezTo>
                    <a:pt x="1301" y="201"/>
                    <a:pt x="1301" y="168"/>
                    <a:pt x="1301" y="101"/>
                  </a:cubicBezTo>
                  <a:cubicBezTo>
                    <a:pt x="1301" y="67"/>
                    <a:pt x="1301" y="34"/>
                    <a:pt x="12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08;p54"/>
            <p:cNvSpPr/>
            <p:nvPr/>
          </p:nvSpPr>
          <p:spPr>
            <a:xfrm>
              <a:off x="2761300" y="1397275"/>
              <a:ext cx="29225" cy="64875"/>
            </a:xfrm>
            <a:custGeom>
              <a:avLst/>
              <a:gdLst/>
              <a:ahLst/>
              <a:cxnLst/>
              <a:rect l="l" t="t" r="r" b="b"/>
              <a:pathLst>
                <a:path w="1169" h="2595" extrusionOk="0">
                  <a:moveTo>
                    <a:pt x="1168" y="1"/>
                  </a:moveTo>
                  <a:lnTo>
                    <a:pt x="1" y="668"/>
                  </a:lnTo>
                  <a:lnTo>
                    <a:pt x="1" y="1368"/>
                  </a:lnTo>
                  <a:cubicBezTo>
                    <a:pt x="1" y="1402"/>
                    <a:pt x="1" y="1468"/>
                    <a:pt x="34" y="1535"/>
                  </a:cubicBezTo>
                  <a:lnTo>
                    <a:pt x="134" y="1535"/>
                  </a:lnTo>
                  <a:cubicBezTo>
                    <a:pt x="168" y="1502"/>
                    <a:pt x="201" y="1468"/>
                    <a:pt x="201" y="1435"/>
                  </a:cubicBezTo>
                  <a:cubicBezTo>
                    <a:pt x="234" y="1368"/>
                    <a:pt x="234" y="1301"/>
                    <a:pt x="234" y="1235"/>
                  </a:cubicBezTo>
                  <a:lnTo>
                    <a:pt x="234" y="901"/>
                  </a:lnTo>
                  <a:lnTo>
                    <a:pt x="468" y="768"/>
                  </a:lnTo>
                  <a:lnTo>
                    <a:pt x="468" y="2102"/>
                  </a:lnTo>
                  <a:lnTo>
                    <a:pt x="334" y="2202"/>
                  </a:lnTo>
                  <a:cubicBezTo>
                    <a:pt x="268" y="2235"/>
                    <a:pt x="234" y="2269"/>
                    <a:pt x="201" y="2302"/>
                  </a:cubicBezTo>
                  <a:cubicBezTo>
                    <a:pt x="201" y="2369"/>
                    <a:pt x="168" y="2402"/>
                    <a:pt x="168" y="2469"/>
                  </a:cubicBezTo>
                  <a:cubicBezTo>
                    <a:pt x="168" y="2502"/>
                    <a:pt x="201" y="2536"/>
                    <a:pt x="201" y="2569"/>
                  </a:cubicBezTo>
                  <a:cubicBezTo>
                    <a:pt x="218" y="2586"/>
                    <a:pt x="234" y="2594"/>
                    <a:pt x="255" y="2594"/>
                  </a:cubicBezTo>
                  <a:cubicBezTo>
                    <a:pt x="276" y="2594"/>
                    <a:pt x="301" y="2586"/>
                    <a:pt x="334" y="2569"/>
                  </a:cubicBezTo>
                  <a:lnTo>
                    <a:pt x="868" y="2269"/>
                  </a:lnTo>
                  <a:cubicBezTo>
                    <a:pt x="902" y="2235"/>
                    <a:pt x="935" y="2202"/>
                    <a:pt x="968" y="2135"/>
                  </a:cubicBezTo>
                  <a:cubicBezTo>
                    <a:pt x="1002" y="2102"/>
                    <a:pt x="1002" y="2035"/>
                    <a:pt x="1002" y="2002"/>
                  </a:cubicBezTo>
                  <a:cubicBezTo>
                    <a:pt x="1002" y="1969"/>
                    <a:pt x="1002" y="1902"/>
                    <a:pt x="968" y="1902"/>
                  </a:cubicBezTo>
                  <a:cubicBezTo>
                    <a:pt x="968" y="1874"/>
                    <a:pt x="956" y="1863"/>
                    <a:pt x="940" y="1863"/>
                  </a:cubicBezTo>
                  <a:cubicBezTo>
                    <a:pt x="918" y="1863"/>
                    <a:pt x="887" y="1883"/>
                    <a:pt x="868" y="1902"/>
                  </a:cubicBezTo>
                  <a:lnTo>
                    <a:pt x="701" y="1969"/>
                  </a:lnTo>
                  <a:lnTo>
                    <a:pt x="701" y="601"/>
                  </a:lnTo>
                  <a:lnTo>
                    <a:pt x="968" y="501"/>
                  </a:lnTo>
                  <a:lnTo>
                    <a:pt x="968" y="834"/>
                  </a:lnTo>
                  <a:cubicBezTo>
                    <a:pt x="935" y="868"/>
                    <a:pt x="968" y="935"/>
                    <a:pt x="1002" y="1001"/>
                  </a:cubicBezTo>
                  <a:lnTo>
                    <a:pt x="1068" y="1001"/>
                  </a:lnTo>
                  <a:cubicBezTo>
                    <a:pt x="1102" y="968"/>
                    <a:pt x="1135" y="935"/>
                    <a:pt x="1168" y="868"/>
                  </a:cubicBezTo>
                  <a:cubicBezTo>
                    <a:pt x="1168" y="801"/>
                    <a:pt x="1168" y="734"/>
                    <a:pt x="1168" y="701"/>
                  </a:cubicBezTo>
                  <a:lnTo>
                    <a:pt x="1168"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09;p54"/>
            <p:cNvSpPr/>
            <p:nvPr/>
          </p:nvSpPr>
          <p:spPr>
            <a:xfrm>
              <a:off x="2796325" y="1375600"/>
              <a:ext cx="30900" cy="68200"/>
            </a:xfrm>
            <a:custGeom>
              <a:avLst/>
              <a:gdLst/>
              <a:ahLst/>
              <a:cxnLst/>
              <a:rect l="l" t="t" r="r" b="b"/>
              <a:pathLst>
                <a:path w="1236" h="2728" extrusionOk="0">
                  <a:moveTo>
                    <a:pt x="1235" y="0"/>
                  </a:moveTo>
                  <a:lnTo>
                    <a:pt x="168" y="601"/>
                  </a:lnTo>
                  <a:cubicBezTo>
                    <a:pt x="101" y="634"/>
                    <a:pt x="68" y="667"/>
                    <a:pt x="34" y="734"/>
                  </a:cubicBezTo>
                  <a:cubicBezTo>
                    <a:pt x="34" y="767"/>
                    <a:pt x="1" y="801"/>
                    <a:pt x="1" y="868"/>
                  </a:cubicBezTo>
                  <a:cubicBezTo>
                    <a:pt x="1" y="901"/>
                    <a:pt x="1" y="934"/>
                    <a:pt x="34" y="968"/>
                  </a:cubicBezTo>
                  <a:cubicBezTo>
                    <a:pt x="51" y="984"/>
                    <a:pt x="68" y="993"/>
                    <a:pt x="88" y="993"/>
                  </a:cubicBezTo>
                  <a:cubicBezTo>
                    <a:pt x="109" y="993"/>
                    <a:pt x="134" y="984"/>
                    <a:pt x="168" y="968"/>
                  </a:cubicBezTo>
                  <a:lnTo>
                    <a:pt x="201" y="968"/>
                  </a:lnTo>
                  <a:lnTo>
                    <a:pt x="201" y="2335"/>
                  </a:lnTo>
                  <a:lnTo>
                    <a:pt x="168" y="2335"/>
                  </a:lnTo>
                  <a:cubicBezTo>
                    <a:pt x="101" y="2369"/>
                    <a:pt x="68" y="2402"/>
                    <a:pt x="34" y="2469"/>
                  </a:cubicBezTo>
                  <a:cubicBezTo>
                    <a:pt x="34" y="2502"/>
                    <a:pt x="1" y="2535"/>
                    <a:pt x="1" y="2602"/>
                  </a:cubicBezTo>
                  <a:cubicBezTo>
                    <a:pt x="1" y="2635"/>
                    <a:pt x="1" y="2669"/>
                    <a:pt x="34" y="2702"/>
                  </a:cubicBezTo>
                  <a:cubicBezTo>
                    <a:pt x="51" y="2719"/>
                    <a:pt x="68" y="2727"/>
                    <a:pt x="88" y="2727"/>
                  </a:cubicBezTo>
                  <a:cubicBezTo>
                    <a:pt x="109" y="2727"/>
                    <a:pt x="134" y="2719"/>
                    <a:pt x="168" y="2702"/>
                  </a:cubicBezTo>
                  <a:lnTo>
                    <a:pt x="668" y="2435"/>
                  </a:lnTo>
                  <a:cubicBezTo>
                    <a:pt x="701" y="2402"/>
                    <a:pt x="735" y="2369"/>
                    <a:pt x="768" y="2302"/>
                  </a:cubicBezTo>
                  <a:cubicBezTo>
                    <a:pt x="801" y="2269"/>
                    <a:pt x="801" y="2202"/>
                    <a:pt x="801" y="2168"/>
                  </a:cubicBezTo>
                  <a:cubicBezTo>
                    <a:pt x="801" y="2135"/>
                    <a:pt x="801" y="2102"/>
                    <a:pt x="768" y="2068"/>
                  </a:cubicBezTo>
                  <a:cubicBezTo>
                    <a:pt x="751" y="2052"/>
                    <a:pt x="735" y="2043"/>
                    <a:pt x="718" y="2043"/>
                  </a:cubicBezTo>
                  <a:cubicBezTo>
                    <a:pt x="701" y="2043"/>
                    <a:pt x="685" y="2052"/>
                    <a:pt x="668" y="2068"/>
                  </a:cubicBezTo>
                  <a:lnTo>
                    <a:pt x="435" y="2202"/>
                  </a:lnTo>
                  <a:lnTo>
                    <a:pt x="435" y="1701"/>
                  </a:lnTo>
                  <a:lnTo>
                    <a:pt x="635" y="1568"/>
                  </a:lnTo>
                  <a:lnTo>
                    <a:pt x="635" y="1568"/>
                  </a:lnTo>
                  <a:cubicBezTo>
                    <a:pt x="601" y="1635"/>
                    <a:pt x="601" y="1668"/>
                    <a:pt x="635" y="1735"/>
                  </a:cubicBezTo>
                  <a:cubicBezTo>
                    <a:pt x="635" y="1758"/>
                    <a:pt x="668" y="1782"/>
                    <a:pt x="699" y="1782"/>
                  </a:cubicBezTo>
                  <a:cubicBezTo>
                    <a:pt x="712" y="1782"/>
                    <a:pt x="725" y="1778"/>
                    <a:pt x="735" y="1768"/>
                  </a:cubicBezTo>
                  <a:cubicBezTo>
                    <a:pt x="768" y="1735"/>
                    <a:pt x="768" y="1701"/>
                    <a:pt x="801" y="1668"/>
                  </a:cubicBezTo>
                  <a:cubicBezTo>
                    <a:pt x="835" y="1601"/>
                    <a:pt x="835" y="1535"/>
                    <a:pt x="835" y="1468"/>
                  </a:cubicBezTo>
                  <a:lnTo>
                    <a:pt x="835" y="1034"/>
                  </a:lnTo>
                  <a:cubicBezTo>
                    <a:pt x="835" y="1001"/>
                    <a:pt x="835" y="934"/>
                    <a:pt x="801" y="868"/>
                  </a:cubicBezTo>
                  <a:lnTo>
                    <a:pt x="735" y="868"/>
                  </a:lnTo>
                  <a:cubicBezTo>
                    <a:pt x="668" y="901"/>
                    <a:pt x="635" y="968"/>
                    <a:pt x="635" y="1034"/>
                  </a:cubicBezTo>
                  <a:cubicBezTo>
                    <a:pt x="601" y="1068"/>
                    <a:pt x="601" y="1134"/>
                    <a:pt x="635" y="1201"/>
                  </a:cubicBezTo>
                  <a:lnTo>
                    <a:pt x="435" y="1335"/>
                  </a:lnTo>
                  <a:lnTo>
                    <a:pt x="435" y="801"/>
                  </a:lnTo>
                  <a:lnTo>
                    <a:pt x="1002" y="467"/>
                  </a:lnTo>
                  <a:lnTo>
                    <a:pt x="1002" y="667"/>
                  </a:lnTo>
                  <a:cubicBezTo>
                    <a:pt x="1002" y="734"/>
                    <a:pt x="1002" y="767"/>
                    <a:pt x="1035" y="834"/>
                  </a:cubicBezTo>
                  <a:lnTo>
                    <a:pt x="1102" y="834"/>
                  </a:lnTo>
                  <a:cubicBezTo>
                    <a:pt x="1135" y="801"/>
                    <a:pt x="1168" y="767"/>
                    <a:pt x="1202" y="734"/>
                  </a:cubicBezTo>
                  <a:cubicBezTo>
                    <a:pt x="1202" y="667"/>
                    <a:pt x="1235" y="601"/>
                    <a:pt x="1235" y="534"/>
                  </a:cubicBezTo>
                  <a:lnTo>
                    <a:pt x="123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10;p54"/>
            <p:cNvSpPr/>
            <p:nvPr/>
          </p:nvSpPr>
          <p:spPr>
            <a:xfrm>
              <a:off x="2833025" y="1381425"/>
              <a:ext cx="24200" cy="21725"/>
            </a:xfrm>
            <a:custGeom>
              <a:avLst/>
              <a:gdLst/>
              <a:ahLst/>
              <a:cxnLst/>
              <a:rect l="l" t="t" r="r" b="b"/>
              <a:pathLst>
                <a:path w="968" h="869" extrusionOk="0">
                  <a:moveTo>
                    <a:pt x="968" y="1"/>
                  </a:moveTo>
                  <a:lnTo>
                    <a:pt x="1" y="568"/>
                  </a:lnTo>
                  <a:lnTo>
                    <a:pt x="1" y="868"/>
                  </a:lnTo>
                  <a:lnTo>
                    <a:pt x="968" y="334"/>
                  </a:lnTo>
                  <a:lnTo>
                    <a:pt x="968"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11;p54"/>
            <p:cNvSpPr/>
            <p:nvPr/>
          </p:nvSpPr>
          <p:spPr>
            <a:xfrm>
              <a:off x="2867225" y="1339325"/>
              <a:ext cx="25025" cy="60475"/>
            </a:xfrm>
            <a:custGeom>
              <a:avLst/>
              <a:gdLst/>
              <a:ahLst/>
              <a:cxnLst/>
              <a:rect l="l" t="t" r="r" b="b"/>
              <a:pathLst>
                <a:path w="1001" h="2419" extrusionOk="0">
                  <a:moveTo>
                    <a:pt x="597" y="359"/>
                  </a:moveTo>
                  <a:cubicBezTo>
                    <a:pt x="626" y="359"/>
                    <a:pt x="651" y="367"/>
                    <a:pt x="667" y="384"/>
                  </a:cubicBezTo>
                  <a:cubicBezTo>
                    <a:pt x="734" y="451"/>
                    <a:pt x="767" y="517"/>
                    <a:pt x="734" y="584"/>
                  </a:cubicBezTo>
                  <a:cubicBezTo>
                    <a:pt x="734" y="651"/>
                    <a:pt x="734" y="751"/>
                    <a:pt x="667" y="817"/>
                  </a:cubicBezTo>
                  <a:cubicBezTo>
                    <a:pt x="634" y="918"/>
                    <a:pt x="567" y="984"/>
                    <a:pt x="501" y="1018"/>
                  </a:cubicBezTo>
                  <a:cubicBezTo>
                    <a:pt x="467" y="1034"/>
                    <a:pt x="434" y="1043"/>
                    <a:pt x="405" y="1043"/>
                  </a:cubicBezTo>
                  <a:cubicBezTo>
                    <a:pt x="376" y="1043"/>
                    <a:pt x="350" y="1034"/>
                    <a:pt x="334" y="1018"/>
                  </a:cubicBezTo>
                  <a:cubicBezTo>
                    <a:pt x="267" y="984"/>
                    <a:pt x="267" y="918"/>
                    <a:pt x="267" y="851"/>
                  </a:cubicBezTo>
                  <a:cubicBezTo>
                    <a:pt x="267" y="751"/>
                    <a:pt x="267" y="651"/>
                    <a:pt x="334" y="584"/>
                  </a:cubicBezTo>
                  <a:cubicBezTo>
                    <a:pt x="367" y="484"/>
                    <a:pt x="434" y="417"/>
                    <a:pt x="501" y="384"/>
                  </a:cubicBezTo>
                  <a:cubicBezTo>
                    <a:pt x="534" y="367"/>
                    <a:pt x="567" y="359"/>
                    <a:pt x="597" y="359"/>
                  </a:cubicBezTo>
                  <a:close/>
                  <a:moveTo>
                    <a:pt x="601" y="1334"/>
                  </a:moveTo>
                  <a:cubicBezTo>
                    <a:pt x="634" y="1334"/>
                    <a:pt x="667" y="1351"/>
                    <a:pt x="701" y="1385"/>
                  </a:cubicBezTo>
                  <a:cubicBezTo>
                    <a:pt x="734" y="1418"/>
                    <a:pt x="767" y="1518"/>
                    <a:pt x="767" y="1585"/>
                  </a:cubicBezTo>
                  <a:cubicBezTo>
                    <a:pt x="767" y="1651"/>
                    <a:pt x="734" y="1751"/>
                    <a:pt x="701" y="1818"/>
                  </a:cubicBezTo>
                  <a:cubicBezTo>
                    <a:pt x="667" y="1885"/>
                    <a:pt x="601" y="1952"/>
                    <a:pt x="501" y="2018"/>
                  </a:cubicBezTo>
                  <a:cubicBezTo>
                    <a:pt x="453" y="2042"/>
                    <a:pt x="390" y="2065"/>
                    <a:pt x="344" y="2065"/>
                  </a:cubicBezTo>
                  <a:cubicBezTo>
                    <a:pt x="326" y="2065"/>
                    <a:pt x="310" y="2061"/>
                    <a:pt x="300" y="2052"/>
                  </a:cubicBezTo>
                  <a:cubicBezTo>
                    <a:pt x="267" y="2018"/>
                    <a:pt x="234" y="1952"/>
                    <a:pt x="234" y="1885"/>
                  </a:cubicBezTo>
                  <a:cubicBezTo>
                    <a:pt x="234" y="1785"/>
                    <a:pt x="267" y="1685"/>
                    <a:pt x="300" y="1585"/>
                  </a:cubicBezTo>
                  <a:cubicBezTo>
                    <a:pt x="367" y="1518"/>
                    <a:pt x="434" y="1418"/>
                    <a:pt x="501" y="1385"/>
                  </a:cubicBezTo>
                  <a:cubicBezTo>
                    <a:pt x="534" y="1351"/>
                    <a:pt x="567" y="1334"/>
                    <a:pt x="601" y="1334"/>
                  </a:cubicBezTo>
                  <a:close/>
                  <a:moveTo>
                    <a:pt x="701" y="0"/>
                  </a:moveTo>
                  <a:cubicBezTo>
                    <a:pt x="642" y="0"/>
                    <a:pt x="584" y="17"/>
                    <a:pt x="534" y="50"/>
                  </a:cubicBezTo>
                  <a:cubicBezTo>
                    <a:pt x="367" y="150"/>
                    <a:pt x="267" y="284"/>
                    <a:pt x="200" y="451"/>
                  </a:cubicBezTo>
                  <a:cubicBezTo>
                    <a:pt x="100" y="617"/>
                    <a:pt x="67" y="784"/>
                    <a:pt x="67" y="984"/>
                  </a:cubicBezTo>
                  <a:cubicBezTo>
                    <a:pt x="34" y="1051"/>
                    <a:pt x="67" y="1151"/>
                    <a:pt x="67" y="1218"/>
                  </a:cubicBezTo>
                  <a:cubicBezTo>
                    <a:pt x="100" y="1284"/>
                    <a:pt x="134" y="1318"/>
                    <a:pt x="200" y="1385"/>
                  </a:cubicBezTo>
                  <a:cubicBezTo>
                    <a:pt x="134" y="1485"/>
                    <a:pt x="100" y="1585"/>
                    <a:pt x="67" y="1685"/>
                  </a:cubicBezTo>
                  <a:cubicBezTo>
                    <a:pt x="34" y="1785"/>
                    <a:pt x="0" y="1885"/>
                    <a:pt x="0" y="2018"/>
                  </a:cubicBezTo>
                  <a:cubicBezTo>
                    <a:pt x="0" y="2118"/>
                    <a:pt x="34" y="2218"/>
                    <a:pt x="67" y="2285"/>
                  </a:cubicBezTo>
                  <a:cubicBezTo>
                    <a:pt x="100" y="2352"/>
                    <a:pt x="167" y="2419"/>
                    <a:pt x="234" y="2419"/>
                  </a:cubicBezTo>
                  <a:cubicBezTo>
                    <a:pt x="334" y="2419"/>
                    <a:pt x="434" y="2419"/>
                    <a:pt x="501" y="2352"/>
                  </a:cubicBezTo>
                  <a:cubicBezTo>
                    <a:pt x="601" y="2285"/>
                    <a:pt x="701" y="2218"/>
                    <a:pt x="767" y="2118"/>
                  </a:cubicBezTo>
                  <a:cubicBezTo>
                    <a:pt x="834" y="2018"/>
                    <a:pt x="901" y="1918"/>
                    <a:pt x="934" y="1785"/>
                  </a:cubicBezTo>
                  <a:cubicBezTo>
                    <a:pt x="968" y="1685"/>
                    <a:pt x="1001" y="1551"/>
                    <a:pt x="1001" y="1451"/>
                  </a:cubicBezTo>
                  <a:cubicBezTo>
                    <a:pt x="1001" y="1351"/>
                    <a:pt x="1001" y="1251"/>
                    <a:pt x="968" y="1184"/>
                  </a:cubicBezTo>
                  <a:cubicBezTo>
                    <a:pt x="934" y="1118"/>
                    <a:pt x="901" y="1051"/>
                    <a:pt x="834" y="1018"/>
                  </a:cubicBezTo>
                  <a:cubicBezTo>
                    <a:pt x="868" y="918"/>
                    <a:pt x="934" y="817"/>
                    <a:pt x="968" y="717"/>
                  </a:cubicBezTo>
                  <a:cubicBezTo>
                    <a:pt x="968" y="617"/>
                    <a:pt x="1001" y="551"/>
                    <a:pt x="1001" y="451"/>
                  </a:cubicBezTo>
                  <a:cubicBezTo>
                    <a:pt x="1001" y="317"/>
                    <a:pt x="968" y="150"/>
                    <a:pt x="868" y="50"/>
                  </a:cubicBezTo>
                  <a:cubicBezTo>
                    <a:pt x="817" y="17"/>
                    <a:pt x="759" y="0"/>
                    <a:pt x="70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12;p54"/>
            <p:cNvSpPr/>
            <p:nvPr/>
          </p:nvSpPr>
          <p:spPr>
            <a:xfrm>
              <a:off x="2904750" y="1318875"/>
              <a:ext cx="19200" cy="33175"/>
            </a:xfrm>
            <a:custGeom>
              <a:avLst/>
              <a:gdLst/>
              <a:ahLst/>
              <a:cxnLst/>
              <a:rect l="l" t="t" r="r" b="b"/>
              <a:pathLst>
                <a:path w="768" h="1327" extrusionOk="0">
                  <a:moveTo>
                    <a:pt x="768" y="1"/>
                  </a:moveTo>
                  <a:lnTo>
                    <a:pt x="467" y="168"/>
                  </a:lnTo>
                  <a:lnTo>
                    <a:pt x="567" y="968"/>
                  </a:lnTo>
                  <a:cubicBezTo>
                    <a:pt x="567" y="1002"/>
                    <a:pt x="567" y="1002"/>
                    <a:pt x="601" y="1035"/>
                  </a:cubicBezTo>
                  <a:lnTo>
                    <a:pt x="634" y="1035"/>
                  </a:lnTo>
                  <a:cubicBezTo>
                    <a:pt x="667" y="1035"/>
                    <a:pt x="667" y="1002"/>
                    <a:pt x="701" y="1002"/>
                  </a:cubicBezTo>
                  <a:cubicBezTo>
                    <a:pt x="701" y="935"/>
                    <a:pt x="701" y="902"/>
                    <a:pt x="701" y="868"/>
                  </a:cubicBezTo>
                  <a:lnTo>
                    <a:pt x="768" y="1"/>
                  </a:lnTo>
                  <a:close/>
                  <a:moveTo>
                    <a:pt x="301" y="268"/>
                  </a:moveTo>
                  <a:lnTo>
                    <a:pt x="0" y="435"/>
                  </a:lnTo>
                  <a:lnTo>
                    <a:pt x="67" y="1235"/>
                  </a:lnTo>
                  <a:cubicBezTo>
                    <a:pt x="67" y="1269"/>
                    <a:pt x="100" y="1302"/>
                    <a:pt x="100" y="1302"/>
                  </a:cubicBezTo>
                  <a:cubicBezTo>
                    <a:pt x="100" y="1319"/>
                    <a:pt x="109" y="1327"/>
                    <a:pt x="117" y="1327"/>
                  </a:cubicBezTo>
                  <a:cubicBezTo>
                    <a:pt x="125" y="1327"/>
                    <a:pt x="134" y="1319"/>
                    <a:pt x="134" y="1302"/>
                  </a:cubicBezTo>
                  <a:cubicBezTo>
                    <a:pt x="167" y="1302"/>
                    <a:pt x="200" y="1269"/>
                    <a:pt x="200" y="1269"/>
                  </a:cubicBezTo>
                  <a:cubicBezTo>
                    <a:pt x="200" y="1235"/>
                    <a:pt x="200" y="1202"/>
                    <a:pt x="234" y="1168"/>
                  </a:cubicBezTo>
                  <a:lnTo>
                    <a:pt x="301" y="268"/>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13;p54"/>
            <p:cNvSpPr/>
            <p:nvPr/>
          </p:nvSpPr>
          <p:spPr>
            <a:xfrm>
              <a:off x="2937275" y="1302625"/>
              <a:ext cx="24200" cy="56450"/>
            </a:xfrm>
            <a:custGeom>
              <a:avLst/>
              <a:gdLst/>
              <a:ahLst/>
              <a:cxnLst/>
              <a:rect l="l" t="t" r="r" b="b"/>
              <a:pathLst>
                <a:path w="968" h="2258" extrusionOk="0">
                  <a:moveTo>
                    <a:pt x="680" y="0"/>
                  </a:moveTo>
                  <a:cubicBezTo>
                    <a:pt x="626" y="0"/>
                    <a:pt x="567" y="17"/>
                    <a:pt x="501" y="51"/>
                  </a:cubicBezTo>
                  <a:cubicBezTo>
                    <a:pt x="401" y="84"/>
                    <a:pt x="367" y="151"/>
                    <a:pt x="300" y="217"/>
                  </a:cubicBezTo>
                  <a:cubicBezTo>
                    <a:pt x="200" y="317"/>
                    <a:pt x="100" y="417"/>
                    <a:pt x="34" y="551"/>
                  </a:cubicBezTo>
                  <a:lnTo>
                    <a:pt x="34" y="818"/>
                  </a:lnTo>
                  <a:cubicBezTo>
                    <a:pt x="0" y="884"/>
                    <a:pt x="34" y="918"/>
                    <a:pt x="67" y="985"/>
                  </a:cubicBezTo>
                  <a:lnTo>
                    <a:pt x="134" y="985"/>
                  </a:lnTo>
                  <a:cubicBezTo>
                    <a:pt x="167" y="951"/>
                    <a:pt x="200" y="918"/>
                    <a:pt x="234" y="884"/>
                  </a:cubicBezTo>
                  <a:cubicBezTo>
                    <a:pt x="234" y="818"/>
                    <a:pt x="234" y="751"/>
                    <a:pt x="234" y="684"/>
                  </a:cubicBezTo>
                  <a:lnTo>
                    <a:pt x="234" y="618"/>
                  </a:lnTo>
                  <a:cubicBezTo>
                    <a:pt x="300" y="551"/>
                    <a:pt x="401" y="451"/>
                    <a:pt x="501" y="417"/>
                  </a:cubicBezTo>
                  <a:cubicBezTo>
                    <a:pt x="534" y="401"/>
                    <a:pt x="567" y="392"/>
                    <a:pt x="597" y="392"/>
                  </a:cubicBezTo>
                  <a:cubicBezTo>
                    <a:pt x="626" y="392"/>
                    <a:pt x="651" y="401"/>
                    <a:pt x="667" y="417"/>
                  </a:cubicBezTo>
                  <a:cubicBezTo>
                    <a:pt x="734" y="451"/>
                    <a:pt x="734" y="518"/>
                    <a:pt x="734" y="584"/>
                  </a:cubicBezTo>
                  <a:cubicBezTo>
                    <a:pt x="734" y="651"/>
                    <a:pt x="701" y="718"/>
                    <a:pt x="667" y="784"/>
                  </a:cubicBezTo>
                  <a:cubicBezTo>
                    <a:pt x="601" y="951"/>
                    <a:pt x="467" y="1085"/>
                    <a:pt x="367" y="1218"/>
                  </a:cubicBezTo>
                  <a:lnTo>
                    <a:pt x="367" y="1418"/>
                  </a:lnTo>
                  <a:cubicBezTo>
                    <a:pt x="367" y="1452"/>
                    <a:pt x="367" y="1518"/>
                    <a:pt x="401" y="1552"/>
                  </a:cubicBezTo>
                  <a:cubicBezTo>
                    <a:pt x="401" y="1568"/>
                    <a:pt x="409" y="1577"/>
                    <a:pt x="421" y="1577"/>
                  </a:cubicBezTo>
                  <a:cubicBezTo>
                    <a:pt x="434" y="1577"/>
                    <a:pt x="451" y="1568"/>
                    <a:pt x="467" y="1552"/>
                  </a:cubicBezTo>
                  <a:cubicBezTo>
                    <a:pt x="501" y="1552"/>
                    <a:pt x="534" y="1518"/>
                    <a:pt x="534" y="1485"/>
                  </a:cubicBezTo>
                  <a:cubicBezTo>
                    <a:pt x="567" y="1418"/>
                    <a:pt x="567" y="1351"/>
                    <a:pt x="601" y="1318"/>
                  </a:cubicBezTo>
                  <a:cubicBezTo>
                    <a:pt x="701" y="1185"/>
                    <a:pt x="801" y="1018"/>
                    <a:pt x="901" y="851"/>
                  </a:cubicBezTo>
                  <a:cubicBezTo>
                    <a:pt x="934" y="751"/>
                    <a:pt x="968" y="618"/>
                    <a:pt x="968" y="484"/>
                  </a:cubicBezTo>
                  <a:cubicBezTo>
                    <a:pt x="968" y="317"/>
                    <a:pt x="934" y="184"/>
                    <a:pt x="834" y="51"/>
                  </a:cubicBezTo>
                  <a:cubicBezTo>
                    <a:pt x="784" y="17"/>
                    <a:pt x="734" y="0"/>
                    <a:pt x="680" y="0"/>
                  </a:cubicBezTo>
                  <a:close/>
                  <a:moveTo>
                    <a:pt x="546" y="1827"/>
                  </a:moveTo>
                  <a:cubicBezTo>
                    <a:pt x="526" y="1827"/>
                    <a:pt x="501" y="1835"/>
                    <a:pt x="467" y="1852"/>
                  </a:cubicBezTo>
                  <a:cubicBezTo>
                    <a:pt x="434" y="1885"/>
                    <a:pt x="367" y="1919"/>
                    <a:pt x="334" y="1985"/>
                  </a:cubicBezTo>
                  <a:cubicBezTo>
                    <a:pt x="334" y="2019"/>
                    <a:pt x="300" y="2085"/>
                    <a:pt x="300" y="2119"/>
                  </a:cubicBezTo>
                  <a:cubicBezTo>
                    <a:pt x="300" y="2152"/>
                    <a:pt x="334" y="2185"/>
                    <a:pt x="334" y="2219"/>
                  </a:cubicBezTo>
                  <a:cubicBezTo>
                    <a:pt x="348" y="2247"/>
                    <a:pt x="362" y="2257"/>
                    <a:pt x="379" y="2257"/>
                  </a:cubicBezTo>
                  <a:cubicBezTo>
                    <a:pt x="401" y="2257"/>
                    <a:pt x="429" y="2238"/>
                    <a:pt x="467" y="2219"/>
                  </a:cubicBezTo>
                  <a:cubicBezTo>
                    <a:pt x="534" y="2219"/>
                    <a:pt x="567" y="2152"/>
                    <a:pt x="601" y="2119"/>
                  </a:cubicBezTo>
                  <a:cubicBezTo>
                    <a:pt x="601" y="2052"/>
                    <a:pt x="634" y="2019"/>
                    <a:pt x="634" y="1952"/>
                  </a:cubicBezTo>
                  <a:cubicBezTo>
                    <a:pt x="634" y="1919"/>
                    <a:pt x="634" y="1885"/>
                    <a:pt x="601" y="1852"/>
                  </a:cubicBezTo>
                  <a:cubicBezTo>
                    <a:pt x="584" y="1835"/>
                    <a:pt x="567" y="1827"/>
                    <a:pt x="546" y="1827"/>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14;p54"/>
            <p:cNvSpPr/>
            <p:nvPr/>
          </p:nvSpPr>
          <p:spPr>
            <a:xfrm>
              <a:off x="2968950" y="1294700"/>
              <a:ext cx="32550" cy="49850"/>
            </a:xfrm>
            <a:custGeom>
              <a:avLst/>
              <a:gdLst/>
              <a:ahLst/>
              <a:cxnLst/>
              <a:rect l="l" t="t" r="r" b="b"/>
              <a:pathLst>
                <a:path w="1302" h="1994" extrusionOk="0">
                  <a:moveTo>
                    <a:pt x="134" y="1"/>
                  </a:moveTo>
                  <a:cubicBezTo>
                    <a:pt x="101" y="34"/>
                    <a:pt x="68" y="67"/>
                    <a:pt x="34" y="101"/>
                  </a:cubicBezTo>
                  <a:cubicBezTo>
                    <a:pt x="34" y="134"/>
                    <a:pt x="1" y="201"/>
                    <a:pt x="1" y="234"/>
                  </a:cubicBezTo>
                  <a:cubicBezTo>
                    <a:pt x="1" y="267"/>
                    <a:pt x="1" y="301"/>
                    <a:pt x="1" y="334"/>
                  </a:cubicBezTo>
                  <a:cubicBezTo>
                    <a:pt x="34" y="334"/>
                    <a:pt x="68" y="368"/>
                    <a:pt x="101" y="368"/>
                  </a:cubicBezTo>
                  <a:lnTo>
                    <a:pt x="835" y="568"/>
                  </a:lnTo>
                  <a:lnTo>
                    <a:pt x="101" y="1635"/>
                  </a:lnTo>
                  <a:cubicBezTo>
                    <a:pt x="68" y="1668"/>
                    <a:pt x="34" y="1702"/>
                    <a:pt x="1" y="1769"/>
                  </a:cubicBezTo>
                  <a:cubicBezTo>
                    <a:pt x="1" y="1802"/>
                    <a:pt x="1" y="1835"/>
                    <a:pt x="1" y="1869"/>
                  </a:cubicBezTo>
                  <a:cubicBezTo>
                    <a:pt x="1" y="1902"/>
                    <a:pt x="34" y="1935"/>
                    <a:pt x="34" y="1969"/>
                  </a:cubicBezTo>
                  <a:cubicBezTo>
                    <a:pt x="51" y="1985"/>
                    <a:pt x="68" y="1994"/>
                    <a:pt x="84" y="1994"/>
                  </a:cubicBezTo>
                  <a:cubicBezTo>
                    <a:pt x="101" y="1994"/>
                    <a:pt x="118" y="1985"/>
                    <a:pt x="134" y="1969"/>
                  </a:cubicBezTo>
                  <a:cubicBezTo>
                    <a:pt x="168" y="1935"/>
                    <a:pt x="201" y="1902"/>
                    <a:pt x="201" y="1869"/>
                  </a:cubicBezTo>
                  <a:lnTo>
                    <a:pt x="1302" y="301"/>
                  </a:lnTo>
                  <a:lnTo>
                    <a:pt x="201"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15;p54"/>
            <p:cNvSpPr/>
            <p:nvPr/>
          </p:nvSpPr>
          <p:spPr>
            <a:xfrm>
              <a:off x="1687200" y="2122800"/>
              <a:ext cx="32550" cy="50050"/>
            </a:xfrm>
            <a:custGeom>
              <a:avLst/>
              <a:gdLst/>
              <a:ahLst/>
              <a:cxnLst/>
              <a:rect l="l" t="t" r="r" b="b"/>
              <a:pathLst>
                <a:path w="1302" h="2002" extrusionOk="0">
                  <a:moveTo>
                    <a:pt x="1202" y="0"/>
                  </a:moveTo>
                  <a:cubicBezTo>
                    <a:pt x="1168" y="34"/>
                    <a:pt x="1135" y="67"/>
                    <a:pt x="1102" y="100"/>
                  </a:cubicBezTo>
                  <a:lnTo>
                    <a:pt x="1" y="1702"/>
                  </a:lnTo>
                  <a:lnTo>
                    <a:pt x="1102" y="2002"/>
                  </a:lnTo>
                  <a:lnTo>
                    <a:pt x="1202" y="2002"/>
                  </a:lnTo>
                  <a:cubicBezTo>
                    <a:pt x="1235" y="1968"/>
                    <a:pt x="1268" y="1935"/>
                    <a:pt x="1268" y="1902"/>
                  </a:cubicBezTo>
                  <a:cubicBezTo>
                    <a:pt x="1302" y="1835"/>
                    <a:pt x="1302" y="1802"/>
                    <a:pt x="1302" y="1735"/>
                  </a:cubicBezTo>
                  <a:cubicBezTo>
                    <a:pt x="1302" y="1702"/>
                    <a:pt x="1302" y="1702"/>
                    <a:pt x="1302" y="1668"/>
                  </a:cubicBezTo>
                  <a:cubicBezTo>
                    <a:pt x="1302" y="1635"/>
                    <a:pt x="1268" y="1635"/>
                    <a:pt x="1235" y="1635"/>
                  </a:cubicBezTo>
                  <a:lnTo>
                    <a:pt x="501" y="1401"/>
                  </a:lnTo>
                  <a:lnTo>
                    <a:pt x="1235" y="367"/>
                  </a:lnTo>
                  <a:cubicBezTo>
                    <a:pt x="1268" y="301"/>
                    <a:pt x="1302" y="267"/>
                    <a:pt x="1302" y="234"/>
                  </a:cubicBezTo>
                  <a:cubicBezTo>
                    <a:pt x="1302" y="200"/>
                    <a:pt x="1302" y="167"/>
                    <a:pt x="1302" y="134"/>
                  </a:cubicBezTo>
                  <a:cubicBezTo>
                    <a:pt x="1302" y="67"/>
                    <a:pt x="1302" y="34"/>
                    <a:pt x="12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16;p54"/>
            <p:cNvSpPr/>
            <p:nvPr/>
          </p:nvSpPr>
          <p:spPr>
            <a:xfrm>
              <a:off x="1723900" y="2114450"/>
              <a:ext cx="31725" cy="50075"/>
            </a:xfrm>
            <a:custGeom>
              <a:avLst/>
              <a:gdLst/>
              <a:ahLst/>
              <a:cxnLst/>
              <a:rect l="l" t="t" r="r" b="b"/>
              <a:pathLst>
                <a:path w="1269" h="2003" extrusionOk="0">
                  <a:moveTo>
                    <a:pt x="1135" y="1"/>
                  </a:moveTo>
                  <a:lnTo>
                    <a:pt x="835" y="168"/>
                  </a:lnTo>
                  <a:cubicBezTo>
                    <a:pt x="768" y="201"/>
                    <a:pt x="734" y="234"/>
                    <a:pt x="701" y="301"/>
                  </a:cubicBezTo>
                  <a:cubicBezTo>
                    <a:pt x="668" y="334"/>
                    <a:pt x="668" y="368"/>
                    <a:pt x="668" y="434"/>
                  </a:cubicBezTo>
                  <a:cubicBezTo>
                    <a:pt x="668" y="468"/>
                    <a:pt x="668" y="501"/>
                    <a:pt x="701" y="534"/>
                  </a:cubicBezTo>
                  <a:cubicBezTo>
                    <a:pt x="718" y="551"/>
                    <a:pt x="734" y="559"/>
                    <a:pt x="755" y="559"/>
                  </a:cubicBezTo>
                  <a:cubicBezTo>
                    <a:pt x="776" y="559"/>
                    <a:pt x="801" y="551"/>
                    <a:pt x="835" y="534"/>
                  </a:cubicBezTo>
                  <a:lnTo>
                    <a:pt x="901" y="501"/>
                  </a:lnTo>
                  <a:lnTo>
                    <a:pt x="901" y="1202"/>
                  </a:lnTo>
                  <a:cubicBezTo>
                    <a:pt x="835" y="1302"/>
                    <a:pt x="768" y="1368"/>
                    <a:pt x="701" y="1468"/>
                  </a:cubicBezTo>
                  <a:cubicBezTo>
                    <a:pt x="668" y="1502"/>
                    <a:pt x="601" y="1569"/>
                    <a:pt x="568" y="1602"/>
                  </a:cubicBezTo>
                  <a:lnTo>
                    <a:pt x="468" y="1602"/>
                  </a:lnTo>
                  <a:cubicBezTo>
                    <a:pt x="434" y="1569"/>
                    <a:pt x="434" y="1535"/>
                    <a:pt x="434" y="1435"/>
                  </a:cubicBezTo>
                  <a:lnTo>
                    <a:pt x="434" y="401"/>
                  </a:lnTo>
                  <a:lnTo>
                    <a:pt x="167" y="568"/>
                  </a:lnTo>
                  <a:cubicBezTo>
                    <a:pt x="101" y="601"/>
                    <a:pt x="67" y="635"/>
                    <a:pt x="34" y="668"/>
                  </a:cubicBezTo>
                  <a:cubicBezTo>
                    <a:pt x="1" y="735"/>
                    <a:pt x="1" y="768"/>
                    <a:pt x="1" y="835"/>
                  </a:cubicBezTo>
                  <a:cubicBezTo>
                    <a:pt x="1" y="868"/>
                    <a:pt x="1" y="901"/>
                    <a:pt x="34" y="935"/>
                  </a:cubicBezTo>
                  <a:cubicBezTo>
                    <a:pt x="51" y="951"/>
                    <a:pt x="67" y="960"/>
                    <a:pt x="88" y="960"/>
                  </a:cubicBezTo>
                  <a:cubicBezTo>
                    <a:pt x="109" y="960"/>
                    <a:pt x="134" y="951"/>
                    <a:pt x="167" y="935"/>
                  </a:cubicBezTo>
                  <a:lnTo>
                    <a:pt x="201" y="901"/>
                  </a:lnTo>
                  <a:lnTo>
                    <a:pt x="201" y="1669"/>
                  </a:lnTo>
                  <a:cubicBezTo>
                    <a:pt x="201" y="1735"/>
                    <a:pt x="201" y="1802"/>
                    <a:pt x="234" y="1869"/>
                  </a:cubicBezTo>
                  <a:cubicBezTo>
                    <a:pt x="234" y="1935"/>
                    <a:pt x="301" y="1969"/>
                    <a:pt x="368" y="2002"/>
                  </a:cubicBezTo>
                  <a:cubicBezTo>
                    <a:pt x="434" y="2002"/>
                    <a:pt x="501" y="2002"/>
                    <a:pt x="568" y="1969"/>
                  </a:cubicBezTo>
                  <a:cubicBezTo>
                    <a:pt x="601" y="1902"/>
                    <a:pt x="668" y="1869"/>
                    <a:pt x="701" y="1835"/>
                  </a:cubicBezTo>
                  <a:cubicBezTo>
                    <a:pt x="801" y="1769"/>
                    <a:pt x="835" y="1669"/>
                    <a:pt x="901" y="1602"/>
                  </a:cubicBezTo>
                  <a:lnTo>
                    <a:pt x="901" y="1702"/>
                  </a:lnTo>
                  <a:lnTo>
                    <a:pt x="1135" y="1569"/>
                  </a:lnTo>
                  <a:cubicBezTo>
                    <a:pt x="1168" y="1535"/>
                    <a:pt x="1201" y="1502"/>
                    <a:pt x="1235" y="1468"/>
                  </a:cubicBezTo>
                  <a:cubicBezTo>
                    <a:pt x="1268" y="1402"/>
                    <a:pt x="1268" y="1368"/>
                    <a:pt x="1268" y="1302"/>
                  </a:cubicBezTo>
                  <a:cubicBezTo>
                    <a:pt x="1268" y="1268"/>
                    <a:pt x="1268" y="1235"/>
                    <a:pt x="1235" y="1202"/>
                  </a:cubicBezTo>
                  <a:cubicBezTo>
                    <a:pt x="1218" y="1185"/>
                    <a:pt x="1201" y="1177"/>
                    <a:pt x="1185" y="1177"/>
                  </a:cubicBezTo>
                  <a:cubicBezTo>
                    <a:pt x="1168" y="1177"/>
                    <a:pt x="1151" y="1185"/>
                    <a:pt x="1135" y="1202"/>
                  </a:cubicBezTo>
                  <a:lnTo>
                    <a:pt x="1135"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17;p54"/>
            <p:cNvSpPr/>
            <p:nvPr/>
          </p:nvSpPr>
          <p:spPr>
            <a:xfrm>
              <a:off x="1761425" y="2094025"/>
              <a:ext cx="29225" cy="54175"/>
            </a:xfrm>
            <a:custGeom>
              <a:avLst/>
              <a:gdLst/>
              <a:ahLst/>
              <a:cxnLst/>
              <a:rect l="l" t="t" r="r" b="b"/>
              <a:pathLst>
                <a:path w="1169" h="2167" extrusionOk="0">
                  <a:moveTo>
                    <a:pt x="985" y="0"/>
                  </a:moveTo>
                  <a:cubicBezTo>
                    <a:pt x="943" y="0"/>
                    <a:pt x="901" y="17"/>
                    <a:pt x="868" y="51"/>
                  </a:cubicBezTo>
                  <a:cubicBezTo>
                    <a:pt x="835" y="84"/>
                    <a:pt x="768" y="117"/>
                    <a:pt x="735" y="184"/>
                  </a:cubicBezTo>
                  <a:cubicBezTo>
                    <a:pt x="634" y="284"/>
                    <a:pt x="568" y="417"/>
                    <a:pt x="501" y="518"/>
                  </a:cubicBezTo>
                  <a:lnTo>
                    <a:pt x="501" y="317"/>
                  </a:lnTo>
                  <a:lnTo>
                    <a:pt x="201" y="551"/>
                  </a:lnTo>
                  <a:cubicBezTo>
                    <a:pt x="134" y="584"/>
                    <a:pt x="101" y="618"/>
                    <a:pt x="67" y="684"/>
                  </a:cubicBezTo>
                  <a:cubicBezTo>
                    <a:pt x="67" y="718"/>
                    <a:pt x="34" y="751"/>
                    <a:pt x="34" y="818"/>
                  </a:cubicBezTo>
                  <a:cubicBezTo>
                    <a:pt x="34" y="851"/>
                    <a:pt x="34" y="884"/>
                    <a:pt x="67" y="918"/>
                  </a:cubicBezTo>
                  <a:cubicBezTo>
                    <a:pt x="84" y="934"/>
                    <a:pt x="101" y="943"/>
                    <a:pt x="122" y="943"/>
                  </a:cubicBezTo>
                  <a:cubicBezTo>
                    <a:pt x="142" y="943"/>
                    <a:pt x="167" y="934"/>
                    <a:pt x="201" y="918"/>
                  </a:cubicBezTo>
                  <a:lnTo>
                    <a:pt x="268" y="851"/>
                  </a:lnTo>
                  <a:lnTo>
                    <a:pt x="268" y="1685"/>
                  </a:lnTo>
                  <a:lnTo>
                    <a:pt x="134" y="1785"/>
                  </a:lnTo>
                  <a:cubicBezTo>
                    <a:pt x="101" y="1785"/>
                    <a:pt x="34" y="1852"/>
                    <a:pt x="34" y="1885"/>
                  </a:cubicBezTo>
                  <a:cubicBezTo>
                    <a:pt x="1" y="1919"/>
                    <a:pt x="1" y="1985"/>
                    <a:pt x="1" y="2019"/>
                  </a:cubicBezTo>
                  <a:cubicBezTo>
                    <a:pt x="1" y="2085"/>
                    <a:pt x="1" y="2085"/>
                    <a:pt x="34" y="2152"/>
                  </a:cubicBezTo>
                  <a:cubicBezTo>
                    <a:pt x="34" y="2163"/>
                    <a:pt x="38" y="2167"/>
                    <a:pt x="45" y="2167"/>
                  </a:cubicBezTo>
                  <a:cubicBezTo>
                    <a:pt x="60" y="2167"/>
                    <a:pt x="90" y="2152"/>
                    <a:pt x="134" y="2152"/>
                  </a:cubicBezTo>
                  <a:lnTo>
                    <a:pt x="835" y="1718"/>
                  </a:lnTo>
                  <a:cubicBezTo>
                    <a:pt x="868" y="1685"/>
                    <a:pt x="901" y="1652"/>
                    <a:pt x="935" y="1618"/>
                  </a:cubicBezTo>
                  <a:cubicBezTo>
                    <a:pt x="968" y="1552"/>
                    <a:pt x="968" y="1518"/>
                    <a:pt x="968" y="1452"/>
                  </a:cubicBezTo>
                  <a:cubicBezTo>
                    <a:pt x="968" y="1418"/>
                    <a:pt x="968" y="1385"/>
                    <a:pt x="935" y="1351"/>
                  </a:cubicBezTo>
                  <a:cubicBezTo>
                    <a:pt x="918" y="1335"/>
                    <a:pt x="901" y="1326"/>
                    <a:pt x="885" y="1326"/>
                  </a:cubicBezTo>
                  <a:cubicBezTo>
                    <a:pt x="868" y="1326"/>
                    <a:pt x="851" y="1335"/>
                    <a:pt x="835" y="1351"/>
                  </a:cubicBezTo>
                  <a:lnTo>
                    <a:pt x="501" y="1552"/>
                  </a:lnTo>
                  <a:lnTo>
                    <a:pt x="501" y="1018"/>
                  </a:lnTo>
                  <a:cubicBezTo>
                    <a:pt x="601" y="818"/>
                    <a:pt x="668" y="684"/>
                    <a:pt x="735" y="584"/>
                  </a:cubicBezTo>
                  <a:cubicBezTo>
                    <a:pt x="768" y="518"/>
                    <a:pt x="835" y="484"/>
                    <a:pt x="868" y="417"/>
                  </a:cubicBezTo>
                  <a:lnTo>
                    <a:pt x="1035" y="417"/>
                  </a:lnTo>
                  <a:cubicBezTo>
                    <a:pt x="1068" y="384"/>
                    <a:pt x="1101" y="351"/>
                    <a:pt x="1135" y="317"/>
                  </a:cubicBezTo>
                  <a:cubicBezTo>
                    <a:pt x="1168" y="284"/>
                    <a:pt x="1168" y="217"/>
                    <a:pt x="1168" y="184"/>
                  </a:cubicBezTo>
                  <a:cubicBezTo>
                    <a:pt x="1168" y="117"/>
                    <a:pt x="1135" y="84"/>
                    <a:pt x="1101" y="51"/>
                  </a:cubicBezTo>
                  <a:cubicBezTo>
                    <a:pt x="1068" y="17"/>
                    <a:pt x="1026" y="0"/>
                    <a:pt x="98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18;p54"/>
            <p:cNvSpPr/>
            <p:nvPr/>
          </p:nvSpPr>
          <p:spPr>
            <a:xfrm>
              <a:off x="1795625" y="2062750"/>
              <a:ext cx="26700" cy="63200"/>
            </a:xfrm>
            <a:custGeom>
              <a:avLst/>
              <a:gdLst/>
              <a:ahLst/>
              <a:cxnLst/>
              <a:rect l="l" t="t" r="r" b="b"/>
              <a:pathLst>
                <a:path w="1068" h="2528" extrusionOk="0">
                  <a:moveTo>
                    <a:pt x="667" y="1"/>
                  </a:moveTo>
                  <a:lnTo>
                    <a:pt x="234" y="201"/>
                  </a:lnTo>
                  <a:cubicBezTo>
                    <a:pt x="200" y="234"/>
                    <a:pt x="167" y="267"/>
                    <a:pt x="134" y="334"/>
                  </a:cubicBezTo>
                  <a:cubicBezTo>
                    <a:pt x="100" y="368"/>
                    <a:pt x="100" y="401"/>
                    <a:pt x="100" y="468"/>
                  </a:cubicBezTo>
                  <a:cubicBezTo>
                    <a:pt x="100" y="501"/>
                    <a:pt x="100" y="534"/>
                    <a:pt x="134" y="568"/>
                  </a:cubicBezTo>
                  <a:cubicBezTo>
                    <a:pt x="150" y="584"/>
                    <a:pt x="167" y="593"/>
                    <a:pt x="184" y="593"/>
                  </a:cubicBezTo>
                  <a:cubicBezTo>
                    <a:pt x="200" y="593"/>
                    <a:pt x="217" y="584"/>
                    <a:pt x="234" y="568"/>
                  </a:cubicBezTo>
                  <a:lnTo>
                    <a:pt x="434" y="468"/>
                  </a:lnTo>
                  <a:lnTo>
                    <a:pt x="434" y="1969"/>
                  </a:lnTo>
                  <a:lnTo>
                    <a:pt x="167" y="2135"/>
                  </a:lnTo>
                  <a:cubicBezTo>
                    <a:pt x="100" y="2169"/>
                    <a:pt x="67" y="2202"/>
                    <a:pt x="34" y="2269"/>
                  </a:cubicBezTo>
                  <a:cubicBezTo>
                    <a:pt x="34" y="2302"/>
                    <a:pt x="0" y="2336"/>
                    <a:pt x="0" y="2402"/>
                  </a:cubicBezTo>
                  <a:cubicBezTo>
                    <a:pt x="0" y="2436"/>
                    <a:pt x="0" y="2469"/>
                    <a:pt x="34" y="2502"/>
                  </a:cubicBezTo>
                  <a:cubicBezTo>
                    <a:pt x="50" y="2519"/>
                    <a:pt x="67" y="2527"/>
                    <a:pt x="88" y="2527"/>
                  </a:cubicBezTo>
                  <a:cubicBezTo>
                    <a:pt x="109" y="2527"/>
                    <a:pt x="134" y="2519"/>
                    <a:pt x="167" y="2502"/>
                  </a:cubicBezTo>
                  <a:lnTo>
                    <a:pt x="934" y="2069"/>
                  </a:lnTo>
                  <a:cubicBezTo>
                    <a:pt x="968" y="2069"/>
                    <a:pt x="1034" y="2002"/>
                    <a:pt x="1034" y="1969"/>
                  </a:cubicBezTo>
                  <a:cubicBezTo>
                    <a:pt x="1068" y="1935"/>
                    <a:pt x="1068" y="1869"/>
                    <a:pt x="1068" y="1835"/>
                  </a:cubicBezTo>
                  <a:cubicBezTo>
                    <a:pt x="1068" y="1769"/>
                    <a:pt x="1068" y="1735"/>
                    <a:pt x="1034" y="1702"/>
                  </a:cubicBezTo>
                  <a:cubicBezTo>
                    <a:pt x="1034" y="1685"/>
                    <a:pt x="1026" y="1677"/>
                    <a:pt x="1009" y="1677"/>
                  </a:cubicBezTo>
                  <a:cubicBezTo>
                    <a:pt x="993" y="1677"/>
                    <a:pt x="968" y="1685"/>
                    <a:pt x="934" y="1702"/>
                  </a:cubicBezTo>
                  <a:lnTo>
                    <a:pt x="667" y="1869"/>
                  </a:lnTo>
                  <a:lnTo>
                    <a:pt x="667"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19;p54"/>
            <p:cNvSpPr/>
            <p:nvPr/>
          </p:nvSpPr>
          <p:spPr>
            <a:xfrm>
              <a:off x="1830650" y="2056925"/>
              <a:ext cx="25875" cy="49000"/>
            </a:xfrm>
            <a:custGeom>
              <a:avLst/>
              <a:gdLst/>
              <a:ahLst/>
              <a:cxnLst/>
              <a:rect l="l" t="t" r="r" b="b"/>
              <a:pathLst>
                <a:path w="1035" h="1960" extrusionOk="0">
                  <a:moveTo>
                    <a:pt x="868" y="0"/>
                  </a:moveTo>
                  <a:lnTo>
                    <a:pt x="834" y="33"/>
                  </a:lnTo>
                  <a:lnTo>
                    <a:pt x="801" y="67"/>
                  </a:lnTo>
                  <a:lnTo>
                    <a:pt x="667" y="67"/>
                  </a:lnTo>
                  <a:cubicBezTo>
                    <a:pt x="601" y="100"/>
                    <a:pt x="534" y="100"/>
                    <a:pt x="501" y="134"/>
                  </a:cubicBezTo>
                  <a:cubicBezTo>
                    <a:pt x="334" y="234"/>
                    <a:pt x="234" y="367"/>
                    <a:pt x="134" y="500"/>
                  </a:cubicBezTo>
                  <a:cubicBezTo>
                    <a:pt x="67" y="634"/>
                    <a:pt x="34" y="767"/>
                    <a:pt x="34" y="901"/>
                  </a:cubicBezTo>
                  <a:cubicBezTo>
                    <a:pt x="34" y="967"/>
                    <a:pt x="67" y="1068"/>
                    <a:pt x="134" y="1134"/>
                  </a:cubicBezTo>
                  <a:cubicBezTo>
                    <a:pt x="159" y="1160"/>
                    <a:pt x="190" y="1171"/>
                    <a:pt x="228" y="1171"/>
                  </a:cubicBezTo>
                  <a:cubicBezTo>
                    <a:pt x="291" y="1171"/>
                    <a:pt x="377" y="1142"/>
                    <a:pt x="501" y="1101"/>
                  </a:cubicBezTo>
                  <a:cubicBezTo>
                    <a:pt x="567" y="1068"/>
                    <a:pt x="634" y="1034"/>
                    <a:pt x="734" y="1034"/>
                  </a:cubicBezTo>
                  <a:cubicBezTo>
                    <a:pt x="801" y="1034"/>
                    <a:pt x="801" y="1068"/>
                    <a:pt x="801" y="1101"/>
                  </a:cubicBezTo>
                  <a:cubicBezTo>
                    <a:pt x="801" y="1168"/>
                    <a:pt x="768" y="1201"/>
                    <a:pt x="768" y="1201"/>
                  </a:cubicBezTo>
                  <a:cubicBezTo>
                    <a:pt x="701" y="1301"/>
                    <a:pt x="601" y="1368"/>
                    <a:pt x="501" y="1434"/>
                  </a:cubicBezTo>
                  <a:cubicBezTo>
                    <a:pt x="467" y="1468"/>
                    <a:pt x="401" y="1468"/>
                    <a:pt x="334" y="1501"/>
                  </a:cubicBezTo>
                  <a:cubicBezTo>
                    <a:pt x="301" y="1501"/>
                    <a:pt x="267" y="1501"/>
                    <a:pt x="234" y="1468"/>
                  </a:cubicBezTo>
                  <a:cubicBezTo>
                    <a:pt x="200" y="1401"/>
                    <a:pt x="200" y="1368"/>
                    <a:pt x="167" y="1368"/>
                  </a:cubicBezTo>
                  <a:lnTo>
                    <a:pt x="100" y="1368"/>
                  </a:lnTo>
                  <a:cubicBezTo>
                    <a:pt x="67" y="1401"/>
                    <a:pt x="34" y="1434"/>
                    <a:pt x="34" y="1468"/>
                  </a:cubicBezTo>
                  <a:cubicBezTo>
                    <a:pt x="0" y="1535"/>
                    <a:pt x="0" y="1601"/>
                    <a:pt x="0" y="1668"/>
                  </a:cubicBezTo>
                  <a:lnTo>
                    <a:pt x="0" y="1801"/>
                  </a:lnTo>
                  <a:cubicBezTo>
                    <a:pt x="0" y="1835"/>
                    <a:pt x="0" y="1901"/>
                    <a:pt x="34" y="1935"/>
                  </a:cubicBezTo>
                  <a:cubicBezTo>
                    <a:pt x="34" y="1951"/>
                    <a:pt x="42" y="1960"/>
                    <a:pt x="55" y="1960"/>
                  </a:cubicBezTo>
                  <a:cubicBezTo>
                    <a:pt x="67" y="1960"/>
                    <a:pt x="84" y="1951"/>
                    <a:pt x="100" y="1935"/>
                  </a:cubicBezTo>
                  <a:cubicBezTo>
                    <a:pt x="134" y="1935"/>
                    <a:pt x="134" y="1935"/>
                    <a:pt x="134" y="1901"/>
                  </a:cubicBezTo>
                  <a:cubicBezTo>
                    <a:pt x="167" y="1901"/>
                    <a:pt x="167" y="1868"/>
                    <a:pt x="167" y="1868"/>
                  </a:cubicBezTo>
                  <a:lnTo>
                    <a:pt x="334" y="1868"/>
                  </a:lnTo>
                  <a:cubicBezTo>
                    <a:pt x="401" y="1835"/>
                    <a:pt x="467" y="1801"/>
                    <a:pt x="534" y="1768"/>
                  </a:cubicBezTo>
                  <a:cubicBezTo>
                    <a:pt x="701" y="1701"/>
                    <a:pt x="834" y="1535"/>
                    <a:pt x="934" y="1368"/>
                  </a:cubicBezTo>
                  <a:cubicBezTo>
                    <a:pt x="1001" y="1234"/>
                    <a:pt x="1034" y="1134"/>
                    <a:pt x="1034" y="1001"/>
                  </a:cubicBezTo>
                  <a:cubicBezTo>
                    <a:pt x="1034" y="901"/>
                    <a:pt x="1034" y="834"/>
                    <a:pt x="968" y="767"/>
                  </a:cubicBezTo>
                  <a:cubicBezTo>
                    <a:pt x="934" y="701"/>
                    <a:pt x="868" y="667"/>
                    <a:pt x="801" y="667"/>
                  </a:cubicBezTo>
                  <a:cubicBezTo>
                    <a:pt x="701" y="701"/>
                    <a:pt x="601" y="734"/>
                    <a:pt x="501" y="767"/>
                  </a:cubicBezTo>
                  <a:cubicBezTo>
                    <a:pt x="434" y="801"/>
                    <a:pt x="401" y="801"/>
                    <a:pt x="334" y="801"/>
                  </a:cubicBezTo>
                  <a:cubicBezTo>
                    <a:pt x="301" y="801"/>
                    <a:pt x="301" y="767"/>
                    <a:pt x="301" y="767"/>
                  </a:cubicBezTo>
                  <a:cubicBezTo>
                    <a:pt x="301" y="734"/>
                    <a:pt x="301" y="701"/>
                    <a:pt x="334" y="667"/>
                  </a:cubicBezTo>
                  <a:cubicBezTo>
                    <a:pt x="367" y="601"/>
                    <a:pt x="434" y="534"/>
                    <a:pt x="534" y="500"/>
                  </a:cubicBezTo>
                  <a:cubicBezTo>
                    <a:pt x="567" y="467"/>
                    <a:pt x="601" y="434"/>
                    <a:pt x="667" y="434"/>
                  </a:cubicBezTo>
                  <a:lnTo>
                    <a:pt x="768" y="434"/>
                  </a:lnTo>
                  <a:cubicBezTo>
                    <a:pt x="768" y="467"/>
                    <a:pt x="768" y="500"/>
                    <a:pt x="801" y="534"/>
                  </a:cubicBezTo>
                  <a:cubicBezTo>
                    <a:pt x="818" y="550"/>
                    <a:pt x="834" y="559"/>
                    <a:pt x="847" y="559"/>
                  </a:cubicBezTo>
                  <a:cubicBezTo>
                    <a:pt x="859" y="559"/>
                    <a:pt x="868" y="550"/>
                    <a:pt x="868" y="534"/>
                  </a:cubicBezTo>
                  <a:cubicBezTo>
                    <a:pt x="934" y="500"/>
                    <a:pt x="968" y="467"/>
                    <a:pt x="968" y="400"/>
                  </a:cubicBezTo>
                  <a:cubicBezTo>
                    <a:pt x="968" y="334"/>
                    <a:pt x="968" y="300"/>
                    <a:pt x="968" y="234"/>
                  </a:cubicBezTo>
                  <a:lnTo>
                    <a:pt x="968" y="134"/>
                  </a:lnTo>
                  <a:cubicBezTo>
                    <a:pt x="968" y="100"/>
                    <a:pt x="968" y="33"/>
                    <a:pt x="93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20;p54"/>
            <p:cNvSpPr/>
            <p:nvPr/>
          </p:nvSpPr>
          <p:spPr>
            <a:xfrm>
              <a:off x="1863175" y="2038575"/>
              <a:ext cx="30050" cy="45250"/>
            </a:xfrm>
            <a:custGeom>
              <a:avLst/>
              <a:gdLst/>
              <a:ahLst/>
              <a:cxnLst/>
              <a:rect l="l" t="t" r="r" b="b"/>
              <a:pathLst>
                <a:path w="1202" h="1810" extrusionOk="0">
                  <a:moveTo>
                    <a:pt x="801" y="367"/>
                  </a:moveTo>
                  <a:cubicBezTo>
                    <a:pt x="834" y="401"/>
                    <a:pt x="901" y="467"/>
                    <a:pt x="934" y="534"/>
                  </a:cubicBezTo>
                  <a:lnTo>
                    <a:pt x="267" y="901"/>
                  </a:lnTo>
                  <a:cubicBezTo>
                    <a:pt x="267" y="801"/>
                    <a:pt x="334" y="701"/>
                    <a:pt x="401" y="601"/>
                  </a:cubicBezTo>
                  <a:cubicBezTo>
                    <a:pt x="434" y="534"/>
                    <a:pt x="501" y="467"/>
                    <a:pt x="601" y="434"/>
                  </a:cubicBezTo>
                  <a:cubicBezTo>
                    <a:pt x="634" y="367"/>
                    <a:pt x="701" y="367"/>
                    <a:pt x="801" y="367"/>
                  </a:cubicBezTo>
                  <a:close/>
                  <a:moveTo>
                    <a:pt x="868" y="0"/>
                  </a:moveTo>
                  <a:cubicBezTo>
                    <a:pt x="767" y="0"/>
                    <a:pt x="667" y="34"/>
                    <a:pt x="601" y="67"/>
                  </a:cubicBezTo>
                  <a:cubicBezTo>
                    <a:pt x="434" y="167"/>
                    <a:pt x="267" y="334"/>
                    <a:pt x="200" y="534"/>
                  </a:cubicBezTo>
                  <a:cubicBezTo>
                    <a:pt x="67" y="734"/>
                    <a:pt x="0" y="1001"/>
                    <a:pt x="0" y="1234"/>
                  </a:cubicBezTo>
                  <a:cubicBezTo>
                    <a:pt x="0" y="1401"/>
                    <a:pt x="34" y="1601"/>
                    <a:pt x="167" y="1735"/>
                  </a:cubicBezTo>
                  <a:cubicBezTo>
                    <a:pt x="217" y="1785"/>
                    <a:pt x="275" y="1810"/>
                    <a:pt x="342" y="1810"/>
                  </a:cubicBezTo>
                  <a:cubicBezTo>
                    <a:pt x="409" y="1810"/>
                    <a:pt x="484" y="1785"/>
                    <a:pt x="567" y="1735"/>
                  </a:cubicBezTo>
                  <a:cubicBezTo>
                    <a:pt x="701" y="1635"/>
                    <a:pt x="801" y="1568"/>
                    <a:pt x="901" y="1468"/>
                  </a:cubicBezTo>
                  <a:cubicBezTo>
                    <a:pt x="1001" y="1401"/>
                    <a:pt x="1068" y="1335"/>
                    <a:pt x="1134" y="1234"/>
                  </a:cubicBezTo>
                  <a:cubicBezTo>
                    <a:pt x="1134" y="1201"/>
                    <a:pt x="1168" y="1134"/>
                    <a:pt x="1168" y="1101"/>
                  </a:cubicBezTo>
                  <a:cubicBezTo>
                    <a:pt x="1168" y="1068"/>
                    <a:pt x="1168" y="1034"/>
                    <a:pt x="1134" y="1001"/>
                  </a:cubicBezTo>
                  <a:cubicBezTo>
                    <a:pt x="1118" y="984"/>
                    <a:pt x="1101" y="976"/>
                    <a:pt x="1089" y="976"/>
                  </a:cubicBezTo>
                  <a:cubicBezTo>
                    <a:pt x="1076" y="976"/>
                    <a:pt x="1068" y="984"/>
                    <a:pt x="1068" y="1001"/>
                  </a:cubicBezTo>
                  <a:cubicBezTo>
                    <a:pt x="1001" y="1034"/>
                    <a:pt x="968" y="1068"/>
                    <a:pt x="934" y="1101"/>
                  </a:cubicBezTo>
                  <a:cubicBezTo>
                    <a:pt x="834" y="1201"/>
                    <a:pt x="734" y="1301"/>
                    <a:pt x="601" y="1368"/>
                  </a:cubicBezTo>
                  <a:cubicBezTo>
                    <a:pt x="553" y="1391"/>
                    <a:pt x="490" y="1415"/>
                    <a:pt x="433" y="1415"/>
                  </a:cubicBezTo>
                  <a:cubicBezTo>
                    <a:pt x="409" y="1415"/>
                    <a:pt x="387" y="1411"/>
                    <a:pt x="367" y="1401"/>
                  </a:cubicBezTo>
                  <a:cubicBezTo>
                    <a:pt x="300" y="1401"/>
                    <a:pt x="267" y="1335"/>
                    <a:pt x="234" y="1268"/>
                  </a:cubicBezTo>
                  <a:lnTo>
                    <a:pt x="1168" y="734"/>
                  </a:lnTo>
                  <a:lnTo>
                    <a:pt x="1201" y="567"/>
                  </a:lnTo>
                  <a:cubicBezTo>
                    <a:pt x="1201" y="467"/>
                    <a:pt x="1168" y="367"/>
                    <a:pt x="1168" y="300"/>
                  </a:cubicBezTo>
                  <a:cubicBezTo>
                    <a:pt x="1134" y="200"/>
                    <a:pt x="1101" y="134"/>
                    <a:pt x="1034" y="67"/>
                  </a:cubicBezTo>
                  <a:cubicBezTo>
                    <a:pt x="968" y="34"/>
                    <a:pt x="934" y="0"/>
                    <a:pt x="8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21;p54"/>
            <p:cNvSpPr/>
            <p:nvPr/>
          </p:nvSpPr>
          <p:spPr>
            <a:xfrm>
              <a:off x="1899850" y="2009375"/>
              <a:ext cx="29225" cy="52050"/>
            </a:xfrm>
            <a:custGeom>
              <a:avLst/>
              <a:gdLst/>
              <a:ahLst/>
              <a:cxnLst/>
              <a:rect l="l" t="t" r="r" b="b"/>
              <a:pathLst>
                <a:path w="1169" h="2082" extrusionOk="0">
                  <a:moveTo>
                    <a:pt x="335" y="1"/>
                  </a:moveTo>
                  <a:cubicBezTo>
                    <a:pt x="301" y="34"/>
                    <a:pt x="268" y="67"/>
                    <a:pt x="268" y="101"/>
                  </a:cubicBezTo>
                  <a:cubicBezTo>
                    <a:pt x="234" y="168"/>
                    <a:pt x="234" y="234"/>
                    <a:pt x="234" y="301"/>
                  </a:cubicBezTo>
                  <a:lnTo>
                    <a:pt x="234" y="635"/>
                  </a:lnTo>
                  <a:lnTo>
                    <a:pt x="168" y="668"/>
                  </a:lnTo>
                  <a:cubicBezTo>
                    <a:pt x="101" y="701"/>
                    <a:pt x="68" y="735"/>
                    <a:pt x="34" y="801"/>
                  </a:cubicBezTo>
                  <a:cubicBezTo>
                    <a:pt x="1" y="835"/>
                    <a:pt x="1" y="868"/>
                    <a:pt x="1" y="935"/>
                  </a:cubicBezTo>
                  <a:cubicBezTo>
                    <a:pt x="1" y="968"/>
                    <a:pt x="1" y="1001"/>
                    <a:pt x="34" y="1035"/>
                  </a:cubicBezTo>
                  <a:cubicBezTo>
                    <a:pt x="51" y="1051"/>
                    <a:pt x="68" y="1060"/>
                    <a:pt x="89" y="1060"/>
                  </a:cubicBezTo>
                  <a:cubicBezTo>
                    <a:pt x="109" y="1060"/>
                    <a:pt x="134" y="1051"/>
                    <a:pt x="168" y="1035"/>
                  </a:cubicBezTo>
                  <a:lnTo>
                    <a:pt x="234" y="1001"/>
                  </a:lnTo>
                  <a:lnTo>
                    <a:pt x="234" y="1769"/>
                  </a:lnTo>
                  <a:cubicBezTo>
                    <a:pt x="234" y="1869"/>
                    <a:pt x="268" y="1969"/>
                    <a:pt x="335" y="2036"/>
                  </a:cubicBezTo>
                  <a:cubicBezTo>
                    <a:pt x="365" y="2065"/>
                    <a:pt x="401" y="2082"/>
                    <a:pt x="448" y="2082"/>
                  </a:cubicBezTo>
                  <a:cubicBezTo>
                    <a:pt x="505" y="2082"/>
                    <a:pt x="576" y="2057"/>
                    <a:pt x="668" y="2002"/>
                  </a:cubicBezTo>
                  <a:cubicBezTo>
                    <a:pt x="768" y="1935"/>
                    <a:pt x="835" y="1869"/>
                    <a:pt x="935" y="1769"/>
                  </a:cubicBezTo>
                  <a:cubicBezTo>
                    <a:pt x="1002" y="1702"/>
                    <a:pt x="1102" y="1602"/>
                    <a:pt x="1135" y="1502"/>
                  </a:cubicBezTo>
                  <a:cubicBezTo>
                    <a:pt x="1168" y="1468"/>
                    <a:pt x="1168" y="1435"/>
                    <a:pt x="1168" y="1368"/>
                  </a:cubicBezTo>
                  <a:cubicBezTo>
                    <a:pt x="1168" y="1335"/>
                    <a:pt x="1168" y="1302"/>
                    <a:pt x="1135" y="1268"/>
                  </a:cubicBezTo>
                  <a:cubicBezTo>
                    <a:pt x="1135" y="1252"/>
                    <a:pt x="1127" y="1243"/>
                    <a:pt x="1114" y="1243"/>
                  </a:cubicBezTo>
                  <a:cubicBezTo>
                    <a:pt x="1102" y="1243"/>
                    <a:pt x="1085" y="1252"/>
                    <a:pt x="1068" y="1268"/>
                  </a:cubicBezTo>
                  <a:cubicBezTo>
                    <a:pt x="1035" y="1302"/>
                    <a:pt x="1002" y="1335"/>
                    <a:pt x="968" y="1368"/>
                  </a:cubicBezTo>
                  <a:cubicBezTo>
                    <a:pt x="902" y="1468"/>
                    <a:pt x="802" y="1569"/>
                    <a:pt x="668" y="1669"/>
                  </a:cubicBezTo>
                  <a:cubicBezTo>
                    <a:pt x="568" y="1702"/>
                    <a:pt x="535" y="1702"/>
                    <a:pt x="501" y="1702"/>
                  </a:cubicBezTo>
                  <a:cubicBezTo>
                    <a:pt x="468" y="1702"/>
                    <a:pt x="468" y="1635"/>
                    <a:pt x="468" y="1569"/>
                  </a:cubicBezTo>
                  <a:lnTo>
                    <a:pt x="468" y="868"/>
                  </a:lnTo>
                  <a:lnTo>
                    <a:pt x="868" y="601"/>
                  </a:lnTo>
                  <a:cubicBezTo>
                    <a:pt x="935" y="568"/>
                    <a:pt x="968" y="534"/>
                    <a:pt x="1002" y="501"/>
                  </a:cubicBezTo>
                  <a:cubicBezTo>
                    <a:pt x="1035" y="434"/>
                    <a:pt x="1035" y="401"/>
                    <a:pt x="1035" y="334"/>
                  </a:cubicBezTo>
                  <a:cubicBezTo>
                    <a:pt x="1035" y="301"/>
                    <a:pt x="1035" y="268"/>
                    <a:pt x="1002" y="234"/>
                  </a:cubicBezTo>
                  <a:cubicBezTo>
                    <a:pt x="985" y="218"/>
                    <a:pt x="968" y="209"/>
                    <a:pt x="947" y="209"/>
                  </a:cubicBezTo>
                  <a:cubicBezTo>
                    <a:pt x="927" y="209"/>
                    <a:pt x="902" y="218"/>
                    <a:pt x="868" y="234"/>
                  </a:cubicBezTo>
                  <a:lnTo>
                    <a:pt x="468" y="501"/>
                  </a:lnTo>
                  <a:lnTo>
                    <a:pt x="468" y="168"/>
                  </a:lnTo>
                  <a:cubicBezTo>
                    <a:pt x="468" y="101"/>
                    <a:pt x="468" y="67"/>
                    <a:pt x="43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22;p54"/>
            <p:cNvSpPr/>
            <p:nvPr/>
          </p:nvSpPr>
          <p:spPr>
            <a:xfrm>
              <a:off x="1965750" y="1973975"/>
              <a:ext cx="32550" cy="53575"/>
            </a:xfrm>
            <a:custGeom>
              <a:avLst/>
              <a:gdLst/>
              <a:ahLst/>
              <a:cxnLst/>
              <a:rect l="l" t="t" r="r" b="b"/>
              <a:pathLst>
                <a:path w="1302" h="2143" extrusionOk="0">
                  <a:moveTo>
                    <a:pt x="1166" y="1"/>
                  </a:moveTo>
                  <a:cubicBezTo>
                    <a:pt x="1142" y="1"/>
                    <a:pt x="1112" y="16"/>
                    <a:pt x="1068" y="16"/>
                  </a:cubicBezTo>
                  <a:lnTo>
                    <a:pt x="867" y="149"/>
                  </a:lnTo>
                  <a:cubicBezTo>
                    <a:pt x="834" y="183"/>
                    <a:pt x="767" y="216"/>
                    <a:pt x="767" y="283"/>
                  </a:cubicBezTo>
                  <a:cubicBezTo>
                    <a:pt x="734" y="316"/>
                    <a:pt x="734" y="349"/>
                    <a:pt x="734" y="416"/>
                  </a:cubicBezTo>
                  <a:cubicBezTo>
                    <a:pt x="701" y="449"/>
                    <a:pt x="734" y="516"/>
                    <a:pt x="767" y="549"/>
                  </a:cubicBezTo>
                  <a:lnTo>
                    <a:pt x="634" y="783"/>
                  </a:lnTo>
                  <a:lnTo>
                    <a:pt x="501" y="683"/>
                  </a:lnTo>
                  <a:cubicBezTo>
                    <a:pt x="534" y="650"/>
                    <a:pt x="567" y="583"/>
                    <a:pt x="567" y="483"/>
                  </a:cubicBezTo>
                  <a:cubicBezTo>
                    <a:pt x="567" y="449"/>
                    <a:pt x="567" y="416"/>
                    <a:pt x="534" y="383"/>
                  </a:cubicBezTo>
                  <a:cubicBezTo>
                    <a:pt x="517" y="366"/>
                    <a:pt x="501" y="358"/>
                    <a:pt x="484" y="358"/>
                  </a:cubicBezTo>
                  <a:cubicBezTo>
                    <a:pt x="467" y="358"/>
                    <a:pt x="450" y="366"/>
                    <a:pt x="434" y="383"/>
                  </a:cubicBezTo>
                  <a:lnTo>
                    <a:pt x="200" y="516"/>
                  </a:lnTo>
                  <a:cubicBezTo>
                    <a:pt x="167" y="549"/>
                    <a:pt x="134" y="583"/>
                    <a:pt x="100" y="650"/>
                  </a:cubicBezTo>
                  <a:cubicBezTo>
                    <a:pt x="67" y="683"/>
                    <a:pt x="67" y="716"/>
                    <a:pt x="67" y="783"/>
                  </a:cubicBezTo>
                  <a:cubicBezTo>
                    <a:pt x="67" y="816"/>
                    <a:pt x="67" y="850"/>
                    <a:pt x="100" y="883"/>
                  </a:cubicBezTo>
                  <a:lnTo>
                    <a:pt x="167" y="883"/>
                  </a:lnTo>
                  <a:lnTo>
                    <a:pt x="467" y="1117"/>
                  </a:lnTo>
                  <a:lnTo>
                    <a:pt x="134" y="1750"/>
                  </a:lnTo>
                  <a:cubicBezTo>
                    <a:pt x="100" y="1784"/>
                    <a:pt x="67" y="1817"/>
                    <a:pt x="34" y="1850"/>
                  </a:cubicBezTo>
                  <a:cubicBezTo>
                    <a:pt x="34" y="1917"/>
                    <a:pt x="0" y="1950"/>
                    <a:pt x="0" y="1984"/>
                  </a:cubicBezTo>
                  <a:cubicBezTo>
                    <a:pt x="0" y="2051"/>
                    <a:pt x="34" y="2084"/>
                    <a:pt x="34" y="2117"/>
                  </a:cubicBezTo>
                  <a:cubicBezTo>
                    <a:pt x="50" y="2134"/>
                    <a:pt x="67" y="2142"/>
                    <a:pt x="88" y="2142"/>
                  </a:cubicBezTo>
                  <a:cubicBezTo>
                    <a:pt x="109" y="2142"/>
                    <a:pt x="134" y="2134"/>
                    <a:pt x="167" y="2117"/>
                  </a:cubicBezTo>
                  <a:lnTo>
                    <a:pt x="434" y="1950"/>
                  </a:lnTo>
                  <a:cubicBezTo>
                    <a:pt x="467" y="1917"/>
                    <a:pt x="501" y="1884"/>
                    <a:pt x="534" y="1850"/>
                  </a:cubicBezTo>
                  <a:cubicBezTo>
                    <a:pt x="567" y="1784"/>
                    <a:pt x="567" y="1750"/>
                    <a:pt x="567" y="1684"/>
                  </a:cubicBezTo>
                  <a:cubicBezTo>
                    <a:pt x="567" y="1650"/>
                    <a:pt x="567" y="1617"/>
                    <a:pt x="534" y="1584"/>
                  </a:cubicBezTo>
                  <a:lnTo>
                    <a:pt x="467" y="1584"/>
                  </a:lnTo>
                  <a:lnTo>
                    <a:pt x="634" y="1283"/>
                  </a:lnTo>
                  <a:lnTo>
                    <a:pt x="801" y="1383"/>
                  </a:lnTo>
                  <a:cubicBezTo>
                    <a:pt x="767" y="1417"/>
                    <a:pt x="767" y="1450"/>
                    <a:pt x="734" y="1517"/>
                  </a:cubicBezTo>
                  <a:cubicBezTo>
                    <a:pt x="734" y="1550"/>
                    <a:pt x="734" y="1584"/>
                    <a:pt x="734" y="1617"/>
                  </a:cubicBezTo>
                  <a:cubicBezTo>
                    <a:pt x="734" y="1650"/>
                    <a:pt x="734" y="1717"/>
                    <a:pt x="767" y="1750"/>
                  </a:cubicBezTo>
                  <a:cubicBezTo>
                    <a:pt x="767" y="1750"/>
                    <a:pt x="801" y="1750"/>
                    <a:pt x="867" y="1717"/>
                  </a:cubicBezTo>
                  <a:lnTo>
                    <a:pt x="1134" y="1550"/>
                  </a:lnTo>
                  <a:cubicBezTo>
                    <a:pt x="1168" y="1550"/>
                    <a:pt x="1234" y="1483"/>
                    <a:pt x="1234" y="1450"/>
                  </a:cubicBezTo>
                  <a:cubicBezTo>
                    <a:pt x="1268" y="1417"/>
                    <a:pt x="1268" y="1350"/>
                    <a:pt x="1268" y="1317"/>
                  </a:cubicBezTo>
                  <a:cubicBezTo>
                    <a:pt x="1301" y="1250"/>
                    <a:pt x="1268" y="1217"/>
                    <a:pt x="1234" y="1217"/>
                  </a:cubicBezTo>
                  <a:cubicBezTo>
                    <a:pt x="1234" y="1200"/>
                    <a:pt x="1226" y="1192"/>
                    <a:pt x="1214" y="1192"/>
                  </a:cubicBezTo>
                  <a:cubicBezTo>
                    <a:pt x="1201" y="1192"/>
                    <a:pt x="1184" y="1200"/>
                    <a:pt x="1168" y="1217"/>
                  </a:cubicBezTo>
                  <a:lnTo>
                    <a:pt x="801" y="950"/>
                  </a:lnTo>
                  <a:lnTo>
                    <a:pt x="1101" y="383"/>
                  </a:lnTo>
                  <a:cubicBezTo>
                    <a:pt x="1168" y="349"/>
                    <a:pt x="1168" y="316"/>
                    <a:pt x="1201" y="283"/>
                  </a:cubicBezTo>
                  <a:cubicBezTo>
                    <a:pt x="1234" y="216"/>
                    <a:pt x="1234" y="183"/>
                    <a:pt x="1234" y="149"/>
                  </a:cubicBezTo>
                  <a:cubicBezTo>
                    <a:pt x="1234" y="82"/>
                    <a:pt x="1234" y="49"/>
                    <a:pt x="1201" y="16"/>
                  </a:cubicBezTo>
                  <a:cubicBezTo>
                    <a:pt x="1190" y="5"/>
                    <a:pt x="1179" y="1"/>
                    <a:pt x="116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23;p54"/>
            <p:cNvSpPr/>
            <p:nvPr/>
          </p:nvSpPr>
          <p:spPr>
            <a:xfrm>
              <a:off x="1999100" y="1955600"/>
              <a:ext cx="35875" cy="53600"/>
            </a:xfrm>
            <a:custGeom>
              <a:avLst/>
              <a:gdLst/>
              <a:ahLst/>
              <a:cxnLst/>
              <a:rect l="l" t="t" r="r" b="b"/>
              <a:pathLst>
                <a:path w="1435" h="2144" extrusionOk="0">
                  <a:moveTo>
                    <a:pt x="1097" y="0"/>
                  </a:moveTo>
                  <a:cubicBezTo>
                    <a:pt x="1060" y="0"/>
                    <a:pt x="1018" y="17"/>
                    <a:pt x="968" y="50"/>
                  </a:cubicBezTo>
                  <a:cubicBezTo>
                    <a:pt x="934" y="50"/>
                    <a:pt x="901" y="117"/>
                    <a:pt x="868" y="150"/>
                  </a:cubicBezTo>
                  <a:cubicBezTo>
                    <a:pt x="801" y="217"/>
                    <a:pt x="768" y="250"/>
                    <a:pt x="734" y="317"/>
                  </a:cubicBezTo>
                  <a:cubicBezTo>
                    <a:pt x="701" y="284"/>
                    <a:pt x="668" y="284"/>
                    <a:pt x="634" y="284"/>
                  </a:cubicBezTo>
                  <a:cubicBezTo>
                    <a:pt x="618" y="267"/>
                    <a:pt x="601" y="259"/>
                    <a:pt x="584" y="259"/>
                  </a:cubicBezTo>
                  <a:cubicBezTo>
                    <a:pt x="568" y="259"/>
                    <a:pt x="551" y="267"/>
                    <a:pt x="534" y="284"/>
                  </a:cubicBezTo>
                  <a:cubicBezTo>
                    <a:pt x="501" y="284"/>
                    <a:pt x="467" y="317"/>
                    <a:pt x="434" y="350"/>
                  </a:cubicBezTo>
                  <a:cubicBezTo>
                    <a:pt x="401" y="417"/>
                    <a:pt x="367" y="484"/>
                    <a:pt x="334" y="551"/>
                  </a:cubicBezTo>
                  <a:lnTo>
                    <a:pt x="334" y="451"/>
                  </a:lnTo>
                  <a:lnTo>
                    <a:pt x="134" y="551"/>
                  </a:lnTo>
                  <a:cubicBezTo>
                    <a:pt x="101" y="584"/>
                    <a:pt x="67" y="617"/>
                    <a:pt x="34" y="684"/>
                  </a:cubicBezTo>
                  <a:cubicBezTo>
                    <a:pt x="0" y="717"/>
                    <a:pt x="0" y="784"/>
                    <a:pt x="0" y="817"/>
                  </a:cubicBezTo>
                  <a:cubicBezTo>
                    <a:pt x="0" y="851"/>
                    <a:pt x="0" y="884"/>
                    <a:pt x="34" y="918"/>
                  </a:cubicBezTo>
                  <a:cubicBezTo>
                    <a:pt x="50" y="934"/>
                    <a:pt x="67" y="943"/>
                    <a:pt x="84" y="943"/>
                  </a:cubicBezTo>
                  <a:cubicBezTo>
                    <a:pt x="101" y="943"/>
                    <a:pt x="117" y="934"/>
                    <a:pt x="134" y="918"/>
                  </a:cubicBezTo>
                  <a:lnTo>
                    <a:pt x="134" y="1751"/>
                  </a:lnTo>
                  <a:cubicBezTo>
                    <a:pt x="101" y="1785"/>
                    <a:pt x="67" y="1818"/>
                    <a:pt x="34" y="1885"/>
                  </a:cubicBezTo>
                  <a:cubicBezTo>
                    <a:pt x="0" y="1918"/>
                    <a:pt x="0" y="1952"/>
                    <a:pt x="0" y="2018"/>
                  </a:cubicBezTo>
                  <a:cubicBezTo>
                    <a:pt x="0" y="2052"/>
                    <a:pt x="0" y="2085"/>
                    <a:pt x="34" y="2118"/>
                  </a:cubicBezTo>
                  <a:cubicBezTo>
                    <a:pt x="50" y="2135"/>
                    <a:pt x="67" y="2143"/>
                    <a:pt x="84" y="2143"/>
                  </a:cubicBezTo>
                  <a:cubicBezTo>
                    <a:pt x="101" y="2143"/>
                    <a:pt x="117" y="2135"/>
                    <a:pt x="134" y="2118"/>
                  </a:cubicBezTo>
                  <a:lnTo>
                    <a:pt x="367" y="2018"/>
                  </a:lnTo>
                  <a:cubicBezTo>
                    <a:pt x="401" y="1985"/>
                    <a:pt x="434" y="1952"/>
                    <a:pt x="467" y="1885"/>
                  </a:cubicBezTo>
                  <a:cubicBezTo>
                    <a:pt x="501" y="1852"/>
                    <a:pt x="501" y="1785"/>
                    <a:pt x="501" y="1751"/>
                  </a:cubicBezTo>
                  <a:cubicBezTo>
                    <a:pt x="501" y="1718"/>
                    <a:pt x="501" y="1651"/>
                    <a:pt x="467" y="1651"/>
                  </a:cubicBezTo>
                  <a:cubicBezTo>
                    <a:pt x="451" y="1635"/>
                    <a:pt x="434" y="1626"/>
                    <a:pt x="417" y="1626"/>
                  </a:cubicBezTo>
                  <a:cubicBezTo>
                    <a:pt x="401" y="1626"/>
                    <a:pt x="384" y="1635"/>
                    <a:pt x="367" y="1651"/>
                  </a:cubicBezTo>
                  <a:lnTo>
                    <a:pt x="367" y="918"/>
                  </a:lnTo>
                  <a:cubicBezTo>
                    <a:pt x="401" y="851"/>
                    <a:pt x="434" y="784"/>
                    <a:pt x="467" y="717"/>
                  </a:cubicBezTo>
                  <a:cubicBezTo>
                    <a:pt x="467" y="684"/>
                    <a:pt x="501" y="651"/>
                    <a:pt x="534" y="651"/>
                  </a:cubicBezTo>
                  <a:lnTo>
                    <a:pt x="601" y="651"/>
                  </a:lnTo>
                  <a:cubicBezTo>
                    <a:pt x="601" y="684"/>
                    <a:pt x="601" y="717"/>
                    <a:pt x="601" y="751"/>
                  </a:cubicBezTo>
                  <a:lnTo>
                    <a:pt x="601" y="1852"/>
                  </a:lnTo>
                  <a:lnTo>
                    <a:pt x="801" y="1718"/>
                  </a:lnTo>
                  <a:cubicBezTo>
                    <a:pt x="868" y="1685"/>
                    <a:pt x="901" y="1651"/>
                    <a:pt x="934" y="1618"/>
                  </a:cubicBezTo>
                  <a:cubicBezTo>
                    <a:pt x="934" y="1551"/>
                    <a:pt x="968" y="1518"/>
                    <a:pt x="968" y="1451"/>
                  </a:cubicBezTo>
                  <a:cubicBezTo>
                    <a:pt x="968" y="1418"/>
                    <a:pt x="934" y="1385"/>
                    <a:pt x="934" y="1351"/>
                  </a:cubicBezTo>
                  <a:cubicBezTo>
                    <a:pt x="918" y="1334"/>
                    <a:pt x="901" y="1326"/>
                    <a:pt x="884" y="1326"/>
                  </a:cubicBezTo>
                  <a:cubicBezTo>
                    <a:pt x="868" y="1326"/>
                    <a:pt x="851" y="1334"/>
                    <a:pt x="834" y="1351"/>
                  </a:cubicBezTo>
                  <a:lnTo>
                    <a:pt x="834" y="717"/>
                  </a:lnTo>
                  <a:cubicBezTo>
                    <a:pt x="834" y="617"/>
                    <a:pt x="868" y="551"/>
                    <a:pt x="934" y="484"/>
                  </a:cubicBezTo>
                  <a:cubicBezTo>
                    <a:pt x="934" y="451"/>
                    <a:pt x="968" y="417"/>
                    <a:pt x="1001" y="417"/>
                  </a:cubicBezTo>
                  <a:lnTo>
                    <a:pt x="1035" y="417"/>
                  </a:lnTo>
                  <a:cubicBezTo>
                    <a:pt x="1068" y="451"/>
                    <a:pt x="1068" y="484"/>
                    <a:pt x="1068" y="517"/>
                  </a:cubicBezTo>
                  <a:lnTo>
                    <a:pt x="1068" y="1618"/>
                  </a:lnTo>
                  <a:lnTo>
                    <a:pt x="1268" y="1485"/>
                  </a:lnTo>
                  <a:cubicBezTo>
                    <a:pt x="1335" y="1451"/>
                    <a:pt x="1368" y="1418"/>
                    <a:pt x="1401" y="1385"/>
                  </a:cubicBezTo>
                  <a:cubicBezTo>
                    <a:pt x="1435" y="1318"/>
                    <a:pt x="1435" y="1284"/>
                    <a:pt x="1435" y="1218"/>
                  </a:cubicBezTo>
                  <a:cubicBezTo>
                    <a:pt x="1435" y="1184"/>
                    <a:pt x="1435" y="1151"/>
                    <a:pt x="1401" y="1118"/>
                  </a:cubicBezTo>
                  <a:cubicBezTo>
                    <a:pt x="1385" y="1101"/>
                    <a:pt x="1368" y="1093"/>
                    <a:pt x="1351" y="1093"/>
                  </a:cubicBezTo>
                  <a:cubicBezTo>
                    <a:pt x="1335" y="1093"/>
                    <a:pt x="1318" y="1101"/>
                    <a:pt x="1301" y="1118"/>
                  </a:cubicBezTo>
                  <a:lnTo>
                    <a:pt x="1301" y="350"/>
                  </a:lnTo>
                  <a:cubicBezTo>
                    <a:pt x="1301" y="217"/>
                    <a:pt x="1268" y="117"/>
                    <a:pt x="1201" y="50"/>
                  </a:cubicBezTo>
                  <a:cubicBezTo>
                    <a:pt x="1168" y="17"/>
                    <a:pt x="1135" y="0"/>
                    <a:pt x="109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24;p54"/>
            <p:cNvSpPr/>
            <p:nvPr/>
          </p:nvSpPr>
          <p:spPr>
            <a:xfrm>
              <a:off x="2037450" y="1923475"/>
              <a:ext cx="26725" cy="63200"/>
            </a:xfrm>
            <a:custGeom>
              <a:avLst/>
              <a:gdLst/>
              <a:ahLst/>
              <a:cxnLst/>
              <a:rect l="l" t="t" r="r" b="b"/>
              <a:pathLst>
                <a:path w="1069" h="2528" extrusionOk="0">
                  <a:moveTo>
                    <a:pt x="668" y="1"/>
                  </a:moveTo>
                  <a:lnTo>
                    <a:pt x="234" y="201"/>
                  </a:lnTo>
                  <a:cubicBezTo>
                    <a:pt x="201" y="234"/>
                    <a:pt x="168" y="268"/>
                    <a:pt x="134" y="334"/>
                  </a:cubicBezTo>
                  <a:cubicBezTo>
                    <a:pt x="101" y="368"/>
                    <a:pt x="101" y="435"/>
                    <a:pt x="101" y="468"/>
                  </a:cubicBezTo>
                  <a:cubicBezTo>
                    <a:pt x="101" y="501"/>
                    <a:pt x="101" y="568"/>
                    <a:pt x="134" y="568"/>
                  </a:cubicBezTo>
                  <a:cubicBezTo>
                    <a:pt x="151" y="585"/>
                    <a:pt x="168" y="593"/>
                    <a:pt x="184" y="593"/>
                  </a:cubicBezTo>
                  <a:cubicBezTo>
                    <a:pt x="201" y="593"/>
                    <a:pt x="218" y="585"/>
                    <a:pt x="234" y="568"/>
                  </a:cubicBezTo>
                  <a:lnTo>
                    <a:pt x="435" y="468"/>
                  </a:lnTo>
                  <a:lnTo>
                    <a:pt x="435" y="1969"/>
                  </a:lnTo>
                  <a:lnTo>
                    <a:pt x="168" y="2136"/>
                  </a:lnTo>
                  <a:cubicBezTo>
                    <a:pt x="101" y="2136"/>
                    <a:pt x="68" y="2203"/>
                    <a:pt x="34" y="2236"/>
                  </a:cubicBezTo>
                  <a:cubicBezTo>
                    <a:pt x="1" y="2269"/>
                    <a:pt x="1" y="2336"/>
                    <a:pt x="1" y="2369"/>
                  </a:cubicBezTo>
                  <a:cubicBezTo>
                    <a:pt x="1" y="2436"/>
                    <a:pt x="1" y="2469"/>
                    <a:pt x="34" y="2503"/>
                  </a:cubicBezTo>
                  <a:cubicBezTo>
                    <a:pt x="51" y="2519"/>
                    <a:pt x="68" y="2528"/>
                    <a:pt x="88" y="2528"/>
                  </a:cubicBezTo>
                  <a:cubicBezTo>
                    <a:pt x="109" y="2528"/>
                    <a:pt x="134" y="2519"/>
                    <a:pt x="168" y="2503"/>
                  </a:cubicBezTo>
                  <a:lnTo>
                    <a:pt x="935" y="2036"/>
                  </a:lnTo>
                  <a:cubicBezTo>
                    <a:pt x="968" y="2036"/>
                    <a:pt x="1002" y="1969"/>
                    <a:pt x="1035" y="1936"/>
                  </a:cubicBezTo>
                  <a:cubicBezTo>
                    <a:pt x="1068" y="1902"/>
                    <a:pt x="1068" y="1836"/>
                    <a:pt x="1068" y="1769"/>
                  </a:cubicBezTo>
                  <a:cubicBezTo>
                    <a:pt x="1068" y="1736"/>
                    <a:pt x="1068" y="1702"/>
                    <a:pt x="1035" y="1669"/>
                  </a:cubicBezTo>
                  <a:cubicBezTo>
                    <a:pt x="1035" y="1669"/>
                    <a:pt x="968" y="1669"/>
                    <a:pt x="935" y="1702"/>
                  </a:cubicBezTo>
                  <a:lnTo>
                    <a:pt x="668" y="1869"/>
                  </a:lnTo>
                  <a:lnTo>
                    <a:pt x="668"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25;p54"/>
            <p:cNvSpPr/>
            <p:nvPr/>
          </p:nvSpPr>
          <p:spPr>
            <a:xfrm>
              <a:off x="2069975" y="1918075"/>
              <a:ext cx="30900" cy="49425"/>
            </a:xfrm>
            <a:custGeom>
              <a:avLst/>
              <a:gdLst/>
              <a:ahLst/>
              <a:cxnLst/>
              <a:rect l="l" t="t" r="r" b="b"/>
              <a:pathLst>
                <a:path w="1236" h="1977" extrusionOk="0">
                  <a:moveTo>
                    <a:pt x="876" y="0"/>
                  </a:moveTo>
                  <a:cubicBezTo>
                    <a:pt x="826" y="0"/>
                    <a:pt x="768" y="17"/>
                    <a:pt x="701" y="50"/>
                  </a:cubicBezTo>
                  <a:cubicBezTo>
                    <a:pt x="635" y="83"/>
                    <a:pt x="568" y="150"/>
                    <a:pt x="535" y="184"/>
                  </a:cubicBezTo>
                  <a:cubicBezTo>
                    <a:pt x="468" y="250"/>
                    <a:pt x="434" y="317"/>
                    <a:pt x="401" y="384"/>
                  </a:cubicBezTo>
                  <a:lnTo>
                    <a:pt x="401" y="284"/>
                  </a:lnTo>
                  <a:lnTo>
                    <a:pt x="168" y="384"/>
                  </a:lnTo>
                  <a:cubicBezTo>
                    <a:pt x="134" y="384"/>
                    <a:pt x="101" y="417"/>
                    <a:pt x="68" y="484"/>
                  </a:cubicBezTo>
                  <a:cubicBezTo>
                    <a:pt x="34" y="517"/>
                    <a:pt x="34" y="584"/>
                    <a:pt x="34" y="617"/>
                  </a:cubicBezTo>
                  <a:cubicBezTo>
                    <a:pt x="34" y="651"/>
                    <a:pt x="34" y="717"/>
                    <a:pt x="68" y="751"/>
                  </a:cubicBezTo>
                  <a:lnTo>
                    <a:pt x="168" y="751"/>
                  </a:lnTo>
                  <a:lnTo>
                    <a:pt x="168" y="1585"/>
                  </a:lnTo>
                  <a:cubicBezTo>
                    <a:pt x="134" y="1585"/>
                    <a:pt x="68" y="1618"/>
                    <a:pt x="34" y="1651"/>
                  </a:cubicBezTo>
                  <a:cubicBezTo>
                    <a:pt x="1" y="1718"/>
                    <a:pt x="1" y="1785"/>
                    <a:pt x="1" y="1851"/>
                  </a:cubicBezTo>
                  <a:cubicBezTo>
                    <a:pt x="1" y="1885"/>
                    <a:pt x="1" y="1918"/>
                    <a:pt x="34" y="1952"/>
                  </a:cubicBezTo>
                  <a:cubicBezTo>
                    <a:pt x="51" y="1968"/>
                    <a:pt x="68" y="1977"/>
                    <a:pt x="88" y="1977"/>
                  </a:cubicBezTo>
                  <a:cubicBezTo>
                    <a:pt x="109" y="1977"/>
                    <a:pt x="134" y="1968"/>
                    <a:pt x="168" y="1952"/>
                  </a:cubicBezTo>
                  <a:lnTo>
                    <a:pt x="401" y="1785"/>
                  </a:lnTo>
                  <a:cubicBezTo>
                    <a:pt x="468" y="1751"/>
                    <a:pt x="501" y="1718"/>
                    <a:pt x="535" y="1685"/>
                  </a:cubicBezTo>
                  <a:cubicBezTo>
                    <a:pt x="535" y="1651"/>
                    <a:pt x="568" y="1585"/>
                    <a:pt x="568" y="1551"/>
                  </a:cubicBezTo>
                  <a:cubicBezTo>
                    <a:pt x="568" y="1485"/>
                    <a:pt x="535" y="1418"/>
                    <a:pt x="501" y="1418"/>
                  </a:cubicBezTo>
                  <a:cubicBezTo>
                    <a:pt x="468" y="1418"/>
                    <a:pt x="434" y="1418"/>
                    <a:pt x="401" y="1451"/>
                  </a:cubicBezTo>
                  <a:lnTo>
                    <a:pt x="401" y="817"/>
                  </a:lnTo>
                  <a:cubicBezTo>
                    <a:pt x="434" y="717"/>
                    <a:pt x="468" y="617"/>
                    <a:pt x="535" y="517"/>
                  </a:cubicBezTo>
                  <a:cubicBezTo>
                    <a:pt x="568" y="484"/>
                    <a:pt x="635" y="417"/>
                    <a:pt x="668" y="384"/>
                  </a:cubicBezTo>
                  <a:cubicBezTo>
                    <a:pt x="712" y="384"/>
                    <a:pt x="757" y="369"/>
                    <a:pt x="791" y="369"/>
                  </a:cubicBezTo>
                  <a:cubicBezTo>
                    <a:pt x="809" y="369"/>
                    <a:pt x="824" y="373"/>
                    <a:pt x="835" y="384"/>
                  </a:cubicBezTo>
                  <a:cubicBezTo>
                    <a:pt x="868" y="417"/>
                    <a:pt x="868" y="450"/>
                    <a:pt x="868" y="517"/>
                  </a:cubicBezTo>
                  <a:lnTo>
                    <a:pt x="868" y="1184"/>
                  </a:lnTo>
                  <a:cubicBezTo>
                    <a:pt x="835" y="1184"/>
                    <a:pt x="801" y="1251"/>
                    <a:pt x="768" y="1284"/>
                  </a:cubicBezTo>
                  <a:cubicBezTo>
                    <a:pt x="735" y="1318"/>
                    <a:pt x="735" y="1384"/>
                    <a:pt x="735" y="1418"/>
                  </a:cubicBezTo>
                  <a:cubicBezTo>
                    <a:pt x="735" y="1485"/>
                    <a:pt x="735" y="1518"/>
                    <a:pt x="768" y="1551"/>
                  </a:cubicBezTo>
                  <a:cubicBezTo>
                    <a:pt x="785" y="1568"/>
                    <a:pt x="801" y="1576"/>
                    <a:pt x="822" y="1576"/>
                  </a:cubicBezTo>
                  <a:cubicBezTo>
                    <a:pt x="843" y="1576"/>
                    <a:pt x="868" y="1568"/>
                    <a:pt x="901" y="1551"/>
                  </a:cubicBezTo>
                  <a:lnTo>
                    <a:pt x="1102" y="1418"/>
                  </a:lnTo>
                  <a:cubicBezTo>
                    <a:pt x="1135" y="1384"/>
                    <a:pt x="1168" y="1351"/>
                    <a:pt x="1202" y="1318"/>
                  </a:cubicBezTo>
                  <a:cubicBezTo>
                    <a:pt x="1235" y="1251"/>
                    <a:pt x="1235" y="1218"/>
                    <a:pt x="1235" y="1151"/>
                  </a:cubicBezTo>
                  <a:cubicBezTo>
                    <a:pt x="1235" y="1118"/>
                    <a:pt x="1235" y="1084"/>
                    <a:pt x="1202" y="1051"/>
                  </a:cubicBezTo>
                  <a:cubicBezTo>
                    <a:pt x="1202" y="1034"/>
                    <a:pt x="1185" y="1026"/>
                    <a:pt x="1164" y="1026"/>
                  </a:cubicBezTo>
                  <a:cubicBezTo>
                    <a:pt x="1143" y="1026"/>
                    <a:pt x="1118" y="1034"/>
                    <a:pt x="1102" y="1051"/>
                  </a:cubicBezTo>
                  <a:lnTo>
                    <a:pt x="1102" y="417"/>
                  </a:lnTo>
                  <a:cubicBezTo>
                    <a:pt x="1102" y="284"/>
                    <a:pt x="1068" y="150"/>
                    <a:pt x="1002" y="50"/>
                  </a:cubicBezTo>
                  <a:cubicBezTo>
                    <a:pt x="968" y="17"/>
                    <a:pt x="926" y="0"/>
                    <a:pt x="87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26;p54"/>
            <p:cNvSpPr/>
            <p:nvPr/>
          </p:nvSpPr>
          <p:spPr>
            <a:xfrm>
              <a:off x="2106675" y="1896800"/>
              <a:ext cx="26700" cy="49225"/>
            </a:xfrm>
            <a:custGeom>
              <a:avLst/>
              <a:gdLst/>
              <a:ahLst/>
              <a:cxnLst/>
              <a:rect l="l" t="t" r="r" b="b"/>
              <a:pathLst>
                <a:path w="1068" h="1969" extrusionOk="0">
                  <a:moveTo>
                    <a:pt x="868" y="0"/>
                  </a:moveTo>
                  <a:cubicBezTo>
                    <a:pt x="868" y="0"/>
                    <a:pt x="834" y="34"/>
                    <a:pt x="834" y="34"/>
                  </a:cubicBezTo>
                  <a:lnTo>
                    <a:pt x="801" y="101"/>
                  </a:lnTo>
                  <a:lnTo>
                    <a:pt x="668" y="101"/>
                  </a:lnTo>
                  <a:cubicBezTo>
                    <a:pt x="601" y="101"/>
                    <a:pt x="568" y="134"/>
                    <a:pt x="501" y="167"/>
                  </a:cubicBezTo>
                  <a:cubicBezTo>
                    <a:pt x="367" y="267"/>
                    <a:pt x="234" y="401"/>
                    <a:pt x="134" y="534"/>
                  </a:cubicBezTo>
                  <a:cubicBezTo>
                    <a:pt x="101" y="668"/>
                    <a:pt x="67" y="768"/>
                    <a:pt x="67" y="901"/>
                  </a:cubicBezTo>
                  <a:cubicBezTo>
                    <a:pt x="34" y="1001"/>
                    <a:pt x="67" y="1101"/>
                    <a:pt x="134" y="1168"/>
                  </a:cubicBezTo>
                  <a:cubicBezTo>
                    <a:pt x="162" y="1182"/>
                    <a:pt x="201" y="1190"/>
                    <a:pt x="249" y="1190"/>
                  </a:cubicBezTo>
                  <a:cubicBezTo>
                    <a:pt x="317" y="1190"/>
                    <a:pt x="403" y="1174"/>
                    <a:pt x="501" y="1135"/>
                  </a:cubicBezTo>
                  <a:cubicBezTo>
                    <a:pt x="568" y="1101"/>
                    <a:pt x="668" y="1068"/>
                    <a:pt x="734" y="1068"/>
                  </a:cubicBezTo>
                  <a:cubicBezTo>
                    <a:pt x="801" y="1068"/>
                    <a:pt x="801" y="1101"/>
                    <a:pt x="801" y="1135"/>
                  </a:cubicBezTo>
                  <a:cubicBezTo>
                    <a:pt x="801" y="1168"/>
                    <a:pt x="801" y="1201"/>
                    <a:pt x="768" y="1235"/>
                  </a:cubicBezTo>
                  <a:cubicBezTo>
                    <a:pt x="701" y="1335"/>
                    <a:pt x="634" y="1401"/>
                    <a:pt x="534" y="1468"/>
                  </a:cubicBezTo>
                  <a:cubicBezTo>
                    <a:pt x="468" y="1502"/>
                    <a:pt x="401" y="1502"/>
                    <a:pt x="367" y="1502"/>
                  </a:cubicBezTo>
                  <a:cubicBezTo>
                    <a:pt x="345" y="1513"/>
                    <a:pt x="327" y="1516"/>
                    <a:pt x="311" y="1516"/>
                  </a:cubicBezTo>
                  <a:cubicBezTo>
                    <a:pt x="278" y="1516"/>
                    <a:pt x="256" y="1502"/>
                    <a:pt x="234" y="1502"/>
                  </a:cubicBezTo>
                  <a:cubicBezTo>
                    <a:pt x="234" y="1468"/>
                    <a:pt x="201" y="1435"/>
                    <a:pt x="201" y="1401"/>
                  </a:cubicBezTo>
                  <a:cubicBezTo>
                    <a:pt x="184" y="1385"/>
                    <a:pt x="167" y="1376"/>
                    <a:pt x="155" y="1376"/>
                  </a:cubicBezTo>
                  <a:cubicBezTo>
                    <a:pt x="142" y="1376"/>
                    <a:pt x="134" y="1385"/>
                    <a:pt x="134" y="1401"/>
                  </a:cubicBezTo>
                  <a:cubicBezTo>
                    <a:pt x="67" y="1435"/>
                    <a:pt x="67" y="1468"/>
                    <a:pt x="34" y="1502"/>
                  </a:cubicBezTo>
                  <a:cubicBezTo>
                    <a:pt x="1" y="1568"/>
                    <a:pt x="1" y="1635"/>
                    <a:pt x="1" y="1702"/>
                  </a:cubicBezTo>
                  <a:lnTo>
                    <a:pt x="1" y="1802"/>
                  </a:lnTo>
                  <a:cubicBezTo>
                    <a:pt x="1" y="1869"/>
                    <a:pt x="1" y="1935"/>
                    <a:pt x="34" y="1969"/>
                  </a:cubicBezTo>
                  <a:lnTo>
                    <a:pt x="134" y="1969"/>
                  </a:lnTo>
                  <a:lnTo>
                    <a:pt x="167" y="1935"/>
                  </a:lnTo>
                  <a:lnTo>
                    <a:pt x="201" y="1869"/>
                  </a:lnTo>
                  <a:cubicBezTo>
                    <a:pt x="217" y="1885"/>
                    <a:pt x="242" y="1894"/>
                    <a:pt x="267" y="1894"/>
                  </a:cubicBezTo>
                  <a:cubicBezTo>
                    <a:pt x="292" y="1894"/>
                    <a:pt x="317" y="1885"/>
                    <a:pt x="334" y="1869"/>
                  </a:cubicBezTo>
                  <a:cubicBezTo>
                    <a:pt x="401" y="1869"/>
                    <a:pt x="468" y="1835"/>
                    <a:pt x="534" y="1802"/>
                  </a:cubicBezTo>
                  <a:cubicBezTo>
                    <a:pt x="701" y="1702"/>
                    <a:pt x="834" y="1568"/>
                    <a:pt x="935" y="1401"/>
                  </a:cubicBezTo>
                  <a:cubicBezTo>
                    <a:pt x="1001" y="1268"/>
                    <a:pt x="1035" y="1135"/>
                    <a:pt x="1068" y="1001"/>
                  </a:cubicBezTo>
                  <a:cubicBezTo>
                    <a:pt x="1068" y="934"/>
                    <a:pt x="1035" y="868"/>
                    <a:pt x="1001" y="801"/>
                  </a:cubicBezTo>
                  <a:cubicBezTo>
                    <a:pt x="935" y="734"/>
                    <a:pt x="868" y="701"/>
                    <a:pt x="801" y="701"/>
                  </a:cubicBezTo>
                  <a:cubicBezTo>
                    <a:pt x="701" y="734"/>
                    <a:pt x="601" y="734"/>
                    <a:pt x="501" y="801"/>
                  </a:cubicBezTo>
                  <a:cubicBezTo>
                    <a:pt x="434" y="801"/>
                    <a:pt x="401" y="834"/>
                    <a:pt x="334" y="834"/>
                  </a:cubicBezTo>
                  <a:cubicBezTo>
                    <a:pt x="301" y="834"/>
                    <a:pt x="301" y="801"/>
                    <a:pt x="301" y="768"/>
                  </a:cubicBezTo>
                  <a:cubicBezTo>
                    <a:pt x="301" y="734"/>
                    <a:pt x="301" y="734"/>
                    <a:pt x="334" y="701"/>
                  </a:cubicBezTo>
                  <a:cubicBezTo>
                    <a:pt x="367" y="634"/>
                    <a:pt x="468" y="568"/>
                    <a:pt x="534" y="501"/>
                  </a:cubicBezTo>
                  <a:cubicBezTo>
                    <a:pt x="568" y="501"/>
                    <a:pt x="634" y="467"/>
                    <a:pt x="668" y="467"/>
                  </a:cubicBezTo>
                  <a:lnTo>
                    <a:pt x="768" y="467"/>
                  </a:lnTo>
                  <a:cubicBezTo>
                    <a:pt x="768" y="501"/>
                    <a:pt x="801" y="534"/>
                    <a:pt x="801" y="568"/>
                  </a:cubicBezTo>
                  <a:lnTo>
                    <a:pt x="901" y="568"/>
                  </a:lnTo>
                  <a:cubicBezTo>
                    <a:pt x="935" y="534"/>
                    <a:pt x="968" y="467"/>
                    <a:pt x="1001" y="434"/>
                  </a:cubicBezTo>
                  <a:cubicBezTo>
                    <a:pt x="1001" y="367"/>
                    <a:pt x="1001" y="301"/>
                    <a:pt x="1001" y="267"/>
                  </a:cubicBezTo>
                  <a:lnTo>
                    <a:pt x="1001" y="167"/>
                  </a:lnTo>
                  <a:cubicBezTo>
                    <a:pt x="1001" y="101"/>
                    <a:pt x="968" y="67"/>
                    <a:pt x="9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27;p54"/>
            <p:cNvSpPr/>
            <p:nvPr/>
          </p:nvSpPr>
          <p:spPr>
            <a:xfrm>
              <a:off x="2138375" y="1875325"/>
              <a:ext cx="32550" cy="40800"/>
            </a:xfrm>
            <a:custGeom>
              <a:avLst/>
              <a:gdLst/>
              <a:ahLst/>
              <a:cxnLst/>
              <a:rect l="l" t="t" r="r" b="b"/>
              <a:pathLst>
                <a:path w="1302" h="1632" extrusionOk="0">
                  <a:moveTo>
                    <a:pt x="1213" y="1"/>
                  </a:moveTo>
                  <a:cubicBezTo>
                    <a:pt x="1193" y="1"/>
                    <a:pt x="1168" y="9"/>
                    <a:pt x="1134" y="26"/>
                  </a:cubicBezTo>
                  <a:lnTo>
                    <a:pt x="167" y="593"/>
                  </a:lnTo>
                  <a:cubicBezTo>
                    <a:pt x="100" y="626"/>
                    <a:pt x="67" y="659"/>
                    <a:pt x="67" y="693"/>
                  </a:cubicBezTo>
                  <a:cubicBezTo>
                    <a:pt x="33" y="759"/>
                    <a:pt x="0" y="793"/>
                    <a:pt x="0" y="859"/>
                  </a:cubicBezTo>
                  <a:cubicBezTo>
                    <a:pt x="0" y="893"/>
                    <a:pt x="33" y="926"/>
                    <a:pt x="67" y="960"/>
                  </a:cubicBezTo>
                  <a:cubicBezTo>
                    <a:pt x="67" y="976"/>
                    <a:pt x="75" y="985"/>
                    <a:pt x="92" y="985"/>
                  </a:cubicBezTo>
                  <a:cubicBezTo>
                    <a:pt x="108" y="985"/>
                    <a:pt x="134" y="976"/>
                    <a:pt x="167" y="960"/>
                  </a:cubicBezTo>
                  <a:lnTo>
                    <a:pt x="1134" y="392"/>
                  </a:lnTo>
                  <a:cubicBezTo>
                    <a:pt x="1168" y="359"/>
                    <a:pt x="1234" y="326"/>
                    <a:pt x="1268" y="292"/>
                  </a:cubicBezTo>
                  <a:cubicBezTo>
                    <a:pt x="1268" y="226"/>
                    <a:pt x="1268" y="192"/>
                    <a:pt x="1301" y="126"/>
                  </a:cubicBezTo>
                  <a:cubicBezTo>
                    <a:pt x="1301" y="92"/>
                    <a:pt x="1268" y="59"/>
                    <a:pt x="1268" y="26"/>
                  </a:cubicBezTo>
                  <a:cubicBezTo>
                    <a:pt x="1251" y="9"/>
                    <a:pt x="1234" y="1"/>
                    <a:pt x="1213" y="1"/>
                  </a:cubicBezTo>
                  <a:close/>
                  <a:moveTo>
                    <a:pt x="1233" y="645"/>
                  </a:moveTo>
                  <a:cubicBezTo>
                    <a:pt x="1208" y="645"/>
                    <a:pt x="1179" y="659"/>
                    <a:pt x="1134" y="659"/>
                  </a:cubicBezTo>
                  <a:lnTo>
                    <a:pt x="167" y="1226"/>
                  </a:lnTo>
                  <a:cubicBezTo>
                    <a:pt x="100" y="1260"/>
                    <a:pt x="67" y="1293"/>
                    <a:pt x="67" y="1360"/>
                  </a:cubicBezTo>
                  <a:cubicBezTo>
                    <a:pt x="33" y="1393"/>
                    <a:pt x="0" y="1460"/>
                    <a:pt x="0" y="1493"/>
                  </a:cubicBezTo>
                  <a:cubicBezTo>
                    <a:pt x="0" y="1527"/>
                    <a:pt x="33" y="1593"/>
                    <a:pt x="67" y="1593"/>
                  </a:cubicBezTo>
                  <a:cubicBezTo>
                    <a:pt x="67" y="1622"/>
                    <a:pt x="73" y="1632"/>
                    <a:pt x="85" y="1632"/>
                  </a:cubicBezTo>
                  <a:cubicBezTo>
                    <a:pt x="101" y="1632"/>
                    <a:pt x="128" y="1613"/>
                    <a:pt x="167" y="1593"/>
                  </a:cubicBezTo>
                  <a:lnTo>
                    <a:pt x="1134" y="1060"/>
                  </a:lnTo>
                  <a:lnTo>
                    <a:pt x="1134" y="1026"/>
                  </a:lnTo>
                  <a:cubicBezTo>
                    <a:pt x="1168" y="993"/>
                    <a:pt x="1234" y="960"/>
                    <a:pt x="1268" y="926"/>
                  </a:cubicBezTo>
                  <a:cubicBezTo>
                    <a:pt x="1268" y="893"/>
                    <a:pt x="1268" y="826"/>
                    <a:pt x="1301" y="793"/>
                  </a:cubicBezTo>
                  <a:cubicBezTo>
                    <a:pt x="1301" y="759"/>
                    <a:pt x="1268" y="693"/>
                    <a:pt x="1268" y="659"/>
                  </a:cubicBezTo>
                  <a:cubicBezTo>
                    <a:pt x="1257" y="648"/>
                    <a:pt x="1245" y="645"/>
                    <a:pt x="1233" y="645"/>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28;p54"/>
            <p:cNvSpPr/>
            <p:nvPr/>
          </p:nvSpPr>
          <p:spPr>
            <a:xfrm>
              <a:off x="2179225" y="1842600"/>
              <a:ext cx="19200" cy="32550"/>
            </a:xfrm>
            <a:custGeom>
              <a:avLst/>
              <a:gdLst/>
              <a:ahLst/>
              <a:cxnLst/>
              <a:rect l="l" t="t" r="r" b="b"/>
              <a:pathLst>
                <a:path w="768" h="1302" extrusionOk="0">
                  <a:moveTo>
                    <a:pt x="768" y="0"/>
                  </a:moveTo>
                  <a:lnTo>
                    <a:pt x="468" y="167"/>
                  </a:lnTo>
                  <a:lnTo>
                    <a:pt x="568" y="934"/>
                  </a:lnTo>
                  <a:cubicBezTo>
                    <a:pt x="568" y="968"/>
                    <a:pt x="568" y="1001"/>
                    <a:pt x="568" y="1034"/>
                  </a:cubicBezTo>
                  <a:lnTo>
                    <a:pt x="634" y="1034"/>
                  </a:lnTo>
                  <a:cubicBezTo>
                    <a:pt x="634" y="1001"/>
                    <a:pt x="668" y="1001"/>
                    <a:pt x="668" y="968"/>
                  </a:cubicBezTo>
                  <a:cubicBezTo>
                    <a:pt x="668" y="934"/>
                    <a:pt x="701" y="901"/>
                    <a:pt x="701" y="868"/>
                  </a:cubicBezTo>
                  <a:lnTo>
                    <a:pt x="768" y="0"/>
                  </a:lnTo>
                  <a:close/>
                  <a:moveTo>
                    <a:pt x="301" y="300"/>
                  </a:moveTo>
                  <a:lnTo>
                    <a:pt x="1" y="467"/>
                  </a:lnTo>
                  <a:lnTo>
                    <a:pt x="101" y="1234"/>
                  </a:lnTo>
                  <a:cubicBezTo>
                    <a:pt x="134" y="1268"/>
                    <a:pt x="134" y="1301"/>
                    <a:pt x="134" y="1301"/>
                  </a:cubicBezTo>
                  <a:lnTo>
                    <a:pt x="167" y="1301"/>
                  </a:lnTo>
                  <a:cubicBezTo>
                    <a:pt x="201" y="1301"/>
                    <a:pt x="201" y="1301"/>
                    <a:pt x="234" y="1268"/>
                  </a:cubicBezTo>
                  <a:cubicBezTo>
                    <a:pt x="234" y="1234"/>
                    <a:pt x="234" y="1201"/>
                    <a:pt x="234" y="1168"/>
                  </a:cubicBezTo>
                  <a:lnTo>
                    <a:pt x="301" y="30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29;p54"/>
            <p:cNvSpPr/>
            <p:nvPr/>
          </p:nvSpPr>
          <p:spPr>
            <a:xfrm>
              <a:off x="2207575" y="1828425"/>
              <a:ext cx="32550" cy="59025"/>
            </a:xfrm>
            <a:custGeom>
              <a:avLst/>
              <a:gdLst/>
              <a:ahLst/>
              <a:cxnLst/>
              <a:rect l="l" t="t" r="r" b="b"/>
              <a:pathLst>
                <a:path w="1302" h="2361" extrusionOk="0">
                  <a:moveTo>
                    <a:pt x="401" y="0"/>
                  </a:moveTo>
                  <a:lnTo>
                    <a:pt x="134" y="100"/>
                  </a:lnTo>
                  <a:cubicBezTo>
                    <a:pt x="101" y="100"/>
                    <a:pt x="67" y="167"/>
                    <a:pt x="34" y="200"/>
                  </a:cubicBezTo>
                  <a:cubicBezTo>
                    <a:pt x="1" y="234"/>
                    <a:pt x="1" y="300"/>
                    <a:pt x="1" y="334"/>
                  </a:cubicBezTo>
                  <a:cubicBezTo>
                    <a:pt x="1" y="400"/>
                    <a:pt x="1" y="434"/>
                    <a:pt x="34" y="467"/>
                  </a:cubicBezTo>
                  <a:cubicBezTo>
                    <a:pt x="34" y="478"/>
                    <a:pt x="42" y="482"/>
                    <a:pt x="53" y="482"/>
                  </a:cubicBezTo>
                  <a:cubicBezTo>
                    <a:pt x="75" y="482"/>
                    <a:pt x="112" y="467"/>
                    <a:pt x="134" y="467"/>
                  </a:cubicBezTo>
                  <a:lnTo>
                    <a:pt x="168" y="467"/>
                  </a:lnTo>
                  <a:lnTo>
                    <a:pt x="168" y="1968"/>
                  </a:lnTo>
                  <a:cubicBezTo>
                    <a:pt x="134" y="2002"/>
                    <a:pt x="101" y="2002"/>
                    <a:pt x="67" y="2035"/>
                  </a:cubicBezTo>
                  <a:cubicBezTo>
                    <a:pt x="34" y="2102"/>
                    <a:pt x="1" y="2168"/>
                    <a:pt x="1" y="2235"/>
                  </a:cubicBezTo>
                  <a:cubicBezTo>
                    <a:pt x="1" y="2268"/>
                    <a:pt x="34" y="2302"/>
                    <a:pt x="34" y="2335"/>
                  </a:cubicBezTo>
                  <a:cubicBezTo>
                    <a:pt x="51" y="2352"/>
                    <a:pt x="67" y="2360"/>
                    <a:pt x="88" y="2360"/>
                  </a:cubicBezTo>
                  <a:cubicBezTo>
                    <a:pt x="109" y="2360"/>
                    <a:pt x="134" y="2352"/>
                    <a:pt x="168" y="2335"/>
                  </a:cubicBezTo>
                  <a:lnTo>
                    <a:pt x="434" y="2202"/>
                  </a:lnTo>
                  <a:cubicBezTo>
                    <a:pt x="468" y="2168"/>
                    <a:pt x="501" y="2135"/>
                    <a:pt x="534" y="2068"/>
                  </a:cubicBezTo>
                  <a:cubicBezTo>
                    <a:pt x="568" y="2035"/>
                    <a:pt x="568" y="1968"/>
                    <a:pt x="568" y="1935"/>
                  </a:cubicBezTo>
                  <a:cubicBezTo>
                    <a:pt x="568" y="1868"/>
                    <a:pt x="568" y="1801"/>
                    <a:pt x="534" y="1801"/>
                  </a:cubicBezTo>
                  <a:cubicBezTo>
                    <a:pt x="501" y="1801"/>
                    <a:pt x="468" y="1801"/>
                    <a:pt x="401" y="1868"/>
                  </a:cubicBezTo>
                  <a:lnTo>
                    <a:pt x="401" y="1201"/>
                  </a:lnTo>
                  <a:cubicBezTo>
                    <a:pt x="468" y="1101"/>
                    <a:pt x="501" y="1001"/>
                    <a:pt x="568" y="901"/>
                  </a:cubicBezTo>
                  <a:cubicBezTo>
                    <a:pt x="601" y="867"/>
                    <a:pt x="635" y="834"/>
                    <a:pt x="701" y="801"/>
                  </a:cubicBezTo>
                  <a:cubicBezTo>
                    <a:pt x="735" y="784"/>
                    <a:pt x="760" y="776"/>
                    <a:pt x="780" y="776"/>
                  </a:cubicBezTo>
                  <a:cubicBezTo>
                    <a:pt x="801" y="776"/>
                    <a:pt x="818" y="784"/>
                    <a:pt x="835" y="801"/>
                  </a:cubicBezTo>
                  <a:cubicBezTo>
                    <a:pt x="901" y="801"/>
                    <a:pt x="901" y="867"/>
                    <a:pt x="901" y="968"/>
                  </a:cubicBezTo>
                  <a:lnTo>
                    <a:pt x="901" y="1601"/>
                  </a:lnTo>
                  <a:cubicBezTo>
                    <a:pt x="835" y="1601"/>
                    <a:pt x="801" y="1635"/>
                    <a:pt x="768" y="1668"/>
                  </a:cubicBezTo>
                  <a:cubicBezTo>
                    <a:pt x="735" y="1735"/>
                    <a:pt x="735" y="1801"/>
                    <a:pt x="735" y="1868"/>
                  </a:cubicBezTo>
                  <a:cubicBezTo>
                    <a:pt x="735" y="1902"/>
                    <a:pt x="735" y="1935"/>
                    <a:pt x="768" y="1968"/>
                  </a:cubicBezTo>
                  <a:cubicBezTo>
                    <a:pt x="768" y="1978"/>
                    <a:pt x="774" y="1982"/>
                    <a:pt x="783" y="1982"/>
                  </a:cubicBezTo>
                  <a:cubicBezTo>
                    <a:pt x="804" y="1982"/>
                    <a:pt x="844" y="1959"/>
                    <a:pt x="868" y="1935"/>
                  </a:cubicBezTo>
                  <a:lnTo>
                    <a:pt x="1135" y="1801"/>
                  </a:lnTo>
                  <a:cubicBezTo>
                    <a:pt x="1168" y="1768"/>
                    <a:pt x="1235" y="1735"/>
                    <a:pt x="1268" y="1701"/>
                  </a:cubicBezTo>
                  <a:cubicBezTo>
                    <a:pt x="1268" y="1635"/>
                    <a:pt x="1268" y="1601"/>
                    <a:pt x="1302" y="1535"/>
                  </a:cubicBezTo>
                  <a:cubicBezTo>
                    <a:pt x="1302" y="1468"/>
                    <a:pt x="1268" y="1435"/>
                    <a:pt x="1235" y="1435"/>
                  </a:cubicBezTo>
                  <a:cubicBezTo>
                    <a:pt x="1202" y="1435"/>
                    <a:pt x="1135" y="1435"/>
                    <a:pt x="1135" y="1468"/>
                  </a:cubicBezTo>
                  <a:lnTo>
                    <a:pt x="1135" y="801"/>
                  </a:lnTo>
                  <a:cubicBezTo>
                    <a:pt x="1135" y="701"/>
                    <a:pt x="1102" y="601"/>
                    <a:pt x="1068" y="501"/>
                  </a:cubicBezTo>
                  <a:cubicBezTo>
                    <a:pt x="1035" y="434"/>
                    <a:pt x="968" y="400"/>
                    <a:pt x="901" y="400"/>
                  </a:cubicBezTo>
                  <a:cubicBezTo>
                    <a:pt x="835" y="400"/>
                    <a:pt x="768" y="434"/>
                    <a:pt x="701" y="467"/>
                  </a:cubicBezTo>
                  <a:cubicBezTo>
                    <a:pt x="635" y="501"/>
                    <a:pt x="601" y="534"/>
                    <a:pt x="568" y="567"/>
                  </a:cubicBezTo>
                  <a:cubicBezTo>
                    <a:pt x="501" y="634"/>
                    <a:pt x="468" y="701"/>
                    <a:pt x="401" y="767"/>
                  </a:cubicBezTo>
                  <a:lnTo>
                    <a:pt x="401"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30;p54"/>
            <p:cNvSpPr/>
            <p:nvPr/>
          </p:nvSpPr>
          <p:spPr>
            <a:xfrm>
              <a:off x="2245100" y="1810075"/>
              <a:ext cx="29225" cy="51450"/>
            </a:xfrm>
            <a:custGeom>
              <a:avLst/>
              <a:gdLst/>
              <a:ahLst/>
              <a:cxnLst/>
              <a:rect l="l" t="t" r="r" b="b"/>
              <a:pathLst>
                <a:path w="1169" h="2058" extrusionOk="0">
                  <a:moveTo>
                    <a:pt x="368" y="0"/>
                  </a:moveTo>
                  <a:cubicBezTo>
                    <a:pt x="301" y="34"/>
                    <a:pt x="301" y="67"/>
                    <a:pt x="268" y="100"/>
                  </a:cubicBezTo>
                  <a:cubicBezTo>
                    <a:pt x="234" y="167"/>
                    <a:pt x="234" y="234"/>
                    <a:pt x="234" y="301"/>
                  </a:cubicBezTo>
                  <a:lnTo>
                    <a:pt x="234" y="601"/>
                  </a:lnTo>
                  <a:lnTo>
                    <a:pt x="168" y="667"/>
                  </a:lnTo>
                  <a:cubicBezTo>
                    <a:pt x="101" y="701"/>
                    <a:pt x="68" y="734"/>
                    <a:pt x="34" y="768"/>
                  </a:cubicBezTo>
                  <a:cubicBezTo>
                    <a:pt x="1" y="834"/>
                    <a:pt x="1" y="868"/>
                    <a:pt x="1" y="934"/>
                  </a:cubicBezTo>
                  <a:cubicBezTo>
                    <a:pt x="1" y="968"/>
                    <a:pt x="1" y="1001"/>
                    <a:pt x="34" y="1034"/>
                  </a:cubicBezTo>
                  <a:cubicBezTo>
                    <a:pt x="51" y="1051"/>
                    <a:pt x="68" y="1059"/>
                    <a:pt x="88" y="1059"/>
                  </a:cubicBezTo>
                  <a:cubicBezTo>
                    <a:pt x="109" y="1059"/>
                    <a:pt x="134" y="1051"/>
                    <a:pt x="168" y="1034"/>
                  </a:cubicBezTo>
                  <a:lnTo>
                    <a:pt x="234" y="968"/>
                  </a:lnTo>
                  <a:lnTo>
                    <a:pt x="234" y="1735"/>
                  </a:lnTo>
                  <a:cubicBezTo>
                    <a:pt x="234" y="1868"/>
                    <a:pt x="268" y="1968"/>
                    <a:pt x="334" y="2035"/>
                  </a:cubicBezTo>
                  <a:cubicBezTo>
                    <a:pt x="362" y="2049"/>
                    <a:pt x="401" y="2057"/>
                    <a:pt x="447" y="2057"/>
                  </a:cubicBezTo>
                  <a:cubicBezTo>
                    <a:pt x="512" y="2057"/>
                    <a:pt x="590" y="2041"/>
                    <a:pt x="668" y="2002"/>
                  </a:cubicBezTo>
                  <a:cubicBezTo>
                    <a:pt x="768" y="1935"/>
                    <a:pt x="835" y="1835"/>
                    <a:pt x="935" y="1768"/>
                  </a:cubicBezTo>
                  <a:cubicBezTo>
                    <a:pt x="1002" y="1702"/>
                    <a:pt x="1102" y="1601"/>
                    <a:pt x="1135" y="1501"/>
                  </a:cubicBezTo>
                  <a:cubicBezTo>
                    <a:pt x="1168" y="1435"/>
                    <a:pt x="1168" y="1401"/>
                    <a:pt x="1168" y="1368"/>
                  </a:cubicBezTo>
                  <a:cubicBezTo>
                    <a:pt x="1168" y="1301"/>
                    <a:pt x="1168" y="1268"/>
                    <a:pt x="1135" y="1268"/>
                  </a:cubicBezTo>
                  <a:cubicBezTo>
                    <a:pt x="1135" y="1251"/>
                    <a:pt x="1127" y="1243"/>
                    <a:pt x="1114" y="1243"/>
                  </a:cubicBezTo>
                  <a:cubicBezTo>
                    <a:pt x="1102" y="1243"/>
                    <a:pt x="1085" y="1251"/>
                    <a:pt x="1068" y="1268"/>
                  </a:cubicBezTo>
                  <a:cubicBezTo>
                    <a:pt x="1035" y="1268"/>
                    <a:pt x="1002" y="1301"/>
                    <a:pt x="968" y="1335"/>
                  </a:cubicBezTo>
                  <a:cubicBezTo>
                    <a:pt x="901" y="1468"/>
                    <a:pt x="801" y="1568"/>
                    <a:pt x="668" y="1635"/>
                  </a:cubicBezTo>
                  <a:cubicBezTo>
                    <a:pt x="568" y="1702"/>
                    <a:pt x="535" y="1702"/>
                    <a:pt x="501" y="1702"/>
                  </a:cubicBezTo>
                  <a:cubicBezTo>
                    <a:pt x="468" y="1668"/>
                    <a:pt x="468" y="1635"/>
                    <a:pt x="468" y="1568"/>
                  </a:cubicBezTo>
                  <a:lnTo>
                    <a:pt x="468" y="868"/>
                  </a:lnTo>
                  <a:lnTo>
                    <a:pt x="868" y="634"/>
                  </a:lnTo>
                  <a:cubicBezTo>
                    <a:pt x="935" y="601"/>
                    <a:pt x="968" y="567"/>
                    <a:pt x="1002" y="501"/>
                  </a:cubicBezTo>
                  <a:cubicBezTo>
                    <a:pt x="1035" y="467"/>
                    <a:pt x="1035" y="401"/>
                    <a:pt x="1035" y="367"/>
                  </a:cubicBezTo>
                  <a:cubicBezTo>
                    <a:pt x="1035" y="334"/>
                    <a:pt x="1035" y="301"/>
                    <a:pt x="1002" y="267"/>
                  </a:cubicBezTo>
                  <a:cubicBezTo>
                    <a:pt x="985" y="251"/>
                    <a:pt x="968" y="242"/>
                    <a:pt x="947" y="242"/>
                  </a:cubicBezTo>
                  <a:cubicBezTo>
                    <a:pt x="926" y="242"/>
                    <a:pt x="901" y="251"/>
                    <a:pt x="868" y="267"/>
                  </a:cubicBezTo>
                  <a:lnTo>
                    <a:pt x="468" y="501"/>
                  </a:lnTo>
                  <a:lnTo>
                    <a:pt x="468" y="167"/>
                  </a:lnTo>
                  <a:cubicBezTo>
                    <a:pt x="468" y="100"/>
                    <a:pt x="468" y="34"/>
                    <a:pt x="43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1;p54"/>
            <p:cNvSpPr/>
            <p:nvPr/>
          </p:nvSpPr>
          <p:spPr>
            <a:xfrm>
              <a:off x="2280125" y="1789425"/>
              <a:ext cx="29225" cy="52425"/>
            </a:xfrm>
            <a:custGeom>
              <a:avLst/>
              <a:gdLst/>
              <a:ahLst/>
              <a:cxnLst/>
              <a:rect l="l" t="t" r="r" b="b"/>
              <a:pathLst>
                <a:path w="1169" h="2097" extrusionOk="0">
                  <a:moveTo>
                    <a:pt x="380" y="1"/>
                  </a:moveTo>
                  <a:cubicBezTo>
                    <a:pt x="368" y="1"/>
                    <a:pt x="351" y="9"/>
                    <a:pt x="334" y="26"/>
                  </a:cubicBezTo>
                  <a:cubicBezTo>
                    <a:pt x="301" y="59"/>
                    <a:pt x="268" y="92"/>
                    <a:pt x="234" y="126"/>
                  </a:cubicBezTo>
                  <a:cubicBezTo>
                    <a:pt x="234" y="193"/>
                    <a:pt x="234" y="259"/>
                    <a:pt x="234" y="326"/>
                  </a:cubicBezTo>
                  <a:lnTo>
                    <a:pt x="234" y="626"/>
                  </a:lnTo>
                  <a:lnTo>
                    <a:pt x="134" y="693"/>
                  </a:lnTo>
                  <a:cubicBezTo>
                    <a:pt x="101" y="726"/>
                    <a:pt x="34" y="760"/>
                    <a:pt x="34" y="793"/>
                  </a:cubicBezTo>
                  <a:cubicBezTo>
                    <a:pt x="1" y="860"/>
                    <a:pt x="1" y="893"/>
                    <a:pt x="1" y="960"/>
                  </a:cubicBezTo>
                  <a:cubicBezTo>
                    <a:pt x="1" y="993"/>
                    <a:pt x="1" y="1026"/>
                    <a:pt x="34" y="1060"/>
                  </a:cubicBezTo>
                  <a:cubicBezTo>
                    <a:pt x="34" y="1077"/>
                    <a:pt x="43" y="1085"/>
                    <a:pt x="59" y="1085"/>
                  </a:cubicBezTo>
                  <a:cubicBezTo>
                    <a:pt x="76" y="1085"/>
                    <a:pt x="101" y="1077"/>
                    <a:pt x="134" y="1060"/>
                  </a:cubicBezTo>
                  <a:lnTo>
                    <a:pt x="234" y="993"/>
                  </a:lnTo>
                  <a:lnTo>
                    <a:pt x="234" y="1760"/>
                  </a:lnTo>
                  <a:cubicBezTo>
                    <a:pt x="201" y="1894"/>
                    <a:pt x="234" y="1994"/>
                    <a:pt x="334" y="2061"/>
                  </a:cubicBezTo>
                  <a:cubicBezTo>
                    <a:pt x="360" y="2086"/>
                    <a:pt x="390" y="2097"/>
                    <a:pt x="425" y="2097"/>
                  </a:cubicBezTo>
                  <a:cubicBezTo>
                    <a:pt x="482" y="2097"/>
                    <a:pt x="552" y="2068"/>
                    <a:pt x="635" y="2027"/>
                  </a:cubicBezTo>
                  <a:cubicBezTo>
                    <a:pt x="735" y="1960"/>
                    <a:pt x="835" y="1894"/>
                    <a:pt x="901" y="1794"/>
                  </a:cubicBezTo>
                  <a:cubicBezTo>
                    <a:pt x="1002" y="1727"/>
                    <a:pt x="1068" y="1627"/>
                    <a:pt x="1135" y="1527"/>
                  </a:cubicBezTo>
                  <a:cubicBezTo>
                    <a:pt x="1135" y="1493"/>
                    <a:pt x="1168" y="1427"/>
                    <a:pt x="1168" y="1393"/>
                  </a:cubicBezTo>
                  <a:cubicBezTo>
                    <a:pt x="1168" y="1360"/>
                    <a:pt x="1168" y="1327"/>
                    <a:pt x="1135" y="1293"/>
                  </a:cubicBezTo>
                  <a:cubicBezTo>
                    <a:pt x="1118" y="1277"/>
                    <a:pt x="1102" y="1268"/>
                    <a:pt x="1085" y="1268"/>
                  </a:cubicBezTo>
                  <a:cubicBezTo>
                    <a:pt x="1068" y="1268"/>
                    <a:pt x="1052" y="1277"/>
                    <a:pt x="1035" y="1293"/>
                  </a:cubicBezTo>
                  <a:cubicBezTo>
                    <a:pt x="1002" y="1293"/>
                    <a:pt x="1002" y="1327"/>
                    <a:pt x="968" y="1360"/>
                  </a:cubicBezTo>
                  <a:cubicBezTo>
                    <a:pt x="868" y="1493"/>
                    <a:pt x="768" y="1594"/>
                    <a:pt x="635" y="1660"/>
                  </a:cubicBezTo>
                  <a:cubicBezTo>
                    <a:pt x="568" y="1727"/>
                    <a:pt x="501" y="1727"/>
                    <a:pt x="468" y="1727"/>
                  </a:cubicBezTo>
                  <a:cubicBezTo>
                    <a:pt x="434" y="1694"/>
                    <a:pt x="434" y="1660"/>
                    <a:pt x="434" y="1594"/>
                  </a:cubicBezTo>
                  <a:lnTo>
                    <a:pt x="434" y="893"/>
                  </a:lnTo>
                  <a:lnTo>
                    <a:pt x="868" y="626"/>
                  </a:lnTo>
                  <a:cubicBezTo>
                    <a:pt x="901" y="593"/>
                    <a:pt x="968" y="559"/>
                    <a:pt x="968" y="493"/>
                  </a:cubicBezTo>
                  <a:cubicBezTo>
                    <a:pt x="1002" y="459"/>
                    <a:pt x="1002" y="426"/>
                    <a:pt x="1002" y="359"/>
                  </a:cubicBezTo>
                  <a:cubicBezTo>
                    <a:pt x="1035" y="326"/>
                    <a:pt x="1002" y="293"/>
                    <a:pt x="968" y="259"/>
                  </a:cubicBezTo>
                  <a:cubicBezTo>
                    <a:pt x="968" y="243"/>
                    <a:pt x="951" y="234"/>
                    <a:pt x="931" y="234"/>
                  </a:cubicBezTo>
                  <a:cubicBezTo>
                    <a:pt x="910" y="234"/>
                    <a:pt x="885" y="243"/>
                    <a:pt x="868" y="259"/>
                  </a:cubicBezTo>
                  <a:lnTo>
                    <a:pt x="434" y="493"/>
                  </a:lnTo>
                  <a:lnTo>
                    <a:pt x="434" y="193"/>
                  </a:lnTo>
                  <a:cubicBezTo>
                    <a:pt x="468" y="126"/>
                    <a:pt x="434" y="59"/>
                    <a:pt x="401" y="26"/>
                  </a:cubicBezTo>
                  <a:cubicBezTo>
                    <a:pt x="401" y="9"/>
                    <a:pt x="393" y="1"/>
                    <a:pt x="38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32;p54"/>
            <p:cNvSpPr/>
            <p:nvPr/>
          </p:nvSpPr>
          <p:spPr>
            <a:xfrm>
              <a:off x="2309325" y="1778175"/>
              <a:ext cx="34200" cy="69450"/>
            </a:xfrm>
            <a:custGeom>
              <a:avLst/>
              <a:gdLst/>
              <a:ahLst/>
              <a:cxnLst/>
              <a:rect l="l" t="t" r="r" b="b"/>
              <a:pathLst>
                <a:path w="1368" h="2778" extrusionOk="0">
                  <a:moveTo>
                    <a:pt x="905" y="384"/>
                  </a:moveTo>
                  <a:cubicBezTo>
                    <a:pt x="978" y="384"/>
                    <a:pt x="1048" y="428"/>
                    <a:pt x="1068" y="509"/>
                  </a:cubicBezTo>
                  <a:cubicBezTo>
                    <a:pt x="1101" y="576"/>
                    <a:pt x="1101" y="643"/>
                    <a:pt x="1101" y="676"/>
                  </a:cubicBezTo>
                  <a:cubicBezTo>
                    <a:pt x="1101" y="809"/>
                    <a:pt x="1068" y="909"/>
                    <a:pt x="1001" y="1009"/>
                  </a:cubicBezTo>
                  <a:cubicBezTo>
                    <a:pt x="968" y="1143"/>
                    <a:pt x="868" y="1210"/>
                    <a:pt x="768" y="1276"/>
                  </a:cubicBezTo>
                  <a:cubicBezTo>
                    <a:pt x="734" y="1310"/>
                    <a:pt x="692" y="1326"/>
                    <a:pt x="651" y="1326"/>
                  </a:cubicBezTo>
                  <a:cubicBezTo>
                    <a:pt x="609" y="1326"/>
                    <a:pt x="567" y="1310"/>
                    <a:pt x="534" y="1276"/>
                  </a:cubicBezTo>
                  <a:cubicBezTo>
                    <a:pt x="467" y="1243"/>
                    <a:pt x="434" y="1143"/>
                    <a:pt x="434" y="1076"/>
                  </a:cubicBezTo>
                  <a:cubicBezTo>
                    <a:pt x="434" y="976"/>
                    <a:pt x="467" y="876"/>
                    <a:pt x="501" y="776"/>
                  </a:cubicBezTo>
                  <a:cubicBezTo>
                    <a:pt x="567" y="643"/>
                    <a:pt x="634" y="509"/>
                    <a:pt x="768" y="442"/>
                  </a:cubicBezTo>
                  <a:cubicBezTo>
                    <a:pt x="807" y="403"/>
                    <a:pt x="857" y="384"/>
                    <a:pt x="905" y="384"/>
                  </a:cubicBezTo>
                  <a:close/>
                  <a:moveTo>
                    <a:pt x="968" y="0"/>
                  </a:moveTo>
                  <a:cubicBezTo>
                    <a:pt x="893" y="0"/>
                    <a:pt x="818" y="25"/>
                    <a:pt x="768" y="75"/>
                  </a:cubicBezTo>
                  <a:cubicBezTo>
                    <a:pt x="701" y="109"/>
                    <a:pt x="634" y="176"/>
                    <a:pt x="601" y="209"/>
                  </a:cubicBezTo>
                  <a:cubicBezTo>
                    <a:pt x="534" y="276"/>
                    <a:pt x="467" y="342"/>
                    <a:pt x="434" y="442"/>
                  </a:cubicBezTo>
                  <a:lnTo>
                    <a:pt x="434" y="309"/>
                  </a:lnTo>
                  <a:lnTo>
                    <a:pt x="167" y="476"/>
                  </a:lnTo>
                  <a:cubicBezTo>
                    <a:pt x="100" y="509"/>
                    <a:pt x="67" y="542"/>
                    <a:pt x="34" y="576"/>
                  </a:cubicBezTo>
                  <a:cubicBezTo>
                    <a:pt x="0" y="643"/>
                    <a:pt x="0" y="676"/>
                    <a:pt x="0" y="743"/>
                  </a:cubicBezTo>
                  <a:cubicBezTo>
                    <a:pt x="0" y="776"/>
                    <a:pt x="0" y="809"/>
                    <a:pt x="34" y="843"/>
                  </a:cubicBezTo>
                  <a:cubicBezTo>
                    <a:pt x="67" y="843"/>
                    <a:pt x="100" y="843"/>
                    <a:pt x="167" y="809"/>
                  </a:cubicBezTo>
                  <a:lnTo>
                    <a:pt x="200" y="809"/>
                  </a:lnTo>
                  <a:lnTo>
                    <a:pt x="200" y="2410"/>
                  </a:lnTo>
                  <a:lnTo>
                    <a:pt x="167" y="2410"/>
                  </a:lnTo>
                  <a:cubicBezTo>
                    <a:pt x="100" y="2410"/>
                    <a:pt x="67" y="2477"/>
                    <a:pt x="34" y="2511"/>
                  </a:cubicBezTo>
                  <a:cubicBezTo>
                    <a:pt x="0" y="2544"/>
                    <a:pt x="0" y="2611"/>
                    <a:pt x="0" y="2644"/>
                  </a:cubicBezTo>
                  <a:cubicBezTo>
                    <a:pt x="0" y="2711"/>
                    <a:pt x="0" y="2744"/>
                    <a:pt x="34" y="2777"/>
                  </a:cubicBezTo>
                  <a:cubicBezTo>
                    <a:pt x="67" y="2777"/>
                    <a:pt x="100" y="2777"/>
                    <a:pt x="167" y="2744"/>
                  </a:cubicBezTo>
                  <a:lnTo>
                    <a:pt x="567" y="2511"/>
                  </a:lnTo>
                  <a:cubicBezTo>
                    <a:pt x="634" y="2477"/>
                    <a:pt x="667" y="2444"/>
                    <a:pt x="701" y="2410"/>
                  </a:cubicBezTo>
                  <a:cubicBezTo>
                    <a:pt x="701" y="2344"/>
                    <a:pt x="734" y="2310"/>
                    <a:pt x="734" y="2244"/>
                  </a:cubicBezTo>
                  <a:cubicBezTo>
                    <a:pt x="734" y="2210"/>
                    <a:pt x="701" y="2177"/>
                    <a:pt x="701" y="2144"/>
                  </a:cubicBezTo>
                  <a:cubicBezTo>
                    <a:pt x="667" y="2144"/>
                    <a:pt x="634" y="2144"/>
                    <a:pt x="567" y="2177"/>
                  </a:cubicBezTo>
                  <a:lnTo>
                    <a:pt x="434" y="2244"/>
                  </a:lnTo>
                  <a:lnTo>
                    <a:pt x="434" y="1677"/>
                  </a:lnTo>
                  <a:cubicBezTo>
                    <a:pt x="489" y="1690"/>
                    <a:pt x="539" y="1699"/>
                    <a:pt x="585" y="1699"/>
                  </a:cubicBezTo>
                  <a:cubicBezTo>
                    <a:pt x="650" y="1699"/>
                    <a:pt x="709" y="1682"/>
                    <a:pt x="768" y="1643"/>
                  </a:cubicBezTo>
                  <a:cubicBezTo>
                    <a:pt x="934" y="1543"/>
                    <a:pt x="1068" y="1376"/>
                    <a:pt x="1134" y="1210"/>
                  </a:cubicBezTo>
                  <a:cubicBezTo>
                    <a:pt x="1268" y="1009"/>
                    <a:pt x="1335" y="776"/>
                    <a:pt x="1335" y="542"/>
                  </a:cubicBezTo>
                  <a:cubicBezTo>
                    <a:pt x="1368" y="376"/>
                    <a:pt x="1301" y="209"/>
                    <a:pt x="1168" y="75"/>
                  </a:cubicBezTo>
                  <a:cubicBezTo>
                    <a:pt x="1118" y="25"/>
                    <a:pt x="1043" y="0"/>
                    <a:pt x="9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33;p54"/>
            <p:cNvSpPr/>
            <p:nvPr/>
          </p:nvSpPr>
          <p:spPr>
            <a:xfrm>
              <a:off x="2357700" y="1761900"/>
              <a:ext cx="8350" cy="41325"/>
            </a:xfrm>
            <a:custGeom>
              <a:avLst/>
              <a:gdLst/>
              <a:ahLst/>
              <a:cxnLst/>
              <a:rect l="l" t="t" r="r" b="b"/>
              <a:pathLst>
                <a:path w="334" h="1653" extrusionOk="0">
                  <a:moveTo>
                    <a:pt x="246" y="1"/>
                  </a:moveTo>
                  <a:cubicBezTo>
                    <a:pt x="225" y="1"/>
                    <a:pt x="200" y="9"/>
                    <a:pt x="167" y="26"/>
                  </a:cubicBezTo>
                  <a:cubicBezTo>
                    <a:pt x="133" y="59"/>
                    <a:pt x="67" y="93"/>
                    <a:pt x="33" y="159"/>
                  </a:cubicBezTo>
                  <a:cubicBezTo>
                    <a:pt x="0" y="226"/>
                    <a:pt x="0" y="293"/>
                    <a:pt x="0" y="360"/>
                  </a:cubicBezTo>
                  <a:cubicBezTo>
                    <a:pt x="0" y="393"/>
                    <a:pt x="0" y="426"/>
                    <a:pt x="33" y="460"/>
                  </a:cubicBezTo>
                  <a:cubicBezTo>
                    <a:pt x="50" y="476"/>
                    <a:pt x="67" y="485"/>
                    <a:pt x="88" y="485"/>
                  </a:cubicBezTo>
                  <a:cubicBezTo>
                    <a:pt x="108" y="485"/>
                    <a:pt x="133" y="476"/>
                    <a:pt x="167" y="460"/>
                  </a:cubicBezTo>
                  <a:cubicBezTo>
                    <a:pt x="234" y="426"/>
                    <a:pt x="267" y="393"/>
                    <a:pt x="300" y="326"/>
                  </a:cubicBezTo>
                  <a:cubicBezTo>
                    <a:pt x="334" y="259"/>
                    <a:pt x="334" y="193"/>
                    <a:pt x="334" y="159"/>
                  </a:cubicBezTo>
                  <a:cubicBezTo>
                    <a:pt x="334" y="93"/>
                    <a:pt x="334" y="59"/>
                    <a:pt x="300" y="26"/>
                  </a:cubicBezTo>
                  <a:cubicBezTo>
                    <a:pt x="284" y="9"/>
                    <a:pt x="267" y="1"/>
                    <a:pt x="246" y="1"/>
                  </a:cubicBezTo>
                  <a:close/>
                  <a:moveTo>
                    <a:pt x="234" y="1135"/>
                  </a:moveTo>
                  <a:cubicBezTo>
                    <a:pt x="209" y="1135"/>
                    <a:pt x="183" y="1143"/>
                    <a:pt x="167" y="1160"/>
                  </a:cubicBezTo>
                  <a:cubicBezTo>
                    <a:pt x="100" y="1193"/>
                    <a:pt x="67" y="1227"/>
                    <a:pt x="33" y="1294"/>
                  </a:cubicBezTo>
                  <a:cubicBezTo>
                    <a:pt x="0" y="1360"/>
                    <a:pt x="0" y="1427"/>
                    <a:pt x="0" y="1494"/>
                  </a:cubicBezTo>
                  <a:cubicBezTo>
                    <a:pt x="0" y="1527"/>
                    <a:pt x="0" y="1594"/>
                    <a:pt x="33" y="1627"/>
                  </a:cubicBezTo>
                  <a:cubicBezTo>
                    <a:pt x="50" y="1644"/>
                    <a:pt x="67" y="1652"/>
                    <a:pt x="88" y="1652"/>
                  </a:cubicBezTo>
                  <a:cubicBezTo>
                    <a:pt x="108" y="1652"/>
                    <a:pt x="133" y="1644"/>
                    <a:pt x="167" y="1627"/>
                  </a:cubicBezTo>
                  <a:cubicBezTo>
                    <a:pt x="200" y="1594"/>
                    <a:pt x="267" y="1527"/>
                    <a:pt x="300" y="1460"/>
                  </a:cubicBezTo>
                  <a:cubicBezTo>
                    <a:pt x="334" y="1427"/>
                    <a:pt x="334" y="1360"/>
                    <a:pt x="334" y="1294"/>
                  </a:cubicBezTo>
                  <a:cubicBezTo>
                    <a:pt x="334" y="1227"/>
                    <a:pt x="334" y="1193"/>
                    <a:pt x="300" y="1160"/>
                  </a:cubicBezTo>
                  <a:cubicBezTo>
                    <a:pt x="284" y="1143"/>
                    <a:pt x="259" y="1135"/>
                    <a:pt x="234" y="1135"/>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34;p54"/>
            <p:cNvSpPr/>
            <p:nvPr/>
          </p:nvSpPr>
          <p:spPr>
            <a:xfrm>
              <a:off x="2383550" y="1714175"/>
              <a:ext cx="25025" cy="83200"/>
            </a:xfrm>
            <a:custGeom>
              <a:avLst/>
              <a:gdLst/>
              <a:ahLst/>
              <a:cxnLst/>
              <a:rect l="l" t="t" r="r" b="b"/>
              <a:pathLst>
                <a:path w="1001" h="3328" extrusionOk="0">
                  <a:moveTo>
                    <a:pt x="901" y="0"/>
                  </a:moveTo>
                  <a:cubicBezTo>
                    <a:pt x="867" y="34"/>
                    <a:pt x="834" y="67"/>
                    <a:pt x="834" y="100"/>
                  </a:cubicBezTo>
                  <a:cubicBezTo>
                    <a:pt x="801" y="134"/>
                    <a:pt x="801" y="167"/>
                    <a:pt x="767" y="234"/>
                  </a:cubicBezTo>
                  <a:lnTo>
                    <a:pt x="33" y="3069"/>
                  </a:lnTo>
                  <a:cubicBezTo>
                    <a:pt x="33" y="3102"/>
                    <a:pt x="33" y="3169"/>
                    <a:pt x="33" y="3203"/>
                  </a:cubicBezTo>
                  <a:cubicBezTo>
                    <a:pt x="0" y="3236"/>
                    <a:pt x="33" y="3269"/>
                    <a:pt x="67" y="3303"/>
                  </a:cubicBezTo>
                  <a:cubicBezTo>
                    <a:pt x="67" y="3319"/>
                    <a:pt x="75" y="3328"/>
                    <a:pt x="88" y="3328"/>
                  </a:cubicBezTo>
                  <a:cubicBezTo>
                    <a:pt x="100" y="3328"/>
                    <a:pt x="117" y="3319"/>
                    <a:pt x="134" y="3303"/>
                  </a:cubicBezTo>
                  <a:cubicBezTo>
                    <a:pt x="167" y="3303"/>
                    <a:pt x="200" y="3269"/>
                    <a:pt x="200" y="3236"/>
                  </a:cubicBezTo>
                  <a:cubicBezTo>
                    <a:pt x="234" y="3169"/>
                    <a:pt x="234" y="3136"/>
                    <a:pt x="267" y="3102"/>
                  </a:cubicBezTo>
                  <a:lnTo>
                    <a:pt x="967" y="234"/>
                  </a:lnTo>
                  <a:cubicBezTo>
                    <a:pt x="1001" y="200"/>
                    <a:pt x="1001" y="134"/>
                    <a:pt x="1001" y="100"/>
                  </a:cubicBezTo>
                  <a:cubicBezTo>
                    <a:pt x="1001" y="67"/>
                    <a:pt x="1001" y="34"/>
                    <a:pt x="96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35;p54"/>
            <p:cNvSpPr/>
            <p:nvPr/>
          </p:nvSpPr>
          <p:spPr>
            <a:xfrm>
              <a:off x="2418575" y="1693325"/>
              <a:ext cx="25025" cy="83200"/>
            </a:xfrm>
            <a:custGeom>
              <a:avLst/>
              <a:gdLst/>
              <a:ahLst/>
              <a:cxnLst/>
              <a:rect l="l" t="t" r="r" b="b"/>
              <a:pathLst>
                <a:path w="1001" h="3328" extrusionOk="0">
                  <a:moveTo>
                    <a:pt x="867" y="0"/>
                  </a:moveTo>
                  <a:cubicBezTo>
                    <a:pt x="834" y="34"/>
                    <a:pt x="834" y="67"/>
                    <a:pt x="801" y="100"/>
                  </a:cubicBezTo>
                  <a:cubicBezTo>
                    <a:pt x="767" y="134"/>
                    <a:pt x="767" y="167"/>
                    <a:pt x="767" y="234"/>
                  </a:cubicBezTo>
                  <a:lnTo>
                    <a:pt x="33" y="3069"/>
                  </a:lnTo>
                  <a:cubicBezTo>
                    <a:pt x="0" y="3103"/>
                    <a:pt x="0" y="3169"/>
                    <a:pt x="0" y="3203"/>
                  </a:cubicBezTo>
                  <a:cubicBezTo>
                    <a:pt x="0" y="3236"/>
                    <a:pt x="0" y="3269"/>
                    <a:pt x="33" y="3303"/>
                  </a:cubicBezTo>
                  <a:cubicBezTo>
                    <a:pt x="50" y="3319"/>
                    <a:pt x="67" y="3328"/>
                    <a:pt x="79" y="3328"/>
                  </a:cubicBezTo>
                  <a:cubicBezTo>
                    <a:pt x="92" y="3328"/>
                    <a:pt x="100" y="3319"/>
                    <a:pt x="100" y="3303"/>
                  </a:cubicBezTo>
                  <a:cubicBezTo>
                    <a:pt x="134" y="3303"/>
                    <a:pt x="167" y="3269"/>
                    <a:pt x="200" y="3236"/>
                  </a:cubicBezTo>
                  <a:cubicBezTo>
                    <a:pt x="200" y="3169"/>
                    <a:pt x="234" y="3136"/>
                    <a:pt x="234" y="3103"/>
                  </a:cubicBezTo>
                  <a:lnTo>
                    <a:pt x="967" y="267"/>
                  </a:lnTo>
                  <a:cubicBezTo>
                    <a:pt x="967" y="234"/>
                    <a:pt x="967" y="167"/>
                    <a:pt x="1001" y="100"/>
                  </a:cubicBezTo>
                  <a:cubicBezTo>
                    <a:pt x="1001" y="67"/>
                    <a:pt x="967" y="34"/>
                    <a:pt x="96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36;p54"/>
            <p:cNvSpPr/>
            <p:nvPr/>
          </p:nvSpPr>
          <p:spPr>
            <a:xfrm>
              <a:off x="2447750" y="1694375"/>
              <a:ext cx="35050" cy="52350"/>
            </a:xfrm>
            <a:custGeom>
              <a:avLst/>
              <a:gdLst/>
              <a:ahLst/>
              <a:cxnLst/>
              <a:rect l="l" t="t" r="r" b="b"/>
              <a:pathLst>
                <a:path w="1402" h="2094" extrusionOk="0">
                  <a:moveTo>
                    <a:pt x="1314" y="0"/>
                  </a:moveTo>
                  <a:cubicBezTo>
                    <a:pt x="1293" y="0"/>
                    <a:pt x="1268" y="8"/>
                    <a:pt x="1235" y="25"/>
                  </a:cubicBezTo>
                  <a:lnTo>
                    <a:pt x="1035" y="158"/>
                  </a:lnTo>
                  <a:cubicBezTo>
                    <a:pt x="968" y="192"/>
                    <a:pt x="935" y="225"/>
                    <a:pt x="901" y="259"/>
                  </a:cubicBezTo>
                  <a:cubicBezTo>
                    <a:pt x="868" y="325"/>
                    <a:pt x="868" y="359"/>
                    <a:pt x="868" y="392"/>
                  </a:cubicBezTo>
                  <a:cubicBezTo>
                    <a:pt x="868" y="459"/>
                    <a:pt x="901" y="525"/>
                    <a:pt x="935" y="525"/>
                  </a:cubicBezTo>
                  <a:cubicBezTo>
                    <a:pt x="935" y="525"/>
                    <a:pt x="968" y="525"/>
                    <a:pt x="1035" y="492"/>
                  </a:cubicBezTo>
                  <a:lnTo>
                    <a:pt x="1035" y="492"/>
                  </a:lnTo>
                  <a:lnTo>
                    <a:pt x="935" y="1092"/>
                  </a:lnTo>
                  <a:lnTo>
                    <a:pt x="801" y="592"/>
                  </a:lnTo>
                  <a:lnTo>
                    <a:pt x="601" y="726"/>
                  </a:lnTo>
                  <a:lnTo>
                    <a:pt x="468" y="1359"/>
                  </a:lnTo>
                  <a:lnTo>
                    <a:pt x="368" y="859"/>
                  </a:lnTo>
                  <a:cubicBezTo>
                    <a:pt x="434" y="859"/>
                    <a:pt x="468" y="826"/>
                    <a:pt x="501" y="759"/>
                  </a:cubicBezTo>
                  <a:cubicBezTo>
                    <a:pt x="534" y="726"/>
                    <a:pt x="534" y="659"/>
                    <a:pt x="534" y="592"/>
                  </a:cubicBezTo>
                  <a:cubicBezTo>
                    <a:pt x="534" y="559"/>
                    <a:pt x="534" y="525"/>
                    <a:pt x="501" y="492"/>
                  </a:cubicBezTo>
                  <a:cubicBezTo>
                    <a:pt x="484" y="475"/>
                    <a:pt x="468" y="467"/>
                    <a:pt x="451" y="467"/>
                  </a:cubicBezTo>
                  <a:cubicBezTo>
                    <a:pt x="434" y="467"/>
                    <a:pt x="418" y="475"/>
                    <a:pt x="401" y="492"/>
                  </a:cubicBezTo>
                  <a:lnTo>
                    <a:pt x="167" y="625"/>
                  </a:lnTo>
                  <a:cubicBezTo>
                    <a:pt x="134" y="659"/>
                    <a:pt x="67" y="692"/>
                    <a:pt x="67" y="726"/>
                  </a:cubicBezTo>
                  <a:cubicBezTo>
                    <a:pt x="34" y="792"/>
                    <a:pt x="34" y="826"/>
                    <a:pt x="34" y="892"/>
                  </a:cubicBezTo>
                  <a:cubicBezTo>
                    <a:pt x="1" y="926"/>
                    <a:pt x="34" y="959"/>
                    <a:pt x="67" y="992"/>
                  </a:cubicBezTo>
                  <a:cubicBezTo>
                    <a:pt x="67" y="1009"/>
                    <a:pt x="76" y="1017"/>
                    <a:pt x="88" y="1017"/>
                  </a:cubicBezTo>
                  <a:cubicBezTo>
                    <a:pt x="101" y="1017"/>
                    <a:pt x="117" y="1009"/>
                    <a:pt x="134" y="992"/>
                  </a:cubicBezTo>
                  <a:lnTo>
                    <a:pt x="334" y="2093"/>
                  </a:lnTo>
                  <a:lnTo>
                    <a:pt x="568" y="1960"/>
                  </a:lnTo>
                  <a:lnTo>
                    <a:pt x="701" y="1226"/>
                  </a:lnTo>
                  <a:lnTo>
                    <a:pt x="868" y="1793"/>
                  </a:lnTo>
                  <a:lnTo>
                    <a:pt x="1101" y="1660"/>
                  </a:lnTo>
                  <a:lnTo>
                    <a:pt x="1268" y="359"/>
                  </a:lnTo>
                  <a:cubicBezTo>
                    <a:pt x="1302" y="359"/>
                    <a:pt x="1335" y="325"/>
                    <a:pt x="1368" y="259"/>
                  </a:cubicBezTo>
                  <a:cubicBezTo>
                    <a:pt x="1368" y="225"/>
                    <a:pt x="1402" y="192"/>
                    <a:pt x="1402" y="125"/>
                  </a:cubicBezTo>
                  <a:cubicBezTo>
                    <a:pt x="1402" y="92"/>
                    <a:pt x="1368" y="58"/>
                    <a:pt x="1368" y="25"/>
                  </a:cubicBezTo>
                  <a:cubicBezTo>
                    <a:pt x="1352" y="8"/>
                    <a:pt x="1335" y="0"/>
                    <a:pt x="131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37;p54"/>
            <p:cNvSpPr/>
            <p:nvPr/>
          </p:nvSpPr>
          <p:spPr>
            <a:xfrm>
              <a:off x="2482775" y="1673800"/>
              <a:ext cx="34225" cy="52900"/>
            </a:xfrm>
            <a:custGeom>
              <a:avLst/>
              <a:gdLst/>
              <a:ahLst/>
              <a:cxnLst/>
              <a:rect l="l" t="t" r="r" b="b"/>
              <a:pathLst>
                <a:path w="1369" h="2116" extrusionOk="0">
                  <a:moveTo>
                    <a:pt x="1306" y="0"/>
                  </a:moveTo>
                  <a:cubicBezTo>
                    <a:pt x="1282" y="0"/>
                    <a:pt x="1258" y="24"/>
                    <a:pt x="1235" y="47"/>
                  </a:cubicBezTo>
                  <a:lnTo>
                    <a:pt x="1001" y="148"/>
                  </a:lnTo>
                  <a:cubicBezTo>
                    <a:pt x="968" y="181"/>
                    <a:pt x="901" y="214"/>
                    <a:pt x="901" y="281"/>
                  </a:cubicBezTo>
                  <a:cubicBezTo>
                    <a:pt x="868" y="314"/>
                    <a:pt x="868" y="381"/>
                    <a:pt x="868" y="414"/>
                  </a:cubicBezTo>
                  <a:cubicBezTo>
                    <a:pt x="868" y="481"/>
                    <a:pt x="868" y="548"/>
                    <a:pt x="901" y="548"/>
                  </a:cubicBezTo>
                  <a:cubicBezTo>
                    <a:pt x="935" y="548"/>
                    <a:pt x="1001" y="514"/>
                    <a:pt x="1035" y="481"/>
                  </a:cubicBezTo>
                  <a:lnTo>
                    <a:pt x="1035" y="481"/>
                  </a:lnTo>
                  <a:lnTo>
                    <a:pt x="935" y="1115"/>
                  </a:lnTo>
                  <a:lnTo>
                    <a:pt x="801" y="615"/>
                  </a:lnTo>
                  <a:lnTo>
                    <a:pt x="601" y="748"/>
                  </a:lnTo>
                  <a:lnTo>
                    <a:pt x="434" y="1382"/>
                  </a:lnTo>
                  <a:lnTo>
                    <a:pt x="368" y="881"/>
                  </a:lnTo>
                  <a:cubicBezTo>
                    <a:pt x="401" y="848"/>
                    <a:pt x="434" y="815"/>
                    <a:pt x="468" y="781"/>
                  </a:cubicBezTo>
                  <a:cubicBezTo>
                    <a:pt x="501" y="715"/>
                    <a:pt x="534" y="681"/>
                    <a:pt x="534" y="615"/>
                  </a:cubicBezTo>
                  <a:cubicBezTo>
                    <a:pt x="534" y="581"/>
                    <a:pt x="501" y="548"/>
                    <a:pt x="468" y="514"/>
                  </a:cubicBezTo>
                  <a:cubicBezTo>
                    <a:pt x="468" y="503"/>
                    <a:pt x="464" y="500"/>
                    <a:pt x="456" y="500"/>
                  </a:cubicBezTo>
                  <a:cubicBezTo>
                    <a:pt x="442" y="500"/>
                    <a:pt x="412" y="514"/>
                    <a:pt x="368" y="514"/>
                  </a:cubicBezTo>
                  <a:lnTo>
                    <a:pt x="167" y="648"/>
                  </a:lnTo>
                  <a:cubicBezTo>
                    <a:pt x="101" y="681"/>
                    <a:pt x="67" y="715"/>
                    <a:pt x="34" y="781"/>
                  </a:cubicBezTo>
                  <a:cubicBezTo>
                    <a:pt x="1" y="815"/>
                    <a:pt x="1" y="848"/>
                    <a:pt x="1" y="915"/>
                  </a:cubicBezTo>
                  <a:cubicBezTo>
                    <a:pt x="1" y="948"/>
                    <a:pt x="1" y="981"/>
                    <a:pt x="34" y="1015"/>
                  </a:cubicBezTo>
                  <a:cubicBezTo>
                    <a:pt x="51" y="1032"/>
                    <a:pt x="67" y="1040"/>
                    <a:pt x="84" y="1040"/>
                  </a:cubicBezTo>
                  <a:cubicBezTo>
                    <a:pt x="101" y="1040"/>
                    <a:pt x="117" y="1032"/>
                    <a:pt x="134" y="1015"/>
                  </a:cubicBezTo>
                  <a:lnTo>
                    <a:pt x="334" y="2116"/>
                  </a:lnTo>
                  <a:lnTo>
                    <a:pt x="534" y="1982"/>
                  </a:lnTo>
                  <a:lnTo>
                    <a:pt x="701" y="1248"/>
                  </a:lnTo>
                  <a:lnTo>
                    <a:pt x="868" y="1782"/>
                  </a:lnTo>
                  <a:lnTo>
                    <a:pt x="1068" y="1682"/>
                  </a:lnTo>
                  <a:lnTo>
                    <a:pt x="1235" y="348"/>
                  </a:lnTo>
                  <a:cubicBezTo>
                    <a:pt x="1302" y="348"/>
                    <a:pt x="1335" y="314"/>
                    <a:pt x="1335" y="248"/>
                  </a:cubicBezTo>
                  <a:cubicBezTo>
                    <a:pt x="1368" y="214"/>
                    <a:pt x="1368" y="181"/>
                    <a:pt x="1368" y="114"/>
                  </a:cubicBezTo>
                  <a:cubicBezTo>
                    <a:pt x="1368" y="81"/>
                    <a:pt x="1368" y="47"/>
                    <a:pt x="1335" y="14"/>
                  </a:cubicBezTo>
                  <a:cubicBezTo>
                    <a:pt x="1325" y="4"/>
                    <a:pt x="1315" y="0"/>
                    <a:pt x="130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38;p54"/>
            <p:cNvSpPr/>
            <p:nvPr/>
          </p:nvSpPr>
          <p:spPr>
            <a:xfrm>
              <a:off x="2517800" y="1653775"/>
              <a:ext cx="34225" cy="52925"/>
            </a:xfrm>
            <a:custGeom>
              <a:avLst/>
              <a:gdLst/>
              <a:ahLst/>
              <a:cxnLst/>
              <a:rect l="l" t="t" r="r" b="b"/>
              <a:pathLst>
                <a:path w="1369" h="2117" extrusionOk="0">
                  <a:moveTo>
                    <a:pt x="1305" y="1"/>
                  </a:moveTo>
                  <a:cubicBezTo>
                    <a:pt x="1279" y="1"/>
                    <a:pt x="1249" y="24"/>
                    <a:pt x="1201" y="48"/>
                  </a:cubicBezTo>
                  <a:lnTo>
                    <a:pt x="1001" y="148"/>
                  </a:lnTo>
                  <a:cubicBezTo>
                    <a:pt x="968" y="181"/>
                    <a:pt x="901" y="215"/>
                    <a:pt x="901" y="281"/>
                  </a:cubicBezTo>
                  <a:cubicBezTo>
                    <a:pt x="868" y="315"/>
                    <a:pt x="868" y="381"/>
                    <a:pt x="868" y="415"/>
                  </a:cubicBezTo>
                  <a:cubicBezTo>
                    <a:pt x="868" y="482"/>
                    <a:pt x="901" y="515"/>
                    <a:pt x="901" y="548"/>
                  </a:cubicBezTo>
                  <a:cubicBezTo>
                    <a:pt x="935" y="548"/>
                    <a:pt x="968" y="515"/>
                    <a:pt x="1001" y="482"/>
                  </a:cubicBezTo>
                  <a:lnTo>
                    <a:pt x="1001" y="482"/>
                  </a:lnTo>
                  <a:lnTo>
                    <a:pt x="935" y="1115"/>
                  </a:lnTo>
                  <a:lnTo>
                    <a:pt x="801" y="615"/>
                  </a:lnTo>
                  <a:lnTo>
                    <a:pt x="601" y="748"/>
                  </a:lnTo>
                  <a:lnTo>
                    <a:pt x="434" y="1382"/>
                  </a:lnTo>
                  <a:lnTo>
                    <a:pt x="368" y="882"/>
                  </a:lnTo>
                  <a:cubicBezTo>
                    <a:pt x="401" y="848"/>
                    <a:pt x="434" y="815"/>
                    <a:pt x="468" y="782"/>
                  </a:cubicBezTo>
                  <a:cubicBezTo>
                    <a:pt x="501" y="715"/>
                    <a:pt x="501" y="682"/>
                    <a:pt x="501" y="615"/>
                  </a:cubicBezTo>
                  <a:cubicBezTo>
                    <a:pt x="501" y="582"/>
                    <a:pt x="501" y="548"/>
                    <a:pt x="468" y="515"/>
                  </a:cubicBezTo>
                  <a:cubicBezTo>
                    <a:pt x="468" y="498"/>
                    <a:pt x="459" y="490"/>
                    <a:pt x="443" y="490"/>
                  </a:cubicBezTo>
                  <a:cubicBezTo>
                    <a:pt x="426" y="490"/>
                    <a:pt x="401" y="498"/>
                    <a:pt x="368" y="515"/>
                  </a:cubicBezTo>
                  <a:lnTo>
                    <a:pt x="167" y="648"/>
                  </a:lnTo>
                  <a:cubicBezTo>
                    <a:pt x="101" y="682"/>
                    <a:pt x="67" y="715"/>
                    <a:pt x="34" y="748"/>
                  </a:cubicBezTo>
                  <a:cubicBezTo>
                    <a:pt x="1" y="815"/>
                    <a:pt x="1" y="848"/>
                    <a:pt x="1" y="915"/>
                  </a:cubicBezTo>
                  <a:cubicBezTo>
                    <a:pt x="1" y="949"/>
                    <a:pt x="1" y="982"/>
                    <a:pt x="34" y="1015"/>
                  </a:cubicBezTo>
                  <a:cubicBezTo>
                    <a:pt x="51" y="1032"/>
                    <a:pt x="67" y="1040"/>
                    <a:pt x="84" y="1040"/>
                  </a:cubicBezTo>
                  <a:cubicBezTo>
                    <a:pt x="101" y="1040"/>
                    <a:pt x="117" y="1032"/>
                    <a:pt x="134" y="1015"/>
                  </a:cubicBezTo>
                  <a:lnTo>
                    <a:pt x="301" y="2116"/>
                  </a:lnTo>
                  <a:lnTo>
                    <a:pt x="534" y="1983"/>
                  </a:lnTo>
                  <a:lnTo>
                    <a:pt x="701" y="1249"/>
                  </a:lnTo>
                  <a:lnTo>
                    <a:pt x="868" y="1782"/>
                  </a:lnTo>
                  <a:lnTo>
                    <a:pt x="1068" y="1682"/>
                  </a:lnTo>
                  <a:lnTo>
                    <a:pt x="1235" y="348"/>
                  </a:lnTo>
                  <a:cubicBezTo>
                    <a:pt x="1302" y="348"/>
                    <a:pt x="1302" y="315"/>
                    <a:pt x="1335" y="248"/>
                  </a:cubicBezTo>
                  <a:cubicBezTo>
                    <a:pt x="1368" y="215"/>
                    <a:pt x="1368" y="181"/>
                    <a:pt x="1368" y="115"/>
                  </a:cubicBezTo>
                  <a:cubicBezTo>
                    <a:pt x="1368" y="81"/>
                    <a:pt x="1368" y="48"/>
                    <a:pt x="1335" y="15"/>
                  </a:cubicBezTo>
                  <a:cubicBezTo>
                    <a:pt x="1325" y="5"/>
                    <a:pt x="1315" y="1"/>
                    <a:pt x="130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39;p54"/>
            <p:cNvSpPr/>
            <p:nvPr/>
          </p:nvSpPr>
          <p:spPr>
            <a:xfrm>
              <a:off x="2564500" y="1670175"/>
              <a:ext cx="9200" cy="12950"/>
            </a:xfrm>
            <a:custGeom>
              <a:avLst/>
              <a:gdLst/>
              <a:ahLst/>
              <a:cxnLst/>
              <a:rect l="l" t="t" r="r" b="b"/>
              <a:pathLst>
                <a:path w="368" h="518" extrusionOk="0">
                  <a:moveTo>
                    <a:pt x="251" y="1"/>
                  </a:moveTo>
                  <a:cubicBezTo>
                    <a:pt x="234" y="1"/>
                    <a:pt x="217" y="9"/>
                    <a:pt x="201" y="26"/>
                  </a:cubicBezTo>
                  <a:cubicBezTo>
                    <a:pt x="134" y="59"/>
                    <a:pt x="101" y="92"/>
                    <a:pt x="67" y="159"/>
                  </a:cubicBezTo>
                  <a:cubicBezTo>
                    <a:pt x="34" y="226"/>
                    <a:pt x="1" y="293"/>
                    <a:pt x="1" y="359"/>
                  </a:cubicBezTo>
                  <a:cubicBezTo>
                    <a:pt x="1" y="393"/>
                    <a:pt x="34" y="459"/>
                    <a:pt x="67" y="493"/>
                  </a:cubicBezTo>
                  <a:cubicBezTo>
                    <a:pt x="84" y="509"/>
                    <a:pt x="101" y="518"/>
                    <a:pt x="122" y="518"/>
                  </a:cubicBezTo>
                  <a:cubicBezTo>
                    <a:pt x="142" y="518"/>
                    <a:pt x="167" y="509"/>
                    <a:pt x="201" y="493"/>
                  </a:cubicBezTo>
                  <a:cubicBezTo>
                    <a:pt x="234" y="459"/>
                    <a:pt x="267" y="426"/>
                    <a:pt x="301" y="359"/>
                  </a:cubicBezTo>
                  <a:cubicBezTo>
                    <a:pt x="334" y="293"/>
                    <a:pt x="368" y="226"/>
                    <a:pt x="368" y="159"/>
                  </a:cubicBezTo>
                  <a:cubicBezTo>
                    <a:pt x="368" y="126"/>
                    <a:pt x="334" y="59"/>
                    <a:pt x="301" y="26"/>
                  </a:cubicBezTo>
                  <a:cubicBezTo>
                    <a:pt x="284" y="9"/>
                    <a:pt x="267" y="1"/>
                    <a:pt x="25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40;p54"/>
            <p:cNvSpPr/>
            <p:nvPr/>
          </p:nvSpPr>
          <p:spPr>
            <a:xfrm>
              <a:off x="2590350" y="1617425"/>
              <a:ext cx="25875" cy="49850"/>
            </a:xfrm>
            <a:custGeom>
              <a:avLst/>
              <a:gdLst/>
              <a:ahLst/>
              <a:cxnLst/>
              <a:rect l="l" t="t" r="r" b="b"/>
              <a:pathLst>
                <a:path w="1035" h="1994" extrusionOk="0">
                  <a:moveTo>
                    <a:pt x="868" y="1"/>
                  </a:moveTo>
                  <a:lnTo>
                    <a:pt x="835" y="34"/>
                  </a:lnTo>
                  <a:cubicBezTo>
                    <a:pt x="835" y="68"/>
                    <a:pt x="801" y="101"/>
                    <a:pt x="801" y="101"/>
                  </a:cubicBezTo>
                  <a:lnTo>
                    <a:pt x="668" y="101"/>
                  </a:lnTo>
                  <a:cubicBezTo>
                    <a:pt x="601" y="134"/>
                    <a:pt x="568" y="134"/>
                    <a:pt x="501" y="168"/>
                  </a:cubicBezTo>
                  <a:cubicBezTo>
                    <a:pt x="368" y="268"/>
                    <a:pt x="234" y="401"/>
                    <a:pt x="134" y="535"/>
                  </a:cubicBezTo>
                  <a:cubicBezTo>
                    <a:pt x="67" y="668"/>
                    <a:pt x="34" y="801"/>
                    <a:pt x="34" y="935"/>
                  </a:cubicBezTo>
                  <a:cubicBezTo>
                    <a:pt x="34" y="1002"/>
                    <a:pt x="67" y="1102"/>
                    <a:pt x="134" y="1168"/>
                  </a:cubicBezTo>
                  <a:cubicBezTo>
                    <a:pt x="160" y="1194"/>
                    <a:pt x="190" y="1205"/>
                    <a:pt x="229" y="1205"/>
                  </a:cubicBezTo>
                  <a:cubicBezTo>
                    <a:pt x="292" y="1205"/>
                    <a:pt x="377" y="1176"/>
                    <a:pt x="501" y="1135"/>
                  </a:cubicBezTo>
                  <a:cubicBezTo>
                    <a:pt x="568" y="1102"/>
                    <a:pt x="668" y="1068"/>
                    <a:pt x="735" y="1068"/>
                  </a:cubicBezTo>
                  <a:cubicBezTo>
                    <a:pt x="768" y="1068"/>
                    <a:pt x="801" y="1102"/>
                    <a:pt x="801" y="1135"/>
                  </a:cubicBezTo>
                  <a:cubicBezTo>
                    <a:pt x="801" y="1202"/>
                    <a:pt x="768" y="1235"/>
                    <a:pt x="768" y="1235"/>
                  </a:cubicBezTo>
                  <a:cubicBezTo>
                    <a:pt x="701" y="1335"/>
                    <a:pt x="601" y="1402"/>
                    <a:pt x="501" y="1469"/>
                  </a:cubicBezTo>
                  <a:cubicBezTo>
                    <a:pt x="468" y="1502"/>
                    <a:pt x="401" y="1535"/>
                    <a:pt x="334" y="1535"/>
                  </a:cubicBezTo>
                  <a:cubicBezTo>
                    <a:pt x="301" y="1535"/>
                    <a:pt x="268" y="1535"/>
                    <a:pt x="234" y="1502"/>
                  </a:cubicBezTo>
                  <a:cubicBezTo>
                    <a:pt x="201" y="1435"/>
                    <a:pt x="201" y="1402"/>
                    <a:pt x="167" y="1402"/>
                  </a:cubicBezTo>
                  <a:lnTo>
                    <a:pt x="101" y="1402"/>
                  </a:lnTo>
                  <a:cubicBezTo>
                    <a:pt x="67" y="1435"/>
                    <a:pt x="34" y="1469"/>
                    <a:pt x="34" y="1502"/>
                  </a:cubicBezTo>
                  <a:cubicBezTo>
                    <a:pt x="1" y="1569"/>
                    <a:pt x="1" y="1635"/>
                    <a:pt x="1" y="1702"/>
                  </a:cubicBezTo>
                  <a:lnTo>
                    <a:pt x="1" y="1802"/>
                  </a:lnTo>
                  <a:cubicBezTo>
                    <a:pt x="1" y="1869"/>
                    <a:pt x="1" y="1936"/>
                    <a:pt x="34" y="1969"/>
                  </a:cubicBezTo>
                  <a:cubicBezTo>
                    <a:pt x="51" y="1986"/>
                    <a:pt x="67" y="1994"/>
                    <a:pt x="80" y="1994"/>
                  </a:cubicBezTo>
                  <a:cubicBezTo>
                    <a:pt x="92" y="1994"/>
                    <a:pt x="101" y="1986"/>
                    <a:pt x="101" y="1969"/>
                  </a:cubicBezTo>
                  <a:lnTo>
                    <a:pt x="134" y="1936"/>
                  </a:lnTo>
                  <a:lnTo>
                    <a:pt x="201" y="1902"/>
                  </a:lnTo>
                  <a:lnTo>
                    <a:pt x="334" y="1902"/>
                  </a:lnTo>
                  <a:cubicBezTo>
                    <a:pt x="401" y="1869"/>
                    <a:pt x="468" y="1835"/>
                    <a:pt x="534" y="1802"/>
                  </a:cubicBezTo>
                  <a:cubicBezTo>
                    <a:pt x="701" y="1735"/>
                    <a:pt x="835" y="1569"/>
                    <a:pt x="935" y="1402"/>
                  </a:cubicBezTo>
                  <a:cubicBezTo>
                    <a:pt x="1001" y="1268"/>
                    <a:pt x="1035" y="1168"/>
                    <a:pt x="1035" y="1035"/>
                  </a:cubicBezTo>
                  <a:cubicBezTo>
                    <a:pt x="1035" y="935"/>
                    <a:pt x="1035" y="868"/>
                    <a:pt x="968" y="801"/>
                  </a:cubicBezTo>
                  <a:cubicBezTo>
                    <a:pt x="935" y="735"/>
                    <a:pt x="868" y="701"/>
                    <a:pt x="801" y="701"/>
                  </a:cubicBezTo>
                  <a:cubicBezTo>
                    <a:pt x="701" y="735"/>
                    <a:pt x="601" y="768"/>
                    <a:pt x="501" y="801"/>
                  </a:cubicBezTo>
                  <a:cubicBezTo>
                    <a:pt x="434" y="835"/>
                    <a:pt x="401" y="835"/>
                    <a:pt x="334" y="835"/>
                  </a:cubicBezTo>
                  <a:cubicBezTo>
                    <a:pt x="268" y="835"/>
                    <a:pt x="268" y="801"/>
                    <a:pt x="268" y="801"/>
                  </a:cubicBezTo>
                  <a:cubicBezTo>
                    <a:pt x="301" y="768"/>
                    <a:pt x="301" y="735"/>
                    <a:pt x="334" y="701"/>
                  </a:cubicBezTo>
                  <a:cubicBezTo>
                    <a:pt x="368" y="635"/>
                    <a:pt x="434" y="568"/>
                    <a:pt x="534" y="535"/>
                  </a:cubicBezTo>
                  <a:cubicBezTo>
                    <a:pt x="568" y="501"/>
                    <a:pt x="601" y="468"/>
                    <a:pt x="668" y="468"/>
                  </a:cubicBezTo>
                  <a:lnTo>
                    <a:pt x="768" y="468"/>
                  </a:lnTo>
                  <a:cubicBezTo>
                    <a:pt x="768" y="501"/>
                    <a:pt x="801" y="535"/>
                    <a:pt x="801" y="568"/>
                  </a:cubicBezTo>
                  <a:lnTo>
                    <a:pt x="901" y="568"/>
                  </a:lnTo>
                  <a:cubicBezTo>
                    <a:pt x="935" y="535"/>
                    <a:pt x="968" y="468"/>
                    <a:pt x="968" y="434"/>
                  </a:cubicBezTo>
                  <a:cubicBezTo>
                    <a:pt x="1001" y="368"/>
                    <a:pt x="1001" y="334"/>
                    <a:pt x="968" y="268"/>
                  </a:cubicBezTo>
                  <a:lnTo>
                    <a:pt x="968" y="168"/>
                  </a:lnTo>
                  <a:cubicBezTo>
                    <a:pt x="1001" y="134"/>
                    <a:pt x="968" y="68"/>
                    <a:pt x="9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41;p54"/>
            <p:cNvSpPr/>
            <p:nvPr/>
          </p:nvSpPr>
          <p:spPr>
            <a:xfrm>
              <a:off x="2624550" y="1584900"/>
              <a:ext cx="26700" cy="62375"/>
            </a:xfrm>
            <a:custGeom>
              <a:avLst/>
              <a:gdLst/>
              <a:ahLst/>
              <a:cxnLst/>
              <a:rect l="l" t="t" r="r" b="b"/>
              <a:pathLst>
                <a:path w="1068" h="2495" extrusionOk="0">
                  <a:moveTo>
                    <a:pt x="634" y="1"/>
                  </a:moveTo>
                  <a:lnTo>
                    <a:pt x="367" y="168"/>
                  </a:lnTo>
                  <a:lnTo>
                    <a:pt x="367" y="535"/>
                  </a:lnTo>
                  <a:lnTo>
                    <a:pt x="634" y="368"/>
                  </a:lnTo>
                  <a:lnTo>
                    <a:pt x="634" y="1"/>
                  </a:lnTo>
                  <a:close/>
                  <a:moveTo>
                    <a:pt x="667" y="635"/>
                  </a:moveTo>
                  <a:lnTo>
                    <a:pt x="267" y="868"/>
                  </a:lnTo>
                  <a:cubicBezTo>
                    <a:pt x="200" y="902"/>
                    <a:pt x="167" y="935"/>
                    <a:pt x="134" y="1002"/>
                  </a:cubicBezTo>
                  <a:cubicBezTo>
                    <a:pt x="100" y="1035"/>
                    <a:pt x="100" y="1068"/>
                    <a:pt x="100" y="1135"/>
                  </a:cubicBezTo>
                  <a:cubicBezTo>
                    <a:pt x="100" y="1168"/>
                    <a:pt x="100" y="1202"/>
                    <a:pt x="134" y="1235"/>
                  </a:cubicBezTo>
                  <a:cubicBezTo>
                    <a:pt x="150" y="1252"/>
                    <a:pt x="167" y="1260"/>
                    <a:pt x="188" y="1260"/>
                  </a:cubicBezTo>
                  <a:cubicBezTo>
                    <a:pt x="209" y="1260"/>
                    <a:pt x="234" y="1252"/>
                    <a:pt x="267" y="1235"/>
                  </a:cubicBezTo>
                  <a:lnTo>
                    <a:pt x="434" y="1135"/>
                  </a:lnTo>
                  <a:lnTo>
                    <a:pt x="434" y="1969"/>
                  </a:lnTo>
                  <a:lnTo>
                    <a:pt x="167" y="2102"/>
                  </a:lnTo>
                  <a:cubicBezTo>
                    <a:pt x="134" y="2136"/>
                    <a:pt x="67" y="2169"/>
                    <a:pt x="67" y="2236"/>
                  </a:cubicBezTo>
                  <a:cubicBezTo>
                    <a:pt x="34" y="2269"/>
                    <a:pt x="0" y="2336"/>
                    <a:pt x="0" y="2369"/>
                  </a:cubicBezTo>
                  <a:cubicBezTo>
                    <a:pt x="0" y="2436"/>
                    <a:pt x="34" y="2436"/>
                    <a:pt x="67" y="2469"/>
                  </a:cubicBezTo>
                  <a:cubicBezTo>
                    <a:pt x="67" y="2486"/>
                    <a:pt x="75" y="2494"/>
                    <a:pt x="92" y="2494"/>
                  </a:cubicBezTo>
                  <a:cubicBezTo>
                    <a:pt x="109" y="2494"/>
                    <a:pt x="134" y="2486"/>
                    <a:pt x="167" y="2469"/>
                  </a:cubicBezTo>
                  <a:lnTo>
                    <a:pt x="934" y="2036"/>
                  </a:lnTo>
                  <a:cubicBezTo>
                    <a:pt x="968" y="2036"/>
                    <a:pt x="1001" y="1969"/>
                    <a:pt x="1034" y="1936"/>
                  </a:cubicBezTo>
                  <a:cubicBezTo>
                    <a:pt x="1068" y="1902"/>
                    <a:pt x="1068" y="1836"/>
                    <a:pt x="1068" y="1802"/>
                  </a:cubicBezTo>
                  <a:cubicBezTo>
                    <a:pt x="1068" y="1735"/>
                    <a:pt x="1068" y="1702"/>
                    <a:pt x="1034" y="1669"/>
                  </a:cubicBezTo>
                  <a:cubicBezTo>
                    <a:pt x="1034" y="1658"/>
                    <a:pt x="1027" y="1654"/>
                    <a:pt x="1016" y="1654"/>
                  </a:cubicBezTo>
                  <a:cubicBezTo>
                    <a:pt x="994" y="1654"/>
                    <a:pt x="957" y="1669"/>
                    <a:pt x="934" y="1669"/>
                  </a:cubicBezTo>
                  <a:lnTo>
                    <a:pt x="667" y="1836"/>
                  </a:lnTo>
                  <a:lnTo>
                    <a:pt x="667" y="635"/>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42;p54"/>
            <p:cNvSpPr/>
            <p:nvPr/>
          </p:nvSpPr>
          <p:spPr>
            <a:xfrm>
              <a:off x="2659575" y="1570950"/>
              <a:ext cx="29200" cy="51575"/>
            </a:xfrm>
            <a:custGeom>
              <a:avLst/>
              <a:gdLst/>
              <a:ahLst/>
              <a:cxnLst/>
              <a:rect l="l" t="t" r="r" b="b"/>
              <a:pathLst>
                <a:path w="1168" h="2063" extrusionOk="0">
                  <a:moveTo>
                    <a:pt x="388" y="0"/>
                  </a:moveTo>
                  <a:cubicBezTo>
                    <a:pt x="376" y="0"/>
                    <a:pt x="367" y="9"/>
                    <a:pt x="367" y="25"/>
                  </a:cubicBezTo>
                  <a:cubicBezTo>
                    <a:pt x="301" y="25"/>
                    <a:pt x="301" y="59"/>
                    <a:pt x="267" y="125"/>
                  </a:cubicBezTo>
                  <a:cubicBezTo>
                    <a:pt x="234" y="192"/>
                    <a:pt x="234" y="259"/>
                    <a:pt x="234" y="325"/>
                  </a:cubicBezTo>
                  <a:lnTo>
                    <a:pt x="234" y="626"/>
                  </a:lnTo>
                  <a:lnTo>
                    <a:pt x="167" y="692"/>
                  </a:lnTo>
                  <a:cubicBezTo>
                    <a:pt x="100" y="692"/>
                    <a:pt x="67" y="726"/>
                    <a:pt x="34" y="792"/>
                  </a:cubicBezTo>
                  <a:cubicBezTo>
                    <a:pt x="34" y="826"/>
                    <a:pt x="0" y="892"/>
                    <a:pt x="0" y="926"/>
                  </a:cubicBezTo>
                  <a:cubicBezTo>
                    <a:pt x="0" y="959"/>
                    <a:pt x="0" y="1026"/>
                    <a:pt x="34" y="1059"/>
                  </a:cubicBezTo>
                  <a:cubicBezTo>
                    <a:pt x="67" y="1059"/>
                    <a:pt x="100" y="1059"/>
                    <a:pt x="167" y="1026"/>
                  </a:cubicBezTo>
                  <a:lnTo>
                    <a:pt x="234" y="959"/>
                  </a:lnTo>
                  <a:lnTo>
                    <a:pt x="234" y="1760"/>
                  </a:lnTo>
                  <a:cubicBezTo>
                    <a:pt x="234" y="1860"/>
                    <a:pt x="267" y="1960"/>
                    <a:pt x="334" y="2027"/>
                  </a:cubicBezTo>
                  <a:cubicBezTo>
                    <a:pt x="359" y="2052"/>
                    <a:pt x="395" y="2063"/>
                    <a:pt x="436" y="2063"/>
                  </a:cubicBezTo>
                  <a:cubicBezTo>
                    <a:pt x="503" y="2063"/>
                    <a:pt x="585" y="2034"/>
                    <a:pt x="667" y="1993"/>
                  </a:cubicBezTo>
                  <a:cubicBezTo>
                    <a:pt x="768" y="1927"/>
                    <a:pt x="834" y="1860"/>
                    <a:pt x="934" y="1760"/>
                  </a:cubicBezTo>
                  <a:cubicBezTo>
                    <a:pt x="1001" y="1693"/>
                    <a:pt x="1101" y="1593"/>
                    <a:pt x="1134" y="1493"/>
                  </a:cubicBezTo>
                  <a:cubicBezTo>
                    <a:pt x="1168" y="1460"/>
                    <a:pt x="1168" y="1393"/>
                    <a:pt x="1168" y="1359"/>
                  </a:cubicBezTo>
                  <a:cubicBezTo>
                    <a:pt x="1168" y="1326"/>
                    <a:pt x="1168" y="1293"/>
                    <a:pt x="1134" y="1259"/>
                  </a:cubicBezTo>
                  <a:cubicBezTo>
                    <a:pt x="1134" y="1243"/>
                    <a:pt x="1126" y="1234"/>
                    <a:pt x="1114" y="1234"/>
                  </a:cubicBezTo>
                  <a:cubicBezTo>
                    <a:pt x="1101" y="1234"/>
                    <a:pt x="1084" y="1243"/>
                    <a:pt x="1068" y="1259"/>
                  </a:cubicBezTo>
                  <a:cubicBezTo>
                    <a:pt x="1034" y="1259"/>
                    <a:pt x="1001" y="1293"/>
                    <a:pt x="968" y="1326"/>
                  </a:cubicBezTo>
                  <a:cubicBezTo>
                    <a:pt x="901" y="1460"/>
                    <a:pt x="801" y="1560"/>
                    <a:pt x="667" y="1626"/>
                  </a:cubicBezTo>
                  <a:cubicBezTo>
                    <a:pt x="567" y="1693"/>
                    <a:pt x="534" y="1693"/>
                    <a:pt x="501" y="1693"/>
                  </a:cubicBezTo>
                  <a:cubicBezTo>
                    <a:pt x="467" y="1660"/>
                    <a:pt x="467" y="1626"/>
                    <a:pt x="467" y="1560"/>
                  </a:cubicBezTo>
                  <a:lnTo>
                    <a:pt x="467" y="859"/>
                  </a:lnTo>
                  <a:lnTo>
                    <a:pt x="868" y="626"/>
                  </a:lnTo>
                  <a:cubicBezTo>
                    <a:pt x="934" y="592"/>
                    <a:pt x="968" y="559"/>
                    <a:pt x="1001" y="492"/>
                  </a:cubicBezTo>
                  <a:cubicBezTo>
                    <a:pt x="1034" y="459"/>
                    <a:pt x="1034" y="392"/>
                    <a:pt x="1034" y="359"/>
                  </a:cubicBezTo>
                  <a:cubicBezTo>
                    <a:pt x="1034" y="325"/>
                    <a:pt x="1034" y="292"/>
                    <a:pt x="1001" y="259"/>
                  </a:cubicBezTo>
                  <a:cubicBezTo>
                    <a:pt x="984" y="242"/>
                    <a:pt x="968" y="234"/>
                    <a:pt x="947" y="234"/>
                  </a:cubicBezTo>
                  <a:cubicBezTo>
                    <a:pt x="926" y="234"/>
                    <a:pt x="901" y="242"/>
                    <a:pt x="868" y="259"/>
                  </a:cubicBezTo>
                  <a:lnTo>
                    <a:pt x="467" y="492"/>
                  </a:lnTo>
                  <a:lnTo>
                    <a:pt x="467" y="159"/>
                  </a:lnTo>
                  <a:cubicBezTo>
                    <a:pt x="467" y="125"/>
                    <a:pt x="467" y="59"/>
                    <a:pt x="434" y="25"/>
                  </a:cubicBezTo>
                  <a:cubicBezTo>
                    <a:pt x="417" y="9"/>
                    <a:pt x="401" y="0"/>
                    <a:pt x="38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43;p54"/>
            <p:cNvSpPr/>
            <p:nvPr/>
          </p:nvSpPr>
          <p:spPr>
            <a:xfrm>
              <a:off x="2692100" y="1559550"/>
              <a:ext cx="30050" cy="45100"/>
            </a:xfrm>
            <a:custGeom>
              <a:avLst/>
              <a:gdLst/>
              <a:ahLst/>
              <a:cxnLst/>
              <a:rect l="l" t="t" r="r" b="b"/>
              <a:pathLst>
                <a:path w="1202" h="1804" extrusionOk="0">
                  <a:moveTo>
                    <a:pt x="685" y="393"/>
                  </a:moveTo>
                  <a:cubicBezTo>
                    <a:pt x="712" y="393"/>
                    <a:pt x="740" y="401"/>
                    <a:pt x="767" y="414"/>
                  </a:cubicBezTo>
                  <a:cubicBezTo>
                    <a:pt x="834" y="414"/>
                    <a:pt x="901" y="481"/>
                    <a:pt x="901" y="548"/>
                  </a:cubicBezTo>
                  <a:lnTo>
                    <a:pt x="234" y="915"/>
                  </a:lnTo>
                  <a:cubicBezTo>
                    <a:pt x="267" y="815"/>
                    <a:pt x="334" y="715"/>
                    <a:pt x="401" y="615"/>
                  </a:cubicBezTo>
                  <a:cubicBezTo>
                    <a:pt x="434" y="548"/>
                    <a:pt x="501" y="481"/>
                    <a:pt x="567" y="448"/>
                  </a:cubicBezTo>
                  <a:cubicBezTo>
                    <a:pt x="606" y="409"/>
                    <a:pt x="645" y="393"/>
                    <a:pt x="685" y="393"/>
                  </a:cubicBezTo>
                  <a:close/>
                  <a:moveTo>
                    <a:pt x="925" y="0"/>
                  </a:moveTo>
                  <a:cubicBezTo>
                    <a:pt x="907" y="0"/>
                    <a:pt x="887" y="4"/>
                    <a:pt x="868" y="14"/>
                  </a:cubicBezTo>
                  <a:cubicBezTo>
                    <a:pt x="841" y="5"/>
                    <a:pt x="814" y="1"/>
                    <a:pt x="788" y="1"/>
                  </a:cubicBezTo>
                  <a:cubicBezTo>
                    <a:pt x="716" y="1"/>
                    <a:pt x="650" y="32"/>
                    <a:pt x="601" y="81"/>
                  </a:cubicBezTo>
                  <a:cubicBezTo>
                    <a:pt x="434" y="181"/>
                    <a:pt x="267" y="348"/>
                    <a:pt x="200" y="548"/>
                  </a:cubicBezTo>
                  <a:cubicBezTo>
                    <a:pt x="67" y="748"/>
                    <a:pt x="0" y="982"/>
                    <a:pt x="0" y="1248"/>
                  </a:cubicBezTo>
                  <a:cubicBezTo>
                    <a:pt x="0" y="1415"/>
                    <a:pt x="67" y="1582"/>
                    <a:pt x="167" y="1715"/>
                  </a:cubicBezTo>
                  <a:cubicBezTo>
                    <a:pt x="214" y="1777"/>
                    <a:pt x="267" y="1803"/>
                    <a:pt x="332" y="1803"/>
                  </a:cubicBezTo>
                  <a:cubicBezTo>
                    <a:pt x="406" y="1803"/>
                    <a:pt x="494" y="1769"/>
                    <a:pt x="601" y="1715"/>
                  </a:cubicBezTo>
                  <a:cubicBezTo>
                    <a:pt x="701" y="1649"/>
                    <a:pt x="834" y="1582"/>
                    <a:pt x="934" y="1482"/>
                  </a:cubicBezTo>
                  <a:cubicBezTo>
                    <a:pt x="1001" y="1415"/>
                    <a:pt x="1068" y="1315"/>
                    <a:pt x="1134" y="1248"/>
                  </a:cubicBezTo>
                  <a:cubicBezTo>
                    <a:pt x="1168" y="1182"/>
                    <a:pt x="1168" y="1148"/>
                    <a:pt x="1168" y="1115"/>
                  </a:cubicBezTo>
                  <a:cubicBezTo>
                    <a:pt x="1168" y="1048"/>
                    <a:pt x="1168" y="1015"/>
                    <a:pt x="1134" y="982"/>
                  </a:cubicBezTo>
                  <a:lnTo>
                    <a:pt x="1068" y="982"/>
                  </a:lnTo>
                  <a:cubicBezTo>
                    <a:pt x="1034" y="1015"/>
                    <a:pt x="968" y="1048"/>
                    <a:pt x="934" y="1115"/>
                  </a:cubicBezTo>
                  <a:cubicBezTo>
                    <a:pt x="834" y="1215"/>
                    <a:pt x="734" y="1282"/>
                    <a:pt x="601" y="1382"/>
                  </a:cubicBezTo>
                  <a:cubicBezTo>
                    <a:pt x="553" y="1405"/>
                    <a:pt x="506" y="1429"/>
                    <a:pt x="447" y="1429"/>
                  </a:cubicBezTo>
                  <a:cubicBezTo>
                    <a:pt x="423" y="1429"/>
                    <a:pt x="396" y="1425"/>
                    <a:pt x="367" y="1415"/>
                  </a:cubicBezTo>
                  <a:cubicBezTo>
                    <a:pt x="300" y="1415"/>
                    <a:pt x="267" y="1348"/>
                    <a:pt x="234" y="1282"/>
                  </a:cubicBezTo>
                  <a:lnTo>
                    <a:pt x="1168" y="748"/>
                  </a:lnTo>
                  <a:lnTo>
                    <a:pt x="1201" y="581"/>
                  </a:lnTo>
                  <a:cubicBezTo>
                    <a:pt x="1201" y="481"/>
                    <a:pt x="1201" y="381"/>
                    <a:pt x="1168" y="281"/>
                  </a:cubicBezTo>
                  <a:cubicBezTo>
                    <a:pt x="1134" y="214"/>
                    <a:pt x="1101" y="114"/>
                    <a:pt x="1034" y="48"/>
                  </a:cubicBezTo>
                  <a:cubicBezTo>
                    <a:pt x="1011" y="24"/>
                    <a:pt x="970" y="0"/>
                    <a:pt x="92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44;p54"/>
            <p:cNvSpPr/>
            <p:nvPr/>
          </p:nvSpPr>
          <p:spPr>
            <a:xfrm>
              <a:off x="2724625" y="1536950"/>
              <a:ext cx="35875" cy="55275"/>
            </a:xfrm>
            <a:custGeom>
              <a:avLst/>
              <a:gdLst/>
              <a:ahLst/>
              <a:cxnLst/>
              <a:rect l="l" t="t" r="r" b="b"/>
              <a:pathLst>
                <a:path w="1435" h="2211" extrusionOk="0">
                  <a:moveTo>
                    <a:pt x="1068" y="1"/>
                  </a:moveTo>
                  <a:cubicBezTo>
                    <a:pt x="1034" y="1"/>
                    <a:pt x="1001" y="18"/>
                    <a:pt x="968" y="51"/>
                  </a:cubicBezTo>
                  <a:cubicBezTo>
                    <a:pt x="934" y="84"/>
                    <a:pt x="867" y="118"/>
                    <a:pt x="834" y="151"/>
                  </a:cubicBezTo>
                  <a:cubicBezTo>
                    <a:pt x="801" y="218"/>
                    <a:pt x="767" y="251"/>
                    <a:pt x="734" y="318"/>
                  </a:cubicBezTo>
                  <a:cubicBezTo>
                    <a:pt x="701" y="284"/>
                    <a:pt x="667" y="284"/>
                    <a:pt x="634" y="284"/>
                  </a:cubicBezTo>
                  <a:cubicBezTo>
                    <a:pt x="617" y="268"/>
                    <a:pt x="601" y="259"/>
                    <a:pt x="584" y="259"/>
                  </a:cubicBezTo>
                  <a:cubicBezTo>
                    <a:pt x="567" y="259"/>
                    <a:pt x="551" y="268"/>
                    <a:pt x="534" y="284"/>
                  </a:cubicBezTo>
                  <a:cubicBezTo>
                    <a:pt x="501" y="284"/>
                    <a:pt x="467" y="318"/>
                    <a:pt x="434" y="351"/>
                  </a:cubicBezTo>
                  <a:cubicBezTo>
                    <a:pt x="400" y="418"/>
                    <a:pt x="367" y="485"/>
                    <a:pt x="334" y="551"/>
                  </a:cubicBezTo>
                  <a:lnTo>
                    <a:pt x="334" y="451"/>
                  </a:lnTo>
                  <a:lnTo>
                    <a:pt x="167" y="618"/>
                  </a:lnTo>
                  <a:cubicBezTo>
                    <a:pt x="100" y="651"/>
                    <a:pt x="67" y="685"/>
                    <a:pt x="34" y="718"/>
                  </a:cubicBezTo>
                  <a:cubicBezTo>
                    <a:pt x="0" y="785"/>
                    <a:pt x="0" y="818"/>
                    <a:pt x="0" y="885"/>
                  </a:cubicBezTo>
                  <a:cubicBezTo>
                    <a:pt x="0" y="918"/>
                    <a:pt x="0" y="952"/>
                    <a:pt x="34" y="985"/>
                  </a:cubicBezTo>
                  <a:cubicBezTo>
                    <a:pt x="50" y="1002"/>
                    <a:pt x="67" y="1010"/>
                    <a:pt x="84" y="1010"/>
                  </a:cubicBezTo>
                  <a:cubicBezTo>
                    <a:pt x="100" y="1010"/>
                    <a:pt x="117" y="1002"/>
                    <a:pt x="134" y="985"/>
                  </a:cubicBezTo>
                  <a:lnTo>
                    <a:pt x="134" y="1819"/>
                  </a:lnTo>
                  <a:cubicBezTo>
                    <a:pt x="100" y="1852"/>
                    <a:pt x="67" y="1886"/>
                    <a:pt x="34" y="1919"/>
                  </a:cubicBezTo>
                  <a:cubicBezTo>
                    <a:pt x="0" y="1952"/>
                    <a:pt x="0" y="2019"/>
                    <a:pt x="0" y="2086"/>
                  </a:cubicBezTo>
                  <a:cubicBezTo>
                    <a:pt x="0" y="2119"/>
                    <a:pt x="0" y="2152"/>
                    <a:pt x="34" y="2186"/>
                  </a:cubicBezTo>
                  <a:cubicBezTo>
                    <a:pt x="50" y="2202"/>
                    <a:pt x="67" y="2211"/>
                    <a:pt x="88" y="2211"/>
                  </a:cubicBezTo>
                  <a:cubicBezTo>
                    <a:pt x="109" y="2211"/>
                    <a:pt x="134" y="2202"/>
                    <a:pt x="167" y="2186"/>
                  </a:cubicBezTo>
                  <a:lnTo>
                    <a:pt x="367" y="2052"/>
                  </a:lnTo>
                  <a:cubicBezTo>
                    <a:pt x="400" y="2019"/>
                    <a:pt x="434" y="1986"/>
                    <a:pt x="467" y="1952"/>
                  </a:cubicBezTo>
                  <a:cubicBezTo>
                    <a:pt x="501" y="1886"/>
                    <a:pt x="501" y="1852"/>
                    <a:pt x="501" y="1785"/>
                  </a:cubicBezTo>
                  <a:cubicBezTo>
                    <a:pt x="501" y="1752"/>
                    <a:pt x="501" y="1719"/>
                    <a:pt x="467" y="1685"/>
                  </a:cubicBezTo>
                  <a:cubicBezTo>
                    <a:pt x="450" y="1669"/>
                    <a:pt x="434" y="1660"/>
                    <a:pt x="417" y="1660"/>
                  </a:cubicBezTo>
                  <a:cubicBezTo>
                    <a:pt x="400" y="1660"/>
                    <a:pt x="384" y="1669"/>
                    <a:pt x="367" y="1685"/>
                  </a:cubicBezTo>
                  <a:lnTo>
                    <a:pt x="367" y="985"/>
                  </a:lnTo>
                  <a:cubicBezTo>
                    <a:pt x="400" y="918"/>
                    <a:pt x="434" y="851"/>
                    <a:pt x="467" y="785"/>
                  </a:cubicBezTo>
                  <a:cubicBezTo>
                    <a:pt x="467" y="751"/>
                    <a:pt x="501" y="718"/>
                    <a:pt x="534" y="685"/>
                  </a:cubicBezTo>
                  <a:lnTo>
                    <a:pt x="601" y="685"/>
                  </a:lnTo>
                  <a:cubicBezTo>
                    <a:pt x="601" y="718"/>
                    <a:pt x="601" y="751"/>
                    <a:pt x="601" y="785"/>
                  </a:cubicBezTo>
                  <a:lnTo>
                    <a:pt x="601" y="1886"/>
                  </a:lnTo>
                  <a:lnTo>
                    <a:pt x="801" y="1752"/>
                  </a:lnTo>
                  <a:cubicBezTo>
                    <a:pt x="867" y="1752"/>
                    <a:pt x="901" y="1685"/>
                    <a:pt x="934" y="1652"/>
                  </a:cubicBezTo>
                  <a:cubicBezTo>
                    <a:pt x="968" y="1619"/>
                    <a:pt x="968" y="1552"/>
                    <a:pt x="968" y="1519"/>
                  </a:cubicBezTo>
                  <a:cubicBezTo>
                    <a:pt x="968" y="1452"/>
                    <a:pt x="968" y="1419"/>
                    <a:pt x="934" y="1419"/>
                  </a:cubicBezTo>
                  <a:cubicBezTo>
                    <a:pt x="917" y="1402"/>
                    <a:pt x="901" y="1394"/>
                    <a:pt x="884" y="1394"/>
                  </a:cubicBezTo>
                  <a:cubicBezTo>
                    <a:pt x="867" y="1394"/>
                    <a:pt x="851" y="1402"/>
                    <a:pt x="834" y="1419"/>
                  </a:cubicBezTo>
                  <a:lnTo>
                    <a:pt x="834" y="718"/>
                  </a:lnTo>
                  <a:cubicBezTo>
                    <a:pt x="867" y="618"/>
                    <a:pt x="901" y="551"/>
                    <a:pt x="934" y="485"/>
                  </a:cubicBezTo>
                  <a:cubicBezTo>
                    <a:pt x="934" y="451"/>
                    <a:pt x="968" y="418"/>
                    <a:pt x="1001" y="418"/>
                  </a:cubicBezTo>
                  <a:lnTo>
                    <a:pt x="1068" y="418"/>
                  </a:lnTo>
                  <a:lnTo>
                    <a:pt x="1068" y="518"/>
                  </a:lnTo>
                  <a:lnTo>
                    <a:pt x="1068" y="1619"/>
                  </a:lnTo>
                  <a:lnTo>
                    <a:pt x="1268" y="1485"/>
                  </a:lnTo>
                  <a:cubicBezTo>
                    <a:pt x="1368" y="1452"/>
                    <a:pt x="1435" y="1352"/>
                    <a:pt x="1435" y="1218"/>
                  </a:cubicBezTo>
                  <a:cubicBezTo>
                    <a:pt x="1435" y="1185"/>
                    <a:pt x="1401" y="1152"/>
                    <a:pt x="1401" y="1118"/>
                  </a:cubicBezTo>
                  <a:cubicBezTo>
                    <a:pt x="1384" y="1102"/>
                    <a:pt x="1368" y="1093"/>
                    <a:pt x="1347" y="1093"/>
                  </a:cubicBezTo>
                  <a:cubicBezTo>
                    <a:pt x="1326" y="1093"/>
                    <a:pt x="1301" y="1102"/>
                    <a:pt x="1268" y="1118"/>
                  </a:cubicBezTo>
                  <a:lnTo>
                    <a:pt x="1268" y="351"/>
                  </a:lnTo>
                  <a:cubicBezTo>
                    <a:pt x="1301" y="218"/>
                    <a:pt x="1268" y="118"/>
                    <a:pt x="1168" y="51"/>
                  </a:cubicBezTo>
                  <a:cubicBezTo>
                    <a:pt x="1134" y="18"/>
                    <a:pt x="1101" y="1"/>
                    <a:pt x="10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45;p54"/>
            <p:cNvSpPr/>
            <p:nvPr/>
          </p:nvSpPr>
          <p:spPr>
            <a:xfrm>
              <a:off x="2761300" y="1519800"/>
              <a:ext cx="30050" cy="46575"/>
            </a:xfrm>
            <a:custGeom>
              <a:avLst/>
              <a:gdLst/>
              <a:ahLst/>
              <a:cxnLst/>
              <a:rect l="l" t="t" r="r" b="b"/>
              <a:pathLst>
                <a:path w="1202" h="1863" extrusionOk="0">
                  <a:moveTo>
                    <a:pt x="801" y="937"/>
                  </a:moveTo>
                  <a:lnTo>
                    <a:pt x="801" y="1070"/>
                  </a:lnTo>
                  <a:cubicBezTo>
                    <a:pt x="735" y="1171"/>
                    <a:pt x="701" y="1237"/>
                    <a:pt x="601" y="1304"/>
                  </a:cubicBezTo>
                  <a:cubicBezTo>
                    <a:pt x="568" y="1371"/>
                    <a:pt x="501" y="1437"/>
                    <a:pt x="435" y="1471"/>
                  </a:cubicBezTo>
                  <a:cubicBezTo>
                    <a:pt x="401" y="1504"/>
                    <a:pt x="334" y="1504"/>
                    <a:pt x="268" y="1504"/>
                  </a:cubicBezTo>
                  <a:cubicBezTo>
                    <a:pt x="268" y="1504"/>
                    <a:pt x="234" y="1471"/>
                    <a:pt x="268" y="1437"/>
                  </a:cubicBezTo>
                  <a:cubicBezTo>
                    <a:pt x="268" y="1371"/>
                    <a:pt x="268" y="1337"/>
                    <a:pt x="301" y="1271"/>
                  </a:cubicBezTo>
                  <a:cubicBezTo>
                    <a:pt x="368" y="1171"/>
                    <a:pt x="435" y="1104"/>
                    <a:pt x="568" y="1037"/>
                  </a:cubicBezTo>
                  <a:cubicBezTo>
                    <a:pt x="635" y="970"/>
                    <a:pt x="701" y="937"/>
                    <a:pt x="801" y="937"/>
                  </a:cubicBezTo>
                  <a:close/>
                  <a:moveTo>
                    <a:pt x="800" y="0"/>
                  </a:moveTo>
                  <a:cubicBezTo>
                    <a:pt x="733" y="0"/>
                    <a:pt x="650" y="29"/>
                    <a:pt x="568" y="70"/>
                  </a:cubicBezTo>
                  <a:cubicBezTo>
                    <a:pt x="535" y="103"/>
                    <a:pt x="468" y="136"/>
                    <a:pt x="401" y="170"/>
                  </a:cubicBezTo>
                  <a:cubicBezTo>
                    <a:pt x="368" y="237"/>
                    <a:pt x="301" y="270"/>
                    <a:pt x="234" y="337"/>
                  </a:cubicBezTo>
                  <a:cubicBezTo>
                    <a:pt x="201" y="370"/>
                    <a:pt x="201" y="403"/>
                    <a:pt x="168" y="437"/>
                  </a:cubicBezTo>
                  <a:cubicBezTo>
                    <a:pt x="134" y="437"/>
                    <a:pt x="134" y="470"/>
                    <a:pt x="134" y="503"/>
                  </a:cubicBezTo>
                  <a:cubicBezTo>
                    <a:pt x="134" y="537"/>
                    <a:pt x="134" y="570"/>
                    <a:pt x="134" y="570"/>
                  </a:cubicBezTo>
                  <a:cubicBezTo>
                    <a:pt x="134" y="637"/>
                    <a:pt x="134" y="670"/>
                    <a:pt x="168" y="704"/>
                  </a:cubicBezTo>
                  <a:lnTo>
                    <a:pt x="234" y="704"/>
                  </a:lnTo>
                  <a:cubicBezTo>
                    <a:pt x="268" y="670"/>
                    <a:pt x="301" y="637"/>
                    <a:pt x="334" y="637"/>
                  </a:cubicBezTo>
                  <a:cubicBezTo>
                    <a:pt x="401" y="537"/>
                    <a:pt x="501" y="470"/>
                    <a:pt x="601" y="403"/>
                  </a:cubicBezTo>
                  <a:cubicBezTo>
                    <a:pt x="668" y="370"/>
                    <a:pt x="735" y="370"/>
                    <a:pt x="768" y="370"/>
                  </a:cubicBezTo>
                  <a:cubicBezTo>
                    <a:pt x="801" y="370"/>
                    <a:pt x="801" y="437"/>
                    <a:pt x="801" y="470"/>
                  </a:cubicBezTo>
                  <a:lnTo>
                    <a:pt x="801" y="537"/>
                  </a:lnTo>
                  <a:cubicBezTo>
                    <a:pt x="735" y="570"/>
                    <a:pt x="635" y="603"/>
                    <a:pt x="568" y="637"/>
                  </a:cubicBezTo>
                  <a:cubicBezTo>
                    <a:pt x="234" y="837"/>
                    <a:pt x="34" y="1171"/>
                    <a:pt x="1" y="1571"/>
                  </a:cubicBezTo>
                  <a:cubicBezTo>
                    <a:pt x="1" y="1671"/>
                    <a:pt x="34" y="1771"/>
                    <a:pt x="134" y="1838"/>
                  </a:cubicBezTo>
                  <a:cubicBezTo>
                    <a:pt x="184" y="1854"/>
                    <a:pt x="234" y="1863"/>
                    <a:pt x="284" y="1863"/>
                  </a:cubicBezTo>
                  <a:cubicBezTo>
                    <a:pt x="334" y="1863"/>
                    <a:pt x="384" y="1854"/>
                    <a:pt x="435" y="1838"/>
                  </a:cubicBezTo>
                  <a:cubicBezTo>
                    <a:pt x="501" y="1771"/>
                    <a:pt x="568" y="1738"/>
                    <a:pt x="601" y="1671"/>
                  </a:cubicBezTo>
                  <a:cubicBezTo>
                    <a:pt x="668" y="1604"/>
                    <a:pt x="735" y="1537"/>
                    <a:pt x="801" y="1471"/>
                  </a:cubicBezTo>
                  <a:lnTo>
                    <a:pt x="801" y="1537"/>
                  </a:lnTo>
                  <a:lnTo>
                    <a:pt x="1068" y="1404"/>
                  </a:lnTo>
                  <a:cubicBezTo>
                    <a:pt x="1102" y="1371"/>
                    <a:pt x="1135" y="1337"/>
                    <a:pt x="1168" y="1271"/>
                  </a:cubicBezTo>
                  <a:cubicBezTo>
                    <a:pt x="1202" y="1237"/>
                    <a:pt x="1202" y="1171"/>
                    <a:pt x="1202" y="1137"/>
                  </a:cubicBezTo>
                  <a:cubicBezTo>
                    <a:pt x="1202" y="1104"/>
                    <a:pt x="1202" y="1070"/>
                    <a:pt x="1168" y="1037"/>
                  </a:cubicBezTo>
                  <a:cubicBezTo>
                    <a:pt x="1152" y="1020"/>
                    <a:pt x="1135" y="1012"/>
                    <a:pt x="1118" y="1012"/>
                  </a:cubicBezTo>
                  <a:cubicBezTo>
                    <a:pt x="1102" y="1012"/>
                    <a:pt x="1085" y="1020"/>
                    <a:pt x="1068" y="1037"/>
                  </a:cubicBezTo>
                  <a:lnTo>
                    <a:pt x="1002" y="1070"/>
                  </a:lnTo>
                  <a:lnTo>
                    <a:pt x="1002" y="337"/>
                  </a:lnTo>
                  <a:cubicBezTo>
                    <a:pt x="1002" y="170"/>
                    <a:pt x="968" y="70"/>
                    <a:pt x="902" y="36"/>
                  </a:cubicBezTo>
                  <a:cubicBezTo>
                    <a:pt x="876" y="11"/>
                    <a:pt x="841" y="0"/>
                    <a:pt x="80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46;p54"/>
            <p:cNvSpPr/>
            <p:nvPr/>
          </p:nvSpPr>
          <p:spPr>
            <a:xfrm>
              <a:off x="2793000" y="1498800"/>
              <a:ext cx="33375" cy="70075"/>
            </a:xfrm>
            <a:custGeom>
              <a:avLst/>
              <a:gdLst/>
              <a:ahLst/>
              <a:cxnLst/>
              <a:rect l="l" t="t" r="r" b="b"/>
              <a:pathLst>
                <a:path w="1335" h="2803" extrusionOk="0">
                  <a:moveTo>
                    <a:pt x="934" y="409"/>
                  </a:moveTo>
                  <a:cubicBezTo>
                    <a:pt x="1001" y="443"/>
                    <a:pt x="1035" y="476"/>
                    <a:pt x="1068" y="543"/>
                  </a:cubicBezTo>
                  <a:cubicBezTo>
                    <a:pt x="1101" y="576"/>
                    <a:pt x="1101" y="643"/>
                    <a:pt x="1101" y="710"/>
                  </a:cubicBezTo>
                  <a:cubicBezTo>
                    <a:pt x="1101" y="810"/>
                    <a:pt x="1068" y="943"/>
                    <a:pt x="1001" y="1043"/>
                  </a:cubicBezTo>
                  <a:cubicBezTo>
                    <a:pt x="968" y="1143"/>
                    <a:pt x="868" y="1243"/>
                    <a:pt x="768" y="1310"/>
                  </a:cubicBezTo>
                  <a:cubicBezTo>
                    <a:pt x="734" y="1343"/>
                    <a:pt x="693" y="1360"/>
                    <a:pt x="651" y="1360"/>
                  </a:cubicBezTo>
                  <a:cubicBezTo>
                    <a:pt x="609" y="1360"/>
                    <a:pt x="568" y="1343"/>
                    <a:pt x="534" y="1310"/>
                  </a:cubicBezTo>
                  <a:cubicBezTo>
                    <a:pt x="467" y="1243"/>
                    <a:pt x="434" y="1177"/>
                    <a:pt x="434" y="1110"/>
                  </a:cubicBezTo>
                  <a:cubicBezTo>
                    <a:pt x="434" y="1010"/>
                    <a:pt x="467" y="876"/>
                    <a:pt x="501" y="810"/>
                  </a:cubicBezTo>
                  <a:cubicBezTo>
                    <a:pt x="534" y="643"/>
                    <a:pt x="634" y="543"/>
                    <a:pt x="768" y="443"/>
                  </a:cubicBezTo>
                  <a:cubicBezTo>
                    <a:pt x="801" y="409"/>
                    <a:pt x="901" y="409"/>
                    <a:pt x="934" y="409"/>
                  </a:cubicBezTo>
                  <a:close/>
                  <a:moveTo>
                    <a:pt x="951" y="1"/>
                  </a:moveTo>
                  <a:cubicBezTo>
                    <a:pt x="876" y="1"/>
                    <a:pt x="801" y="26"/>
                    <a:pt x="734" y="76"/>
                  </a:cubicBezTo>
                  <a:cubicBezTo>
                    <a:pt x="701" y="109"/>
                    <a:pt x="634" y="176"/>
                    <a:pt x="568" y="209"/>
                  </a:cubicBezTo>
                  <a:cubicBezTo>
                    <a:pt x="501" y="276"/>
                    <a:pt x="467" y="376"/>
                    <a:pt x="401" y="443"/>
                  </a:cubicBezTo>
                  <a:lnTo>
                    <a:pt x="401" y="309"/>
                  </a:lnTo>
                  <a:lnTo>
                    <a:pt x="134" y="476"/>
                  </a:lnTo>
                  <a:cubicBezTo>
                    <a:pt x="101" y="509"/>
                    <a:pt x="67" y="543"/>
                    <a:pt x="34" y="610"/>
                  </a:cubicBezTo>
                  <a:cubicBezTo>
                    <a:pt x="0" y="643"/>
                    <a:pt x="0" y="676"/>
                    <a:pt x="0" y="743"/>
                  </a:cubicBezTo>
                  <a:cubicBezTo>
                    <a:pt x="0" y="776"/>
                    <a:pt x="0" y="810"/>
                    <a:pt x="34" y="843"/>
                  </a:cubicBezTo>
                  <a:cubicBezTo>
                    <a:pt x="50" y="860"/>
                    <a:pt x="67" y="868"/>
                    <a:pt x="84" y="868"/>
                  </a:cubicBezTo>
                  <a:cubicBezTo>
                    <a:pt x="101" y="868"/>
                    <a:pt x="117" y="860"/>
                    <a:pt x="134" y="843"/>
                  </a:cubicBezTo>
                  <a:lnTo>
                    <a:pt x="167" y="810"/>
                  </a:lnTo>
                  <a:lnTo>
                    <a:pt x="167" y="2411"/>
                  </a:lnTo>
                  <a:lnTo>
                    <a:pt x="134" y="2411"/>
                  </a:lnTo>
                  <a:cubicBezTo>
                    <a:pt x="101" y="2411"/>
                    <a:pt x="67" y="2478"/>
                    <a:pt x="34" y="2511"/>
                  </a:cubicBezTo>
                  <a:cubicBezTo>
                    <a:pt x="0" y="2544"/>
                    <a:pt x="0" y="2611"/>
                    <a:pt x="0" y="2678"/>
                  </a:cubicBezTo>
                  <a:cubicBezTo>
                    <a:pt x="0" y="2711"/>
                    <a:pt x="0" y="2744"/>
                    <a:pt x="34" y="2778"/>
                  </a:cubicBezTo>
                  <a:cubicBezTo>
                    <a:pt x="50" y="2794"/>
                    <a:pt x="67" y="2803"/>
                    <a:pt x="84" y="2803"/>
                  </a:cubicBezTo>
                  <a:cubicBezTo>
                    <a:pt x="101" y="2803"/>
                    <a:pt x="117" y="2794"/>
                    <a:pt x="134" y="2778"/>
                  </a:cubicBezTo>
                  <a:lnTo>
                    <a:pt x="568" y="2544"/>
                  </a:lnTo>
                  <a:cubicBezTo>
                    <a:pt x="601" y="2511"/>
                    <a:pt x="668" y="2478"/>
                    <a:pt x="668" y="2411"/>
                  </a:cubicBezTo>
                  <a:cubicBezTo>
                    <a:pt x="701" y="2377"/>
                    <a:pt x="701" y="2311"/>
                    <a:pt x="701" y="2277"/>
                  </a:cubicBezTo>
                  <a:cubicBezTo>
                    <a:pt x="734" y="2244"/>
                    <a:pt x="701" y="2177"/>
                    <a:pt x="668" y="2177"/>
                  </a:cubicBezTo>
                  <a:cubicBezTo>
                    <a:pt x="668" y="2161"/>
                    <a:pt x="651" y="2152"/>
                    <a:pt x="630" y="2152"/>
                  </a:cubicBezTo>
                  <a:cubicBezTo>
                    <a:pt x="609" y="2152"/>
                    <a:pt x="584" y="2161"/>
                    <a:pt x="568" y="2177"/>
                  </a:cubicBezTo>
                  <a:lnTo>
                    <a:pt x="434" y="2277"/>
                  </a:lnTo>
                  <a:lnTo>
                    <a:pt x="434" y="1710"/>
                  </a:lnTo>
                  <a:lnTo>
                    <a:pt x="601" y="1710"/>
                  </a:lnTo>
                  <a:cubicBezTo>
                    <a:pt x="668" y="1710"/>
                    <a:pt x="734" y="1677"/>
                    <a:pt x="768" y="1644"/>
                  </a:cubicBezTo>
                  <a:cubicBezTo>
                    <a:pt x="934" y="1544"/>
                    <a:pt x="1068" y="1410"/>
                    <a:pt x="1135" y="1243"/>
                  </a:cubicBezTo>
                  <a:cubicBezTo>
                    <a:pt x="1268" y="1010"/>
                    <a:pt x="1335" y="776"/>
                    <a:pt x="1335" y="543"/>
                  </a:cubicBezTo>
                  <a:cubicBezTo>
                    <a:pt x="1335" y="376"/>
                    <a:pt x="1301" y="209"/>
                    <a:pt x="1168" y="76"/>
                  </a:cubicBezTo>
                  <a:cubicBezTo>
                    <a:pt x="1101" y="26"/>
                    <a:pt x="1026" y="1"/>
                    <a:pt x="95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47;p54"/>
            <p:cNvSpPr/>
            <p:nvPr/>
          </p:nvSpPr>
          <p:spPr>
            <a:xfrm>
              <a:off x="2832200" y="1477550"/>
              <a:ext cx="25875" cy="49850"/>
            </a:xfrm>
            <a:custGeom>
              <a:avLst/>
              <a:gdLst/>
              <a:ahLst/>
              <a:cxnLst/>
              <a:rect l="l" t="t" r="r" b="b"/>
              <a:pathLst>
                <a:path w="1035" h="1994" extrusionOk="0">
                  <a:moveTo>
                    <a:pt x="913" y="0"/>
                  </a:moveTo>
                  <a:cubicBezTo>
                    <a:pt x="901" y="0"/>
                    <a:pt x="884" y="8"/>
                    <a:pt x="868" y="25"/>
                  </a:cubicBezTo>
                  <a:lnTo>
                    <a:pt x="834" y="59"/>
                  </a:lnTo>
                  <a:cubicBezTo>
                    <a:pt x="834" y="92"/>
                    <a:pt x="801" y="92"/>
                    <a:pt x="801" y="125"/>
                  </a:cubicBezTo>
                  <a:cubicBezTo>
                    <a:pt x="767" y="109"/>
                    <a:pt x="742" y="100"/>
                    <a:pt x="722" y="100"/>
                  </a:cubicBezTo>
                  <a:cubicBezTo>
                    <a:pt x="701" y="100"/>
                    <a:pt x="684" y="109"/>
                    <a:pt x="667" y="125"/>
                  </a:cubicBezTo>
                  <a:cubicBezTo>
                    <a:pt x="601" y="125"/>
                    <a:pt x="567" y="159"/>
                    <a:pt x="501" y="192"/>
                  </a:cubicBezTo>
                  <a:cubicBezTo>
                    <a:pt x="367" y="259"/>
                    <a:pt x="234" y="392"/>
                    <a:pt x="134" y="559"/>
                  </a:cubicBezTo>
                  <a:cubicBezTo>
                    <a:pt x="67" y="659"/>
                    <a:pt x="34" y="792"/>
                    <a:pt x="34" y="926"/>
                  </a:cubicBezTo>
                  <a:cubicBezTo>
                    <a:pt x="34" y="1026"/>
                    <a:pt x="67" y="1126"/>
                    <a:pt x="134" y="1193"/>
                  </a:cubicBezTo>
                  <a:cubicBezTo>
                    <a:pt x="161" y="1206"/>
                    <a:pt x="195" y="1215"/>
                    <a:pt x="238" y="1215"/>
                  </a:cubicBezTo>
                  <a:cubicBezTo>
                    <a:pt x="300" y="1215"/>
                    <a:pt x="383" y="1198"/>
                    <a:pt x="501" y="1159"/>
                  </a:cubicBezTo>
                  <a:cubicBezTo>
                    <a:pt x="567" y="1093"/>
                    <a:pt x="667" y="1093"/>
                    <a:pt x="734" y="1093"/>
                  </a:cubicBezTo>
                  <a:cubicBezTo>
                    <a:pt x="767" y="1093"/>
                    <a:pt x="801" y="1126"/>
                    <a:pt x="801" y="1159"/>
                  </a:cubicBezTo>
                  <a:cubicBezTo>
                    <a:pt x="801" y="1193"/>
                    <a:pt x="767" y="1226"/>
                    <a:pt x="767" y="1259"/>
                  </a:cubicBezTo>
                  <a:cubicBezTo>
                    <a:pt x="701" y="1359"/>
                    <a:pt x="601" y="1426"/>
                    <a:pt x="501" y="1460"/>
                  </a:cubicBezTo>
                  <a:cubicBezTo>
                    <a:pt x="467" y="1493"/>
                    <a:pt x="401" y="1526"/>
                    <a:pt x="334" y="1526"/>
                  </a:cubicBezTo>
                  <a:cubicBezTo>
                    <a:pt x="324" y="1536"/>
                    <a:pt x="314" y="1540"/>
                    <a:pt x="305" y="1540"/>
                  </a:cubicBezTo>
                  <a:cubicBezTo>
                    <a:pt x="281" y="1540"/>
                    <a:pt x="257" y="1516"/>
                    <a:pt x="234" y="1493"/>
                  </a:cubicBezTo>
                  <a:cubicBezTo>
                    <a:pt x="200" y="1460"/>
                    <a:pt x="200" y="1426"/>
                    <a:pt x="167" y="1426"/>
                  </a:cubicBezTo>
                  <a:cubicBezTo>
                    <a:pt x="167" y="1409"/>
                    <a:pt x="159" y="1401"/>
                    <a:pt x="146" y="1401"/>
                  </a:cubicBezTo>
                  <a:cubicBezTo>
                    <a:pt x="134" y="1401"/>
                    <a:pt x="117" y="1409"/>
                    <a:pt x="100" y="1426"/>
                  </a:cubicBezTo>
                  <a:cubicBezTo>
                    <a:pt x="67" y="1426"/>
                    <a:pt x="34" y="1460"/>
                    <a:pt x="34" y="1526"/>
                  </a:cubicBezTo>
                  <a:cubicBezTo>
                    <a:pt x="0" y="1560"/>
                    <a:pt x="0" y="1626"/>
                    <a:pt x="0" y="1726"/>
                  </a:cubicBezTo>
                  <a:lnTo>
                    <a:pt x="0" y="1826"/>
                  </a:lnTo>
                  <a:cubicBezTo>
                    <a:pt x="0" y="1893"/>
                    <a:pt x="0" y="1960"/>
                    <a:pt x="34" y="1993"/>
                  </a:cubicBezTo>
                  <a:lnTo>
                    <a:pt x="100" y="1993"/>
                  </a:lnTo>
                  <a:cubicBezTo>
                    <a:pt x="134" y="1993"/>
                    <a:pt x="134" y="1960"/>
                    <a:pt x="167" y="1960"/>
                  </a:cubicBezTo>
                  <a:lnTo>
                    <a:pt x="200" y="1893"/>
                  </a:lnTo>
                  <a:cubicBezTo>
                    <a:pt x="217" y="1910"/>
                    <a:pt x="242" y="1918"/>
                    <a:pt x="267" y="1918"/>
                  </a:cubicBezTo>
                  <a:cubicBezTo>
                    <a:pt x="292" y="1918"/>
                    <a:pt x="317" y="1910"/>
                    <a:pt x="334" y="1893"/>
                  </a:cubicBezTo>
                  <a:cubicBezTo>
                    <a:pt x="401" y="1893"/>
                    <a:pt x="467" y="1860"/>
                    <a:pt x="534" y="1826"/>
                  </a:cubicBezTo>
                  <a:cubicBezTo>
                    <a:pt x="701" y="1726"/>
                    <a:pt x="834" y="1593"/>
                    <a:pt x="934" y="1426"/>
                  </a:cubicBezTo>
                  <a:cubicBezTo>
                    <a:pt x="1001" y="1293"/>
                    <a:pt x="1034" y="1159"/>
                    <a:pt x="1034" y="1026"/>
                  </a:cubicBezTo>
                  <a:cubicBezTo>
                    <a:pt x="1034" y="959"/>
                    <a:pt x="1034" y="859"/>
                    <a:pt x="968" y="826"/>
                  </a:cubicBezTo>
                  <a:cubicBezTo>
                    <a:pt x="934" y="759"/>
                    <a:pt x="868" y="726"/>
                    <a:pt x="801" y="726"/>
                  </a:cubicBezTo>
                  <a:cubicBezTo>
                    <a:pt x="701" y="759"/>
                    <a:pt x="601" y="759"/>
                    <a:pt x="501" y="826"/>
                  </a:cubicBezTo>
                  <a:cubicBezTo>
                    <a:pt x="434" y="826"/>
                    <a:pt x="401" y="859"/>
                    <a:pt x="334" y="859"/>
                  </a:cubicBezTo>
                  <a:cubicBezTo>
                    <a:pt x="267" y="859"/>
                    <a:pt x="267" y="826"/>
                    <a:pt x="267" y="792"/>
                  </a:cubicBezTo>
                  <a:cubicBezTo>
                    <a:pt x="300" y="759"/>
                    <a:pt x="300" y="726"/>
                    <a:pt x="334" y="726"/>
                  </a:cubicBezTo>
                  <a:cubicBezTo>
                    <a:pt x="367" y="626"/>
                    <a:pt x="434" y="559"/>
                    <a:pt x="534" y="526"/>
                  </a:cubicBezTo>
                  <a:cubicBezTo>
                    <a:pt x="567" y="492"/>
                    <a:pt x="601" y="492"/>
                    <a:pt x="667" y="492"/>
                  </a:cubicBezTo>
                  <a:cubicBezTo>
                    <a:pt x="684" y="475"/>
                    <a:pt x="701" y="467"/>
                    <a:pt x="717" y="467"/>
                  </a:cubicBezTo>
                  <a:cubicBezTo>
                    <a:pt x="734" y="467"/>
                    <a:pt x="751" y="475"/>
                    <a:pt x="767" y="492"/>
                  </a:cubicBezTo>
                  <a:cubicBezTo>
                    <a:pt x="767" y="526"/>
                    <a:pt x="767" y="559"/>
                    <a:pt x="801" y="592"/>
                  </a:cubicBezTo>
                  <a:lnTo>
                    <a:pt x="868" y="592"/>
                  </a:lnTo>
                  <a:cubicBezTo>
                    <a:pt x="934" y="559"/>
                    <a:pt x="968" y="492"/>
                    <a:pt x="968" y="459"/>
                  </a:cubicBezTo>
                  <a:cubicBezTo>
                    <a:pt x="968" y="392"/>
                    <a:pt x="968" y="325"/>
                    <a:pt x="968" y="292"/>
                  </a:cubicBezTo>
                  <a:lnTo>
                    <a:pt x="968" y="192"/>
                  </a:lnTo>
                  <a:cubicBezTo>
                    <a:pt x="968" y="125"/>
                    <a:pt x="968" y="92"/>
                    <a:pt x="934" y="25"/>
                  </a:cubicBezTo>
                  <a:cubicBezTo>
                    <a:pt x="934" y="8"/>
                    <a:pt x="926" y="0"/>
                    <a:pt x="91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48;p54"/>
            <p:cNvSpPr/>
            <p:nvPr/>
          </p:nvSpPr>
          <p:spPr>
            <a:xfrm>
              <a:off x="2875550" y="1490875"/>
              <a:ext cx="9200" cy="12950"/>
            </a:xfrm>
            <a:custGeom>
              <a:avLst/>
              <a:gdLst/>
              <a:ahLst/>
              <a:cxnLst/>
              <a:rect l="l" t="t" r="r" b="b"/>
              <a:pathLst>
                <a:path w="368" h="518" extrusionOk="0">
                  <a:moveTo>
                    <a:pt x="247" y="1"/>
                  </a:moveTo>
                  <a:cubicBezTo>
                    <a:pt x="226" y="1"/>
                    <a:pt x="201" y="9"/>
                    <a:pt x="168" y="26"/>
                  </a:cubicBezTo>
                  <a:cubicBezTo>
                    <a:pt x="134" y="59"/>
                    <a:pt x="68" y="93"/>
                    <a:pt x="34" y="159"/>
                  </a:cubicBezTo>
                  <a:cubicBezTo>
                    <a:pt x="34" y="226"/>
                    <a:pt x="1" y="293"/>
                    <a:pt x="1" y="326"/>
                  </a:cubicBezTo>
                  <a:cubicBezTo>
                    <a:pt x="1" y="393"/>
                    <a:pt x="1" y="460"/>
                    <a:pt x="34" y="493"/>
                  </a:cubicBezTo>
                  <a:cubicBezTo>
                    <a:pt x="51" y="510"/>
                    <a:pt x="76" y="518"/>
                    <a:pt x="101" y="518"/>
                  </a:cubicBezTo>
                  <a:cubicBezTo>
                    <a:pt x="126" y="518"/>
                    <a:pt x="151" y="510"/>
                    <a:pt x="168" y="493"/>
                  </a:cubicBezTo>
                  <a:cubicBezTo>
                    <a:pt x="234" y="460"/>
                    <a:pt x="268" y="393"/>
                    <a:pt x="301" y="359"/>
                  </a:cubicBezTo>
                  <a:cubicBezTo>
                    <a:pt x="334" y="293"/>
                    <a:pt x="334" y="226"/>
                    <a:pt x="334" y="159"/>
                  </a:cubicBezTo>
                  <a:cubicBezTo>
                    <a:pt x="368" y="93"/>
                    <a:pt x="334" y="59"/>
                    <a:pt x="301" y="26"/>
                  </a:cubicBezTo>
                  <a:cubicBezTo>
                    <a:pt x="284" y="9"/>
                    <a:pt x="268" y="1"/>
                    <a:pt x="24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49;p54"/>
            <p:cNvSpPr/>
            <p:nvPr/>
          </p:nvSpPr>
          <p:spPr>
            <a:xfrm>
              <a:off x="2899750" y="1439800"/>
              <a:ext cx="29200" cy="44550"/>
            </a:xfrm>
            <a:custGeom>
              <a:avLst/>
              <a:gdLst/>
              <a:ahLst/>
              <a:cxnLst/>
              <a:rect l="l" t="t" r="r" b="b"/>
              <a:pathLst>
                <a:path w="1168" h="1782" extrusionOk="0">
                  <a:moveTo>
                    <a:pt x="719" y="388"/>
                  </a:moveTo>
                  <a:cubicBezTo>
                    <a:pt x="774" y="388"/>
                    <a:pt x="831" y="413"/>
                    <a:pt x="867" y="468"/>
                  </a:cubicBezTo>
                  <a:cubicBezTo>
                    <a:pt x="934" y="534"/>
                    <a:pt x="968" y="635"/>
                    <a:pt x="934" y="735"/>
                  </a:cubicBezTo>
                  <a:cubicBezTo>
                    <a:pt x="934" y="868"/>
                    <a:pt x="901" y="968"/>
                    <a:pt x="834" y="1102"/>
                  </a:cubicBezTo>
                  <a:cubicBezTo>
                    <a:pt x="801" y="1235"/>
                    <a:pt x="701" y="1335"/>
                    <a:pt x="601" y="1402"/>
                  </a:cubicBezTo>
                  <a:cubicBezTo>
                    <a:pt x="551" y="1418"/>
                    <a:pt x="501" y="1427"/>
                    <a:pt x="455" y="1427"/>
                  </a:cubicBezTo>
                  <a:cubicBezTo>
                    <a:pt x="409" y="1427"/>
                    <a:pt x="367" y="1418"/>
                    <a:pt x="334" y="1402"/>
                  </a:cubicBezTo>
                  <a:cubicBezTo>
                    <a:pt x="267" y="1335"/>
                    <a:pt x="234" y="1235"/>
                    <a:pt x="234" y="1135"/>
                  </a:cubicBezTo>
                  <a:cubicBezTo>
                    <a:pt x="234" y="1001"/>
                    <a:pt x="267" y="868"/>
                    <a:pt x="334" y="735"/>
                  </a:cubicBezTo>
                  <a:cubicBezTo>
                    <a:pt x="367" y="601"/>
                    <a:pt x="467" y="501"/>
                    <a:pt x="601" y="434"/>
                  </a:cubicBezTo>
                  <a:cubicBezTo>
                    <a:pt x="631" y="404"/>
                    <a:pt x="674" y="388"/>
                    <a:pt x="719" y="388"/>
                  </a:cubicBezTo>
                  <a:close/>
                  <a:moveTo>
                    <a:pt x="901" y="1"/>
                  </a:moveTo>
                  <a:cubicBezTo>
                    <a:pt x="767" y="1"/>
                    <a:pt x="667" y="1"/>
                    <a:pt x="601" y="67"/>
                  </a:cubicBezTo>
                  <a:cubicBezTo>
                    <a:pt x="467" y="134"/>
                    <a:pt x="367" y="234"/>
                    <a:pt x="300" y="368"/>
                  </a:cubicBezTo>
                  <a:cubicBezTo>
                    <a:pt x="200" y="501"/>
                    <a:pt x="134" y="635"/>
                    <a:pt x="67" y="801"/>
                  </a:cubicBezTo>
                  <a:cubicBezTo>
                    <a:pt x="34" y="935"/>
                    <a:pt x="0" y="1102"/>
                    <a:pt x="0" y="1235"/>
                  </a:cubicBezTo>
                  <a:cubicBezTo>
                    <a:pt x="0" y="1368"/>
                    <a:pt x="34" y="1502"/>
                    <a:pt x="67" y="1602"/>
                  </a:cubicBezTo>
                  <a:cubicBezTo>
                    <a:pt x="100" y="1702"/>
                    <a:pt x="200" y="1735"/>
                    <a:pt x="300" y="1769"/>
                  </a:cubicBezTo>
                  <a:cubicBezTo>
                    <a:pt x="327" y="1778"/>
                    <a:pt x="354" y="1782"/>
                    <a:pt x="381" y="1782"/>
                  </a:cubicBezTo>
                  <a:cubicBezTo>
                    <a:pt x="454" y="1782"/>
                    <a:pt x="527" y="1751"/>
                    <a:pt x="601" y="1702"/>
                  </a:cubicBezTo>
                  <a:cubicBezTo>
                    <a:pt x="701" y="1635"/>
                    <a:pt x="801" y="1535"/>
                    <a:pt x="901" y="1435"/>
                  </a:cubicBezTo>
                  <a:cubicBezTo>
                    <a:pt x="968" y="1302"/>
                    <a:pt x="1068" y="1168"/>
                    <a:pt x="1101" y="1001"/>
                  </a:cubicBezTo>
                  <a:cubicBezTo>
                    <a:pt x="1134" y="868"/>
                    <a:pt x="1168" y="735"/>
                    <a:pt x="1168" y="601"/>
                  </a:cubicBezTo>
                  <a:cubicBezTo>
                    <a:pt x="1168" y="468"/>
                    <a:pt x="1168" y="334"/>
                    <a:pt x="1101" y="201"/>
                  </a:cubicBezTo>
                  <a:cubicBezTo>
                    <a:pt x="1068" y="101"/>
                    <a:pt x="968" y="34"/>
                    <a:pt x="90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50;p54"/>
            <p:cNvSpPr/>
            <p:nvPr/>
          </p:nvSpPr>
          <p:spPr>
            <a:xfrm>
              <a:off x="2934775" y="1416675"/>
              <a:ext cx="29200" cy="52975"/>
            </a:xfrm>
            <a:custGeom>
              <a:avLst/>
              <a:gdLst/>
              <a:ahLst/>
              <a:cxnLst/>
              <a:rect l="l" t="t" r="r" b="b"/>
              <a:pathLst>
                <a:path w="1168" h="2119" extrusionOk="0">
                  <a:moveTo>
                    <a:pt x="1001" y="0"/>
                  </a:moveTo>
                  <a:cubicBezTo>
                    <a:pt x="968" y="0"/>
                    <a:pt x="934" y="8"/>
                    <a:pt x="901" y="25"/>
                  </a:cubicBezTo>
                  <a:cubicBezTo>
                    <a:pt x="834" y="58"/>
                    <a:pt x="801" y="92"/>
                    <a:pt x="734" y="159"/>
                  </a:cubicBezTo>
                  <a:cubicBezTo>
                    <a:pt x="667" y="259"/>
                    <a:pt x="601" y="392"/>
                    <a:pt x="534" y="492"/>
                  </a:cubicBezTo>
                  <a:lnTo>
                    <a:pt x="534" y="292"/>
                  </a:lnTo>
                  <a:lnTo>
                    <a:pt x="200" y="492"/>
                  </a:lnTo>
                  <a:cubicBezTo>
                    <a:pt x="167" y="525"/>
                    <a:pt x="134" y="559"/>
                    <a:pt x="100" y="626"/>
                  </a:cubicBezTo>
                  <a:cubicBezTo>
                    <a:pt x="67" y="659"/>
                    <a:pt x="67" y="692"/>
                    <a:pt x="67" y="759"/>
                  </a:cubicBezTo>
                  <a:cubicBezTo>
                    <a:pt x="67" y="792"/>
                    <a:pt x="67" y="826"/>
                    <a:pt x="100" y="859"/>
                  </a:cubicBezTo>
                  <a:cubicBezTo>
                    <a:pt x="117" y="876"/>
                    <a:pt x="134" y="884"/>
                    <a:pt x="150" y="884"/>
                  </a:cubicBezTo>
                  <a:cubicBezTo>
                    <a:pt x="167" y="884"/>
                    <a:pt x="184" y="876"/>
                    <a:pt x="200" y="859"/>
                  </a:cubicBezTo>
                  <a:lnTo>
                    <a:pt x="300" y="826"/>
                  </a:lnTo>
                  <a:lnTo>
                    <a:pt x="300" y="1660"/>
                  </a:lnTo>
                  <a:lnTo>
                    <a:pt x="167" y="1726"/>
                  </a:lnTo>
                  <a:cubicBezTo>
                    <a:pt x="100" y="1760"/>
                    <a:pt x="67" y="1793"/>
                    <a:pt x="34" y="1826"/>
                  </a:cubicBezTo>
                  <a:cubicBezTo>
                    <a:pt x="0" y="1893"/>
                    <a:pt x="0" y="1926"/>
                    <a:pt x="0" y="1993"/>
                  </a:cubicBezTo>
                  <a:cubicBezTo>
                    <a:pt x="0" y="2027"/>
                    <a:pt x="0" y="2060"/>
                    <a:pt x="34" y="2093"/>
                  </a:cubicBezTo>
                  <a:cubicBezTo>
                    <a:pt x="50" y="2110"/>
                    <a:pt x="67" y="2118"/>
                    <a:pt x="88" y="2118"/>
                  </a:cubicBezTo>
                  <a:cubicBezTo>
                    <a:pt x="109" y="2118"/>
                    <a:pt x="134" y="2110"/>
                    <a:pt x="167" y="2093"/>
                  </a:cubicBezTo>
                  <a:lnTo>
                    <a:pt x="834" y="1693"/>
                  </a:lnTo>
                  <a:cubicBezTo>
                    <a:pt x="901" y="1660"/>
                    <a:pt x="934" y="1626"/>
                    <a:pt x="968" y="1593"/>
                  </a:cubicBezTo>
                  <a:cubicBezTo>
                    <a:pt x="968" y="1526"/>
                    <a:pt x="1001" y="1493"/>
                    <a:pt x="1001" y="1426"/>
                  </a:cubicBezTo>
                  <a:cubicBezTo>
                    <a:pt x="1001" y="1393"/>
                    <a:pt x="968" y="1359"/>
                    <a:pt x="968" y="1326"/>
                  </a:cubicBezTo>
                  <a:cubicBezTo>
                    <a:pt x="951" y="1309"/>
                    <a:pt x="934" y="1301"/>
                    <a:pt x="913" y="1301"/>
                  </a:cubicBezTo>
                  <a:cubicBezTo>
                    <a:pt x="892" y="1301"/>
                    <a:pt x="867" y="1309"/>
                    <a:pt x="834" y="1326"/>
                  </a:cubicBezTo>
                  <a:lnTo>
                    <a:pt x="501" y="1526"/>
                  </a:lnTo>
                  <a:lnTo>
                    <a:pt x="501" y="992"/>
                  </a:lnTo>
                  <a:cubicBezTo>
                    <a:pt x="601" y="826"/>
                    <a:pt x="701" y="659"/>
                    <a:pt x="767" y="559"/>
                  </a:cubicBezTo>
                  <a:cubicBezTo>
                    <a:pt x="801" y="492"/>
                    <a:pt x="834" y="459"/>
                    <a:pt x="901" y="392"/>
                  </a:cubicBezTo>
                  <a:cubicBezTo>
                    <a:pt x="917" y="375"/>
                    <a:pt x="926" y="367"/>
                    <a:pt x="934" y="367"/>
                  </a:cubicBezTo>
                  <a:cubicBezTo>
                    <a:pt x="943" y="367"/>
                    <a:pt x="951" y="375"/>
                    <a:pt x="968" y="392"/>
                  </a:cubicBezTo>
                  <a:cubicBezTo>
                    <a:pt x="984" y="409"/>
                    <a:pt x="1001" y="417"/>
                    <a:pt x="1018" y="417"/>
                  </a:cubicBezTo>
                  <a:cubicBezTo>
                    <a:pt x="1034" y="417"/>
                    <a:pt x="1051" y="409"/>
                    <a:pt x="1068" y="392"/>
                  </a:cubicBezTo>
                  <a:cubicBezTo>
                    <a:pt x="1101" y="392"/>
                    <a:pt x="1134" y="325"/>
                    <a:pt x="1134" y="292"/>
                  </a:cubicBezTo>
                  <a:cubicBezTo>
                    <a:pt x="1168" y="259"/>
                    <a:pt x="1168" y="192"/>
                    <a:pt x="1168" y="159"/>
                  </a:cubicBezTo>
                  <a:cubicBezTo>
                    <a:pt x="1168" y="92"/>
                    <a:pt x="1168" y="58"/>
                    <a:pt x="1101" y="25"/>
                  </a:cubicBezTo>
                  <a:cubicBezTo>
                    <a:pt x="1068" y="8"/>
                    <a:pt x="1034" y="0"/>
                    <a:pt x="100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51;p54"/>
            <p:cNvSpPr/>
            <p:nvPr/>
          </p:nvSpPr>
          <p:spPr>
            <a:xfrm>
              <a:off x="2968125" y="1394975"/>
              <a:ext cx="31725" cy="68000"/>
            </a:xfrm>
            <a:custGeom>
              <a:avLst/>
              <a:gdLst/>
              <a:ahLst/>
              <a:cxnLst/>
              <a:rect l="l" t="t" r="r" b="b"/>
              <a:pathLst>
                <a:path w="1269" h="2720" extrusionOk="0">
                  <a:moveTo>
                    <a:pt x="655" y="643"/>
                  </a:moveTo>
                  <a:cubicBezTo>
                    <a:pt x="693" y="643"/>
                    <a:pt x="734" y="660"/>
                    <a:pt x="768" y="693"/>
                  </a:cubicBezTo>
                  <a:cubicBezTo>
                    <a:pt x="834" y="760"/>
                    <a:pt x="868" y="860"/>
                    <a:pt x="868" y="960"/>
                  </a:cubicBezTo>
                  <a:cubicBezTo>
                    <a:pt x="868" y="1093"/>
                    <a:pt x="834" y="1227"/>
                    <a:pt x="768" y="1360"/>
                  </a:cubicBezTo>
                  <a:cubicBezTo>
                    <a:pt x="734" y="1460"/>
                    <a:pt x="634" y="1560"/>
                    <a:pt x="568" y="1627"/>
                  </a:cubicBezTo>
                  <a:cubicBezTo>
                    <a:pt x="534" y="1644"/>
                    <a:pt x="492" y="1652"/>
                    <a:pt x="451" y="1652"/>
                  </a:cubicBezTo>
                  <a:cubicBezTo>
                    <a:pt x="409" y="1652"/>
                    <a:pt x="367" y="1644"/>
                    <a:pt x="334" y="1627"/>
                  </a:cubicBezTo>
                  <a:cubicBezTo>
                    <a:pt x="267" y="1527"/>
                    <a:pt x="234" y="1427"/>
                    <a:pt x="234" y="1327"/>
                  </a:cubicBezTo>
                  <a:cubicBezTo>
                    <a:pt x="234" y="1193"/>
                    <a:pt x="267" y="1060"/>
                    <a:pt x="334" y="960"/>
                  </a:cubicBezTo>
                  <a:cubicBezTo>
                    <a:pt x="367" y="826"/>
                    <a:pt x="434" y="726"/>
                    <a:pt x="568" y="693"/>
                  </a:cubicBezTo>
                  <a:cubicBezTo>
                    <a:pt x="584" y="660"/>
                    <a:pt x="618" y="643"/>
                    <a:pt x="655" y="643"/>
                  </a:cubicBezTo>
                  <a:close/>
                  <a:moveTo>
                    <a:pt x="1197" y="1"/>
                  </a:moveTo>
                  <a:cubicBezTo>
                    <a:pt x="1176" y="1"/>
                    <a:pt x="1151" y="9"/>
                    <a:pt x="1135" y="26"/>
                  </a:cubicBezTo>
                  <a:lnTo>
                    <a:pt x="868" y="193"/>
                  </a:lnTo>
                  <a:lnTo>
                    <a:pt x="868" y="293"/>
                  </a:lnTo>
                  <a:cubicBezTo>
                    <a:pt x="834" y="259"/>
                    <a:pt x="768" y="226"/>
                    <a:pt x="701" y="226"/>
                  </a:cubicBezTo>
                  <a:cubicBezTo>
                    <a:pt x="668" y="226"/>
                    <a:pt x="601" y="259"/>
                    <a:pt x="534" y="293"/>
                  </a:cubicBezTo>
                  <a:cubicBezTo>
                    <a:pt x="367" y="393"/>
                    <a:pt x="234" y="560"/>
                    <a:pt x="167" y="760"/>
                  </a:cubicBezTo>
                  <a:cubicBezTo>
                    <a:pt x="67" y="960"/>
                    <a:pt x="0" y="1193"/>
                    <a:pt x="0" y="1427"/>
                  </a:cubicBezTo>
                  <a:cubicBezTo>
                    <a:pt x="0" y="1594"/>
                    <a:pt x="34" y="1794"/>
                    <a:pt x="167" y="1927"/>
                  </a:cubicBezTo>
                  <a:cubicBezTo>
                    <a:pt x="217" y="1977"/>
                    <a:pt x="284" y="2002"/>
                    <a:pt x="351" y="2002"/>
                  </a:cubicBezTo>
                  <a:cubicBezTo>
                    <a:pt x="417" y="2002"/>
                    <a:pt x="484" y="1977"/>
                    <a:pt x="534" y="1927"/>
                  </a:cubicBezTo>
                  <a:cubicBezTo>
                    <a:pt x="601" y="1894"/>
                    <a:pt x="668" y="1827"/>
                    <a:pt x="701" y="1794"/>
                  </a:cubicBezTo>
                  <a:cubicBezTo>
                    <a:pt x="768" y="1727"/>
                    <a:pt x="801" y="1660"/>
                    <a:pt x="868" y="1594"/>
                  </a:cubicBezTo>
                  <a:lnTo>
                    <a:pt x="868" y="1760"/>
                  </a:lnTo>
                  <a:cubicBezTo>
                    <a:pt x="868" y="1860"/>
                    <a:pt x="834" y="1927"/>
                    <a:pt x="801" y="2027"/>
                  </a:cubicBezTo>
                  <a:cubicBezTo>
                    <a:pt x="768" y="2094"/>
                    <a:pt x="701" y="2161"/>
                    <a:pt x="634" y="2194"/>
                  </a:cubicBezTo>
                  <a:lnTo>
                    <a:pt x="401" y="2327"/>
                  </a:lnTo>
                  <a:cubicBezTo>
                    <a:pt x="334" y="2361"/>
                    <a:pt x="301" y="2394"/>
                    <a:pt x="267" y="2461"/>
                  </a:cubicBezTo>
                  <a:cubicBezTo>
                    <a:pt x="267" y="2494"/>
                    <a:pt x="234" y="2561"/>
                    <a:pt x="234" y="2594"/>
                  </a:cubicBezTo>
                  <a:cubicBezTo>
                    <a:pt x="234" y="2628"/>
                    <a:pt x="234" y="2661"/>
                    <a:pt x="267" y="2694"/>
                  </a:cubicBezTo>
                  <a:cubicBezTo>
                    <a:pt x="284" y="2711"/>
                    <a:pt x="301" y="2719"/>
                    <a:pt x="322" y="2719"/>
                  </a:cubicBezTo>
                  <a:cubicBezTo>
                    <a:pt x="342" y="2719"/>
                    <a:pt x="367" y="2711"/>
                    <a:pt x="401" y="2694"/>
                  </a:cubicBezTo>
                  <a:lnTo>
                    <a:pt x="634" y="2561"/>
                  </a:lnTo>
                  <a:cubicBezTo>
                    <a:pt x="734" y="2494"/>
                    <a:pt x="834" y="2428"/>
                    <a:pt x="868" y="2327"/>
                  </a:cubicBezTo>
                  <a:cubicBezTo>
                    <a:pt x="934" y="2227"/>
                    <a:pt x="1001" y="2127"/>
                    <a:pt x="1035" y="1994"/>
                  </a:cubicBezTo>
                  <a:cubicBezTo>
                    <a:pt x="1068" y="1894"/>
                    <a:pt x="1101" y="1760"/>
                    <a:pt x="1101" y="1660"/>
                  </a:cubicBezTo>
                  <a:lnTo>
                    <a:pt x="1101" y="393"/>
                  </a:lnTo>
                  <a:lnTo>
                    <a:pt x="1135" y="393"/>
                  </a:lnTo>
                  <a:cubicBezTo>
                    <a:pt x="1168" y="359"/>
                    <a:pt x="1201" y="326"/>
                    <a:pt x="1235" y="293"/>
                  </a:cubicBezTo>
                  <a:cubicBezTo>
                    <a:pt x="1268" y="226"/>
                    <a:pt x="1268" y="193"/>
                    <a:pt x="1268" y="126"/>
                  </a:cubicBezTo>
                  <a:cubicBezTo>
                    <a:pt x="1268" y="93"/>
                    <a:pt x="1268" y="59"/>
                    <a:pt x="1235" y="26"/>
                  </a:cubicBezTo>
                  <a:cubicBezTo>
                    <a:pt x="1235" y="9"/>
                    <a:pt x="1218" y="1"/>
                    <a:pt x="119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52;p54"/>
            <p:cNvSpPr/>
            <p:nvPr/>
          </p:nvSpPr>
          <p:spPr>
            <a:xfrm>
              <a:off x="3005650" y="1354750"/>
              <a:ext cx="25050" cy="83200"/>
            </a:xfrm>
            <a:custGeom>
              <a:avLst/>
              <a:gdLst/>
              <a:ahLst/>
              <a:cxnLst/>
              <a:rect l="l" t="t" r="r" b="b"/>
              <a:pathLst>
                <a:path w="1002" h="3328" extrusionOk="0">
                  <a:moveTo>
                    <a:pt x="868" y="0"/>
                  </a:moveTo>
                  <a:cubicBezTo>
                    <a:pt x="834" y="34"/>
                    <a:pt x="834" y="67"/>
                    <a:pt x="801" y="100"/>
                  </a:cubicBezTo>
                  <a:cubicBezTo>
                    <a:pt x="768" y="134"/>
                    <a:pt x="768" y="167"/>
                    <a:pt x="768" y="234"/>
                  </a:cubicBezTo>
                  <a:lnTo>
                    <a:pt x="34" y="3069"/>
                  </a:lnTo>
                  <a:cubicBezTo>
                    <a:pt x="1" y="3103"/>
                    <a:pt x="1" y="3169"/>
                    <a:pt x="1" y="3203"/>
                  </a:cubicBezTo>
                  <a:cubicBezTo>
                    <a:pt x="1" y="3236"/>
                    <a:pt x="1" y="3269"/>
                    <a:pt x="34" y="3303"/>
                  </a:cubicBezTo>
                  <a:cubicBezTo>
                    <a:pt x="51" y="3319"/>
                    <a:pt x="67" y="3328"/>
                    <a:pt x="80" y="3328"/>
                  </a:cubicBezTo>
                  <a:cubicBezTo>
                    <a:pt x="92" y="3328"/>
                    <a:pt x="101" y="3319"/>
                    <a:pt x="101" y="3303"/>
                  </a:cubicBezTo>
                  <a:cubicBezTo>
                    <a:pt x="134" y="3303"/>
                    <a:pt x="167" y="3269"/>
                    <a:pt x="201" y="3236"/>
                  </a:cubicBezTo>
                  <a:cubicBezTo>
                    <a:pt x="201" y="3169"/>
                    <a:pt x="234" y="3136"/>
                    <a:pt x="234" y="3103"/>
                  </a:cubicBezTo>
                  <a:lnTo>
                    <a:pt x="968" y="267"/>
                  </a:lnTo>
                  <a:cubicBezTo>
                    <a:pt x="968" y="200"/>
                    <a:pt x="968" y="167"/>
                    <a:pt x="1001" y="100"/>
                  </a:cubicBezTo>
                  <a:cubicBezTo>
                    <a:pt x="1001" y="67"/>
                    <a:pt x="968" y="34"/>
                    <a:pt x="9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53;p54"/>
            <p:cNvSpPr/>
            <p:nvPr/>
          </p:nvSpPr>
          <p:spPr>
            <a:xfrm>
              <a:off x="3039000" y="1358925"/>
              <a:ext cx="26725" cy="49225"/>
            </a:xfrm>
            <a:custGeom>
              <a:avLst/>
              <a:gdLst/>
              <a:ahLst/>
              <a:cxnLst/>
              <a:rect l="l" t="t" r="r" b="b"/>
              <a:pathLst>
                <a:path w="1069" h="1969" extrusionOk="0">
                  <a:moveTo>
                    <a:pt x="901" y="0"/>
                  </a:moveTo>
                  <a:cubicBezTo>
                    <a:pt x="868" y="0"/>
                    <a:pt x="868" y="0"/>
                    <a:pt x="868" y="33"/>
                  </a:cubicBezTo>
                  <a:cubicBezTo>
                    <a:pt x="835" y="33"/>
                    <a:pt x="835" y="67"/>
                    <a:pt x="801" y="100"/>
                  </a:cubicBezTo>
                  <a:cubicBezTo>
                    <a:pt x="785" y="83"/>
                    <a:pt x="768" y="75"/>
                    <a:pt x="747" y="75"/>
                  </a:cubicBezTo>
                  <a:cubicBezTo>
                    <a:pt x="726" y="75"/>
                    <a:pt x="701" y="83"/>
                    <a:pt x="668" y="100"/>
                  </a:cubicBezTo>
                  <a:cubicBezTo>
                    <a:pt x="635" y="100"/>
                    <a:pt x="568" y="134"/>
                    <a:pt x="535" y="134"/>
                  </a:cubicBezTo>
                  <a:cubicBezTo>
                    <a:pt x="368" y="234"/>
                    <a:pt x="234" y="367"/>
                    <a:pt x="168" y="534"/>
                  </a:cubicBezTo>
                  <a:cubicBezTo>
                    <a:pt x="101" y="634"/>
                    <a:pt x="68" y="767"/>
                    <a:pt x="68" y="901"/>
                  </a:cubicBezTo>
                  <a:cubicBezTo>
                    <a:pt x="34" y="1001"/>
                    <a:pt x="68" y="1101"/>
                    <a:pt x="134" y="1168"/>
                  </a:cubicBezTo>
                  <a:cubicBezTo>
                    <a:pt x="159" y="1180"/>
                    <a:pt x="192" y="1188"/>
                    <a:pt x="233" y="1188"/>
                  </a:cubicBezTo>
                  <a:cubicBezTo>
                    <a:pt x="303" y="1188"/>
                    <a:pt x="395" y="1164"/>
                    <a:pt x="501" y="1101"/>
                  </a:cubicBezTo>
                  <a:cubicBezTo>
                    <a:pt x="601" y="1068"/>
                    <a:pt x="668" y="1034"/>
                    <a:pt x="768" y="1034"/>
                  </a:cubicBezTo>
                  <a:cubicBezTo>
                    <a:pt x="801" y="1068"/>
                    <a:pt x="835" y="1101"/>
                    <a:pt x="801" y="1134"/>
                  </a:cubicBezTo>
                  <a:cubicBezTo>
                    <a:pt x="801" y="1168"/>
                    <a:pt x="801" y="1201"/>
                    <a:pt x="768" y="1234"/>
                  </a:cubicBezTo>
                  <a:cubicBezTo>
                    <a:pt x="701" y="1301"/>
                    <a:pt x="635" y="1401"/>
                    <a:pt x="535" y="1434"/>
                  </a:cubicBezTo>
                  <a:cubicBezTo>
                    <a:pt x="468" y="1468"/>
                    <a:pt x="434" y="1501"/>
                    <a:pt x="368" y="1501"/>
                  </a:cubicBezTo>
                  <a:cubicBezTo>
                    <a:pt x="301" y="1501"/>
                    <a:pt x="268" y="1501"/>
                    <a:pt x="234" y="1468"/>
                  </a:cubicBezTo>
                  <a:cubicBezTo>
                    <a:pt x="234" y="1434"/>
                    <a:pt x="201" y="1368"/>
                    <a:pt x="201" y="1368"/>
                  </a:cubicBezTo>
                  <a:lnTo>
                    <a:pt x="134" y="1368"/>
                  </a:lnTo>
                  <a:cubicBezTo>
                    <a:pt x="101" y="1401"/>
                    <a:pt x="68" y="1434"/>
                    <a:pt x="34" y="1468"/>
                  </a:cubicBezTo>
                  <a:cubicBezTo>
                    <a:pt x="34" y="1535"/>
                    <a:pt x="1" y="1601"/>
                    <a:pt x="1" y="1668"/>
                  </a:cubicBezTo>
                  <a:lnTo>
                    <a:pt x="1" y="1801"/>
                  </a:lnTo>
                  <a:cubicBezTo>
                    <a:pt x="1" y="1835"/>
                    <a:pt x="1" y="1901"/>
                    <a:pt x="34" y="1968"/>
                  </a:cubicBezTo>
                  <a:lnTo>
                    <a:pt x="134" y="1968"/>
                  </a:lnTo>
                  <a:cubicBezTo>
                    <a:pt x="134" y="1935"/>
                    <a:pt x="168" y="1935"/>
                    <a:pt x="168" y="1935"/>
                  </a:cubicBezTo>
                  <a:cubicBezTo>
                    <a:pt x="168" y="1901"/>
                    <a:pt x="201" y="1868"/>
                    <a:pt x="201" y="1868"/>
                  </a:cubicBezTo>
                  <a:lnTo>
                    <a:pt x="368" y="1868"/>
                  </a:lnTo>
                  <a:cubicBezTo>
                    <a:pt x="434" y="1835"/>
                    <a:pt x="468" y="1835"/>
                    <a:pt x="535" y="1801"/>
                  </a:cubicBezTo>
                  <a:cubicBezTo>
                    <a:pt x="701" y="1701"/>
                    <a:pt x="868" y="1535"/>
                    <a:pt x="968" y="1368"/>
                  </a:cubicBezTo>
                  <a:cubicBezTo>
                    <a:pt x="1035" y="1268"/>
                    <a:pt x="1068" y="1134"/>
                    <a:pt x="1068" y="1001"/>
                  </a:cubicBezTo>
                  <a:cubicBezTo>
                    <a:pt x="1068" y="901"/>
                    <a:pt x="1035" y="834"/>
                    <a:pt x="1002" y="767"/>
                  </a:cubicBezTo>
                  <a:cubicBezTo>
                    <a:pt x="977" y="718"/>
                    <a:pt x="935" y="688"/>
                    <a:pt x="888" y="688"/>
                  </a:cubicBezTo>
                  <a:cubicBezTo>
                    <a:pt x="870" y="688"/>
                    <a:pt x="853" y="692"/>
                    <a:pt x="835" y="701"/>
                  </a:cubicBezTo>
                  <a:cubicBezTo>
                    <a:pt x="701" y="701"/>
                    <a:pt x="601" y="734"/>
                    <a:pt x="501" y="767"/>
                  </a:cubicBezTo>
                  <a:cubicBezTo>
                    <a:pt x="468" y="801"/>
                    <a:pt x="401" y="801"/>
                    <a:pt x="334" y="801"/>
                  </a:cubicBezTo>
                  <a:cubicBezTo>
                    <a:pt x="301" y="801"/>
                    <a:pt x="301" y="801"/>
                    <a:pt x="301" y="767"/>
                  </a:cubicBezTo>
                  <a:cubicBezTo>
                    <a:pt x="301" y="734"/>
                    <a:pt x="301" y="701"/>
                    <a:pt x="334" y="667"/>
                  </a:cubicBezTo>
                  <a:cubicBezTo>
                    <a:pt x="401" y="601"/>
                    <a:pt x="468" y="534"/>
                    <a:pt x="535" y="500"/>
                  </a:cubicBezTo>
                  <a:cubicBezTo>
                    <a:pt x="568" y="467"/>
                    <a:pt x="635" y="434"/>
                    <a:pt x="668" y="434"/>
                  </a:cubicBezTo>
                  <a:lnTo>
                    <a:pt x="801" y="434"/>
                  </a:lnTo>
                  <a:cubicBezTo>
                    <a:pt x="768" y="467"/>
                    <a:pt x="801" y="500"/>
                    <a:pt x="835" y="534"/>
                  </a:cubicBezTo>
                  <a:cubicBezTo>
                    <a:pt x="835" y="550"/>
                    <a:pt x="843" y="559"/>
                    <a:pt x="856" y="559"/>
                  </a:cubicBezTo>
                  <a:cubicBezTo>
                    <a:pt x="868" y="559"/>
                    <a:pt x="885" y="550"/>
                    <a:pt x="901" y="534"/>
                  </a:cubicBezTo>
                  <a:cubicBezTo>
                    <a:pt x="935" y="500"/>
                    <a:pt x="968" y="467"/>
                    <a:pt x="1002" y="400"/>
                  </a:cubicBezTo>
                  <a:cubicBezTo>
                    <a:pt x="1002" y="334"/>
                    <a:pt x="1002" y="300"/>
                    <a:pt x="1002" y="234"/>
                  </a:cubicBezTo>
                  <a:lnTo>
                    <a:pt x="1002" y="167"/>
                  </a:lnTo>
                  <a:cubicBezTo>
                    <a:pt x="1002" y="100"/>
                    <a:pt x="1002" y="33"/>
                    <a:pt x="9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4;p54"/>
            <p:cNvSpPr/>
            <p:nvPr/>
          </p:nvSpPr>
          <p:spPr>
            <a:xfrm>
              <a:off x="3073200" y="1336600"/>
              <a:ext cx="29200" cy="48225"/>
            </a:xfrm>
            <a:custGeom>
              <a:avLst/>
              <a:gdLst/>
              <a:ahLst/>
              <a:cxnLst/>
              <a:rect l="l" t="t" r="r" b="b"/>
              <a:pathLst>
                <a:path w="1168" h="1929" extrusionOk="0">
                  <a:moveTo>
                    <a:pt x="1022" y="1"/>
                  </a:moveTo>
                  <a:cubicBezTo>
                    <a:pt x="1010" y="1"/>
                    <a:pt x="1001" y="9"/>
                    <a:pt x="1001" y="26"/>
                  </a:cubicBezTo>
                  <a:cubicBezTo>
                    <a:pt x="968" y="59"/>
                    <a:pt x="934" y="93"/>
                    <a:pt x="901" y="126"/>
                  </a:cubicBezTo>
                  <a:lnTo>
                    <a:pt x="734" y="126"/>
                  </a:lnTo>
                  <a:cubicBezTo>
                    <a:pt x="701" y="126"/>
                    <a:pt x="634" y="159"/>
                    <a:pt x="568" y="193"/>
                  </a:cubicBezTo>
                  <a:cubicBezTo>
                    <a:pt x="401" y="293"/>
                    <a:pt x="234" y="493"/>
                    <a:pt x="167" y="693"/>
                  </a:cubicBezTo>
                  <a:cubicBezTo>
                    <a:pt x="34" y="893"/>
                    <a:pt x="0" y="1160"/>
                    <a:pt x="0" y="1393"/>
                  </a:cubicBezTo>
                  <a:cubicBezTo>
                    <a:pt x="0" y="1660"/>
                    <a:pt x="101" y="1827"/>
                    <a:pt x="201" y="1894"/>
                  </a:cubicBezTo>
                  <a:cubicBezTo>
                    <a:pt x="236" y="1917"/>
                    <a:pt x="276" y="1929"/>
                    <a:pt x="320" y="1929"/>
                  </a:cubicBezTo>
                  <a:cubicBezTo>
                    <a:pt x="399" y="1929"/>
                    <a:pt x="493" y="1892"/>
                    <a:pt x="601" y="1827"/>
                  </a:cubicBezTo>
                  <a:cubicBezTo>
                    <a:pt x="801" y="1727"/>
                    <a:pt x="934" y="1594"/>
                    <a:pt x="1068" y="1427"/>
                  </a:cubicBezTo>
                  <a:cubicBezTo>
                    <a:pt x="1101" y="1327"/>
                    <a:pt x="1135" y="1227"/>
                    <a:pt x="1168" y="1127"/>
                  </a:cubicBezTo>
                  <a:cubicBezTo>
                    <a:pt x="1168" y="1093"/>
                    <a:pt x="1135" y="1060"/>
                    <a:pt x="1135" y="1027"/>
                  </a:cubicBezTo>
                  <a:cubicBezTo>
                    <a:pt x="1118" y="1010"/>
                    <a:pt x="1101" y="1002"/>
                    <a:pt x="1085" y="1002"/>
                  </a:cubicBezTo>
                  <a:cubicBezTo>
                    <a:pt x="1068" y="1002"/>
                    <a:pt x="1051" y="1010"/>
                    <a:pt x="1035" y="1027"/>
                  </a:cubicBezTo>
                  <a:cubicBezTo>
                    <a:pt x="1001" y="1060"/>
                    <a:pt x="968" y="1093"/>
                    <a:pt x="968" y="1127"/>
                  </a:cubicBezTo>
                  <a:cubicBezTo>
                    <a:pt x="934" y="1193"/>
                    <a:pt x="901" y="1227"/>
                    <a:pt x="868" y="1293"/>
                  </a:cubicBezTo>
                  <a:cubicBezTo>
                    <a:pt x="801" y="1360"/>
                    <a:pt x="701" y="1427"/>
                    <a:pt x="634" y="1460"/>
                  </a:cubicBezTo>
                  <a:cubicBezTo>
                    <a:pt x="512" y="1509"/>
                    <a:pt x="426" y="1540"/>
                    <a:pt x="375" y="1540"/>
                  </a:cubicBezTo>
                  <a:cubicBezTo>
                    <a:pt x="357" y="1540"/>
                    <a:pt x="343" y="1536"/>
                    <a:pt x="334" y="1527"/>
                  </a:cubicBezTo>
                  <a:cubicBezTo>
                    <a:pt x="234" y="1460"/>
                    <a:pt x="201" y="1360"/>
                    <a:pt x="234" y="1260"/>
                  </a:cubicBezTo>
                  <a:cubicBezTo>
                    <a:pt x="234" y="1127"/>
                    <a:pt x="267" y="960"/>
                    <a:pt x="334" y="826"/>
                  </a:cubicBezTo>
                  <a:cubicBezTo>
                    <a:pt x="367" y="726"/>
                    <a:pt x="467" y="626"/>
                    <a:pt x="568" y="560"/>
                  </a:cubicBezTo>
                  <a:cubicBezTo>
                    <a:pt x="634" y="493"/>
                    <a:pt x="734" y="493"/>
                    <a:pt x="801" y="493"/>
                  </a:cubicBezTo>
                  <a:cubicBezTo>
                    <a:pt x="834" y="493"/>
                    <a:pt x="868" y="560"/>
                    <a:pt x="868" y="593"/>
                  </a:cubicBezTo>
                  <a:cubicBezTo>
                    <a:pt x="868" y="660"/>
                    <a:pt x="901" y="693"/>
                    <a:pt x="901" y="693"/>
                  </a:cubicBezTo>
                  <a:cubicBezTo>
                    <a:pt x="918" y="710"/>
                    <a:pt x="934" y="718"/>
                    <a:pt x="951" y="718"/>
                  </a:cubicBezTo>
                  <a:cubicBezTo>
                    <a:pt x="968" y="718"/>
                    <a:pt x="984" y="710"/>
                    <a:pt x="1001" y="693"/>
                  </a:cubicBezTo>
                  <a:cubicBezTo>
                    <a:pt x="1035" y="693"/>
                    <a:pt x="1068" y="660"/>
                    <a:pt x="1068" y="593"/>
                  </a:cubicBezTo>
                  <a:cubicBezTo>
                    <a:pt x="1101" y="526"/>
                    <a:pt x="1101" y="459"/>
                    <a:pt x="1101" y="393"/>
                  </a:cubicBezTo>
                  <a:lnTo>
                    <a:pt x="1101" y="193"/>
                  </a:lnTo>
                  <a:cubicBezTo>
                    <a:pt x="1101" y="126"/>
                    <a:pt x="1101" y="59"/>
                    <a:pt x="1068" y="26"/>
                  </a:cubicBezTo>
                  <a:cubicBezTo>
                    <a:pt x="1051" y="9"/>
                    <a:pt x="1035" y="1"/>
                    <a:pt x="102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55;p54"/>
            <p:cNvSpPr/>
            <p:nvPr/>
          </p:nvSpPr>
          <p:spPr>
            <a:xfrm>
              <a:off x="3104900" y="1310550"/>
              <a:ext cx="32525" cy="58200"/>
            </a:xfrm>
            <a:custGeom>
              <a:avLst/>
              <a:gdLst/>
              <a:ahLst/>
              <a:cxnLst/>
              <a:rect l="l" t="t" r="r" b="b"/>
              <a:pathLst>
                <a:path w="1301" h="2328" extrusionOk="0">
                  <a:moveTo>
                    <a:pt x="434" y="0"/>
                  </a:moveTo>
                  <a:lnTo>
                    <a:pt x="167" y="134"/>
                  </a:lnTo>
                  <a:cubicBezTo>
                    <a:pt x="133" y="167"/>
                    <a:pt x="67" y="201"/>
                    <a:pt x="33" y="234"/>
                  </a:cubicBezTo>
                  <a:cubicBezTo>
                    <a:pt x="33" y="301"/>
                    <a:pt x="33" y="334"/>
                    <a:pt x="0" y="401"/>
                  </a:cubicBezTo>
                  <a:cubicBezTo>
                    <a:pt x="0" y="434"/>
                    <a:pt x="33" y="467"/>
                    <a:pt x="33" y="501"/>
                  </a:cubicBezTo>
                  <a:cubicBezTo>
                    <a:pt x="50" y="517"/>
                    <a:pt x="67" y="526"/>
                    <a:pt x="88" y="526"/>
                  </a:cubicBezTo>
                  <a:cubicBezTo>
                    <a:pt x="108" y="526"/>
                    <a:pt x="133" y="517"/>
                    <a:pt x="167" y="501"/>
                  </a:cubicBezTo>
                  <a:lnTo>
                    <a:pt x="200" y="467"/>
                  </a:lnTo>
                  <a:lnTo>
                    <a:pt x="200" y="1935"/>
                  </a:lnTo>
                  <a:cubicBezTo>
                    <a:pt x="167" y="1935"/>
                    <a:pt x="133" y="1968"/>
                    <a:pt x="100" y="2002"/>
                  </a:cubicBezTo>
                  <a:cubicBezTo>
                    <a:pt x="67" y="2069"/>
                    <a:pt x="33" y="2135"/>
                    <a:pt x="33" y="2202"/>
                  </a:cubicBezTo>
                  <a:cubicBezTo>
                    <a:pt x="33" y="2235"/>
                    <a:pt x="33" y="2269"/>
                    <a:pt x="67" y="2302"/>
                  </a:cubicBezTo>
                  <a:cubicBezTo>
                    <a:pt x="83" y="2319"/>
                    <a:pt x="100" y="2327"/>
                    <a:pt x="121" y="2327"/>
                  </a:cubicBezTo>
                  <a:cubicBezTo>
                    <a:pt x="142" y="2327"/>
                    <a:pt x="167" y="2319"/>
                    <a:pt x="200" y="2302"/>
                  </a:cubicBezTo>
                  <a:lnTo>
                    <a:pt x="434" y="2169"/>
                  </a:lnTo>
                  <a:cubicBezTo>
                    <a:pt x="500" y="2135"/>
                    <a:pt x="534" y="2102"/>
                    <a:pt x="567" y="2035"/>
                  </a:cubicBezTo>
                  <a:cubicBezTo>
                    <a:pt x="600" y="2002"/>
                    <a:pt x="600" y="1935"/>
                    <a:pt x="600" y="1902"/>
                  </a:cubicBezTo>
                  <a:cubicBezTo>
                    <a:pt x="600" y="1835"/>
                    <a:pt x="600" y="1768"/>
                    <a:pt x="534" y="1768"/>
                  </a:cubicBezTo>
                  <a:cubicBezTo>
                    <a:pt x="500" y="1768"/>
                    <a:pt x="467" y="1802"/>
                    <a:pt x="434" y="1802"/>
                  </a:cubicBezTo>
                  <a:lnTo>
                    <a:pt x="434" y="1168"/>
                  </a:lnTo>
                  <a:cubicBezTo>
                    <a:pt x="467" y="1068"/>
                    <a:pt x="534" y="968"/>
                    <a:pt x="600" y="868"/>
                  </a:cubicBezTo>
                  <a:cubicBezTo>
                    <a:pt x="634" y="834"/>
                    <a:pt x="667" y="801"/>
                    <a:pt x="734" y="768"/>
                  </a:cubicBezTo>
                  <a:cubicBezTo>
                    <a:pt x="767" y="751"/>
                    <a:pt x="792" y="743"/>
                    <a:pt x="813" y="743"/>
                  </a:cubicBezTo>
                  <a:cubicBezTo>
                    <a:pt x="834" y="743"/>
                    <a:pt x="851" y="751"/>
                    <a:pt x="867" y="768"/>
                  </a:cubicBezTo>
                  <a:cubicBezTo>
                    <a:pt x="901" y="768"/>
                    <a:pt x="901" y="834"/>
                    <a:pt x="901" y="934"/>
                  </a:cubicBezTo>
                  <a:lnTo>
                    <a:pt x="901" y="1568"/>
                  </a:lnTo>
                  <a:cubicBezTo>
                    <a:pt x="867" y="1568"/>
                    <a:pt x="834" y="1602"/>
                    <a:pt x="801" y="1635"/>
                  </a:cubicBezTo>
                  <a:cubicBezTo>
                    <a:pt x="767" y="1702"/>
                    <a:pt x="734" y="1768"/>
                    <a:pt x="734" y="1835"/>
                  </a:cubicBezTo>
                  <a:cubicBezTo>
                    <a:pt x="734" y="1868"/>
                    <a:pt x="767" y="1902"/>
                    <a:pt x="767" y="1935"/>
                  </a:cubicBezTo>
                  <a:cubicBezTo>
                    <a:pt x="784" y="1952"/>
                    <a:pt x="801" y="1960"/>
                    <a:pt x="821" y="1960"/>
                  </a:cubicBezTo>
                  <a:cubicBezTo>
                    <a:pt x="842" y="1960"/>
                    <a:pt x="867" y="1952"/>
                    <a:pt x="901" y="1935"/>
                  </a:cubicBezTo>
                  <a:lnTo>
                    <a:pt x="1168" y="1768"/>
                  </a:lnTo>
                  <a:cubicBezTo>
                    <a:pt x="1201" y="1735"/>
                    <a:pt x="1234" y="1702"/>
                    <a:pt x="1268" y="1668"/>
                  </a:cubicBezTo>
                  <a:cubicBezTo>
                    <a:pt x="1301" y="1602"/>
                    <a:pt x="1301" y="1568"/>
                    <a:pt x="1301" y="1535"/>
                  </a:cubicBezTo>
                  <a:cubicBezTo>
                    <a:pt x="1301" y="1435"/>
                    <a:pt x="1268" y="1401"/>
                    <a:pt x="1268" y="1401"/>
                  </a:cubicBezTo>
                  <a:cubicBezTo>
                    <a:pt x="1234" y="1401"/>
                    <a:pt x="1201" y="1401"/>
                    <a:pt x="1134" y="1435"/>
                  </a:cubicBezTo>
                  <a:lnTo>
                    <a:pt x="1134" y="768"/>
                  </a:lnTo>
                  <a:cubicBezTo>
                    <a:pt x="1134" y="668"/>
                    <a:pt x="1134" y="567"/>
                    <a:pt x="1101" y="501"/>
                  </a:cubicBezTo>
                  <a:cubicBezTo>
                    <a:pt x="1067" y="434"/>
                    <a:pt x="1001" y="401"/>
                    <a:pt x="934" y="367"/>
                  </a:cubicBezTo>
                  <a:cubicBezTo>
                    <a:pt x="867" y="367"/>
                    <a:pt x="767" y="401"/>
                    <a:pt x="734" y="434"/>
                  </a:cubicBezTo>
                  <a:cubicBezTo>
                    <a:pt x="667" y="467"/>
                    <a:pt x="634" y="501"/>
                    <a:pt x="567" y="567"/>
                  </a:cubicBezTo>
                  <a:cubicBezTo>
                    <a:pt x="534" y="601"/>
                    <a:pt x="467" y="668"/>
                    <a:pt x="434" y="734"/>
                  </a:cubicBezTo>
                  <a:lnTo>
                    <a:pt x="4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56;p54"/>
            <p:cNvSpPr/>
            <p:nvPr/>
          </p:nvSpPr>
          <p:spPr>
            <a:xfrm>
              <a:off x="3140750" y="1300550"/>
              <a:ext cx="30050" cy="45250"/>
            </a:xfrm>
            <a:custGeom>
              <a:avLst/>
              <a:gdLst/>
              <a:ahLst/>
              <a:cxnLst/>
              <a:rect l="l" t="t" r="r" b="b"/>
              <a:pathLst>
                <a:path w="1202" h="1810" extrusionOk="0">
                  <a:moveTo>
                    <a:pt x="742" y="387"/>
                  </a:moveTo>
                  <a:cubicBezTo>
                    <a:pt x="762" y="387"/>
                    <a:pt x="781" y="391"/>
                    <a:pt x="801" y="400"/>
                  </a:cubicBezTo>
                  <a:cubicBezTo>
                    <a:pt x="868" y="400"/>
                    <a:pt x="934" y="467"/>
                    <a:pt x="934" y="534"/>
                  </a:cubicBezTo>
                  <a:lnTo>
                    <a:pt x="267" y="934"/>
                  </a:lnTo>
                  <a:cubicBezTo>
                    <a:pt x="301" y="801"/>
                    <a:pt x="367" y="701"/>
                    <a:pt x="401" y="634"/>
                  </a:cubicBezTo>
                  <a:cubicBezTo>
                    <a:pt x="467" y="534"/>
                    <a:pt x="534" y="467"/>
                    <a:pt x="601" y="434"/>
                  </a:cubicBezTo>
                  <a:cubicBezTo>
                    <a:pt x="648" y="410"/>
                    <a:pt x="695" y="387"/>
                    <a:pt x="742" y="387"/>
                  </a:cubicBezTo>
                  <a:close/>
                  <a:moveTo>
                    <a:pt x="868" y="0"/>
                  </a:moveTo>
                  <a:cubicBezTo>
                    <a:pt x="768" y="0"/>
                    <a:pt x="701" y="33"/>
                    <a:pt x="634" y="67"/>
                  </a:cubicBezTo>
                  <a:cubicBezTo>
                    <a:pt x="434" y="200"/>
                    <a:pt x="301" y="367"/>
                    <a:pt x="201" y="534"/>
                  </a:cubicBezTo>
                  <a:cubicBezTo>
                    <a:pt x="100" y="767"/>
                    <a:pt x="34" y="1001"/>
                    <a:pt x="34" y="1234"/>
                  </a:cubicBezTo>
                  <a:cubicBezTo>
                    <a:pt x="0" y="1434"/>
                    <a:pt x="67" y="1601"/>
                    <a:pt x="201" y="1735"/>
                  </a:cubicBezTo>
                  <a:cubicBezTo>
                    <a:pt x="234" y="1785"/>
                    <a:pt x="292" y="1810"/>
                    <a:pt x="363" y="1810"/>
                  </a:cubicBezTo>
                  <a:cubicBezTo>
                    <a:pt x="434" y="1810"/>
                    <a:pt x="517" y="1785"/>
                    <a:pt x="601" y="1735"/>
                  </a:cubicBezTo>
                  <a:cubicBezTo>
                    <a:pt x="734" y="1668"/>
                    <a:pt x="834" y="1568"/>
                    <a:pt x="934" y="1468"/>
                  </a:cubicBezTo>
                  <a:cubicBezTo>
                    <a:pt x="1034" y="1401"/>
                    <a:pt x="1101" y="1334"/>
                    <a:pt x="1168" y="1234"/>
                  </a:cubicBezTo>
                  <a:cubicBezTo>
                    <a:pt x="1168" y="1201"/>
                    <a:pt x="1168" y="1134"/>
                    <a:pt x="1201" y="1101"/>
                  </a:cubicBezTo>
                  <a:cubicBezTo>
                    <a:pt x="1201" y="1068"/>
                    <a:pt x="1168" y="1034"/>
                    <a:pt x="1168" y="1001"/>
                  </a:cubicBezTo>
                  <a:cubicBezTo>
                    <a:pt x="1151" y="984"/>
                    <a:pt x="1135" y="976"/>
                    <a:pt x="1118" y="976"/>
                  </a:cubicBezTo>
                  <a:cubicBezTo>
                    <a:pt x="1101" y="976"/>
                    <a:pt x="1084" y="984"/>
                    <a:pt x="1068" y="1001"/>
                  </a:cubicBezTo>
                  <a:cubicBezTo>
                    <a:pt x="1034" y="1034"/>
                    <a:pt x="1001" y="1068"/>
                    <a:pt x="968" y="1101"/>
                  </a:cubicBezTo>
                  <a:cubicBezTo>
                    <a:pt x="868" y="1201"/>
                    <a:pt x="734" y="1301"/>
                    <a:pt x="634" y="1368"/>
                  </a:cubicBezTo>
                  <a:cubicBezTo>
                    <a:pt x="567" y="1434"/>
                    <a:pt x="467" y="1434"/>
                    <a:pt x="367" y="1434"/>
                  </a:cubicBezTo>
                  <a:cubicBezTo>
                    <a:pt x="301" y="1401"/>
                    <a:pt x="267" y="1368"/>
                    <a:pt x="267" y="1301"/>
                  </a:cubicBezTo>
                  <a:lnTo>
                    <a:pt x="1201" y="734"/>
                  </a:lnTo>
                  <a:lnTo>
                    <a:pt x="1201" y="567"/>
                  </a:lnTo>
                  <a:cubicBezTo>
                    <a:pt x="1201" y="500"/>
                    <a:pt x="1201" y="400"/>
                    <a:pt x="1168" y="300"/>
                  </a:cubicBezTo>
                  <a:cubicBezTo>
                    <a:pt x="1135" y="200"/>
                    <a:pt x="1101" y="134"/>
                    <a:pt x="1034" y="67"/>
                  </a:cubicBezTo>
                  <a:cubicBezTo>
                    <a:pt x="1001" y="33"/>
                    <a:pt x="934" y="0"/>
                    <a:pt x="8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57;p54"/>
            <p:cNvSpPr/>
            <p:nvPr/>
          </p:nvSpPr>
          <p:spPr>
            <a:xfrm>
              <a:off x="3173275" y="1277600"/>
              <a:ext cx="35875" cy="53600"/>
            </a:xfrm>
            <a:custGeom>
              <a:avLst/>
              <a:gdLst/>
              <a:ahLst/>
              <a:cxnLst/>
              <a:rect l="l" t="t" r="r" b="b"/>
              <a:pathLst>
                <a:path w="1435" h="2144" extrusionOk="0">
                  <a:moveTo>
                    <a:pt x="1089" y="1"/>
                  </a:moveTo>
                  <a:cubicBezTo>
                    <a:pt x="1051" y="1"/>
                    <a:pt x="1018" y="17"/>
                    <a:pt x="1001" y="51"/>
                  </a:cubicBezTo>
                  <a:cubicBezTo>
                    <a:pt x="934" y="84"/>
                    <a:pt x="901" y="118"/>
                    <a:pt x="868" y="151"/>
                  </a:cubicBezTo>
                  <a:cubicBezTo>
                    <a:pt x="801" y="218"/>
                    <a:pt x="768" y="251"/>
                    <a:pt x="734" y="318"/>
                  </a:cubicBezTo>
                  <a:cubicBezTo>
                    <a:pt x="701" y="318"/>
                    <a:pt x="667" y="284"/>
                    <a:pt x="634" y="284"/>
                  </a:cubicBezTo>
                  <a:cubicBezTo>
                    <a:pt x="617" y="268"/>
                    <a:pt x="601" y="259"/>
                    <a:pt x="584" y="259"/>
                  </a:cubicBezTo>
                  <a:cubicBezTo>
                    <a:pt x="567" y="259"/>
                    <a:pt x="551" y="268"/>
                    <a:pt x="534" y="284"/>
                  </a:cubicBezTo>
                  <a:cubicBezTo>
                    <a:pt x="501" y="284"/>
                    <a:pt x="467" y="318"/>
                    <a:pt x="434" y="351"/>
                  </a:cubicBezTo>
                  <a:cubicBezTo>
                    <a:pt x="401" y="418"/>
                    <a:pt x="367" y="484"/>
                    <a:pt x="334" y="551"/>
                  </a:cubicBezTo>
                  <a:lnTo>
                    <a:pt x="334" y="451"/>
                  </a:lnTo>
                  <a:lnTo>
                    <a:pt x="167" y="551"/>
                  </a:lnTo>
                  <a:cubicBezTo>
                    <a:pt x="100" y="585"/>
                    <a:pt x="67" y="618"/>
                    <a:pt x="34" y="685"/>
                  </a:cubicBezTo>
                  <a:cubicBezTo>
                    <a:pt x="34" y="718"/>
                    <a:pt x="0" y="785"/>
                    <a:pt x="0" y="818"/>
                  </a:cubicBezTo>
                  <a:cubicBezTo>
                    <a:pt x="0" y="851"/>
                    <a:pt x="34" y="885"/>
                    <a:pt x="34" y="918"/>
                  </a:cubicBezTo>
                  <a:cubicBezTo>
                    <a:pt x="50" y="935"/>
                    <a:pt x="67" y="943"/>
                    <a:pt x="88" y="943"/>
                  </a:cubicBezTo>
                  <a:cubicBezTo>
                    <a:pt x="109" y="943"/>
                    <a:pt x="134" y="935"/>
                    <a:pt x="167" y="918"/>
                  </a:cubicBezTo>
                  <a:lnTo>
                    <a:pt x="167" y="1752"/>
                  </a:lnTo>
                  <a:cubicBezTo>
                    <a:pt x="100" y="1785"/>
                    <a:pt x="67" y="1819"/>
                    <a:pt x="34" y="1885"/>
                  </a:cubicBezTo>
                  <a:cubicBezTo>
                    <a:pt x="34" y="1919"/>
                    <a:pt x="0" y="1952"/>
                    <a:pt x="0" y="2019"/>
                  </a:cubicBezTo>
                  <a:cubicBezTo>
                    <a:pt x="0" y="2052"/>
                    <a:pt x="34" y="2086"/>
                    <a:pt x="34" y="2119"/>
                  </a:cubicBezTo>
                  <a:cubicBezTo>
                    <a:pt x="50" y="2136"/>
                    <a:pt x="67" y="2144"/>
                    <a:pt x="88" y="2144"/>
                  </a:cubicBezTo>
                  <a:cubicBezTo>
                    <a:pt x="109" y="2144"/>
                    <a:pt x="134" y="2136"/>
                    <a:pt x="167" y="2119"/>
                  </a:cubicBezTo>
                  <a:lnTo>
                    <a:pt x="367" y="2019"/>
                  </a:lnTo>
                  <a:cubicBezTo>
                    <a:pt x="401" y="1986"/>
                    <a:pt x="467" y="1952"/>
                    <a:pt x="501" y="1885"/>
                  </a:cubicBezTo>
                  <a:cubicBezTo>
                    <a:pt x="501" y="1852"/>
                    <a:pt x="534" y="1785"/>
                    <a:pt x="534" y="1752"/>
                  </a:cubicBezTo>
                  <a:cubicBezTo>
                    <a:pt x="534" y="1685"/>
                    <a:pt x="501" y="1685"/>
                    <a:pt x="501" y="1652"/>
                  </a:cubicBezTo>
                  <a:cubicBezTo>
                    <a:pt x="484" y="1635"/>
                    <a:pt x="467" y="1627"/>
                    <a:pt x="446" y="1627"/>
                  </a:cubicBezTo>
                  <a:cubicBezTo>
                    <a:pt x="426" y="1627"/>
                    <a:pt x="401" y="1635"/>
                    <a:pt x="367" y="1652"/>
                  </a:cubicBezTo>
                  <a:lnTo>
                    <a:pt x="367" y="951"/>
                  </a:lnTo>
                  <a:cubicBezTo>
                    <a:pt x="401" y="851"/>
                    <a:pt x="434" y="785"/>
                    <a:pt x="467" y="718"/>
                  </a:cubicBezTo>
                  <a:cubicBezTo>
                    <a:pt x="501" y="685"/>
                    <a:pt x="534" y="651"/>
                    <a:pt x="567" y="651"/>
                  </a:cubicBezTo>
                  <a:cubicBezTo>
                    <a:pt x="567" y="635"/>
                    <a:pt x="576" y="626"/>
                    <a:pt x="584" y="626"/>
                  </a:cubicBezTo>
                  <a:cubicBezTo>
                    <a:pt x="592" y="626"/>
                    <a:pt x="601" y="635"/>
                    <a:pt x="601" y="651"/>
                  </a:cubicBezTo>
                  <a:lnTo>
                    <a:pt x="601" y="751"/>
                  </a:lnTo>
                  <a:lnTo>
                    <a:pt x="601" y="1852"/>
                  </a:lnTo>
                  <a:lnTo>
                    <a:pt x="834" y="1752"/>
                  </a:lnTo>
                  <a:cubicBezTo>
                    <a:pt x="868" y="1719"/>
                    <a:pt x="901" y="1652"/>
                    <a:pt x="934" y="1619"/>
                  </a:cubicBezTo>
                  <a:cubicBezTo>
                    <a:pt x="968" y="1585"/>
                    <a:pt x="968" y="1519"/>
                    <a:pt x="968" y="1485"/>
                  </a:cubicBezTo>
                  <a:cubicBezTo>
                    <a:pt x="968" y="1418"/>
                    <a:pt x="968" y="1385"/>
                    <a:pt x="934" y="1385"/>
                  </a:cubicBezTo>
                  <a:cubicBezTo>
                    <a:pt x="934" y="1368"/>
                    <a:pt x="926" y="1360"/>
                    <a:pt x="909" y="1360"/>
                  </a:cubicBezTo>
                  <a:cubicBezTo>
                    <a:pt x="893" y="1360"/>
                    <a:pt x="868" y="1368"/>
                    <a:pt x="834" y="1385"/>
                  </a:cubicBezTo>
                  <a:lnTo>
                    <a:pt x="834" y="685"/>
                  </a:lnTo>
                  <a:cubicBezTo>
                    <a:pt x="868" y="618"/>
                    <a:pt x="901" y="551"/>
                    <a:pt x="934" y="484"/>
                  </a:cubicBezTo>
                  <a:cubicBezTo>
                    <a:pt x="968" y="451"/>
                    <a:pt x="968" y="418"/>
                    <a:pt x="1001" y="418"/>
                  </a:cubicBezTo>
                  <a:cubicBezTo>
                    <a:pt x="1023" y="418"/>
                    <a:pt x="1046" y="403"/>
                    <a:pt x="1058" y="403"/>
                  </a:cubicBezTo>
                  <a:cubicBezTo>
                    <a:pt x="1064" y="403"/>
                    <a:pt x="1068" y="407"/>
                    <a:pt x="1068" y="418"/>
                  </a:cubicBezTo>
                  <a:lnTo>
                    <a:pt x="1068" y="518"/>
                  </a:lnTo>
                  <a:lnTo>
                    <a:pt x="1068" y="1619"/>
                  </a:lnTo>
                  <a:lnTo>
                    <a:pt x="1268" y="1485"/>
                  </a:lnTo>
                  <a:cubicBezTo>
                    <a:pt x="1335" y="1452"/>
                    <a:pt x="1368" y="1418"/>
                    <a:pt x="1401" y="1352"/>
                  </a:cubicBezTo>
                  <a:cubicBezTo>
                    <a:pt x="1435" y="1318"/>
                    <a:pt x="1435" y="1285"/>
                    <a:pt x="1435" y="1218"/>
                  </a:cubicBezTo>
                  <a:cubicBezTo>
                    <a:pt x="1435" y="1185"/>
                    <a:pt x="1435" y="1152"/>
                    <a:pt x="1401" y="1118"/>
                  </a:cubicBezTo>
                  <a:cubicBezTo>
                    <a:pt x="1385" y="1102"/>
                    <a:pt x="1368" y="1093"/>
                    <a:pt x="1351" y="1093"/>
                  </a:cubicBezTo>
                  <a:cubicBezTo>
                    <a:pt x="1335" y="1093"/>
                    <a:pt x="1318" y="1102"/>
                    <a:pt x="1301" y="1118"/>
                  </a:cubicBezTo>
                  <a:lnTo>
                    <a:pt x="1301" y="351"/>
                  </a:lnTo>
                  <a:cubicBezTo>
                    <a:pt x="1301" y="218"/>
                    <a:pt x="1268" y="118"/>
                    <a:pt x="1201" y="51"/>
                  </a:cubicBezTo>
                  <a:cubicBezTo>
                    <a:pt x="1168" y="17"/>
                    <a:pt x="1126" y="1"/>
                    <a:pt x="1089"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58;p54"/>
            <p:cNvSpPr/>
            <p:nvPr/>
          </p:nvSpPr>
          <p:spPr>
            <a:xfrm>
              <a:off x="3210800" y="1260850"/>
              <a:ext cx="30050" cy="46800"/>
            </a:xfrm>
            <a:custGeom>
              <a:avLst/>
              <a:gdLst/>
              <a:ahLst/>
              <a:cxnLst/>
              <a:rect l="l" t="t" r="r" b="b"/>
              <a:pathLst>
                <a:path w="1202" h="1872" extrusionOk="0">
                  <a:moveTo>
                    <a:pt x="768" y="921"/>
                  </a:moveTo>
                  <a:lnTo>
                    <a:pt x="768" y="1054"/>
                  </a:lnTo>
                  <a:cubicBezTo>
                    <a:pt x="734" y="1154"/>
                    <a:pt x="668" y="1221"/>
                    <a:pt x="601" y="1321"/>
                  </a:cubicBezTo>
                  <a:cubicBezTo>
                    <a:pt x="534" y="1355"/>
                    <a:pt x="467" y="1421"/>
                    <a:pt x="401" y="1455"/>
                  </a:cubicBezTo>
                  <a:cubicBezTo>
                    <a:pt x="377" y="1478"/>
                    <a:pt x="337" y="1502"/>
                    <a:pt x="303" y="1502"/>
                  </a:cubicBezTo>
                  <a:cubicBezTo>
                    <a:pt x="290" y="1502"/>
                    <a:pt x="277" y="1498"/>
                    <a:pt x="267" y="1488"/>
                  </a:cubicBezTo>
                  <a:cubicBezTo>
                    <a:pt x="234" y="1488"/>
                    <a:pt x="234" y="1455"/>
                    <a:pt x="234" y="1421"/>
                  </a:cubicBezTo>
                  <a:cubicBezTo>
                    <a:pt x="234" y="1355"/>
                    <a:pt x="267" y="1321"/>
                    <a:pt x="301" y="1255"/>
                  </a:cubicBezTo>
                  <a:cubicBezTo>
                    <a:pt x="334" y="1154"/>
                    <a:pt x="434" y="1088"/>
                    <a:pt x="534" y="1021"/>
                  </a:cubicBezTo>
                  <a:cubicBezTo>
                    <a:pt x="601" y="988"/>
                    <a:pt x="701" y="921"/>
                    <a:pt x="768" y="921"/>
                  </a:cubicBezTo>
                  <a:close/>
                  <a:moveTo>
                    <a:pt x="779" y="0"/>
                  </a:moveTo>
                  <a:cubicBezTo>
                    <a:pt x="719" y="0"/>
                    <a:pt x="640" y="24"/>
                    <a:pt x="534" y="87"/>
                  </a:cubicBezTo>
                  <a:cubicBezTo>
                    <a:pt x="501" y="120"/>
                    <a:pt x="434" y="154"/>
                    <a:pt x="401" y="187"/>
                  </a:cubicBezTo>
                  <a:cubicBezTo>
                    <a:pt x="334" y="254"/>
                    <a:pt x="267" y="287"/>
                    <a:pt x="234" y="354"/>
                  </a:cubicBezTo>
                  <a:cubicBezTo>
                    <a:pt x="201" y="387"/>
                    <a:pt x="167" y="421"/>
                    <a:pt x="134" y="454"/>
                  </a:cubicBezTo>
                  <a:cubicBezTo>
                    <a:pt x="134" y="454"/>
                    <a:pt x="100" y="487"/>
                    <a:pt x="100" y="521"/>
                  </a:cubicBezTo>
                  <a:cubicBezTo>
                    <a:pt x="100" y="521"/>
                    <a:pt x="100" y="554"/>
                    <a:pt x="100" y="587"/>
                  </a:cubicBezTo>
                  <a:cubicBezTo>
                    <a:pt x="100" y="621"/>
                    <a:pt x="100" y="687"/>
                    <a:pt x="134" y="721"/>
                  </a:cubicBezTo>
                  <a:lnTo>
                    <a:pt x="201" y="721"/>
                  </a:lnTo>
                  <a:cubicBezTo>
                    <a:pt x="234" y="687"/>
                    <a:pt x="267" y="654"/>
                    <a:pt x="301" y="621"/>
                  </a:cubicBezTo>
                  <a:cubicBezTo>
                    <a:pt x="401" y="554"/>
                    <a:pt x="467" y="487"/>
                    <a:pt x="567" y="421"/>
                  </a:cubicBezTo>
                  <a:cubicBezTo>
                    <a:pt x="634" y="387"/>
                    <a:pt x="701" y="387"/>
                    <a:pt x="734" y="387"/>
                  </a:cubicBezTo>
                  <a:cubicBezTo>
                    <a:pt x="768" y="387"/>
                    <a:pt x="801" y="421"/>
                    <a:pt x="768" y="487"/>
                  </a:cubicBezTo>
                  <a:lnTo>
                    <a:pt x="768" y="554"/>
                  </a:lnTo>
                  <a:cubicBezTo>
                    <a:pt x="701" y="587"/>
                    <a:pt x="634" y="621"/>
                    <a:pt x="534" y="654"/>
                  </a:cubicBezTo>
                  <a:cubicBezTo>
                    <a:pt x="234" y="854"/>
                    <a:pt x="0" y="1188"/>
                    <a:pt x="0" y="1588"/>
                  </a:cubicBezTo>
                  <a:cubicBezTo>
                    <a:pt x="0" y="1688"/>
                    <a:pt x="34" y="1788"/>
                    <a:pt x="100" y="1822"/>
                  </a:cubicBezTo>
                  <a:cubicBezTo>
                    <a:pt x="150" y="1855"/>
                    <a:pt x="201" y="1872"/>
                    <a:pt x="251" y="1872"/>
                  </a:cubicBezTo>
                  <a:cubicBezTo>
                    <a:pt x="301" y="1872"/>
                    <a:pt x="351" y="1855"/>
                    <a:pt x="401" y="1822"/>
                  </a:cubicBezTo>
                  <a:cubicBezTo>
                    <a:pt x="567" y="1722"/>
                    <a:pt x="668" y="1588"/>
                    <a:pt x="768" y="1455"/>
                  </a:cubicBezTo>
                  <a:lnTo>
                    <a:pt x="768" y="1555"/>
                  </a:lnTo>
                  <a:lnTo>
                    <a:pt x="1034" y="1421"/>
                  </a:lnTo>
                  <a:cubicBezTo>
                    <a:pt x="1101" y="1388"/>
                    <a:pt x="1135" y="1355"/>
                    <a:pt x="1135" y="1288"/>
                  </a:cubicBezTo>
                  <a:cubicBezTo>
                    <a:pt x="1168" y="1255"/>
                    <a:pt x="1201" y="1188"/>
                    <a:pt x="1201" y="1154"/>
                  </a:cubicBezTo>
                  <a:cubicBezTo>
                    <a:pt x="1201" y="1121"/>
                    <a:pt x="1168" y="1054"/>
                    <a:pt x="1135" y="1054"/>
                  </a:cubicBezTo>
                  <a:cubicBezTo>
                    <a:pt x="1135" y="1038"/>
                    <a:pt x="1126" y="1029"/>
                    <a:pt x="1110" y="1029"/>
                  </a:cubicBezTo>
                  <a:cubicBezTo>
                    <a:pt x="1093" y="1029"/>
                    <a:pt x="1068" y="1038"/>
                    <a:pt x="1034" y="1054"/>
                  </a:cubicBezTo>
                  <a:lnTo>
                    <a:pt x="1001" y="1054"/>
                  </a:lnTo>
                  <a:lnTo>
                    <a:pt x="1001" y="354"/>
                  </a:lnTo>
                  <a:cubicBezTo>
                    <a:pt x="1001" y="187"/>
                    <a:pt x="968" y="87"/>
                    <a:pt x="868" y="20"/>
                  </a:cubicBezTo>
                  <a:cubicBezTo>
                    <a:pt x="843" y="8"/>
                    <a:pt x="814" y="0"/>
                    <a:pt x="779"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59;p54"/>
            <p:cNvSpPr/>
            <p:nvPr/>
          </p:nvSpPr>
          <p:spPr>
            <a:xfrm>
              <a:off x="3246650" y="1238000"/>
              <a:ext cx="25875" cy="50675"/>
            </a:xfrm>
            <a:custGeom>
              <a:avLst/>
              <a:gdLst/>
              <a:ahLst/>
              <a:cxnLst/>
              <a:rect l="l" t="t" r="r" b="b"/>
              <a:pathLst>
                <a:path w="1035" h="2027" extrusionOk="0">
                  <a:moveTo>
                    <a:pt x="868" y="0"/>
                  </a:moveTo>
                  <a:cubicBezTo>
                    <a:pt x="868" y="34"/>
                    <a:pt x="835" y="34"/>
                    <a:pt x="835" y="34"/>
                  </a:cubicBezTo>
                  <a:cubicBezTo>
                    <a:pt x="835" y="67"/>
                    <a:pt x="801" y="100"/>
                    <a:pt x="801" y="100"/>
                  </a:cubicBezTo>
                  <a:lnTo>
                    <a:pt x="668" y="100"/>
                  </a:lnTo>
                  <a:cubicBezTo>
                    <a:pt x="601" y="134"/>
                    <a:pt x="568" y="134"/>
                    <a:pt x="501" y="167"/>
                  </a:cubicBezTo>
                  <a:cubicBezTo>
                    <a:pt x="368" y="267"/>
                    <a:pt x="234" y="401"/>
                    <a:pt x="134" y="534"/>
                  </a:cubicBezTo>
                  <a:cubicBezTo>
                    <a:pt x="67" y="667"/>
                    <a:pt x="34" y="801"/>
                    <a:pt x="34" y="934"/>
                  </a:cubicBezTo>
                  <a:cubicBezTo>
                    <a:pt x="34" y="1001"/>
                    <a:pt x="67" y="1101"/>
                    <a:pt x="134" y="1168"/>
                  </a:cubicBezTo>
                  <a:cubicBezTo>
                    <a:pt x="160" y="1193"/>
                    <a:pt x="190" y="1204"/>
                    <a:pt x="229" y="1204"/>
                  </a:cubicBezTo>
                  <a:cubicBezTo>
                    <a:pt x="292" y="1204"/>
                    <a:pt x="377" y="1176"/>
                    <a:pt x="501" y="1134"/>
                  </a:cubicBezTo>
                  <a:cubicBezTo>
                    <a:pt x="568" y="1101"/>
                    <a:pt x="635" y="1068"/>
                    <a:pt x="735" y="1068"/>
                  </a:cubicBezTo>
                  <a:cubicBezTo>
                    <a:pt x="801" y="1068"/>
                    <a:pt x="801" y="1101"/>
                    <a:pt x="801" y="1134"/>
                  </a:cubicBezTo>
                  <a:cubicBezTo>
                    <a:pt x="801" y="1168"/>
                    <a:pt x="768" y="1235"/>
                    <a:pt x="768" y="1235"/>
                  </a:cubicBezTo>
                  <a:cubicBezTo>
                    <a:pt x="701" y="1335"/>
                    <a:pt x="601" y="1401"/>
                    <a:pt x="501" y="1468"/>
                  </a:cubicBezTo>
                  <a:cubicBezTo>
                    <a:pt x="468" y="1501"/>
                    <a:pt x="401" y="1535"/>
                    <a:pt x="334" y="1535"/>
                  </a:cubicBezTo>
                  <a:cubicBezTo>
                    <a:pt x="301" y="1535"/>
                    <a:pt x="268" y="1535"/>
                    <a:pt x="234" y="1501"/>
                  </a:cubicBezTo>
                  <a:cubicBezTo>
                    <a:pt x="201" y="1468"/>
                    <a:pt x="201" y="1435"/>
                    <a:pt x="168" y="1401"/>
                  </a:cubicBezTo>
                  <a:lnTo>
                    <a:pt x="101" y="1401"/>
                  </a:lnTo>
                  <a:cubicBezTo>
                    <a:pt x="67" y="1435"/>
                    <a:pt x="34" y="1468"/>
                    <a:pt x="34" y="1501"/>
                  </a:cubicBezTo>
                  <a:cubicBezTo>
                    <a:pt x="1" y="1568"/>
                    <a:pt x="1" y="1635"/>
                    <a:pt x="1" y="1702"/>
                  </a:cubicBezTo>
                  <a:lnTo>
                    <a:pt x="1" y="1868"/>
                  </a:lnTo>
                  <a:cubicBezTo>
                    <a:pt x="1" y="1902"/>
                    <a:pt x="1" y="1968"/>
                    <a:pt x="34" y="2002"/>
                  </a:cubicBezTo>
                  <a:cubicBezTo>
                    <a:pt x="34" y="2018"/>
                    <a:pt x="51" y="2027"/>
                    <a:pt x="67" y="2027"/>
                  </a:cubicBezTo>
                  <a:cubicBezTo>
                    <a:pt x="84" y="2027"/>
                    <a:pt x="101" y="2018"/>
                    <a:pt x="101" y="2002"/>
                  </a:cubicBezTo>
                  <a:cubicBezTo>
                    <a:pt x="134" y="2002"/>
                    <a:pt x="134" y="2002"/>
                    <a:pt x="134" y="1968"/>
                  </a:cubicBezTo>
                  <a:cubicBezTo>
                    <a:pt x="168" y="1968"/>
                    <a:pt x="168" y="1935"/>
                    <a:pt x="201" y="1935"/>
                  </a:cubicBezTo>
                  <a:lnTo>
                    <a:pt x="334" y="1935"/>
                  </a:lnTo>
                  <a:cubicBezTo>
                    <a:pt x="401" y="1902"/>
                    <a:pt x="468" y="1868"/>
                    <a:pt x="534" y="1835"/>
                  </a:cubicBezTo>
                  <a:cubicBezTo>
                    <a:pt x="701" y="1735"/>
                    <a:pt x="835" y="1601"/>
                    <a:pt x="935" y="1435"/>
                  </a:cubicBezTo>
                  <a:cubicBezTo>
                    <a:pt x="1001" y="1301"/>
                    <a:pt x="1035" y="1168"/>
                    <a:pt x="1035" y="1034"/>
                  </a:cubicBezTo>
                  <a:cubicBezTo>
                    <a:pt x="1035" y="968"/>
                    <a:pt x="1035" y="901"/>
                    <a:pt x="968" y="834"/>
                  </a:cubicBezTo>
                  <a:cubicBezTo>
                    <a:pt x="935" y="768"/>
                    <a:pt x="868" y="734"/>
                    <a:pt x="801" y="734"/>
                  </a:cubicBezTo>
                  <a:cubicBezTo>
                    <a:pt x="701" y="734"/>
                    <a:pt x="601" y="768"/>
                    <a:pt x="501" y="834"/>
                  </a:cubicBezTo>
                  <a:cubicBezTo>
                    <a:pt x="434" y="834"/>
                    <a:pt x="368" y="868"/>
                    <a:pt x="334" y="868"/>
                  </a:cubicBezTo>
                  <a:cubicBezTo>
                    <a:pt x="268" y="868"/>
                    <a:pt x="268" y="834"/>
                    <a:pt x="268" y="801"/>
                  </a:cubicBezTo>
                  <a:cubicBezTo>
                    <a:pt x="268" y="768"/>
                    <a:pt x="301" y="768"/>
                    <a:pt x="301" y="734"/>
                  </a:cubicBezTo>
                  <a:cubicBezTo>
                    <a:pt x="368" y="667"/>
                    <a:pt x="434" y="601"/>
                    <a:pt x="534" y="534"/>
                  </a:cubicBezTo>
                  <a:cubicBezTo>
                    <a:pt x="568" y="534"/>
                    <a:pt x="601" y="501"/>
                    <a:pt x="668" y="501"/>
                  </a:cubicBezTo>
                  <a:lnTo>
                    <a:pt x="768" y="501"/>
                  </a:lnTo>
                  <a:cubicBezTo>
                    <a:pt x="768" y="534"/>
                    <a:pt x="801" y="534"/>
                    <a:pt x="801" y="567"/>
                  </a:cubicBezTo>
                  <a:lnTo>
                    <a:pt x="868" y="567"/>
                  </a:lnTo>
                  <a:cubicBezTo>
                    <a:pt x="935" y="534"/>
                    <a:pt x="968" y="467"/>
                    <a:pt x="968" y="434"/>
                  </a:cubicBezTo>
                  <a:cubicBezTo>
                    <a:pt x="968" y="367"/>
                    <a:pt x="968" y="301"/>
                    <a:pt x="968" y="267"/>
                  </a:cubicBezTo>
                  <a:lnTo>
                    <a:pt x="968" y="167"/>
                  </a:lnTo>
                  <a:cubicBezTo>
                    <a:pt x="968" y="134"/>
                    <a:pt x="968" y="67"/>
                    <a:pt x="93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60;p54"/>
            <p:cNvSpPr/>
            <p:nvPr/>
          </p:nvSpPr>
          <p:spPr>
            <a:xfrm>
              <a:off x="3282525" y="1195475"/>
              <a:ext cx="24200" cy="83200"/>
            </a:xfrm>
            <a:custGeom>
              <a:avLst/>
              <a:gdLst/>
              <a:ahLst/>
              <a:cxnLst/>
              <a:rect l="l" t="t" r="r" b="b"/>
              <a:pathLst>
                <a:path w="968" h="3328" extrusionOk="0">
                  <a:moveTo>
                    <a:pt x="867" y="0"/>
                  </a:moveTo>
                  <a:cubicBezTo>
                    <a:pt x="834" y="33"/>
                    <a:pt x="801" y="33"/>
                    <a:pt x="801" y="67"/>
                  </a:cubicBezTo>
                  <a:cubicBezTo>
                    <a:pt x="767" y="134"/>
                    <a:pt x="767" y="167"/>
                    <a:pt x="734" y="234"/>
                  </a:cubicBezTo>
                  <a:lnTo>
                    <a:pt x="33" y="3069"/>
                  </a:lnTo>
                  <a:cubicBezTo>
                    <a:pt x="0" y="3102"/>
                    <a:pt x="0" y="3169"/>
                    <a:pt x="0" y="3202"/>
                  </a:cubicBezTo>
                  <a:cubicBezTo>
                    <a:pt x="0" y="3236"/>
                    <a:pt x="0" y="3269"/>
                    <a:pt x="33" y="3302"/>
                  </a:cubicBezTo>
                  <a:cubicBezTo>
                    <a:pt x="33" y="3319"/>
                    <a:pt x="50" y="3327"/>
                    <a:pt x="67" y="3327"/>
                  </a:cubicBezTo>
                  <a:cubicBezTo>
                    <a:pt x="84" y="3327"/>
                    <a:pt x="100" y="3319"/>
                    <a:pt x="100" y="3302"/>
                  </a:cubicBezTo>
                  <a:cubicBezTo>
                    <a:pt x="134" y="3269"/>
                    <a:pt x="167" y="3236"/>
                    <a:pt x="167" y="3236"/>
                  </a:cubicBezTo>
                  <a:cubicBezTo>
                    <a:pt x="200" y="3169"/>
                    <a:pt x="200" y="3136"/>
                    <a:pt x="234" y="3069"/>
                  </a:cubicBezTo>
                  <a:lnTo>
                    <a:pt x="967" y="234"/>
                  </a:lnTo>
                  <a:cubicBezTo>
                    <a:pt x="967" y="200"/>
                    <a:pt x="967" y="134"/>
                    <a:pt x="967" y="100"/>
                  </a:cubicBezTo>
                  <a:cubicBezTo>
                    <a:pt x="967" y="67"/>
                    <a:pt x="967" y="33"/>
                    <a:pt x="93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61;p54"/>
            <p:cNvSpPr/>
            <p:nvPr/>
          </p:nvSpPr>
          <p:spPr>
            <a:xfrm>
              <a:off x="3315875" y="1199000"/>
              <a:ext cx="25875" cy="49025"/>
            </a:xfrm>
            <a:custGeom>
              <a:avLst/>
              <a:gdLst/>
              <a:ahLst/>
              <a:cxnLst/>
              <a:rect l="l" t="t" r="r" b="b"/>
              <a:pathLst>
                <a:path w="1035" h="1961" extrusionOk="0">
                  <a:moveTo>
                    <a:pt x="918" y="1"/>
                  </a:moveTo>
                  <a:cubicBezTo>
                    <a:pt x="901" y="1"/>
                    <a:pt x="884" y="9"/>
                    <a:pt x="868" y="26"/>
                  </a:cubicBezTo>
                  <a:lnTo>
                    <a:pt x="834" y="26"/>
                  </a:lnTo>
                  <a:lnTo>
                    <a:pt x="801" y="93"/>
                  </a:lnTo>
                  <a:lnTo>
                    <a:pt x="668" y="93"/>
                  </a:lnTo>
                  <a:cubicBezTo>
                    <a:pt x="601" y="126"/>
                    <a:pt x="567" y="126"/>
                    <a:pt x="534" y="159"/>
                  </a:cubicBezTo>
                  <a:cubicBezTo>
                    <a:pt x="367" y="259"/>
                    <a:pt x="234" y="393"/>
                    <a:pt x="167" y="526"/>
                  </a:cubicBezTo>
                  <a:cubicBezTo>
                    <a:pt x="100" y="660"/>
                    <a:pt x="34" y="793"/>
                    <a:pt x="34" y="927"/>
                  </a:cubicBezTo>
                  <a:cubicBezTo>
                    <a:pt x="34" y="993"/>
                    <a:pt x="67" y="1093"/>
                    <a:pt x="134" y="1160"/>
                  </a:cubicBezTo>
                  <a:cubicBezTo>
                    <a:pt x="159" y="1185"/>
                    <a:pt x="195" y="1196"/>
                    <a:pt x="238" y="1196"/>
                  </a:cubicBezTo>
                  <a:cubicBezTo>
                    <a:pt x="307" y="1196"/>
                    <a:pt x="398" y="1168"/>
                    <a:pt x="501" y="1127"/>
                  </a:cubicBezTo>
                  <a:cubicBezTo>
                    <a:pt x="567" y="1093"/>
                    <a:pt x="668" y="1060"/>
                    <a:pt x="734" y="1060"/>
                  </a:cubicBezTo>
                  <a:cubicBezTo>
                    <a:pt x="801" y="1060"/>
                    <a:pt x="801" y="1093"/>
                    <a:pt x="801" y="1127"/>
                  </a:cubicBezTo>
                  <a:cubicBezTo>
                    <a:pt x="801" y="1160"/>
                    <a:pt x="801" y="1227"/>
                    <a:pt x="768" y="1227"/>
                  </a:cubicBezTo>
                  <a:cubicBezTo>
                    <a:pt x="701" y="1327"/>
                    <a:pt x="601" y="1394"/>
                    <a:pt x="534" y="1460"/>
                  </a:cubicBezTo>
                  <a:cubicBezTo>
                    <a:pt x="467" y="1494"/>
                    <a:pt x="401" y="1494"/>
                    <a:pt x="367" y="1527"/>
                  </a:cubicBezTo>
                  <a:cubicBezTo>
                    <a:pt x="301" y="1527"/>
                    <a:pt x="267" y="1527"/>
                    <a:pt x="234" y="1494"/>
                  </a:cubicBezTo>
                  <a:cubicBezTo>
                    <a:pt x="234" y="1460"/>
                    <a:pt x="201" y="1427"/>
                    <a:pt x="201" y="1394"/>
                  </a:cubicBezTo>
                  <a:cubicBezTo>
                    <a:pt x="184" y="1377"/>
                    <a:pt x="167" y="1368"/>
                    <a:pt x="155" y="1368"/>
                  </a:cubicBezTo>
                  <a:cubicBezTo>
                    <a:pt x="142" y="1368"/>
                    <a:pt x="134" y="1377"/>
                    <a:pt x="134" y="1394"/>
                  </a:cubicBezTo>
                  <a:cubicBezTo>
                    <a:pt x="67" y="1427"/>
                    <a:pt x="34" y="1460"/>
                    <a:pt x="34" y="1494"/>
                  </a:cubicBezTo>
                  <a:cubicBezTo>
                    <a:pt x="0" y="1560"/>
                    <a:pt x="0" y="1627"/>
                    <a:pt x="0" y="1694"/>
                  </a:cubicBezTo>
                  <a:lnTo>
                    <a:pt x="0" y="1794"/>
                  </a:lnTo>
                  <a:cubicBezTo>
                    <a:pt x="0" y="1861"/>
                    <a:pt x="0" y="1927"/>
                    <a:pt x="34" y="1961"/>
                  </a:cubicBezTo>
                  <a:lnTo>
                    <a:pt x="134" y="1961"/>
                  </a:lnTo>
                  <a:cubicBezTo>
                    <a:pt x="134" y="1961"/>
                    <a:pt x="134" y="1961"/>
                    <a:pt x="167" y="1927"/>
                  </a:cubicBezTo>
                  <a:cubicBezTo>
                    <a:pt x="167" y="1927"/>
                    <a:pt x="167" y="1894"/>
                    <a:pt x="201" y="1894"/>
                  </a:cubicBezTo>
                  <a:lnTo>
                    <a:pt x="334" y="1894"/>
                  </a:lnTo>
                  <a:cubicBezTo>
                    <a:pt x="401" y="1861"/>
                    <a:pt x="467" y="1827"/>
                    <a:pt x="534" y="1794"/>
                  </a:cubicBezTo>
                  <a:cubicBezTo>
                    <a:pt x="701" y="1694"/>
                    <a:pt x="834" y="1560"/>
                    <a:pt x="934" y="1394"/>
                  </a:cubicBezTo>
                  <a:cubicBezTo>
                    <a:pt x="1001" y="1260"/>
                    <a:pt x="1034" y="1127"/>
                    <a:pt x="1034" y="1027"/>
                  </a:cubicBezTo>
                  <a:cubicBezTo>
                    <a:pt x="1034" y="927"/>
                    <a:pt x="1001" y="860"/>
                    <a:pt x="968" y="793"/>
                  </a:cubicBezTo>
                  <a:cubicBezTo>
                    <a:pt x="934" y="726"/>
                    <a:pt x="868" y="693"/>
                    <a:pt x="801" y="693"/>
                  </a:cubicBezTo>
                  <a:cubicBezTo>
                    <a:pt x="701" y="726"/>
                    <a:pt x="567" y="760"/>
                    <a:pt x="467" y="793"/>
                  </a:cubicBezTo>
                  <a:cubicBezTo>
                    <a:pt x="434" y="826"/>
                    <a:pt x="367" y="826"/>
                    <a:pt x="334" y="826"/>
                  </a:cubicBezTo>
                  <a:cubicBezTo>
                    <a:pt x="267" y="826"/>
                    <a:pt x="267" y="793"/>
                    <a:pt x="267" y="793"/>
                  </a:cubicBezTo>
                  <a:cubicBezTo>
                    <a:pt x="267" y="760"/>
                    <a:pt x="301" y="726"/>
                    <a:pt x="301" y="693"/>
                  </a:cubicBezTo>
                  <a:cubicBezTo>
                    <a:pt x="367" y="626"/>
                    <a:pt x="434" y="560"/>
                    <a:pt x="534" y="493"/>
                  </a:cubicBezTo>
                  <a:cubicBezTo>
                    <a:pt x="567" y="493"/>
                    <a:pt x="601" y="460"/>
                    <a:pt x="634" y="460"/>
                  </a:cubicBezTo>
                  <a:lnTo>
                    <a:pt x="768" y="460"/>
                  </a:lnTo>
                  <a:cubicBezTo>
                    <a:pt x="768" y="493"/>
                    <a:pt x="801" y="526"/>
                    <a:pt x="834" y="560"/>
                  </a:cubicBezTo>
                  <a:lnTo>
                    <a:pt x="901" y="560"/>
                  </a:lnTo>
                  <a:cubicBezTo>
                    <a:pt x="934" y="526"/>
                    <a:pt x="968" y="493"/>
                    <a:pt x="1001" y="426"/>
                  </a:cubicBezTo>
                  <a:cubicBezTo>
                    <a:pt x="1001" y="359"/>
                    <a:pt x="1001" y="326"/>
                    <a:pt x="1001" y="259"/>
                  </a:cubicBezTo>
                  <a:lnTo>
                    <a:pt x="1001" y="159"/>
                  </a:lnTo>
                  <a:cubicBezTo>
                    <a:pt x="1001" y="126"/>
                    <a:pt x="968" y="59"/>
                    <a:pt x="968" y="26"/>
                  </a:cubicBezTo>
                  <a:cubicBezTo>
                    <a:pt x="951" y="9"/>
                    <a:pt x="934" y="1"/>
                    <a:pt x="91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62;p54"/>
            <p:cNvSpPr/>
            <p:nvPr/>
          </p:nvSpPr>
          <p:spPr>
            <a:xfrm>
              <a:off x="3350075" y="1166275"/>
              <a:ext cx="26700" cy="62950"/>
            </a:xfrm>
            <a:custGeom>
              <a:avLst/>
              <a:gdLst/>
              <a:ahLst/>
              <a:cxnLst/>
              <a:rect l="l" t="t" r="r" b="b"/>
              <a:pathLst>
                <a:path w="1068" h="2518" extrusionOk="0">
                  <a:moveTo>
                    <a:pt x="600" y="1"/>
                  </a:moveTo>
                  <a:lnTo>
                    <a:pt x="334" y="167"/>
                  </a:lnTo>
                  <a:lnTo>
                    <a:pt x="334" y="501"/>
                  </a:lnTo>
                  <a:lnTo>
                    <a:pt x="600" y="368"/>
                  </a:lnTo>
                  <a:lnTo>
                    <a:pt x="600" y="1"/>
                  </a:lnTo>
                  <a:close/>
                  <a:moveTo>
                    <a:pt x="634" y="634"/>
                  </a:moveTo>
                  <a:lnTo>
                    <a:pt x="234" y="868"/>
                  </a:lnTo>
                  <a:cubicBezTo>
                    <a:pt x="200" y="901"/>
                    <a:pt x="133" y="935"/>
                    <a:pt x="133" y="968"/>
                  </a:cubicBezTo>
                  <a:cubicBezTo>
                    <a:pt x="100" y="1035"/>
                    <a:pt x="67" y="1068"/>
                    <a:pt x="67" y="1135"/>
                  </a:cubicBezTo>
                  <a:cubicBezTo>
                    <a:pt x="67" y="1168"/>
                    <a:pt x="100" y="1201"/>
                    <a:pt x="133" y="1235"/>
                  </a:cubicBezTo>
                  <a:cubicBezTo>
                    <a:pt x="133" y="1251"/>
                    <a:pt x="142" y="1260"/>
                    <a:pt x="158" y="1260"/>
                  </a:cubicBezTo>
                  <a:cubicBezTo>
                    <a:pt x="175" y="1260"/>
                    <a:pt x="200" y="1251"/>
                    <a:pt x="234" y="1235"/>
                  </a:cubicBezTo>
                  <a:lnTo>
                    <a:pt x="434" y="1135"/>
                  </a:lnTo>
                  <a:lnTo>
                    <a:pt x="434" y="1969"/>
                  </a:lnTo>
                  <a:lnTo>
                    <a:pt x="133" y="2135"/>
                  </a:lnTo>
                  <a:cubicBezTo>
                    <a:pt x="100" y="2135"/>
                    <a:pt x="67" y="2202"/>
                    <a:pt x="33" y="2236"/>
                  </a:cubicBezTo>
                  <a:cubicBezTo>
                    <a:pt x="0" y="2269"/>
                    <a:pt x="0" y="2336"/>
                    <a:pt x="0" y="2369"/>
                  </a:cubicBezTo>
                  <a:cubicBezTo>
                    <a:pt x="0" y="2436"/>
                    <a:pt x="0" y="2469"/>
                    <a:pt x="33" y="2502"/>
                  </a:cubicBezTo>
                  <a:cubicBezTo>
                    <a:pt x="45" y="2513"/>
                    <a:pt x="56" y="2517"/>
                    <a:pt x="67" y="2517"/>
                  </a:cubicBezTo>
                  <a:cubicBezTo>
                    <a:pt x="89" y="2517"/>
                    <a:pt x="111" y="2502"/>
                    <a:pt x="133" y="2502"/>
                  </a:cubicBezTo>
                  <a:lnTo>
                    <a:pt x="901" y="2035"/>
                  </a:lnTo>
                  <a:cubicBezTo>
                    <a:pt x="967" y="2002"/>
                    <a:pt x="1001" y="1969"/>
                    <a:pt x="1034" y="1935"/>
                  </a:cubicBezTo>
                  <a:cubicBezTo>
                    <a:pt x="1067" y="1869"/>
                    <a:pt x="1067" y="1835"/>
                    <a:pt x="1067" y="1769"/>
                  </a:cubicBezTo>
                  <a:cubicBezTo>
                    <a:pt x="1067" y="1735"/>
                    <a:pt x="1067" y="1702"/>
                    <a:pt x="1034" y="1668"/>
                  </a:cubicBezTo>
                  <a:cubicBezTo>
                    <a:pt x="1017" y="1652"/>
                    <a:pt x="1001" y="1643"/>
                    <a:pt x="980" y="1643"/>
                  </a:cubicBezTo>
                  <a:cubicBezTo>
                    <a:pt x="959" y="1643"/>
                    <a:pt x="934" y="1652"/>
                    <a:pt x="901" y="1668"/>
                  </a:cubicBezTo>
                  <a:lnTo>
                    <a:pt x="634" y="1835"/>
                  </a:lnTo>
                  <a:lnTo>
                    <a:pt x="634" y="634"/>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63;p54"/>
            <p:cNvSpPr/>
            <p:nvPr/>
          </p:nvSpPr>
          <p:spPr>
            <a:xfrm>
              <a:off x="3385100" y="1151275"/>
              <a:ext cx="29200" cy="52625"/>
            </a:xfrm>
            <a:custGeom>
              <a:avLst/>
              <a:gdLst/>
              <a:ahLst/>
              <a:cxnLst/>
              <a:rect l="l" t="t" r="r" b="b"/>
              <a:pathLst>
                <a:path w="1168" h="2105" extrusionOk="0">
                  <a:moveTo>
                    <a:pt x="334" y="0"/>
                  </a:moveTo>
                  <a:cubicBezTo>
                    <a:pt x="300" y="34"/>
                    <a:pt x="267" y="67"/>
                    <a:pt x="267" y="134"/>
                  </a:cubicBezTo>
                  <a:cubicBezTo>
                    <a:pt x="234" y="200"/>
                    <a:pt x="234" y="267"/>
                    <a:pt x="234" y="300"/>
                  </a:cubicBezTo>
                  <a:lnTo>
                    <a:pt x="234" y="634"/>
                  </a:lnTo>
                  <a:lnTo>
                    <a:pt x="133" y="667"/>
                  </a:lnTo>
                  <a:cubicBezTo>
                    <a:pt x="67" y="734"/>
                    <a:pt x="0" y="834"/>
                    <a:pt x="0" y="934"/>
                  </a:cubicBezTo>
                  <a:cubicBezTo>
                    <a:pt x="0" y="968"/>
                    <a:pt x="0" y="1034"/>
                    <a:pt x="33" y="1034"/>
                  </a:cubicBezTo>
                  <a:cubicBezTo>
                    <a:pt x="47" y="1062"/>
                    <a:pt x="62" y="1073"/>
                    <a:pt x="76" y="1073"/>
                  </a:cubicBezTo>
                  <a:cubicBezTo>
                    <a:pt x="95" y="1073"/>
                    <a:pt x="114" y="1053"/>
                    <a:pt x="133" y="1034"/>
                  </a:cubicBezTo>
                  <a:lnTo>
                    <a:pt x="234" y="1001"/>
                  </a:lnTo>
                  <a:lnTo>
                    <a:pt x="234" y="1768"/>
                  </a:lnTo>
                  <a:cubicBezTo>
                    <a:pt x="200" y="1902"/>
                    <a:pt x="267" y="2002"/>
                    <a:pt x="334" y="2068"/>
                  </a:cubicBezTo>
                  <a:cubicBezTo>
                    <a:pt x="359" y="2094"/>
                    <a:pt x="389" y="2105"/>
                    <a:pt x="427" y="2105"/>
                  </a:cubicBezTo>
                  <a:cubicBezTo>
                    <a:pt x="487" y="2105"/>
                    <a:pt x="564" y="2076"/>
                    <a:pt x="667" y="2035"/>
                  </a:cubicBezTo>
                  <a:cubicBezTo>
                    <a:pt x="734" y="1968"/>
                    <a:pt x="834" y="1902"/>
                    <a:pt x="934" y="1801"/>
                  </a:cubicBezTo>
                  <a:cubicBezTo>
                    <a:pt x="1001" y="1735"/>
                    <a:pt x="1067" y="1635"/>
                    <a:pt x="1134" y="1535"/>
                  </a:cubicBezTo>
                  <a:cubicBezTo>
                    <a:pt x="1168" y="1501"/>
                    <a:pt x="1168" y="1435"/>
                    <a:pt x="1168" y="1401"/>
                  </a:cubicBezTo>
                  <a:cubicBezTo>
                    <a:pt x="1168" y="1368"/>
                    <a:pt x="1168" y="1301"/>
                    <a:pt x="1134" y="1301"/>
                  </a:cubicBezTo>
                  <a:cubicBezTo>
                    <a:pt x="1118" y="1284"/>
                    <a:pt x="1101" y="1276"/>
                    <a:pt x="1088" y="1276"/>
                  </a:cubicBezTo>
                  <a:cubicBezTo>
                    <a:pt x="1076" y="1276"/>
                    <a:pt x="1067" y="1284"/>
                    <a:pt x="1067" y="1301"/>
                  </a:cubicBezTo>
                  <a:cubicBezTo>
                    <a:pt x="1034" y="1301"/>
                    <a:pt x="1001" y="1334"/>
                    <a:pt x="967" y="1368"/>
                  </a:cubicBezTo>
                  <a:cubicBezTo>
                    <a:pt x="901" y="1501"/>
                    <a:pt x="767" y="1601"/>
                    <a:pt x="667" y="1668"/>
                  </a:cubicBezTo>
                  <a:cubicBezTo>
                    <a:pt x="567" y="1735"/>
                    <a:pt x="500" y="1735"/>
                    <a:pt x="500" y="1735"/>
                  </a:cubicBezTo>
                  <a:cubicBezTo>
                    <a:pt x="467" y="1701"/>
                    <a:pt x="467" y="1668"/>
                    <a:pt x="467" y="1601"/>
                  </a:cubicBezTo>
                  <a:lnTo>
                    <a:pt x="467" y="901"/>
                  </a:lnTo>
                  <a:lnTo>
                    <a:pt x="867" y="601"/>
                  </a:lnTo>
                  <a:cubicBezTo>
                    <a:pt x="934" y="601"/>
                    <a:pt x="967" y="534"/>
                    <a:pt x="1001" y="501"/>
                  </a:cubicBezTo>
                  <a:cubicBezTo>
                    <a:pt x="1001" y="467"/>
                    <a:pt x="1034" y="400"/>
                    <a:pt x="1034" y="367"/>
                  </a:cubicBezTo>
                  <a:cubicBezTo>
                    <a:pt x="1034" y="300"/>
                    <a:pt x="1001" y="267"/>
                    <a:pt x="1001" y="234"/>
                  </a:cubicBezTo>
                  <a:cubicBezTo>
                    <a:pt x="984" y="217"/>
                    <a:pt x="967" y="209"/>
                    <a:pt x="947" y="209"/>
                  </a:cubicBezTo>
                  <a:cubicBezTo>
                    <a:pt x="926" y="209"/>
                    <a:pt x="901" y="217"/>
                    <a:pt x="867" y="234"/>
                  </a:cubicBezTo>
                  <a:lnTo>
                    <a:pt x="467" y="501"/>
                  </a:lnTo>
                  <a:lnTo>
                    <a:pt x="467" y="167"/>
                  </a:lnTo>
                  <a:cubicBezTo>
                    <a:pt x="467" y="134"/>
                    <a:pt x="434" y="67"/>
                    <a:pt x="43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64;p54"/>
            <p:cNvSpPr/>
            <p:nvPr/>
          </p:nvSpPr>
          <p:spPr>
            <a:xfrm>
              <a:off x="3416775" y="1140425"/>
              <a:ext cx="30050" cy="45600"/>
            </a:xfrm>
            <a:custGeom>
              <a:avLst/>
              <a:gdLst/>
              <a:ahLst/>
              <a:cxnLst/>
              <a:rect l="l" t="t" r="r" b="b"/>
              <a:pathLst>
                <a:path w="1202" h="1824" extrusionOk="0">
                  <a:moveTo>
                    <a:pt x="801" y="401"/>
                  </a:moveTo>
                  <a:cubicBezTo>
                    <a:pt x="868" y="434"/>
                    <a:pt x="935" y="501"/>
                    <a:pt x="935" y="568"/>
                  </a:cubicBezTo>
                  <a:lnTo>
                    <a:pt x="267" y="935"/>
                  </a:lnTo>
                  <a:cubicBezTo>
                    <a:pt x="301" y="834"/>
                    <a:pt x="334" y="734"/>
                    <a:pt x="401" y="634"/>
                  </a:cubicBezTo>
                  <a:cubicBezTo>
                    <a:pt x="468" y="568"/>
                    <a:pt x="534" y="501"/>
                    <a:pt x="601" y="468"/>
                  </a:cubicBezTo>
                  <a:cubicBezTo>
                    <a:pt x="668" y="401"/>
                    <a:pt x="734" y="401"/>
                    <a:pt x="801" y="401"/>
                  </a:cubicBezTo>
                  <a:close/>
                  <a:moveTo>
                    <a:pt x="868" y="1"/>
                  </a:moveTo>
                  <a:cubicBezTo>
                    <a:pt x="768" y="1"/>
                    <a:pt x="701" y="34"/>
                    <a:pt x="601" y="101"/>
                  </a:cubicBezTo>
                  <a:cubicBezTo>
                    <a:pt x="434" y="201"/>
                    <a:pt x="301" y="367"/>
                    <a:pt x="201" y="568"/>
                  </a:cubicBezTo>
                  <a:cubicBezTo>
                    <a:pt x="67" y="768"/>
                    <a:pt x="1" y="1001"/>
                    <a:pt x="34" y="1268"/>
                  </a:cubicBezTo>
                  <a:cubicBezTo>
                    <a:pt x="1" y="1435"/>
                    <a:pt x="67" y="1602"/>
                    <a:pt x="167" y="1735"/>
                  </a:cubicBezTo>
                  <a:cubicBezTo>
                    <a:pt x="229" y="1797"/>
                    <a:pt x="291" y="1823"/>
                    <a:pt x="360" y="1823"/>
                  </a:cubicBezTo>
                  <a:cubicBezTo>
                    <a:pt x="439" y="1823"/>
                    <a:pt x="527" y="1789"/>
                    <a:pt x="634" y="1735"/>
                  </a:cubicBezTo>
                  <a:cubicBezTo>
                    <a:pt x="734" y="1668"/>
                    <a:pt x="835" y="1602"/>
                    <a:pt x="935" y="1502"/>
                  </a:cubicBezTo>
                  <a:cubicBezTo>
                    <a:pt x="1035" y="1435"/>
                    <a:pt x="1101" y="1335"/>
                    <a:pt x="1168" y="1235"/>
                  </a:cubicBezTo>
                  <a:cubicBezTo>
                    <a:pt x="1168" y="1201"/>
                    <a:pt x="1201" y="1168"/>
                    <a:pt x="1201" y="1101"/>
                  </a:cubicBezTo>
                  <a:cubicBezTo>
                    <a:pt x="1201" y="1068"/>
                    <a:pt x="1201" y="1035"/>
                    <a:pt x="1168" y="1001"/>
                  </a:cubicBezTo>
                  <a:lnTo>
                    <a:pt x="1101" y="1001"/>
                  </a:lnTo>
                  <a:cubicBezTo>
                    <a:pt x="1035" y="1035"/>
                    <a:pt x="1001" y="1068"/>
                    <a:pt x="968" y="1101"/>
                  </a:cubicBezTo>
                  <a:cubicBezTo>
                    <a:pt x="868" y="1235"/>
                    <a:pt x="768" y="1301"/>
                    <a:pt x="634" y="1402"/>
                  </a:cubicBezTo>
                  <a:cubicBezTo>
                    <a:pt x="587" y="1425"/>
                    <a:pt x="523" y="1449"/>
                    <a:pt x="466" y="1449"/>
                  </a:cubicBezTo>
                  <a:cubicBezTo>
                    <a:pt x="443" y="1449"/>
                    <a:pt x="420" y="1445"/>
                    <a:pt x="401" y="1435"/>
                  </a:cubicBezTo>
                  <a:cubicBezTo>
                    <a:pt x="334" y="1435"/>
                    <a:pt x="267" y="1368"/>
                    <a:pt x="267" y="1301"/>
                  </a:cubicBezTo>
                  <a:lnTo>
                    <a:pt x="1201" y="768"/>
                  </a:lnTo>
                  <a:lnTo>
                    <a:pt x="1201" y="601"/>
                  </a:lnTo>
                  <a:cubicBezTo>
                    <a:pt x="1201" y="501"/>
                    <a:pt x="1201" y="401"/>
                    <a:pt x="1168" y="301"/>
                  </a:cubicBezTo>
                  <a:cubicBezTo>
                    <a:pt x="1135" y="234"/>
                    <a:pt x="1101" y="134"/>
                    <a:pt x="1035" y="67"/>
                  </a:cubicBezTo>
                  <a:cubicBezTo>
                    <a:pt x="1001" y="34"/>
                    <a:pt x="935" y="1"/>
                    <a:pt x="8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65;p54"/>
            <p:cNvSpPr/>
            <p:nvPr/>
          </p:nvSpPr>
          <p:spPr>
            <a:xfrm>
              <a:off x="3449300" y="1118325"/>
              <a:ext cx="35875" cy="53600"/>
            </a:xfrm>
            <a:custGeom>
              <a:avLst/>
              <a:gdLst/>
              <a:ahLst/>
              <a:cxnLst/>
              <a:rect l="l" t="t" r="r" b="b"/>
              <a:pathLst>
                <a:path w="1435" h="2144" extrusionOk="0">
                  <a:moveTo>
                    <a:pt x="1101" y="1"/>
                  </a:moveTo>
                  <a:cubicBezTo>
                    <a:pt x="1068" y="1"/>
                    <a:pt x="1035" y="17"/>
                    <a:pt x="1001" y="51"/>
                  </a:cubicBezTo>
                  <a:cubicBezTo>
                    <a:pt x="935" y="51"/>
                    <a:pt x="901" y="117"/>
                    <a:pt x="868" y="151"/>
                  </a:cubicBezTo>
                  <a:cubicBezTo>
                    <a:pt x="834" y="217"/>
                    <a:pt x="768" y="251"/>
                    <a:pt x="768" y="317"/>
                  </a:cubicBezTo>
                  <a:cubicBezTo>
                    <a:pt x="734" y="284"/>
                    <a:pt x="701" y="284"/>
                    <a:pt x="668" y="284"/>
                  </a:cubicBezTo>
                  <a:cubicBezTo>
                    <a:pt x="651" y="267"/>
                    <a:pt x="634" y="259"/>
                    <a:pt x="618" y="259"/>
                  </a:cubicBezTo>
                  <a:cubicBezTo>
                    <a:pt x="601" y="259"/>
                    <a:pt x="584" y="267"/>
                    <a:pt x="568" y="284"/>
                  </a:cubicBezTo>
                  <a:cubicBezTo>
                    <a:pt x="501" y="284"/>
                    <a:pt x="468" y="317"/>
                    <a:pt x="468" y="351"/>
                  </a:cubicBezTo>
                  <a:cubicBezTo>
                    <a:pt x="401" y="418"/>
                    <a:pt x="367" y="484"/>
                    <a:pt x="367" y="518"/>
                  </a:cubicBezTo>
                  <a:lnTo>
                    <a:pt x="367" y="418"/>
                  </a:lnTo>
                  <a:lnTo>
                    <a:pt x="167" y="551"/>
                  </a:lnTo>
                  <a:cubicBezTo>
                    <a:pt x="101" y="584"/>
                    <a:pt x="67" y="618"/>
                    <a:pt x="34" y="684"/>
                  </a:cubicBezTo>
                  <a:cubicBezTo>
                    <a:pt x="34" y="718"/>
                    <a:pt x="1" y="751"/>
                    <a:pt x="1" y="818"/>
                  </a:cubicBezTo>
                  <a:cubicBezTo>
                    <a:pt x="1" y="851"/>
                    <a:pt x="34" y="885"/>
                    <a:pt x="34" y="918"/>
                  </a:cubicBezTo>
                  <a:cubicBezTo>
                    <a:pt x="51" y="935"/>
                    <a:pt x="67" y="943"/>
                    <a:pt x="84" y="943"/>
                  </a:cubicBezTo>
                  <a:cubicBezTo>
                    <a:pt x="101" y="943"/>
                    <a:pt x="117" y="935"/>
                    <a:pt x="134" y="918"/>
                  </a:cubicBezTo>
                  <a:lnTo>
                    <a:pt x="134" y="1752"/>
                  </a:lnTo>
                  <a:cubicBezTo>
                    <a:pt x="101" y="1785"/>
                    <a:pt x="67" y="1819"/>
                    <a:pt x="34" y="1852"/>
                  </a:cubicBezTo>
                  <a:cubicBezTo>
                    <a:pt x="34" y="1919"/>
                    <a:pt x="1" y="1952"/>
                    <a:pt x="1" y="2019"/>
                  </a:cubicBezTo>
                  <a:cubicBezTo>
                    <a:pt x="1" y="2052"/>
                    <a:pt x="1" y="2085"/>
                    <a:pt x="34" y="2119"/>
                  </a:cubicBezTo>
                  <a:cubicBezTo>
                    <a:pt x="51" y="2135"/>
                    <a:pt x="67" y="2144"/>
                    <a:pt x="88" y="2144"/>
                  </a:cubicBezTo>
                  <a:cubicBezTo>
                    <a:pt x="109" y="2144"/>
                    <a:pt x="134" y="2135"/>
                    <a:pt x="167" y="2119"/>
                  </a:cubicBezTo>
                  <a:lnTo>
                    <a:pt x="367" y="1985"/>
                  </a:lnTo>
                  <a:cubicBezTo>
                    <a:pt x="401" y="1985"/>
                    <a:pt x="468" y="1919"/>
                    <a:pt x="468" y="1885"/>
                  </a:cubicBezTo>
                  <a:cubicBezTo>
                    <a:pt x="501" y="1852"/>
                    <a:pt x="501" y="1785"/>
                    <a:pt x="501" y="1752"/>
                  </a:cubicBezTo>
                  <a:cubicBezTo>
                    <a:pt x="534" y="1685"/>
                    <a:pt x="501" y="1652"/>
                    <a:pt x="468" y="1618"/>
                  </a:cubicBezTo>
                  <a:cubicBezTo>
                    <a:pt x="468" y="1607"/>
                    <a:pt x="464" y="1604"/>
                    <a:pt x="456" y="1604"/>
                  </a:cubicBezTo>
                  <a:cubicBezTo>
                    <a:pt x="442" y="1604"/>
                    <a:pt x="412" y="1618"/>
                    <a:pt x="367" y="1618"/>
                  </a:cubicBezTo>
                  <a:lnTo>
                    <a:pt x="367" y="918"/>
                  </a:lnTo>
                  <a:cubicBezTo>
                    <a:pt x="401" y="851"/>
                    <a:pt x="434" y="784"/>
                    <a:pt x="468" y="718"/>
                  </a:cubicBezTo>
                  <a:cubicBezTo>
                    <a:pt x="501" y="684"/>
                    <a:pt x="501" y="651"/>
                    <a:pt x="534" y="651"/>
                  </a:cubicBezTo>
                  <a:lnTo>
                    <a:pt x="601" y="651"/>
                  </a:lnTo>
                  <a:cubicBezTo>
                    <a:pt x="601" y="651"/>
                    <a:pt x="601" y="684"/>
                    <a:pt x="601" y="718"/>
                  </a:cubicBezTo>
                  <a:lnTo>
                    <a:pt x="601" y="1852"/>
                  </a:lnTo>
                  <a:lnTo>
                    <a:pt x="801" y="1718"/>
                  </a:lnTo>
                  <a:cubicBezTo>
                    <a:pt x="868" y="1685"/>
                    <a:pt x="901" y="1652"/>
                    <a:pt x="935" y="1585"/>
                  </a:cubicBezTo>
                  <a:cubicBezTo>
                    <a:pt x="968" y="1552"/>
                    <a:pt x="968" y="1518"/>
                    <a:pt x="968" y="1452"/>
                  </a:cubicBezTo>
                  <a:cubicBezTo>
                    <a:pt x="968" y="1418"/>
                    <a:pt x="968" y="1385"/>
                    <a:pt x="935" y="1352"/>
                  </a:cubicBezTo>
                  <a:cubicBezTo>
                    <a:pt x="918" y="1335"/>
                    <a:pt x="901" y="1326"/>
                    <a:pt x="885" y="1326"/>
                  </a:cubicBezTo>
                  <a:cubicBezTo>
                    <a:pt x="868" y="1326"/>
                    <a:pt x="851" y="1335"/>
                    <a:pt x="834" y="1352"/>
                  </a:cubicBezTo>
                  <a:lnTo>
                    <a:pt x="834" y="651"/>
                  </a:lnTo>
                  <a:cubicBezTo>
                    <a:pt x="868" y="584"/>
                    <a:pt x="901" y="484"/>
                    <a:pt x="935" y="418"/>
                  </a:cubicBezTo>
                  <a:cubicBezTo>
                    <a:pt x="935" y="384"/>
                    <a:pt x="968" y="384"/>
                    <a:pt x="1001" y="351"/>
                  </a:cubicBezTo>
                  <a:lnTo>
                    <a:pt x="1068" y="351"/>
                  </a:lnTo>
                  <a:cubicBezTo>
                    <a:pt x="1068" y="384"/>
                    <a:pt x="1068" y="418"/>
                    <a:pt x="1068" y="451"/>
                  </a:cubicBezTo>
                  <a:lnTo>
                    <a:pt x="1068" y="1552"/>
                  </a:lnTo>
                  <a:lnTo>
                    <a:pt x="1301" y="1452"/>
                  </a:lnTo>
                  <a:cubicBezTo>
                    <a:pt x="1335" y="1418"/>
                    <a:pt x="1368" y="1385"/>
                    <a:pt x="1402" y="1318"/>
                  </a:cubicBezTo>
                  <a:cubicBezTo>
                    <a:pt x="1435" y="1285"/>
                    <a:pt x="1435" y="1218"/>
                    <a:pt x="1435" y="1185"/>
                  </a:cubicBezTo>
                  <a:cubicBezTo>
                    <a:pt x="1435" y="1151"/>
                    <a:pt x="1435" y="1085"/>
                    <a:pt x="1402" y="1085"/>
                  </a:cubicBezTo>
                  <a:cubicBezTo>
                    <a:pt x="1385" y="1068"/>
                    <a:pt x="1368" y="1060"/>
                    <a:pt x="1352" y="1060"/>
                  </a:cubicBezTo>
                  <a:cubicBezTo>
                    <a:pt x="1335" y="1060"/>
                    <a:pt x="1318" y="1068"/>
                    <a:pt x="1301" y="1085"/>
                  </a:cubicBezTo>
                  <a:lnTo>
                    <a:pt x="1301" y="351"/>
                  </a:lnTo>
                  <a:cubicBezTo>
                    <a:pt x="1301" y="217"/>
                    <a:pt x="1268" y="117"/>
                    <a:pt x="1201" y="51"/>
                  </a:cubicBezTo>
                  <a:cubicBezTo>
                    <a:pt x="1168" y="17"/>
                    <a:pt x="1135" y="1"/>
                    <a:pt x="110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66;p54"/>
            <p:cNvSpPr/>
            <p:nvPr/>
          </p:nvSpPr>
          <p:spPr>
            <a:xfrm>
              <a:off x="3486825" y="1100725"/>
              <a:ext cx="30050" cy="47025"/>
            </a:xfrm>
            <a:custGeom>
              <a:avLst/>
              <a:gdLst/>
              <a:ahLst/>
              <a:cxnLst/>
              <a:rect l="l" t="t" r="r" b="b"/>
              <a:pathLst>
                <a:path w="1202" h="1881" extrusionOk="0">
                  <a:moveTo>
                    <a:pt x="801" y="955"/>
                  </a:moveTo>
                  <a:lnTo>
                    <a:pt x="801" y="1088"/>
                  </a:lnTo>
                  <a:cubicBezTo>
                    <a:pt x="734" y="1188"/>
                    <a:pt x="668" y="1255"/>
                    <a:pt x="601" y="1322"/>
                  </a:cubicBezTo>
                  <a:cubicBezTo>
                    <a:pt x="568" y="1388"/>
                    <a:pt x="501" y="1455"/>
                    <a:pt x="434" y="1488"/>
                  </a:cubicBezTo>
                  <a:cubicBezTo>
                    <a:pt x="368" y="1522"/>
                    <a:pt x="301" y="1522"/>
                    <a:pt x="267" y="1522"/>
                  </a:cubicBezTo>
                  <a:cubicBezTo>
                    <a:pt x="234" y="1522"/>
                    <a:pt x="234" y="1488"/>
                    <a:pt x="234" y="1455"/>
                  </a:cubicBezTo>
                  <a:cubicBezTo>
                    <a:pt x="234" y="1388"/>
                    <a:pt x="267" y="1322"/>
                    <a:pt x="301" y="1288"/>
                  </a:cubicBezTo>
                  <a:cubicBezTo>
                    <a:pt x="368" y="1188"/>
                    <a:pt x="434" y="1088"/>
                    <a:pt x="534" y="1055"/>
                  </a:cubicBezTo>
                  <a:cubicBezTo>
                    <a:pt x="601" y="988"/>
                    <a:pt x="701" y="955"/>
                    <a:pt x="801" y="955"/>
                  </a:cubicBezTo>
                  <a:close/>
                  <a:moveTo>
                    <a:pt x="790" y="1"/>
                  </a:moveTo>
                  <a:cubicBezTo>
                    <a:pt x="723" y="1"/>
                    <a:pt x="652" y="24"/>
                    <a:pt x="568" y="87"/>
                  </a:cubicBezTo>
                  <a:cubicBezTo>
                    <a:pt x="501" y="121"/>
                    <a:pt x="468" y="154"/>
                    <a:pt x="401" y="188"/>
                  </a:cubicBezTo>
                  <a:cubicBezTo>
                    <a:pt x="334" y="254"/>
                    <a:pt x="267" y="288"/>
                    <a:pt x="234" y="354"/>
                  </a:cubicBezTo>
                  <a:lnTo>
                    <a:pt x="134" y="454"/>
                  </a:lnTo>
                  <a:cubicBezTo>
                    <a:pt x="134" y="454"/>
                    <a:pt x="134" y="488"/>
                    <a:pt x="134" y="521"/>
                  </a:cubicBezTo>
                  <a:cubicBezTo>
                    <a:pt x="101" y="554"/>
                    <a:pt x="101" y="554"/>
                    <a:pt x="134" y="588"/>
                  </a:cubicBezTo>
                  <a:cubicBezTo>
                    <a:pt x="101" y="621"/>
                    <a:pt x="134" y="688"/>
                    <a:pt x="134" y="721"/>
                  </a:cubicBezTo>
                  <a:lnTo>
                    <a:pt x="234" y="721"/>
                  </a:lnTo>
                  <a:cubicBezTo>
                    <a:pt x="267" y="688"/>
                    <a:pt x="301" y="655"/>
                    <a:pt x="334" y="621"/>
                  </a:cubicBezTo>
                  <a:cubicBezTo>
                    <a:pt x="401" y="554"/>
                    <a:pt x="501" y="488"/>
                    <a:pt x="568" y="421"/>
                  </a:cubicBezTo>
                  <a:cubicBezTo>
                    <a:pt x="668" y="388"/>
                    <a:pt x="734" y="388"/>
                    <a:pt x="734" y="388"/>
                  </a:cubicBezTo>
                  <a:cubicBezTo>
                    <a:pt x="768" y="388"/>
                    <a:pt x="801" y="421"/>
                    <a:pt x="801" y="488"/>
                  </a:cubicBezTo>
                  <a:lnTo>
                    <a:pt x="801" y="554"/>
                  </a:lnTo>
                  <a:cubicBezTo>
                    <a:pt x="701" y="588"/>
                    <a:pt x="634" y="621"/>
                    <a:pt x="568" y="655"/>
                  </a:cubicBezTo>
                  <a:cubicBezTo>
                    <a:pt x="234" y="855"/>
                    <a:pt x="34" y="1188"/>
                    <a:pt x="1" y="1589"/>
                  </a:cubicBezTo>
                  <a:cubicBezTo>
                    <a:pt x="1" y="1689"/>
                    <a:pt x="34" y="1789"/>
                    <a:pt x="134" y="1855"/>
                  </a:cubicBezTo>
                  <a:cubicBezTo>
                    <a:pt x="167" y="1872"/>
                    <a:pt x="217" y="1880"/>
                    <a:pt x="267" y="1880"/>
                  </a:cubicBezTo>
                  <a:cubicBezTo>
                    <a:pt x="318" y="1880"/>
                    <a:pt x="368" y="1872"/>
                    <a:pt x="401" y="1855"/>
                  </a:cubicBezTo>
                  <a:cubicBezTo>
                    <a:pt x="468" y="1789"/>
                    <a:pt x="534" y="1755"/>
                    <a:pt x="601" y="1689"/>
                  </a:cubicBezTo>
                  <a:cubicBezTo>
                    <a:pt x="668" y="1622"/>
                    <a:pt x="734" y="1555"/>
                    <a:pt x="801" y="1488"/>
                  </a:cubicBezTo>
                  <a:lnTo>
                    <a:pt x="801" y="1555"/>
                  </a:lnTo>
                  <a:lnTo>
                    <a:pt x="1035" y="1422"/>
                  </a:lnTo>
                  <a:cubicBezTo>
                    <a:pt x="1101" y="1388"/>
                    <a:pt x="1135" y="1355"/>
                    <a:pt x="1168" y="1288"/>
                  </a:cubicBezTo>
                  <a:cubicBezTo>
                    <a:pt x="1168" y="1255"/>
                    <a:pt x="1201" y="1188"/>
                    <a:pt x="1201" y="1155"/>
                  </a:cubicBezTo>
                  <a:cubicBezTo>
                    <a:pt x="1201" y="1122"/>
                    <a:pt x="1201" y="1088"/>
                    <a:pt x="1168" y="1055"/>
                  </a:cubicBezTo>
                  <a:cubicBezTo>
                    <a:pt x="1151" y="1038"/>
                    <a:pt x="1135" y="1030"/>
                    <a:pt x="1114" y="1030"/>
                  </a:cubicBezTo>
                  <a:cubicBezTo>
                    <a:pt x="1093" y="1030"/>
                    <a:pt x="1068" y="1038"/>
                    <a:pt x="1035" y="1055"/>
                  </a:cubicBezTo>
                  <a:lnTo>
                    <a:pt x="1001" y="1055"/>
                  </a:lnTo>
                  <a:lnTo>
                    <a:pt x="1001" y="354"/>
                  </a:lnTo>
                  <a:cubicBezTo>
                    <a:pt x="1001" y="188"/>
                    <a:pt x="968" y="87"/>
                    <a:pt x="901" y="21"/>
                  </a:cubicBezTo>
                  <a:cubicBezTo>
                    <a:pt x="865" y="9"/>
                    <a:pt x="828" y="1"/>
                    <a:pt x="79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67;p54"/>
            <p:cNvSpPr/>
            <p:nvPr/>
          </p:nvSpPr>
          <p:spPr>
            <a:xfrm>
              <a:off x="3517675" y="1079550"/>
              <a:ext cx="34225" cy="70700"/>
            </a:xfrm>
            <a:custGeom>
              <a:avLst/>
              <a:gdLst/>
              <a:ahLst/>
              <a:cxnLst/>
              <a:rect l="l" t="t" r="r" b="b"/>
              <a:pathLst>
                <a:path w="1369" h="2828" extrusionOk="0">
                  <a:moveTo>
                    <a:pt x="943" y="420"/>
                  </a:moveTo>
                  <a:cubicBezTo>
                    <a:pt x="962" y="420"/>
                    <a:pt x="982" y="424"/>
                    <a:pt x="1002" y="434"/>
                  </a:cubicBezTo>
                  <a:cubicBezTo>
                    <a:pt x="1035" y="434"/>
                    <a:pt x="1068" y="501"/>
                    <a:pt x="1102" y="534"/>
                  </a:cubicBezTo>
                  <a:cubicBezTo>
                    <a:pt x="1135" y="601"/>
                    <a:pt x="1135" y="668"/>
                    <a:pt x="1135" y="701"/>
                  </a:cubicBezTo>
                  <a:cubicBezTo>
                    <a:pt x="1135" y="834"/>
                    <a:pt x="1102" y="934"/>
                    <a:pt x="1035" y="1035"/>
                  </a:cubicBezTo>
                  <a:cubicBezTo>
                    <a:pt x="1002" y="1168"/>
                    <a:pt x="901" y="1268"/>
                    <a:pt x="801" y="1335"/>
                  </a:cubicBezTo>
                  <a:cubicBezTo>
                    <a:pt x="768" y="1351"/>
                    <a:pt x="726" y="1360"/>
                    <a:pt x="685" y="1360"/>
                  </a:cubicBezTo>
                  <a:cubicBezTo>
                    <a:pt x="643" y="1360"/>
                    <a:pt x="601" y="1351"/>
                    <a:pt x="568" y="1335"/>
                  </a:cubicBezTo>
                  <a:cubicBezTo>
                    <a:pt x="501" y="1268"/>
                    <a:pt x="468" y="1201"/>
                    <a:pt x="468" y="1101"/>
                  </a:cubicBezTo>
                  <a:cubicBezTo>
                    <a:pt x="468" y="1001"/>
                    <a:pt x="501" y="901"/>
                    <a:pt x="535" y="801"/>
                  </a:cubicBezTo>
                  <a:cubicBezTo>
                    <a:pt x="568" y="668"/>
                    <a:pt x="668" y="534"/>
                    <a:pt x="801" y="467"/>
                  </a:cubicBezTo>
                  <a:cubicBezTo>
                    <a:pt x="849" y="444"/>
                    <a:pt x="896" y="420"/>
                    <a:pt x="943" y="420"/>
                  </a:cubicBezTo>
                  <a:close/>
                  <a:moveTo>
                    <a:pt x="985" y="0"/>
                  </a:moveTo>
                  <a:cubicBezTo>
                    <a:pt x="910" y="0"/>
                    <a:pt x="835" y="34"/>
                    <a:pt x="768" y="100"/>
                  </a:cubicBezTo>
                  <a:cubicBezTo>
                    <a:pt x="701" y="134"/>
                    <a:pt x="668" y="167"/>
                    <a:pt x="601" y="234"/>
                  </a:cubicBezTo>
                  <a:cubicBezTo>
                    <a:pt x="535" y="301"/>
                    <a:pt x="501" y="367"/>
                    <a:pt x="434" y="467"/>
                  </a:cubicBezTo>
                  <a:lnTo>
                    <a:pt x="434" y="334"/>
                  </a:lnTo>
                  <a:lnTo>
                    <a:pt x="168" y="501"/>
                  </a:lnTo>
                  <a:cubicBezTo>
                    <a:pt x="134" y="501"/>
                    <a:pt x="68" y="568"/>
                    <a:pt x="68" y="601"/>
                  </a:cubicBezTo>
                  <a:cubicBezTo>
                    <a:pt x="34" y="634"/>
                    <a:pt x="34" y="701"/>
                    <a:pt x="34" y="734"/>
                  </a:cubicBezTo>
                  <a:cubicBezTo>
                    <a:pt x="1" y="801"/>
                    <a:pt x="34" y="834"/>
                    <a:pt x="68" y="868"/>
                  </a:cubicBezTo>
                  <a:cubicBezTo>
                    <a:pt x="68" y="879"/>
                    <a:pt x="75" y="883"/>
                    <a:pt x="86" y="883"/>
                  </a:cubicBezTo>
                  <a:cubicBezTo>
                    <a:pt x="108" y="883"/>
                    <a:pt x="145" y="868"/>
                    <a:pt x="168" y="868"/>
                  </a:cubicBezTo>
                  <a:lnTo>
                    <a:pt x="201" y="834"/>
                  </a:lnTo>
                  <a:lnTo>
                    <a:pt x="201" y="2402"/>
                  </a:lnTo>
                  <a:lnTo>
                    <a:pt x="168" y="2436"/>
                  </a:lnTo>
                  <a:cubicBezTo>
                    <a:pt x="134" y="2436"/>
                    <a:pt x="101" y="2502"/>
                    <a:pt x="68" y="2536"/>
                  </a:cubicBezTo>
                  <a:cubicBezTo>
                    <a:pt x="34" y="2569"/>
                    <a:pt x="34" y="2636"/>
                    <a:pt x="34" y="2702"/>
                  </a:cubicBezTo>
                  <a:cubicBezTo>
                    <a:pt x="34" y="2736"/>
                    <a:pt x="34" y="2769"/>
                    <a:pt x="68" y="2802"/>
                  </a:cubicBezTo>
                  <a:cubicBezTo>
                    <a:pt x="68" y="2819"/>
                    <a:pt x="84" y="2827"/>
                    <a:pt x="105" y="2827"/>
                  </a:cubicBezTo>
                  <a:cubicBezTo>
                    <a:pt x="126" y="2827"/>
                    <a:pt x="151" y="2819"/>
                    <a:pt x="168" y="2802"/>
                  </a:cubicBezTo>
                  <a:lnTo>
                    <a:pt x="601" y="2569"/>
                  </a:lnTo>
                  <a:cubicBezTo>
                    <a:pt x="635" y="2536"/>
                    <a:pt x="668" y="2502"/>
                    <a:pt x="701" y="2436"/>
                  </a:cubicBezTo>
                  <a:cubicBezTo>
                    <a:pt x="735" y="2402"/>
                    <a:pt x="735" y="2335"/>
                    <a:pt x="735" y="2302"/>
                  </a:cubicBezTo>
                  <a:cubicBezTo>
                    <a:pt x="735" y="2269"/>
                    <a:pt x="735" y="2235"/>
                    <a:pt x="701" y="2202"/>
                  </a:cubicBezTo>
                  <a:cubicBezTo>
                    <a:pt x="685" y="2185"/>
                    <a:pt x="668" y="2177"/>
                    <a:pt x="651" y="2177"/>
                  </a:cubicBezTo>
                  <a:cubicBezTo>
                    <a:pt x="635" y="2177"/>
                    <a:pt x="618" y="2185"/>
                    <a:pt x="601" y="2202"/>
                  </a:cubicBezTo>
                  <a:lnTo>
                    <a:pt x="468" y="2269"/>
                  </a:lnTo>
                  <a:lnTo>
                    <a:pt x="468" y="1702"/>
                  </a:lnTo>
                  <a:cubicBezTo>
                    <a:pt x="490" y="1702"/>
                    <a:pt x="527" y="1716"/>
                    <a:pt x="569" y="1716"/>
                  </a:cubicBezTo>
                  <a:cubicBezTo>
                    <a:pt x="590" y="1716"/>
                    <a:pt x="612" y="1713"/>
                    <a:pt x="635" y="1702"/>
                  </a:cubicBezTo>
                  <a:cubicBezTo>
                    <a:pt x="701" y="1702"/>
                    <a:pt x="735" y="1668"/>
                    <a:pt x="801" y="1635"/>
                  </a:cubicBezTo>
                  <a:cubicBezTo>
                    <a:pt x="968" y="1535"/>
                    <a:pt x="1068" y="1401"/>
                    <a:pt x="1168" y="1235"/>
                  </a:cubicBezTo>
                  <a:cubicBezTo>
                    <a:pt x="1268" y="1035"/>
                    <a:pt x="1368" y="801"/>
                    <a:pt x="1368" y="534"/>
                  </a:cubicBezTo>
                  <a:cubicBezTo>
                    <a:pt x="1368" y="367"/>
                    <a:pt x="1302" y="201"/>
                    <a:pt x="1202" y="100"/>
                  </a:cubicBezTo>
                  <a:cubicBezTo>
                    <a:pt x="1135" y="34"/>
                    <a:pt x="1060" y="0"/>
                    <a:pt x="98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68;p54"/>
            <p:cNvSpPr/>
            <p:nvPr/>
          </p:nvSpPr>
          <p:spPr>
            <a:xfrm>
              <a:off x="3557700" y="1035550"/>
              <a:ext cx="25900" cy="83225"/>
            </a:xfrm>
            <a:custGeom>
              <a:avLst/>
              <a:gdLst/>
              <a:ahLst/>
              <a:cxnLst/>
              <a:rect l="l" t="t" r="r" b="b"/>
              <a:pathLst>
                <a:path w="1036" h="3329" extrusionOk="0">
                  <a:moveTo>
                    <a:pt x="947" y="1"/>
                  </a:moveTo>
                  <a:cubicBezTo>
                    <a:pt x="935" y="1"/>
                    <a:pt x="918" y="9"/>
                    <a:pt x="902" y="26"/>
                  </a:cubicBezTo>
                  <a:cubicBezTo>
                    <a:pt x="868" y="26"/>
                    <a:pt x="835" y="59"/>
                    <a:pt x="835" y="93"/>
                  </a:cubicBezTo>
                  <a:cubicBezTo>
                    <a:pt x="802" y="126"/>
                    <a:pt x="802" y="193"/>
                    <a:pt x="802" y="226"/>
                  </a:cubicBezTo>
                  <a:lnTo>
                    <a:pt x="34" y="3061"/>
                  </a:lnTo>
                  <a:cubicBezTo>
                    <a:pt x="34" y="3128"/>
                    <a:pt x="34" y="3161"/>
                    <a:pt x="34" y="3228"/>
                  </a:cubicBezTo>
                  <a:cubicBezTo>
                    <a:pt x="1" y="3262"/>
                    <a:pt x="34" y="3295"/>
                    <a:pt x="68" y="3328"/>
                  </a:cubicBezTo>
                  <a:lnTo>
                    <a:pt x="134" y="3328"/>
                  </a:lnTo>
                  <a:cubicBezTo>
                    <a:pt x="168" y="3295"/>
                    <a:pt x="201" y="3262"/>
                    <a:pt x="201" y="3228"/>
                  </a:cubicBezTo>
                  <a:cubicBezTo>
                    <a:pt x="234" y="3195"/>
                    <a:pt x="234" y="3128"/>
                    <a:pt x="268" y="3095"/>
                  </a:cubicBezTo>
                  <a:lnTo>
                    <a:pt x="968" y="259"/>
                  </a:lnTo>
                  <a:cubicBezTo>
                    <a:pt x="1002" y="226"/>
                    <a:pt x="1002" y="159"/>
                    <a:pt x="1002" y="93"/>
                  </a:cubicBezTo>
                  <a:cubicBezTo>
                    <a:pt x="1035" y="59"/>
                    <a:pt x="1002" y="26"/>
                    <a:pt x="968" y="26"/>
                  </a:cubicBezTo>
                  <a:cubicBezTo>
                    <a:pt x="968" y="9"/>
                    <a:pt x="960" y="1"/>
                    <a:pt x="94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69;p54"/>
            <p:cNvSpPr/>
            <p:nvPr/>
          </p:nvSpPr>
          <p:spPr>
            <a:xfrm>
              <a:off x="3592725" y="1025000"/>
              <a:ext cx="25050" cy="60400"/>
            </a:xfrm>
            <a:custGeom>
              <a:avLst/>
              <a:gdLst/>
              <a:ahLst/>
              <a:cxnLst/>
              <a:rect l="l" t="t" r="r" b="b"/>
              <a:pathLst>
                <a:path w="1002" h="2416" extrusionOk="0">
                  <a:moveTo>
                    <a:pt x="572" y="393"/>
                  </a:moveTo>
                  <a:cubicBezTo>
                    <a:pt x="601" y="393"/>
                    <a:pt x="629" y="409"/>
                    <a:pt x="668" y="448"/>
                  </a:cubicBezTo>
                  <a:cubicBezTo>
                    <a:pt x="735" y="581"/>
                    <a:pt x="768" y="715"/>
                    <a:pt x="768" y="881"/>
                  </a:cubicBezTo>
                  <a:lnTo>
                    <a:pt x="768" y="1248"/>
                  </a:lnTo>
                  <a:cubicBezTo>
                    <a:pt x="768" y="1449"/>
                    <a:pt x="735" y="1615"/>
                    <a:pt x="668" y="1782"/>
                  </a:cubicBezTo>
                  <a:cubicBezTo>
                    <a:pt x="635" y="1882"/>
                    <a:pt x="568" y="1949"/>
                    <a:pt x="501" y="2016"/>
                  </a:cubicBezTo>
                  <a:cubicBezTo>
                    <a:pt x="474" y="2029"/>
                    <a:pt x="446" y="2038"/>
                    <a:pt x="421" y="2038"/>
                  </a:cubicBezTo>
                  <a:cubicBezTo>
                    <a:pt x="385" y="2038"/>
                    <a:pt x="354" y="2021"/>
                    <a:pt x="335" y="1982"/>
                  </a:cubicBezTo>
                  <a:cubicBezTo>
                    <a:pt x="268" y="1882"/>
                    <a:pt x="234" y="1715"/>
                    <a:pt x="234" y="1582"/>
                  </a:cubicBezTo>
                  <a:lnTo>
                    <a:pt x="234" y="1182"/>
                  </a:lnTo>
                  <a:cubicBezTo>
                    <a:pt x="234" y="1015"/>
                    <a:pt x="268" y="815"/>
                    <a:pt x="335" y="648"/>
                  </a:cubicBezTo>
                  <a:cubicBezTo>
                    <a:pt x="368" y="548"/>
                    <a:pt x="401" y="481"/>
                    <a:pt x="501" y="414"/>
                  </a:cubicBezTo>
                  <a:cubicBezTo>
                    <a:pt x="529" y="401"/>
                    <a:pt x="551" y="393"/>
                    <a:pt x="572" y="393"/>
                  </a:cubicBezTo>
                  <a:close/>
                  <a:moveTo>
                    <a:pt x="655" y="0"/>
                  </a:moveTo>
                  <a:cubicBezTo>
                    <a:pt x="596" y="0"/>
                    <a:pt x="549" y="24"/>
                    <a:pt x="501" y="48"/>
                  </a:cubicBezTo>
                  <a:cubicBezTo>
                    <a:pt x="301" y="181"/>
                    <a:pt x="168" y="381"/>
                    <a:pt x="134" y="581"/>
                  </a:cubicBezTo>
                  <a:cubicBezTo>
                    <a:pt x="34" y="815"/>
                    <a:pt x="1" y="1048"/>
                    <a:pt x="1" y="1315"/>
                  </a:cubicBezTo>
                  <a:lnTo>
                    <a:pt x="1" y="1682"/>
                  </a:lnTo>
                  <a:cubicBezTo>
                    <a:pt x="1" y="1849"/>
                    <a:pt x="34" y="2016"/>
                    <a:pt x="68" y="2182"/>
                  </a:cubicBezTo>
                  <a:cubicBezTo>
                    <a:pt x="134" y="2316"/>
                    <a:pt x="201" y="2383"/>
                    <a:pt x="268" y="2416"/>
                  </a:cubicBezTo>
                  <a:cubicBezTo>
                    <a:pt x="335" y="2416"/>
                    <a:pt x="435" y="2416"/>
                    <a:pt x="501" y="2383"/>
                  </a:cubicBezTo>
                  <a:cubicBezTo>
                    <a:pt x="668" y="2249"/>
                    <a:pt x="802" y="2049"/>
                    <a:pt x="868" y="1849"/>
                  </a:cubicBezTo>
                  <a:cubicBezTo>
                    <a:pt x="935" y="1615"/>
                    <a:pt x="1002" y="1382"/>
                    <a:pt x="1002" y="1115"/>
                  </a:cubicBezTo>
                  <a:lnTo>
                    <a:pt x="1002" y="748"/>
                  </a:lnTo>
                  <a:cubicBezTo>
                    <a:pt x="1002" y="581"/>
                    <a:pt x="968" y="414"/>
                    <a:pt x="902" y="248"/>
                  </a:cubicBezTo>
                  <a:cubicBezTo>
                    <a:pt x="868" y="148"/>
                    <a:pt x="802" y="81"/>
                    <a:pt x="735" y="14"/>
                  </a:cubicBezTo>
                  <a:cubicBezTo>
                    <a:pt x="706" y="4"/>
                    <a:pt x="679" y="0"/>
                    <a:pt x="65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70;p54"/>
            <p:cNvSpPr/>
            <p:nvPr/>
          </p:nvSpPr>
          <p:spPr>
            <a:xfrm>
              <a:off x="3635275" y="1052225"/>
              <a:ext cx="9200" cy="12975"/>
            </a:xfrm>
            <a:custGeom>
              <a:avLst/>
              <a:gdLst/>
              <a:ahLst/>
              <a:cxnLst/>
              <a:rect l="l" t="t" r="r" b="b"/>
              <a:pathLst>
                <a:path w="368" h="519" extrusionOk="0">
                  <a:moveTo>
                    <a:pt x="246" y="1"/>
                  </a:moveTo>
                  <a:cubicBezTo>
                    <a:pt x="225" y="1"/>
                    <a:pt x="200" y="9"/>
                    <a:pt x="167" y="26"/>
                  </a:cubicBezTo>
                  <a:cubicBezTo>
                    <a:pt x="134" y="59"/>
                    <a:pt x="67" y="93"/>
                    <a:pt x="34" y="159"/>
                  </a:cubicBezTo>
                  <a:cubicBezTo>
                    <a:pt x="34" y="226"/>
                    <a:pt x="0" y="293"/>
                    <a:pt x="0" y="360"/>
                  </a:cubicBezTo>
                  <a:cubicBezTo>
                    <a:pt x="0" y="393"/>
                    <a:pt x="0" y="460"/>
                    <a:pt x="34" y="493"/>
                  </a:cubicBezTo>
                  <a:cubicBezTo>
                    <a:pt x="50" y="510"/>
                    <a:pt x="75" y="518"/>
                    <a:pt x="100" y="518"/>
                  </a:cubicBezTo>
                  <a:cubicBezTo>
                    <a:pt x="125" y="518"/>
                    <a:pt x="150" y="510"/>
                    <a:pt x="167" y="493"/>
                  </a:cubicBezTo>
                  <a:cubicBezTo>
                    <a:pt x="234" y="460"/>
                    <a:pt x="267" y="393"/>
                    <a:pt x="300" y="360"/>
                  </a:cubicBezTo>
                  <a:cubicBezTo>
                    <a:pt x="334" y="293"/>
                    <a:pt x="334" y="226"/>
                    <a:pt x="334" y="159"/>
                  </a:cubicBezTo>
                  <a:cubicBezTo>
                    <a:pt x="367" y="93"/>
                    <a:pt x="334" y="59"/>
                    <a:pt x="300" y="26"/>
                  </a:cubicBezTo>
                  <a:cubicBezTo>
                    <a:pt x="284" y="9"/>
                    <a:pt x="267" y="1"/>
                    <a:pt x="24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71;p54"/>
            <p:cNvSpPr/>
            <p:nvPr/>
          </p:nvSpPr>
          <p:spPr>
            <a:xfrm>
              <a:off x="3662775" y="985525"/>
              <a:ext cx="25050" cy="62900"/>
            </a:xfrm>
            <a:custGeom>
              <a:avLst/>
              <a:gdLst/>
              <a:ahLst/>
              <a:cxnLst/>
              <a:rect l="l" t="t" r="r" b="b"/>
              <a:pathLst>
                <a:path w="1002" h="2516" extrusionOk="0">
                  <a:moveTo>
                    <a:pt x="564" y="367"/>
                  </a:moveTo>
                  <a:cubicBezTo>
                    <a:pt x="593" y="367"/>
                    <a:pt x="618" y="376"/>
                    <a:pt x="635" y="392"/>
                  </a:cubicBezTo>
                  <a:cubicBezTo>
                    <a:pt x="701" y="459"/>
                    <a:pt x="735" y="559"/>
                    <a:pt x="768" y="659"/>
                  </a:cubicBezTo>
                  <a:cubicBezTo>
                    <a:pt x="735" y="893"/>
                    <a:pt x="635" y="1093"/>
                    <a:pt x="468" y="1226"/>
                  </a:cubicBezTo>
                  <a:cubicBezTo>
                    <a:pt x="455" y="1252"/>
                    <a:pt x="433" y="1263"/>
                    <a:pt x="410" y="1263"/>
                  </a:cubicBezTo>
                  <a:cubicBezTo>
                    <a:pt x="373" y="1263"/>
                    <a:pt x="335" y="1234"/>
                    <a:pt x="335" y="1193"/>
                  </a:cubicBezTo>
                  <a:cubicBezTo>
                    <a:pt x="268" y="1126"/>
                    <a:pt x="234" y="1026"/>
                    <a:pt x="234" y="926"/>
                  </a:cubicBezTo>
                  <a:cubicBezTo>
                    <a:pt x="234" y="826"/>
                    <a:pt x="268" y="693"/>
                    <a:pt x="301" y="592"/>
                  </a:cubicBezTo>
                  <a:cubicBezTo>
                    <a:pt x="335" y="492"/>
                    <a:pt x="401" y="426"/>
                    <a:pt x="468" y="392"/>
                  </a:cubicBezTo>
                  <a:cubicBezTo>
                    <a:pt x="501" y="376"/>
                    <a:pt x="535" y="367"/>
                    <a:pt x="564" y="367"/>
                  </a:cubicBezTo>
                  <a:close/>
                  <a:moveTo>
                    <a:pt x="618" y="0"/>
                  </a:moveTo>
                  <a:cubicBezTo>
                    <a:pt x="568" y="0"/>
                    <a:pt x="518" y="9"/>
                    <a:pt x="468" y="25"/>
                  </a:cubicBezTo>
                  <a:cubicBezTo>
                    <a:pt x="301" y="159"/>
                    <a:pt x="168" y="326"/>
                    <a:pt x="101" y="526"/>
                  </a:cubicBezTo>
                  <a:cubicBezTo>
                    <a:pt x="34" y="693"/>
                    <a:pt x="1" y="893"/>
                    <a:pt x="1" y="1059"/>
                  </a:cubicBezTo>
                  <a:cubicBezTo>
                    <a:pt x="1" y="1226"/>
                    <a:pt x="34" y="1393"/>
                    <a:pt x="168" y="1526"/>
                  </a:cubicBezTo>
                  <a:cubicBezTo>
                    <a:pt x="211" y="1591"/>
                    <a:pt x="282" y="1628"/>
                    <a:pt x="354" y="1628"/>
                  </a:cubicBezTo>
                  <a:cubicBezTo>
                    <a:pt x="393" y="1628"/>
                    <a:pt x="433" y="1617"/>
                    <a:pt x="468" y="1593"/>
                  </a:cubicBezTo>
                  <a:cubicBezTo>
                    <a:pt x="535" y="1560"/>
                    <a:pt x="568" y="1493"/>
                    <a:pt x="635" y="1460"/>
                  </a:cubicBezTo>
                  <a:cubicBezTo>
                    <a:pt x="668" y="1360"/>
                    <a:pt x="735" y="1293"/>
                    <a:pt x="768" y="1193"/>
                  </a:cubicBezTo>
                  <a:lnTo>
                    <a:pt x="768" y="1193"/>
                  </a:lnTo>
                  <a:cubicBezTo>
                    <a:pt x="768" y="1393"/>
                    <a:pt x="701" y="1593"/>
                    <a:pt x="601" y="1793"/>
                  </a:cubicBezTo>
                  <a:cubicBezTo>
                    <a:pt x="535" y="1927"/>
                    <a:pt x="401" y="2060"/>
                    <a:pt x="268" y="2160"/>
                  </a:cubicBezTo>
                  <a:lnTo>
                    <a:pt x="201" y="2160"/>
                  </a:lnTo>
                  <a:cubicBezTo>
                    <a:pt x="184" y="2144"/>
                    <a:pt x="168" y="2135"/>
                    <a:pt x="155" y="2135"/>
                  </a:cubicBezTo>
                  <a:cubicBezTo>
                    <a:pt x="143" y="2135"/>
                    <a:pt x="134" y="2144"/>
                    <a:pt x="134" y="2160"/>
                  </a:cubicBezTo>
                  <a:cubicBezTo>
                    <a:pt x="101" y="2160"/>
                    <a:pt x="68" y="2194"/>
                    <a:pt x="34" y="2227"/>
                  </a:cubicBezTo>
                  <a:cubicBezTo>
                    <a:pt x="34" y="2294"/>
                    <a:pt x="1" y="2327"/>
                    <a:pt x="1" y="2394"/>
                  </a:cubicBezTo>
                  <a:cubicBezTo>
                    <a:pt x="1" y="2460"/>
                    <a:pt x="34" y="2494"/>
                    <a:pt x="68" y="2494"/>
                  </a:cubicBezTo>
                  <a:cubicBezTo>
                    <a:pt x="82" y="2508"/>
                    <a:pt x="107" y="2516"/>
                    <a:pt x="136" y="2516"/>
                  </a:cubicBezTo>
                  <a:cubicBezTo>
                    <a:pt x="178" y="2516"/>
                    <a:pt x="229" y="2500"/>
                    <a:pt x="268" y="2460"/>
                  </a:cubicBezTo>
                  <a:cubicBezTo>
                    <a:pt x="468" y="2327"/>
                    <a:pt x="635" y="2160"/>
                    <a:pt x="735" y="1960"/>
                  </a:cubicBezTo>
                  <a:cubicBezTo>
                    <a:pt x="902" y="1660"/>
                    <a:pt x="1002" y="1293"/>
                    <a:pt x="1002" y="926"/>
                  </a:cubicBezTo>
                  <a:cubicBezTo>
                    <a:pt x="1002" y="759"/>
                    <a:pt x="968" y="559"/>
                    <a:pt x="935" y="359"/>
                  </a:cubicBezTo>
                  <a:cubicBezTo>
                    <a:pt x="935" y="226"/>
                    <a:pt x="868" y="125"/>
                    <a:pt x="768" y="25"/>
                  </a:cubicBezTo>
                  <a:cubicBezTo>
                    <a:pt x="718" y="9"/>
                    <a:pt x="668" y="0"/>
                    <a:pt x="61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72;p54"/>
            <p:cNvSpPr/>
            <p:nvPr/>
          </p:nvSpPr>
          <p:spPr>
            <a:xfrm>
              <a:off x="3698650" y="965300"/>
              <a:ext cx="19200" cy="32550"/>
            </a:xfrm>
            <a:custGeom>
              <a:avLst/>
              <a:gdLst/>
              <a:ahLst/>
              <a:cxnLst/>
              <a:rect l="l" t="t" r="r" b="b"/>
              <a:pathLst>
                <a:path w="768" h="1302" extrusionOk="0">
                  <a:moveTo>
                    <a:pt x="768" y="0"/>
                  </a:moveTo>
                  <a:lnTo>
                    <a:pt x="501" y="167"/>
                  </a:lnTo>
                  <a:lnTo>
                    <a:pt x="567" y="934"/>
                  </a:lnTo>
                  <a:cubicBezTo>
                    <a:pt x="567" y="1001"/>
                    <a:pt x="567" y="1035"/>
                    <a:pt x="601" y="1035"/>
                  </a:cubicBezTo>
                  <a:lnTo>
                    <a:pt x="634" y="1035"/>
                  </a:lnTo>
                  <a:cubicBezTo>
                    <a:pt x="667" y="1001"/>
                    <a:pt x="667" y="1001"/>
                    <a:pt x="667" y="968"/>
                  </a:cubicBezTo>
                  <a:cubicBezTo>
                    <a:pt x="701" y="934"/>
                    <a:pt x="701" y="901"/>
                    <a:pt x="701" y="868"/>
                  </a:cubicBezTo>
                  <a:lnTo>
                    <a:pt x="768" y="0"/>
                  </a:lnTo>
                  <a:close/>
                  <a:moveTo>
                    <a:pt x="301" y="267"/>
                  </a:moveTo>
                  <a:lnTo>
                    <a:pt x="0" y="434"/>
                  </a:lnTo>
                  <a:lnTo>
                    <a:pt x="100" y="1201"/>
                  </a:lnTo>
                  <a:cubicBezTo>
                    <a:pt x="100" y="1235"/>
                    <a:pt x="100" y="1268"/>
                    <a:pt x="100" y="1301"/>
                  </a:cubicBezTo>
                  <a:lnTo>
                    <a:pt x="167" y="1301"/>
                  </a:lnTo>
                  <a:cubicBezTo>
                    <a:pt x="167" y="1268"/>
                    <a:pt x="200" y="1268"/>
                    <a:pt x="200" y="1235"/>
                  </a:cubicBezTo>
                  <a:cubicBezTo>
                    <a:pt x="234" y="1201"/>
                    <a:pt x="234" y="1168"/>
                    <a:pt x="234" y="1135"/>
                  </a:cubicBezTo>
                  <a:lnTo>
                    <a:pt x="301" y="267"/>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73;p54"/>
            <p:cNvSpPr/>
            <p:nvPr/>
          </p:nvSpPr>
          <p:spPr>
            <a:xfrm>
              <a:off x="3728675" y="960300"/>
              <a:ext cx="32550" cy="49850"/>
            </a:xfrm>
            <a:custGeom>
              <a:avLst/>
              <a:gdLst/>
              <a:ahLst/>
              <a:cxnLst/>
              <a:rect l="l" t="t" r="r" b="b"/>
              <a:pathLst>
                <a:path w="1302" h="1994" extrusionOk="0">
                  <a:moveTo>
                    <a:pt x="134" y="0"/>
                  </a:moveTo>
                  <a:cubicBezTo>
                    <a:pt x="100" y="34"/>
                    <a:pt x="67" y="67"/>
                    <a:pt x="34" y="100"/>
                  </a:cubicBezTo>
                  <a:cubicBezTo>
                    <a:pt x="34" y="167"/>
                    <a:pt x="0" y="200"/>
                    <a:pt x="0" y="267"/>
                  </a:cubicBezTo>
                  <a:cubicBezTo>
                    <a:pt x="0" y="267"/>
                    <a:pt x="0" y="301"/>
                    <a:pt x="0" y="334"/>
                  </a:cubicBezTo>
                  <a:cubicBezTo>
                    <a:pt x="34" y="367"/>
                    <a:pt x="67" y="367"/>
                    <a:pt x="100" y="367"/>
                  </a:cubicBezTo>
                  <a:lnTo>
                    <a:pt x="834" y="601"/>
                  </a:lnTo>
                  <a:lnTo>
                    <a:pt x="67" y="1635"/>
                  </a:lnTo>
                  <a:cubicBezTo>
                    <a:pt x="34" y="1668"/>
                    <a:pt x="34" y="1735"/>
                    <a:pt x="0" y="1768"/>
                  </a:cubicBezTo>
                  <a:cubicBezTo>
                    <a:pt x="0" y="1802"/>
                    <a:pt x="0" y="1835"/>
                    <a:pt x="0" y="1868"/>
                  </a:cubicBezTo>
                  <a:cubicBezTo>
                    <a:pt x="0" y="1902"/>
                    <a:pt x="0" y="1968"/>
                    <a:pt x="34" y="1968"/>
                  </a:cubicBezTo>
                  <a:cubicBezTo>
                    <a:pt x="50" y="1985"/>
                    <a:pt x="67" y="1993"/>
                    <a:pt x="79" y="1993"/>
                  </a:cubicBezTo>
                  <a:cubicBezTo>
                    <a:pt x="92" y="1993"/>
                    <a:pt x="100" y="1985"/>
                    <a:pt x="100" y="1968"/>
                  </a:cubicBezTo>
                  <a:cubicBezTo>
                    <a:pt x="134" y="1935"/>
                    <a:pt x="167" y="1902"/>
                    <a:pt x="200" y="1868"/>
                  </a:cubicBezTo>
                  <a:lnTo>
                    <a:pt x="1301" y="301"/>
                  </a:lnTo>
                  <a:lnTo>
                    <a:pt x="2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74;p54"/>
            <p:cNvSpPr/>
            <p:nvPr/>
          </p:nvSpPr>
          <p:spPr>
            <a:xfrm>
              <a:off x="1857325" y="2129475"/>
              <a:ext cx="32550" cy="50050"/>
            </a:xfrm>
            <a:custGeom>
              <a:avLst/>
              <a:gdLst/>
              <a:ahLst/>
              <a:cxnLst/>
              <a:rect l="l" t="t" r="r" b="b"/>
              <a:pathLst>
                <a:path w="1302" h="2002" extrusionOk="0">
                  <a:moveTo>
                    <a:pt x="1168" y="0"/>
                  </a:moveTo>
                  <a:cubicBezTo>
                    <a:pt x="1135" y="34"/>
                    <a:pt x="1102" y="67"/>
                    <a:pt x="1102" y="100"/>
                  </a:cubicBezTo>
                  <a:lnTo>
                    <a:pt x="1" y="1668"/>
                  </a:lnTo>
                  <a:lnTo>
                    <a:pt x="1102" y="2002"/>
                  </a:lnTo>
                  <a:lnTo>
                    <a:pt x="1202" y="2002"/>
                  </a:lnTo>
                  <a:cubicBezTo>
                    <a:pt x="1235" y="1968"/>
                    <a:pt x="1268" y="1935"/>
                    <a:pt x="1268" y="1868"/>
                  </a:cubicBezTo>
                  <a:cubicBezTo>
                    <a:pt x="1302" y="1835"/>
                    <a:pt x="1302" y="1801"/>
                    <a:pt x="1302" y="1735"/>
                  </a:cubicBezTo>
                  <a:cubicBezTo>
                    <a:pt x="1302" y="1701"/>
                    <a:pt x="1302" y="1668"/>
                    <a:pt x="1302" y="1668"/>
                  </a:cubicBezTo>
                  <a:cubicBezTo>
                    <a:pt x="1268" y="1635"/>
                    <a:pt x="1235" y="1601"/>
                    <a:pt x="1235" y="1601"/>
                  </a:cubicBezTo>
                  <a:lnTo>
                    <a:pt x="501" y="1401"/>
                  </a:lnTo>
                  <a:lnTo>
                    <a:pt x="1202" y="367"/>
                  </a:lnTo>
                  <a:cubicBezTo>
                    <a:pt x="1235" y="300"/>
                    <a:pt x="1268" y="267"/>
                    <a:pt x="1268" y="234"/>
                  </a:cubicBezTo>
                  <a:cubicBezTo>
                    <a:pt x="1302" y="200"/>
                    <a:pt x="1302" y="167"/>
                    <a:pt x="1302" y="134"/>
                  </a:cubicBezTo>
                  <a:cubicBezTo>
                    <a:pt x="1302" y="67"/>
                    <a:pt x="1302" y="34"/>
                    <a:pt x="12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75;p54"/>
            <p:cNvSpPr/>
            <p:nvPr/>
          </p:nvSpPr>
          <p:spPr>
            <a:xfrm>
              <a:off x="1894025" y="2120300"/>
              <a:ext cx="31725" cy="50050"/>
            </a:xfrm>
            <a:custGeom>
              <a:avLst/>
              <a:gdLst/>
              <a:ahLst/>
              <a:cxnLst/>
              <a:rect l="l" t="t" r="r" b="b"/>
              <a:pathLst>
                <a:path w="1269" h="2002" extrusionOk="0">
                  <a:moveTo>
                    <a:pt x="1135" y="0"/>
                  </a:moveTo>
                  <a:lnTo>
                    <a:pt x="801" y="200"/>
                  </a:lnTo>
                  <a:cubicBezTo>
                    <a:pt x="768" y="234"/>
                    <a:pt x="734" y="267"/>
                    <a:pt x="701" y="300"/>
                  </a:cubicBezTo>
                  <a:cubicBezTo>
                    <a:pt x="668" y="367"/>
                    <a:pt x="668" y="401"/>
                    <a:pt x="668" y="467"/>
                  </a:cubicBezTo>
                  <a:cubicBezTo>
                    <a:pt x="668" y="501"/>
                    <a:pt x="668" y="534"/>
                    <a:pt x="701" y="567"/>
                  </a:cubicBezTo>
                  <a:cubicBezTo>
                    <a:pt x="701" y="567"/>
                    <a:pt x="768" y="567"/>
                    <a:pt x="801" y="534"/>
                  </a:cubicBezTo>
                  <a:lnTo>
                    <a:pt x="901" y="501"/>
                  </a:lnTo>
                  <a:lnTo>
                    <a:pt x="901" y="1201"/>
                  </a:lnTo>
                  <a:cubicBezTo>
                    <a:pt x="834" y="1301"/>
                    <a:pt x="768" y="1401"/>
                    <a:pt x="701" y="1468"/>
                  </a:cubicBezTo>
                  <a:cubicBezTo>
                    <a:pt x="668" y="1535"/>
                    <a:pt x="601" y="1568"/>
                    <a:pt x="534" y="1601"/>
                  </a:cubicBezTo>
                  <a:cubicBezTo>
                    <a:pt x="512" y="1601"/>
                    <a:pt x="490" y="1616"/>
                    <a:pt x="467" y="1616"/>
                  </a:cubicBezTo>
                  <a:cubicBezTo>
                    <a:pt x="456" y="1616"/>
                    <a:pt x="445" y="1612"/>
                    <a:pt x="434" y="1601"/>
                  </a:cubicBezTo>
                  <a:cubicBezTo>
                    <a:pt x="401" y="1568"/>
                    <a:pt x="401" y="1535"/>
                    <a:pt x="401" y="1468"/>
                  </a:cubicBezTo>
                  <a:lnTo>
                    <a:pt x="401" y="434"/>
                  </a:lnTo>
                  <a:lnTo>
                    <a:pt x="134" y="567"/>
                  </a:lnTo>
                  <a:cubicBezTo>
                    <a:pt x="101" y="601"/>
                    <a:pt x="67" y="634"/>
                    <a:pt x="34" y="701"/>
                  </a:cubicBezTo>
                  <a:cubicBezTo>
                    <a:pt x="0" y="734"/>
                    <a:pt x="0" y="767"/>
                    <a:pt x="0" y="834"/>
                  </a:cubicBezTo>
                  <a:cubicBezTo>
                    <a:pt x="0" y="901"/>
                    <a:pt x="0" y="901"/>
                    <a:pt x="34" y="934"/>
                  </a:cubicBezTo>
                  <a:cubicBezTo>
                    <a:pt x="34" y="951"/>
                    <a:pt x="50" y="959"/>
                    <a:pt x="71" y="959"/>
                  </a:cubicBezTo>
                  <a:cubicBezTo>
                    <a:pt x="92" y="959"/>
                    <a:pt x="117" y="951"/>
                    <a:pt x="134" y="934"/>
                  </a:cubicBezTo>
                  <a:lnTo>
                    <a:pt x="167" y="901"/>
                  </a:lnTo>
                  <a:lnTo>
                    <a:pt x="167" y="1668"/>
                  </a:lnTo>
                  <a:cubicBezTo>
                    <a:pt x="167" y="1735"/>
                    <a:pt x="201" y="1802"/>
                    <a:pt x="201" y="1868"/>
                  </a:cubicBezTo>
                  <a:cubicBezTo>
                    <a:pt x="234" y="1935"/>
                    <a:pt x="267" y="1968"/>
                    <a:pt x="334" y="2002"/>
                  </a:cubicBezTo>
                  <a:cubicBezTo>
                    <a:pt x="401" y="2002"/>
                    <a:pt x="467" y="2002"/>
                    <a:pt x="534" y="1968"/>
                  </a:cubicBezTo>
                  <a:cubicBezTo>
                    <a:pt x="601" y="1935"/>
                    <a:pt x="668" y="1868"/>
                    <a:pt x="701" y="1835"/>
                  </a:cubicBezTo>
                  <a:cubicBezTo>
                    <a:pt x="768" y="1768"/>
                    <a:pt x="834" y="1701"/>
                    <a:pt x="901" y="1635"/>
                  </a:cubicBezTo>
                  <a:lnTo>
                    <a:pt x="901" y="1701"/>
                  </a:lnTo>
                  <a:lnTo>
                    <a:pt x="1101" y="1568"/>
                  </a:lnTo>
                  <a:cubicBezTo>
                    <a:pt x="1168" y="1535"/>
                    <a:pt x="1201" y="1501"/>
                    <a:pt x="1235" y="1468"/>
                  </a:cubicBezTo>
                  <a:cubicBezTo>
                    <a:pt x="1235" y="1401"/>
                    <a:pt x="1268" y="1368"/>
                    <a:pt x="1268" y="1335"/>
                  </a:cubicBezTo>
                  <a:cubicBezTo>
                    <a:pt x="1268" y="1268"/>
                    <a:pt x="1268" y="1234"/>
                    <a:pt x="1235" y="1201"/>
                  </a:cubicBezTo>
                  <a:cubicBezTo>
                    <a:pt x="1218" y="1184"/>
                    <a:pt x="1201" y="1176"/>
                    <a:pt x="1185" y="1176"/>
                  </a:cubicBezTo>
                  <a:cubicBezTo>
                    <a:pt x="1168" y="1176"/>
                    <a:pt x="1151" y="1184"/>
                    <a:pt x="1135" y="1201"/>
                  </a:cubicBezTo>
                  <a:lnTo>
                    <a:pt x="113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76;p54"/>
            <p:cNvSpPr/>
            <p:nvPr/>
          </p:nvSpPr>
          <p:spPr>
            <a:xfrm>
              <a:off x="1930725" y="2100700"/>
              <a:ext cx="29200" cy="52775"/>
            </a:xfrm>
            <a:custGeom>
              <a:avLst/>
              <a:gdLst/>
              <a:ahLst/>
              <a:cxnLst/>
              <a:rect l="l" t="t" r="r" b="b"/>
              <a:pathLst>
                <a:path w="1168" h="2111" extrusionOk="0">
                  <a:moveTo>
                    <a:pt x="988" y="0"/>
                  </a:moveTo>
                  <a:cubicBezTo>
                    <a:pt x="951" y="0"/>
                    <a:pt x="917" y="17"/>
                    <a:pt x="901" y="50"/>
                  </a:cubicBezTo>
                  <a:cubicBezTo>
                    <a:pt x="834" y="84"/>
                    <a:pt x="767" y="117"/>
                    <a:pt x="734" y="184"/>
                  </a:cubicBezTo>
                  <a:cubicBezTo>
                    <a:pt x="634" y="284"/>
                    <a:pt x="567" y="417"/>
                    <a:pt x="501" y="517"/>
                  </a:cubicBezTo>
                  <a:lnTo>
                    <a:pt x="501" y="317"/>
                  </a:lnTo>
                  <a:lnTo>
                    <a:pt x="200" y="517"/>
                  </a:lnTo>
                  <a:cubicBezTo>
                    <a:pt x="134" y="517"/>
                    <a:pt x="100" y="584"/>
                    <a:pt x="67" y="617"/>
                  </a:cubicBezTo>
                  <a:cubicBezTo>
                    <a:pt x="67" y="651"/>
                    <a:pt x="34" y="718"/>
                    <a:pt x="34" y="751"/>
                  </a:cubicBezTo>
                  <a:cubicBezTo>
                    <a:pt x="34" y="818"/>
                    <a:pt x="67" y="851"/>
                    <a:pt x="67" y="884"/>
                  </a:cubicBezTo>
                  <a:cubicBezTo>
                    <a:pt x="100" y="884"/>
                    <a:pt x="134" y="884"/>
                    <a:pt x="200" y="851"/>
                  </a:cubicBezTo>
                  <a:lnTo>
                    <a:pt x="267" y="818"/>
                  </a:lnTo>
                  <a:lnTo>
                    <a:pt x="267" y="1652"/>
                  </a:lnTo>
                  <a:lnTo>
                    <a:pt x="134" y="1718"/>
                  </a:lnTo>
                  <a:cubicBezTo>
                    <a:pt x="34" y="1785"/>
                    <a:pt x="0" y="1885"/>
                    <a:pt x="0" y="1985"/>
                  </a:cubicBezTo>
                  <a:cubicBezTo>
                    <a:pt x="0" y="2018"/>
                    <a:pt x="0" y="2052"/>
                    <a:pt x="34" y="2085"/>
                  </a:cubicBezTo>
                  <a:cubicBezTo>
                    <a:pt x="50" y="2102"/>
                    <a:pt x="67" y="2110"/>
                    <a:pt x="84" y="2110"/>
                  </a:cubicBezTo>
                  <a:cubicBezTo>
                    <a:pt x="100" y="2110"/>
                    <a:pt x="117" y="2102"/>
                    <a:pt x="134" y="2085"/>
                  </a:cubicBezTo>
                  <a:lnTo>
                    <a:pt x="834" y="1685"/>
                  </a:lnTo>
                  <a:cubicBezTo>
                    <a:pt x="867" y="1652"/>
                    <a:pt x="901" y="1618"/>
                    <a:pt x="934" y="1585"/>
                  </a:cubicBezTo>
                  <a:cubicBezTo>
                    <a:pt x="968" y="1518"/>
                    <a:pt x="968" y="1485"/>
                    <a:pt x="968" y="1418"/>
                  </a:cubicBezTo>
                  <a:cubicBezTo>
                    <a:pt x="968" y="1385"/>
                    <a:pt x="968" y="1351"/>
                    <a:pt x="934" y="1318"/>
                  </a:cubicBezTo>
                  <a:cubicBezTo>
                    <a:pt x="934" y="1318"/>
                    <a:pt x="867" y="1318"/>
                    <a:pt x="834" y="1351"/>
                  </a:cubicBezTo>
                  <a:lnTo>
                    <a:pt x="501" y="1518"/>
                  </a:lnTo>
                  <a:lnTo>
                    <a:pt x="501" y="1018"/>
                  </a:lnTo>
                  <a:cubicBezTo>
                    <a:pt x="567" y="851"/>
                    <a:pt x="667" y="718"/>
                    <a:pt x="734" y="584"/>
                  </a:cubicBezTo>
                  <a:cubicBezTo>
                    <a:pt x="767" y="517"/>
                    <a:pt x="834" y="451"/>
                    <a:pt x="867" y="417"/>
                  </a:cubicBezTo>
                  <a:cubicBezTo>
                    <a:pt x="884" y="401"/>
                    <a:pt x="901" y="392"/>
                    <a:pt x="917" y="392"/>
                  </a:cubicBezTo>
                  <a:cubicBezTo>
                    <a:pt x="934" y="392"/>
                    <a:pt x="951" y="401"/>
                    <a:pt x="968" y="417"/>
                  </a:cubicBezTo>
                  <a:lnTo>
                    <a:pt x="1068" y="417"/>
                  </a:lnTo>
                  <a:cubicBezTo>
                    <a:pt x="1101" y="384"/>
                    <a:pt x="1134" y="351"/>
                    <a:pt x="1134" y="317"/>
                  </a:cubicBezTo>
                  <a:cubicBezTo>
                    <a:pt x="1168" y="284"/>
                    <a:pt x="1168" y="217"/>
                    <a:pt x="1168" y="184"/>
                  </a:cubicBezTo>
                  <a:cubicBezTo>
                    <a:pt x="1168" y="117"/>
                    <a:pt x="1134" y="50"/>
                    <a:pt x="1101" y="50"/>
                  </a:cubicBezTo>
                  <a:cubicBezTo>
                    <a:pt x="1068" y="17"/>
                    <a:pt x="1026" y="0"/>
                    <a:pt x="98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77;p54"/>
            <p:cNvSpPr/>
            <p:nvPr/>
          </p:nvSpPr>
          <p:spPr>
            <a:xfrm>
              <a:off x="1965750" y="2069425"/>
              <a:ext cx="27525" cy="63200"/>
            </a:xfrm>
            <a:custGeom>
              <a:avLst/>
              <a:gdLst/>
              <a:ahLst/>
              <a:cxnLst/>
              <a:rect l="l" t="t" r="r" b="b"/>
              <a:pathLst>
                <a:path w="1101" h="2528" extrusionOk="0">
                  <a:moveTo>
                    <a:pt x="634" y="0"/>
                  </a:moveTo>
                  <a:lnTo>
                    <a:pt x="267" y="201"/>
                  </a:lnTo>
                  <a:cubicBezTo>
                    <a:pt x="200" y="234"/>
                    <a:pt x="167" y="267"/>
                    <a:pt x="134" y="334"/>
                  </a:cubicBezTo>
                  <a:cubicBezTo>
                    <a:pt x="100" y="367"/>
                    <a:pt x="100" y="434"/>
                    <a:pt x="100" y="467"/>
                  </a:cubicBezTo>
                  <a:cubicBezTo>
                    <a:pt x="100" y="501"/>
                    <a:pt x="100" y="568"/>
                    <a:pt x="134" y="568"/>
                  </a:cubicBezTo>
                  <a:cubicBezTo>
                    <a:pt x="148" y="596"/>
                    <a:pt x="162" y="606"/>
                    <a:pt x="178" y="606"/>
                  </a:cubicBezTo>
                  <a:cubicBezTo>
                    <a:pt x="201" y="606"/>
                    <a:pt x="228" y="587"/>
                    <a:pt x="267" y="568"/>
                  </a:cubicBezTo>
                  <a:lnTo>
                    <a:pt x="434" y="467"/>
                  </a:lnTo>
                  <a:lnTo>
                    <a:pt x="434" y="2002"/>
                  </a:lnTo>
                  <a:lnTo>
                    <a:pt x="167" y="2135"/>
                  </a:lnTo>
                  <a:cubicBezTo>
                    <a:pt x="100" y="2169"/>
                    <a:pt x="67" y="2202"/>
                    <a:pt x="34" y="2269"/>
                  </a:cubicBezTo>
                  <a:cubicBezTo>
                    <a:pt x="34" y="2302"/>
                    <a:pt x="0" y="2335"/>
                    <a:pt x="0" y="2402"/>
                  </a:cubicBezTo>
                  <a:cubicBezTo>
                    <a:pt x="0" y="2436"/>
                    <a:pt x="34" y="2469"/>
                    <a:pt x="34" y="2502"/>
                  </a:cubicBezTo>
                  <a:cubicBezTo>
                    <a:pt x="50" y="2519"/>
                    <a:pt x="67" y="2527"/>
                    <a:pt x="88" y="2527"/>
                  </a:cubicBezTo>
                  <a:cubicBezTo>
                    <a:pt x="109" y="2527"/>
                    <a:pt x="134" y="2519"/>
                    <a:pt x="167" y="2502"/>
                  </a:cubicBezTo>
                  <a:lnTo>
                    <a:pt x="934" y="2069"/>
                  </a:lnTo>
                  <a:cubicBezTo>
                    <a:pt x="968" y="2035"/>
                    <a:pt x="1034" y="2002"/>
                    <a:pt x="1068" y="1935"/>
                  </a:cubicBezTo>
                  <a:cubicBezTo>
                    <a:pt x="1068" y="1902"/>
                    <a:pt x="1068" y="1835"/>
                    <a:pt x="1101" y="1802"/>
                  </a:cubicBezTo>
                  <a:cubicBezTo>
                    <a:pt x="1101" y="1768"/>
                    <a:pt x="1068" y="1702"/>
                    <a:pt x="1034" y="1702"/>
                  </a:cubicBezTo>
                  <a:cubicBezTo>
                    <a:pt x="1018" y="1685"/>
                    <a:pt x="1001" y="1677"/>
                    <a:pt x="980" y="1677"/>
                  </a:cubicBezTo>
                  <a:cubicBezTo>
                    <a:pt x="959" y="1677"/>
                    <a:pt x="934" y="1685"/>
                    <a:pt x="901" y="1702"/>
                  </a:cubicBezTo>
                  <a:lnTo>
                    <a:pt x="634" y="1868"/>
                  </a:lnTo>
                  <a:lnTo>
                    <a:pt x="6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78;p54"/>
            <p:cNvSpPr/>
            <p:nvPr/>
          </p:nvSpPr>
          <p:spPr>
            <a:xfrm>
              <a:off x="1999100" y="2063575"/>
              <a:ext cx="32550" cy="49875"/>
            </a:xfrm>
            <a:custGeom>
              <a:avLst/>
              <a:gdLst/>
              <a:ahLst/>
              <a:cxnLst/>
              <a:rect l="l" t="t" r="r" b="b"/>
              <a:pathLst>
                <a:path w="1302" h="1995" extrusionOk="0">
                  <a:moveTo>
                    <a:pt x="134" y="1"/>
                  </a:moveTo>
                  <a:cubicBezTo>
                    <a:pt x="101" y="34"/>
                    <a:pt x="67" y="68"/>
                    <a:pt x="34" y="101"/>
                  </a:cubicBezTo>
                  <a:cubicBezTo>
                    <a:pt x="34" y="134"/>
                    <a:pt x="0" y="201"/>
                    <a:pt x="0" y="234"/>
                  </a:cubicBezTo>
                  <a:cubicBezTo>
                    <a:pt x="0" y="268"/>
                    <a:pt x="0" y="301"/>
                    <a:pt x="0" y="335"/>
                  </a:cubicBezTo>
                  <a:cubicBezTo>
                    <a:pt x="34" y="335"/>
                    <a:pt x="67" y="368"/>
                    <a:pt x="101" y="368"/>
                  </a:cubicBezTo>
                  <a:lnTo>
                    <a:pt x="834" y="568"/>
                  </a:lnTo>
                  <a:lnTo>
                    <a:pt x="101" y="1635"/>
                  </a:lnTo>
                  <a:cubicBezTo>
                    <a:pt x="67" y="1669"/>
                    <a:pt x="34" y="1702"/>
                    <a:pt x="0" y="1769"/>
                  </a:cubicBezTo>
                  <a:cubicBezTo>
                    <a:pt x="0" y="1802"/>
                    <a:pt x="0" y="1836"/>
                    <a:pt x="0" y="1869"/>
                  </a:cubicBezTo>
                  <a:cubicBezTo>
                    <a:pt x="0" y="1902"/>
                    <a:pt x="34" y="1936"/>
                    <a:pt x="34" y="1969"/>
                  </a:cubicBezTo>
                  <a:cubicBezTo>
                    <a:pt x="50" y="1986"/>
                    <a:pt x="67" y="1994"/>
                    <a:pt x="84" y="1994"/>
                  </a:cubicBezTo>
                  <a:cubicBezTo>
                    <a:pt x="101" y="1994"/>
                    <a:pt x="117" y="1986"/>
                    <a:pt x="134" y="1969"/>
                  </a:cubicBezTo>
                  <a:cubicBezTo>
                    <a:pt x="167" y="1936"/>
                    <a:pt x="201" y="1902"/>
                    <a:pt x="201" y="1869"/>
                  </a:cubicBezTo>
                  <a:lnTo>
                    <a:pt x="1301" y="301"/>
                  </a:lnTo>
                  <a:lnTo>
                    <a:pt x="201"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79;p54"/>
            <p:cNvSpPr/>
            <p:nvPr/>
          </p:nvSpPr>
          <p:spPr>
            <a:xfrm>
              <a:off x="2027450" y="2136150"/>
              <a:ext cx="33375" cy="49850"/>
            </a:xfrm>
            <a:custGeom>
              <a:avLst/>
              <a:gdLst/>
              <a:ahLst/>
              <a:cxnLst/>
              <a:rect l="l" t="t" r="r" b="b"/>
              <a:pathLst>
                <a:path w="1335" h="1994" extrusionOk="0">
                  <a:moveTo>
                    <a:pt x="1201" y="0"/>
                  </a:moveTo>
                  <a:cubicBezTo>
                    <a:pt x="1168" y="33"/>
                    <a:pt x="1135" y="67"/>
                    <a:pt x="1135" y="100"/>
                  </a:cubicBezTo>
                  <a:lnTo>
                    <a:pt x="1" y="1668"/>
                  </a:lnTo>
                  <a:lnTo>
                    <a:pt x="1101" y="1968"/>
                  </a:lnTo>
                  <a:cubicBezTo>
                    <a:pt x="1118" y="1985"/>
                    <a:pt x="1135" y="1993"/>
                    <a:pt x="1151" y="1993"/>
                  </a:cubicBezTo>
                  <a:cubicBezTo>
                    <a:pt x="1168" y="1993"/>
                    <a:pt x="1185" y="1985"/>
                    <a:pt x="1201" y="1968"/>
                  </a:cubicBezTo>
                  <a:cubicBezTo>
                    <a:pt x="1235" y="1968"/>
                    <a:pt x="1235" y="1935"/>
                    <a:pt x="1268" y="1868"/>
                  </a:cubicBezTo>
                  <a:cubicBezTo>
                    <a:pt x="1302" y="1835"/>
                    <a:pt x="1302" y="1801"/>
                    <a:pt x="1302" y="1735"/>
                  </a:cubicBezTo>
                  <a:cubicBezTo>
                    <a:pt x="1302" y="1668"/>
                    <a:pt x="1268" y="1601"/>
                    <a:pt x="1201" y="1601"/>
                  </a:cubicBezTo>
                  <a:lnTo>
                    <a:pt x="468" y="1401"/>
                  </a:lnTo>
                  <a:lnTo>
                    <a:pt x="1268" y="367"/>
                  </a:lnTo>
                  <a:cubicBezTo>
                    <a:pt x="1268" y="300"/>
                    <a:pt x="1302" y="267"/>
                    <a:pt x="1335" y="234"/>
                  </a:cubicBezTo>
                  <a:cubicBezTo>
                    <a:pt x="1335" y="200"/>
                    <a:pt x="1335" y="167"/>
                    <a:pt x="1335" y="133"/>
                  </a:cubicBezTo>
                  <a:cubicBezTo>
                    <a:pt x="1335" y="67"/>
                    <a:pt x="1302" y="33"/>
                    <a:pt x="130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80;p54"/>
            <p:cNvSpPr/>
            <p:nvPr/>
          </p:nvSpPr>
          <p:spPr>
            <a:xfrm>
              <a:off x="2066650" y="2116125"/>
              <a:ext cx="26700" cy="62975"/>
            </a:xfrm>
            <a:custGeom>
              <a:avLst/>
              <a:gdLst/>
              <a:ahLst/>
              <a:cxnLst/>
              <a:rect l="l" t="t" r="r" b="b"/>
              <a:pathLst>
                <a:path w="1068" h="2519" extrusionOk="0">
                  <a:moveTo>
                    <a:pt x="634" y="0"/>
                  </a:moveTo>
                  <a:lnTo>
                    <a:pt x="234" y="201"/>
                  </a:lnTo>
                  <a:cubicBezTo>
                    <a:pt x="167" y="234"/>
                    <a:pt x="134" y="267"/>
                    <a:pt x="100" y="334"/>
                  </a:cubicBezTo>
                  <a:cubicBezTo>
                    <a:pt x="100" y="367"/>
                    <a:pt x="67" y="401"/>
                    <a:pt x="67" y="467"/>
                  </a:cubicBezTo>
                  <a:cubicBezTo>
                    <a:pt x="67" y="501"/>
                    <a:pt x="100" y="534"/>
                    <a:pt x="100" y="568"/>
                  </a:cubicBezTo>
                  <a:cubicBezTo>
                    <a:pt x="112" y="579"/>
                    <a:pt x="123" y="582"/>
                    <a:pt x="135" y="582"/>
                  </a:cubicBezTo>
                  <a:cubicBezTo>
                    <a:pt x="160" y="582"/>
                    <a:pt x="189" y="568"/>
                    <a:pt x="234" y="568"/>
                  </a:cubicBezTo>
                  <a:lnTo>
                    <a:pt x="401" y="434"/>
                  </a:lnTo>
                  <a:lnTo>
                    <a:pt x="401" y="1969"/>
                  </a:lnTo>
                  <a:lnTo>
                    <a:pt x="134" y="2102"/>
                  </a:lnTo>
                  <a:cubicBezTo>
                    <a:pt x="100" y="2135"/>
                    <a:pt x="34" y="2169"/>
                    <a:pt x="34" y="2235"/>
                  </a:cubicBezTo>
                  <a:cubicBezTo>
                    <a:pt x="0" y="2269"/>
                    <a:pt x="0" y="2335"/>
                    <a:pt x="0" y="2369"/>
                  </a:cubicBezTo>
                  <a:cubicBezTo>
                    <a:pt x="0" y="2402"/>
                    <a:pt x="0" y="2469"/>
                    <a:pt x="34" y="2469"/>
                  </a:cubicBezTo>
                  <a:cubicBezTo>
                    <a:pt x="34" y="2502"/>
                    <a:pt x="50" y="2519"/>
                    <a:pt x="71" y="2519"/>
                  </a:cubicBezTo>
                  <a:cubicBezTo>
                    <a:pt x="92" y="2519"/>
                    <a:pt x="117" y="2502"/>
                    <a:pt x="134" y="2469"/>
                  </a:cubicBezTo>
                  <a:lnTo>
                    <a:pt x="901" y="2035"/>
                  </a:lnTo>
                  <a:cubicBezTo>
                    <a:pt x="968" y="2002"/>
                    <a:pt x="1001" y="1969"/>
                    <a:pt x="1034" y="1935"/>
                  </a:cubicBezTo>
                  <a:cubicBezTo>
                    <a:pt x="1034" y="1868"/>
                    <a:pt x="1068" y="1835"/>
                    <a:pt x="1068" y="1768"/>
                  </a:cubicBezTo>
                  <a:cubicBezTo>
                    <a:pt x="1068" y="1735"/>
                    <a:pt x="1068" y="1702"/>
                    <a:pt x="1034" y="1668"/>
                  </a:cubicBezTo>
                  <a:cubicBezTo>
                    <a:pt x="1001" y="1668"/>
                    <a:pt x="968" y="1668"/>
                    <a:pt x="901" y="1702"/>
                  </a:cubicBezTo>
                  <a:lnTo>
                    <a:pt x="634" y="1868"/>
                  </a:lnTo>
                  <a:lnTo>
                    <a:pt x="6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81;p54"/>
            <p:cNvSpPr/>
            <p:nvPr/>
          </p:nvSpPr>
          <p:spPr>
            <a:xfrm>
              <a:off x="2100000" y="2110800"/>
              <a:ext cx="29225" cy="44550"/>
            </a:xfrm>
            <a:custGeom>
              <a:avLst/>
              <a:gdLst/>
              <a:ahLst/>
              <a:cxnLst/>
              <a:rect l="l" t="t" r="r" b="b"/>
              <a:pathLst>
                <a:path w="1169" h="1782" extrusionOk="0">
                  <a:moveTo>
                    <a:pt x="704" y="387"/>
                  </a:moveTo>
                  <a:cubicBezTo>
                    <a:pt x="768" y="387"/>
                    <a:pt x="829" y="422"/>
                    <a:pt x="868" y="480"/>
                  </a:cubicBezTo>
                  <a:cubicBezTo>
                    <a:pt x="901" y="547"/>
                    <a:pt x="935" y="647"/>
                    <a:pt x="935" y="747"/>
                  </a:cubicBezTo>
                  <a:cubicBezTo>
                    <a:pt x="935" y="881"/>
                    <a:pt x="901" y="981"/>
                    <a:pt x="801" y="1114"/>
                  </a:cubicBezTo>
                  <a:cubicBezTo>
                    <a:pt x="768" y="1214"/>
                    <a:pt x="668" y="1314"/>
                    <a:pt x="568" y="1414"/>
                  </a:cubicBezTo>
                  <a:cubicBezTo>
                    <a:pt x="518" y="1431"/>
                    <a:pt x="468" y="1439"/>
                    <a:pt x="422" y="1439"/>
                  </a:cubicBezTo>
                  <a:cubicBezTo>
                    <a:pt x="376" y="1439"/>
                    <a:pt x="334" y="1431"/>
                    <a:pt x="301" y="1414"/>
                  </a:cubicBezTo>
                  <a:cubicBezTo>
                    <a:pt x="234" y="1348"/>
                    <a:pt x="201" y="1248"/>
                    <a:pt x="201" y="1147"/>
                  </a:cubicBezTo>
                  <a:cubicBezTo>
                    <a:pt x="201" y="1014"/>
                    <a:pt x="268" y="881"/>
                    <a:pt x="334" y="747"/>
                  </a:cubicBezTo>
                  <a:cubicBezTo>
                    <a:pt x="368" y="614"/>
                    <a:pt x="468" y="514"/>
                    <a:pt x="568" y="447"/>
                  </a:cubicBezTo>
                  <a:cubicBezTo>
                    <a:pt x="610" y="405"/>
                    <a:pt x="657" y="387"/>
                    <a:pt x="704" y="387"/>
                  </a:cubicBezTo>
                  <a:close/>
                  <a:moveTo>
                    <a:pt x="788" y="0"/>
                  </a:moveTo>
                  <a:cubicBezTo>
                    <a:pt x="714" y="0"/>
                    <a:pt x="641" y="31"/>
                    <a:pt x="568" y="80"/>
                  </a:cubicBezTo>
                  <a:cubicBezTo>
                    <a:pt x="468" y="147"/>
                    <a:pt x="368" y="247"/>
                    <a:pt x="268" y="347"/>
                  </a:cubicBezTo>
                  <a:cubicBezTo>
                    <a:pt x="167" y="480"/>
                    <a:pt x="101" y="647"/>
                    <a:pt x="67" y="781"/>
                  </a:cubicBezTo>
                  <a:cubicBezTo>
                    <a:pt x="1" y="947"/>
                    <a:pt x="1" y="1081"/>
                    <a:pt x="1" y="1248"/>
                  </a:cubicBezTo>
                  <a:cubicBezTo>
                    <a:pt x="1" y="1381"/>
                    <a:pt x="1" y="1481"/>
                    <a:pt x="67" y="1614"/>
                  </a:cubicBezTo>
                  <a:cubicBezTo>
                    <a:pt x="101" y="1681"/>
                    <a:pt x="167" y="1748"/>
                    <a:pt x="268" y="1781"/>
                  </a:cubicBezTo>
                  <a:cubicBezTo>
                    <a:pt x="368" y="1781"/>
                    <a:pt x="501" y="1781"/>
                    <a:pt x="568" y="1715"/>
                  </a:cubicBezTo>
                  <a:cubicBezTo>
                    <a:pt x="701" y="1648"/>
                    <a:pt x="801" y="1548"/>
                    <a:pt x="868" y="1448"/>
                  </a:cubicBezTo>
                  <a:cubicBezTo>
                    <a:pt x="968" y="1314"/>
                    <a:pt x="1035" y="1147"/>
                    <a:pt x="1101" y="1014"/>
                  </a:cubicBezTo>
                  <a:cubicBezTo>
                    <a:pt x="1135" y="881"/>
                    <a:pt x="1168" y="747"/>
                    <a:pt x="1168" y="614"/>
                  </a:cubicBezTo>
                  <a:cubicBezTo>
                    <a:pt x="1168" y="447"/>
                    <a:pt x="1135" y="314"/>
                    <a:pt x="1101" y="213"/>
                  </a:cubicBezTo>
                  <a:cubicBezTo>
                    <a:pt x="1035" y="113"/>
                    <a:pt x="968" y="47"/>
                    <a:pt x="868" y="13"/>
                  </a:cubicBezTo>
                  <a:cubicBezTo>
                    <a:pt x="841" y="4"/>
                    <a:pt x="814" y="0"/>
                    <a:pt x="78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82;p54"/>
            <p:cNvSpPr/>
            <p:nvPr/>
          </p:nvSpPr>
          <p:spPr>
            <a:xfrm>
              <a:off x="2135025" y="2087775"/>
              <a:ext cx="29225" cy="47600"/>
            </a:xfrm>
            <a:custGeom>
              <a:avLst/>
              <a:gdLst/>
              <a:ahLst/>
              <a:cxnLst/>
              <a:rect l="l" t="t" r="r" b="b"/>
              <a:pathLst>
                <a:path w="1169" h="1904" extrusionOk="0">
                  <a:moveTo>
                    <a:pt x="1001" y="0"/>
                  </a:moveTo>
                  <a:cubicBezTo>
                    <a:pt x="968" y="34"/>
                    <a:pt x="935" y="67"/>
                    <a:pt x="901" y="134"/>
                  </a:cubicBezTo>
                  <a:cubicBezTo>
                    <a:pt x="868" y="100"/>
                    <a:pt x="801" y="100"/>
                    <a:pt x="735" y="100"/>
                  </a:cubicBezTo>
                  <a:cubicBezTo>
                    <a:pt x="701" y="134"/>
                    <a:pt x="634" y="134"/>
                    <a:pt x="568" y="167"/>
                  </a:cubicBezTo>
                  <a:cubicBezTo>
                    <a:pt x="401" y="301"/>
                    <a:pt x="234" y="467"/>
                    <a:pt x="167" y="667"/>
                  </a:cubicBezTo>
                  <a:cubicBezTo>
                    <a:pt x="34" y="901"/>
                    <a:pt x="1" y="1134"/>
                    <a:pt x="1" y="1368"/>
                  </a:cubicBezTo>
                  <a:cubicBezTo>
                    <a:pt x="1" y="1635"/>
                    <a:pt x="67" y="1802"/>
                    <a:pt x="201" y="1868"/>
                  </a:cubicBezTo>
                  <a:cubicBezTo>
                    <a:pt x="248" y="1892"/>
                    <a:pt x="300" y="1903"/>
                    <a:pt x="351" y="1903"/>
                  </a:cubicBezTo>
                  <a:cubicBezTo>
                    <a:pt x="444" y="1903"/>
                    <a:pt x="536" y="1866"/>
                    <a:pt x="601" y="1802"/>
                  </a:cubicBezTo>
                  <a:cubicBezTo>
                    <a:pt x="801" y="1702"/>
                    <a:pt x="935" y="1568"/>
                    <a:pt x="1068" y="1401"/>
                  </a:cubicBezTo>
                  <a:cubicBezTo>
                    <a:pt x="1101" y="1301"/>
                    <a:pt x="1168" y="1201"/>
                    <a:pt x="1168" y="1101"/>
                  </a:cubicBezTo>
                  <a:cubicBezTo>
                    <a:pt x="1168" y="1068"/>
                    <a:pt x="1135" y="1034"/>
                    <a:pt x="1135" y="1001"/>
                  </a:cubicBezTo>
                  <a:lnTo>
                    <a:pt x="1035" y="1001"/>
                  </a:lnTo>
                  <a:cubicBezTo>
                    <a:pt x="1001" y="1034"/>
                    <a:pt x="968" y="1068"/>
                    <a:pt x="968" y="1134"/>
                  </a:cubicBezTo>
                  <a:cubicBezTo>
                    <a:pt x="935" y="1168"/>
                    <a:pt x="901" y="1235"/>
                    <a:pt x="868" y="1268"/>
                  </a:cubicBezTo>
                  <a:cubicBezTo>
                    <a:pt x="801" y="1335"/>
                    <a:pt x="701" y="1401"/>
                    <a:pt x="634" y="1468"/>
                  </a:cubicBezTo>
                  <a:cubicBezTo>
                    <a:pt x="556" y="1507"/>
                    <a:pt x="478" y="1523"/>
                    <a:pt x="420" y="1523"/>
                  </a:cubicBezTo>
                  <a:cubicBezTo>
                    <a:pt x="379" y="1523"/>
                    <a:pt x="348" y="1515"/>
                    <a:pt x="334" y="1501"/>
                  </a:cubicBezTo>
                  <a:cubicBezTo>
                    <a:pt x="268" y="1468"/>
                    <a:pt x="234" y="1368"/>
                    <a:pt x="234" y="1235"/>
                  </a:cubicBezTo>
                  <a:cubicBezTo>
                    <a:pt x="234" y="1101"/>
                    <a:pt x="268" y="968"/>
                    <a:pt x="334" y="834"/>
                  </a:cubicBezTo>
                  <a:cubicBezTo>
                    <a:pt x="368" y="701"/>
                    <a:pt x="468" y="601"/>
                    <a:pt x="568" y="534"/>
                  </a:cubicBezTo>
                  <a:cubicBezTo>
                    <a:pt x="634" y="501"/>
                    <a:pt x="735" y="467"/>
                    <a:pt x="801" y="467"/>
                  </a:cubicBezTo>
                  <a:cubicBezTo>
                    <a:pt x="835" y="501"/>
                    <a:pt x="868" y="534"/>
                    <a:pt x="868" y="601"/>
                  </a:cubicBezTo>
                  <a:cubicBezTo>
                    <a:pt x="868" y="634"/>
                    <a:pt x="901" y="701"/>
                    <a:pt x="901" y="701"/>
                  </a:cubicBezTo>
                  <a:lnTo>
                    <a:pt x="1001" y="701"/>
                  </a:lnTo>
                  <a:cubicBezTo>
                    <a:pt x="1035" y="667"/>
                    <a:pt x="1068" y="634"/>
                    <a:pt x="1068" y="601"/>
                  </a:cubicBezTo>
                  <a:cubicBezTo>
                    <a:pt x="1101" y="534"/>
                    <a:pt x="1101" y="467"/>
                    <a:pt x="1101" y="401"/>
                  </a:cubicBezTo>
                  <a:lnTo>
                    <a:pt x="1101" y="167"/>
                  </a:lnTo>
                  <a:cubicBezTo>
                    <a:pt x="1101" y="100"/>
                    <a:pt x="1101" y="67"/>
                    <a:pt x="10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83;p54"/>
            <p:cNvSpPr/>
            <p:nvPr/>
          </p:nvSpPr>
          <p:spPr>
            <a:xfrm>
              <a:off x="2169225" y="2070250"/>
              <a:ext cx="32550" cy="49850"/>
            </a:xfrm>
            <a:custGeom>
              <a:avLst/>
              <a:gdLst/>
              <a:ahLst/>
              <a:cxnLst/>
              <a:rect l="l" t="t" r="r" b="b"/>
              <a:pathLst>
                <a:path w="1302" h="1994" extrusionOk="0">
                  <a:moveTo>
                    <a:pt x="134" y="1"/>
                  </a:moveTo>
                  <a:cubicBezTo>
                    <a:pt x="67" y="34"/>
                    <a:pt x="67" y="68"/>
                    <a:pt x="34" y="101"/>
                  </a:cubicBezTo>
                  <a:cubicBezTo>
                    <a:pt x="0" y="134"/>
                    <a:pt x="0" y="201"/>
                    <a:pt x="0" y="234"/>
                  </a:cubicBezTo>
                  <a:cubicBezTo>
                    <a:pt x="0" y="268"/>
                    <a:pt x="0" y="301"/>
                    <a:pt x="0" y="334"/>
                  </a:cubicBezTo>
                  <a:cubicBezTo>
                    <a:pt x="0" y="334"/>
                    <a:pt x="34" y="368"/>
                    <a:pt x="67" y="368"/>
                  </a:cubicBezTo>
                  <a:lnTo>
                    <a:pt x="801" y="568"/>
                  </a:lnTo>
                  <a:lnTo>
                    <a:pt x="67" y="1635"/>
                  </a:lnTo>
                  <a:cubicBezTo>
                    <a:pt x="34" y="1669"/>
                    <a:pt x="34" y="1735"/>
                    <a:pt x="0" y="1769"/>
                  </a:cubicBezTo>
                  <a:cubicBezTo>
                    <a:pt x="0" y="1802"/>
                    <a:pt x="0" y="1835"/>
                    <a:pt x="0" y="1869"/>
                  </a:cubicBezTo>
                  <a:cubicBezTo>
                    <a:pt x="0" y="1902"/>
                    <a:pt x="0" y="1936"/>
                    <a:pt x="34" y="1969"/>
                  </a:cubicBezTo>
                  <a:cubicBezTo>
                    <a:pt x="50" y="1986"/>
                    <a:pt x="67" y="1994"/>
                    <a:pt x="84" y="1994"/>
                  </a:cubicBezTo>
                  <a:cubicBezTo>
                    <a:pt x="100" y="1994"/>
                    <a:pt x="117" y="1986"/>
                    <a:pt x="134" y="1969"/>
                  </a:cubicBezTo>
                  <a:cubicBezTo>
                    <a:pt x="167" y="1936"/>
                    <a:pt x="167" y="1902"/>
                    <a:pt x="200" y="1869"/>
                  </a:cubicBezTo>
                  <a:lnTo>
                    <a:pt x="1301" y="301"/>
                  </a:lnTo>
                  <a:lnTo>
                    <a:pt x="200"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84;p54"/>
            <p:cNvSpPr/>
            <p:nvPr/>
          </p:nvSpPr>
          <p:spPr>
            <a:xfrm>
              <a:off x="2201750" y="2041900"/>
              <a:ext cx="31700" cy="58200"/>
            </a:xfrm>
            <a:custGeom>
              <a:avLst/>
              <a:gdLst/>
              <a:ahLst/>
              <a:cxnLst/>
              <a:rect l="l" t="t" r="r" b="b"/>
              <a:pathLst>
                <a:path w="1268" h="2328" extrusionOk="0">
                  <a:moveTo>
                    <a:pt x="401" y="1"/>
                  </a:moveTo>
                  <a:lnTo>
                    <a:pt x="134" y="134"/>
                  </a:lnTo>
                  <a:cubicBezTo>
                    <a:pt x="100" y="167"/>
                    <a:pt x="34" y="201"/>
                    <a:pt x="34" y="268"/>
                  </a:cubicBezTo>
                  <a:cubicBezTo>
                    <a:pt x="0" y="301"/>
                    <a:pt x="0" y="334"/>
                    <a:pt x="0" y="401"/>
                  </a:cubicBezTo>
                  <a:cubicBezTo>
                    <a:pt x="0" y="401"/>
                    <a:pt x="0" y="434"/>
                    <a:pt x="0" y="434"/>
                  </a:cubicBezTo>
                  <a:cubicBezTo>
                    <a:pt x="34" y="434"/>
                    <a:pt x="67" y="434"/>
                    <a:pt x="134" y="401"/>
                  </a:cubicBezTo>
                  <a:lnTo>
                    <a:pt x="167" y="401"/>
                  </a:lnTo>
                  <a:lnTo>
                    <a:pt x="167" y="1902"/>
                  </a:lnTo>
                  <a:cubicBezTo>
                    <a:pt x="134" y="1935"/>
                    <a:pt x="100" y="1969"/>
                    <a:pt x="67" y="2002"/>
                  </a:cubicBezTo>
                  <a:cubicBezTo>
                    <a:pt x="34" y="2069"/>
                    <a:pt x="0" y="2136"/>
                    <a:pt x="0" y="2202"/>
                  </a:cubicBezTo>
                  <a:cubicBezTo>
                    <a:pt x="0" y="2236"/>
                    <a:pt x="0" y="2269"/>
                    <a:pt x="34" y="2302"/>
                  </a:cubicBezTo>
                  <a:cubicBezTo>
                    <a:pt x="50" y="2319"/>
                    <a:pt x="67" y="2327"/>
                    <a:pt x="88" y="2327"/>
                  </a:cubicBezTo>
                  <a:cubicBezTo>
                    <a:pt x="109" y="2327"/>
                    <a:pt x="134" y="2319"/>
                    <a:pt x="167" y="2302"/>
                  </a:cubicBezTo>
                  <a:lnTo>
                    <a:pt x="401" y="2136"/>
                  </a:lnTo>
                  <a:cubicBezTo>
                    <a:pt x="467" y="2102"/>
                    <a:pt x="501" y="2069"/>
                    <a:pt x="534" y="2035"/>
                  </a:cubicBezTo>
                  <a:cubicBezTo>
                    <a:pt x="567" y="1969"/>
                    <a:pt x="567" y="1935"/>
                    <a:pt x="567" y="1869"/>
                  </a:cubicBezTo>
                  <a:cubicBezTo>
                    <a:pt x="567" y="1802"/>
                    <a:pt x="534" y="1769"/>
                    <a:pt x="501" y="1769"/>
                  </a:cubicBezTo>
                  <a:cubicBezTo>
                    <a:pt x="501" y="1769"/>
                    <a:pt x="467" y="1769"/>
                    <a:pt x="401" y="1802"/>
                  </a:cubicBezTo>
                  <a:lnTo>
                    <a:pt x="401" y="1135"/>
                  </a:lnTo>
                  <a:cubicBezTo>
                    <a:pt x="434" y="1068"/>
                    <a:pt x="501" y="968"/>
                    <a:pt x="567" y="868"/>
                  </a:cubicBezTo>
                  <a:cubicBezTo>
                    <a:pt x="601" y="801"/>
                    <a:pt x="634" y="768"/>
                    <a:pt x="701" y="735"/>
                  </a:cubicBezTo>
                  <a:lnTo>
                    <a:pt x="834" y="735"/>
                  </a:lnTo>
                  <a:cubicBezTo>
                    <a:pt x="868" y="768"/>
                    <a:pt x="868" y="835"/>
                    <a:pt x="868" y="901"/>
                  </a:cubicBezTo>
                  <a:lnTo>
                    <a:pt x="868" y="1535"/>
                  </a:lnTo>
                  <a:cubicBezTo>
                    <a:pt x="834" y="1568"/>
                    <a:pt x="801" y="1602"/>
                    <a:pt x="767" y="1635"/>
                  </a:cubicBezTo>
                  <a:cubicBezTo>
                    <a:pt x="734" y="1669"/>
                    <a:pt x="701" y="1735"/>
                    <a:pt x="734" y="1802"/>
                  </a:cubicBezTo>
                  <a:cubicBezTo>
                    <a:pt x="701" y="1835"/>
                    <a:pt x="734" y="1902"/>
                    <a:pt x="734" y="1935"/>
                  </a:cubicBezTo>
                  <a:cubicBezTo>
                    <a:pt x="751" y="1952"/>
                    <a:pt x="767" y="1960"/>
                    <a:pt x="788" y="1960"/>
                  </a:cubicBezTo>
                  <a:cubicBezTo>
                    <a:pt x="809" y="1960"/>
                    <a:pt x="834" y="1952"/>
                    <a:pt x="868" y="1935"/>
                  </a:cubicBezTo>
                  <a:lnTo>
                    <a:pt x="1134" y="1769"/>
                  </a:lnTo>
                  <a:cubicBezTo>
                    <a:pt x="1168" y="1735"/>
                    <a:pt x="1201" y="1702"/>
                    <a:pt x="1234" y="1669"/>
                  </a:cubicBezTo>
                  <a:cubicBezTo>
                    <a:pt x="1268" y="1602"/>
                    <a:pt x="1268" y="1568"/>
                    <a:pt x="1268" y="1502"/>
                  </a:cubicBezTo>
                  <a:cubicBezTo>
                    <a:pt x="1268" y="1435"/>
                    <a:pt x="1268" y="1402"/>
                    <a:pt x="1234" y="1402"/>
                  </a:cubicBezTo>
                  <a:cubicBezTo>
                    <a:pt x="1201" y="1402"/>
                    <a:pt x="1168" y="1402"/>
                    <a:pt x="1101" y="1435"/>
                  </a:cubicBezTo>
                  <a:lnTo>
                    <a:pt x="1101" y="768"/>
                  </a:lnTo>
                  <a:cubicBezTo>
                    <a:pt x="1101" y="668"/>
                    <a:pt x="1101" y="568"/>
                    <a:pt x="1068" y="468"/>
                  </a:cubicBezTo>
                  <a:cubicBezTo>
                    <a:pt x="1034" y="434"/>
                    <a:pt x="968" y="368"/>
                    <a:pt x="901" y="368"/>
                  </a:cubicBezTo>
                  <a:cubicBezTo>
                    <a:pt x="834" y="368"/>
                    <a:pt x="767" y="401"/>
                    <a:pt x="701" y="434"/>
                  </a:cubicBezTo>
                  <a:cubicBezTo>
                    <a:pt x="634" y="468"/>
                    <a:pt x="601" y="501"/>
                    <a:pt x="534" y="534"/>
                  </a:cubicBezTo>
                  <a:cubicBezTo>
                    <a:pt x="501" y="601"/>
                    <a:pt x="434" y="668"/>
                    <a:pt x="401" y="735"/>
                  </a:cubicBezTo>
                  <a:lnTo>
                    <a:pt x="401"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85;p54"/>
            <p:cNvSpPr/>
            <p:nvPr/>
          </p:nvSpPr>
          <p:spPr>
            <a:xfrm>
              <a:off x="2239275" y="2023550"/>
              <a:ext cx="30050" cy="50575"/>
            </a:xfrm>
            <a:custGeom>
              <a:avLst/>
              <a:gdLst/>
              <a:ahLst/>
              <a:cxnLst/>
              <a:rect l="l" t="t" r="r" b="b"/>
              <a:pathLst>
                <a:path w="1202" h="2023" extrusionOk="0">
                  <a:moveTo>
                    <a:pt x="367" y="1"/>
                  </a:moveTo>
                  <a:cubicBezTo>
                    <a:pt x="334" y="34"/>
                    <a:pt x="301" y="68"/>
                    <a:pt x="267" y="101"/>
                  </a:cubicBezTo>
                  <a:cubicBezTo>
                    <a:pt x="267" y="168"/>
                    <a:pt x="234" y="234"/>
                    <a:pt x="234" y="301"/>
                  </a:cubicBezTo>
                  <a:lnTo>
                    <a:pt x="234" y="568"/>
                  </a:lnTo>
                  <a:lnTo>
                    <a:pt x="167" y="635"/>
                  </a:lnTo>
                  <a:cubicBezTo>
                    <a:pt x="100" y="635"/>
                    <a:pt x="67" y="701"/>
                    <a:pt x="34" y="735"/>
                  </a:cubicBezTo>
                  <a:cubicBezTo>
                    <a:pt x="34" y="768"/>
                    <a:pt x="0" y="835"/>
                    <a:pt x="0" y="868"/>
                  </a:cubicBezTo>
                  <a:cubicBezTo>
                    <a:pt x="0" y="935"/>
                    <a:pt x="34" y="968"/>
                    <a:pt x="34" y="1002"/>
                  </a:cubicBezTo>
                  <a:cubicBezTo>
                    <a:pt x="50" y="1018"/>
                    <a:pt x="67" y="1027"/>
                    <a:pt x="88" y="1027"/>
                  </a:cubicBezTo>
                  <a:cubicBezTo>
                    <a:pt x="109" y="1027"/>
                    <a:pt x="134" y="1018"/>
                    <a:pt x="167" y="1002"/>
                  </a:cubicBezTo>
                  <a:lnTo>
                    <a:pt x="234" y="935"/>
                  </a:lnTo>
                  <a:lnTo>
                    <a:pt x="234" y="1702"/>
                  </a:lnTo>
                  <a:cubicBezTo>
                    <a:pt x="234" y="1802"/>
                    <a:pt x="267" y="1902"/>
                    <a:pt x="334" y="2002"/>
                  </a:cubicBezTo>
                  <a:cubicBezTo>
                    <a:pt x="371" y="2014"/>
                    <a:pt x="407" y="2022"/>
                    <a:pt x="445" y="2022"/>
                  </a:cubicBezTo>
                  <a:cubicBezTo>
                    <a:pt x="512" y="2022"/>
                    <a:pt x="583" y="1999"/>
                    <a:pt x="667" y="1936"/>
                  </a:cubicBezTo>
                  <a:cubicBezTo>
                    <a:pt x="768" y="1869"/>
                    <a:pt x="868" y="1802"/>
                    <a:pt x="934" y="1735"/>
                  </a:cubicBezTo>
                  <a:cubicBezTo>
                    <a:pt x="1034" y="1635"/>
                    <a:pt x="1101" y="1569"/>
                    <a:pt x="1168" y="1469"/>
                  </a:cubicBezTo>
                  <a:cubicBezTo>
                    <a:pt x="1168" y="1402"/>
                    <a:pt x="1168" y="1368"/>
                    <a:pt x="1168" y="1302"/>
                  </a:cubicBezTo>
                  <a:cubicBezTo>
                    <a:pt x="1201" y="1268"/>
                    <a:pt x="1168" y="1235"/>
                    <a:pt x="1168" y="1202"/>
                  </a:cubicBezTo>
                  <a:lnTo>
                    <a:pt x="1068" y="1202"/>
                  </a:lnTo>
                  <a:cubicBezTo>
                    <a:pt x="1034" y="1235"/>
                    <a:pt x="1001" y="1268"/>
                    <a:pt x="1001" y="1302"/>
                  </a:cubicBezTo>
                  <a:cubicBezTo>
                    <a:pt x="901" y="1435"/>
                    <a:pt x="801" y="1535"/>
                    <a:pt x="667" y="1602"/>
                  </a:cubicBezTo>
                  <a:cubicBezTo>
                    <a:pt x="620" y="1626"/>
                    <a:pt x="573" y="1649"/>
                    <a:pt x="538" y="1649"/>
                  </a:cubicBezTo>
                  <a:cubicBezTo>
                    <a:pt x="523" y="1649"/>
                    <a:pt x="510" y="1645"/>
                    <a:pt x="501" y="1635"/>
                  </a:cubicBezTo>
                  <a:cubicBezTo>
                    <a:pt x="467" y="1635"/>
                    <a:pt x="467" y="1602"/>
                    <a:pt x="467" y="1502"/>
                  </a:cubicBezTo>
                  <a:lnTo>
                    <a:pt x="467" y="801"/>
                  </a:lnTo>
                  <a:lnTo>
                    <a:pt x="901" y="601"/>
                  </a:lnTo>
                  <a:cubicBezTo>
                    <a:pt x="934" y="568"/>
                    <a:pt x="968" y="535"/>
                    <a:pt x="1001" y="501"/>
                  </a:cubicBezTo>
                  <a:cubicBezTo>
                    <a:pt x="1034" y="434"/>
                    <a:pt x="1034" y="401"/>
                    <a:pt x="1034" y="334"/>
                  </a:cubicBezTo>
                  <a:cubicBezTo>
                    <a:pt x="1034" y="301"/>
                    <a:pt x="1034" y="268"/>
                    <a:pt x="1001" y="234"/>
                  </a:cubicBezTo>
                  <a:cubicBezTo>
                    <a:pt x="984" y="218"/>
                    <a:pt x="968" y="209"/>
                    <a:pt x="951" y="209"/>
                  </a:cubicBezTo>
                  <a:cubicBezTo>
                    <a:pt x="934" y="209"/>
                    <a:pt x="918" y="218"/>
                    <a:pt x="901" y="234"/>
                  </a:cubicBezTo>
                  <a:lnTo>
                    <a:pt x="467" y="468"/>
                  </a:lnTo>
                  <a:lnTo>
                    <a:pt x="467" y="168"/>
                  </a:lnTo>
                  <a:cubicBezTo>
                    <a:pt x="467" y="101"/>
                    <a:pt x="467" y="68"/>
                    <a:pt x="43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86;p54"/>
            <p:cNvSpPr/>
            <p:nvPr/>
          </p:nvSpPr>
          <p:spPr>
            <a:xfrm>
              <a:off x="2274300" y="2002075"/>
              <a:ext cx="29200" cy="52025"/>
            </a:xfrm>
            <a:custGeom>
              <a:avLst/>
              <a:gdLst/>
              <a:ahLst/>
              <a:cxnLst/>
              <a:rect l="l" t="t" r="r" b="b"/>
              <a:pathLst>
                <a:path w="1168" h="2081" extrusionOk="0">
                  <a:moveTo>
                    <a:pt x="384" y="1"/>
                  </a:moveTo>
                  <a:cubicBezTo>
                    <a:pt x="367" y="1"/>
                    <a:pt x="351" y="9"/>
                    <a:pt x="334" y="26"/>
                  </a:cubicBezTo>
                  <a:cubicBezTo>
                    <a:pt x="301" y="59"/>
                    <a:pt x="267" y="93"/>
                    <a:pt x="267" y="126"/>
                  </a:cubicBezTo>
                  <a:cubicBezTo>
                    <a:pt x="234" y="193"/>
                    <a:pt x="234" y="259"/>
                    <a:pt x="234" y="326"/>
                  </a:cubicBezTo>
                  <a:lnTo>
                    <a:pt x="234" y="626"/>
                  </a:lnTo>
                  <a:lnTo>
                    <a:pt x="134" y="693"/>
                  </a:lnTo>
                  <a:cubicBezTo>
                    <a:pt x="100" y="693"/>
                    <a:pt x="67" y="760"/>
                    <a:pt x="34" y="793"/>
                  </a:cubicBezTo>
                  <a:cubicBezTo>
                    <a:pt x="0" y="826"/>
                    <a:pt x="0" y="893"/>
                    <a:pt x="0" y="960"/>
                  </a:cubicBezTo>
                  <a:cubicBezTo>
                    <a:pt x="0" y="993"/>
                    <a:pt x="0" y="1027"/>
                    <a:pt x="34" y="1060"/>
                  </a:cubicBezTo>
                  <a:cubicBezTo>
                    <a:pt x="34" y="1077"/>
                    <a:pt x="50" y="1085"/>
                    <a:pt x="71" y="1085"/>
                  </a:cubicBezTo>
                  <a:cubicBezTo>
                    <a:pt x="92" y="1085"/>
                    <a:pt x="117" y="1077"/>
                    <a:pt x="134" y="1060"/>
                  </a:cubicBezTo>
                  <a:lnTo>
                    <a:pt x="234" y="993"/>
                  </a:lnTo>
                  <a:lnTo>
                    <a:pt x="234" y="1760"/>
                  </a:lnTo>
                  <a:cubicBezTo>
                    <a:pt x="200" y="1861"/>
                    <a:pt x="267" y="1994"/>
                    <a:pt x="334" y="2061"/>
                  </a:cubicBezTo>
                  <a:cubicBezTo>
                    <a:pt x="358" y="2073"/>
                    <a:pt x="387" y="2081"/>
                    <a:pt x="421" y="2081"/>
                  </a:cubicBezTo>
                  <a:cubicBezTo>
                    <a:pt x="478" y="2081"/>
                    <a:pt x="549" y="2057"/>
                    <a:pt x="634" y="1994"/>
                  </a:cubicBezTo>
                  <a:cubicBezTo>
                    <a:pt x="734" y="1927"/>
                    <a:pt x="834" y="1861"/>
                    <a:pt x="901" y="1794"/>
                  </a:cubicBezTo>
                  <a:cubicBezTo>
                    <a:pt x="1001" y="1694"/>
                    <a:pt x="1068" y="1627"/>
                    <a:pt x="1134" y="1527"/>
                  </a:cubicBezTo>
                  <a:cubicBezTo>
                    <a:pt x="1168" y="1460"/>
                    <a:pt x="1168" y="1427"/>
                    <a:pt x="1168" y="1394"/>
                  </a:cubicBezTo>
                  <a:cubicBezTo>
                    <a:pt x="1168" y="1327"/>
                    <a:pt x="1168" y="1293"/>
                    <a:pt x="1134" y="1260"/>
                  </a:cubicBezTo>
                  <a:lnTo>
                    <a:pt x="1068" y="1260"/>
                  </a:lnTo>
                  <a:cubicBezTo>
                    <a:pt x="1034" y="1293"/>
                    <a:pt x="1001" y="1327"/>
                    <a:pt x="968" y="1360"/>
                  </a:cubicBezTo>
                  <a:cubicBezTo>
                    <a:pt x="868" y="1494"/>
                    <a:pt x="768" y="1594"/>
                    <a:pt x="634" y="1660"/>
                  </a:cubicBezTo>
                  <a:cubicBezTo>
                    <a:pt x="587" y="1684"/>
                    <a:pt x="540" y="1708"/>
                    <a:pt x="504" y="1708"/>
                  </a:cubicBezTo>
                  <a:cubicBezTo>
                    <a:pt x="490" y="1708"/>
                    <a:pt x="477" y="1703"/>
                    <a:pt x="467" y="1694"/>
                  </a:cubicBezTo>
                  <a:cubicBezTo>
                    <a:pt x="467" y="1694"/>
                    <a:pt x="467" y="1660"/>
                    <a:pt x="467" y="1594"/>
                  </a:cubicBezTo>
                  <a:lnTo>
                    <a:pt x="467" y="893"/>
                  </a:lnTo>
                  <a:lnTo>
                    <a:pt x="868" y="626"/>
                  </a:lnTo>
                  <a:cubicBezTo>
                    <a:pt x="901" y="593"/>
                    <a:pt x="968" y="560"/>
                    <a:pt x="968" y="526"/>
                  </a:cubicBezTo>
                  <a:cubicBezTo>
                    <a:pt x="1001" y="460"/>
                    <a:pt x="1001" y="426"/>
                    <a:pt x="1001" y="359"/>
                  </a:cubicBezTo>
                  <a:cubicBezTo>
                    <a:pt x="1034" y="326"/>
                    <a:pt x="1001" y="293"/>
                    <a:pt x="968" y="259"/>
                  </a:cubicBezTo>
                  <a:cubicBezTo>
                    <a:pt x="968" y="243"/>
                    <a:pt x="959" y="234"/>
                    <a:pt x="943" y="234"/>
                  </a:cubicBezTo>
                  <a:cubicBezTo>
                    <a:pt x="926" y="234"/>
                    <a:pt x="901" y="243"/>
                    <a:pt x="868" y="259"/>
                  </a:cubicBezTo>
                  <a:lnTo>
                    <a:pt x="434" y="493"/>
                  </a:lnTo>
                  <a:lnTo>
                    <a:pt x="434" y="193"/>
                  </a:lnTo>
                  <a:cubicBezTo>
                    <a:pt x="467" y="126"/>
                    <a:pt x="434" y="93"/>
                    <a:pt x="434" y="26"/>
                  </a:cubicBezTo>
                  <a:cubicBezTo>
                    <a:pt x="417" y="9"/>
                    <a:pt x="401" y="1"/>
                    <a:pt x="38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87;p54"/>
            <p:cNvSpPr/>
            <p:nvPr/>
          </p:nvSpPr>
          <p:spPr>
            <a:xfrm>
              <a:off x="2303475" y="1990000"/>
              <a:ext cx="34225" cy="70275"/>
            </a:xfrm>
            <a:custGeom>
              <a:avLst/>
              <a:gdLst/>
              <a:ahLst/>
              <a:cxnLst/>
              <a:rect l="l" t="t" r="r" b="b"/>
              <a:pathLst>
                <a:path w="1369" h="2811" extrusionOk="0">
                  <a:moveTo>
                    <a:pt x="968" y="409"/>
                  </a:moveTo>
                  <a:cubicBezTo>
                    <a:pt x="1002" y="442"/>
                    <a:pt x="1068" y="476"/>
                    <a:pt x="1068" y="542"/>
                  </a:cubicBezTo>
                  <a:cubicBezTo>
                    <a:pt x="1102" y="609"/>
                    <a:pt x="1102" y="642"/>
                    <a:pt x="1102" y="709"/>
                  </a:cubicBezTo>
                  <a:cubicBezTo>
                    <a:pt x="1102" y="842"/>
                    <a:pt x="1068" y="943"/>
                    <a:pt x="1002" y="1043"/>
                  </a:cubicBezTo>
                  <a:cubicBezTo>
                    <a:pt x="968" y="1143"/>
                    <a:pt x="868" y="1243"/>
                    <a:pt x="768" y="1309"/>
                  </a:cubicBezTo>
                  <a:cubicBezTo>
                    <a:pt x="735" y="1343"/>
                    <a:pt x="693" y="1359"/>
                    <a:pt x="651" y="1359"/>
                  </a:cubicBezTo>
                  <a:cubicBezTo>
                    <a:pt x="610" y="1359"/>
                    <a:pt x="568" y="1343"/>
                    <a:pt x="535" y="1309"/>
                  </a:cubicBezTo>
                  <a:cubicBezTo>
                    <a:pt x="468" y="1276"/>
                    <a:pt x="434" y="1176"/>
                    <a:pt x="434" y="1109"/>
                  </a:cubicBezTo>
                  <a:cubicBezTo>
                    <a:pt x="434" y="1009"/>
                    <a:pt x="468" y="909"/>
                    <a:pt x="501" y="809"/>
                  </a:cubicBezTo>
                  <a:cubicBezTo>
                    <a:pt x="568" y="676"/>
                    <a:pt x="635" y="542"/>
                    <a:pt x="768" y="442"/>
                  </a:cubicBezTo>
                  <a:cubicBezTo>
                    <a:pt x="835" y="409"/>
                    <a:pt x="901" y="409"/>
                    <a:pt x="968" y="409"/>
                  </a:cubicBezTo>
                  <a:close/>
                  <a:moveTo>
                    <a:pt x="968" y="0"/>
                  </a:moveTo>
                  <a:cubicBezTo>
                    <a:pt x="893" y="0"/>
                    <a:pt x="818" y="25"/>
                    <a:pt x="768" y="75"/>
                  </a:cubicBezTo>
                  <a:cubicBezTo>
                    <a:pt x="701" y="109"/>
                    <a:pt x="635" y="142"/>
                    <a:pt x="601" y="209"/>
                  </a:cubicBezTo>
                  <a:cubicBezTo>
                    <a:pt x="535" y="275"/>
                    <a:pt x="468" y="342"/>
                    <a:pt x="434" y="442"/>
                  </a:cubicBezTo>
                  <a:lnTo>
                    <a:pt x="434" y="309"/>
                  </a:lnTo>
                  <a:lnTo>
                    <a:pt x="168" y="476"/>
                  </a:lnTo>
                  <a:cubicBezTo>
                    <a:pt x="101" y="509"/>
                    <a:pt x="68" y="542"/>
                    <a:pt x="34" y="576"/>
                  </a:cubicBezTo>
                  <a:cubicBezTo>
                    <a:pt x="1" y="642"/>
                    <a:pt x="1" y="676"/>
                    <a:pt x="1" y="742"/>
                  </a:cubicBezTo>
                  <a:cubicBezTo>
                    <a:pt x="1" y="776"/>
                    <a:pt x="1" y="809"/>
                    <a:pt x="34" y="842"/>
                  </a:cubicBezTo>
                  <a:cubicBezTo>
                    <a:pt x="51" y="859"/>
                    <a:pt x="68" y="867"/>
                    <a:pt x="88" y="867"/>
                  </a:cubicBezTo>
                  <a:cubicBezTo>
                    <a:pt x="109" y="867"/>
                    <a:pt x="134" y="859"/>
                    <a:pt x="168" y="842"/>
                  </a:cubicBezTo>
                  <a:lnTo>
                    <a:pt x="201" y="809"/>
                  </a:lnTo>
                  <a:lnTo>
                    <a:pt x="201" y="2410"/>
                  </a:lnTo>
                  <a:lnTo>
                    <a:pt x="168" y="2444"/>
                  </a:lnTo>
                  <a:cubicBezTo>
                    <a:pt x="101" y="2477"/>
                    <a:pt x="68" y="2510"/>
                    <a:pt x="34" y="2544"/>
                  </a:cubicBezTo>
                  <a:cubicBezTo>
                    <a:pt x="34" y="2610"/>
                    <a:pt x="1" y="2644"/>
                    <a:pt x="1" y="2710"/>
                  </a:cubicBezTo>
                  <a:cubicBezTo>
                    <a:pt x="1" y="2744"/>
                    <a:pt x="1" y="2777"/>
                    <a:pt x="34" y="2811"/>
                  </a:cubicBezTo>
                  <a:cubicBezTo>
                    <a:pt x="68" y="2811"/>
                    <a:pt x="101" y="2811"/>
                    <a:pt x="168" y="2777"/>
                  </a:cubicBezTo>
                  <a:lnTo>
                    <a:pt x="568" y="2544"/>
                  </a:lnTo>
                  <a:cubicBezTo>
                    <a:pt x="635" y="2544"/>
                    <a:pt x="668" y="2477"/>
                    <a:pt x="701" y="2444"/>
                  </a:cubicBezTo>
                  <a:cubicBezTo>
                    <a:pt x="701" y="2410"/>
                    <a:pt x="735" y="2344"/>
                    <a:pt x="735" y="2310"/>
                  </a:cubicBezTo>
                  <a:cubicBezTo>
                    <a:pt x="735" y="2243"/>
                    <a:pt x="735" y="2243"/>
                    <a:pt x="701" y="2177"/>
                  </a:cubicBezTo>
                  <a:cubicBezTo>
                    <a:pt x="690" y="2166"/>
                    <a:pt x="679" y="2162"/>
                    <a:pt x="667" y="2162"/>
                  </a:cubicBezTo>
                  <a:cubicBezTo>
                    <a:pt x="642" y="2162"/>
                    <a:pt x="612" y="2177"/>
                    <a:pt x="568" y="2177"/>
                  </a:cubicBezTo>
                  <a:lnTo>
                    <a:pt x="434" y="2277"/>
                  </a:lnTo>
                  <a:lnTo>
                    <a:pt x="434" y="1710"/>
                  </a:lnTo>
                  <a:cubicBezTo>
                    <a:pt x="501" y="1710"/>
                    <a:pt x="568" y="1676"/>
                    <a:pt x="601" y="1676"/>
                  </a:cubicBezTo>
                  <a:cubicBezTo>
                    <a:pt x="668" y="1676"/>
                    <a:pt x="735" y="1643"/>
                    <a:pt x="801" y="1610"/>
                  </a:cubicBezTo>
                  <a:cubicBezTo>
                    <a:pt x="935" y="1510"/>
                    <a:pt x="1068" y="1376"/>
                    <a:pt x="1135" y="1209"/>
                  </a:cubicBezTo>
                  <a:cubicBezTo>
                    <a:pt x="1268" y="1009"/>
                    <a:pt x="1335" y="776"/>
                    <a:pt x="1335" y="542"/>
                  </a:cubicBezTo>
                  <a:cubicBezTo>
                    <a:pt x="1368" y="375"/>
                    <a:pt x="1302" y="209"/>
                    <a:pt x="1168" y="75"/>
                  </a:cubicBezTo>
                  <a:cubicBezTo>
                    <a:pt x="1118" y="25"/>
                    <a:pt x="1043" y="0"/>
                    <a:pt x="9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88;p54"/>
            <p:cNvSpPr/>
            <p:nvPr/>
          </p:nvSpPr>
          <p:spPr>
            <a:xfrm>
              <a:off x="2342675" y="1969550"/>
              <a:ext cx="26725" cy="49850"/>
            </a:xfrm>
            <a:custGeom>
              <a:avLst/>
              <a:gdLst/>
              <a:ahLst/>
              <a:cxnLst/>
              <a:rect l="l" t="t" r="r" b="b"/>
              <a:pathLst>
                <a:path w="1069" h="1994" extrusionOk="0">
                  <a:moveTo>
                    <a:pt x="918" y="1"/>
                  </a:moveTo>
                  <a:cubicBezTo>
                    <a:pt x="901" y="1"/>
                    <a:pt x="885" y="9"/>
                    <a:pt x="868" y="26"/>
                  </a:cubicBezTo>
                  <a:cubicBezTo>
                    <a:pt x="868" y="26"/>
                    <a:pt x="835" y="59"/>
                    <a:pt x="835" y="59"/>
                  </a:cubicBezTo>
                  <a:lnTo>
                    <a:pt x="801" y="126"/>
                  </a:lnTo>
                  <a:cubicBezTo>
                    <a:pt x="784" y="109"/>
                    <a:pt x="759" y="101"/>
                    <a:pt x="734" y="101"/>
                  </a:cubicBezTo>
                  <a:cubicBezTo>
                    <a:pt x="709" y="101"/>
                    <a:pt x="684" y="109"/>
                    <a:pt x="668" y="126"/>
                  </a:cubicBezTo>
                  <a:cubicBezTo>
                    <a:pt x="601" y="126"/>
                    <a:pt x="568" y="159"/>
                    <a:pt x="501" y="193"/>
                  </a:cubicBezTo>
                  <a:cubicBezTo>
                    <a:pt x="368" y="259"/>
                    <a:pt x="234" y="393"/>
                    <a:pt x="134" y="560"/>
                  </a:cubicBezTo>
                  <a:cubicBezTo>
                    <a:pt x="101" y="660"/>
                    <a:pt x="67" y="793"/>
                    <a:pt x="34" y="927"/>
                  </a:cubicBezTo>
                  <a:cubicBezTo>
                    <a:pt x="34" y="1027"/>
                    <a:pt x="67" y="1127"/>
                    <a:pt x="134" y="1193"/>
                  </a:cubicBezTo>
                  <a:cubicBezTo>
                    <a:pt x="158" y="1206"/>
                    <a:pt x="192" y="1213"/>
                    <a:pt x="232" y="1213"/>
                  </a:cubicBezTo>
                  <a:cubicBezTo>
                    <a:pt x="303" y="1213"/>
                    <a:pt x="395" y="1190"/>
                    <a:pt x="501" y="1127"/>
                  </a:cubicBezTo>
                  <a:cubicBezTo>
                    <a:pt x="568" y="1093"/>
                    <a:pt x="668" y="1093"/>
                    <a:pt x="734" y="1060"/>
                  </a:cubicBezTo>
                  <a:cubicBezTo>
                    <a:pt x="801" y="1093"/>
                    <a:pt x="801" y="1093"/>
                    <a:pt x="801" y="1160"/>
                  </a:cubicBezTo>
                  <a:cubicBezTo>
                    <a:pt x="801" y="1193"/>
                    <a:pt x="801" y="1227"/>
                    <a:pt x="768" y="1260"/>
                  </a:cubicBezTo>
                  <a:cubicBezTo>
                    <a:pt x="701" y="1360"/>
                    <a:pt x="634" y="1427"/>
                    <a:pt x="534" y="1460"/>
                  </a:cubicBezTo>
                  <a:cubicBezTo>
                    <a:pt x="468" y="1494"/>
                    <a:pt x="401" y="1527"/>
                    <a:pt x="368" y="1527"/>
                  </a:cubicBezTo>
                  <a:cubicBezTo>
                    <a:pt x="301" y="1527"/>
                    <a:pt x="267" y="1527"/>
                    <a:pt x="234" y="1494"/>
                  </a:cubicBezTo>
                  <a:cubicBezTo>
                    <a:pt x="234" y="1460"/>
                    <a:pt x="201" y="1427"/>
                    <a:pt x="201" y="1394"/>
                  </a:cubicBezTo>
                  <a:lnTo>
                    <a:pt x="101" y="1394"/>
                  </a:lnTo>
                  <a:cubicBezTo>
                    <a:pt x="67" y="1427"/>
                    <a:pt x="67" y="1460"/>
                    <a:pt x="34" y="1494"/>
                  </a:cubicBezTo>
                  <a:cubicBezTo>
                    <a:pt x="1" y="1560"/>
                    <a:pt x="1" y="1627"/>
                    <a:pt x="1" y="1694"/>
                  </a:cubicBezTo>
                  <a:lnTo>
                    <a:pt x="1" y="1827"/>
                  </a:lnTo>
                  <a:cubicBezTo>
                    <a:pt x="1" y="1861"/>
                    <a:pt x="1" y="1927"/>
                    <a:pt x="34" y="1994"/>
                  </a:cubicBezTo>
                  <a:lnTo>
                    <a:pt x="134" y="1994"/>
                  </a:lnTo>
                  <a:cubicBezTo>
                    <a:pt x="134" y="1961"/>
                    <a:pt x="134" y="1961"/>
                    <a:pt x="167" y="1961"/>
                  </a:cubicBezTo>
                  <a:lnTo>
                    <a:pt x="201" y="1894"/>
                  </a:lnTo>
                  <a:lnTo>
                    <a:pt x="368" y="1894"/>
                  </a:lnTo>
                  <a:cubicBezTo>
                    <a:pt x="401" y="1894"/>
                    <a:pt x="468" y="1861"/>
                    <a:pt x="534" y="1827"/>
                  </a:cubicBezTo>
                  <a:cubicBezTo>
                    <a:pt x="701" y="1727"/>
                    <a:pt x="835" y="1560"/>
                    <a:pt x="935" y="1394"/>
                  </a:cubicBezTo>
                  <a:cubicBezTo>
                    <a:pt x="1001" y="1294"/>
                    <a:pt x="1068" y="1160"/>
                    <a:pt x="1068" y="1027"/>
                  </a:cubicBezTo>
                  <a:cubicBezTo>
                    <a:pt x="1068" y="927"/>
                    <a:pt x="1035" y="860"/>
                    <a:pt x="1001" y="793"/>
                  </a:cubicBezTo>
                  <a:cubicBezTo>
                    <a:pt x="952" y="744"/>
                    <a:pt x="904" y="713"/>
                    <a:pt x="855" y="713"/>
                  </a:cubicBezTo>
                  <a:cubicBezTo>
                    <a:pt x="837" y="713"/>
                    <a:pt x="819" y="717"/>
                    <a:pt x="801" y="726"/>
                  </a:cubicBezTo>
                  <a:cubicBezTo>
                    <a:pt x="701" y="726"/>
                    <a:pt x="601" y="760"/>
                    <a:pt x="501" y="793"/>
                  </a:cubicBezTo>
                  <a:cubicBezTo>
                    <a:pt x="434" y="827"/>
                    <a:pt x="401" y="827"/>
                    <a:pt x="334" y="827"/>
                  </a:cubicBezTo>
                  <a:cubicBezTo>
                    <a:pt x="301" y="827"/>
                    <a:pt x="301" y="827"/>
                    <a:pt x="301" y="793"/>
                  </a:cubicBezTo>
                  <a:cubicBezTo>
                    <a:pt x="301" y="760"/>
                    <a:pt x="301" y="726"/>
                    <a:pt x="334" y="693"/>
                  </a:cubicBezTo>
                  <a:cubicBezTo>
                    <a:pt x="368" y="626"/>
                    <a:pt x="468" y="560"/>
                    <a:pt x="534" y="526"/>
                  </a:cubicBezTo>
                  <a:cubicBezTo>
                    <a:pt x="568" y="493"/>
                    <a:pt x="634" y="493"/>
                    <a:pt x="668" y="460"/>
                  </a:cubicBezTo>
                  <a:lnTo>
                    <a:pt x="768" y="460"/>
                  </a:lnTo>
                  <a:cubicBezTo>
                    <a:pt x="768" y="493"/>
                    <a:pt x="801" y="560"/>
                    <a:pt x="801" y="560"/>
                  </a:cubicBezTo>
                  <a:cubicBezTo>
                    <a:pt x="818" y="576"/>
                    <a:pt x="835" y="585"/>
                    <a:pt x="851" y="585"/>
                  </a:cubicBezTo>
                  <a:cubicBezTo>
                    <a:pt x="868" y="585"/>
                    <a:pt x="885" y="576"/>
                    <a:pt x="901" y="560"/>
                  </a:cubicBezTo>
                  <a:cubicBezTo>
                    <a:pt x="935" y="526"/>
                    <a:pt x="968" y="493"/>
                    <a:pt x="1001" y="426"/>
                  </a:cubicBezTo>
                  <a:cubicBezTo>
                    <a:pt x="1001" y="393"/>
                    <a:pt x="1001" y="326"/>
                    <a:pt x="1001" y="259"/>
                  </a:cubicBezTo>
                  <a:lnTo>
                    <a:pt x="1001" y="193"/>
                  </a:lnTo>
                  <a:cubicBezTo>
                    <a:pt x="1001" y="126"/>
                    <a:pt x="968" y="93"/>
                    <a:pt x="968" y="26"/>
                  </a:cubicBezTo>
                  <a:cubicBezTo>
                    <a:pt x="951" y="9"/>
                    <a:pt x="935" y="1"/>
                    <a:pt x="91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89;p54"/>
            <p:cNvSpPr/>
            <p:nvPr/>
          </p:nvSpPr>
          <p:spPr>
            <a:xfrm>
              <a:off x="2386050" y="1953975"/>
              <a:ext cx="9200" cy="41875"/>
            </a:xfrm>
            <a:custGeom>
              <a:avLst/>
              <a:gdLst/>
              <a:ahLst/>
              <a:cxnLst/>
              <a:rect l="l" t="t" r="r" b="b"/>
              <a:pathLst>
                <a:path w="368" h="1675" extrusionOk="0">
                  <a:moveTo>
                    <a:pt x="267" y="0"/>
                  </a:moveTo>
                  <a:cubicBezTo>
                    <a:pt x="245" y="0"/>
                    <a:pt x="223" y="15"/>
                    <a:pt x="200" y="15"/>
                  </a:cubicBezTo>
                  <a:cubicBezTo>
                    <a:pt x="134" y="49"/>
                    <a:pt x="100" y="115"/>
                    <a:pt x="67" y="182"/>
                  </a:cubicBezTo>
                  <a:cubicBezTo>
                    <a:pt x="34" y="215"/>
                    <a:pt x="0" y="282"/>
                    <a:pt x="0" y="349"/>
                  </a:cubicBezTo>
                  <a:cubicBezTo>
                    <a:pt x="0" y="415"/>
                    <a:pt x="34" y="449"/>
                    <a:pt x="67" y="482"/>
                  </a:cubicBezTo>
                  <a:cubicBezTo>
                    <a:pt x="84" y="499"/>
                    <a:pt x="100" y="507"/>
                    <a:pt x="121" y="507"/>
                  </a:cubicBezTo>
                  <a:cubicBezTo>
                    <a:pt x="142" y="507"/>
                    <a:pt x="167" y="499"/>
                    <a:pt x="200" y="482"/>
                  </a:cubicBezTo>
                  <a:cubicBezTo>
                    <a:pt x="234" y="449"/>
                    <a:pt x="267" y="415"/>
                    <a:pt x="300" y="349"/>
                  </a:cubicBezTo>
                  <a:cubicBezTo>
                    <a:pt x="334" y="282"/>
                    <a:pt x="367" y="215"/>
                    <a:pt x="367" y="182"/>
                  </a:cubicBezTo>
                  <a:cubicBezTo>
                    <a:pt x="367" y="115"/>
                    <a:pt x="334" y="49"/>
                    <a:pt x="300" y="15"/>
                  </a:cubicBezTo>
                  <a:cubicBezTo>
                    <a:pt x="289" y="4"/>
                    <a:pt x="278" y="0"/>
                    <a:pt x="267" y="0"/>
                  </a:cubicBezTo>
                  <a:close/>
                  <a:moveTo>
                    <a:pt x="246" y="1158"/>
                  </a:moveTo>
                  <a:cubicBezTo>
                    <a:pt x="225" y="1158"/>
                    <a:pt x="200" y="1166"/>
                    <a:pt x="167" y="1183"/>
                  </a:cubicBezTo>
                  <a:cubicBezTo>
                    <a:pt x="134" y="1216"/>
                    <a:pt x="67" y="1249"/>
                    <a:pt x="67" y="1316"/>
                  </a:cubicBezTo>
                  <a:cubicBezTo>
                    <a:pt x="34" y="1383"/>
                    <a:pt x="0" y="1450"/>
                    <a:pt x="0" y="1516"/>
                  </a:cubicBezTo>
                  <a:cubicBezTo>
                    <a:pt x="0" y="1550"/>
                    <a:pt x="34" y="1616"/>
                    <a:pt x="67" y="1650"/>
                  </a:cubicBezTo>
                  <a:cubicBezTo>
                    <a:pt x="84" y="1666"/>
                    <a:pt x="100" y="1675"/>
                    <a:pt x="117" y="1675"/>
                  </a:cubicBezTo>
                  <a:cubicBezTo>
                    <a:pt x="134" y="1675"/>
                    <a:pt x="150" y="1666"/>
                    <a:pt x="167" y="1650"/>
                  </a:cubicBezTo>
                  <a:cubicBezTo>
                    <a:pt x="234" y="1616"/>
                    <a:pt x="267" y="1550"/>
                    <a:pt x="300" y="1516"/>
                  </a:cubicBezTo>
                  <a:cubicBezTo>
                    <a:pt x="334" y="1450"/>
                    <a:pt x="334" y="1383"/>
                    <a:pt x="367" y="1316"/>
                  </a:cubicBezTo>
                  <a:cubicBezTo>
                    <a:pt x="367" y="1249"/>
                    <a:pt x="334" y="1216"/>
                    <a:pt x="300" y="1183"/>
                  </a:cubicBezTo>
                  <a:cubicBezTo>
                    <a:pt x="284" y="1166"/>
                    <a:pt x="267" y="1158"/>
                    <a:pt x="246" y="1158"/>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90;p54"/>
            <p:cNvSpPr/>
            <p:nvPr/>
          </p:nvSpPr>
          <p:spPr>
            <a:xfrm>
              <a:off x="2412725" y="1906175"/>
              <a:ext cx="25050" cy="82375"/>
            </a:xfrm>
            <a:custGeom>
              <a:avLst/>
              <a:gdLst/>
              <a:ahLst/>
              <a:cxnLst/>
              <a:rect l="l" t="t" r="r" b="b"/>
              <a:pathLst>
                <a:path w="1002" h="3295" extrusionOk="0">
                  <a:moveTo>
                    <a:pt x="918" y="1"/>
                  </a:moveTo>
                  <a:cubicBezTo>
                    <a:pt x="901" y="1"/>
                    <a:pt x="885" y="9"/>
                    <a:pt x="868" y="26"/>
                  </a:cubicBezTo>
                  <a:cubicBezTo>
                    <a:pt x="835" y="26"/>
                    <a:pt x="835" y="59"/>
                    <a:pt x="801" y="92"/>
                  </a:cubicBezTo>
                  <a:cubicBezTo>
                    <a:pt x="801" y="126"/>
                    <a:pt x="768" y="193"/>
                    <a:pt x="768" y="226"/>
                  </a:cubicBezTo>
                  <a:lnTo>
                    <a:pt x="34" y="3061"/>
                  </a:lnTo>
                  <a:cubicBezTo>
                    <a:pt x="1" y="3095"/>
                    <a:pt x="1" y="3161"/>
                    <a:pt x="1" y="3228"/>
                  </a:cubicBezTo>
                  <a:cubicBezTo>
                    <a:pt x="1" y="3261"/>
                    <a:pt x="1" y="3295"/>
                    <a:pt x="34" y="3295"/>
                  </a:cubicBezTo>
                  <a:lnTo>
                    <a:pt x="134" y="3295"/>
                  </a:lnTo>
                  <a:cubicBezTo>
                    <a:pt x="134" y="3295"/>
                    <a:pt x="167" y="3261"/>
                    <a:pt x="201" y="3228"/>
                  </a:cubicBezTo>
                  <a:cubicBezTo>
                    <a:pt x="201" y="3195"/>
                    <a:pt x="234" y="3128"/>
                    <a:pt x="234" y="3095"/>
                  </a:cubicBezTo>
                  <a:lnTo>
                    <a:pt x="968" y="259"/>
                  </a:lnTo>
                  <a:cubicBezTo>
                    <a:pt x="968" y="193"/>
                    <a:pt x="1001" y="159"/>
                    <a:pt x="1001" y="92"/>
                  </a:cubicBezTo>
                  <a:cubicBezTo>
                    <a:pt x="1001" y="59"/>
                    <a:pt x="968" y="26"/>
                    <a:pt x="968" y="26"/>
                  </a:cubicBezTo>
                  <a:cubicBezTo>
                    <a:pt x="951" y="9"/>
                    <a:pt x="935" y="1"/>
                    <a:pt x="91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91;p54"/>
            <p:cNvSpPr/>
            <p:nvPr/>
          </p:nvSpPr>
          <p:spPr>
            <a:xfrm>
              <a:off x="2446925" y="1886800"/>
              <a:ext cx="25025" cy="82575"/>
            </a:xfrm>
            <a:custGeom>
              <a:avLst/>
              <a:gdLst/>
              <a:ahLst/>
              <a:cxnLst/>
              <a:rect l="l" t="t" r="r" b="b"/>
              <a:pathLst>
                <a:path w="1001" h="3303" extrusionOk="0">
                  <a:moveTo>
                    <a:pt x="901" y="0"/>
                  </a:moveTo>
                  <a:cubicBezTo>
                    <a:pt x="868" y="0"/>
                    <a:pt x="834" y="34"/>
                    <a:pt x="834" y="67"/>
                  </a:cubicBezTo>
                  <a:cubicBezTo>
                    <a:pt x="801" y="100"/>
                    <a:pt x="767" y="167"/>
                    <a:pt x="767" y="200"/>
                  </a:cubicBezTo>
                  <a:lnTo>
                    <a:pt x="34" y="3036"/>
                  </a:lnTo>
                  <a:cubicBezTo>
                    <a:pt x="34" y="3102"/>
                    <a:pt x="34" y="3136"/>
                    <a:pt x="34" y="3203"/>
                  </a:cubicBezTo>
                  <a:cubicBezTo>
                    <a:pt x="0" y="3236"/>
                    <a:pt x="34" y="3269"/>
                    <a:pt x="67" y="3303"/>
                  </a:cubicBezTo>
                  <a:lnTo>
                    <a:pt x="134" y="3303"/>
                  </a:lnTo>
                  <a:cubicBezTo>
                    <a:pt x="167" y="3269"/>
                    <a:pt x="200" y="3236"/>
                    <a:pt x="200" y="3203"/>
                  </a:cubicBezTo>
                  <a:cubicBezTo>
                    <a:pt x="234" y="3169"/>
                    <a:pt x="234" y="3102"/>
                    <a:pt x="267" y="3069"/>
                  </a:cubicBezTo>
                  <a:lnTo>
                    <a:pt x="968" y="234"/>
                  </a:lnTo>
                  <a:cubicBezTo>
                    <a:pt x="1001" y="200"/>
                    <a:pt x="1001" y="134"/>
                    <a:pt x="1001" y="67"/>
                  </a:cubicBezTo>
                  <a:cubicBezTo>
                    <a:pt x="1001" y="34"/>
                    <a:pt x="1001" y="0"/>
                    <a:pt x="9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92;p54"/>
            <p:cNvSpPr/>
            <p:nvPr/>
          </p:nvSpPr>
          <p:spPr>
            <a:xfrm>
              <a:off x="2476950" y="1888875"/>
              <a:ext cx="35875" cy="54450"/>
            </a:xfrm>
            <a:custGeom>
              <a:avLst/>
              <a:gdLst/>
              <a:ahLst/>
              <a:cxnLst/>
              <a:rect l="l" t="t" r="r" b="b"/>
              <a:pathLst>
                <a:path w="1435" h="2178" extrusionOk="0">
                  <a:moveTo>
                    <a:pt x="1088" y="1"/>
                  </a:moveTo>
                  <a:cubicBezTo>
                    <a:pt x="1051" y="1"/>
                    <a:pt x="1017" y="17"/>
                    <a:pt x="1001" y="51"/>
                  </a:cubicBezTo>
                  <a:cubicBezTo>
                    <a:pt x="934" y="51"/>
                    <a:pt x="901" y="117"/>
                    <a:pt x="867" y="151"/>
                  </a:cubicBezTo>
                  <a:cubicBezTo>
                    <a:pt x="801" y="217"/>
                    <a:pt x="767" y="251"/>
                    <a:pt x="734" y="317"/>
                  </a:cubicBezTo>
                  <a:cubicBezTo>
                    <a:pt x="734" y="284"/>
                    <a:pt x="701" y="284"/>
                    <a:pt x="667" y="284"/>
                  </a:cubicBezTo>
                  <a:cubicBezTo>
                    <a:pt x="634" y="267"/>
                    <a:pt x="609" y="259"/>
                    <a:pt x="588" y="259"/>
                  </a:cubicBezTo>
                  <a:cubicBezTo>
                    <a:pt x="567" y="259"/>
                    <a:pt x="550" y="267"/>
                    <a:pt x="534" y="284"/>
                  </a:cubicBezTo>
                  <a:cubicBezTo>
                    <a:pt x="500" y="284"/>
                    <a:pt x="467" y="317"/>
                    <a:pt x="434" y="384"/>
                  </a:cubicBezTo>
                  <a:cubicBezTo>
                    <a:pt x="400" y="418"/>
                    <a:pt x="367" y="484"/>
                    <a:pt x="334" y="551"/>
                  </a:cubicBezTo>
                  <a:lnTo>
                    <a:pt x="334" y="451"/>
                  </a:lnTo>
                  <a:lnTo>
                    <a:pt x="167" y="584"/>
                  </a:lnTo>
                  <a:cubicBezTo>
                    <a:pt x="134" y="618"/>
                    <a:pt x="67" y="651"/>
                    <a:pt x="67" y="718"/>
                  </a:cubicBezTo>
                  <a:cubicBezTo>
                    <a:pt x="33" y="751"/>
                    <a:pt x="33" y="818"/>
                    <a:pt x="33" y="851"/>
                  </a:cubicBezTo>
                  <a:cubicBezTo>
                    <a:pt x="0" y="885"/>
                    <a:pt x="33" y="918"/>
                    <a:pt x="67" y="951"/>
                  </a:cubicBezTo>
                  <a:cubicBezTo>
                    <a:pt x="67" y="968"/>
                    <a:pt x="75" y="976"/>
                    <a:pt x="92" y="976"/>
                  </a:cubicBezTo>
                  <a:cubicBezTo>
                    <a:pt x="109" y="976"/>
                    <a:pt x="134" y="968"/>
                    <a:pt x="167" y="951"/>
                  </a:cubicBezTo>
                  <a:lnTo>
                    <a:pt x="167" y="1785"/>
                  </a:lnTo>
                  <a:cubicBezTo>
                    <a:pt x="100" y="1819"/>
                    <a:pt x="67" y="1852"/>
                    <a:pt x="67" y="1919"/>
                  </a:cubicBezTo>
                  <a:cubicBezTo>
                    <a:pt x="33" y="1952"/>
                    <a:pt x="33" y="1985"/>
                    <a:pt x="33" y="2052"/>
                  </a:cubicBezTo>
                  <a:cubicBezTo>
                    <a:pt x="0" y="2085"/>
                    <a:pt x="33" y="2119"/>
                    <a:pt x="67" y="2152"/>
                  </a:cubicBezTo>
                  <a:cubicBezTo>
                    <a:pt x="67" y="2169"/>
                    <a:pt x="83" y="2177"/>
                    <a:pt x="104" y="2177"/>
                  </a:cubicBezTo>
                  <a:cubicBezTo>
                    <a:pt x="125" y="2177"/>
                    <a:pt x="150" y="2169"/>
                    <a:pt x="167" y="2152"/>
                  </a:cubicBezTo>
                  <a:lnTo>
                    <a:pt x="367" y="2052"/>
                  </a:lnTo>
                  <a:cubicBezTo>
                    <a:pt x="434" y="2019"/>
                    <a:pt x="467" y="1952"/>
                    <a:pt x="500" y="1919"/>
                  </a:cubicBezTo>
                  <a:cubicBezTo>
                    <a:pt x="500" y="1885"/>
                    <a:pt x="534" y="1819"/>
                    <a:pt x="534" y="1785"/>
                  </a:cubicBezTo>
                  <a:cubicBezTo>
                    <a:pt x="534" y="1718"/>
                    <a:pt x="534" y="1685"/>
                    <a:pt x="500" y="1685"/>
                  </a:cubicBezTo>
                  <a:cubicBezTo>
                    <a:pt x="484" y="1668"/>
                    <a:pt x="467" y="1660"/>
                    <a:pt x="450" y="1660"/>
                  </a:cubicBezTo>
                  <a:cubicBezTo>
                    <a:pt x="434" y="1660"/>
                    <a:pt x="417" y="1668"/>
                    <a:pt x="400" y="1685"/>
                  </a:cubicBezTo>
                  <a:lnTo>
                    <a:pt x="400" y="985"/>
                  </a:lnTo>
                  <a:cubicBezTo>
                    <a:pt x="400" y="885"/>
                    <a:pt x="434" y="818"/>
                    <a:pt x="467" y="751"/>
                  </a:cubicBezTo>
                  <a:cubicBezTo>
                    <a:pt x="500" y="718"/>
                    <a:pt x="534" y="684"/>
                    <a:pt x="567" y="684"/>
                  </a:cubicBezTo>
                  <a:lnTo>
                    <a:pt x="601" y="684"/>
                  </a:lnTo>
                  <a:cubicBezTo>
                    <a:pt x="634" y="718"/>
                    <a:pt x="634" y="751"/>
                    <a:pt x="601" y="784"/>
                  </a:cubicBezTo>
                  <a:lnTo>
                    <a:pt x="601" y="1885"/>
                  </a:lnTo>
                  <a:lnTo>
                    <a:pt x="834" y="1752"/>
                  </a:lnTo>
                  <a:cubicBezTo>
                    <a:pt x="867" y="1718"/>
                    <a:pt x="934" y="1685"/>
                    <a:pt x="934" y="1652"/>
                  </a:cubicBezTo>
                  <a:cubicBezTo>
                    <a:pt x="967" y="1585"/>
                    <a:pt x="967" y="1552"/>
                    <a:pt x="967" y="1485"/>
                  </a:cubicBezTo>
                  <a:cubicBezTo>
                    <a:pt x="967" y="1452"/>
                    <a:pt x="967" y="1418"/>
                    <a:pt x="934" y="1385"/>
                  </a:cubicBezTo>
                  <a:cubicBezTo>
                    <a:pt x="934" y="1368"/>
                    <a:pt x="926" y="1360"/>
                    <a:pt x="909" y="1360"/>
                  </a:cubicBezTo>
                  <a:cubicBezTo>
                    <a:pt x="892" y="1360"/>
                    <a:pt x="867" y="1368"/>
                    <a:pt x="834" y="1385"/>
                  </a:cubicBezTo>
                  <a:lnTo>
                    <a:pt x="834" y="684"/>
                  </a:lnTo>
                  <a:cubicBezTo>
                    <a:pt x="867" y="618"/>
                    <a:pt x="901" y="518"/>
                    <a:pt x="934" y="451"/>
                  </a:cubicBezTo>
                  <a:cubicBezTo>
                    <a:pt x="967" y="418"/>
                    <a:pt x="967" y="418"/>
                    <a:pt x="1001" y="384"/>
                  </a:cubicBezTo>
                  <a:lnTo>
                    <a:pt x="1068" y="384"/>
                  </a:lnTo>
                  <a:lnTo>
                    <a:pt x="1068" y="484"/>
                  </a:lnTo>
                  <a:lnTo>
                    <a:pt x="1068" y="1585"/>
                  </a:lnTo>
                  <a:lnTo>
                    <a:pt x="1301" y="1485"/>
                  </a:lnTo>
                  <a:cubicBezTo>
                    <a:pt x="1334" y="1452"/>
                    <a:pt x="1368" y="1418"/>
                    <a:pt x="1401" y="1352"/>
                  </a:cubicBezTo>
                  <a:cubicBezTo>
                    <a:pt x="1434" y="1318"/>
                    <a:pt x="1434" y="1251"/>
                    <a:pt x="1434" y="1218"/>
                  </a:cubicBezTo>
                  <a:cubicBezTo>
                    <a:pt x="1434" y="1185"/>
                    <a:pt x="1434" y="1118"/>
                    <a:pt x="1401" y="1118"/>
                  </a:cubicBezTo>
                  <a:cubicBezTo>
                    <a:pt x="1384" y="1101"/>
                    <a:pt x="1368" y="1093"/>
                    <a:pt x="1351" y="1093"/>
                  </a:cubicBezTo>
                  <a:cubicBezTo>
                    <a:pt x="1334" y="1093"/>
                    <a:pt x="1318" y="1101"/>
                    <a:pt x="1301" y="1118"/>
                  </a:cubicBezTo>
                  <a:lnTo>
                    <a:pt x="1301" y="351"/>
                  </a:lnTo>
                  <a:cubicBezTo>
                    <a:pt x="1301" y="217"/>
                    <a:pt x="1268" y="117"/>
                    <a:pt x="1201" y="51"/>
                  </a:cubicBezTo>
                  <a:cubicBezTo>
                    <a:pt x="1168" y="17"/>
                    <a:pt x="1126" y="1"/>
                    <a:pt x="108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93;p54"/>
            <p:cNvSpPr/>
            <p:nvPr/>
          </p:nvSpPr>
          <p:spPr>
            <a:xfrm>
              <a:off x="2512800" y="1867250"/>
              <a:ext cx="32550" cy="72725"/>
            </a:xfrm>
            <a:custGeom>
              <a:avLst/>
              <a:gdLst/>
              <a:ahLst/>
              <a:cxnLst/>
              <a:rect l="l" t="t" r="r" b="b"/>
              <a:pathLst>
                <a:path w="1302" h="2909" extrusionOk="0">
                  <a:moveTo>
                    <a:pt x="1233" y="0"/>
                  </a:moveTo>
                  <a:cubicBezTo>
                    <a:pt x="1209" y="0"/>
                    <a:pt x="1179" y="15"/>
                    <a:pt x="1135" y="15"/>
                  </a:cubicBezTo>
                  <a:lnTo>
                    <a:pt x="934" y="148"/>
                  </a:lnTo>
                  <a:cubicBezTo>
                    <a:pt x="868" y="182"/>
                    <a:pt x="834" y="215"/>
                    <a:pt x="801" y="282"/>
                  </a:cubicBezTo>
                  <a:cubicBezTo>
                    <a:pt x="801" y="315"/>
                    <a:pt x="768" y="349"/>
                    <a:pt x="768" y="415"/>
                  </a:cubicBezTo>
                  <a:cubicBezTo>
                    <a:pt x="768" y="449"/>
                    <a:pt x="768" y="482"/>
                    <a:pt x="801" y="515"/>
                  </a:cubicBezTo>
                  <a:cubicBezTo>
                    <a:pt x="818" y="532"/>
                    <a:pt x="834" y="540"/>
                    <a:pt x="851" y="540"/>
                  </a:cubicBezTo>
                  <a:cubicBezTo>
                    <a:pt x="868" y="540"/>
                    <a:pt x="884" y="532"/>
                    <a:pt x="901" y="515"/>
                  </a:cubicBezTo>
                  <a:lnTo>
                    <a:pt x="901" y="515"/>
                  </a:lnTo>
                  <a:lnTo>
                    <a:pt x="668" y="1483"/>
                  </a:lnTo>
                  <a:lnTo>
                    <a:pt x="367" y="816"/>
                  </a:lnTo>
                  <a:cubicBezTo>
                    <a:pt x="434" y="782"/>
                    <a:pt x="467" y="749"/>
                    <a:pt x="501" y="715"/>
                  </a:cubicBezTo>
                  <a:cubicBezTo>
                    <a:pt x="501" y="682"/>
                    <a:pt x="534" y="615"/>
                    <a:pt x="534" y="582"/>
                  </a:cubicBezTo>
                  <a:cubicBezTo>
                    <a:pt x="534" y="515"/>
                    <a:pt x="534" y="482"/>
                    <a:pt x="501" y="449"/>
                  </a:cubicBezTo>
                  <a:cubicBezTo>
                    <a:pt x="467" y="449"/>
                    <a:pt x="434" y="449"/>
                    <a:pt x="367" y="482"/>
                  </a:cubicBezTo>
                  <a:lnTo>
                    <a:pt x="167" y="615"/>
                  </a:lnTo>
                  <a:cubicBezTo>
                    <a:pt x="134" y="615"/>
                    <a:pt x="67" y="682"/>
                    <a:pt x="67" y="715"/>
                  </a:cubicBezTo>
                  <a:cubicBezTo>
                    <a:pt x="34" y="749"/>
                    <a:pt x="0" y="816"/>
                    <a:pt x="0" y="849"/>
                  </a:cubicBezTo>
                  <a:cubicBezTo>
                    <a:pt x="0" y="882"/>
                    <a:pt x="0" y="916"/>
                    <a:pt x="34" y="949"/>
                  </a:cubicBezTo>
                  <a:cubicBezTo>
                    <a:pt x="50" y="966"/>
                    <a:pt x="67" y="974"/>
                    <a:pt x="84" y="974"/>
                  </a:cubicBezTo>
                  <a:cubicBezTo>
                    <a:pt x="101" y="974"/>
                    <a:pt x="117" y="966"/>
                    <a:pt x="134" y="949"/>
                  </a:cubicBezTo>
                  <a:lnTo>
                    <a:pt x="501" y="1916"/>
                  </a:lnTo>
                  <a:lnTo>
                    <a:pt x="401" y="2383"/>
                  </a:lnTo>
                  <a:lnTo>
                    <a:pt x="167" y="2517"/>
                  </a:lnTo>
                  <a:cubicBezTo>
                    <a:pt x="134" y="2550"/>
                    <a:pt x="67" y="2583"/>
                    <a:pt x="67" y="2617"/>
                  </a:cubicBezTo>
                  <a:cubicBezTo>
                    <a:pt x="34" y="2684"/>
                    <a:pt x="34" y="2717"/>
                    <a:pt x="34" y="2784"/>
                  </a:cubicBezTo>
                  <a:cubicBezTo>
                    <a:pt x="0" y="2817"/>
                    <a:pt x="34" y="2850"/>
                    <a:pt x="67" y="2884"/>
                  </a:cubicBezTo>
                  <a:cubicBezTo>
                    <a:pt x="67" y="2900"/>
                    <a:pt x="76" y="2909"/>
                    <a:pt x="92" y="2909"/>
                  </a:cubicBezTo>
                  <a:cubicBezTo>
                    <a:pt x="109" y="2909"/>
                    <a:pt x="134" y="2900"/>
                    <a:pt x="167" y="2884"/>
                  </a:cubicBezTo>
                  <a:lnTo>
                    <a:pt x="668" y="2583"/>
                  </a:lnTo>
                  <a:cubicBezTo>
                    <a:pt x="701" y="2550"/>
                    <a:pt x="768" y="2517"/>
                    <a:pt x="768" y="2483"/>
                  </a:cubicBezTo>
                  <a:cubicBezTo>
                    <a:pt x="801" y="2417"/>
                    <a:pt x="801" y="2383"/>
                    <a:pt x="801" y="2350"/>
                  </a:cubicBezTo>
                  <a:cubicBezTo>
                    <a:pt x="801" y="2283"/>
                    <a:pt x="768" y="2217"/>
                    <a:pt x="768" y="2217"/>
                  </a:cubicBezTo>
                  <a:cubicBezTo>
                    <a:pt x="734" y="2217"/>
                    <a:pt x="701" y="2217"/>
                    <a:pt x="668" y="2250"/>
                  </a:cubicBezTo>
                  <a:lnTo>
                    <a:pt x="1168" y="382"/>
                  </a:lnTo>
                  <a:cubicBezTo>
                    <a:pt x="1201" y="349"/>
                    <a:pt x="1235" y="315"/>
                    <a:pt x="1268" y="282"/>
                  </a:cubicBezTo>
                  <a:cubicBezTo>
                    <a:pt x="1268" y="215"/>
                    <a:pt x="1301" y="182"/>
                    <a:pt x="1301" y="148"/>
                  </a:cubicBezTo>
                  <a:cubicBezTo>
                    <a:pt x="1301" y="82"/>
                    <a:pt x="1268" y="48"/>
                    <a:pt x="1268" y="15"/>
                  </a:cubicBezTo>
                  <a:cubicBezTo>
                    <a:pt x="1257" y="4"/>
                    <a:pt x="1246" y="0"/>
                    <a:pt x="123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294;p54"/>
            <p:cNvSpPr/>
            <p:nvPr/>
          </p:nvSpPr>
          <p:spPr>
            <a:xfrm>
              <a:off x="2544500" y="1851550"/>
              <a:ext cx="33375" cy="69250"/>
            </a:xfrm>
            <a:custGeom>
              <a:avLst/>
              <a:gdLst/>
              <a:ahLst/>
              <a:cxnLst/>
              <a:rect l="l" t="t" r="r" b="b"/>
              <a:pathLst>
                <a:path w="1335" h="2770" extrusionOk="0">
                  <a:moveTo>
                    <a:pt x="910" y="362"/>
                  </a:moveTo>
                  <a:cubicBezTo>
                    <a:pt x="928" y="362"/>
                    <a:pt x="948" y="366"/>
                    <a:pt x="967" y="376"/>
                  </a:cubicBezTo>
                  <a:cubicBezTo>
                    <a:pt x="1034" y="409"/>
                    <a:pt x="1067" y="443"/>
                    <a:pt x="1101" y="510"/>
                  </a:cubicBezTo>
                  <a:cubicBezTo>
                    <a:pt x="1101" y="543"/>
                    <a:pt x="1134" y="610"/>
                    <a:pt x="1134" y="676"/>
                  </a:cubicBezTo>
                  <a:cubicBezTo>
                    <a:pt x="1134" y="776"/>
                    <a:pt x="1101" y="910"/>
                    <a:pt x="1034" y="1010"/>
                  </a:cubicBezTo>
                  <a:cubicBezTo>
                    <a:pt x="967" y="1110"/>
                    <a:pt x="901" y="1210"/>
                    <a:pt x="801" y="1277"/>
                  </a:cubicBezTo>
                  <a:cubicBezTo>
                    <a:pt x="767" y="1293"/>
                    <a:pt x="726" y="1302"/>
                    <a:pt x="684" y="1302"/>
                  </a:cubicBezTo>
                  <a:cubicBezTo>
                    <a:pt x="642" y="1302"/>
                    <a:pt x="600" y="1293"/>
                    <a:pt x="567" y="1277"/>
                  </a:cubicBezTo>
                  <a:cubicBezTo>
                    <a:pt x="467" y="1210"/>
                    <a:pt x="434" y="1143"/>
                    <a:pt x="467" y="1043"/>
                  </a:cubicBezTo>
                  <a:cubicBezTo>
                    <a:pt x="467" y="943"/>
                    <a:pt x="467" y="843"/>
                    <a:pt x="534" y="776"/>
                  </a:cubicBezTo>
                  <a:cubicBezTo>
                    <a:pt x="567" y="610"/>
                    <a:pt x="667" y="476"/>
                    <a:pt x="801" y="409"/>
                  </a:cubicBezTo>
                  <a:cubicBezTo>
                    <a:pt x="824" y="386"/>
                    <a:pt x="864" y="362"/>
                    <a:pt x="910" y="362"/>
                  </a:cubicBezTo>
                  <a:close/>
                  <a:moveTo>
                    <a:pt x="980" y="1"/>
                  </a:moveTo>
                  <a:cubicBezTo>
                    <a:pt x="909" y="1"/>
                    <a:pt x="834" y="26"/>
                    <a:pt x="767" y="76"/>
                  </a:cubicBezTo>
                  <a:cubicBezTo>
                    <a:pt x="701" y="109"/>
                    <a:pt x="667" y="143"/>
                    <a:pt x="600" y="209"/>
                  </a:cubicBezTo>
                  <a:cubicBezTo>
                    <a:pt x="534" y="276"/>
                    <a:pt x="467" y="343"/>
                    <a:pt x="434" y="409"/>
                  </a:cubicBezTo>
                  <a:lnTo>
                    <a:pt x="434" y="309"/>
                  </a:lnTo>
                  <a:lnTo>
                    <a:pt x="167" y="443"/>
                  </a:lnTo>
                  <a:cubicBezTo>
                    <a:pt x="133" y="476"/>
                    <a:pt x="67" y="510"/>
                    <a:pt x="67" y="576"/>
                  </a:cubicBezTo>
                  <a:cubicBezTo>
                    <a:pt x="33" y="610"/>
                    <a:pt x="0" y="676"/>
                    <a:pt x="33" y="710"/>
                  </a:cubicBezTo>
                  <a:cubicBezTo>
                    <a:pt x="0" y="743"/>
                    <a:pt x="33" y="810"/>
                    <a:pt x="67" y="810"/>
                  </a:cubicBezTo>
                  <a:cubicBezTo>
                    <a:pt x="67" y="838"/>
                    <a:pt x="79" y="848"/>
                    <a:pt x="95" y="848"/>
                  </a:cubicBezTo>
                  <a:cubicBezTo>
                    <a:pt x="117" y="848"/>
                    <a:pt x="148" y="829"/>
                    <a:pt x="167" y="810"/>
                  </a:cubicBezTo>
                  <a:lnTo>
                    <a:pt x="200" y="810"/>
                  </a:lnTo>
                  <a:lnTo>
                    <a:pt x="200" y="2378"/>
                  </a:lnTo>
                  <a:lnTo>
                    <a:pt x="167" y="2378"/>
                  </a:lnTo>
                  <a:cubicBezTo>
                    <a:pt x="133" y="2411"/>
                    <a:pt x="67" y="2444"/>
                    <a:pt x="67" y="2511"/>
                  </a:cubicBezTo>
                  <a:cubicBezTo>
                    <a:pt x="33" y="2544"/>
                    <a:pt x="0" y="2578"/>
                    <a:pt x="33" y="2644"/>
                  </a:cubicBezTo>
                  <a:cubicBezTo>
                    <a:pt x="0" y="2678"/>
                    <a:pt x="33" y="2711"/>
                    <a:pt x="67" y="2744"/>
                  </a:cubicBezTo>
                  <a:cubicBezTo>
                    <a:pt x="67" y="2761"/>
                    <a:pt x="83" y="2770"/>
                    <a:pt x="104" y="2770"/>
                  </a:cubicBezTo>
                  <a:cubicBezTo>
                    <a:pt x="125" y="2770"/>
                    <a:pt x="150" y="2761"/>
                    <a:pt x="167" y="2744"/>
                  </a:cubicBezTo>
                  <a:lnTo>
                    <a:pt x="600" y="2511"/>
                  </a:lnTo>
                  <a:cubicBezTo>
                    <a:pt x="634" y="2478"/>
                    <a:pt x="667" y="2444"/>
                    <a:pt x="701" y="2411"/>
                  </a:cubicBezTo>
                  <a:cubicBezTo>
                    <a:pt x="734" y="2344"/>
                    <a:pt x="734" y="2311"/>
                    <a:pt x="734" y="2244"/>
                  </a:cubicBezTo>
                  <a:cubicBezTo>
                    <a:pt x="734" y="2211"/>
                    <a:pt x="734" y="2177"/>
                    <a:pt x="701" y="2144"/>
                  </a:cubicBezTo>
                  <a:cubicBezTo>
                    <a:pt x="684" y="2127"/>
                    <a:pt x="667" y="2119"/>
                    <a:pt x="650" y="2119"/>
                  </a:cubicBezTo>
                  <a:cubicBezTo>
                    <a:pt x="634" y="2119"/>
                    <a:pt x="617" y="2127"/>
                    <a:pt x="600" y="2144"/>
                  </a:cubicBezTo>
                  <a:lnTo>
                    <a:pt x="467" y="2211"/>
                  </a:lnTo>
                  <a:lnTo>
                    <a:pt x="467" y="1644"/>
                  </a:lnTo>
                  <a:cubicBezTo>
                    <a:pt x="500" y="1677"/>
                    <a:pt x="567" y="1677"/>
                    <a:pt x="600" y="1677"/>
                  </a:cubicBezTo>
                  <a:cubicBezTo>
                    <a:pt x="667" y="1644"/>
                    <a:pt x="734" y="1644"/>
                    <a:pt x="767" y="1610"/>
                  </a:cubicBezTo>
                  <a:cubicBezTo>
                    <a:pt x="934" y="1510"/>
                    <a:pt x="1067" y="1377"/>
                    <a:pt x="1134" y="1210"/>
                  </a:cubicBezTo>
                  <a:cubicBezTo>
                    <a:pt x="1268" y="1010"/>
                    <a:pt x="1334" y="743"/>
                    <a:pt x="1334" y="510"/>
                  </a:cubicBezTo>
                  <a:cubicBezTo>
                    <a:pt x="1334" y="343"/>
                    <a:pt x="1301" y="176"/>
                    <a:pt x="1168" y="76"/>
                  </a:cubicBezTo>
                  <a:cubicBezTo>
                    <a:pt x="1117" y="26"/>
                    <a:pt x="1051" y="1"/>
                    <a:pt x="98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95;p54"/>
            <p:cNvSpPr/>
            <p:nvPr/>
          </p:nvSpPr>
          <p:spPr>
            <a:xfrm>
              <a:off x="2582850" y="1832500"/>
              <a:ext cx="30875" cy="46525"/>
            </a:xfrm>
            <a:custGeom>
              <a:avLst/>
              <a:gdLst/>
              <a:ahLst/>
              <a:cxnLst/>
              <a:rect l="l" t="t" r="r" b="b"/>
              <a:pathLst>
                <a:path w="1235" h="1861" extrusionOk="0">
                  <a:moveTo>
                    <a:pt x="801" y="905"/>
                  </a:moveTo>
                  <a:lnTo>
                    <a:pt x="801" y="1071"/>
                  </a:lnTo>
                  <a:cubicBezTo>
                    <a:pt x="734" y="1138"/>
                    <a:pt x="701" y="1205"/>
                    <a:pt x="634" y="1305"/>
                  </a:cubicBezTo>
                  <a:cubicBezTo>
                    <a:pt x="568" y="1338"/>
                    <a:pt x="501" y="1405"/>
                    <a:pt x="434" y="1438"/>
                  </a:cubicBezTo>
                  <a:cubicBezTo>
                    <a:pt x="411" y="1462"/>
                    <a:pt x="370" y="1486"/>
                    <a:pt x="325" y="1486"/>
                  </a:cubicBezTo>
                  <a:cubicBezTo>
                    <a:pt x="306" y="1486"/>
                    <a:pt x="287" y="1481"/>
                    <a:pt x="267" y="1472"/>
                  </a:cubicBezTo>
                  <a:cubicBezTo>
                    <a:pt x="267" y="1472"/>
                    <a:pt x="267" y="1438"/>
                    <a:pt x="267" y="1405"/>
                  </a:cubicBezTo>
                  <a:cubicBezTo>
                    <a:pt x="267" y="1372"/>
                    <a:pt x="267" y="1305"/>
                    <a:pt x="301" y="1238"/>
                  </a:cubicBezTo>
                  <a:cubicBezTo>
                    <a:pt x="367" y="1138"/>
                    <a:pt x="467" y="1071"/>
                    <a:pt x="568" y="1005"/>
                  </a:cubicBezTo>
                  <a:cubicBezTo>
                    <a:pt x="634" y="971"/>
                    <a:pt x="701" y="938"/>
                    <a:pt x="801" y="905"/>
                  </a:cubicBezTo>
                  <a:close/>
                  <a:moveTo>
                    <a:pt x="808" y="1"/>
                  </a:moveTo>
                  <a:cubicBezTo>
                    <a:pt x="748" y="1"/>
                    <a:pt x="671" y="29"/>
                    <a:pt x="568" y="71"/>
                  </a:cubicBezTo>
                  <a:cubicBezTo>
                    <a:pt x="534" y="104"/>
                    <a:pt x="467" y="137"/>
                    <a:pt x="434" y="204"/>
                  </a:cubicBezTo>
                  <a:cubicBezTo>
                    <a:pt x="367" y="237"/>
                    <a:pt x="301" y="304"/>
                    <a:pt x="234" y="338"/>
                  </a:cubicBezTo>
                  <a:cubicBezTo>
                    <a:pt x="234" y="371"/>
                    <a:pt x="201" y="404"/>
                    <a:pt x="167" y="438"/>
                  </a:cubicBezTo>
                  <a:cubicBezTo>
                    <a:pt x="167" y="471"/>
                    <a:pt x="134" y="471"/>
                    <a:pt x="134" y="504"/>
                  </a:cubicBezTo>
                  <a:cubicBezTo>
                    <a:pt x="134" y="538"/>
                    <a:pt x="134" y="571"/>
                    <a:pt x="134" y="604"/>
                  </a:cubicBezTo>
                  <a:cubicBezTo>
                    <a:pt x="134" y="638"/>
                    <a:pt x="134" y="671"/>
                    <a:pt x="167" y="704"/>
                  </a:cubicBezTo>
                  <a:lnTo>
                    <a:pt x="234" y="704"/>
                  </a:lnTo>
                  <a:cubicBezTo>
                    <a:pt x="267" y="671"/>
                    <a:pt x="301" y="638"/>
                    <a:pt x="334" y="638"/>
                  </a:cubicBezTo>
                  <a:cubicBezTo>
                    <a:pt x="401" y="538"/>
                    <a:pt x="501" y="471"/>
                    <a:pt x="601" y="404"/>
                  </a:cubicBezTo>
                  <a:cubicBezTo>
                    <a:pt x="648" y="381"/>
                    <a:pt x="679" y="357"/>
                    <a:pt x="716" y="357"/>
                  </a:cubicBezTo>
                  <a:cubicBezTo>
                    <a:pt x="731" y="357"/>
                    <a:pt x="748" y="361"/>
                    <a:pt x="768" y="371"/>
                  </a:cubicBezTo>
                  <a:cubicBezTo>
                    <a:pt x="801" y="371"/>
                    <a:pt x="801" y="404"/>
                    <a:pt x="801" y="471"/>
                  </a:cubicBezTo>
                  <a:lnTo>
                    <a:pt x="801" y="538"/>
                  </a:lnTo>
                  <a:cubicBezTo>
                    <a:pt x="734" y="571"/>
                    <a:pt x="634" y="604"/>
                    <a:pt x="568" y="638"/>
                  </a:cubicBezTo>
                  <a:cubicBezTo>
                    <a:pt x="234" y="838"/>
                    <a:pt x="34" y="1171"/>
                    <a:pt x="34" y="1572"/>
                  </a:cubicBezTo>
                  <a:cubicBezTo>
                    <a:pt x="0" y="1672"/>
                    <a:pt x="67" y="1772"/>
                    <a:pt x="134" y="1839"/>
                  </a:cubicBezTo>
                  <a:cubicBezTo>
                    <a:pt x="175" y="1852"/>
                    <a:pt x="217" y="1861"/>
                    <a:pt x="258" y="1861"/>
                  </a:cubicBezTo>
                  <a:cubicBezTo>
                    <a:pt x="317" y="1861"/>
                    <a:pt x="375" y="1844"/>
                    <a:pt x="434" y="1805"/>
                  </a:cubicBezTo>
                  <a:cubicBezTo>
                    <a:pt x="501" y="1772"/>
                    <a:pt x="568" y="1705"/>
                    <a:pt x="601" y="1672"/>
                  </a:cubicBezTo>
                  <a:cubicBezTo>
                    <a:pt x="668" y="1605"/>
                    <a:pt x="734" y="1538"/>
                    <a:pt x="801" y="1438"/>
                  </a:cubicBezTo>
                  <a:lnTo>
                    <a:pt x="801" y="1538"/>
                  </a:lnTo>
                  <a:lnTo>
                    <a:pt x="1068" y="1405"/>
                  </a:lnTo>
                  <a:cubicBezTo>
                    <a:pt x="1101" y="1372"/>
                    <a:pt x="1168" y="1338"/>
                    <a:pt x="1168" y="1272"/>
                  </a:cubicBezTo>
                  <a:cubicBezTo>
                    <a:pt x="1201" y="1238"/>
                    <a:pt x="1201" y="1205"/>
                    <a:pt x="1201" y="1138"/>
                  </a:cubicBezTo>
                  <a:cubicBezTo>
                    <a:pt x="1235" y="1105"/>
                    <a:pt x="1201" y="1071"/>
                    <a:pt x="1168" y="1038"/>
                  </a:cubicBezTo>
                  <a:cubicBezTo>
                    <a:pt x="1168" y="1021"/>
                    <a:pt x="1151" y="1013"/>
                    <a:pt x="1130" y="1013"/>
                  </a:cubicBezTo>
                  <a:cubicBezTo>
                    <a:pt x="1110" y="1013"/>
                    <a:pt x="1085" y="1021"/>
                    <a:pt x="1068" y="1038"/>
                  </a:cubicBezTo>
                  <a:lnTo>
                    <a:pt x="1035" y="1071"/>
                  </a:lnTo>
                  <a:lnTo>
                    <a:pt x="1035" y="338"/>
                  </a:lnTo>
                  <a:cubicBezTo>
                    <a:pt x="1035" y="171"/>
                    <a:pt x="968" y="71"/>
                    <a:pt x="901" y="37"/>
                  </a:cubicBezTo>
                  <a:cubicBezTo>
                    <a:pt x="876" y="12"/>
                    <a:pt x="845" y="1"/>
                    <a:pt x="80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96;p54"/>
            <p:cNvSpPr/>
            <p:nvPr/>
          </p:nvSpPr>
          <p:spPr>
            <a:xfrm>
              <a:off x="2617050" y="1806950"/>
              <a:ext cx="31700" cy="68825"/>
            </a:xfrm>
            <a:custGeom>
              <a:avLst/>
              <a:gdLst/>
              <a:ahLst/>
              <a:cxnLst/>
              <a:rect l="l" t="t" r="r" b="b"/>
              <a:pathLst>
                <a:path w="1268" h="2753" extrusionOk="0">
                  <a:moveTo>
                    <a:pt x="651" y="642"/>
                  </a:moveTo>
                  <a:cubicBezTo>
                    <a:pt x="692" y="642"/>
                    <a:pt x="734" y="659"/>
                    <a:pt x="767" y="692"/>
                  </a:cubicBezTo>
                  <a:cubicBezTo>
                    <a:pt x="834" y="759"/>
                    <a:pt x="867" y="859"/>
                    <a:pt x="867" y="959"/>
                  </a:cubicBezTo>
                  <a:cubicBezTo>
                    <a:pt x="867" y="1093"/>
                    <a:pt x="834" y="1226"/>
                    <a:pt x="767" y="1360"/>
                  </a:cubicBezTo>
                  <a:cubicBezTo>
                    <a:pt x="734" y="1460"/>
                    <a:pt x="634" y="1560"/>
                    <a:pt x="534" y="1626"/>
                  </a:cubicBezTo>
                  <a:cubicBezTo>
                    <a:pt x="500" y="1643"/>
                    <a:pt x="467" y="1651"/>
                    <a:pt x="434" y="1651"/>
                  </a:cubicBezTo>
                  <a:cubicBezTo>
                    <a:pt x="400" y="1651"/>
                    <a:pt x="367" y="1643"/>
                    <a:pt x="334" y="1626"/>
                  </a:cubicBezTo>
                  <a:cubicBezTo>
                    <a:pt x="267" y="1526"/>
                    <a:pt x="234" y="1426"/>
                    <a:pt x="234" y="1326"/>
                  </a:cubicBezTo>
                  <a:cubicBezTo>
                    <a:pt x="234" y="1193"/>
                    <a:pt x="267" y="1059"/>
                    <a:pt x="334" y="959"/>
                  </a:cubicBezTo>
                  <a:cubicBezTo>
                    <a:pt x="367" y="826"/>
                    <a:pt x="434" y="726"/>
                    <a:pt x="534" y="692"/>
                  </a:cubicBezTo>
                  <a:cubicBezTo>
                    <a:pt x="567" y="659"/>
                    <a:pt x="609" y="642"/>
                    <a:pt x="651" y="642"/>
                  </a:cubicBezTo>
                  <a:close/>
                  <a:moveTo>
                    <a:pt x="1184" y="0"/>
                  </a:moveTo>
                  <a:cubicBezTo>
                    <a:pt x="1168" y="0"/>
                    <a:pt x="1151" y="9"/>
                    <a:pt x="1134" y="25"/>
                  </a:cubicBezTo>
                  <a:lnTo>
                    <a:pt x="867" y="192"/>
                  </a:lnTo>
                  <a:lnTo>
                    <a:pt x="867" y="292"/>
                  </a:lnTo>
                  <a:cubicBezTo>
                    <a:pt x="801" y="259"/>
                    <a:pt x="767" y="259"/>
                    <a:pt x="701" y="259"/>
                  </a:cubicBezTo>
                  <a:cubicBezTo>
                    <a:pt x="667" y="259"/>
                    <a:pt x="601" y="292"/>
                    <a:pt x="534" y="325"/>
                  </a:cubicBezTo>
                  <a:cubicBezTo>
                    <a:pt x="367" y="426"/>
                    <a:pt x="234" y="592"/>
                    <a:pt x="167" y="759"/>
                  </a:cubicBezTo>
                  <a:cubicBezTo>
                    <a:pt x="67" y="993"/>
                    <a:pt x="0" y="1226"/>
                    <a:pt x="0" y="1460"/>
                  </a:cubicBezTo>
                  <a:cubicBezTo>
                    <a:pt x="0" y="1626"/>
                    <a:pt x="33" y="1793"/>
                    <a:pt x="167" y="1960"/>
                  </a:cubicBezTo>
                  <a:cubicBezTo>
                    <a:pt x="217" y="1993"/>
                    <a:pt x="284" y="2010"/>
                    <a:pt x="350" y="2010"/>
                  </a:cubicBezTo>
                  <a:cubicBezTo>
                    <a:pt x="417" y="2010"/>
                    <a:pt x="484" y="1993"/>
                    <a:pt x="534" y="1960"/>
                  </a:cubicBezTo>
                  <a:cubicBezTo>
                    <a:pt x="601" y="1927"/>
                    <a:pt x="667" y="1860"/>
                    <a:pt x="701" y="1827"/>
                  </a:cubicBezTo>
                  <a:cubicBezTo>
                    <a:pt x="767" y="1760"/>
                    <a:pt x="801" y="1693"/>
                    <a:pt x="867" y="1626"/>
                  </a:cubicBezTo>
                  <a:lnTo>
                    <a:pt x="867" y="1793"/>
                  </a:lnTo>
                  <a:cubicBezTo>
                    <a:pt x="867" y="1860"/>
                    <a:pt x="834" y="1960"/>
                    <a:pt x="801" y="2027"/>
                  </a:cubicBezTo>
                  <a:cubicBezTo>
                    <a:pt x="767" y="2127"/>
                    <a:pt x="701" y="2160"/>
                    <a:pt x="634" y="2227"/>
                  </a:cubicBezTo>
                  <a:lnTo>
                    <a:pt x="400" y="2360"/>
                  </a:lnTo>
                  <a:cubicBezTo>
                    <a:pt x="334" y="2394"/>
                    <a:pt x="300" y="2427"/>
                    <a:pt x="267" y="2494"/>
                  </a:cubicBezTo>
                  <a:cubicBezTo>
                    <a:pt x="267" y="2527"/>
                    <a:pt x="234" y="2560"/>
                    <a:pt x="234" y="2627"/>
                  </a:cubicBezTo>
                  <a:cubicBezTo>
                    <a:pt x="234" y="2694"/>
                    <a:pt x="267" y="2694"/>
                    <a:pt x="267" y="2727"/>
                  </a:cubicBezTo>
                  <a:cubicBezTo>
                    <a:pt x="284" y="2744"/>
                    <a:pt x="300" y="2752"/>
                    <a:pt x="321" y="2752"/>
                  </a:cubicBezTo>
                  <a:cubicBezTo>
                    <a:pt x="342" y="2752"/>
                    <a:pt x="367" y="2744"/>
                    <a:pt x="400" y="2727"/>
                  </a:cubicBezTo>
                  <a:lnTo>
                    <a:pt x="634" y="2594"/>
                  </a:lnTo>
                  <a:cubicBezTo>
                    <a:pt x="734" y="2527"/>
                    <a:pt x="834" y="2427"/>
                    <a:pt x="867" y="2360"/>
                  </a:cubicBezTo>
                  <a:cubicBezTo>
                    <a:pt x="934" y="2260"/>
                    <a:pt x="1001" y="2127"/>
                    <a:pt x="1034" y="2027"/>
                  </a:cubicBezTo>
                  <a:cubicBezTo>
                    <a:pt x="1068" y="1893"/>
                    <a:pt x="1101" y="1793"/>
                    <a:pt x="1101" y="1660"/>
                  </a:cubicBezTo>
                  <a:lnTo>
                    <a:pt x="1101" y="426"/>
                  </a:lnTo>
                  <a:lnTo>
                    <a:pt x="1134" y="392"/>
                  </a:lnTo>
                  <a:cubicBezTo>
                    <a:pt x="1168" y="359"/>
                    <a:pt x="1201" y="325"/>
                    <a:pt x="1234" y="292"/>
                  </a:cubicBezTo>
                  <a:cubicBezTo>
                    <a:pt x="1268" y="225"/>
                    <a:pt x="1268" y="192"/>
                    <a:pt x="1268" y="125"/>
                  </a:cubicBezTo>
                  <a:cubicBezTo>
                    <a:pt x="1268" y="92"/>
                    <a:pt x="1268" y="59"/>
                    <a:pt x="1234" y="25"/>
                  </a:cubicBezTo>
                  <a:cubicBezTo>
                    <a:pt x="1218" y="9"/>
                    <a:pt x="1201" y="0"/>
                    <a:pt x="118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97;p54"/>
            <p:cNvSpPr/>
            <p:nvPr/>
          </p:nvSpPr>
          <p:spPr>
            <a:xfrm>
              <a:off x="2651225" y="1792225"/>
              <a:ext cx="30875" cy="44775"/>
            </a:xfrm>
            <a:custGeom>
              <a:avLst/>
              <a:gdLst/>
              <a:ahLst/>
              <a:cxnLst/>
              <a:rect l="l" t="t" r="r" b="b"/>
              <a:pathLst>
                <a:path w="1235" h="1791" extrusionOk="0">
                  <a:moveTo>
                    <a:pt x="801" y="381"/>
                  </a:moveTo>
                  <a:cubicBezTo>
                    <a:pt x="868" y="414"/>
                    <a:pt x="901" y="481"/>
                    <a:pt x="935" y="548"/>
                  </a:cubicBezTo>
                  <a:lnTo>
                    <a:pt x="268" y="914"/>
                  </a:lnTo>
                  <a:cubicBezTo>
                    <a:pt x="301" y="814"/>
                    <a:pt x="334" y="714"/>
                    <a:pt x="401" y="614"/>
                  </a:cubicBezTo>
                  <a:cubicBezTo>
                    <a:pt x="468" y="548"/>
                    <a:pt x="534" y="481"/>
                    <a:pt x="601" y="447"/>
                  </a:cubicBezTo>
                  <a:cubicBezTo>
                    <a:pt x="668" y="381"/>
                    <a:pt x="735" y="381"/>
                    <a:pt x="801" y="381"/>
                  </a:cubicBezTo>
                  <a:close/>
                  <a:moveTo>
                    <a:pt x="927" y="0"/>
                  </a:moveTo>
                  <a:cubicBezTo>
                    <a:pt x="907" y="0"/>
                    <a:pt x="888" y="4"/>
                    <a:pt x="868" y="14"/>
                  </a:cubicBezTo>
                  <a:cubicBezTo>
                    <a:pt x="850" y="5"/>
                    <a:pt x="830" y="1"/>
                    <a:pt x="808" y="1"/>
                  </a:cubicBezTo>
                  <a:cubicBezTo>
                    <a:pt x="750" y="1"/>
                    <a:pt x="683" y="32"/>
                    <a:pt x="635" y="81"/>
                  </a:cubicBezTo>
                  <a:cubicBezTo>
                    <a:pt x="434" y="181"/>
                    <a:pt x="301" y="347"/>
                    <a:pt x="201" y="548"/>
                  </a:cubicBezTo>
                  <a:cubicBezTo>
                    <a:pt x="101" y="748"/>
                    <a:pt x="34" y="981"/>
                    <a:pt x="34" y="1248"/>
                  </a:cubicBezTo>
                  <a:cubicBezTo>
                    <a:pt x="1" y="1415"/>
                    <a:pt x="67" y="1582"/>
                    <a:pt x="201" y="1715"/>
                  </a:cubicBezTo>
                  <a:cubicBezTo>
                    <a:pt x="251" y="1765"/>
                    <a:pt x="309" y="1790"/>
                    <a:pt x="376" y="1790"/>
                  </a:cubicBezTo>
                  <a:cubicBezTo>
                    <a:pt x="443" y="1790"/>
                    <a:pt x="518" y="1765"/>
                    <a:pt x="601" y="1715"/>
                  </a:cubicBezTo>
                  <a:cubicBezTo>
                    <a:pt x="735" y="1648"/>
                    <a:pt x="835" y="1582"/>
                    <a:pt x="935" y="1482"/>
                  </a:cubicBezTo>
                  <a:cubicBezTo>
                    <a:pt x="1035" y="1415"/>
                    <a:pt x="1102" y="1315"/>
                    <a:pt x="1168" y="1215"/>
                  </a:cubicBezTo>
                  <a:cubicBezTo>
                    <a:pt x="1168" y="1181"/>
                    <a:pt x="1168" y="1148"/>
                    <a:pt x="1202" y="1081"/>
                  </a:cubicBezTo>
                  <a:cubicBezTo>
                    <a:pt x="1202" y="1048"/>
                    <a:pt x="1168" y="1015"/>
                    <a:pt x="1168" y="981"/>
                  </a:cubicBezTo>
                  <a:lnTo>
                    <a:pt x="1068" y="981"/>
                  </a:lnTo>
                  <a:cubicBezTo>
                    <a:pt x="1035" y="1015"/>
                    <a:pt x="1001" y="1048"/>
                    <a:pt x="968" y="1081"/>
                  </a:cubicBezTo>
                  <a:cubicBezTo>
                    <a:pt x="868" y="1181"/>
                    <a:pt x="735" y="1281"/>
                    <a:pt x="635" y="1381"/>
                  </a:cubicBezTo>
                  <a:cubicBezTo>
                    <a:pt x="587" y="1405"/>
                    <a:pt x="523" y="1429"/>
                    <a:pt x="455" y="1429"/>
                  </a:cubicBezTo>
                  <a:cubicBezTo>
                    <a:pt x="426" y="1429"/>
                    <a:pt x="397" y="1425"/>
                    <a:pt x="368" y="1415"/>
                  </a:cubicBezTo>
                  <a:cubicBezTo>
                    <a:pt x="301" y="1381"/>
                    <a:pt x="268" y="1348"/>
                    <a:pt x="268" y="1281"/>
                  </a:cubicBezTo>
                  <a:lnTo>
                    <a:pt x="1202" y="748"/>
                  </a:lnTo>
                  <a:lnTo>
                    <a:pt x="1235" y="581"/>
                  </a:lnTo>
                  <a:cubicBezTo>
                    <a:pt x="1235" y="481"/>
                    <a:pt x="1202" y="381"/>
                    <a:pt x="1202" y="281"/>
                  </a:cubicBezTo>
                  <a:cubicBezTo>
                    <a:pt x="1168" y="214"/>
                    <a:pt x="1102" y="114"/>
                    <a:pt x="1068" y="47"/>
                  </a:cubicBezTo>
                  <a:cubicBezTo>
                    <a:pt x="1021" y="24"/>
                    <a:pt x="974" y="0"/>
                    <a:pt x="92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98;p54"/>
            <p:cNvSpPr/>
            <p:nvPr/>
          </p:nvSpPr>
          <p:spPr>
            <a:xfrm>
              <a:off x="2697100" y="1802775"/>
              <a:ext cx="8350" cy="12950"/>
            </a:xfrm>
            <a:custGeom>
              <a:avLst/>
              <a:gdLst/>
              <a:ahLst/>
              <a:cxnLst/>
              <a:rect l="l" t="t" r="r" b="b"/>
              <a:pathLst>
                <a:path w="334" h="518" extrusionOk="0">
                  <a:moveTo>
                    <a:pt x="246" y="0"/>
                  </a:moveTo>
                  <a:cubicBezTo>
                    <a:pt x="226" y="0"/>
                    <a:pt x="201" y="9"/>
                    <a:pt x="167" y="25"/>
                  </a:cubicBezTo>
                  <a:cubicBezTo>
                    <a:pt x="134" y="59"/>
                    <a:pt x="67" y="92"/>
                    <a:pt x="34" y="159"/>
                  </a:cubicBezTo>
                  <a:cubicBezTo>
                    <a:pt x="34" y="226"/>
                    <a:pt x="0" y="292"/>
                    <a:pt x="0" y="359"/>
                  </a:cubicBezTo>
                  <a:cubicBezTo>
                    <a:pt x="0" y="392"/>
                    <a:pt x="0" y="459"/>
                    <a:pt x="34" y="492"/>
                  </a:cubicBezTo>
                  <a:cubicBezTo>
                    <a:pt x="50" y="509"/>
                    <a:pt x="75" y="518"/>
                    <a:pt x="100" y="518"/>
                  </a:cubicBezTo>
                  <a:cubicBezTo>
                    <a:pt x="125" y="518"/>
                    <a:pt x="150" y="509"/>
                    <a:pt x="167" y="492"/>
                  </a:cubicBezTo>
                  <a:cubicBezTo>
                    <a:pt x="234" y="459"/>
                    <a:pt x="267" y="426"/>
                    <a:pt x="301" y="359"/>
                  </a:cubicBezTo>
                  <a:cubicBezTo>
                    <a:pt x="334" y="292"/>
                    <a:pt x="334" y="226"/>
                    <a:pt x="334" y="159"/>
                  </a:cubicBezTo>
                  <a:cubicBezTo>
                    <a:pt x="334" y="126"/>
                    <a:pt x="334" y="59"/>
                    <a:pt x="301" y="25"/>
                  </a:cubicBezTo>
                  <a:cubicBezTo>
                    <a:pt x="284" y="9"/>
                    <a:pt x="267" y="0"/>
                    <a:pt x="24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99;p54"/>
            <p:cNvSpPr/>
            <p:nvPr/>
          </p:nvSpPr>
          <p:spPr>
            <a:xfrm>
              <a:off x="2722125" y="1749200"/>
              <a:ext cx="29200" cy="47575"/>
            </a:xfrm>
            <a:custGeom>
              <a:avLst/>
              <a:gdLst/>
              <a:ahLst/>
              <a:cxnLst/>
              <a:rect l="l" t="t" r="r" b="b"/>
              <a:pathLst>
                <a:path w="1168" h="1903" extrusionOk="0">
                  <a:moveTo>
                    <a:pt x="1001" y="0"/>
                  </a:moveTo>
                  <a:cubicBezTo>
                    <a:pt x="967" y="34"/>
                    <a:pt x="934" y="67"/>
                    <a:pt x="901" y="100"/>
                  </a:cubicBezTo>
                  <a:cubicBezTo>
                    <a:pt x="856" y="100"/>
                    <a:pt x="827" y="86"/>
                    <a:pt x="792" y="86"/>
                  </a:cubicBezTo>
                  <a:cubicBezTo>
                    <a:pt x="775" y="86"/>
                    <a:pt x="756" y="89"/>
                    <a:pt x="734" y="100"/>
                  </a:cubicBezTo>
                  <a:cubicBezTo>
                    <a:pt x="667" y="100"/>
                    <a:pt x="634" y="134"/>
                    <a:pt x="567" y="167"/>
                  </a:cubicBezTo>
                  <a:cubicBezTo>
                    <a:pt x="367" y="300"/>
                    <a:pt x="234" y="467"/>
                    <a:pt x="134" y="667"/>
                  </a:cubicBezTo>
                  <a:cubicBezTo>
                    <a:pt x="33" y="868"/>
                    <a:pt x="0" y="1134"/>
                    <a:pt x="0" y="1368"/>
                  </a:cubicBezTo>
                  <a:cubicBezTo>
                    <a:pt x="0" y="1635"/>
                    <a:pt x="67" y="1802"/>
                    <a:pt x="200" y="1868"/>
                  </a:cubicBezTo>
                  <a:cubicBezTo>
                    <a:pt x="236" y="1892"/>
                    <a:pt x="275" y="1903"/>
                    <a:pt x="319" y="1903"/>
                  </a:cubicBezTo>
                  <a:cubicBezTo>
                    <a:pt x="399" y="1903"/>
                    <a:pt x="493" y="1866"/>
                    <a:pt x="601" y="1802"/>
                  </a:cubicBezTo>
                  <a:cubicBezTo>
                    <a:pt x="767" y="1701"/>
                    <a:pt x="934" y="1568"/>
                    <a:pt x="1034" y="1368"/>
                  </a:cubicBezTo>
                  <a:cubicBezTo>
                    <a:pt x="1101" y="1301"/>
                    <a:pt x="1134" y="1201"/>
                    <a:pt x="1168" y="1101"/>
                  </a:cubicBezTo>
                  <a:cubicBezTo>
                    <a:pt x="1168" y="1068"/>
                    <a:pt x="1134" y="1034"/>
                    <a:pt x="1101" y="1001"/>
                  </a:cubicBezTo>
                  <a:cubicBezTo>
                    <a:pt x="1101" y="984"/>
                    <a:pt x="1093" y="976"/>
                    <a:pt x="1080" y="976"/>
                  </a:cubicBezTo>
                  <a:cubicBezTo>
                    <a:pt x="1068" y="976"/>
                    <a:pt x="1051" y="984"/>
                    <a:pt x="1034" y="1001"/>
                  </a:cubicBezTo>
                  <a:cubicBezTo>
                    <a:pt x="1001" y="1034"/>
                    <a:pt x="967" y="1068"/>
                    <a:pt x="967" y="1101"/>
                  </a:cubicBezTo>
                  <a:cubicBezTo>
                    <a:pt x="934" y="1168"/>
                    <a:pt x="901" y="1234"/>
                    <a:pt x="867" y="1268"/>
                  </a:cubicBezTo>
                  <a:cubicBezTo>
                    <a:pt x="767" y="1335"/>
                    <a:pt x="701" y="1401"/>
                    <a:pt x="634" y="1435"/>
                  </a:cubicBezTo>
                  <a:cubicBezTo>
                    <a:pt x="528" y="1498"/>
                    <a:pt x="449" y="1521"/>
                    <a:pt x="389" y="1521"/>
                  </a:cubicBezTo>
                  <a:cubicBezTo>
                    <a:pt x="354" y="1521"/>
                    <a:pt x="325" y="1514"/>
                    <a:pt x="300" y="1501"/>
                  </a:cubicBezTo>
                  <a:cubicBezTo>
                    <a:pt x="267" y="1468"/>
                    <a:pt x="234" y="1368"/>
                    <a:pt x="234" y="1234"/>
                  </a:cubicBezTo>
                  <a:cubicBezTo>
                    <a:pt x="234" y="1068"/>
                    <a:pt x="267" y="934"/>
                    <a:pt x="334" y="801"/>
                  </a:cubicBezTo>
                  <a:cubicBezTo>
                    <a:pt x="367" y="701"/>
                    <a:pt x="467" y="601"/>
                    <a:pt x="567" y="501"/>
                  </a:cubicBezTo>
                  <a:cubicBezTo>
                    <a:pt x="614" y="477"/>
                    <a:pt x="678" y="453"/>
                    <a:pt x="735" y="453"/>
                  </a:cubicBezTo>
                  <a:cubicBezTo>
                    <a:pt x="759" y="453"/>
                    <a:pt x="781" y="458"/>
                    <a:pt x="801" y="467"/>
                  </a:cubicBezTo>
                  <a:cubicBezTo>
                    <a:pt x="834" y="467"/>
                    <a:pt x="867" y="501"/>
                    <a:pt x="867" y="567"/>
                  </a:cubicBezTo>
                  <a:cubicBezTo>
                    <a:pt x="867" y="634"/>
                    <a:pt x="901" y="667"/>
                    <a:pt x="901" y="667"/>
                  </a:cubicBezTo>
                  <a:cubicBezTo>
                    <a:pt x="917" y="684"/>
                    <a:pt x="934" y="692"/>
                    <a:pt x="951" y="692"/>
                  </a:cubicBezTo>
                  <a:cubicBezTo>
                    <a:pt x="967" y="692"/>
                    <a:pt x="984" y="684"/>
                    <a:pt x="1001" y="667"/>
                  </a:cubicBezTo>
                  <a:cubicBezTo>
                    <a:pt x="1034" y="634"/>
                    <a:pt x="1068" y="601"/>
                    <a:pt x="1068" y="567"/>
                  </a:cubicBezTo>
                  <a:cubicBezTo>
                    <a:pt x="1101" y="501"/>
                    <a:pt x="1101" y="434"/>
                    <a:pt x="1101" y="367"/>
                  </a:cubicBezTo>
                  <a:lnTo>
                    <a:pt x="1101" y="167"/>
                  </a:lnTo>
                  <a:cubicBezTo>
                    <a:pt x="1101" y="100"/>
                    <a:pt x="1101" y="34"/>
                    <a:pt x="10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00;p54"/>
            <p:cNvSpPr/>
            <p:nvPr/>
          </p:nvSpPr>
          <p:spPr>
            <a:xfrm>
              <a:off x="2755475" y="1732175"/>
              <a:ext cx="30050" cy="44575"/>
            </a:xfrm>
            <a:custGeom>
              <a:avLst/>
              <a:gdLst/>
              <a:ahLst/>
              <a:cxnLst/>
              <a:rect l="l" t="t" r="r" b="b"/>
              <a:pathLst>
                <a:path w="1202" h="1783" extrusionOk="0">
                  <a:moveTo>
                    <a:pt x="699" y="378"/>
                  </a:moveTo>
                  <a:cubicBezTo>
                    <a:pt x="760" y="378"/>
                    <a:pt x="826" y="407"/>
                    <a:pt x="868" y="448"/>
                  </a:cubicBezTo>
                  <a:cubicBezTo>
                    <a:pt x="934" y="548"/>
                    <a:pt x="968" y="615"/>
                    <a:pt x="968" y="715"/>
                  </a:cubicBezTo>
                  <a:cubicBezTo>
                    <a:pt x="968" y="848"/>
                    <a:pt x="901" y="981"/>
                    <a:pt x="834" y="1115"/>
                  </a:cubicBezTo>
                  <a:cubicBezTo>
                    <a:pt x="801" y="1215"/>
                    <a:pt x="701" y="1315"/>
                    <a:pt x="601" y="1382"/>
                  </a:cubicBezTo>
                  <a:cubicBezTo>
                    <a:pt x="567" y="1415"/>
                    <a:pt x="526" y="1432"/>
                    <a:pt x="480" y="1432"/>
                  </a:cubicBezTo>
                  <a:cubicBezTo>
                    <a:pt x="434" y="1432"/>
                    <a:pt x="384" y="1415"/>
                    <a:pt x="334" y="1382"/>
                  </a:cubicBezTo>
                  <a:cubicBezTo>
                    <a:pt x="267" y="1315"/>
                    <a:pt x="234" y="1248"/>
                    <a:pt x="234" y="1148"/>
                  </a:cubicBezTo>
                  <a:cubicBezTo>
                    <a:pt x="234" y="1015"/>
                    <a:pt x="267" y="848"/>
                    <a:pt x="334" y="715"/>
                  </a:cubicBezTo>
                  <a:cubicBezTo>
                    <a:pt x="401" y="615"/>
                    <a:pt x="467" y="514"/>
                    <a:pt x="601" y="414"/>
                  </a:cubicBezTo>
                  <a:cubicBezTo>
                    <a:pt x="626" y="389"/>
                    <a:pt x="662" y="378"/>
                    <a:pt x="699" y="378"/>
                  </a:cubicBezTo>
                  <a:close/>
                  <a:moveTo>
                    <a:pt x="807" y="0"/>
                  </a:moveTo>
                  <a:cubicBezTo>
                    <a:pt x="729" y="0"/>
                    <a:pt x="648" y="24"/>
                    <a:pt x="601" y="47"/>
                  </a:cubicBezTo>
                  <a:cubicBezTo>
                    <a:pt x="467" y="148"/>
                    <a:pt x="367" y="214"/>
                    <a:pt x="301" y="348"/>
                  </a:cubicBezTo>
                  <a:cubicBezTo>
                    <a:pt x="201" y="481"/>
                    <a:pt x="134" y="615"/>
                    <a:pt x="100" y="781"/>
                  </a:cubicBezTo>
                  <a:cubicBezTo>
                    <a:pt x="34" y="948"/>
                    <a:pt x="0" y="1082"/>
                    <a:pt x="0" y="1248"/>
                  </a:cubicBezTo>
                  <a:cubicBezTo>
                    <a:pt x="0" y="1348"/>
                    <a:pt x="34" y="1482"/>
                    <a:pt x="67" y="1582"/>
                  </a:cubicBezTo>
                  <a:cubicBezTo>
                    <a:pt x="134" y="1682"/>
                    <a:pt x="201" y="1749"/>
                    <a:pt x="301" y="1782"/>
                  </a:cubicBezTo>
                  <a:cubicBezTo>
                    <a:pt x="401" y="1782"/>
                    <a:pt x="501" y="1749"/>
                    <a:pt x="601" y="1715"/>
                  </a:cubicBezTo>
                  <a:cubicBezTo>
                    <a:pt x="701" y="1649"/>
                    <a:pt x="801" y="1549"/>
                    <a:pt x="901" y="1415"/>
                  </a:cubicBezTo>
                  <a:cubicBezTo>
                    <a:pt x="1001" y="1282"/>
                    <a:pt x="1068" y="1148"/>
                    <a:pt x="1101" y="1015"/>
                  </a:cubicBezTo>
                  <a:cubicBezTo>
                    <a:pt x="1168" y="881"/>
                    <a:pt x="1168" y="748"/>
                    <a:pt x="1201" y="581"/>
                  </a:cubicBezTo>
                  <a:cubicBezTo>
                    <a:pt x="1201" y="448"/>
                    <a:pt x="1168" y="314"/>
                    <a:pt x="1101" y="214"/>
                  </a:cubicBezTo>
                  <a:cubicBezTo>
                    <a:pt x="1068" y="114"/>
                    <a:pt x="1001" y="14"/>
                    <a:pt x="901" y="14"/>
                  </a:cubicBezTo>
                  <a:cubicBezTo>
                    <a:pt x="872" y="4"/>
                    <a:pt x="840" y="0"/>
                    <a:pt x="80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01;p54"/>
            <p:cNvSpPr/>
            <p:nvPr/>
          </p:nvSpPr>
          <p:spPr>
            <a:xfrm>
              <a:off x="2787150" y="1709575"/>
              <a:ext cx="36725" cy="55275"/>
            </a:xfrm>
            <a:custGeom>
              <a:avLst/>
              <a:gdLst/>
              <a:ahLst/>
              <a:cxnLst/>
              <a:rect l="l" t="t" r="r" b="b"/>
              <a:pathLst>
                <a:path w="1469" h="2211" extrusionOk="0">
                  <a:moveTo>
                    <a:pt x="1102" y="1"/>
                  </a:moveTo>
                  <a:cubicBezTo>
                    <a:pt x="1068" y="1"/>
                    <a:pt x="1035" y="17"/>
                    <a:pt x="1002" y="51"/>
                  </a:cubicBezTo>
                  <a:cubicBezTo>
                    <a:pt x="968" y="51"/>
                    <a:pt x="902" y="84"/>
                    <a:pt x="868" y="151"/>
                  </a:cubicBezTo>
                  <a:cubicBezTo>
                    <a:pt x="835" y="184"/>
                    <a:pt x="802" y="251"/>
                    <a:pt x="768" y="318"/>
                  </a:cubicBezTo>
                  <a:cubicBezTo>
                    <a:pt x="735" y="284"/>
                    <a:pt x="701" y="284"/>
                    <a:pt x="668" y="284"/>
                  </a:cubicBezTo>
                  <a:cubicBezTo>
                    <a:pt x="651" y="268"/>
                    <a:pt x="635" y="259"/>
                    <a:pt x="618" y="259"/>
                  </a:cubicBezTo>
                  <a:cubicBezTo>
                    <a:pt x="601" y="259"/>
                    <a:pt x="585" y="268"/>
                    <a:pt x="568" y="284"/>
                  </a:cubicBezTo>
                  <a:cubicBezTo>
                    <a:pt x="535" y="284"/>
                    <a:pt x="501" y="318"/>
                    <a:pt x="468" y="351"/>
                  </a:cubicBezTo>
                  <a:cubicBezTo>
                    <a:pt x="435" y="418"/>
                    <a:pt x="401" y="484"/>
                    <a:pt x="368" y="551"/>
                  </a:cubicBezTo>
                  <a:lnTo>
                    <a:pt x="368" y="418"/>
                  </a:lnTo>
                  <a:lnTo>
                    <a:pt x="168" y="618"/>
                  </a:lnTo>
                  <a:cubicBezTo>
                    <a:pt x="134" y="651"/>
                    <a:pt x="68" y="685"/>
                    <a:pt x="34" y="751"/>
                  </a:cubicBezTo>
                  <a:cubicBezTo>
                    <a:pt x="34" y="785"/>
                    <a:pt x="34" y="851"/>
                    <a:pt x="1" y="885"/>
                  </a:cubicBezTo>
                  <a:cubicBezTo>
                    <a:pt x="1" y="918"/>
                    <a:pt x="34" y="951"/>
                    <a:pt x="34" y="985"/>
                  </a:cubicBezTo>
                  <a:cubicBezTo>
                    <a:pt x="51" y="1002"/>
                    <a:pt x="68" y="1010"/>
                    <a:pt x="89" y="1010"/>
                  </a:cubicBezTo>
                  <a:cubicBezTo>
                    <a:pt x="109" y="1010"/>
                    <a:pt x="134" y="1002"/>
                    <a:pt x="168" y="985"/>
                  </a:cubicBezTo>
                  <a:lnTo>
                    <a:pt x="168" y="1819"/>
                  </a:lnTo>
                  <a:cubicBezTo>
                    <a:pt x="101" y="1852"/>
                    <a:pt x="68" y="1885"/>
                    <a:pt x="34" y="1952"/>
                  </a:cubicBezTo>
                  <a:cubicBezTo>
                    <a:pt x="34" y="1986"/>
                    <a:pt x="34" y="2019"/>
                    <a:pt x="1" y="2086"/>
                  </a:cubicBezTo>
                  <a:cubicBezTo>
                    <a:pt x="1" y="2119"/>
                    <a:pt x="34" y="2152"/>
                    <a:pt x="34" y="2186"/>
                  </a:cubicBezTo>
                  <a:cubicBezTo>
                    <a:pt x="51" y="2202"/>
                    <a:pt x="68" y="2211"/>
                    <a:pt x="89" y="2211"/>
                  </a:cubicBezTo>
                  <a:cubicBezTo>
                    <a:pt x="109" y="2211"/>
                    <a:pt x="134" y="2202"/>
                    <a:pt x="168" y="2186"/>
                  </a:cubicBezTo>
                  <a:lnTo>
                    <a:pt x="368" y="2052"/>
                  </a:lnTo>
                  <a:cubicBezTo>
                    <a:pt x="435" y="2019"/>
                    <a:pt x="468" y="1986"/>
                    <a:pt x="501" y="1952"/>
                  </a:cubicBezTo>
                  <a:cubicBezTo>
                    <a:pt x="501" y="1885"/>
                    <a:pt x="535" y="1852"/>
                    <a:pt x="535" y="1785"/>
                  </a:cubicBezTo>
                  <a:cubicBezTo>
                    <a:pt x="535" y="1752"/>
                    <a:pt x="501" y="1719"/>
                    <a:pt x="501" y="1685"/>
                  </a:cubicBezTo>
                  <a:cubicBezTo>
                    <a:pt x="485" y="1669"/>
                    <a:pt x="468" y="1660"/>
                    <a:pt x="447" y="1660"/>
                  </a:cubicBezTo>
                  <a:cubicBezTo>
                    <a:pt x="426" y="1660"/>
                    <a:pt x="401" y="1669"/>
                    <a:pt x="368" y="1685"/>
                  </a:cubicBezTo>
                  <a:lnTo>
                    <a:pt x="368" y="985"/>
                  </a:lnTo>
                  <a:cubicBezTo>
                    <a:pt x="401" y="918"/>
                    <a:pt x="435" y="851"/>
                    <a:pt x="468" y="785"/>
                  </a:cubicBezTo>
                  <a:cubicBezTo>
                    <a:pt x="501" y="751"/>
                    <a:pt x="535" y="718"/>
                    <a:pt x="568" y="685"/>
                  </a:cubicBezTo>
                  <a:lnTo>
                    <a:pt x="601" y="685"/>
                  </a:lnTo>
                  <a:cubicBezTo>
                    <a:pt x="635" y="718"/>
                    <a:pt x="635" y="751"/>
                    <a:pt x="601" y="785"/>
                  </a:cubicBezTo>
                  <a:lnTo>
                    <a:pt x="601" y="1885"/>
                  </a:lnTo>
                  <a:lnTo>
                    <a:pt x="835" y="1752"/>
                  </a:lnTo>
                  <a:cubicBezTo>
                    <a:pt x="868" y="1752"/>
                    <a:pt x="902" y="1685"/>
                    <a:pt x="935" y="1652"/>
                  </a:cubicBezTo>
                  <a:cubicBezTo>
                    <a:pt x="968" y="1619"/>
                    <a:pt x="968" y="1552"/>
                    <a:pt x="968" y="1519"/>
                  </a:cubicBezTo>
                  <a:cubicBezTo>
                    <a:pt x="968" y="1452"/>
                    <a:pt x="968" y="1418"/>
                    <a:pt x="935" y="1385"/>
                  </a:cubicBezTo>
                  <a:lnTo>
                    <a:pt x="835" y="1385"/>
                  </a:lnTo>
                  <a:lnTo>
                    <a:pt x="835" y="685"/>
                  </a:lnTo>
                  <a:cubicBezTo>
                    <a:pt x="868" y="618"/>
                    <a:pt x="902" y="551"/>
                    <a:pt x="935" y="484"/>
                  </a:cubicBezTo>
                  <a:cubicBezTo>
                    <a:pt x="968" y="451"/>
                    <a:pt x="968" y="418"/>
                    <a:pt x="1002" y="418"/>
                  </a:cubicBezTo>
                  <a:lnTo>
                    <a:pt x="1068" y="418"/>
                  </a:lnTo>
                  <a:cubicBezTo>
                    <a:pt x="1068" y="451"/>
                    <a:pt x="1102" y="484"/>
                    <a:pt x="1068" y="518"/>
                  </a:cubicBezTo>
                  <a:lnTo>
                    <a:pt x="1068" y="1619"/>
                  </a:lnTo>
                  <a:lnTo>
                    <a:pt x="1302" y="1485"/>
                  </a:lnTo>
                  <a:cubicBezTo>
                    <a:pt x="1335" y="1452"/>
                    <a:pt x="1402" y="1418"/>
                    <a:pt x="1402" y="1352"/>
                  </a:cubicBezTo>
                  <a:cubicBezTo>
                    <a:pt x="1435" y="1318"/>
                    <a:pt x="1435" y="1285"/>
                    <a:pt x="1435" y="1218"/>
                  </a:cubicBezTo>
                  <a:cubicBezTo>
                    <a:pt x="1469" y="1185"/>
                    <a:pt x="1435" y="1152"/>
                    <a:pt x="1402" y="1118"/>
                  </a:cubicBezTo>
                  <a:cubicBezTo>
                    <a:pt x="1402" y="1102"/>
                    <a:pt x="1394" y="1093"/>
                    <a:pt x="1377" y="1093"/>
                  </a:cubicBezTo>
                  <a:cubicBezTo>
                    <a:pt x="1360" y="1093"/>
                    <a:pt x="1335" y="1102"/>
                    <a:pt x="1302" y="1118"/>
                  </a:cubicBezTo>
                  <a:lnTo>
                    <a:pt x="1302" y="318"/>
                  </a:lnTo>
                  <a:cubicBezTo>
                    <a:pt x="1335" y="218"/>
                    <a:pt x="1302" y="118"/>
                    <a:pt x="1202" y="51"/>
                  </a:cubicBezTo>
                  <a:cubicBezTo>
                    <a:pt x="1168" y="17"/>
                    <a:pt x="1135" y="1"/>
                    <a:pt x="110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02;p54"/>
            <p:cNvSpPr/>
            <p:nvPr/>
          </p:nvSpPr>
          <p:spPr>
            <a:xfrm>
              <a:off x="2827200" y="1666850"/>
              <a:ext cx="25025" cy="83200"/>
            </a:xfrm>
            <a:custGeom>
              <a:avLst/>
              <a:gdLst/>
              <a:ahLst/>
              <a:cxnLst/>
              <a:rect l="l" t="t" r="r" b="b"/>
              <a:pathLst>
                <a:path w="1001" h="3328" extrusionOk="0">
                  <a:moveTo>
                    <a:pt x="917" y="0"/>
                  </a:moveTo>
                  <a:cubicBezTo>
                    <a:pt x="901" y="0"/>
                    <a:pt x="884" y="9"/>
                    <a:pt x="867" y="25"/>
                  </a:cubicBezTo>
                  <a:cubicBezTo>
                    <a:pt x="834" y="25"/>
                    <a:pt x="834" y="59"/>
                    <a:pt x="801" y="92"/>
                  </a:cubicBezTo>
                  <a:cubicBezTo>
                    <a:pt x="767" y="125"/>
                    <a:pt x="767" y="192"/>
                    <a:pt x="767" y="225"/>
                  </a:cubicBezTo>
                  <a:lnTo>
                    <a:pt x="33" y="3061"/>
                  </a:lnTo>
                  <a:cubicBezTo>
                    <a:pt x="0" y="3127"/>
                    <a:pt x="0" y="3161"/>
                    <a:pt x="0" y="3228"/>
                  </a:cubicBezTo>
                  <a:cubicBezTo>
                    <a:pt x="0" y="3261"/>
                    <a:pt x="0" y="3294"/>
                    <a:pt x="33" y="3328"/>
                  </a:cubicBezTo>
                  <a:lnTo>
                    <a:pt x="100" y="3328"/>
                  </a:lnTo>
                  <a:cubicBezTo>
                    <a:pt x="134" y="3294"/>
                    <a:pt x="167" y="3261"/>
                    <a:pt x="167" y="3228"/>
                  </a:cubicBezTo>
                  <a:cubicBezTo>
                    <a:pt x="200" y="3194"/>
                    <a:pt x="234" y="3127"/>
                    <a:pt x="234" y="3094"/>
                  </a:cubicBezTo>
                  <a:lnTo>
                    <a:pt x="967" y="259"/>
                  </a:lnTo>
                  <a:cubicBezTo>
                    <a:pt x="967" y="225"/>
                    <a:pt x="967" y="159"/>
                    <a:pt x="1001" y="125"/>
                  </a:cubicBezTo>
                  <a:cubicBezTo>
                    <a:pt x="1001" y="59"/>
                    <a:pt x="967" y="25"/>
                    <a:pt x="967" y="25"/>
                  </a:cubicBezTo>
                  <a:cubicBezTo>
                    <a:pt x="951" y="9"/>
                    <a:pt x="934" y="0"/>
                    <a:pt x="91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03;p54"/>
            <p:cNvSpPr/>
            <p:nvPr/>
          </p:nvSpPr>
          <p:spPr>
            <a:xfrm>
              <a:off x="2856375" y="1657450"/>
              <a:ext cx="32550" cy="49875"/>
            </a:xfrm>
            <a:custGeom>
              <a:avLst/>
              <a:gdLst/>
              <a:ahLst/>
              <a:cxnLst/>
              <a:rect l="l" t="t" r="r" b="b"/>
              <a:pathLst>
                <a:path w="1302" h="1995" extrusionOk="0">
                  <a:moveTo>
                    <a:pt x="1168" y="1"/>
                  </a:moveTo>
                  <a:cubicBezTo>
                    <a:pt x="1135" y="34"/>
                    <a:pt x="1101" y="68"/>
                    <a:pt x="1068" y="101"/>
                  </a:cubicBezTo>
                  <a:lnTo>
                    <a:pt x="1" y="1669"/>
                  </a:lnTo>
                  <a:lnTo>
                    <a:pt x="1068" y="1969"/>
                  </a:lnTo>
                  <a:cubicBezTo>
                    <a:pt x="1085" y="1986"/>
                    <a:pt x="1101" y="1994"/>
                    <a:pt x="1118" y="1994"/>
                  </a:cubicBezTo>
                  <a:cubicBezTo>
                    <a:pt x="1135" y="1994"/>
                    <a:pt x="1151" y="1986"/>
                    <a:pt x="1168" y="1969"/>
                  </a:cubicBezTo>
                  <a:cubicBezTo>
                    <a:pt x="1201" y="1969"/>
                    <a:pt x="1235" y="1936"/>
                    <a:pt x="1235" y="1902"/>
                  </a:cubicBezTo>
                  <a:cubicBezTo>
                    <a:pt x="1268" y="1836"/>
                    <a:pt x="1302" y="1802"/>
                    <a:pt x="1302" y="1736"/>
                  </a:cubicBezTo>
                  <a:cubicBezTo>
                    <a:pt x="1302" y="1702"/>
                    <a:pt x="1302" y="1669"/>
                    <a:pt x="1302" y="1669"/>
                  </a:cubicBezTo>
                  <a:cubicBezTo>
                    <a:pt x="1268" y="1635"/>
                    <a:pt x="1235" y="1635"/>
                    <a:pt x="1235" y="1602"/>
                  </a:cubicBezTo>
                  <a:lnTo>
                    <a:pt x="501" y="1402"/>
                  </a:lnTo>
                  <a:lnTo>
                    <a:pt x="1235" y="335"/>
                  </a:lnTo>
                  <a:cubicBezTo>
                    <a:pt x="1235" y="301"/>
                    <a:pt x="1268" y="268"/>
                    <a:pt x="1302" y="234"/>
                  </a:cubicBezTo>
                  <a:cubicBezTo>
                    <a:pt x="1302" y="201"/>
                    <a:pt x="1302" y="134"/>
                    <a:pt x="1302" y="101"/>
                  </a:cubicBezTo>
                  <a:cubicBezTo>
                    <a:pt x="1302" y="68"/>
                    <a:pt x="1268" y="34"/>
                    <a:pt x="123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04;p54"/>
            <p:cNvSpPr/>
            <p:nvPr/>
          </p:nvSpPr>
          <p:spPr>
            <a:xfrm>
              <a:off x="2896400" y="1627450"/>
              <a:ext cx="25050" cy="82575"/>
            </a:xfrm>
            <a:custGeom>
              <a:avLst/>
              <a:gdLst/>
              <a:ahLst/>
              <a:cxnLst/>
              <a:rect l="l" t="t" r="r" b="b"/>
              <a:pathLst>
                <a:path w="1002" h="3303" extrusionOk="0">
                  <a:moveTo>
                    <a:pt x="868" y="0"/>
                  </a:moveTo>
                  <a:cubicBezTo>
                    <a:pt x="835" y="0"/>
                    <a:pt x="835" y="33"/>
                    <a:pt x="801" y="67"/>
                  </a:cubicBezTo>
                  <a:cubicBezTo>
                    <a:pt x="801" y="100"/>
                    <a:pt x="768" y="167"/>
                    <a:pt x="768" y="200"/>
                  </a:cubicBezTo>
                  <a:lnTo>
                    <a:pt x="34" y="3036"/>
                  </a:lnTo>
                  <a:cubicBezTo>
                    <a:pt x="34" y="3102"/>
                    <a:pt x="1" y="3136"/>
                    <a:pt x="1" y="3202"/>
                  </a:cubicBezTo>
                  <a:cubicBezTo>
                    <a:pt x="1" y="3236"/>
                    <a:pt x="1" y="3269"/>
                    <a:pt x="34" y="3302"/>
                  </a:cubicBezTo>
                  <a:lnTo>
                    <a:pt x="134" y="3302"/>
                  </a:lnTo>
                  <a:cubicBezTo>
                    <a:pt x="134" y="3269"/>
                    <a:pt x="168" y="3236"/>
                    <a:pt x="201" y="3202"/>
                  </a:cubicBezTo>
                  <a:cubicBezTo>
                    <a:pt x="201" y="3169"/>
                    <a:pt x="234" y="3136"/>
                    <a:pt x="234" y="3069"/>
                  </a:cubicBezTo>
                  <a:lnTo>
                    <a:pt x="968" y="234"/>
                  </a:lnTo>
                  <a:cubicBezTo>
                    <a:pt x="968" y="200"/>
                    <a:pt x="1001" y="134"/>
                    <a:pt x="1001" y="67"/>
                  </a:cubicBezTo>
                  <a:cubicBezTo>
                    <a:pt x="1001" y="33"/>
                    <a:pt x="968" y="0"/>
                    <a:pt x="9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05;p54"/>
            <p:cNvSpPr/>
            <p:nvPr/>
          </p:nvSpPr>
          <p:spPr>
            <a:xfrm>
              <a:off x="2929775" y="1617425"/>
              <a:ext cx="26700" cy="63550"/>
            </a:xfrm>
            <a:custGeom>
              <a:avLst/>
              <a:gdLst/>
              <a:ahLst/>
              <a:cxnLst/>
              <a:rect l="l" t="t" r="r" b="b"/>
              <a:pathLst>
                <a:path w="1068" h="2542" extrusionOk="0">
                  <a:moveTo>
                    <a:pt x="634" y="1"/>
                  </a:moveTo>
                  <a:lnTo>
                    <a:pt x="234" y="234"/>
                  </a:lnTo>
                  <a:cubicBezTo>
                    <a:pt x="200" y="268"/>
                    <a:pt x="133" y="301"/>
                    <a:pt x="133" y="368"/>
                  </a:cubicBezTo>
                  <a:cubicBezTo>
                    <a:pt x="100" y="401"/>
                    <a:pt x="100" y="434"/>
                    <a:pt x="100" y="501"/>
                  </a:cubicBezTo>
                  <a:cubicBezTo>
                    <a:pt x="100" y="535"/>
                    <a:pt x="100" y="568"/>
                    <a:pt x="133" y="601"/>
                  </a:cubicBezTo>
                  <a:cubicBezTo>
                    <a:pt x="133" y="618"/>
                    <a:pt x="150" y="626"/>
                    <a:pt x="171" y="626"/>
                  </a:cubicBezTo>
                  <a:cubicBezTo>
                    <a:pt x="192" y="626"/>
                    <a:pt x="217" y="618"/>
                    <a:pt x="234" y="601"/>
                  </a:cubicBezTo>
                  <a:lnTo>
                    <a:pt x="434" y="468"/>
                  </a:lnTo>
                  <a:lnTo>
                    <a:pt x="434" y="2002"/>
                  </a:lnTo>
                  <a:lnTo>
                    <a:pt x="167" y="2136"/>
                  </a:lnTo>
                  <a:cubicBezTo>
                    <a:pt x="100" y="2169"/>
                    <a:pt x="67" y="2202"/>
                    <a:pt x="33" y="2269"/>
                  </a:cubicBezTo>
                  <a:cubicBezTo>
                    <a:pt x="0" y="2302"/>
                    <a:pt x="0" y="2369"/>
                    <a:pt x="0" y="2403"/>
                  </a:cubicBezTo>
                  <a:cubicBezTo>
                    <a:pt x="0" y="2436"/>
                    <a:pt x="0" y="2503"/>
                    <a:pt x="33" y="2503"/>
                  </a:cubicBezTo>
                  <a:cubicBezTo>
                    <a:pt x="47" y="2531"/>
                    <a:pt x="62" y="2541"/>
                    <a:pt x="78" y="2541"/>
                  </a:cubicBezTo>
                  <a:cubicBezTo>
                    <a:pt x="101" y="2541"/>
                    <a:pt x="128" y="2522"/>
                    <a:pt x="167" y="2503"/>
                  </a:cubicBezTo>
                  <a:lnTo>
                    <a:pt x="934" y="2069"/>
                  </a:lnTo>
                  <a:cubicBezTo>
                    <a:pt x="967" y="2036"/>
                    <a:pt x="1001" y="2002"/>
                    <a:pt x="1034" y="1969"/>
                  </a:cubicBezTo>
                  <a:cubicBezTo>
                    <a:pt x="1067" y="1902"/>
                    <a:pt x="1067" y="1869"/>
                    <a:pt x="1067" y="1802"/>
                  </a:cubicBezTo>
                  <a:cubicBezTo>
                    <a:pt x="1067" y="1769"/>
                    <a:pt x="1067" y="1735"/>
                    <a:pt x="1034" y="1702"/>
                  </a:cubicBezTo>
                  <a:cubicBezTo>
                    <a:pt x="1017" y="1685"/>
                    <a:pt x="1001" y="1677"/>
                    <a:pt x="984" y="1677"/>
                  </a:cubicBezTo>
                  <a:cubicBezTo>
                    <a:pt x="967" y="1677"/>
                    <a:pt x="951" y="1685"/>
                    <a:pt x="934" y="1702"/>
                  </a:cubicBezTo>
                  <a:lnTo>
                    <a:pt x="634" y="1869"/>
                  </a:lnTo>
                  <a:lnTo>
                    <a:pt x="634"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06;p54"/>
            <p:cNvSpPr/>
            <p:nvPr/>
          </p:nvSpPr>
          <p:spPr>
            <a:xfrm>
              <a:off x="2963125" y="1612425"/>
              <a:ext cx="29200" cy="44550"/>
            </a:xfrm>
            <a:custGeom>
              <a:avLst/>
              <a:gdLst/>
              <a:ahLst/>
              <a:cxnLst/>
              <a:rect l="l" t="t" r="r" b="b"/>
              <a:pathLst>
                <a:path w="1168" h="1782" extrusionOk="0">
                  <a:moveTo>
                    <a:pt x="719" y="388"/>
                  </a:moveTo>
                  <a:cubicBezTo>
                    <a:pt x="774" y="388"/>
                    <a:pt x="831" y="413"/>
                    <a:pt x="868" y="468"/>
                  </a:cubicBezTo>
                  <a:cubicBezTo>
                    <a:pt x="934" y="534"/>
                    <a:pt x="934" y="634"/>
                    <a:pt x="934" y="735"/>
                  </a:cubicBezTo>
                  <a:cubicBezTo>
                    <a:pt x="934" y="868"/>
                    <a:pt x="901" y="1001"/>
                    <a:pt x="834" y="1101"/>
                  </a:cubicBezTo>
                  <a:cubicBezTo>
                    <a:pt x="768" y="1235"/>
                    <a:pt x="701" y="1335"/>
                    <a:pt x="601" y="1402"/>
                  </a:cubicBezTo>
                  <a:cubicBezTo>
                    <a:pt x="551" y="1418"/>
                    <a:pt x="501" y="1427"/>
                    <a:pt x="455" y="1427"/>
                  </a:cubicBezTo>
                  <a:cubicBezTo>
                    <a:pt x="409" y="1427"/>
                    <a:pt x="367" y="1418"/>
                    <a:pt x="334" y="1402"/>
                  </a:cubicBezTo>
                  <a:cubicBezTo>
                    <a:pt x="267" y="1335"/>
                    <a:pt x="234" y="1235"/>
                    <a:pt x="234" y="1135"/>
                  </a:cubicBezTo>
                  <a:cubicBezTo>
                    <a:pt x="234" y="1001"/>
                    <a:pt x="267" y="868"/>
                    <a:pt x="334" y="735"/>
                  </a:cubicBezTo>
                  <a:cubicBezTo>
                    <a:pt x="367" y="601"/>
                    <a:pt x="467" y="501"/>
                    <a:pt x="601" y="434"/>
                  </a:cubicBezTo>
                  <a:cubicBezTo>
                    <a:pt x="631" y="404"/>
                    <a:pt x="674" y="388"/>
                    <a:pt x="719" y="388"/>
                  </a:cubicBezTo>
                  <a:close/>
                  <a:moveTo>
                    <a:pt x="868" y="1"/>
                  </a:moveTo>
                  <a:cubicBezTo>
                    <a:pt x="768" y="1"/>
                    <a:pt x="667" y="1"/>
                    <a:pt x="567" y="67"/>
                  </a:cubicBezTo>
                  <a:cubicBezTo>
                    <a:pt x="467" y="134"/>
                    <a:pt x="367" y="234"/>
                    <a:pt x="301" y="368"/>
                  </a:cubicBezTo>
                  <a:cubicBezTo>
                    <a:pt x="200" y="468"/>
                    <a:pt x="134" y="634"/>
                    <a:pt x="67" y="801"/>
                  </a:cubicBezTo>
                  <a:cubicBezTo>
                    <a:pt x="34" y="935"/>
                    <a:pt x="0" y="1101"/>
                    <a:pt x="0" y="1235"/>
                  </a:cubicBezTo>
                  <a:cubicBezTo>
                    <a:pt x="0" y="1368"/>
                    <a:pt x="34" y="1502"/>
                    <a:pt x="67" y="1602"/>
                  </a:cubicBezTo>
                  <a:cubicBezTo>
                    <a:pt x="100" y="1702"/>
                    <a:pt x="200" y="1735"/>
                    <a:pt x="301" y="1769"/>
                  </a:cubicBezTo>
                  <a:cubicBezTo>
                    <a:pt x="327" y="1778"/>
                    <a:pt x="354" y="1782"/>
                    <a:pt x="380" y="1782"/>
                  </a:cubicBezTo>
                  <a:cubicBezTo>
                    <a:pt x="452" y="1782"/>
                    <a:pt x="519" y="1751"/>
                    <a:pt x="567" y="1702"/>
                  </a:cubicBezTo>
                  <a:cubicBezTo>
                    <a:pt x="701" y="1635"/>
                    <a:pt x="801" y="1535"/>
                    <a:pt x="868" y="1435"/>
                  </a:cubicBezTo>
                  <a:cubicBezTo>
                    <a:pt x="968" y="1302"/>
                    <a:pt x="1034" y="1168"/>
                    <a:pt x="1101" y="1001"/>
                  </a:cubicBezTo>
                  <a:cubicBezTo>
                    <a:pt x="1134" y="868"/>
                    <a:pt x="1168" y="735"/>
                    <a:pt x="1168" y="601"/>
                  </a:cubicBezTo>
                  <a:cubicBezTo>
                    <a:pt x="1168" y="468"/>
                    <a:pt x="1168" y="334"/>
                    <a:pt x="1101" y="201"/>
                  </a:cubicBezTo>
                  <a:cubicBezTo>
                    <a:pt x="1068" y="101"/>
                    <a:pt x="968" y="34"/>
                    <a:pt x="8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07;p54"/>
            <p:cNvSpPr/>
            <p:nvPr/>
          </p:nvSpPr>
          <p:spPr>
            <a:xfrm>
              <a:off x="2998150" y="1589300"/>
              <a:ext cx="29200" cy="47375"/>
            </a:xfrm>
            <a:custGeom>
              <a:avLst/>
              <a:gdLst/>
              <a:ahLst/>
              <a:cxnLst/>
              <a:rect l="l" t="t" r="r" b="b"/>
              <a:pathLst>
                <a:path w="1168" h="1895" extrusionOk="0">
                  <a:moveTo>
                    <a:pt x="1047" y="0"/>
                  </a:moveTo>
                  <a:cubicBezTo>
                    <a:pt x="1034" y="0"/>
                    <a:pt x="1018" y="8"/>
                    <a:pt x="1001" y="25"/>
                  </a:cubicBezTo>
                  <a:cubicBezTo>
                    <a:pt x="968" y="25"/>
                    <a:pt x="934" y="58"/>
                    <a:pt x="901" y="125"/>
                  </a:cubicBezTo>
                  <a:cubicBezTo>
                    <a:pt x="868" y="92"/>
                    <a:pt x="801" y="92"/>
                    <a:pt x="768" y="92"/>
                  </a:cubicBezTo>
                  <a:cubicBezTo>
                    <a:pt x="701" y="125"/>
                    <a:pt x="634" y="125"/>
                    <a:pt x="567" y="192"/>
                  </a:cubicBezTo>
                  <a:cubicBezTo>
                    <a:pt x="401" y="292"/>
                    <a:pt x="234" y="459"/>
                    <a:pt x="167" y="659"/>
                  </a:cubicBezTo>
                  <a:cubicBezTo>
                    <a:pt x="67" y="892"/>
                    <a:pt x="0" y="1126"/>
                    <a:pt x="0" y="1359"/>
                  </a:cubicBezTo>
                  <a:cubicBezTo>
                    <a:pt x="0" y="1626"/>
                    <a:pt x="100" y="1826"/>
                    <a:pt x="200" y="1860"/>
                  </a:cubicBezTo>
                  <a:cubicBezTo>
                    <a:pt x="236" y="1883"/>
                    <a:pt x="276" y="1894"/>
                    <a:pt x="321" y="1894"/>
                  </a:cubicBezTo>
                  <a:cubicBezTo>
                    <a:pt x="403" y="1894"/>
                    <a:pt x="505" y="1858"/>
                    <a:pt x="634" y="1793"/>
                  </a:cubicBezTo>
                  <a:cubicBezTo>
                    <a:pt x="801" y="1693"/>
                    <a:pt x="934" y="1559"/>
                    <a:pt x="1068" y="1393"/>
                  </a:cubicBezTo>
                  <a:cubicBezTo>
                    <a:pt x="1134" y="1326"/>
                    <a:pt x="1168" y="1226"/>
                    <a:pt x="1168" y="1126"/>
                  </a:cubicBezTo>
                  <a:cubicBezTo>
                    <a:pt x="1168" y="1059"/>
                    <a:pt x="1168" y="1026"/>
                    <a:pt x="1134" y="1026"/>
                  </a:cubicBezTo>
                  <a:cubicBezTo>
                    <a:pt x="1118" y="1009"/>
                    <a:pt x="1101" y="1001"/>
                    <a:pt x="1089" y="1001"/>
                  </a:cubicBezTo>
                  <a:cubicBezTo>
                    <a:pt x="1076" y="1001"/>
                    <a:pt x="1068" y="1009"/>
                    <a:pt x="1068" y="1026"/>
                  </a:cubicBezTo>
                  <a:cubicBezTo>
                    <a:pt x="1001" y="1026"/>
                    <a:pt x="1001" y="1092"/>
                    <a:pt x="968" y="1126"/>
                  </a:cubicBezTo>
                  <a:cubicBezTo>
                    <a:pt x="934" y="1193"/>
                    <a:pt x="901" y="1226"/>
                    <a:pt x="868" y="1293"/>
                  </a:cubicBezTo>
                  <a:cubicBezTo>
                    <a:pt x="801" y="1359"/>
                    <a:pt x="734" y="1393"/>
                    <a:pt x="634" y="1459"/>
                  </a:cubicBezTo>
                  <a:cubicBezTo>
                    <a:pt x="536" y="1508"/>
                    <a:pt x="457" y="1539"/>
                    <a:pt x="395" y="1539"/>
                  </a:cubicBezTo>
                  <a:cubicBezTo>
                    <a:pt x="372" y="1539"/>
                    <a:pt x="352" y="1535"/>
                    <a:pt x="334" y="1526"/>
                  </a:cubicBezTo>
                  <a:cubicBezTo>
                    <a:pt x="267" y="1459"/>
                    <a:pt x="234" y="1359"/>
                    <a:pt x="234" y="1259"/>
                  </a:cubicBezTo>
                  <a:cubicBezTo>
                    <a:pt x="234" y="1092"/>
                    <a:pt x="267" y="959"/>
                    <a:pt x="334" y="826"/>
                  </a:cubicBezTo>
                  <a:cubicBezTo>
                    <a:pt x="401" y="692"/>
                    <a:pt x="467" y="592"/>
                    <a:pt x="601" y="525"/>
                  </a:cubicBezTo>
                  <a:cubicBezTo>
                    <a:pt x="648" y="502"/>
                    <a:pt x="695" y="478"/>
                    <a:pt x="754" y="478"/>
                  </a:cubicBezTo>
                  <a:cubicBezTo>
                    <a:pt x="778" y="478"/>
                    <a:pt x="805" y="482"/>
                    <a:pt x="834" y="492"/>
                  </a:cubicBezTo>
                  <a:cubicBezTo>
                    <a:pt x="868" y="492"/>
                    <a:pt x="868" y="525"/>
                    <a:pt x="868" y="592"/>
                  </a:cubicBezTo>
                  <a:cubicBezTo>
                    <a:pt x="901" y="659"/>
                    <a:pt x="934" y="692"/>
                    <a:pt x="934" y="692"/>
                  </a:cubicBezTo>
                  <a:lnTo>
                    <a:pt x="1001" y="692"/>
                  </a:lnTo>
                  <a:cubicBezTo>
                    <a:pt x="1034" y="659"/>
                    <a:pt x="1068" y="625"/>
                    <a:pt x="1068" y="592"/>
                  </a:cubicBezTo>
                  <a:cubicBezTo>
                    <a:pt x="1101" y="525"/>
                    <a:pt x="1101" y="459"/>
                    <a:pt x="1101" y="392"/>
                  </a:cubicBezTo>
                  <a:lnTo>
                    <a:pt x="1101" y="158"/>
                  </a:lnTo>
                  <a:cubicBezTo>
                    <a:pt x="1101" y="125"/>
                    <a:pt x="1101" y="58"/>
                    <a:pt x="1068" y="25"/>
                  </a:cubicBezTo>
                  <a:cubicBezTo>
                    <a:pt x="1068" y="8"/>
                    <a:pt x="1059" y="0"/>
                    <a:pt x="104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08;p54"/>
            <p:cNvSpPr/>
            <p:nvPr/>
          </p:nvSpPr>
          <p:spPr>
            <a:xfrm>
              <a:off x="3032325" y="1571575"/>
              <a:ext cx="32550" cy="50050"/>
            </a:xfrm>
            <a:custGeom>
              <a:avLst/>
              <a:gdLst/>
              <a:ahLst/>
              <a:cxnLst/>
              <a:rect l="l" t="t" r="r" b="b"/>
              <a:pathLst>
                <a:path w="1302" h="2002" extrusionOk="0">
                  <a:moveTo>
                    <a:pt x="101" y="0"/>
                  </a:moveTo>
                  <a:cubicBezTo>
                    <a:pt x="68" y="34"/>
                    <a:pt x="34" y="67"/>
                    <a:pt x="34" y="100"/>
                  </a:cubicBezTo>
                  <a:cubicBezTo>
                    <a:pt x="1" y="167"/>
                    <a:pt x="1" y="200"/>
                    <a:pt x="1" y="267"/>
                  </a:cubicBezTo>
                  <a:cubicBezTo>
                    <a:pt x="1" y="300"/>
                    <a:pt x="1" y="300"/>
                    <a:pt x="1" y="334"/>
                  </a:cubicBezTo>
                  <a:cubicBezTo>
                    <a:pt x="34" y="367"/>
                    <a:pt x="68" y="367"/>
                    <a:pt x="68" y="367"/>
                  </a:cubicBezTo>
                  <a:lnTo>
                    <a:pt x="802" y="601"/>
                  </a:lnTo>
                  <a:lnTo>
                    <a:pt x="68" y="1635"/>
                  </a:lnTo>
                  <a:cubicBezTo>
                    <a:pt x="68" y="1668"/>
                    <a:pt x="34" y="1735"/>
                    <a:pt x="1" y="1768"/>
                  </a:cubicBezTo>
                  <a:cubicBezTo>
                    <a:pt x="1" y="1801"/>
                    <a:pt x="1" y="1835"/>
                    <a:pt x="1" y="1868"/>
                  </a:cubicBezTo>
                  <a:cubicBezTo>
                    <a:pt x="1" y="1902"/>
                    <a:pt x="1" y="1968"/>
                    <a:pt x="34" y="2002"/>
                  </a:cubicBezTo>
                  <a:lnTo>
                    <a:pt x="101" y="2002"/>
                  </a:lnTo>
                  <a:cubicBezTo>
                    <a:pt x="134" y="1968"/>
                    <a:pt x="168" y="1935"/>
                    <a:pt x="201" y="1902"/>
                  </a:cubicBezTo>
                  <a:lnTo>
                    <a:pt x="1302" y="334"/>
                  </a:lnTo>
                  <a:lnTo>
                    <a:pt x="201"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09;p54"/>
            <p:cNvSpPr/>
            <p:nvPr/>
          </p:nvSpPr>
          <p:spPr>
            <a:xfrm>
              <a:off x="1857325" y="2338775"/>
              <a:ext cx="33400" cy="49850"/>
            </a:xfrm>
            <a:custGeom>
              <a:avLst/>
              <a:gdLst/>
              <a:ahLst/>
              <a:cxnLst/>
              <a:rect l="l" t="t" r="r" b="b"/>
              <a:pathLst>
                <a:path w="1336" h="1994" extrusionOk="0">
                  <a:moveTo>
                    <a:pt x="1168" y="1"/>
                  </a:moveTo>
                  <a:cubicBezTo>
                    <a:pt x="1135" y="34"/>
                    <a:pt x="1102" y="68"/>
                    <a:pt x="1102" y="101"/>
                  </a:cubicBezTo>
                  <a:lnTo>
                    <a:pt x="1" y="1669"/>
                  </a:lnTo>
                  <a:lnTo>
                    <a:pt x="1102" y="1969"/>
                  </a:lnTo>
                  <a:cubicBezTo>
                    <a:pt x="1118" y="1986"/>
                    <a:pt x="1135" y="1994"/>
                    <a:pt x="1152" y="1994"/>
                  </a:cubicBezTo>
                  <a:cubicBezTo>
                    <a:pt x="1168" y="1994"/>
                    <a:pt x="1185" y="1986"/>
                    <a:pt x="1202" y="1969"/>
                  </a:cubicBezTo>
                  <a:cubicBezTo>
                    <a:pt x="1235" y="1969"/>
                    <a:pt x="1268" y="1936"/>
                    <a:pt x="1268" y="1869"/>
                  </a:cubicBezTo>
                  <a:cubicBezTo>
                    <a:pt x="1302" y="1835"/>
                    <a:pt x="1302" y="1802"/>
                    <a:pt x="1302" y="1735"/>
                  </a:cubicBezTo>
                  <a:cubicBezTo>
                    <a:pt x="1335" y="1669"/>
                    <a:pt x="1268" y="1602"/>
                    <a:pt x="1235" y="1602"/>
                  </a:cubicBezTo>
                  <a:lnTo>
                    <a:pt x="501" y="1402"/>
                  </a:lnTo>
                  <a:lnTo>
                    <a:pt x="1202" y="368"/>
                  </a:lnTo>
                  <a:cubicBezTo>
                    <a:pt x="1235" y="301"/>
                    <a:pt x="1268" y="268"/>
                    <a:pt x="1268" y="234"/>
                  </a:cubicBezTo>
                  <a:cubicBezTo>
                    <a:pt x="1302" y="201"/>
                    <a:pt x="1302" y="168"/>
                    <a:pt x="1302" y="134"/>
                  </a:cubicBezTo>
                  <a:cubicBezTo>
                    <a:pt x="1302" y="68"/>
                    <a:pt x="1302" y="34"/>
                    <a:pt x="12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10;p54"/>
            <p:cNvSpPr/>
            <p:nvPr/>
          </p:nvSpPr>
          <p:spPr>
            <a:xfrm>
              <a:off x="1897350" y="2308125"/>
              <a:ext cx="25050" cy="83225"/>
            </a:xfrm>
            <a:custGeom>
              <a:avLst/>
              <a:gdLst/>
              <a:ahLst/>
              <a:cxnLst/>
              <a:rect l="l" t="t" r="r" b="b"/>
              <a:pathLst>
                <a:path w="1002" h="3329" extrusionOk="0">
                  <a:moveTo>
                    <a:pt x="922" y="1"/>
                  </a:moveTo>
                  <a:cubicBezTo>
                    <a:pt x="910" y="1"/>
                    <a:pt x="902" y="9"/>
                    <a:pt x="902" y="26"/>
                  </a:cubicBezTo>
                  <a:cubicBezTo>
                    <a:pt x="868" y="59"/>
                    <a:pt x="835" y="59"/>
                    <a:pt x="801" y="93"/>
                  </a:cubicBezTo>
                  <a:cubicBezTo>
                    <a:pt x="801" y="159"/>
                    <a:pt x="768" y="193"/>
                    <a:pt x="768" y="259"/>
                  </a:cubicBezTo>
                  <a:lnTo>
                    <a:pt x="34" y="3061"/>
                  </a:lnTo>
                  <a:cubicBezTo>
                    <a:pt x="34" y="3128"/>
                    <a:pt x="1" y="3162"/>
                    <a:pt x="1" y="3228"/>
                  </a:cubicBezTo>
                  <a:cubicBezTo>
                    <a:pt x="1" y="3262"/>
                    <a:pt x="34" y="3295"/>
                    <a:pt x="34" y="3328"/>
                  </a:cubicBezTo>
                  <a:lnTo>
                    <a:pt x="134" y="3328"/>
                  </a:lnTo>
                  <a:cubicBezTo>
                    <a:pt x="168" y="3295"/>
                    <a:pt x="168" y="3262"/>
                    <a:pt x="201" y="3228"/>
                  </a:cubicBezTo>
                  <a:cubicBezTo>
                    <a:pt x="201" y="3195"/>
                    <a:pt x="234" y="3162"/>
                    <a:pt x="234" y="3095"/>
                  </a:cubicBezTo>
                  <a:lnTo>
                    <a:pt x="968" y="259"/>
                  </a:lnTo>
                  <a:cubicBezTo>
                    <a:pt x="1002" y="226"/>
                    <a:pt x="1002" y="159"/>
                    <a:pt x="1002" y="126"/>
                  </a:cubicBezTo>
                  <a:cubicBezTo>
                    <a:pt x="1002" y="93"/>
                    <a:pt x="1002" y="59"/>
                    <a:pt x="968" y="26"/>
                  </a:cubicBezTo>
                  <a:cubicBezTo>
                    <a:pt x="952" y="9"/>
                    <a:pt x="935" y="1"/>
                    <a:pt x="92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11;p54"/>
            <p:cNvSpPr/>
            <p:nvPr/>
          </p:nvSpPr>
          <p:spPr>
            <a:xfrm>
              <a:off x="1928225" y="2309600"/>
              <a:ext cx="31700" cy="50050"/>
            </a:xfrm>
            <a:custGeom>
              <a:avLst/>
              <a:gdLst/>
              <a:ahLst/>
              <a:cxnLst/>
              <a:rect l="l" t="t" r="r" b="b"/>
              <a:pathLst>
                <a:path w="1268" h="2002" extrusionOk="0">
                  <a:moveTo>
                    <a:pt x="1134" y="0"/>
                  </a:moveTo>
                  <a:lnTo>
                    <a:pt x="834" y="167"/>
                  </a:lnTo>
                  <a:cubicBezTo>
                    <a:pt x="767" y="200"/>
                    <a:pt x="734" y="234"/>
                    <a:pt x="701" y="301"/>
                  </a:cubicBezTo>
                  <a:cubicBezTo>
                    <a:pt x="667" y="334"/>
                    <a:pt x="667" y="401"/>
                    <a:pt x="667" y="434"/>
                  </a:cubicBezTo>
                  <a:cubicBezTo>
                    <a:pt x="667" y="467"/>
                    <a:pt x="667" y="501"/>
                    <a:pt x="701" y="534"/>
                  </a:cubicBezTo>
                  <a:cubicBezTo>
                    <a:pt x="717" y="551"/>
                    <a:pt x="734" y="559"/>
                    <a:pt x="755" y="559"/>
                  </a:cubicBezTo>
                  <a:cubicBezTo>
                    <a:pt x="776" y="559"/>
                    <a:pt x="801" y="551"/>
                    <a:pt x="834" y="534"/>
                  </a:cubicBezTo>
                  <a:lnTo>
                    <a:pt x="901" y="501"/>
                  </a:lnTo>
                  <a:lnTo>
                    <a:pt x="901" y="1201"/>
                  </a:lnTo>
                  <a:cubicBezTo>
                    <a:pt x="834" y="1301"/>
                    <a:pt x="767" y="1401"/>
                    <a:pt x="701" y="1468"/>
                  </a:cubicBezTo>
                  <a:cubicBezTo>
                    <a:pt x="667" y="1535"/>
                    <a:pt x="634" y="1568"/>
                    <a:pt x="567" y="1601"/>
                  </a:cubicBezTo>
                  <a:lnTo>
                    <a:pt x="467" y="1601"/>
                  </a:lnTo>
                  <a:cubicBezTo>
                    <a:pt x="434" y="1535"/>
                    <a:pt x="400" y="1501"/>
                    <a:pt x="434" y="1468"/>
                  </a:cubicBezTo>
                  <a:lnTo>
                    <a:pt x="434" y="401"/>
                  </a:lnTo>
                  <a:lnTo>
                    <a:pt x="167" y="567"/>
                  </a:lnTo>
                  <a:cubicBezTo>
                    <a:pt x="100" y="601"/>
                    <a:pt x="67" y="634"/>
                    <a:pt x="33" y="667"/>
                  </a:cubicBezTo>
                  <a:cubicBezTo>
                    <a:pt x="0" y="734"/>
                    <a:pt x="0" y="768"/>
                    <a:pt x="0" y="834"/>
                  </a:cubicBezTo>
                  <a:cubicBezTo>
                    <a:pt x="0" y="868"/>
                    <a:pt x="0" y="901"/>
                    <a:pt x="33" y="934"/>
                  </a:cubicBezTo>
                  <a:cubicBezTo>
                    <a:pt x="50" y="951"/>
                    <a:pt x="67" y="959"/>
                    <a:pt x="88" y="959"/>
                  </a:cubicBezTo>
                  <a:cubicBezTo>
                    <a:pt x="108" y="959"/>
                    <a:pt x="134" y="951"/>
                    <a:pt x="167" y="934"/>
                  </a:cubicBezTo>
                  <a:lnTo>
                    <a:pt x="200" y="901"/>
                  </a:lnTo>
                  <a:lnTo>
                    <a:pt x="200" y="1668"/>
                  </a:lnTo>
                  <a:cubicBezTo>
                    <a:pt x="200" y="1735"/>
                    <a:pt x="200" y="1802"/>
                    <a:pt x="234" y="1868"/>
                  </a:cubicBezTo>
                  <a:cubicBezTo>
                    <a:pt x="267" y="1935"/>
                    <a:pt x="300" y="1968"/>
                    <a:pt x="367" y="2002"/>
                  </a:cubicBezTo>
                  <a:cubicBezTo>
                    <a:pt x="434" y="2002"/>
                    <a:pt x="500" y="2002"/>
                    <a:pt x="567" y="1968"/>
                  </a:cubicBezTo>
                  <a:cubicBezTo>
                    <a:pt x="601" y="1935"/>
                    <a:pt x="667" y="1868"/>
                    <a:pt x="734" y="1835"/>
                  </a:cubicBezTo>
                  <a:cubicBezTo>
                    <a:pt x="801" y="1768"/>
                    <a:pt x="834" y="1702"/>
                    <a:pt x="901" y="1635"/>
                  </a:cubicBezTo>
                  <a:lnTo>
                    <a:pt x="901" y="1702"/>
                  </a:lnTo>
                  <a:lnTo>
                    <a:pt x="1134" y="1568"/>
                  </a:lnTo>
                  <a:cubicBezTo>
                    <a:pt x="1168" y="1535"/>
                    <a:pt x="1201" y="1501"/>
                    <a:pt x="1234" y="1468"/>
                  </a:cubicBezTo>
                  <a:cubicBezTo>
                    <a:pt x="1268" y="1401"/>
                    <a:pt x="1268" y="1368"/>
                    <a:pt x="1268" y="1301"/>
                  </a:cubicBezTo>
                  <a:cubicBezTo>
                    <a:pt x="1268" y="1268"/>
                    <a:pt x="1268" y="1235"/>
                    <a:pt x="1234" y="1201"/>
                  </a:cubicBezTo>
                  <a:cubicBezTo>
                    <a:pt x="1218" y="1184"/>
                    <a:pt x="1201" y="1176"/>
                    <a:pt x="1184" y="1176"/>
                  </a:cubicBezTo>
                  <a:cubicBezTo>
                    <a:pt x="1168" y="1176"/>
                    <a:pt x="1151" y="1184"/>
                    <a:pt x="1134" y="1201"/>
                  </a:cubicBezTo>
                  <a:lnTo>
                    <a:pt x="11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12;p54"/>
            <p:cNvSpPr/>
            <p:nvPr/>
          </p:nvSpPr>
          <p:spPr>
            <a:xfrm>
              <a:off x="1964900" y="2290000"/>
              <a:ext cx="29225" cy="53950"/>
            </a:xfrm>
            <a:custGeom>
              <a:avLst/>
              <a:gdLst/>
              <a:ahLst/>
              <a:cxnLst/>
              <a:rect l="l" t="t" r="r" b="b"/>
              <a:pathLst>
                <a:path w="1169" h="2158" extrusionOk="0">
                  <a:moveTo>
                    <a:pt x="1002" y="0"/>
                  </a:moveTo>
                  <a:cubicBezTo>
                    <a:pt x="968" y="0"/>
                    <a:pt x="935" y="17"/>
                    <a:pt x="901" y="50"/>
                  </a:cubicBezTo>
                  <a:cubicBezTo>
                    <a:pt x="835" y="84"/>
                    <a:pt x="768" y="117"/>
                    <a:pt x="735" y="184"/>
                  </a:cubicBezTo>
                  <a:cubicBezTo>
                    <a:pt x="668" y="284"/>
                    <a:pt x="601" y="384"/>
                    <a:pt x="535" y="517"/>
                  </a:cubicBezTo>
                  <a:lnTo>
                    <a:pt x="535" y="317"/>
                  </a:lnTo>
                  <a:lnTo>
                    <a:pt x="201" y="551"/>
                  </a:lnTo>
                  <a:cubicBezTo>
                    <a:pt x="168" y="584"/>
                    <a:pt x="134" y="618"/>
                    <a:pt x="101" y="684"/>
                  </a:cubicBezTo>
                  <a:cubicBezTo>
                    <a:pt x="68" y="718"/>
                    <a:pt x="68" y="751"/>
                    <a:pt x="68" y="818"/>
                  </a:cubicBezTo>
                  <a:cubicBezTo>
                    <a:pt x="68" y="851"/>
                    <a:pt x="68" y="884"/>
                    <a:pt x="101" y="918"/>
                  </a:cubicBezTo>
                  <a:cubicBezTo>
                    <a:pt x="111" y="928"/>
                    <a:pt x="120" y="932"/>
                    <a:pt x="130" y="932"/>
                  </a:cubicBezTo>
                  <a:cubicBezTo>
                    <a:pt x="154" y="932"/>
                    <a:pt x="177" y="908"/>
                    <a:pt x="201" y="884"/>
                  </a:cubicBezTo>
                  <a:lnTo>
                    <a:pt x="301" y="851"/>
                  </a:lnTo>
                  <a:lnTo>
                    <a:pt x="301" y="1685"/>
                  </a:lnTo>
                  <a:lnTo>
                    <a:pt x="168" y="1752"/>
                  </a:lnTo>
                  <a:cubicBezTo>
                    <a:pt x="101" y="1785"/>
                    <a:pt x="68" y="1818"/>
                    <a:pt x="34" y="1885"/>
                  </a:cubicBezTo>
                  <a:cubicBezTo>
                    <a:pt x="1" y="1918"/>
                    <a:pt x="1" y="1985"/>
                    <a:pt x="1" y="2019"/>
                  </a:cubicBezTo>
                  <a:cubicBezTo>
                    <a:pt x="1" y="2052"/>
                    <a:pt x="1" y="2119"/>
                    <a:pt x="34" y="2119"/>
                  </a:cubicBezTo>
                  <a:cubicBezTo>
                    <a:pt x="48" y="2147"/>
                    <a:pt x="62" y="2157"/>
                    <a:pt x="79" y="2157"/>
                  </a:cubicBezTo>
                  <a:cubicBezTo>
                    <a:pt x="102" y="2157"/>
                    <a:pt x="129" y="2138"/>
                    <a:pt x="168" y="2119"/>
                  </a:cubicBezTo>
                  <a:lnTo>
                    <a:pt x="835" y="1718"/>
                  </a:lnTo>
                  <a:cubicBezTo>
                    <a:pt x="901" y="1685"/>
                    <a:pt x="935" y="1652"/>
                    <a:pt x="968" y="1585"/>
                  </a:cubicBezTo>
                  <a:cubicBezTo>
                    <a:pt x="968" y="1552"/>
                    <a:pt x="1002" y="1518"/>
                    <a:pt x="1002" y="1451"/>
                  </a:cubicBezTo>
                  <a:cubicBezTo>
                    <a:pt x="1002" y="1418"/>
                    <a:pt x="968" y="1385"/>
                    <a:pt x="968" y="1351"/>
                  </a:cubicBezTo>
                  <a:cubicBezTo>
                    <a:pt x="951" y="1335"/>
                    <a:pt x="935" y="1326"/>
                    <a:pt x="914" y="1326"/>
                  </a:cubicBezTo>
                  <a:cubicBezTo>
                    <a:pt x="893" y="1326"/>
                    <a:pt x="868" y="1335"/>
                    <a:pt x="835" y="1351"/>
                  </a:cubicBezTo>
                  <a:lnTo>
                    <a:pt x="535" y="1552"/>
                  </a:lnTo>
                  <a:lnTo>
                    <a:pt x="535" y="1018"/>
                  </a:lnTo>
                  <a:cubicBezTo>
                    <a:pt x="601" y="818"/>
                    <a:pt x="701" y="684"/>
                    <a:pt x="768" y="584"/>
                  </a:cubicBezTo>
                  <a:cubicBezTo>
                    <a:pt x="801" y="517"/>
                    <a:pt x="835" y="451"/>
                    <a:pt x="901" y="417"/>
                  </a:cubicBezTo>
                  <a:cubicBezTo>
                    <a:pt x="918" y="401"/>
                    <a:pt x="935" y="392"/>
                    <a:pt x="947" y="392"/>
                  </a:cubicBezTo>
                  <a:cubicBezTo>
                    <a:pt x="960" y="392"/>
                    <a:pt x="968" y="401"/>
                    <a:pt x="968" y="417"/>
                  </a:cubicBezTo>
                  <a:cubicBezTo>
                    <a:pt x="985" y="434"/>
                    <a:pt x="1002" y="442"/>
                    <a:pt x="1018" y="442"/>
                  </a:cubicBezTo>
                  <a:cubicBezTo>
                    <a:pt x="1035" y="442"/>
                    <a:pt x="1052" y="434"/>
                    <a:pt x="1068" y="417"/>
                  </a:cubicBezTo>
                  <a:cubicBezTo>
                    <a:pt x="1102" y="384"/>
                    <a:pt x="1135" y="351"/>
                    <a:pt x="1135" y="317"/>
                  </a:cubicBezTo>
                  <a:cubicBezTo>
                    <a:pt x="1168" y="284"/>
                    <a:pt x="1168" y="217"/>
                    <a:pt x="1168" y="184"/>
                  </a:cubicBezTo>
                  <a:cubicBezTo>
                    <a:pt x="1168" y="117"/>
                    <a:pt x="1168" y="50"/>
                    <a:pt x="1102" y="50"/>
                  </a:cubicBezTo>
                  <a:cubicBezTo>
                    <a:pt x="1068" y="17"/>
                    <a:pt x="1035" y="0"/>
                    <a:pt x="100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13;p54"/>
            <p:cNvSpPr/>
            <p:nvPr/>
          </p:nvSpPr>
          <p:spPr>
            <a:xfrm>
              <a:off x="1999925" y="2258725"/>
              <a:ext cx="27550" cy="63750"/>
            </a:xfrm>
            <a:custGeom>
              <a:avLst/>
              <a:gdLst/>
              <a:ahLst/>
              <a:cxnLst/>
              <a:rect l="l" t="t" r="r" b="b"/>
              <a:pathLst>
                <a:path w="1102" h="2550" extrusionOk="0">
                  <a:moveTo>
                    <a:pt x="668" y="1"/>
                  </a:moveTo>
                  <a:lnTo>
                    <a:pt x="268" y="234"/>
                  </a:lnTo>
                  <a:cubicBezTo>
                    <a:pt x="201" y="234"/>
                    <a:pt x="168" y="301"/>
                    <a:pt x="134" y="334"/>
                  </a:cubicBezTo>
                  <a:cubicBezTo>
                    <a:pt x="101" y="367"/>
                    <a:pt x="101" y="434"/>
                    <a:pt x="101" y="468"/>
                  </a:cubicBezTo>
                  <a:cubicBezTo>
                    <a:pt x="101" y="534"/>
                    <a:pt x="101" y="568"/>
                    <a:pt x="134" y="601"/>
                  </a:cubicBezTo>
                  <a:cubicBezTo>
                    <a:pt x="151" y="618"/>
                    <a:pt x="168" y="626"/>
                    <a:pt x="188" y="626"/>
                  </a:cubicBezTo>
                  <a:cubicBezTo>
                    <a:pt x="209" y="626"/>
                    <a:pt x="234" y="618"/>
                    <a:pt x="268" y="601"/>
                  </a:cubicBezTo>
                  <a:lnTo>
                    <a:pt x="434" y="501"/>
                  </a:lnTo>
                  <a:lnTo>
                    <a:pt x="434" y="2002"/>
                  </a:lnTo>
                  <a:lnTo>
                    <a:pt x="168" y="2169"/>
                  </a:lnTo>
                  <a:cubicBezTo>
                    <a:pt x="101" y="2202"/>
                    <a:pt x="68" y="2235"/>
                    <a:pt x="34" y="2269"/>
                  </a:cubicBezTo>
                  <a:cubicBezTo>
                    <a:pt x="34" y="2336"/>
                    <a:pt x="1" y="2369"/>
                    <a:pt x="1" y="2436"/>
                  </a:cubicBezTo>
                  <a:cubicBezTo>
                    <a:pt x="1" y="2469"/>
                    <a:pt x="1" y="2502"/>
                    <a:pt x="34" y="2536"/>
                  </a:cubicBezTo>
                  <a:cubicBezTo>
                    <a:pt x="44" y="2545"/>
                    <a:pt x="54" y="2549"/>
                    <a:pt x="64" y="2549"/>
                  </a:cubicBezTo>
                  <a:cubicBezTo>
                    <a:pt x="90" y="2549"/>
                    <a:pt x="120" y="2526"/>
                    <a:pt x="168" y="2502"/>
                  </a:cubicBezTo>
                  <a:lnTo>
                    <a:pt x="935" y="2069"/>
                  </a:lnTo>
                  <a:cubicBezTo>
                    <a:pt x="968" y="2035"/>
                    <a:pt x="1035" y="2002"/>
                    <a:pt x="1035" y="1969"/>
                  </a:cubicBezTo>
                  <a:cubicBezTo>
                    <a:pt x="1068" y="1902"/>
                    <a:pt x="1068" y="1869"/>
                    <a:pt x="1068" y="1802"/>
                  </a:cubicBezTo>
                  <a:cubicBezTo>
                    <a:pt x="1102" y="1768"/>
                    <a:pt x="1068" y="1735"/>
                    <a:pt x="1035" y="1702"/>
                  </a:cubicBezTo>
                  <a:cubicBezTo>
                    <a:pt x="1035" y="1685"/>
                    <a:pt x="1027" y="1677"/>
                    <a:pt x="1010" y="1677"/>
                  </a:cubicBezTo>
                  <a:cubicBezTo>
                    <a:pt x="993" y="1677"/>
                    <a:pt x="968" y="1685"/>
                    <a:pt x="935" y="1702"/>
                  </a:cubicBezTo>
                  <a:lnTo>
                    <a:pt x="668" y="1869"/>
                  </a:lnTo>
                  <a:lnTo>
                    <a:pt x="668"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14;p54"/>
            <p:cNvSpPr/>
            <p:nvPr/>
          </p:nvSpPr>
          <p:spPr>
            <a:xfrm>
              <a:off x="2033300" y="2252900"/>
              <a:ext cx="32550" cy="49850"/>
            </a:xfrm>
            <a:custGeom>
              <a:avLst/>
              <a:gdLst/>
              <a:ahLst/>
              <a:cxnLst/>
              <a:rect l="l" t="t" r="r" b="b"/>
              <a:pathLst>
                <a:path w="1302" h="1994" extrusionOk="0">
                  <a:moveTo>
                    <a:pt x="134" y="0"/>
                  </a:moveTo>
                  <a:cubicBezTo>
                    <a:pt x="100" y="33"/>
                    <a:pt x="67" y="67"/>
                    <a:pt x="67" y="100"/>
                  </a:cubicBezTo>
                  <a:cubicBezTo>
                    <a:pt x="33" y="133"/>
                    <a:pt x="33" y="200"/>
                    <a:pt x="33" y="234"/>
                  </a:cubicBezTo>
                  <a:cubicBezTo>
                    <a:pt x="0" y="267"/>
                    <a:pt x="0" y="300"/>
                    <a:pt x="33" y="334"/>
                  </a:cubicBezTo>
                  <a:cubicBezTo>
                    <a:pt x="33" y="367"/>
                    <a:pt x="67" y="367"/>
                    <a:pt x="100" y="367"/>
                  </a:cubicBezTo>
                  <a:lnTo>
                    <a:pt x="834" y="567"/>
                  </a:lnTo>
                  <a:lnTo>
                    <a:pt x="67" y="1635"/>
                  </a:lnTo>
                  <a:cubicBezTo>
                    <a:pt x="33" y="1668"/>
                    <a:pt x="33" y="1701"/>
                    <a:pt x="0" y="1768"/>
                  </a:cubicBezTo>
                  <a:cubicBezTo>
                    <a:pt x="0" y="1801"/>
                    <a:pt x="0" y="1835"/>
                    <a:pt x="0" y="1868"/>
                  </a:cubicBezTo>
                  <a:cubicBezTo>
                    <a:pt x="0" y="1901"/>
                    <a:pt x="0" y="1935"/>
                    <a:pt x="33" y="1968"/>
                  </a:cubicBezTo>
                  <a:cubicBezTo>
                    <a:pt x="50" y="1985"/>
                    <a:pt x="67" y="1993"/>
                    <a:pt x="83" y="1993"/>
                  </a:cubicBezTo>
                  <a:cubicBezTo>
                    <a:pt x="100" y="1993"/>
                    <a:pt x="117" y="1985"/>
                    <a:pt x="134" y="1968"/>
                  </a:cubicBezTo>
                  <a:cubicBezTo>
                    <a:pt x="167" y="1935"/>
                    <a:pt x="200" y="1901"/>
                    <a:pt x="200" y="1868"/>
                  </a:cubicBezTo>
                  <a:lnTo>
                    <a:pt x="1301" y="300"/>
                  </a:lnTo>
                  <a:lnTo>
                    <a:pt x="2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15;p54"/>
            <p:cNvSpPr/>
            <p:nvPr/>
          </p:nvSpPr>
          <p:spPr>
            <a:xfrm>
              <a:off x="1857325" y="2443225"/>
              <a:ext cx="32550" cy="49850"/>
            </a:xfrm>
            <a:custGeom>
              <a:avLst/>
              <a:gdLst/>
              <a:ahLst/>
              <a:cxnLst/>
              <a:rect l="l" t="t" r="r" b="b"/>
              <a:pathLst>
                <a:path w="1302" h="1994" extrusionOk="0">
                  <a:moveTo>
                    <a:pt x="1218" y="1"/>
                  </a:moveTo>
                  <a:cubicBezTo>
                    <a:pt x="1202" y="1"/>
                    <a:pt x="1185" y="9"/>
                    <a:pt x="1168" y="26"/>
                  </a:cubicBezTo>
                  <a:cubicBezTo>
                    <a:pt x="1135" y="26"/>
                    <a:pt x="1102" y="59"/>
                    <a:pt x="1102" y="126"/>
                  </a:cubicBezTo>
                  <a:lnTo>
                    <a:pt x="1" y="1694"/>
                  </a:lnTo>
                  <a:lnTo>
                    <a:pt x="1102" y="1994"/>
                  </a:lnTo>
                  <a:lnTo>
                    <a:pt x="1202" y="1994"/>
                  </a:lnTo>
                  <a:cubicBezTo>
                    <a:pt x="1235" y="1961"/>
                    <a:pt x="1268" y="1927"/>
                    <a:pt x="1268" y="1894"/>
                  </a:cubicBezTo>
                  <a:cubicBezTo>
                    <a:pt x="1302" y="1827"/>
                    <a:pt x="1302" y="1794"/>
                    <a:pt x="1302" y="1727"/>
                  </a:cubicBezTo>
                  <a:cubicBezTo>
                    <a:pt x="1302" y="1694"/>
                    <a:pt x="1302" y="1694"/>
                    <a:pt x="1302" y="1660"/>
                  </a:cubicBezTo>
                  <a:cubicBezTo>
                    <a:pt x="1268" y="1627"/>
                    <a:pt x="1235" y="1627"/>
                    <a:pt x="1235" y="1594"/>
                  </a:cubicBezTo>
                  <a:lnTo>
                    <a:pt x="501" y="1427"/>
                  </a:lnTo>
                  <a:lnTo>
                    <a:pt x="1202" y="359"/>
                  </a:lnTo>
                  <a:cubicBezTo>
                    <a:pt x="1235" y="326"/>
                    <a:pt x="1268" y="259"/>
                    <a:pt x="1268" y="226"/>
                  </a:cubicBezTo>
                  <a:cubicBezTo>
                    <a:pt x="1302" y="193"/>
                    <a:pt x="1302" y="159"/>
                    <a:pt x="1302" y="126"/>
                  </a:cubicBezTo>
                  <a:cubicBezTo>
                    <a:pt x="1302" y="93"/>
                    <a:pt x="1302" y="59"/>
                    <a:pt x="1268" y="26"/>
                  </a:cubicBezTo>
                  <a:cubicBezTo>
                    <a:pt x="1252" y="9"/>
                    <a:pt x="1235" y="1"/>
                    <a:pt x="121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16;p54"/>
            <p:cNvSpPr/>
            <p:nvPr/>
          </p:nvSpPr>
          <p:spPr>
            <a:xfrm>
              <a:off x="1894025" y="2434675"/>
              <a:ext cx="31725" cy="49575"/>
            </a:xfrm>
            <a:custGeom>
              <a:avLst/>
              <a:gdLst/>
              <a:ahLst/>
              <a:cxnLst/>
              <a:rect l="l" t="t" r="r" b="b"/>
              <a:pathLst>
                <a:path w="1269" h="1983" extrusionOk="0">
                  <a:moveTo>
                    <a:pt x="1135" y="1"/>
                  </a:moveTo>
                  <a:lnTo>
                    <a:pt x="801" y="168"/>
                  </a:lnTo>
                  <a:cubicBezTo>
                    <a:pt x="768" y="201"/>
                    <a:pt x="734" y="234"/>
                    <a:pt x="701" y="268"/>
                  </a:cubicBezTo>
                  <a:cubicBezTo>
                    <a:pt x="668" y="334"/>
                    <a:pt x="668" y="368"/>
                    <a:pt x="668" y="435"/>
                  </a:cubicBezTo>
                  <a:cubicBezTo>
                    <a:pt x="668" y="468"/>
                    <a:pt x="668" y="501"/>
                    <a:pt x="701" y="535"/>
                  </a:cubicBezTo>
                  <a:cubicBezTo>
                    <a:pt x="701" y="544"/>
                    <a:pt x="707" y="548"/>
                    <a:pt x="716" y="548"/>
                  </a:cubicBezTo>
                  <a:cubicBezTo>
                    <a:pt x="737" y="548"/>
                    <a:pt x="777" y="525"/>
                    <a:pt x="801" y="501"/>
                  </a:cubicBezTo>
                  <a:lnTo>
                    <a:pt x="901" y="468"/>
                  </a:lnTo>
                  <a:lnTo>
                    <a:pt x="901" y="1168"/>
                  </a:lnTo>
                  <a:cubicBezTo>
                    <a:pt x="834" y="1268"/>
                    <a:pt x="768" y="1369"/>
                    <a:pt x="701" y="1435"/>
                  </a:cubicBezTo>
                  <a:cubicBezTo>
                    <a:pt x="668" y="1502"/>
                    <a:pt x="601" y="1535"/>
                    <a:pt x="534" y="1569"/>
                  </a:cubicBezTo>
                  <a:cubicBezTo>
                    <a:pt x="517" y="1585"/>
                    <a:pt x="501" y="1594"/>
                    <a:pt x="484" y="1594"/>
                  </a:cubicBezTo>
                  <a:cubicBezTo>
                    <a:pt x="467" y="1594"/>
                    <a:pt x="451" y="1585"/>
                    <a:pt x="434" y="1569"/>
                  </a:cubicBezTo>
                  <a:cubicBezTo>
                    <a:pt x="401" y="1535"/>
                    <a:pt x="401" y="1502"/>
                    <a:pt x="401" y="1435"/>
                  </a:cubicBezTo>
                  <a:lnTo>
                    <a:pt x="401" y="401"/>
                  </a:lnTo>
                  <a:lnTo>
                    <a:pt x="134" y="535"/>
                  </a:lnTo>
                  <a:cubicBezTo>
                    <a:pt x="101" y="568"/>
                    <a:pt x="67" y="601"/>
                    <a:pt x="34" y="668"/>
                  </a:cubicBezTo>
                  <a:cubicBezTo>
                    <a:pt x="0" y="701"/>
                    <a:pt x="0" y="768"/>
                    <a:pt x="0" y="801"/>
                  </a:cubicBezTo>
                  <a:cubicBezTo>
                    <a:pt x="0" y="868"/>
                    <a:pt x="0" y="868"/>
                    <a:pt x="34" y="902"/>
                  </a:cubicBezTo>
                  <a:cubicBezTo>
                    <a:pt x="34" y="930"/>
                    <a:pt x="46" y="940"/>
                    <a:pt x="62" y="940"/>
                  </a:cubicBezTo>
                  <a:cubicBezTo>
                    <a:pt x="84" y="940"/>
                    <a:pt x="115" y="921"/>
                    <a:pt x="134" y="902"/>
                  </a:cubicBezTo>
                  <a:lnTo>
                    <a:pt x="167" y="902"/>
                  </a:lnTo>
                  <a:lnTo>
                    <a:pt x="167" y="1635"/>
                  </a:lnTo>
                  <a:cubicBezTo>
                    <a:pt x="167" y="1702"/>
                    <a:pt x="201" y="1769"/>
                    <a:pt x="201" y="1869"/>
                  </a:cubicBezTo>
                  <a:cubicBezTo>
                    <a:pt x="234" y="1902"/>
                    <a:pt x="267" y="1969"/>
                    <a:pt x="334" y="1969"/>
                  </a:cubicBezTo>
                  <a:cubicBezTo>
                    <a:pt x="354" y="1979"/>
                    <a:pt x="373" y="1983"/>
                    <a:pt x="393" y="1983"/>
                  </a:cubicBezTo>
                  <a:cubicBezTo>
                    <a:pt x="440" y="1983"/>
                    <a:pt x="487" y="1959"/>
                    <a:pt x="534" y="1936"/>
                  </a:cubicBezTo>
                  <a:cubicBezTo>
                    <a:pt x="601" y="1902"/>
                    <a:pt x="668" y="1869"/>
                    <a:pt x="701" y="1802"/>
                  </a:cubicBezTo>
                  <a:cubicBezTo>
                    <a:pt x="768" y="1735"/>
                    <a:pt x="834" y="1669"/>
                    <a:pt x="901" y="1602"/>
                  </a:cubicBezTo>
                  <a:lnTo>
                    <a:pt x="901" y="1669"/>
                  </a:lnTo>
                  <a:lnTo>
                    <a:pt x="1101" y="1569"/>
                  </a:lnTo>
                  <a:cubicBezTo>
                    <a:pt x="1168" y="1535"/>
                    <a:pt x="1201" y="1502"/>
                    <a:pt x="1235" y="1435"/>
                  </a:cubicBezTo>
                  <a:cubicBezTo>
                    <a:pt x="1235" y="1402"/>
                    <a:pt x="1268" y="1335"/>
                    <a:pt x="1268" y="1302"/>
                  </a:cubicBezTo>
                  <a:cubicBezTo>
                    <a:pt x="1268" y="1235"/>
                    <a:pt x="1235" y="1202"/>
                    <a:pt x="1235" y="1202"/>
                  </a:cubicBezTo>
                  <a:cubicBezTo>
                    <a:pt x="1218" y="1185"/>
                    <a:pt x="1201" y="1177"/>
                    <a:pt x="1185" y="1177"/>
                  </a:cubicBezTo>
                  <a:cubicBezTo>
                    <a:pt x="1168" y="1177"/>
                    <a:pt x="1151" y="1185"/>
                    <a:pt x="1135" y="1202"/>
                  </a:cubicBezTo>
                  <a:lnTo>
                    <a:pt x="1135"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17;p54"/>
            <p:cNvSpPr/>
            <p:nvPr/>
          </p:nvSpPr>
          <p:spPr>
            <a:xfrm>
              <a:off x="1930725" y="2414250"/>
              <a:ext cx="29200" cy="52775"/>
            </a:xfrm>
            <a:custGeom>
              <a:avLst/>
              <a:gdLst/>
              <a:ahLst/>
              <a:cxnLst/>
              <a:rect l="l" t="t" r="r" b="b"/>
              <a:pathLst>
                <a:path w="1168" h="2111" extrusionOk="0">
                  <a:moveTo>
                    <a:pt x="988" y="1"/>
                  </a:moveTo>
                  <a:cubicBezTo>
                    <a:pt x="951" y="1"/>
                    <a:pt x="917" y="17"/>
                    <a:pt x="901" y="51"/>
                  </a:cubicBezTo>
                  <a:cubicBezTo>
                    <a:pt x="834" y="84"/>
                    <a:pt x="767" y="117"/>
                    <a:pt x="734" y="184"/>
                  </a:cubicBezTo>
                  <a:cubicBezTo>
                    <a:pt x="634" y="284"/>
                    <a:pt x="567" y="384"/>
                    <a:pt x="501" y="518"/>
                  </a:cubicBezTo>
                  <a:lnTo>
                    <a:pt x="501" y="318"/>
                  </a:lnTo>
                  <a:lnTo>
                    <a:pt x="200" y="484"/>
                  </a:lnTo>
                  <a:cubicBezTo>
                    <a:pt x="134" y="518"/>
                    <a:pt x="100" y="551"/>
                    <a:pt x="67" y="618"/>
                  </a:cubicBezTo>
                  <a:cubicBezTo>
                    <a:pt x="67" y="651"/>
                    <a:pt x="34" y="684"/>
                    <a:pt x="34" y="751"/>
                  </a:cubicBezTo>
                  <a:cubicBezTo>
                    <a:pt x="34" y="818"/>
                    <a:pt x="67" y="818"/>
                    <a:pt x="67" y="851"/>
                  </a:cubicBezTo>
                  <a:cubicBezTo>
                    <a:pt x="84" y="868"/>
                    <a:pt x="100" y="876"/>
                    <a:pt x="121" y="876"/>
                  </a:cubicBezTo>
                  <a:cubicBezTo>
                    <a:pt x="142" y="876"/>
                    <a:pt x="167" y="868"/>
                    <a:pt x="200" y="851"/>
                  </a:cubicBezTo>
                  <a:lnTo>
                    <a:pt x="267" y="818"/>
                  </a:lnTo>
                  <a:lnTo>
                    <a:pt x="267" y="1652"/>
                  </a:lnTo>
                  <a:lnTo>
                    <a:pt x="134" y="1719"/>
                  </a:lnTo>
                  <a:cubicBezTo>
                    <a:pt x="100" y="1752"/>
                    <a:pt x="67" y="1785"/>
                    <a:pt x="34" y="1819"/>
                  </a:cubicBezTo>
                  <a:cubicBezTo>
                    <a:pt x="0" y="1885"/>
                    <a:pt x="0" y="1919"/>
                    <a:pt x="0" y="1985"/>
                  </a:cubicBezTo>
                  <a:cubicBezTo>
                    <a:pt x="0" y="2019"/>
                    <a:pt x="0" y="2052"/>
                    <a:pt x="34" y="2085"/>
                  </a:cubicBezTo>
                  <a:cubicBezTo>
                    <a:pt x="50" y="2102"/>
                    <a:pt x="67" y="2110"/>
                    <a:pt x="84" y="2110"/>
                  </a:cubicBezTo>
                  <a:cubicBezTo>
                    <a:pt x="100" y="2110"/>
                    <a:pt x="117" y="2102"/>
                    <a:pt x="134" y="2085"/>
                  </a:cubicBezTo>
                  <a:lnTo>
                    <a:pt x="834" y="1685"/>
                  </a:lnTo>
                  <a:cubicBezTo>
                    <a:pt x="867" y="1652"/>
                    <a:pt x="901" y="1618"/>
                    <a:pt x="934" y="1585"/>
                  </a:cubicBezTo>
                  <a:cubicBezTo>
                    <a:pt x="968" y="1518"/>
                    <a:pt x="968" y="1485"/>
                    <a:pt x="968" y="1418"/>
                  </a:cubicBezTo>
                  <a:cubicBezTo>
                    <a:pt x="968" y="1385"/>
                    <a:pt x="968" y="1352"/>
                    <a:pt x="934" y="1318"/>
                  </a:cubicBezTo>
                  <a:cubicBezTo>
                    <a:pt x="934" y="1318"/>
                    <a:pt x="867" y="1318"/>
                    <a:pt x="834" y="1352"/>
                  </a:cubicBezTo>
                  <a:lnTo>
                    <a:pt x="501" y="1518"/>
                  </a:lnTo>
                  <a:lnTo>
                    <a:pt x="501" y="1018"/>
                  </a:lnTo>
                  <a:cubicBezTo>
                    <a:pt x="601" y="818"/>
                    <a:pt x="667" y="684"/>
                    <a:pt x="734" y="584"/>
                  </a:cubicBezTo>
                  <a:cubicBezTo>
                    <a:pt x="767" y="518"/>
                    <a:pt x="834" y="451"/>
                    <a:pt x="867" y="418"/>
                  </a:cubicBezTo>
                  <a:cubicBezTo>
                    <a:pt x="884" y="401"/>
                    <a:pt x="901" y="393"/>
                    <a:pt x="917" y="393"/>
                  </a:cubicBezTo>
                  <a:cubicBezTo>
                    <a:pt x="934" y="393"/>
                    <a:pt x="951" y="401"/>
                    <a:pt x="968" y="418"/>
                  </a:cubicBezTo>
                  <a:lnTo>
                    <a:pt x="1068" y="418"/>
                  </a:lnTo>
                  <a:cubicBezTo>
                    <a:pt x="1101" y="384"/>
                    <a:pt x="1134" y="351"/>
                    <a:pt x="1134" y="318"/>
                  </a:cubicBezTo>
                  <a:cubicBezTo>
                    <a:pt x="1168" y="251"/>
                    <a:pt x="1168" y="217"/>
                    <a:pt x="1168" y="151"/>
                  </a:cubicBezTo>
                  <a:cubicBezTo>
                    <a:pt x="1168" y="117"/>
                    <a:pt x="1134" y="51"/>
                    <a:pt x="1101" y="51"/>
                  </a:cubicBezTo>
                  <a:cubicBezTo>
                    <a:pt x="1068" y="17"/>
                    <a:pt x="1026" y="1"/>
                    <a:pt x="98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18;p54"/>
            <p:cNvSpPr/>
            <p:nvPr/>
          </p:nvSpPr>
          <p:spPr>
            <a:xfrm>
              <a:off x="1965750" y="2382975"/>
              <a:ext cx="26700" cy="64025"/>
            </a:xfrm>
            <a:custGeom>
              <a:avLst/>
              <a:gdLst/>
              <a:ahLst/>
              <a:cxnLst/>
              <a:rect l="l" t="t" r="r" b="b"/>
              <a:pathLst>
                <a:path w="1068" h="2561" extrusionOk="0">
                  <a:moveTo>
                    <a:pt x="634" y="1"/>
                  </a:moveTo>
                  <a:lnTo>
                    <a:pt x="234" y="234"/>
                  </a:lnTo>
                  <a:cubicBezTo>
                    <a:pt x="200" y="268"/>
                    <a:pt x="134" y="301"/>
                    <a:pt x="134" y="334"/>
                  </a:cubicBezTo>
                  <a:cubicBezTo>
                    <a:pt x="100" y="401"/>
                    <a:pt x="100" y="434"/>
                    <a:pt x="100" y="501"/>
                  </a:cubicBezTo>
                  <a:cubicBezTo>
                    <a:pt x="67" y="534"/>
                    <a:pt x="100" y="568"/>
                    <a:pt x="134" y="601"/>
                  </a:cubicBezTo>
                  <a:cubicBezTo>
                    <a:pt x="134" y="618"/>
                    <a:pt x="142" y="626"/>
                    <a:pt x="159" y="626"/>
                  </a:cubicBezTo>
                  <a:cubicBezTo>
                    <a:pt x="175" y="626"/>
                    <a:pt x="200" y="618"/>
                    <a:pt x="234" y="601"/>
                  </a:cubicBezTo>
                  <a:lnTo>
                    <a:pt x="434" y="501"/>
                  </a:lnTo>
                  <a:lnTo>
                    <a:pt x="434" y="2002"/>
                  </a:lnTo>
                  <a:lnTo>
                    <a:pt x="134" y="2169"/>
                  </a:lnTo>
                  <a:cubicBezTo>
                    <a:pt x="100" y="2169"/>
                    <a:pt x="67" y="2236"/>
                    <a:pt x="34" y="2269"/>
                  </a:cubicBezTo>
                  <a:cubicBezTo>
                    <a:pt x="0" y="2302"/>
                    <a:pt x="0" y="2369"/>
                    <a:pt x="0" y="2436"/>
                  </a:cubicBezTo>
                  <a:cubicBezTo>
                    <a:pt x="0" y="2469"/>
                    <a:pt x="0" y="2503"/>
                    <a:pt x="34" y="2536"/>
                  </a:cubicBezTo>
                  <a:cubicBezTo>
                    <a:pt x="50" y="2553"/>
                    <a:pt x="67" y="2561"/>
                    <a:pt x="84" y="2561"/>
                  </a:cubicBezTo>
                  <a:cubicBezTo>
                    <a:pt x="100" y="2561"/>
                    <a:pt x="117" y="2553"/>
                    <a:pt x="134" y="2536"/>
                  </a:cubicBezTo>
                  <a:lnTo>
                    <a:pt x="901" y="2069"/>
                  </a:lnTo>
                  <a:cubicBezTo>
                    <a:pt x="968" y="2036"/>
                    <a:pt x="1001" y="2002"/>
                    <a:pt x="1034" y="1969"/>
                  </a:cubicBezTo>
                  <a:cubicBezTo>
                    <a:pt x="1068" y="1902"/>
                    <a:pt x="1068" y="1869"/>
                    <a:pt x="1068" y="1835"/>
                  </a:cubicBezTo>
                  <a:cubicBezTo>
                    <a:pt x="1068" y="1769"/>
                    <a:pt x="1068" y="1735"/>
                    <a:pt x="1034" y="1702"/>
                  </a:cubicBezTo>
                  <a:cubicBezTo>
                    <a:pt x="1018" y="1685"/>
                    <a:pt x="1001" y="1677"/>
                    <a:pt x="980" y="1677"/>
                  </a:cubicBezTo>
                  <a:cubicBezTo>
                    <a:pt x="959" y="1677"/>
                    <a:pt x="934" y="1685"/>
                    <a:pt x="901" y="1702"/>
                  </a:cubicBezTo>
                  <a:lnTo>
                    <a:pt x="634" y="1869"/>
                  </a:lnTo>
                  <a:lnTo>
                    <a:pt x="634"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19;p54"/>
            <p:cNvSpPr/>
            <p:nvPr/>
          </p:nvSpPr>
          <p:spPr>
            <a:xfrm>
              <a:off x="1999100" y="2377150"/>
              <a:ext cx="32550" cy="50050"/>
            </a:xfrm>
            <a:custGeom>
              <a:avLst/>
              <a:gdLst/>
              <a:ahLst/>
              <a:cxnLst/>
              <a:rect l="l" t="t" r="r" b="b"/>
              <a:pathLst>
                <a:path w="1302" h="2002" extrusionOk="0">
                  <a:moveTo>
                    <a:pt x="134" y="0"/>
                  </a:moveTo>
                  <a:cubicBezTo>
                    <a:pt x="101" y="34"/>
                    <a:pt x="67" y="67"/>
                    <a:pt x="34" y="100"/>
                  </a:cubicBezTo>
                  <a:cubicBezTo>
                    <a:pt x="34" y="167"/>
                    <a:pt x="0" y="200"/>
                    <a:pt x="0" y="267"/>
                  </a:cubicBezTo>
                  <a:cubicBezTo>
                    <a:pt x="0" y="267"/>
                    <a:pt x="0" y="300"/>
                    <a:pt x="0" y="334"/>
                  </a:cubicBezTo>
                  <a:cubicBezTo>
                    <a:pt x="34" y="367"/>
                    <a:pt x="67" y="367"/>
                    <a:pt x="101" y="401"/>
                  </a:cubicBezTo>
                  <a:lnTo>
                    <a:pt x="834" y="601"/>
                  </a:lnTo>
                  <a:lnTo>
                    <a:pt x="101" y="1635"/>
                  </a:lnTo>
                  <a:cubicBezTo>
                    <a:pt x="67" y="1701"/>
                    <a:pt x="34" y="1735"/>
                    <a:pt x="0" y="1768"/>
                  </a:cubicBezTo>
                  <a:cubicBezTo>
                    <a:pt x="0" y="1802"/>
                    <a:pt x="0" y="1835"/>
                    <a:pt x="0" y="1868"/>
                  </a:cubicBezTo>
                  <a:cubicBezTo>
                    <a:pt x="0" y="1935"/>
                    <a:pt x="34" y="1968"/>
                    <a:pt x="34" y="2002"/>
                  </a:cubicBezTo>
                  <a:lnTo>
                    <a:pt x="134" y="2002"/>
                  </a:lnTo>
                  <a:cubicBezTo>
                    <a:pt x="167" y="1968"/>
                    <a:pt x="201" y="1935"/>
                    <a:pt x="201" y="1868"/>
                  </a:cubicBezTo>
                  <a:lnTo>
                    <a:pt x="1301" y="300"/>
                  </a:lnTo>
                  <a:lnTo>
                    <a:pt x="201"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20;p54"/>
            <p:cNvSpPr/>
            <p:nvPr/>
          </p:nvSpPr>
          <p:spPr>
            <a:xfrm>
              <a:off x="2027450" y="2449900"/>
              <a:ext cx="33375" cy="49850"/>
            </a:xfrm>
            <a:custGeom>
              <a:avLst/>
              <a:gdLst/>
              <a:ahLst/>
              <a:cxnLst/>
              <a:rect l="l" t="t" r="r" b="b"/>
              <a:pathLst>
                <a:path w="1335" h="1994" extrusionOk="0">
                  <a:moveTo>
                    <a:pt x="1251" y="1"/>
                  </a:moveTo>
                  <a:cubicBezTo>
                    <a:pt x="1235" y="1"/>
                    <a:pt x="1218" y="9"/>
                    <a:pt x="1201" y="26"/>
                  </a:cubicBezTo>
                  <a:cubicBezTo>
                    <a:pt x="1168" y="26"/>
                    <a:pt x="1135" y="59"/>
                    <a:pt x="1135" y="126"/>
                  </a:cubicBezTo>
                  <a:lnTo>
                    <a:pt x="1" y="1694"/>
                  </a:lnTo>
                  <a:lnTo>
                    <a:pt x="1101" y="1994"/>
                  </a:lnTo>
                  <a:lnTo>
                    <a:pt x="1201" y="1994"/>
                  </a:lnTo>
                  <a:cubicBezTo>
                    <a:pt x="1235" y="1960"/>
                    <a:pt x="1235" y="1927"/>
                    <a:pt x="1268" y="1894"/>
                  </a:cubicBezTo>
                  <a:cubicBezTo>
                    <a:pt x="1302" y="1827"/>
                    <a:pt x="1302" y="1794"/>
                    <a:pt x="1302" y="1727"/>
                  </a:cubicBezTo>
                  <a:cubicBezTo>
                    <a:pt x="1302" y="1660"/>
                    <a:pt x="1268" y="1627"/>
                    <a:pt x="1201" y="1593"/>
                  </a:cubicBezTo>
                  <a:lnTo>
                    <a:pt x="468" y="1393"/>
                  </a:lnTo>
                  <a:lnTo>
                    <a:pt x="1268" y="359"/>
                  </a:lnTo>
                  <a:cubicBezTo>
                    <a:pt x="1268" y="293"/>
                    <a:pt x="1302" y="259"/>
                    <a:pt x="1335" y="226"/>
                  </a:cubicBezTo>
                  <a:cubicBezTo>
                    <a:pt x="1335" y="192"/>
                    <a:pt x="1335" y="159"/>
                    <a:pt x="1335" y="126"/>
                  </a:cubicBezTo>
                  <a:cubicBezTo>
                    <a:pt x="1335" y="92"/>
                    <a:pt x="1302" y="26"/>
                    <a:pt x="1302" y="26"/>
                  </a:cubicBezTo>
                  <a:cubicBezTo>
                    <a:pt x="1285" y="9"/>
                    <a:pt x="1268" y="1"/>
                    <a:pt x="125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21;p54"/>
            <p:cNvSpPr/>
            <p:nvPr/>
          </p:nvSpPr>
          <p:spPr>
            <a:xfrm>
              <a:off x="2066650" y="2429675"/>
              <a:ext cx="26700" cy="63750"/>
            </a:xfrm>
            <a:custGeom>
              <a:avLst/>
              <a:gdLst/>
              <a:ahLst/>
              <a:cxnLst/>
              <a:rect l="l" t="t" r="r" b="b"/>
              <a:pathLst>
                <a:path w="1068" h="2550" extrusionOk="0">
                  <a:moveTo>
                    <a:pt x="634" y="1"/>
                  </a:moveTo>
                  <a:lnTo>
                    <a:pt x="234" y="234"/>
                  </a:lnTo>
                  <a:cubicBezTo>
                    <a:pt x="167" y="268"/>
                    <a:pt x="134" y="301"/>
                    <a:pt x="100" y="368"/>
                  </a:cubicBezTo>
                  <a:cubicBezTo>
                    <a:pt x="100" y="401"/>
                    <a:pt x="67" y="434"/>
                    <a:pt x="67" y="501"/>
                  </a:cubicBezTo>
                  <a:cubicBezTo>
                    <a:pt x="67" y="534"/>
                    <a:pt x="100" y="568"/>
                    <a:pt x="100" y="601"/>
                  </a:cubicBezTo>
                  <a:cubicBezTo>
                    <a:pt x="117" y="618"/>
                    <a:pt x="134" y="626"/>
                    <a:pt x="155" y="626"/>
                  </a:cubicBezTo>
                  <a:cubicBezTo>
                    <a:pt x="175" y="626"/>
                    <a:pt x="201" y="618"/>
                    <a:pt x="234" y="601"/>
                  </a:cubicBezTo>
                  <a:lnTo>
                    <a:pt x="401" y="501"/>
                  </a:lnTo>
                  <a:lnTo>
                    <a:pt x="401" y="2002"/>
                  </a:lnTo>
                  <a:lnTo>
                    <a:pt x="134" y="2169"/>
                  </a:lnTo>
                  <a:cubicBezTo>
                    <a:pt x="100" y="2202"/>
                    <a:pt x="34" y="2236"/>
                    <a:pt x="34" y="2269"/>
                  </a:cubicBezTo>
                  <a:cubicBezTo>
                    <a:pt x="0" y="2336"/>
                    <a:pt x="0" y="2369"/>
                    <a:pt x="0" y="2436"/>
                  </a:cubicBezTo>
                  <a:cubicBezTo>
                    <a:pt x="0" y="2469"/>
                    <a:pt x="0" y="2503"/>
                    <a:pt x="34" y="2536"/>
                  </a:cubicBezTo>
                  <a:cubicBezTo>
                    <a:pt x="34" y="2546"/>
                    <a:pt x="39" y="2550"/>
                    <a:pt x="48" y="2550"/>
                  </a:cubicBezTo>
                  <a:cubicBezTo>
                    <a:pt x="70" y="2550"/>
                    <a:pt x="110" y="2526"/>
                    <a:pt x="134" y="2503"/>
                  </a:cubicBezTo>
                  <a:lnTo>
                    <a:pt x="901" y="2069"/>
                  </a:lnTo>
                  <a:cubicBezTo>
                    <a:pt x="968" y="2036"/>
                    <a:pt x="1001" y="2002"/>
                    <a:pt x="1034" y="1969"/>
                  </a:cubicBezTo>
                  <a:cubicBezTo>
                    <a:pt x="1034" y="1902"/>
                    <a:pt x="1068" y="1869"/>
                    <a:pt x="1068" y="1802"/>
                  </a:cubicBezTo>
                  <a:cubicBezTo>
                    <a:pt x="1068" y="1769"/>
                    <a:pt x="1068" y="1735"/>
                    <a:pt x="1034" y="1702"/>
                  </a:cubicBezTo>
                  <a:cubicBezTo>
                    <a:pt x="1018" y="1685"/>
                    <a:pt x="1001" y="1677"/>
                    <a:pt x="980" y="1677"/>
                  </a:cubicBezTo>
                  <a:cubicBezTo>
                    <a:pt x="959" y="1677"/>
                    <a:pt x="934" y="1685"/>
                    <a:pt x="901" y="1702"/>
                  </a:cubicBezTo>
                  <a:lnTo>
                    <a:pt x="634" y="1869"/>
                  </a:lnTo>
                  <a:lnTo>
                    <a:pt x="634"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22;p54"/>
            <p:cNvSpPr/>
            <p:nvPr/>
          </p:nvSpPr>
          <p:spPr>
            <a:xfrm>
              <a:off x="2100000" y="2424675"/>
              <a:ext cx="29225" cy="44550"/>
            </a:xfrm>
            <a:custGeom>
              <a:avLst/>
              <a:gdLst/>
              <a:ahLst/>
              <a:cxnLst/>
              <a:rect l="l" t="t" r="r" b="b"/>
              <a:pathLst>
                <a:path w="1169" h="1782" extrusionOk="0">
                  <a:moveTo>
                    <a:pt x="714" y="388"/>
                  </a:moveTo>
                  <a:cubicBezTo>
                    <a:pt x="774" y="388"/>
                    <a:pt x="831" y="413"/>
                    <a:pt x="868" y="468"/>
                  </a:cubicBezTo>
                  <a:cubicBezTo>
                    <a:pt x="901" y="534"/>
                    <a:pt x="935" y="634"/>
                    <a:pt x="935" y="734"/>
                  </a:cubicBezTo>
                  <a:cubicBezTo>
                    <a:pt x="935" y="868"/>
                    <a:pt x="901" y="968"/>
                    <a:pt x="835" y="1101"/>
                  </a:cubicBezTo>
                  <a:cubicBezTo>
                    <a:pt x="768" y="1201"/>
                    <a:pt x="701" y="1335"/>
                    <a:pt x="568" y="1402"/>
                  </a:cubicBezTo>
                  <a:cubicBezTo>
                    <a:pt x="534" y="1418"/>
                    <a:pt x="493" y="1427"/>
                    <a:pt x="451" y="1427"/>
                  </a:cubicBezTo>
                  <a:cubicBezTo>
                    <a:pt x="409" y="1427"/>
                    <a:pt x="368" y="1418"/>
                    <a:pt x="334" y="1402"/>
                  </a:cubicBezTo>
                  <a:cubicBezTo>
                    <a:pt x="234" y="1335"/>
                    <a:pt x="201" y="1235"/>
                    <a:pt x="201" y="1135"/>
                  </a:cubicBezTo>
                  <a:cubicBezTo>
                    <a:pt x="201" y="1001"/>
                    <a:pt x="268" y="868"/>
                    <a:pt x="334" y="734"/>
                  </a:cubicBezTo>
                  <a:cubicBezTo>
                    <a:pt x="368" y="601"/>
                    <a:pt x="468" y="501"/>
                    <a:pt x="568" y="434"/>
                  </a:cubicBezTo>
                  <a:cubicBezTo>
                    <a:pt x="613" y="404"/>
                    <a:pt x="664" y="388"/>
                    <a:pt x="714" y="388"/>
                  </a:cubicBezTo>
                  <a:close/>
                  <a:moveTo>
                    <a:pt x="868" y="1"/>
                  </a:moveTo>
                  <a:cubicBezTo>
                    <a:pt x="768" y="1"/>
                    <a:pt x="668" y="1"/>
                    <a:pt x="568" y="67"/>
                  </a:cubicBezTo>
                  <a:cubicBezTo>
                    <a:pt x="468" y="134"/>
                    <a:pt x="368" y="234"/>
                    <a:pt x="268" y="334"/>
                  </a:cubicBezTo>
                  <a:cubicBezTo>
                    <a:pt x="167" y="468"/>
                    <a:pt x="101" y="634"/>
                    <a:pt x="67" y="801"/>
                  </a:cubicBezTo>
                  <a:cubicBezTo>
                    <a:pt x="1" y="935"/>
                    <a:pt x="1" y="1101"/>
                    <a:pt x="1" y="1235"/>
                  </a:cubicBezTo>
                  <a:cubicBezTo>
                    <a:pt x="1" y="1368"/>
                    <a:pt x="1" y="1502"/>
                    <a:pt x="67" y="1602"/>
                  </a:cubicBezTo>
                  <a:cubicBezTo>
                    <a:pt x="101" y="1702"/>
                    <a:pt x="167" y="1735"/>
                    <a:pt x="268" y="1769"/>
                  </a:cubicBezTo>
                  <a:cubicBezTo>
                    <a:pt x="294" y="1777"/>
                    <a:pt x="321" y="1782"/>
                    <a:pt x="348" y="1782"/>
                  </a:cubicBezTo>
                  <a:cubicBezTo>
                    <a:pt x="421" y="1782"/>
                    <a:pt x="494" y="1751"/>
                    <a:pt x="568" y="1702"/>
                  </a:cubicBezTo>
                  <a:cubicBezTo>
                    <a:pt x="701" y="1635"/>
                    <a:pt x="801" y="1535"/>
                    <a:pt x="868" y="1435"/>
                  </a:cubicBezTo>
                  <a:cubicBezTo>
                    <a:pt x="968" y="1302"/>
                    <a:pt x="1035" y="1168"/>
                    <a:pt x="1101" y="1001"/>
                  </a:cubicBezTo>
                  <a:cubicBezTo>
                    <a:pt x="1135" y="868"/>
                    <a:pt x="1168" y="734"/>
                    <a:pt x="1168" y="601"/>
                  </a:cubicBezTo>
                  <a:cubicBezTo>
                    <a:pt x="1168" y="468"/>
                    <a:pt x="1135" y="334"/>
                    <a:pt x="1101" y="201"/>
                  </a:cubicBezTo>
                  <a:cubicBezTo>
                    <a:pt x="1068" y="101"/>
                    <a:pt x="968" y="34"/>
                    <a:pt x="8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23;p54"/>
            <p:cNvSpPr/>
            <p:nvPr/>
          </p:nvSpPr>
          <p:spPr>
            <a:xfrm>
              <a:off x="2135025" y="2401525"/>
              <a:ext cx="29225" cy="47675"/>
            </a:xfrm>
            <a:custGeom>
              <a:avLst/>
              <a:gdLst/>
              <a:ahLst/>
              <a:cxnLst/>
              <a:rect l="l" t="t" r="r" b="b"/>
              <a:pathLst>
                <a:path w="1169" h="1907" extrusionOk="0">
                  <a:moveTo>
                    <a:pt x="1022" y="1"/>
                  </a:moveTo>
                  <a:cubicBezTo>
                    <a:pt x="1010" y="1"/>
                    <a:pt x="1001" y="9"/>
                    <a:pt x="1001" y="26"/>
                  </a:cubicBezTo>
                  <a:cubicBezTo>
                    <a:pt x="935" y="26"/>
                    <a:pt x="935" y="59"/>
                    <a:pt x="901" y="126"/>
                  </a:cubicBezTo>
                  <a:cubicBezTo>
                    <a:pt x="885" y="109"/>
                    <a:pt x="860" y="101"/>
                    <a:pt x="830" y="101"/>
                  </a:cubicBezTo>
                  <a:cubicBezTo>
                    <a:pt x="801" y="101"/>
                    <a:pt x="768" y="109"/>
                    <a:pt x="735" y="126"/>
                  </a:cubicBezTo>
                  <a:cubicBezTo>
                    <a:pt x="668" y="126"/>
                    <a:pt x="634" y="159"/>
                    <a:pt x="568" y="193"/>
                  </a:cubicBezTo>
                  <a:cubicBezTo>
                    <a:pt x="401" y="293"/>
                    <a:pt x="234" y="460"/>
                    <a:pt x="167" y="660"/>
                  </a:cubicBezTo>
                  <a:cubicBezTo>
                    <a:pt x="34" y="893"/>
                    <a:pt x="1" y="1127"/>
                    <a:pt x="1" y="1360"/>
                  </a:cubicBezTo>
                  <a:cubicBezTo>
                    <a:pt x="1" y="1627"/>
                    <a:pt x="67" y="1794"/>
                    <a:pt x="201" y="1894"/>
                  </a:cubicBezTo>
                  <a:cubicBezTo>
                    <a:pt x="234" y="1902"/>
                    <a:pt x="270" y="1906"/>
                    <a:pt x="306" y="1906"/>
                  </a:cubicBezTo>
                  <a:cubicBezTo>
                    <a:pt x="413" y="1906"/>
                    <a:pt x="526" y="1869"/>
                    <a:pt x="601" y="1794"/>
                  </a:cubicBezTo>
                  <a:cubicBezTo>
                    <a:pt x="801" y="1727"/>
                    <a:pt x="935" y="1560"/>
                    <a:pt x="1068" y="1394"/>
                  </a:cubicBezTo>
                  <a:cubicBezTo>
                    <a:pt x="1101" y="1327"/>
                    <a:pt x="1168" y="1227"/>
                    <a:pt x="1168" y="1127"/>
                  </a:cubicBezTo>
                  <a:cubicBezTo>
                    <a:pt x="1168" y="1060"/>
                    <a:pt x="1135" y="1027"/>
                    <a:pt x="1135" y="993"/>
                  </a:cubicBezTo>
                  <a:lnTo>
                    <a:pt x="1035" y="993"/>
                  </a:lnTo>
                  <a:cubicBezTo>
                    <a:pt x="1001" y="1027"/>
                    <a:pt x="968" y="1093"/>
                    <a:pt x="968" y="1127"/>
                  </a:cubicBezTo>
                  <a:cubicBezTo>
                    <a:pt x="935" y="1160"/>
                    <a:pt x="901" y="1227"/>
                    <a:pt x="868" y="1260"/>
                  </a:cubicBezTo>
                  <a:cubicBezTo>
                    <a:pt x="801" y="1360"/>
                    <a:pt x="701" y="1394"/>
                    <a:pt x="634" y="1460"/>
                  </a:cubicBezTo>
                  <a:cubicBezTo>
                    <a:pt x="537" y="1509"/>
                    <a:pt x="439" y="1540"/>
                    <a:pt x="381" y="1540"/>
                  </a:cubicBezTo>
                  <a:cubicBezTo>
                    <a:pt x="359" y="1540"/>
                    <a:pt x="343" y="1536"/>
                    <a:pt x="334" y="1527"/>
                  </a:cubicBezTo>
                  <a:cubicBezTo>
                    <a:pt x="268" y="1460"/>
                    <a:pt x="234" y="1394"/>
                    <a:pt x="234" y="1260"/>
                  </a:cubicBezTo>
                  <a:cubicBezTo>
                    <a:pt x="234" y="1093"/>
                    <a:pt x="268" y="960"/>
                    <a:pt x="334" y="827"/>
                  </a:cubicBezTo>
                  <a:cubicBezTo>
                    <a:pt x="368" y="693"/>
                    <a:pt x="468" y="593"/>
                    <a:pt x="568" y="526"/>
                  </a:cubicBezTo>
                  <a:cubicBezTo>
                    <a:pt x="615" y="503"/>
                    <a:pt x="679" y="479"/>
                    <a:pt x="736" y="479"/>
                  </a:cubicBezTo>
                  <a:cubicBezTo>
                    <a:pt x="759" y="479"/>
                    <a:pt x="782" y="483"/>
                    <a:pt x="801" y="493"/>
                  </a:cubicBezTo>
                  <a:cubicBezTo>
                    <a:pt x="835" y="493"/>
                    <a:pt x="868" y="526"/>
                    <a:pt x="868" y="593"/>
                  </a:cubicBezTo>
                  <a:cubicBezTo>
                    <a:pt x="868" y="660"/>
                    <a:pt x="901" y="693"/>
                    <a:pt x="901" y="693"/>
                  </a:cubicBezTo>
                  <a:lnTo>
                    <a:pt x="1001" y="693"/>
                  </a:lnTo>
                  <a:cubicBezTo>
                    <a:pt x="1035" y="660"/>
                    <a:pt x="1068" y="626"/>
                    <a:pt x="1068" y="593"/>
                  </a:cubicBezTo>
                  <a:cubicBezTo>
                    <a:pt x="1101" y="526"/>
                    <a:pt x="1101" y="460"/>
                    <a:pt x="1101" y="393"/>
                  </a:cubicBezTo>
                  <a:lnTo>
                    <a:pt x="1101" y="159"/>
                  </a:lnTo>
                  <a:cubicBezTo>
                    <a:pt x="1101" y="126"/>
                    <a:pt x="1101" y="59"/>
                    <a:pt x="1068" y="26"/>
                  </a:cubicBezTo>
                  <a:cubicBezTo>
                    <a:pt x="1051" y="9"/>
                    <a:pt x="1035" y="1"/>
                    <a:pt x="102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24;p54"/>
            <p:cNvSpPr/>
            <p:nvPr/>
          </p:nvSpPr>
          <p:spPr>
            <a:xfrm>
              <a:off x="2169225" y="2383825"/>
              <a:ext cx="32550" cy="49850"/>
            </a:xfrm>
            <a:custGeom>
              <a:avLst/>
              <a:gdLst/>
              <a:ahLst/>
              <a:cxnLst/>
              <a:rect l="l" t="t" r="r" b="b"/>
              <a:pathLst>
                <a:path w="1302" h="1994" extrusionOk="0">
                  <a:moveTo>
                    <a:pt x="100" y="0"/>
                  </a:moveTo>
                  <a:cubicBezTo>
                    <a:pt x="67" y="33"/>
                    <a:pt x="34" y="67"/>
                    <a:pt x="34" y="100"/>
                  </a:cubicBezTo>
                  <a:cubicBezTo>
                    <a:pt x="0" y="167"/>
                    <a:pt x="0" y="200"/>
                    <a:pt x="0" y="267"/>
                  </a:cubicBezTo>
                  <a:cubicBezTo>
                    <a:pt x="0" y="267"/>
                    <a:pt x="0" y="300"/>
                    <a:pt x="0" y="334"/>
                  </a:cubicBezTo>
                  <a:cubicBezTo>
                    <a:pt x="0" y="367"/>
                    <a:pt x="34" y="367"/>
                    <a:pt x="67" y="367"/>
                  </a:cubicBezTo>
                  <a:lnTo>
                    <a:pt x="801" y="567"/>
                  </a:lnTo>
                  <a:lnTo>
                    <a:pt x="67" y="1635"/>
                  </a:lnTo>
                  <a:cubicBezTo>
                    <a:pt x="34" y="1668"/>
                    <a:pt x="0" y="1735"/>
                    <a:pt x="0" y="1768"/>
                  </a:cubicBezTo>
                  <a:cubicBezTo>
                    <a:pt x="0" y="1801"/>
                    <a:pt x="0" y="1835"/>
                    <a:pt x="0" y="1868"/>
                  </a:cubicBezTo>
                  <a:cubicBezTo>
                    <a:pt x="0" y="1901"/>
                    <a:pt x="0" y="1935"/>
                    <a:pt x="34" y="1968"/>
                  </a:cubicBezTo>
                  <a:cubicBezTo>
                    <a:pt x="50" y="1985"/>
                    <a:pt x="67" y="1993"/>
                    <a:pt x="80" y="1993"/>
                  </a:cubicBezTo>
                  <a:cubicBezTo>
                    <a:pt x="92" y="1993"/>
                    <a:pt x="100" y="1985"/>
                    <a:pt x="100" y="1968"/>
                  </a:cubicBezTo>
                  <a:cubicBezTo>
                    <a:pt x="134" y="1935"/>
                    <a:pt x="167" y="1901"/>
                    <a:pt x="200" y="1868"/>
                  </a:cubicBezTo>
                  <a:lnTo>
                    <a:pt x="1301" y="300"/>
                  </a:lnTo>
                  <a:lnTo>
                    <a:pt x="200"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25;p54"/>
            <p:cNvSpPr/>
            <p:nvPr/>
          </p:nvSpPr>
          <p:spPr>
            <a:xfrm>
              <a:off x="2200900" y="2354625"/>
              <a:ext cx="32550" cy="59850"/>
            </a:xfrm>
            <a:custGeom>
              <a:avLst/>
              <a:gdLst/>
              <a:ahLst/>
              <a:cxnLst/>
              <a:rect l="l" t="t" r="r" b="b"/>
              <a:pathLst>
                <a:path w="1302" h="2394" extrusionOk="0">
                  <a:moveTo>
                    <a:pt x="435" y="1"/>
                  </a:moveTo>
                  <a:lnTo>
                    <a:pt x="168" y="134"/>
                  </a:lnTo>
                  <a:cubicBezTo>
                    <a:pt x="134" y="167"/>
                    <a:pt x="68" y="201"/>
                    <a:pt x="34" y="267"/>
                  </a:cubicBezTo>
                  <a:cubicBezTo>
                    <a:pt x="34" y="301"/>
                    <a:pt x="34" y="368"/>
                    <a:pt x="1" y="401"/>
                  </a:cubicBezTo>
                  <a:cubicBezTo>
                    <a:pt x="1" y="434"/>
                    <a:pt x="34" y="468"/>
                    <a:pt x="34" y="501"/>
                  </a:cubicBezTo>
                  <a:cubicBezTo>
                    <a:pt x="48" y="529"/>
                    <a:pt x="62" y="539"/>
                    <a:pt x="79" y="539"/>
                  </a:cubicBezTo>
                  <a:cubicBezTo>
                    <a:pt x="102" y="539"/>
                    <a:pt x="129" y="520"/>
                    <a:pt x="168" y="501"/>
                  </a:cubicBezTo>
                  <a:lnTo>
                    <a:pt x="201" y="501"/>
                  </a:lnTo>
                  <a:lnTo>
                    <a:pt x="201" y="2002"/>
                  </a:lnTo>
                  <a:cubicBezTo>
                    <a:pt x="168" y="2035"/>
                    <a:pt x="134" y="2069"/>
                    <a:pt x="101" y="2102"/>
                  </a:cubicBezTo>
                  <a:cubicBezTo>
                    <a:pt x="68" y="2135"/>
                    <a:pt x="34" y="2202"/>
                    <a:pt x="34" y="2269"/>
                  </a:cubicBezTo>
                  <a:cubicBezTo>
                    <a:pt x="34" y="2302"/>
                    <a:pt x="34" y="2336"/>
                    <a:pt x="68" y="2369"/>
                  </a:cubicBezTo>
                  <a:cubicBezTo>
                    <a:pt x="84" y="2386"/>
                    <a:pt x="101" y="2394"/>
                    <a:pt x="122" y="2394"/>
                  </a:cubicBezTo>
                  <a:cubicBezTo>
                    <a:pt x="143" y="2394"/>
                    <a:pt x="168" y="2386"/>
                    <a:pt x="201" y="2369"/>
                  </a:cubicBezTo>
                  <a:lnTo>
                    <a:pt x="468" y="2236"/>
                  </a:lnTo>
                  <a:cubicBezTo>
                    <a:pt x="501" y="2202"/>
                    <a:pt x="535" y="2169"/>
                    <a:pt x="568" y="2102"/>
                  </a:cubicBezTo>
                  <a:cubicBezTo>
                    <a:pt x="601" y="2069"/>
                    <a:pt x="601" y="2002"/>
                    <a:pt x="601" y="1969"/>
                  </a:cubicBezTo>
                  <a:cubicBezTo>
                    <a:pt x="601" y="1902"/>
                    <a:pt x="601" y="1835"/>
                    <a:pt x="535" y="1835"/>
                  </a:cubicBezTo>
                  <a:cubicBezTo>
                    <a:pt x="535" y="1835"/>
                    <a:pt x="501" y="1869"/>
                    <a:pt x="435" y="1902"/>
                  </a:cubicBezTo>
                  <a:lnTo>
                    <a:pt x="435" y="1235"/>
                  </a:lnTo>
                  <a:cubicBezTo>
                    <a:pt x="468" y="1101"/>
                    <a:pt x="535" y="1001"/>
                    <a:pt x="601" y="901"/>
                  </a:cubicBezTo>
                  <a:cubicBezTo>
                    <a:pt x="635" y="835"/>
                    <a:pt x="668" y="801"/>
                    <a:pt x="735" y="768"/>
                  </a:cubicBezTo>
                  <a:lnTo>
                    <a:pt x="868" y="768"/>
                  </a:lnTo>
                  <a:cubicBezTo>
                    <a:pt x="902" y="801"/>
                    <a:pt x="902" y="835"/>
                    <a:pt x="902" y="935"/>
                  </a:cubicBezTo>
                  <a:lnTo>
                    <a:pt x="902" y="1568"/>
                  </a:lnTo>
                  <a:cubicBezTo>
                    <a:pt x="868" y="1602"/>
                    <a:pt x="835" y="1635"/>
                    <a:pt x="801" y="1668"/>
                  </a:cubicBezTo>
                  <a:cubicBezTo>
                    <a:pt x="768" y="1702"/>
                    <a:pt x="735" y="1769"/>
                    <a:pt x="768" y="1835"/>
                  </a:cubicBezTo>
                  <a:cubicBezTo>
                    <a:pt x="735" y="1869"/>
                    <a:pt x="768" y="1902"/>
                    <a:pt x="768" y="1935"/>
                  </a:cubicBezTo>
                  <a:cubicBezTo>
                    <a:pt x="782" y="1964"/>
                    <a:pt x="796" y="1974"/>
                    <a:pt x="813" y="1974"/>
                  </a:cubicBezTo>
                  <a:cubicBezTo>
                    <a:pt x="836" y="1974"/>
                    <a:pt x="863" y="1955"/>
                    <a:pt x="902" y="1935"/>
                  </a:cubicBezTo>
                  <a:lnTo>
                    <a:pt x="1168" y="1802"/>
                  </a:lnTo>
                  <a:cubicBezTo>
                    <a:pt x="1202" y="1769"/>
                    <a:pt x="1235" y="1735"/>
                    <a:pt x="1268" y="1702"/>
                  </a:cubicBezTo>
                  <a:cubicBezTo>
                    <a:pt x="1302" y="1635"/>
                    <a:pt x="1302" y="1602"/>
                    <a:pt x="1302" y="1535"/>
                  </a:cubicBezTo>
                  <a:cubicBezTo>
                    <a:pt x="1302" y="1468"/>
                    <a:pt x="1302" y="1435"/>
                    <a:pt x="1268" y="1435"/>
                  </a:cubicBezTo>
                  <a:cubicBezTo>
                    <a:pt x="1202" y="1435"/>
                    <a:pt x="1168" y="1435"/>
                    <a:pt x="1135" y="1468"/>
                  </a:cubicBezTo>
                  <a:lnTo>
                    <a:pt x="1135" y="801"/>
                  </a:lnTo>
                  <a:cubicBezTo>
                    <a:pt x="1135" y="701"/>
                    <a:pt x="1135" y="601"/>
                    <a:pt x="1102" y="501"/>
                  </a:cubicBezTo>
                  <a:cubicBezTo>
                    <a:pt x="1068" y="434"/>
                    <a:pt x="1002" y="401"/>
                    <a:pt x="935" y="401"/>
                  </a:cubicBezTo>
                  <a:cubicBezTo>
                    <a:pt x="868" y="401"/>
                    <a:pt x="768" y="434"/>
                    <a:pt x="735" y="468"/>
                  </a:cubicBezTo>
                  <a:cubicBezTo>
                    <a:pt x="668" y="501"/>
                    <a:pt x="635" y="534"/>
                    <a:pt x="568" y="568"/>
                  </a:cubicBezTo>
                  <a:cubicBezTo>
                    <a:pt x="535" y="634"/>
                    <a:pt x="468" y="701"/>
                    <a:pt x="435" y="768"/>
                  </a:cubicBezTo>
                  <a:lnTo>
                    <a:pt x="435"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26;p54"/>
            <p:cNvSpPr/>
            <p:nvPr/>
          </p:nvSpPr>
          <p:spPr>
            <a:xfrm>
              <a:off x="2239275" y="2335650"/>
              <a:ext cx="30050" cy="52075"/>
            </a:xfrm>
            <a:custGeom>
              <a:avLst/>
              <a:gdLst/>
              <a:ahLst/>
              <a:cxnLst/>
              <a:rect l="l" t="t" r="r" b="b"/>
              <a:pathLst>
                <a:path w="1202" h="2083" extrusionOk="0">
                  <a:moveTo>
                    <a:pt x="388" y="1"/>
                  </a:moveTo>
                  <a:cubicBezTo>
                    <a:pt x="376" y="1"/>
                    <a:pt x="367" y="9"/>
                    <a:pt x="367" y="26"/>
                  </a:cubicBezTo>
                  <a:cubicBezTo>
                    <a:pt x="334" y="59"/>
                    <a:pt x="301" y="92"/>
                    <a:pt x="267" y="126"/>
                  </a:cubicBezTo>
                  <a:cubicBezTo>
                    <a:pt x="267" y="193"/>
                    <a:pt x="234" y="259"/>
                    <a:pt x="234" y="326"/>
                  </a:cubicBezTo>
                  <a:lnTo>
                    <a:pt x="234" y="626"/>
                  </a:lnTo>
                  <a:lnTo>
                    <a:pt x="167" y="693"/>
                  </a:lnTo>
                  <a:cubicBezTo>
                    <a:pt x="100" y="693"/>
                    <a:pt x="67" y="760"/>
                    <a:pt x="34" y="793"/>
                  </a:cubicBezTo>
                  <a:cubicBezTo>
                    <a:pt x="34" y="826"/>
                    <a:pt x="0" y="893"/>
                    <a:pt x="0" y="960"/>
                  </a:cubicBezTo>
                  <a:cubicBezTo>
                    <a:pt x="0" y="993"/>
                    <a:pt x="34" y="1026"/>
                    <a:pt x="34" y="1060"/>
                  </a:cubicBezTo>
                  <a:cubicBezTo>
                    <a:pt x="50" y="1076"/>
                    <a:pt x="67" y="1085"/>
                    <a:pt x="88" y="1085"/>
                  </a:cubicBezTo>
                  <a:cubicBezTo>
                    <a:pt x="109" y="1085"/>
                    <a:pt x="134" y="1076"/>
                    <a:pt x="167" y="1060"/>
                  </a:cubicBezTo>
                  <a:lnTo>
                    <a:pt x="234" y="993"/>
                  </a:lnTo>
                  <a:lnTo>
                    <a:pt x="234" y="1760"/>
                  </a:lnTo>
                  <a:cubicBezTo>
                    <a:pt x="234" y="1860"/>
                    <a:pt x="267" y="1994"/>
                    <a:pt x="334" y="2061"/>
                  </a:cubicBezTo>
                  <a:cubicBezTo>
                    <a:pt x="375" y="2074"/>
                    <a:pt x="417" y="2082"/>
                    <a:pt x="461" y="2082"/>
                  </a:cubicBezTo>
                  <a:cubicBezTo>
                    <a:pt x="523" y="2082"/>
                    <a:pt x="589" y="2066"/>
                    <a:pt x="667" y="2027"/>
                  </a:cubicBezTo>
                  <a:cubicBezTo>
                    <a:pt x="768" y="1960"/>
                    <a:pt x="868" y="1860"/>
                    <a:pt x="934" y="1794"/>
                  </a:cubicBezTo>
                  <a:cubicBezTo>
                    <a:pt x="1034" y="1694"/>
                    <a:pt x="1101" y="1627"/>
                    <a:pt x="1168" y="1527"/>
                  </a:cubicBezTo>
                  <a:cubicBezTo>
                    <a:pt x="1168" y="1460"/>
                    <a:pt x="1168" y="1427"/>
                    <a:pt x="1168" y="1393"/>
                  </a:cubicBezTo>
                  <a:cubicBezTo>
                    <a:pt x="1201" y="1327"/>
                    <a:pt x="1168" y="1293"/>
                    <a:pt x="1168" y="1260"/>
                  </a:cubicBezTo>
                  <a:lnTo>
                    <a:pt x="1068" y="1260"/>
                  </a:lnTo>
                  <a:cubicBezTo>
                    <a:pt x="1034" y="1293"/>
                    <a:pt x="1001" y="1327"/>
                    <a:pt x="1001" y="1360"/>
                  </a:cubicBezTo>
                  <a:cubicBezTo>
                    <a:pt x="901" y="1493"/>
                    <a:pt x="801" y="1594"/>
                    <a:pt x="667" y="1660"/>
                  </a:cubicBezTo>
                  <a:cubicBezTo>
                    <a:pt x="620" y="1684"/>
                    <a:pt x="573" y="1707"/>
                    <a:pt x="538" y="1707"/>
                  </a:cubicBezTo>
                  <a:cubicBezTo>
                    <a:pt x="523" y="1707"/>
                    <a:pt x="510" y="1703"/>
                    <a:pt x="501" y="1694"/>
                  </a:cubicBezTo>
                  <a:cubicBezTo>
                    <a:pt x="467" y="1694"/>
                    <a:pt x="467" y="1660"/>
                    <a:pt x="467" y="1594"/>
                  </a:cubicBezTo>
                  <a:lnTo>
                    <a:pt x="467" y="893"/>
                  </a:lnTo>
                  <a:lnTo>
                    <a:pt x="901" y="626"/>
                  </a:lnTo>
                  <a:cubicBezTo>
                    <a:pt x="934" y="593"/>
                    <a:pt x="968" y="559"/>
                    <a:pt x="1001" y="493"/>
                  </a:cubicBezTo>
                  <a:cubicBezTo>
                    <a:pt x="1034" y="459"/>
                    <a:pt x="1034" y="426"/>
                    <a:pt x="1034" y="359"/>
                  </a:cubicBezTo>
                  <a:cubicBezTo>
                    <a:pt x="1034" y="326"/>
                    <a:pt x="1034" y="293"/>
                    <a:pt x="1001" y="259"/>
                  </a:cubicBezTo>
                  <a:cubicBezTo>
                    <a:pt x="984" y="243"/>
                    <a:pt x="968" y="234"/>
                    <a:pt x="951" y="234"/>
                  </a:cubicBezTo>
                  <a:cubicBezTo>
                    <a:pt x="934" y="234"/>
                    <a:pt x="918" y="243"/>
                    <a:pt x="901" y="259"/>
                  </a:cubicBezTo>
                  <a:lnTo>
                    <a:pt x="467" y="493"/>
                  </a:lnTo>
                  <a:lnTo>
                    <a:pt x="467" y="193"/>
                  </a:lnTo>
                  <a:cubicBezTo>
                    <a:pt x="467" y="126"/>
                    <a:pt x="467" y="59"/>
                    <a:pt x="434" y="26"/>
                  </a:cubicBezTo>
                  <a:cubicBezTo>
                    <a:pt x="417" y="9"/>
                    <a:pt x="401" y="1"/>
                    <a:pt x="38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27;p54"/>
            <p:cNvSpPr/>
            <p:nvPr/>
          </p:nvSpPr>
          <p:spPr>
            <a:xfrm>
              <a:off x="2274300" y="2315650"/>
              <a:ext cx="29200" cy="52425"/>
            </a:xfrm>
            <a:custGeom>
              <a:avLst/>
              <a:gdLst/>
              <a:ahLst/>
              <a:cxnLst/>
              <a:rect l="l" t="t" r="r" b="b"/>
              <a:pathLst>
                <a:path w="1168" h="2097" extrusionOk="0">
                  <a:moveTo>
                    <a:pt x="384" y="0"/>
                  </a:moveTo>
                  <a:cubicBezTo>
                    <a:pt x="367" y="0"/>
                    <a:pt x="351" y="8"/>
                    <a:pt x="334" y="25"/>
                  </a:cubicBezTo>
                  <a:cubicBezTo>
                    <a:pt x="301" y="59"/>
                    <a:pt x="267" y="92"/>
                    <a:pt x="267" y="125"/>
                  </a:cubicBezTo>
                  <a:cubicBezTo>
                    <a:pt x="234" y="192"/>
                    <a:pt x="234" y="259"/>
                    <a:pt x="234" y="325"/>
                  </a:cubicBezTo>
                  <a:lnTo>
                    <a:pt x="234" y="659"/>
                  </a:lnTo>
                  <a:lnTo>
                    <a:pt x="134" y="692"/>
                  </a:lnTo>
                  <a:cubicBezTo>
                    <a:pt x="100" y="726"/>
                    <a:pt x="67" y="759"/>
                    <a:pt x="34" y="792"/>
                  </a:cubicBezTo>
                  <a:cubicBezTo>
                    <a:pt x="0" y="859"/>
                    <a:pt x="0" y="892"/>
                    <a:pt x="0" y="959"/>
                  </a:cubicBezTo>
                  <a:cubicBezTo>
                    <a:pt x="0" y="993"/>
                    <a:pt x="0" y="1026"/>
                    <a:pt x="34" y="1059"/>
                  </a:cubicBezTo>
                  <a:cubicBezTo>
                    <a:pt x="34" y="1076"/>
                    <a:pt x="50" y="1084"/>
                    <a:pt x="71" y="1084"/>
                  </a:cubicBezTo>
                  <a:cubicBezTo>
                    <a:pt x="92" y="1084"/>
                    <a:pt x="117" y="1076"/>
                    <a:pt x="134" y="1059"/>
                  </a:cubicBezTo>
                  <a:lnTo>
                    <a:pt x="234" y="993"/>
                  </a:lnTo>
                  <a:lnTo>
                    <a:pt x="234" y="1760"/>
                  </a:lnTo>
                  <a:cubicBezTo>
                    <a:pt x="200" y="1893"/>
                    <a:pt x="267" y="1993"/>
                    <a:pt x="334" y="2060"/>
                  </a:cubicBezTo>
                  <a:cubicBezTo>
                    <a:pt x="359" y="2085"/>
                    <a:pt x="390" y="2096"/>
                    <a:pt x="425" y="2096"/>
                  </a:cubicBezTo>
                  <a:cubicBezTo>
                    <a:pt x="482" y="2096"/>
                    <a:pt x="552" y="2068"/>
                    <a:pt x="634" y="2027"/>
                  </a:cubicBezTo>
                  <a:cubicBezTo>
                    <a:pt x="734" y="1960"/>
                    <a:pt x="834" y="1893"/>
                    <a:pt x="901" y="1793"/>
                  </a:cubicBezTo>
                  <a:cubicBezTo>
                    <a:pt x="1001" y="1726"/>
                    <a:pt x="1068" y="1626"/>
                    <a:pt x="1134" y="1526"/>
                  </a:cubicBezTo>
                  <a:cubicBezTo>
                    <a:pt x="1168" y="1493"/>
                    <a:pt x="1168" y="1426"/>
                    <a:pt x="1168" y="1393"/>
                  </a:cubicBezTo>
                  <a:cubicBezTo>
                    <a:pt x="1168" y="1359"/>
                    <a:pt x="1168" y="1326"/>
                    <a:pt x="1134" y="1293"/>
                  </a:cubicBezTo>
                  <a:cubicBezTo>
                    <a:pt x="1118" y="1276"/>
                    <a:pt x="1101" y="1268"/>
                    <a:pt x="1089" y="1268"/>
                  </a:cubicBezTo>
                  <a:cubicBezTo>
                    <a:pt x="1076" y="1268"/>
                    <a:pt x="1068" y="1276"/>
                    <a:pt x="1068" y="1293"/>
                  </a:cubicBezTo>
                  <a:cubicBezTo>
                    <a:pt x="1034" y="1293"/>
                    <a:pt x="1001" y="1326"/>
                    <a:pt x="968" y="1393"/>
                  </a:cubicBezTo>
                  <a:cubicBezTo>
                    <a:pt x="868" y="1493"/>
                    <a:pt x="768" y="1593"/>
                    <a:pt x="634" y="1693"/>
                  </a:cubicBezTo>
                  <a:cubicBezTo>
                    <a:pt x="567" y="1726"/>
                    <a:pt x="501" y="1726"/>
                    <a:pt x="467" y="1726"/>
                  </a:cubicBezTo>
                  <a:cubicBezTo>
                    <a:pt x="467" y="1693"/>
                    <a:pt x="467" y="1660"/>
                    <a:pt x="467" y="1593"/>
                  </a:cubicBezTo>
                  <a:lnTo>
                    <a:pt x="467" y="892"/>
                  </a:lnTo>
                  <a:lnTo>
                    <a:pt x="868" y="626"/>
                  </a:lnTo>
                  <a:cubicBezTo>
                    <a:pt x="901" y="592"/>
                    <a:pt x="968" y="559"/>
                    <a:pt x="968" y="526"/>
                  </a:cubicBezTo>
                  <a:cubicBezTo>
                    <a:pt x="1001" y="459"/>
                    <a:pt x="1001" y="425"/>
                    <a:pt x="1001" y="359"/>
                  </a:cubicBezTo>
                  <a:cubicBezTo>
                    <a:pt x="1034" y="325"/>
                    <a:pt x="1001" y="292"/>
                    <a:pt x="968" y="259"/>
                  </a:cubicBezTo>
                  <a:cubicBezTo>
                    <a:pt x="968" y="242"/>
                    <a:pt x="959" y="234"/>
                    <a:pt x="943" y="234"/>
                  </a:cubicBezTo>
                  <a:cubicBezTo>
                    <a:pt x="926" y="234"/>
                    <a:pt x="901" y="242"/>
                    <a:pt x="868" y="259"/>
                  </a:cubicBezTo>
                  <a:lnTo>
                    <a:pt x="434" y="492"/>
                  </a:lnTo>
                  <a:lnTo>
                    <a:pt x="434" y="192"/>
                  </a:lnTo>
                  <a:cubicBezTo>
                    <a:pt x="467" y="125"/>
                    <a:pt x="434" y="92"/>
                    <a:pt x="434" y="25"/>
                  </a:cubicBezTo>
                  <a:cubicBezTo>
                    <a:pt x="417" y="8"/>
                    <a:pt x="401" y="0"/>
                    <a:pt x="38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28;p54"/>
            <p:cNvSpPr/>
            <p:nvPr/>
          </p:nvSpPr>
          <p:spPr>
            <a:xfrm>
              <a:off x="2303475" y="2303550"/>
              <a:ext cx="34225" cy="70900"/>
            </a:xfrm>
            <a:custGeom>
              <a:avLst/>
              <a:gdLst/>
              <a:ahLst/>
              <a:cxnLst/>
              <a:rect l="l" t="t" r="r" b="b"/>
              <a:pathLst>
                <a:path w="1369" h="2836" extrusionOk="0">
                  <a:moveTo>
                    <a:pt x="868" y="417"/>
                  </a:moveTo>
                  <a:cubicBezTo>
                    <a:pt x="901" y="417"/>
                    <a:pt x="935" y="426"/>
                    <a:pt x="968" y="442"/>
                  </a:cubicBezTo>
                  <a:cubicBezTo>
                    <a:pt x="1002" y="442"/>
                    <a:pt x="1068" y="509"/>
                    <a:pt x="1068" y="543"/>
                  </a:cubicBezTo>
                  <a:cubicBezTo>
                    <a:pt x="1102" y="609"/>
                    <a:pt x="1102" y="676"/>
                    <a:pt x="1102" y="709"/>
                  </a:cubicBezTo>
                  <a:cubicBezTo>
                    <a:pt x="1102" y="843"/>
                    <a:pt x="1068" y="943"/>
                    <a:pt x="1002" y="1043"/>
                  </a:cubicBezTo>
                  <a:cubicBezTo>
                    <a:pt x="968" y="1176"/>
                    <a:pt x="868" y="1243"/>
                    <a:pt x="768" y="1310"/>
                  </a:cubicBezTo>
                  <a:cubicBezTo>
                    <a:pt x="735" y="1343"/>
                    <a:pt x="693" y="1360"/>
                    <a:pt x="651" y="1360"/>
                  </a:cubicBezTo>
                  <a:cubicBezTo>
                    <a:pt x="610" y="1360"/>
                    <a:pt x="568" y="1343"/>
                    <a:pt x="535" y="1310"/>
                  </a:cubicBezTo>
                  <a:cubicBezTo>
                    <a:pt x="468" y="1276"/>
                    <a:pt x="434" y="1176"/>
                    <a:pt x="434" y="1110"/>
                  </a:cubicBezTo>
                  <a:cubicBezTo>
                    <a:pt x="434" y="1010"/>
                    <a:pt x="468" y="909"/>
                    <a:pt x="501" y="809"/>
                  </a:cubicBezTo>
                  <a:cubicBezTo>
                    <a:pt x="568" y="676"/>
                    <a:pt x="635" y="543"/>
                    <a:pt x="768" y="442"/>
                  </a:cubicBezTo>
                  <a:cubicBezTo>
                    <a:pt x="801" y="426"/>
                    <a:pt x="835" y="417"/>
                    <a:pt x="868" y="417"/>
                  </a:cubicBezTo>
                  <a:close/>
                  <a:moveTo>
                    <a:pt x="968" y="0"/>
                  </a:moveTo>
                  <a:cubicBezTo>
                    <a:pt x="893" y="0"/>
                    <a:pt x="818" y="25"/>
                    <a:pt x="768" y="76"/>
                  </a:cubicBezTo>
                  <a:cubicBezTo>
                    <a:pt x="701" y="142"/>
                    <a:pt x="635" y="176"/>
                    <a:pt x="601" y="242"/>
                  </a:cubicBezTo>
                  <a:cubicBezTo>
                    <a:pt x="535" y="309"/>
                    <a:pt x="468" y="376"/>
                    <a:pt x="434" y="442"/>
                  </a:cubicBezTo>
                  <a:lnTo>
                    <a:pt x="434" y="342"/>
                  </a:lnTo>
                  <a:lnTo>
                    <a:pt x="168" y="476"/>
                  </a:lnTo>
                  <a:cubicBezTo>
                    <a:pt x="101" y="509"/>
                    <a:pt x="68" y="543"/>
                    <a:pt x="34" y="609"/>
                  </a:cubicBezTo>
                  <a:cubicBezTo>
                    <a:pt x="1" y="643"/>
                    <a:pt x="1" y="709"/>
                    <a:pt x="1" y="743"/>
                  </a:cubicBezTo>
                  <a:cubicBezTo>
                    <a:pt x="1" y="776"/>
                    <a:pt x="1" y="843"/>
                    <a:pt x="34" y="843"/>
                  </a:cubicBezTo>
                  <a:cubicBezTo>
                    <a:pt x="51" y="859"/>
                    <a:pt x="68" y="868"/>
                    <a:pt x="88" y="868"/>
                  </a:cubicBezTo>
                  <a:cubicBezTo>
                    <a:pt x="109" y="868"/>
                    <a:pt x="134" y="859"/>
                    <a:pt x="168" y="843"/>
                  </a:cubicBezTo>
                  <a:lnTo>
                    <a:pt x="201" y="843"/>
                  </a:lnTo>
                  <a:lnTo>
                    <a:pt x="201" y="2411"/>
                  </a:lnTo>
                  <a:lnTo>
                    <a:pt x="168" y="2444"/>
                  </a:lnTo>
                  <a:cubicBezTo>
                    <a:pt x="101" y="2444"/>
                    <a:pt x="68" y="2511"/>
                    <a:pt x="34" y="2544"/>
                  </a:cubicBezTo>
                  <a:cubicBezTo>
                    <a:pt x="1" y="2577"/>
                    <a:pt x="1" y="2644"/>
                    <a:pt x="1" y="2711"/>
                  </a:cubicBezTo>
                  <a:cubicBezTo>
                    <a:pt x="1" y="2744"/>
                    <a:pt x="1" y="2777"/>
                    <a:pt x="34" y="2811"/>
                  </a:cubicBezTo>
                  <a:cubicBezTo>
                    <a:pt x="51" y="2828"/>
                    <a:pt x="68" y="2836"/>
                    <a:pt x="88" y="2836"/>
                  </a:cubicBezTo>
                  <a:cubicBezTo>
                    <a:pt x="109" y="2836"/>
                    <a:pt x="134" y="2828"/>
                    <a:pt x="168" y="2811"/>
                  </a:cubicBezTo>
                  <a:lnTo>
                    <a:pt x="568" y="2577"/>
                  </a:lnTo>
                  <a:cubicBezTo>
                    <a:pt x="635" y="2544"/>
                    <a:pt x="668" y="2511"/>
                    <a:pt x="701" y="2444"/>
                  </a:cubicBezTo>
                  <a:cubicBezTo>
                    <a:pt x="701" y="2411"/>
                    <a:pt x="735" y="2344"/>
                    <a:pt x="735" y="2310"/>
                  </a:cubicBezTo>
                  <a:cubicBezTo>
                    <a:pt x="735" y="2277"/>
                    <a:pt x="735" y="2244"/>
                    <a:pt x="701" y="2210"/>
                  </a:cubicBezTo>
                  <a:cubicBezTo>
                    <a:pt x="685" y="2194"/>
                    <a:pt x="668" y="2185"/>
                    <a:pt x="647" y="2185"/>
                  </a:cubicBezTo>
                  <a:cubicBezTo>
                    <a:pt x="626" y="2185"/>
                    <a:pt x="601" y="2194"/>
                    <a:pt x="568" y="2210"/>
                  </a:cubicBezTo>
                  <a:lnTo>
                    <a:pt x="434" y="2277"/>
                  </a:lnTo>
                  <a:lnTo>
                    <a:pt x="434" y="1710"/>
                  </a:lnTo>
                  <a:lnTo>
                    <a:pt x="434" y="1677"/>
                  </a:lnTo>
                  <a:cubicBezTo>
                    <a:pt x="474" y="1686"/>
                    <a:pt x="510" y="1690"/>
                    <a:pt x="545" y="1690"/>
                  </a:cubicBezTo>
                  <a:cubicBezTo>
                    <a:pt x="629" y="1690"/>
                    <a:pt x="707" y="1667"/>
                    <a:pt x="801" y="1643"/>
                  </a:cubicBezTo>
                  <a:cubicBezTo>
                    <a:pt x="935" y="1543"/>
                    <a:pt x="1068" y="1410"/>
                    <a:pt x="1135" y="1243"/>
                  </a:cubicBezTo>
                  <a:cubicBezTo>
                    <a:pt x="1268" y="1043"/>
                    <a:pt x="1335" y="776"/>
                    <a:pt x="1335" y="543"/>
                  </a:cubicBezTo>
                  <a:cubicBezTo>
                    <a:pt x="1368" y="376"/>
                    <a:pt x="1302" y="209"/>
                    <a:pt x="1168" y="76"/>
                  </a:cubicBezTo>
                  <a:cubicBezTo>
                    <a:pt x="1118" y="25"/>
                    <a:pt x="1043" y="0"/>
                    <a:pt x="9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29;p54"/>
            <p:cNvSpPr/>
            <p:nvPr/>
          </p:nvSpPr>
          <p:spPr>
            <a:xfrm>
              <a:off x="2342675" y="2283125"/>
              <a:ext cx="26725" cy="49850"/>
            </a:xfrm>
            <a:custGeom>
              <a:avLst/>
              <a:gdLst/>
              <a:ahLst/>
              <a:cxnLst/>
              <a:rect l="l" t="t" r="r" b="b"/>
              <a:pathLst>
                <a:path w="1069" h="1994" extrusionOk="0">
                  <a:moveTo>
                    <a:pt x="918" y="0"/>
                  </a:moveTo>
                  <a:cubicBezTo>
                    <a:pt x="901" y="0"/>
                    <a:pt x="885" y="9"/>
                    <a:pt x="868" y="25"/>
                  </a:cubicBezTo>
                  <a:cubicBezTo>
                    <a:pt x="868" y="25"/>
                    <a:pt x="835" y="59"/>
                    <a:pt x="835" y="59"/>
                  </a:cubicBezTo>
                  <a:lnTo>
                    <a:pt x="801" y="125"/>
                  </a:lnTo>
                  <a:cubicBezTo>
                    <a:pt x="784" y="109"/>
                    <a:pt x="759" y="100"/>
                    <a:pt x="734" y="100"/>
                  </a:cubicBezTo>
                  <a:cubicBezTo>
                    <a:pt x="709" y="100"/>
                    <a:pt x="684" y="109"/>
                    <a:pt x="668" y="125"/>
                  </a:cubicBezTo>
                  <a:cubicBezTo>
                    <a:pt x="601" y="125"/>
                    <a:pt x="568" y="159"/>
                    <a:pt x="501" y="159"/>
                  </a:cubicBezTo>
                  <a:cubicBezTo>
                    <a:pt x="368" y="259"/>
                    <a:pt x="234" y="392"/>
                    <a:pt x="134" y="559"/>
                  </a:cubicBezTo>
                  <a:cubicBezTo>
                    <a:pt x="101" y="659"/>
                    <a:pt x="67" y="792"/>
                    <a:pt x="34" y="926"/>
                  </a:cubicBezTo>
                  <a:cubicBezTo>
                    <a:pt x="34" y="1026"/>
                    <a:pt x="67" y="1126"/>
                    <a:pt x="134" y="1193"/>
                  </a:cubicBezTo>
                  <a:cubicBezTo>
                    <a:pt x="158" y="1205"/>
                    <a:pt x="192" y="1213"/>
                    <a:pt x="232" y="1213"/>
                  </a:cubicBezTo>
                  <a:cubicBezTo>
                    <a:pt x="303" y="1213"/>
                    <a:pt x="395" y="1189"/>
                    <a:pt x="501" y="1126"/>
                  </a:cubicBezTo>
                  <a:cubicBezTo>
                    <a:pt x="568" y="1093"/>
                    <a:pt x="668" y="1093"/>
                    <a:pt x="734" y="1059"/>
                  </a:cubicBezTo>
                  <a:cubicBezTo>
                    <a:pt x="801" y="1093"/>
                    <a:pt x="801" y="1093"/>
                    <a:pt x="801" y="1159"/>
                  </a:cubicBezTo>
                  <a:cubicBezTo>
                    <a:pt x="801" y="1193"/>
                    <a:pt x="801" y="1226"/>
                    <a:pt x="768" y="1259"/>
                  </a:cubicBezTo>
                  <a:cubicBezTo>
                    <a:pt x="701" y="1360"/>
                    <a:pt x="634" y="1426"/>
                    <a:pt x="534" y="1460"/>
                  </a:cubicBezTo>
                  <a:cubicBezTo>
                    <a:pt x="468" y="1493"/>
                    <a:pt x="401" y="1526"/>
                    <a:pt x="368" y="1526"/>
                  </a:cubicBezTo>
                  <a:cubicBezTo>
                    <a:pt x="301" y="1526"/>
                    <a:pt x="267" y="1526"/>
                    <a:pt x="234" y="1493"/>
                  </a:cubicBezTo>
                  <a:cubicBezTo>
                    <a:pt x="234" y="1460"/>
                    <a:pt x="201" y="1426"/>
                    <a:pt x="201" y="1393"/>
                  </a:cubicBezTo>
                  <a:lnTo>
                    <a:pt x="101" y="1393"/>
                  </a:lnTo>
                  <a:cubicBezTo>
                    <a:pt x="67" y="1426"/>
                    <a:pt x="67" y="1460"/>
                    <a:pt x="34" y="1526"/>
                  </a:cubicBezTo>
                  <a:cubicBezTo>
                    <a:pt x="1" y="1560"/>
                    <a:pt x="1" y="1626"/>
                    <a:pt x="1" y="1693"/>
                  </a:cubicBezTo>
                  <a:lnTo>
                    <a:pt x="1" y="1827"/>
                  </a:lnTo>
                  <a:cubicBezTo>
                    <a:pt x="1" y="1893"/>
                    <a:pt x="1" y="1927"/>
                    <a:pt x="34" y="1993"/>
                  </a:cubicBezTo>
                  <a:lnTo>
                    <a:pt x="134" y="1993"/>
                  </a:lnTo>
                  <a:lnTo>
                    <a:pt x="167" y="1960"/>
                  </a:lnTo>
                  <a:lnTo>
                    <a:pt x="201" y="1893"/>
                  </a:lnTo>
                  <a:lnTo>
                    <a:pt x="368" y="1893"/>
                  </a:lnTo>
                  <a:cubicBezTo>
                    <a:pt x="401" y="1893"/>
                    <a:pt x="468" y="1860"/>
                    <a:pt x="534" y="1827"/>
                  </a:cubicBezTo>
                  <a:cubicBezTo>
                    <a:pt x="701" y="1726"/>
                    <a:pt x="835" y="1593"/>
                    <a:pt x="935" y="1393"/>
                  </a:cubicBezTo>
                  <a:cubicBezTo>
                    <a:pt x="1001" y="1293"/>
                    <a:pt x="1068" y="1159"/>
                    <a:pt x="1068" y="1026"/>
                  </a:cubicBezTo>
                  <a:cubicBezTo>
                    <a:pt x="1068" y="959"/>
                    <a:pt x="1035" y="859"/>
                    <a:pt x="1001" y="792"/>
                  </a:cubicBezTo>
                  <a:cubicBezTo>
                    <a:pt x="935" y="759"/>
                    <a:pt x="868" y="726"/>
                    <a:pt x="801" y="726"/>
                  </a:cubicBezTo>
                  <a:cubicBezTo>
                    <a:pt x="701" y="726"/>
                    <a:pt x="601" y="759"/>
                    <a:pt x="501" y="792"/>
                  </a:cubicBezTo>
                  <a:cubicBezTo>
                    <a:pt x="434" y="826"/>
                    <a:pt x="401" y="826"/>
                    <a:pt x="334" y="859"/>
                  </a:cubicBezTo>
                  <a:cubicBezTo>
                    <a:pt x="301" y="826"/>
                    <a:pt x="301" y="826"/>
                    <a:pt x="301" y="792"/>
                  </a:cubicBezTo>
                  <a:cubicBezTo>
                    <a:pt x="301" y="759"/>
                    <a:pt x="301" y="726"/>
                    <a:pt x="334" y="726"/>
                  </a:cubicBezTo>
                  <a:cubicBezTo>
                    <a:pt x="368" y="626"/>
                    <a:pt x="468" y="559"/>
                    <a:pt x="534" y="526"/>
                  </a:cubicBezTo>
                  <a:cubicBezTo>
                    <a:pt x="568" y="492"/>
                    <a:pt x="634" y="492"/>
                    <a:pt x="668" y="492"/>
                  </a:cubicBezTo>
                  <a:cubicBezTo>
                    <a:pt x="684" y="476"/>
                    <a:pt x="701" y="467"/>
                    <a:pt x="718" y="467"/>
                  </a:cubicBezTo>
                  <a:cubicBezTo>
                    <a:pt x="734" y="467"/>
                    <a:pt x="751" y="476"/>
                    <a:pt x="768" y="492"/>
                  </a:cubicBezTo>
                  <a:cubicBezTo>
                    <a:pt x="768" y="526"/>
                    <a:pt x="801" y="559"/>
                    <a:pt x="801" y="559"/>
                  </a:cubicBezTo>
                  <a:cubicBezTo>
                    <a:pt x="818" y="576"/>
                    <a:pt x="835" y="584"/>
                    <a:pt x="851" y="584"/>
                  </a:cubicBezTo>
                  <a:cubicBezTo>
                    <a:pt x="868" y="584"/>
                    <a:pt x="885" y="576"/>
                    <a:pt x="901" y="559"/>
                  </a:cubicBezTo>
                  <a:cubicBezTo>
                    <a:pt x="935" y="526"/>
                    <a:pt x="968" y="492"/>
                    <a:pt x="1001" y="426"/>
                  </a:cubicBezTo>
                  <a:cubicBezTo>
                    <a:pt x="1001" y="392"/>
                    <a:pt x="1001" y="325"/>
                    <a:pt x="1001" y="259"/>
                  </a:cubicBezTo>
                  <a:lnTo>
                    <a:pt x="1001" y="192"/>
                  </a:lnTo>
                  <a:cubicBezTo>
                    <a:pt x="1001" y="125"/>
                    <a:pt x="968" y="92"/>
                    <a:pt x="968" y="25"/>
                  </a:cubicBezTo>
                  <a:cubicBezTo>
                    <a:pt x="951" y="9"/>
                    <a:pt x="935" y="0"/>
                    <a:pt x="91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30;p54"/>
            <p:cNvSpPr/>
            <p:nvPr/>
          </p:nvSpPr>
          <p:spPr>
            <a:xfrm>
              <a:off x="2386050" y="2267775"/>
              <a:ext cx="9200" cy="41625"/>
            </a:xfrm>
            <a:custGeom>
              <a:avLst/>
              <a:gdLst/>
              <a:ahLst/>
              <a:cxnLst/>
              <a:rect l="l" t="t" r="r" b="b"/>
              <a:pathLst>
                <a:path w="368" h="1665" extrusionOk="0">
                  <a:moveTo>
                    <a:pt x="258" y="0"/>
                  </a:moveTo>
                  <a:cubicBezTo>
                    <a:pt x="239" y="0"/>
                    <a:pt x="220" y="20"/>
                    <a:pt x="200" y="39"/>
                  </a:cubicBezTo>
                  <a:cubicBezTo>
                    <a:pt x="134" y="39"/>
                    <a:pt x="100" y="106"/>
                    <a:pt x="67" y="172"/>
                  </a:cubicBezTo>
                  <a:cubicBezTo>
                    <a:pt x="34" y="206"/>
                    <a:pt x="0" y="272"/>
                    <a:pt x="0" y="339"/>
                  </a:cubicBezTo>
                  <a:cubicBezTo>
                    <a:pt x="0" y="406"/>
                    <a:pt x="34" y="439"/>
                    <a:pt x="67" y="506"/>
                  </a:cubicBezTo>
                  <a:cubicBezTo>
                    <a:pt x="78" y="517"/>
                    <a:pt x="89" y="521"/>
                    <a:pt x="101" y="521"/>
                  </a:cubicBezTo>
                  <a:cubicBezTo>
                    <a:pt x="126" y="521"/>
                    <a:pt x="156" y="506"/>
                    <a:pt x="200" y="506"/>
                  </a:cubicBezTo>
                  <a:cubicBezTo>
                    <a:pt x="234" y="472"/>
                    <a:pt x="267" y="406"/>
                    <a:pt x="300" y="339"/>
                  </a:cubicBezTo>
                  <a:cubicBezTo>
                    <a:pt x="334" y="306"/>
                    <a:pt x="367" y="239"/>
                    <a:pt x="367" y="172"/>
                  </a:cubicBezTo>
                  <a:cubicBezTo>
                    <a:pt x="367" y="106"/>
                    <a:pt x="334" y="72"/>
                    <a:pt x="300" y="39"/>
                  </a:cubicBezTo>
                  <a:cubicBezTo>
                    <a:pt x="286" y="11"/>
                    <a:pt x="272" y="0"/>
                    <a:pt x="258" y="0"/>
                  </a:cubicBezTo>
                  <a:close/>
                  <a:moveTo>
                    <a:pt x="246" y="1148"/>
                  </a:moveTo>
                  <a:cubicBezTo>
                    <a:pt x="225" y="1148"/>
                    <a:pt x="200" y="1156"/>
                    <a:pt x="167" y="1173"/>
                  </a:cubicBezTo>
                  <a:cubicBezTo>
                    <a:pt x="134" y="1206"/>
                    <a:pt x="67" y="1240"/>
                    <a:pt x="67" y="1306"/>
                  </a:cubicBezTo>
                  <a:cubicBezTo>
                    <a:pt x="34" y="1373"/>
                    <a:pt x="0" y="1440"/>
                    <a:pt x="0" y="1507"/>
                  </a:cubicBezTo>
                  <a:cubicBezTo>
                    <a:pt x="0" y="1540"/>
                    <a:pt x="34" y="1607"/>
                    <a:pt x="67" y="1640"/>
                  </a:cubicBezTo>
                  <a:cubicBezTo>
                    <a:pt x="84" y="1657"/>
                    <a:pt x="100" y="1665"/>
                    <a:pt x="117" y="1665"/>
                  </a:cubicBezTo>
                  <a:cubicBezTo>
                    <a:pt x="134" y="1665"/>
                    <a:pt x="150" y="1657"/>
                    <a:pt x="167" y="1640"/>
                  </a:cubicBezTo>
                  <a:cubicBezTo>
                    <a:pt x="234" y="1607"/>
                    <a:pt x="267" y="1540"/>
                    <a:pt x="300" y="1507"/>
                  </a:cubicBezTo>
                  <a:cubicBezTo>
                    <a:pt x="334" y="1440"/>
                    <a:pt x="334" y="1373"/>
                    <a:pt x="367" y="1306"/>
                  </a:cubicBezTo>
                  <a:cubicBezTo>
                    <a:pt x="367" y="1240"/>
                    <a:pt x="334" y="1206"/>
                    <a:pt x="300" y="1173"/>
                  </a:cubicBezTo>
                  <a:cubicBezTo>
                    <a:pt x="284" y="1156"/>
                    <a:pt x="267" y="1148"/>
                    <a:pt x="246" y="1148"/>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31;p54"/>
            <p:cNvSpPr/>
            <p:nvPr/>
          </p:nvSpPr>
          <p:spPr>
            <a:xfrm>
              <a:off x="2412725" y="2219750"/>
              <a:ext cx="25050" cy="83200"/>
            </a:xfrm>
            <a:custGeom>
              <a:avLst/>
              <a:gdLst/>
              <a:ahLst/>
              <a:cxnLst/>
              <a:rect l="l" t="t" r="r" b="b"/>
              <a:pathLst>
                <a:path w="1002" h="3328" extrusionOk="0">
                  <a:moveTo>
                    <a:pt x="918" y="0"/>
                  </a:moveTo>
                  <a:cubicBezTo>
                    <a:pt x="901" y="0"/>
                    <a:pt x="885" y="8"/>
                    <a:pt x="868" y="25"/>
                  </a:cubicBezTo>
                  <a:cubicBezTo>
                    <a:pt x="835" y="25"/>
                    <a:pt x="835" y="58"/>
                    <a:pt x="801" y="92"/>
                  </a:cubicBezTo>
                  <a:cubicBezTo>
                    <a:pt x="801" y="125"/>
                    <a:pt x="768" y="192"/>
                    <a:pt x="768" y="225"/>
                  </a:cubicBezTo>
                  <a:lnTo>
                    <a:pt x="34" y="3061"/>
                  </a:lnTo>
                  <a:cubicBezTo>
                    <a:pt x="1" y="3127"/>
                    <a:pt x="1" y="3161"/>
                    <a:pt x="1" y="3227"/>
                  </a:cubicBezTo>
                  <a:cubicBezTo>
                    <a:pt x="1" y="3261"/>
                    <a:pt x="1" y="3294"/>
                    <a:pt x="34" y="3327"/>
                  </a:cubicBezTo>
                  <a:lnTo>
                    <a:pt x="134" y="3327"/>
                  </a:lnTo>
                  <a:cubicBezTo>
                    <a:pt x="134" y="3294"/>
                    <a:pt x="167" y="3261"/>
                    <a:pt x="201" y="3227"/>
                  </a:cubicBezTo>
                  <a:cubicBezTo>
                    <a:pt x="201" y="3194"/>
                    <a:pt x="234" y="3127"/>
                    <a:pt x="234" y="3094"/>
                  </a:cubicBezTo>
                  <a:lnTo>
                    <a:pt x="968" y="259"/>
                  </a:lnTo>
                  <a:cubicBezTo>
                    <a:pt x="968" y="225"/>
                    <a:pt x="1001" y="159"/>
                    <a:pt x="1001" y="125"/>
                  </a:cubicBezTo>
                  <a:cubicBezTo>
                    <a:pt x="1001" y="92"/>
                    <a:pt x="968" y="58"/>
                    <a:pt x="968" y="25"/>
                  </a:cubicBezTo>
                  <a:cubicBezTo>
                    <a:pt x="951" y="8"/>
                    <a:pt x="935" y="0"/>
                    <a:pt x="91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32;p54"/>
            <p:cNvSpPr/>
            <p:nvPr/>
          </p:nvSpPr>
          <p:spPr>
            <a:xfrm>
              <a:off x="2446925" y="2200350"/>
              <a:ext cx="25025" cy="82575"/>
            </a:xfrm>
            <a:custGeom>
              <a:avLst/>
              <a:gdLst/>
              <a:ahLst/>
              <a:cxnLst/>
              <a:rect l="l" t="t" r="r" b="b"/>
              <a:pathLst>
                <a:path w="1001" h="3303" extrusionOk="0">
                  <a:moveTo>
                    <a:pt x="901" y="1"/>
                  </a:moveTo>
                  <a:cubicBezTo>
                    <a:pt x="868" y="1"/>
                    <a:pt x="834" y="34"/>
                    <a:pt x="834" y="67"/>
                  </a:cubicBezTo>
                  <a:cubicBezTo>
                    <a:pt x="801" y="134"/>
                    <a:pt x="767" y="167"/>
                    <a:pt x="767" y="234"/>
                  </a:cubicBezTo>
                  <a:lnTo>
                    <a:pt x="34" y="3036"/>
                  </a:lnTo>
                  <a:cubicBezTo>
                    <a:pt x="34" y="3103"/>
                    <a:pt x="34" y="3136"/>
                    <a:pt x="34" y="3203"/>
                  </a:cubicBezTo>
                  <a:cubicBezTo>
                    <a:pt x="0" y="3236"/>
                    <a:pt x="34" y="3270"/>
                    <a:pt x="67" y="3303"/>
                  </a:cubicBezTo>
                  <a:lnTo>
                    <a:pt x="134" y="3303"/>
                  </a:lnTo>
                  <a:cubicBezTo>
                    <a:pt x="167" y="3270"/>
                    <a:pt x="200" y="3236"/>
                    <a:pt x="200" y="3203"/>
                  </a:cubicBezTo>
                  <a:cubicBezTo>
                    <a:pt x="234" y="3169"/>
                    <a:pt x="234" y="3103"/>
                    <a:pt x="267" y="3069"/>
                  </a:cubicBezTo>
                  <a:lnTo>
                    <a:pt x="968" y="234"/>
                  </a:lnTo>
                  <a:cubicBezTo>
                    <a:pt x="1001" y="201"/>
                    <a:pt x="1001" y="134"/>
                    <a:pt x="1001" y="101"/>
                  </a:cubicBezTo>
                  <a:cubicBezTo>
                    <a:pt x="1001" y="67"/>
                    <a:pt x="1001" y="34"/>
                    <a:pt x="9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33;p54"/>
            <p:cNvSpPr/>
            <p:nvPr/>
          </p:nvSpPr>
          <p:spPr>
            <a:xfrm>
              <a:off x="2476950" y="2202425"/>
              <a:ext cx="35875" cy="54775"/>
            </a:xfrm>
            <a:custGeom>
              <a:avLst/>
              <a:gdLst/>
              <a:ahLst/>
              <a:cxnLst/>
              <a:rect l="l" t="t" r="r" b="b"/>
              <a:pathLst>
                <a:path w="1435" h="2191" extrusionOk="0">
                  <a:moveTo>
                    <a:pt x="1080" y="1"/>
                  </a:moveTo>
                  <a:cubicBezTo>
                    <a:pt x="1043" y="1"/>
                    <a:pt x="1001" y="18"/>
                    <a:pt x="967" y="51"/>
                  </a:cubicBezTo>
                  <a:cubicBezTo>
                    <a:pt x="934" y="51"/>
                    <a:pt x="901" y="84"/>
                    <a:pt x="867" y="151"/>
                  </a:cubicBezTo>
                  <a:cubicBezTo>
                    <a:pt x="801" y="184"/>
                    <a:pt x="767" y="251"/>
                    <a:pt x="734" y="318"/>
                  </a:cubicBezTo>
                  <a:cubicBezTo>
                    <a:pt x="701" y="284"/>
                    <a:pt x="667" y="284"/>
                    <a:pt x="634" y="251"/>
                  </a:cubicBezTo>
                  <a:cubicBezTo>
                    <a:pt x="601" y="251"/>
                    <a:pt x="567" y="251"/>
                    <a:pt x="534" y="284"/>
                  </a:cubicBezTo>
                  <a:cubicBezTo>
                    <a:pt x="500" y="318"/>
                    <a:pt x="467" y="351"/>
                    <a:pt x="434" y="385"/>
                  </a:cubicBezTo>
                  <a:cubicBezTo>
                    <a:pt x="400" y="418"/>
                    <a:pt x="367" y="485"/>
                    <a:pt x="334" y="551"/>
                  </a:cubicBezTo>
                  <a:lnTo>
                    <a:pt x="334" y="451"/>
                  </a:lnTo>
                  <a:lnTo>
                    <a:pt x="167" y="618"/>
                  </a:lnTo>
                  <a:cubicBezTo>
                    <a:pt x="100" y="618"/>
                    <a:pt x="67" y="685"/>
                    <a:pt x="33" y="718"/>
                  </a:cubicBezTo>
                  <a:cubicBezTo>
                    <a:pt x="33" y="751"/>
                    <a:pt x="0" y="818"/>
                    <a:pt x="0" y="885"/>
                  </a:cubicBezTo>
                  <a:cubicBezTo>
                    <a:pt x="0" y="918"/>
                    <a:pt x="33" y="952"/>
                    <a:pt x="33" y="985"/>
                  </a:cubicBezTo>
                  <a:cubicBezTo>
                    <a:pt x="50" y="1002"/>
                    <a:pt x="67" y="1010"/>
                    <a:pt x="88" y="1010"/>
                  </a:cubicBezTo>
                  <a:cubicBezTo>
                    <a:pt x="109" y="1010"/>
                    <a:pt x="134" y="1002"/>
                    <a:pt x="167" y="985"/>
                  </a:cubicBezTo>
                  <a:lnTo>
                    <a:pt x="167" y="1819"/>
                  </a:lnTo>
                  <a:cubicBezTo>
                    <a:pt x="100" y="1819"/>
                    <a:pt x="67" y="1852"/>
                    <a:pt x="33" y="1919"/>
                  </a:cubicBezTo>
                  <a:cubicBezTo>
                    <a:pt x="33" y="1952"/>
                    <a:pt x="0" y="2019"/>
                    <a:pt x="0" y="2052"/>
                  </a:cubicBezTo>
                  <a:cubicBezTo>
                    <a:pt x="0" y="2086"/>
                    <a:pt x="33" y="2152"/>
                    <a:pt x="33" y="2152"/>
                  </a:cubicBezTo>
                  <a:cubicBezTo>
                    <a:pt x="48" y="2181"/>
                    <a:pt x="62" y="2191"/>
                    <a:pt x="78" y="2191"/>
                  </a:cubicBezTo>
                  <a:cubicBezTo>
                    <a:pt x="101" y="2191"/>
                    <a:pt x="128" y="2172"/>
                    <a:pt x="167" y="2152"/>
                  </a:cubicBezTo>
                  <a:lnTo>
                    <a:pt x="367" y="2052"/>
                  </a:lnTo>
                  <a:cubicBezTo>
                    <a:pt x="400" y="2019"/>
                    <a:pt x="467" y="1986"/>
                    <a:pt x="500" y="1919"/>
                  </a:cubicBezTo>
                  <a:cubicBezTo>
                    <a:pt x="500" y="1886"/>
                    <a:pt x="500" y="1852"/>
                    <a:pt x="534" y="1786"/>
                  </a:cubicBezTo>
                  <a:cubicBezTo>
                    <a:pt x="534" y="1752"/>
                    <a:pt x="500" y="1719"/>
                    <a:pt x="500" y="1685"/>
                  </a:cubicBezTo>
                  <a:cubicBezTo>
                    <a:pt x="484" y="1669"/>
                    <a:pt x="467" y="1660"/>
                    <a:pt x="446" y="1660"/>
                  </a:cubicBezTo>
                  <a:cubicBezTo>
                    <a:pt x="425" y="1660"/>
                    <a:pt x="400" y="1669"/>
                    <a:pt x="367" y="1685"/>
                  </a:cubicBezTo>
                  <a:lnTo>
                    <a:pt x="367" y="985"/>
                  </a:lnTo>
                  <a:cubicBezTo>
                    <a:pt x="400" y="918"/>
                    <a:pt x="434" y="818"/>
                    <a:pt x="467" y="785"/>
                  </a:cubicBezTo>
                  <a:cubicBezTo>
                    <a:pt x="500" y="751"/>
                    <a:pt x="500" y="718"/>
                    <a:pt x="534" y="685"/>
                  </a:cubicBezTo>
                  <a:lnTo>
                    <a:pt x="601" y="685"/>
                  </a:lnTo>
                  <a:cubicBezTo>
                    <a:pt x="601" y="718"/>
                    <a:pt x="601" y="751"/>
                    <a:pt x="601" y="785"/>
                  </a:cubicBezTo>
                  <a:lnTo>
                    <a:pt x="601" y="1886"/>
                  </a:lnTo>
                  <a:lnTo>
                    <a:pt x="834" y="1752"/>
                  </a:lnTo>
                  <a:cubicBezTo>
                    <a:pt x="867" y="1719"/>
                    <a:pt x="901" y="1685"/>
                    <a:pt x="934" y="1652"/>
                  </a:cubicBezTo>
                  <a:cubicBezTo>
                    <a:pt x="967" y="1585"/>
                    <a:pt x="967" y="1552"/>
                    <a:pt x="967" y="1485"/>
                  </a:cubicBezTo>
                  <a:cubicBezTo>
                    <a:pt x="967" y="1452"/>
                    <a:pt x="967" y="1419"/>
                    <a:pt x="934" y="1385"/>
                  </a:cubicBezTo>
                  <a:cubicBezTo>
                    <a:pt x="923" y="1374"/>
                    <a:pt x="912" y="1370"/>
                    <a:pt x="901" y="1370"/>
                  </a:cubicBezTo>
                  <a:cubicBezTo>
                    <a:pt x="878" y="1370"/>
                    <a:pt x="856" y="1385"/>
                    <a:pt x="834" y="1385"/>
                  </a:cubicBezTo>
                  <a:lnTo>
                    <a:pt x="834" y="685"/>
                  </a:lnTo>
                  <a:cubicBezTo>
                    <a:pt x="867" y="618"/>
                    <a:pt x="901" y="551"/>
                    <a:pt x="934" y="485"/>
                  </a:cubicBezTo>
                  <a:cubicBezTo>
                    <a:pt x="934" y="451"/>
                    <a:pt x="967" y="418"/>
                    <a:pt x="1001" y="418"/>
                  </a:cubicBezTo>
                  <a:cubicBezTo>
                    <a:pt x="1023" y="418"/>
                    <a:pt x="1045" y="403"/>
                    <a:pt x="1058" y="403"/>
                  </a:cubicBezTo>
                  <a:cubicBezTo>
                    <a:pt x="1064" y="403"/>
                    <a:pt x="1068" y="407"/>
                    <a:pt x="1068" y="418"/>
                  </a:cubicBezTo>
                  <a:lnTo>
                    <a:pt x="1068" y="518"/>
                  </a:lnTo>
                  <a:lnTo>
                    <a:pt x="1068" y="1619"/>
                  </a:lnTo>
                  <a:lnTo>
                    <a:pt x="1268" y="1485"/>
                  </a:lnTo>
                  <a:cubicBezTo>
                    <a:pt x="1334" y="1452"/>
                    <a:pt x="1368" y="1419"/>
                    <a:pt x="1401" y="1352"/>
                  </a:cubicBezTo>
                  <a:cubicBezTo>
                    <a:pt x="1401" y="1319"/>
                    <a:pt x="1434" y="1285"/>
                    <a:pt x="1434" y="1218"/>
                  </a:cubicBezTo>
                  <a:cubicBezTo>
                    <a:pt x="1434" y="1185"/>
                    <a:pt x="1401" y="1152"/>
                    <a:pt x="1401" y="1118"/>
                  </a:cubicBezTo>
                  <a:cubicBezTo>
                    <a:pt x="1384" y="1102"/>
                    <a:pt x="1368" y="1093"/>
                    <a:pt x="1351" y="1093"/>
                  </a:cubicBezTo>
                  <a:cubicBezTo>
                    <a:pt x="1334" y="1093"/>
                    <a:pt x="1318" y="1102"/>
                    <a:pt x="1301" y="1118"/>
                  </a:cubicBezTo>
                  <a:lnTo>
                    <a:pt x="1301" y="318"/>
                  </a:lnTo>
                  <a:cubicBezTo>
                    <a:pt x="1301" y="218"/>
                    <a:pt x="1268" y="118"/>
                    <a:pt x="1168" y="51"/>
                  </a:cubicBezTo>
                  <a:cubicBezTo>
                    <a:pt x="1151" y="18"/>
                    <a:pt x="1118" y="1"/>
                    <a:pt x="108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34;p54"/>
            <p:cNvSpPr/>
            <p:nvPr/>
          </p:nvSpPr>
          <p:spPr>
            <a:xfrm>
              <a:off x="2512800" y="2181375"/>
              <a:ext cx="31725" cy="73000"/>
            </a:xfrm>
            <a:custGeom>
              <a:avLst/>
              <a:gdLst/>
              <a:ahLst/>
              <a:cxnLst/>
              <a:rect l="l" t="t" r="r" b="b"/>
              <a:pathLst>
                <a:path w="1269" h="2920" extrusionOk="0">
                  <a:moveTo>
                    <a:pt x="1197" y="1"/>
                  </a:moveTo>
                  <a:cubicBezTo>
                    <a:pt x="1176" y="1"/>
                    <a:pt x="1151" y="9"/>
                    <a:pt x="1135" y="26"/>
                  </a:cubicBezTo>
                  <a:lnTo>
                    <a:pt x="901" y="159"/>
                  </a:lnTo>
                  <a:cubicBezTo>
                    <a:pt x="868" y="192"/>
                    <a:pt x="834" y="226"/>
                    <a:pt x="801" y="259"/>
                  </a:cubicBezTo>
                  <a:cubicBezTo>
                    <a:pt x="768" y="326"/>
                    <a:pt x="768" y="359"/>
                    <a:pt x="768" y="426"/>
                  </a:cubicBezTo>
                  <a:cubicBezTo>
                    <a:pt x="768" y="459"/>
                    <a:pt x="768" y="493"/>
                    <a:pt x="801" y="526"/>
                  </a:cubicBezTo>
                  <a:cubicBezTo>
                    <a:pt x="818" y="543"/>
                    <a:pt x="834" y="551"/>
                    <a:pt x="851" y="551"/>
                  </a:cubicBezTo>
                  <a:cubicBezTo>
                    <a:pt x="868" y="551"/>
                    <a:pt x="884" y="543"/>
                    <a:pt x="901" y="526"/>
                  </a:cubicBezTo>
                  <a:lnTo>
                    <a:pt x="901" y="526"/>
                  </a:lnTo>
                  <a:lnTo>
                    <a:pt x="634" y="1493"/>
                  </a:lnTo>
                  <a:lnTo>
                    <a:pt x="367" y="826"/>
                  </a:lnTo>
                  <a:cubicBezTo>
                    <a:pt x="401" y="793"/>
                    <a:pt x="467" y="760"/>
                    <a:pt x="467" y="726"/>
                  </a:cubicBezTo>
                  <a:cubicBezTo>
                    <a:pt x="501" y="659"/>
                    <a:pt x="501" y="626"/>
                    <a:pt x="501" y="593"/>
                  </a:cubicBezTo>
                  <a:cubicBezTo>
                    <a:pt x="534" y="526"/>
                    <a:pt x="501" y="493"/>
                    <a:pt x="467" y="459"/>
                  </a:cubicBezTo>
                  <a:cubicBezTo>
                    <a:pt x="467" y="443"/>
                    <a:pt x="459" y="434"/>
                    <a:pt x="442" y="434"/>
                  </a:cubicBezTo>
                  <a:cubicBezTo>
                    <a:pt x="426" y="434"/>
                    <a:pt x="401" y="443"/>
                    <a:pt x="367" y="459"/>
                  </a:cubicBezTo>
                  <a:lnTo>
                    <a:pt x="167" y="593"/>
                  </a:lnTo>
                  <a:cubicBezTo>
                    <a:pt x="101" y="626"/>
                    <a:pt x="67" y="659"/>
                    <a:pt x="34" y="693"/>
                  </a:cubicBezTo>
                  <a:cubicBezTo>
                    <a:pt x="0" y="760"/>
                    <a:pt x="0" y="793"/>
                    <a:pt x="0" y="860"/>
                  </a:cubicBezTo>
                  <a:cubicBezTo>
                    <a:pt x="0" y="893"/>
                    <a:pt x="0" y="926"/>
                    <a:pt x="34" y="960"/>
                  </a:cubicBezTo>
                  <a:lnTo>
                    <a:pt x="134" y="960"/>
                  </a:lnTo>
                  <a:lnTo>
                    <a:pt x="501" y="1927"/>
                  </a:lnTo>
                  <a:lnTo>
                    <a:pt x="367" y="2394"/>
                  </a:lnTo>
                  <a:lnTo>
                    <a:pt x="167" y="2527"/>
                  </a:lnTo>
                  <a:cubicBezTo>
                    <a:pt x="101" y="2561"/>
                    <a:pt x="67" y="2594"/>
                    <a:pt x="34" y="2661"/>
                  </a:cubicBezTo>
                  <a:cubicBezTo>
                    <a:pt x="0" y="2694"/>
                    <a:pt x="0" y="2728"/>
                    <a:pt x="0" y="2794"/>
                  </a:cubicBezTo>
                  <a:cubicBezTo>
                    <a:pt x="0" y="2828"/>
                    <a:pt x="0" y="2861"/>
                    <a:pt x="34" y="2894"/>
                  </a:cubicBezTo>
                  <a:cubicBezTo>
                    <a:pt x="50" y="2911"/>
                    <a:pt x="67" y="2919"/>
                    <a:pt x="88" y="2919"/>
                  </a:cubicBezTo>
                  <a:cubicBezTo>
                    <a:pt x="109" y="2919"/>
                    <a:pt x="134" y="2911"/>
                    <a:pt x="167" y="2894"/>
                  </a:cubicBezTo>
                  <a:lnTo>
                    <a:pt x="668" y="2594"/>
                  </a:lnTo>
                  <a:cubicBezTo>
                    <a:pt x="701" y="2561"/>
                    <a:pt x="734" y="2527"/>
                    <a:pt x="768" y="2494"/>
                  </a:cubicBezTo>
                  <a:cubicBezTo>
                    <a:pt x="801" y="2427"/>
                    <a:pt x="801" y="2394"/>
                    <a:pt x="801" y="2327"/>
                  </a:cubicBezTo>
                  <a:cubicBezTo>
                    <a:pt x="801" y="2261"/>
                    <a:pt x="768" y="2227"/>
                    <a:pt x="734" y="2227"/>
                  </a:cubicBezTo>
                  <a:cubicBezTo>
                    <a:pt x="734" y="2217"/>
                    <a:pt x="731" y="2213"/>
                    <a:pt x="726" y="2213"/>
                  </a:cubicBezTo>
                  <a:cubicBezTo>
                    <a:pt x="712" y="2213"/>
                    <a:pt x="681" y="2237"/>
                    <a:pt x="634" y="2261"/>
                  </a:cubicBezTo>
                  <a:lnTo>
                    <a:pt x="1168" y="393"/>
                  </a:lnTo>
                  <a:cubicBezTo>
                    <a:pt x="1201" y="359"/>
                    <a:pt x="1235" y="326"/>
                    <a:pt x="1235" y="259"/>
                  </a:cubicBezTo>
                  <a:cubicBezTo>
                    <a:pt x="1268" y="226"/>
                    <a:pt x="1268" y="192"/>
                    <a:pt x="1268" y="126"/>
                  </a:cubicBezTo>
                  <a:cubicBezTo>
                    <a:pt x="1268" y="92"/>
                    <a:pt x="1268" y="59"/>
                    <a:pt x="1235" y="26"/>
                  </a:cubicBezTo>
                  <a:cubicBezTo>
                    <a:pt x="1235" y="9"/>
                    <a:pt x="1218" y="1"/>
                    <a:pt x="119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35;p54"/>
            <p:cNvSpPr/>
            <p:nvPr/>
          </p:nvSpPr>
          <p:spPr>
            <a:xfrm>
              <a:off x="2544500" y="2165125"/>
              <a:ext cx="33375" cy="69450"/>
            </a:xfrm>
            <a:custGeom>
              <a:avLst/>
              <a:gdLst/>
              <a:ahLst/>
              <a:cxnLst/>
              <a:rect l="l" t="t" r="r" b="b"/>
              <a:pathLst>
                <a:path w="1335" h="2778" extrusionOk="0">
                  <a:moveTo>
                    <a:pt x="967" y="375"/>
                  </a:moveTo>
                  <a:cubicBezTo>
                    <a:pt x="1034" y="409"/>
                    <a:pt x="1067" y="442"/>
                    <a:pt x="1101" y="509"/>
                  </a:cubicBezTo>
                  <a:cubicBezTo>
                    <a:pt x="1101" y="576"/>
                    <a:pt x="1134" y="609"/>
                    <a:pt x="1134" y="676"/>
                  </a:cubicBezTo>
                  <a:cubicBezTo>
                    <a:pt x="1134" y="809"/>
                    <a:pt x="1101" y="909"/>
                    <a:pt x="1034" y="1009"/>
                  </a:cubicBezTo>
                  <a:cubicBezTo>
                    <a:pt x="967" y="1109"/>
                    <a:pt x="901" y="1209"/>
                    <a:pt x="801" y="1276"/>
                  </a:cubicBezTo>
                  <a:cubicBezTo>
                    <a:pt x="767" y="1309"/>
                    <a:pt x="726" y="1326"/>
                    <a:pt x="684" y="1326"/>
                  </a:cubicBezTo>
                  <a:cubicBezTo>
                    <a:pt x="642" y="1326"/>
                    <a:pt x="600" y="1309"/>
                    <a:pt x="567" y="1276"/>
                  </a:cubicBezTo>
                  <a:cubicBezTo>
                    <a:pt x="500" y="1243"/>
                    <a:pt x="434" y="1143"/>
                    <a:pt x="467" y="1076"/>
                  </a:cubicBezTo>
                  <a:cubicBezTo>
                    <a:pt x="467" y="976"/>
                    <a:pt x="467" y="842"/>
                    <a:pt x="534" y="776"/>
                  </a:cubicBezTo>
                  <a:cubicBezTo>
                    <a:pt x="567" y="609"/>
                    <a:pt x="667" y="509"/>
                    <a:pt x="801" y="409"/>
                  </a:cubicBezTo>
                  <a:cubicBezTo>
                    <a:pt x="834" y="375"/>
                    <a:pt x="901" y="375"/>
                    <a:pt x="967" y="375"/>
                  </a:cubicBezTo>
                  <a:close/>
                  <a:moveTo>
                    <a:pt x="980" y="0"/>
                  </a:moveTo>
                  <a:cubicBezTo>
                    <a:pt x="909" y="0"/>
                    <a:pt x="834" y="25"/>
                    <a:pt x="767" y="75"/>
                  </a:cubicBezTo>
                  <a:cubicBezTo>
                    <a:pt x="701" y="109"/>
                    <a:pt x="667" y="142"/>
                    <a:pt x="600" y="209"/>
                  </a:cubicBezTo>
                  <a:cubicBezTo>
                    <a:pt x="534" y="275"/>
                    <a:pt x="467" y="342"/>
                    <a:pt x="434" y="442"/>
                  </a:cubicBezTo>
                  <a:lnTo>
                    <a:pt x="434" y="309"/>
                  </a:lnTo>
                  <a:lnTo>
                    <a:pt x="167" y="476"/>
                  </a:lnTo>
                  <a:cubicBezTo>
                    <a:pt x="133" y="476"/>
                    <a:pt x="67" y="509"/>
                    <a:pt x="67" y="576"/>
                  </a:cubicBezTo>
                  <a:cubicBezTo>
                    <a:pt x="33" y="609"/>
                    <a:pt x="0" y="676"/>
                    <a:pt x="33" y="709"/>
                  </a:cubicBezTo>
                  <a:cubicBezTo>
                    <a:pt x="0" y="776"/>
                    <a:pt x="33" y="809"/>
                    <a:pt x="67" y="842"/>
                  </a:cubicBezTo>
                  <a:cubicBezTo>
                    <a:pt x="67" y="854"/>
                    <a:pt x="74" y="857"/>
                    <a:pt x="85" y="857"/>
                  </a:cubicBezTo>
                  <a:cubicBezTo>
                    <a:pt x="108" y="857"/>
                    <a:pt x="145" y="842"/>
                    <a:pt x="167" y="842"/>
                  </a:cubicBezTo>
                  <a:lnTo>
                    <a:pt x="200" y="809"/>
                  </a:lnTo>
                  <a:lnTo>
                    <a:pt x="200" y="2377"/>
                  </a:lnTo>
                  <a:lnTo>
                    <a:pt x="167" y="2410"/>
                  </a:lnTo>
                  <a:cubicBezTo>
                    <a:pt x="133" y="2444"/>
                    <a:pt x="67" y="2477"/>
                    <a:pt x="67" y="2510"/>
                  </a:cubicBezTo>
                  <a:cubicBezTo>
                    <a:pt x="33" y="2577"/>
                    <a:pt x="0" y="2610"/>
                    <a:pt x="33" y="2677"/>
                  </a:cubicBezTo>
                  <a:cubicBezTo>
                    <a:pt x="0" y="2710"/>
                    <a:pt x="33" y="2744"/>
                    <a:pt x="67" y="2777"/>
                  </a:cubicBezTo>
                  <a:cubicBezTo>
                    <a:pt x="67" y="2777"/>
                    <a:pt x="133" y="2777"/>
                    <a:pt x="167" y="2744"/>
                  </a:cubicBezTo>
                  <a:lnTo>
                    <a:pt x="600" y="2510"/>
                  </a:lnTo>
                  <a:cubicBezTo>
                    <a:pt x="634" y="2477"/>
                    <a:pt x="667" y="2444"/>
                    <a:pt x="701" y="2410"/>
                  </a:cubicBezTo>
                  <a:cubicBezTo>
                    <a:pt x="734" y="2344"/>
                    <a:pt x="734" y="2310"/>
                    <a:pt x="734" y="2243"/>
                  </a:cubicBezTo>
                  <a:cubicBezTo>
                    <a:pt x="734" y="2210"/>
                    <a:pt x="734" y="2177"/>
                    <a:pt x="701" y="2143"/>
                  </a:cubicBezTo>
                  <a:cubicBezTo>
                    <a:pt x="684" y="2127"/>
                    <a:pt x="667" y="2118"/>
                    <a:pt x="650" y="2118"/>
                  </a:cubicBezTo>
                  <a:cubicBezTo>
                    <a:pt x="634" y="2118"/>
                    <a:pt x="617" y="2127"/>
                    <a:pt x="600" y="2143"/>
                  </a:cubicBezTo>
                  <a:lnTo>
                    <a:pt x="467" y="2243"/>
                  </a:lnTo>
                  <a:lnTo>
                    <a:pt x="467" y="1676"/>
                  </a:lnTo>
                  <a:lnTo>
                    <a:pt x="600" y="1676"/>
                  </a:lnTo>
                  <a:cubicBezTo>
                    <a:pt x="667" y="1676"/>
                    <a:pt x="734" y="1643"/>
                    <a:pt x="767" y="1610"/>
                  </a:cubicBezTo>
                  <a:cubicBezTo>
                    <a:pt x="934" y="1510"/>
                    <a:pt x="1067" y="1376"/>
                    <a:pt x="1134" y="1209"/>
                  </a:cubicBezTo>
                  <a:cubicBezTo>
                    <a:pt x="1268" y="1009"/>
                    <a:pt x="1334" y="776"/>
                    <a:pt x="1334" y="509"/>
                  </a:cubicBezTo>
                  <a:cubicBezTo>
                    <a:pt x="1334" y="342"/>
                    <a:pt x="1301" y="175"/>
                    <a:pt x="1168" y="75"/>
                  </a:cubicBezTo>
                  <a:cubicBezTo>
                    <a:pt x="1117" y="25"/>
                    <a:pt x="1051" y="0"/>
                    <a:pt x="98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36;p54"/>
            <p:cNvSpPr/>
            <p:nvPr/>
          </p:nvSpPr>
          <p:spPr>
            <a:xfrm>
              <a:off x="2582850" y="2146075"/>
              <a:ext cx="30875" cy="46500"/>
            </a:xfrm>
            <a:custGeom>
              <a:avLst/>
              <a:gdLst/>
              <a:ahLst/>
              <a:cxnLst/>
              <a:rect l="l" t="t" r="r" b="b"/>
              <a:pathLst>
                <a:path w="1235" h="1860" extrusionOk="0">
                  <a:moveTo>
                    <a:pt x="801" y="904"/>
                  </a:moveTo>
                  <a:lnTo>
                    <a:pt x="801" y="1071"/>
                  </a:lnTo>
                  <a:cubicBezTo>
                    <a:pt x="734" y="1137"/>
                    <a:pt x="701" y="1238"/>
                    <a:pt x="634" y="1304"/>
                  </a:cubicBezTo>
                  <a:cubicBezTo>
                    <a:pt x="568" y="1371"/>
                    <a:pt x="501" y="1404"/>
                    <a:pt x="434" y="1471"/>
                  </a:cubicBezTo>
                  <a:cubicBezTo>
                    <a:pt x="401" y="1504"/>
                    <a:pt x="334" y="1504"/>
                    <a:pt x="267" y="1504"/>
                  </a:cubicBezTo>
                  <a:cubicBezTo>
                    <a:pt x="267" y="1471"/>
                    <a:pt x="267" y="1471"/>
                    <a:pt x="267" y="1438"/>
                  </a:cubicBezTo>
                  <a:cubicBezTo>
                    <a:pt x="267" y="1371"/>
                    <a:pt x="267" y="1304"/>
                    <a:pt x="301" y="1271"/>
                  </a:cubicBezTo>
                  <a:cubicBezTo>
                    <a:pt x="367" y="1171"/>
                    <a:pt x="467" y="1071"/>
                    <a:pt x="568" y="1004"/>
                  </a:cubicBezTo>
                  <a:cubicBezTo>
                    <a:pt x="634" y="971"/>
                    <a:pt x="701" y="937"/>
                    <a:pt x="801" y="904"/>
                  </a:cubicBezTo>
                  <a:close/>
                  <a:moveTo>
                    <a:pt x="818" y="0"/>
                  </a:moveTo>
                  <a:cubicBezTo>
                    <a:pt x="753" y="0"/>
                    <a:pt x="683" y="29"/>
                    <a:pt x="601" y="70"/>
                  </a:cubicBezTo>
                  <a:cubicBezTo>
                    <a:pt x="534" y="103"/>
                    <a:pt x="467" y="137"/>
                    <a:pt x="434" y="203"/>
                  </a:cubicBezTo>
                  <a:cubicBezTo>
                    <a:pt x="367" y="237"/>
                    <a:pt x="301" y="304"/>
                    <a:pt x="267" y="337"/>
                  </a:cubicBezTo>
                  <a:cubicBezTo>
                    <a:pt x="234" y="370"/>
                    <a:pt x="201" y="404"/>
                    <a:pt x="167" y="437"/>
                  </a:cubicBezTo>
                  <a:cubicBezTo>
                    <a:pt x="167" y="470"/>
                    <a:pt x="167" y="504"/>
                    <a:pt x="134" y="504"/>
                  </a:cubicBezTo>
                  <a:cubicBezTo>
                    <a:pt x="134" y="537"/>
                    <a:pt x="134" y="570"/>
                    <a:pt x="134" y="604"/>
                  </a:cubicBezTo>
                  <a:cubicBezTo>
                    <a:pt x="134" y="637"/>
                    <a:pt x="167" y="670"/>
                    <a:pt x="167" y="704"/>
                  </a:cubicBezTo>
                  <a:cubicBezTo>
                    <a:pt x="184" y="720"/>
                    <a:pt x="201" y="729"/>
                    <a:pt x="217" y="729"/>
                  </a:cubicBezTo>
                  <a:cubicBezTo>
                    <a:pt x="234" y="729"/>
                    <a:pt x="251" y="720"/>
                    <a:pt x="267" y="704"/>
                  </a:cubicBezTo>
                  <a:cubicBezTo>
                    <a:pt x="301" y="670"/>
                    <a:pt x="334" y="670"/>
                    <a:pt x="334" y="637"/>
                  </a:cubicBezTo>
                  <a:cubicBezTo>
                    <a:pt x="434" y="537"/>
                    <a:pt x="501" y="470"/>
                    <a:pt x="601" y="404"/>
                  </a:cubicBezTo>
                  <a:cubicBezTo>
                    <a:pt x="672" y="380"/>
                    <a:pt x="709" y="356"/>
                    <a:pt x="737" y="356"/>
                  </a:cubicBezTo>
                  <a:cubicBezTo>
                    <a:pt x="748" y="356"/>
                    <a:pt x="758" y="360"/>
                    <a:pt x="768" y="370"/>
                  </a:cubicBezTo>
                  <a:cubicBezTo>
                    <a:pt x="834" y="370"/>
                    <a:pt x="834" y="404"/>
                    <a:pt x="834" y="470"/>
                  </a:cubicBezTo>
                  <a:lnTo>
                    <a:pt x="834" y="570"/>
                  </a:lnTo>
                  <a:cubicBezTo>
                    <a:pt x="734" y="570"/>
                    <a:pt x="668" y="604"/>
                    <a:pt x="568" y="670"/>
                  </a:cubicBezTo>
                  <a:cubicBezTo>
                    <a:pt x="401" y="737"/>
                    <a:pt x="267" y="904"/>
                    <a:pt x="167" y="1071"/>
                  </a:cubicBezTo>
                  <a:cubicBezTo>
                    <a:pt x="67" y="1238"/>
                    <a:pt x="34" y="1404"/>
                    <a:pt x="34" y="1571"/>
                  </a:cubicBezTo>
                  <a:cubicBezTo>
                    <a:pt x="0" y="1671"/>
                    <a:pt x="67" y="1771"/>
                    <a:pt x="134" y="1838"/>
                  </a:cubicBezTo>
                  <a:cubicBezTo>
                    <a:pt x="175" y="1852"/>
                    <a:pt x="217" y="1860"/>
                    <a:pt x="258" y="1860"/>
                  </a:cubicBezTo>
                  <a:cubicBezTo>
                    <a:pt x="317" y="1860"/>
                    <a:pt x="375" y="1844"/>
                    <a:pt x="434" y="1805"/>
                  </a:cubicBezTo>
                  <a:cubicBezTo>
                    <a:pt x="501" y="1771"/>
                    <a:pt x="568" y="1738"/>
                    <a:pt x="601" y="1671"/>
                  </a:cubicBezTo>
                  <a:cubicBezTo>
                    <a:pt x="668" y="1604"/>
                    <a:pt x="734" y="1538"/>
                    <a:pt x="801" y="1471"/>
                  </a:cubicBezTo>
                  <a:lnTo>
                    <a:pt x="801" y="1538"/>
                  </a:lnTo>
                  <a:lnTo>
                    <a:pt x="1068" y="1404"/>
                  </a:lnTo>
                  <a:cubicBezTo>
                    <a:pt x="1135" y="1371"/>
                    <a:pt x="1168" y="1338"/>
                    <a:pt x="1201" y="1304"/>
                  </a:cubicBezTo>
                  <a:cubicBezTo>
                    <a:pt x="1201" y="1238"/>
                    <a:pt x="1235" y="1204"/>
                    <a:pt x="1235" y="1137"/>
                  </a:cubicBezTo>
                  <a:cubicBezTo>
                    <a:pt x="1235" y="1104"/>
                    <a:pt x="1235" y="1071"/>
                    <a:pt x="1201" y="1037"/>
                  </a:cubicBezTo>
                  <a:cubicBezTo>
                    <a:pt x="1185" y="1021"/>
                    <a:pt x="1168" y="1012"/>
                    <a:pt x="1147" y="1012"/>
                  </a:cubicBezTo>
                  <a:cubicBezTo>
                    <a:pt x="1126" y="1012"/>
                    <a:pt x="1101" y="1021"/>
                    <a:pt x="1068" y="1037"/>
                  </a:cubicBezTo>
                  <a:lnTo>
                    <a:pt x="1035" y="1071"/>
                  </a:lnTo>
                  <a:lnTo>
                    <a:pt x="1035" y="337"/>
                  </a:lnTo>
                  <a:cubicBezTo>
                    <a:pt x="1035" y="170"/>
                    <a:pt x="1001" y="70"/>
                    <a:pt x="934" y="37"/>
                  </a:cubicBezTo>
                  <a:cubicBezTo>
                    <a:pt x="896" y="11"/>
                    <a:pt x="858" y="0"/>
                    <a:pt x="81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37;p54"/>
            <p:cNvSpPr/>
            <p:nvPr/>
          </p:nvSpPr>
          <p:spPr>
            <a:xfrm>
              <a:off x="2617050" y="2120500"/>
              <a:ext cx="31700" cy="68825"/>
            </a:xfrm>
            <a:custGeom>
              <a:avLst/>
              <a:gdLst/>
              <a:ahLst/>
              <a:cxnLst/>
              <a:rect l="l" t="t" r="r" b="b"/>
              <a:pathLst>
                <a:path w="1268" h="2753" extrusionOk="0">
                  <a:moveTo>
                    <a:pt x="651" y="643"/>
                  </a:moveTo>
                  <a:cubicBezTo>
                    <a:pt x="692" y="643"/>
                    <a:pt x="734" y="659"/>
                    <a:pt x="767" y="693"/>
                  </a:cubicBezTo>
                  <a:cubicBezTo>
                    <a:pt x="834" y="759"/>
                    <a:pt x="867" y="860"/>
                    <a:pt x="867" y="960"/>
                  </a:cubicBezTo>
                  <a:cubicBezTo>
                    <a:pt x="867" y="1093"/>
                    <a:pt x="834" y="1226"/>
                    <a:pt x="767" y="1360"/>
                  </a:cubicBezTo>
                  <a:cubicBezTo>
                    <a:pt x="734" y="1460"/>
                    <a:pt x="634" y="1560"/>
                    <a:pt x="534" y="1627"/>
                  </a:cubicBezTo>
                  <a:cubicBezTo>
                    <a:pt x="500" y="1643"/>
                    <a:pt x="467" y="1652"/>
                    <a:pt x="434" y="1652"/>
                  </a:cubicBezTo>
                  <a:cubicBezTo>
                    <a:pt x="400" y="1652"/>
                    <a:pt x="367" y="1643"/>
                    <a:pt x="334" y="1627"/>
                  </a:cubicBezTo>
                  <a:cubicBezTo>
                    <a:pt x="267" y="1527"/>
                    <a:pt x="234" y="1427"/>
                    <a:pt x="234" y="1327"/>
                  </a:cubicBezTo>
                  <a:cubicBezTo>
                    <a:pt x="234" y="1193"/>
                    <a:pt x="267" y="1060"/>
                    <a:pt x="334" y="960"/>
                  </a:cubicBezTo>
                  <a:cubicBezTo>
                    <a:pt x="367" y="826"/>
                    <a:pt x="434" y="759"/>
                    <a:pt x="534" y="693"/>
                  </a:cubicBezTo>
                  <a:cubicBezTo>
                    <a:pt x="567" y="659"/>
                    <a:pt x="609" y="643"/>
                    <a:pt x="651" y="643"/>
                  </a:cubicBezTo>
                  <a:close/>
                  <a:moveTo>
                    <a:pt x="1184" y="1"/>
                  </a:moveTo>
                  <a:cubicBezTo>
                    <a:pt x="1168" y="1"/>
                    <a:pt x="1151" y="9"/>
                    <a:pt x="1134" y="26"/>
                  </a:cubicBezTo>
                  <a:lnTo>
                    <a:pt x="867" y="192"/>
                  </a:lnTo>
                  <a:lnTo>
                    <a:pt x="867" y="292"/>
                  </a:lnTo>
                  <a:cubicBezTo>
                    <a:pt x="801" y="259"/>
                    <a:pt x="767" y="259"/>
                    <a:pt x="701" y="259"/>
                  </a:cubicBezTo>
                  <a:cubicBezTo>
                    <a:pt x="667" y="259"/>
                    <a:pt x="601" y="259"/>
                    <a:pt x="534" y="292"/>
                  </a:cubicBezTo>
                  <a:cubicBezTo>
                    <a:pt x="367" y="426"/>
                    <a:pt x="234" y="559"/>
                    <a:pt x="167" y="759"/>
                  </a:cubicBezTo>
                  <a:cubicBezTo>
                    <a:pt x="67" y="960"/>
                    <a:pt x="0" y="1193"/>
                    <a:pt x="0" y="1427"/>
                  </a:cubicBezTo>
                  <a:cubicBezTo>
                    <a:pt x="0" y="1627"/>
                    <a:pt x="33" y="1794"/>
                    <a:pt x="167" y="1927"/>
                  </a:cubicBezTo>
                  <a:cubicBezTo>
                    <a:pt x="217" y="1977"/>
                    <a:pt x="284" y="2002"/>
                    <a:pt x="350" y="2002"/>
                  </a:cubicBezTo>
                  <a:cubicBezTo>
                    <a:pt x="417" y="2002"/>
                    <a:pt x="484" y="1977"/>
                    <a:pt x="534" y="1927"/>
                  </a:cubicBezTo>
                  <a:cubicBezTo>
                    <a:pt x="601" y="1894"/>
                    <a:pt x="667" y="1860"/>
                    <a:pt x="701" y="1827"/>
                  </a:cubicBezTo>
                  <a:cubicBezTo>
                    <a:pt x="767" y="1760"/>
                    <a:pt x="801" y="1693"/>
                    <a:pt x="867" y="1627"/>
                  </a:cubicBezTo>
                  <a:lnTo>
                    <a:pt x="867" y="1794"/>
                  </a:lnTo>
                  <a:cubicBezTo>
                    <a:pt x="867" y="1860"/>
                    <a:pt x="834" y="1960"/>
                    <a:pt x="801" y="2027"/>
                  </a:cubicBezTo>
                  <a:cubicBezTo>
                    <a:pt x="767" y="2094"/>
                    <a:pt x="701" y="2160"/>
                    <a:pt x="634" y="2227"/>
                  </a:cubicBezTo>
                  <a:lnTo>
                    <a:pt x="400" y="2361"/>
                  </a:lnTo>
                  <a:cubicBezTo>
                    <a:pt x="334" y="2394"/>
                    <a:pt x="300" y="2427"/>
                    <a:pt x="267" y="2461"/>
                  </a:cubicBezTo>
                  <a:cubicBezTo>
                    <a:pt x="267" y="2527"/>
                    <a:pt x="234" y="2561"/>
                    <a:pt x="234" y="2627"/>
                  </a:cubicBezTo>
                  <a:cubicBezTo>
                    <a:pt x="234" y="2661"/>
                    <a:pt x="267" y="2694"/>
                    <a:pt x="267" y="2728"/>
                  </a:cubicBezTo>
                  <a:cubicBezTo>
                    <a:pt x="284" y="2744"/>
                    <a:pt x="300" y="2753"/>
                    <a:pt x="321" y="2753"/>
                  </a:cubicBezTo>
                  <a:cubicBezTo>
                    <a:pt x="342" y="2753"/>
                    <a:pt x="367" y="2744"/>
                    <a:pt x="400" y="2728"/>
                  </a:cubicBezTo>
                  <a:lnTo>
                    <a:pt x="634" y="2561"/>
                  </a:lnTo>
                  <a:cubicBezTo>
                    <a:pt x="734" y="2527"/>
                    <a:pt x="834" y="2427"/>
                    <a:pt x="867" y="2327"/>
                  </a:cubicBezTo>
                  <a:cubicBezTo>
                    <a:pt x="934" y="2227"/>
                    <a:pt x="1001" y="2127"/>
                    <a:pt x="1034" y="2027"/>
                  </a:cubicBezTo>
                  <a:cubicBezTo>
                    <a:pt x="1068" y="1894"/>
                    <a:pt x="1101" y="1794"/>
                    <a:pt x="1101" y="1660"/>
                  </a:cubicBezTo>
                  <a:lnTo>
                    <a:pt x="1101" y="426"/>
                  </a:lnTo>
                  <a:lnTo>
                    <a:pt x="1134" y="393"/>
                  </a:lnTo>
                  <a:cubicBezTo>
                    <a:pt x="1168" y="359"/>
                    <a:pt x="1201" y="326"/>
                    <a:pt x="1234" y="259"/>
                  </a:cubicBezTo>
                  <a:cubicBezTo>
                    <a:pt x="1268" y="226"/>
                    <a:pt x="1268" y="192"/>
                    <a:pt x="1268" y="126"/>
                  </a:cubicBezTo>
                  <a:cubicBezTo>
                    <a:pt x="1268" y="92"/>
                    <a:pt x="1268" y="59"/>
                    <a:pt x="1234" y="26"/>
                  </a:cubicBezTo>
                  <a:cubicBezTo>
                    <a:pt x="1218" y="9"/>
                    <a:pt x="1201" y="1"/>
                    <a:pt x="118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38;p54"/>
            <p:cNvSpPr/>
            <p:nvPr/>
          </p:nvSpPr>
          <p:spPr>
            <a:xfrm>
              <a:off x="2651225" y="2106125"/>
              <a:ext cx="30875" cy="45250"/>
            </a:xfrm>
            <a:custGeom>
              <a:avLst/>
              <a:gdLst/>
              <a:ahLst/>
              <a:cxnLst/>
              <a:rect l="l" t="t" r="r" b="b"/>
              <a:pathLst>
                <a:path w="1235" h="1810" extrusionOk="0">
                  <a:moveTo>
                    <a:pt x="801" y="400"/>
                  </a:moveTo>
                  <a:cubicBezTo>
                    <a:pt x="868" y="434"/>
                    <a:pt x="901" y="467"/>
                    <a:pt x="935" y="567"/>
                  </a:cubicBezTo>
                  <a:lnTo>
                    <a:pt x="268" y="934"/>
                  </a:lnTo>
                  <a:cubicBezTo>
                    <a:pt x="301" y="834"/>
                    <a:pt x="334" y="734"/>
                    <a:pt x="401" y="634"/>
                  </a:cubicBezTo>
                  <a:cubicBezTo>
                    <a:pt x="434" y="567"/>
                    <a:pt x="501" y="501"/>
                    <a:pt x="601" y="434"/>
                  </a:cubicBezTo>
                  <a:cubicBezTo>
                    <a:pt x="668" y="400"/>
                    <a:pt x="735" y="400"/>
                    <a:pt x="801" y="400"/>
                  </a:cubicBezTo>
                  <a:close/>
                  <a:moveTo>
                    <a:pt x="868" y="0"/>
                  </a:moveTo>
                  <a:cubicBezTo>
                    <a:pt x="801" y="0"/>
                    <a:pt x="701" y="34"/>
                    <a:pt x="635" y="100"/>
                  </a:cubicBezTo>
                  <a:cubicBezTo>
                    <a:pt x="434" y="200"/>
                    <a:pt x="301" y="367"/>
                    <a:pt x="201" y="534"/>
                  </a:cubicBezTo>
                  <a:cubicBezTo>
                    <a:pt x="101" y="767"/>
                    <a:pt x="34" y="1001"/>
                    <a:pt x="34" y="1234"/>
                  </a:cubicBezTo>
                  <a:cubicBezTo>
                    <a:pt x="1" y="1435"/>
                    <a:pt x="67" y="1601"/>
                    <a:pt x="201" y="1735"/>
                  </a:cubicBezTo>
                  <a:cubicBezTo>
                    <a:pt x="251" y="1785"/>
                    <a:pt x="309" y="1810"/>
                    <a:pt x="376" y="1810"/>
                  </a:cubicBezTo>
                  <a:cubicBezTo>
                    <a:pt x="443" y="1810"/>
                    <a:pt x="518" y="1785"/>
                    <a:pt x="601" y="1735"/>
                  </a:cubicBezTo>
                  <a:cubicBezTo>
                    <a:pt x="735" y="1668"/>
                    <a:pt x="835" y="1568"/>
                    <a:pt x="935" y="1501"/>
                  </a:cubicBezTo>
                  <a:cubicBezTo>
                    <a:pt x="1035" y="1401"/>
                    <a:pt x="1102" y="1334"/>
                    <a:pt x="1168" y="1234"/>
                  </a:cubicBezTo>
                  <a:cubicBezTo>
                    <a:pt x="1168" y="1201"/>
                    <a:pt x="1202" y="1168"/>
                    <a:pt x="1202" y="1101"/>
                  </a:cubicBezTo>
                  <a:cubicBezTo>
                    <a:pt x="1202" y="1068"/>
                    <a:pt x="1168" y="1034"/>
                    <a:pt x="1168" y="1001"/>
                  </a:cubicBezTo>
                  <a:cubicBezTo>
                    <a:pt x="1152" y="984"/>
                    <a:pt x="1135" y="976"/>
                    <a:pt x="1118" y="976"/>
                  </a:cubicBezTo>
                  <a:cubicBezTo>
                    <a:pt x="1102" y="976"/>
                    <a:pt x="1085" y="984"/>
                    <a:pt x="1068" y="1001"/>
                  </a:cubicBezTo>
                  <a:cubicBezTo>
                    <a:pt x="1035" y="1034"/>
                    <a:pt x="1001" y="1068"/>
                    <a:pt x="968" y="1101"/>
                  </a:cubicBezTo>
                  <a:cubicBezTo>
                    <a:pt x="868" y="1201"/>
                    <a:pt x="735" y="1301"/>
                    <a:pt x="635" y="1368"/>
                  </a:cubicBezTo>
                  <a:cubicBezTo>
                    <a:pt x="586" y="1417"/>
                    <a:pt x="519" y="1448"/>
                    <a:pt x="447" y="1448"/>
                  </a:cubicBezTo>
                  <a:cubicBezTo>
                    <a:pt x="421" y="1448"/>
                    <a:pt x="394" y="1443"/>
                    <a:pt x="368" y="1435"/>
                  </a:cubicBezTo>
                  <a:cubicBezTo>
                    <a:pt x="301" y="1401"/>
                    <a:pt x="268" y="1368"/>
                    <a:pt x="268" y="1301"/>
                  </a:cubicBezTo>
                  <a:lnTo>
                    <a:pt x="1202" y="767"/>
                  </a:lnTo>
                  <a:lnTo>
                    <a:pt x="1235" y="601"/>
                  </a:lnTo>
                  <a:cubicBezTo>
                    <a:pt x="1235" y="501"/>
                    <a:pt x="1202" y="400"/>
                    <a:pt x="1202" y="300"/>
                  </a:cubicBezTo>
                  <a:cubicBezTo>
                    <a:pt x="1168" y="234"/>
                    <a:pt x="1102" y="134"/>
                    <a:pt x="1068" y="67"/>
                  </a:cubicBezTo>
                  <a:cubicBezTo>
                    <a:pt x="1001" y="34"/>
                    <a:pt x="935" y="0"/>
                    <a:pt x="8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39;p54"/>
            <p:cNvSpPr/>
            <p:nvPr/>
          </p:nvSpPr>
          <p:spPr>
            <a:xfrm>
              <a:off x="2697100" y="2116575"/>
              <a:ext cx="8350" cy="12700"/>
            </a:xfrm>
            <a:custGeom>
              <a:avLst/>
              <a:gdLst/>
              <a:ahLst/>
              <a:cxnLst/>
              <a:rect l="l" t="t" r="r" b="b"/>
              <a:pathLst>
                <a:path w="334" h="508" extrusionOk="0">
                  <a:moveTo>
                    <a:pt x="266" y="1"/>
                  </a:moveTo>
                  <a:cubicBezTo>
                    <a:pt x="241" y="1"/>
                    <a:pt x="212" y="16"/>
                    <a:pt x="167" y="16"/>
                  </a:cubicBezTo>
                  <a:cubicBezTo>
                    <a:pt x="134" y="49"/>
                    <a:pt x="67" y="116"/>
                    <a:pt x="34" y="183"/>
                  </a:cubicBezTo>
                  <a:cubicBezTo>
                    <a:pt x="34" y="216"/>
                    <a:pt x="0" y="283"/>
                    <a:pt x="0" y="349"/>
                  </a:cubicBezTo>
                  <a:cubicBezTo>
                    <a:pt x="0" y="416"/>
                    <a:pt x="0" y="449"/>
                    <a:pt x="34" y="483"/>
                  </a:cubicBezTo>
                  <a:cubicBezTo>
                    <a:pt x="50" y="499"/>
                    <a:pt x="75" y="508"/>
                    <a:pt x="100" y="508"/>
                  </a:cubicBezTo>
                  <a:cubicBezTo>
                    <a:pt x="125" y="508"/>
                    <a:pt x="150" y="499"/>
                    <a:pt x="167" y="483"/>
                  </a:cubicBezTo>
                  <a:cubicBezTo>
                    <a:pt x="234" y="449"/>
                    <a:pt x="267" y="416"/>
                    <a:pt x="301" y="349"/>
                  </a:cubicBezTo>
                  <a:cubicBezTo>
                    <a:pt x="334" y="283"/>
                    <a:pt x="334" y="216"/>
                    <a:pt x="334" y="183"/>
                  </a:cubicBezTo>
                  <a:cubicBezTo>
                    <a:pt x="334" y="116"/>
                    <a:pt x="334" y="83"/>
                    <a:pt x="301" y="16"/>
                  </a:cubicBezTo>
                  <a:cubicBezTo>
                    <a:pt x="289" y="5"/>
                    <a:pt x="278" y="1"/>
                    <a:pt x="26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40;p54"/>
            <p:cNvSpPr/>
            <p:nvPr/>
          </p:nvSpPr>
          <p:spPr>
            <a:xfrm>
              <a:off x="2722125" y="2062750"/>
              <a:ext cx="29200" cy="47600"/>
            </a:xfrm>
            <a:custGeom>
              <a:avLst/>
              <a:gdLst/>
              <a:ahLst/>
              <a:cxnLst/>
              <a:rect l="l" t="t" r="r" b="b"/>
              <a:pathLst>
                <a:path w="1168" h="1904" extrusionOk="0">
                  <a:moveTo>
                    <a:pt x="1001" y="1"/>
                  </a:moveTo>
                  <a:cubicBezTo>
                    <a:pt x="967" y="34"/>
                    <a:pt x="934" y="67"/>
                    <a:pt x="901" y="101"/>
                  </a:cubicBezTo>
                  <a:lnTo>
                    <a:pt x="734" y="101"/>
                  </a:lnTo>
                  <a:cubicBezTo>
                    <a:pt x="701" y="134"/>
                    <a:pt x="634" y="134"/>
                    <a:pt x="567" y="201"/>
                  </a:cubicBezTo>
                  <a:cubicBezTo>
                    <a:pt x="400" y="301"/>
                    <a:pt x="234" y="468"/>
                    <a:pt x="167" y="668"/>
                  </a:cubicBezTo>
                  <a:cubicBezTo>
                    <a:pt x="33" y="901"/>
                    <a:pt x="0" y="1135"/>
                    <a:pt x="0" y="1368"/>
                  </a:cubicBezTo>
                  <a:cubicBezTo>
                    <a:pt x="0" y="1635"/>
                    <a:pt x="67" y="1802"/>
                    <a:pt x="200" y="1869"/>
                  </a:cubicBezTo>
                  <a:cubicBezTo>
                    <a:pt x="248" y="1892"/>
                    <a:pt x="299" y="1903"/>
                    <a:pt x="350" y="1903"/>
                  </a:cubicBezTo>
                  <a:cubicBezTo>
                    <a:pt x="443" y="1903"/>
                    <a:pt x="536" y="1866"/>
                    <a:pt x="601" y="1802"/>
                  </a:cubicBezTo>
                  <a:cubicBezTo>
                    <a:pt x="801" y="1702"/>
                    <a:pt x="934" y="1568"/>
                    <a:pt x="1068" y="1402"/>
                  </a:cubicBezTo>
                  <a:cubicBezTo>
                    <a:pt x="1101" y="1335"/>
                    <a:pt x="1168" y="1235"/>
                    <a:pt x="1168" y="1135"/>
                  </a:cubicBezTo>
                  <a:cubicBezTo>
                    <a:pt x="1168" y="1068"/>
                    <a:pt x="1134" y="1035"/>
                    <a:pt x="1134" y="1035"/>
                  </a:cubicBezTo>
                  <a:cubicBezTo>
                    <a:pt x="1118" y="1018"/>
                    <a:pt x="1101" y="1010"/>
                    <a:pt x="1084" y="1010"/>
                  </a:cubicBezTo>
                  <a:cubicBezTo>
                    <a:pt x="1068" y="1010"/>
                    <a:pt x="1051" y="1018"/>
                    <a:pt x="1034" y="1035"/>
                  </a:cubicBezTo>
                  <a:cubicBezTo>
                    <a:pt x="1001" y="1035"/>
                    <a:pt x="967" y="1101"/>
                    <a:pt x="967" y="1135"/>
                  </a:cubicBezTo>
                  <a:cubicBezTo>
                    <a:pt x="934" y="1201"/>
                    <a:pt x="901" y="1235"/>
                    <a:pt x="867" y="1302"/>
                  </a:cubicBezTo>
                  <a:cubicBezTo>
                    <a:pt x="801" y="1368"/>
                    <a:pt x="701" y="1402"/>
                    <a:pt x="634" y="1468"/>
                  </a:cubicBezTo>
                  <a:cubicBezTo>
                    <a:pt x="512" y="1517"/>
                    <a:pt x="425" y="1548"/>
                    <a:pt x="362" y="1548"/>
                  </a:cubicBezTo>
                  <a:cubicBezTo>
                    <a:pt x="338" y="1548"/>
                    <a:pt x="318" y="1544"/>
                    <a:pt x="300" y="1535"/>
                  </a:cubicBezTo>
                  <a:cubicBezTo>
                    <a:pt x="267" y="1468"/>
                    <a:pt x="234" y="1402"/>
                    <a:pt x="234" y="1268"/>
                  </a:cubicBezTo>
                  <a:cubicBezTo>
                    <a:pt x="234" y="1101"/>
                    <a:pt x="267" y="968"/>
                    <a:pt x="334" y="835"/>
                  </a:cubicBezTo>
                  <a:cubicBezTo>
                    <a:pt x="367" y="701"/>
                    <a:pt x="467" y="601"/>
                    <a:pt x="567" y="534"/>
                  </a:cubicBezTo>
                  <a:cubicBezTo>
                    <a:pt x="614" y="511"/>
                    <a:pt x="678" y="487"/>
                    <a:pt x="735" y="487"/>
                  </a:cubicBezTo>
                  <a:cubicBezTo>
                    <a:pt x="759" y="487"/>
                    <a:pt x="781" y="491"/>
                    <a:pt x="801" y="501"/>
                  </a:cubicBezTo>
                  <a:cubicBezTo>
                    <a:pt x="834" y="501"/>
                    <a:pt x="867" y="534"/>
                    <a:pt x="867" y="601"/>
                  </a:cubicBezTo>
                  <a:cubicBezTo>
                    <a:pt x="867" y="668"/>
                    <a:pt x="901" y="668"/>
                    <a:pt x="901" y="701"/>
                  </a:cubicBezTo>
                  <a:cubicBezTo>
                    <a:pt x="917" y="718"/>
                    <a:pt x="934" y="726"/>
                    <a:pt x="951" y="726"/>
                  </a:cubicBezTo>
                  <a:cubicBezTo>
                    <a:pt x="967" y="726"/>
                    <a:pt x="984" y="718"/>
                    <a:pt x="1001" y="701"/>
                  </a:cubicBezTo>
                  <a:cubicBezTo>
                    <a:pt x="1034" y="668"/>
                    <a:pt x="1068" y="634"/>
                    <a:pt x="1068" y="601"/>
                  </a:cubicBezTo>
                  <a:cubicBezTo>
                    <a:pt x="1101" y="534"/>
                    <a:pt x="1101" y="468"/>
                    <a:pt x="1101" y="401"/>
                  </a:cubicBezTo>
                  <a:lnTo>
                    <a:pt x="1101" y="167"/>
                  </a:lnTo>
                  <a:cubicBezTo>
                    <a:pt x="1101" y="101"/>
                    <a:pt x="1101" y="34"/>
                    <a:pt x="10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41;p54"/>
            <p:cNvSpPr/>
            <p:nvPr/>
          </p:nvSpPr>
          <p:spPr>
            <a:xfrm>
              <a:off x="2755475" y="2045750"/>
              <a:ext cx="30050" cy="44550"/>
            </a:xfrm>
            <a:custGeom>
              <a:avLst/>
              <a:gdLst/>
              <a:ahLst/>
              <a:cxnLst/>
              <a:rect l="l" t="t" r="r" b="b"/>
              <a:pathLst>
                <a:path w="1202" h="1782" extrusionOk="0">
                  <a:moveTo>
                    <a:pt x="710" y="387"/>
                  </a:moveTo>
                  <a:cubicBezTo>
                    <a:pt x="768" y="387"/>
                    <a:pt x="829" y="422"/>
                    <a:pt x="868" y="480"/>
                  </a:cubicBezTo>
                  <a:cubicBezTo>
                    <a:pt x="934" y="547"/>
                    <a:pt x="968" y="647"/>
                    <a:pt x="968" y="714"/>
                  </a:cubicBezTo>
                  <a:cubicBezTo>
                    <a:pt x="968" y="847"/>
                    <a:pt x="934" y="981"/>
                    <a:pt x="834" y="1114"/>
                  </a:cubicBezTo>
                  <a:cubicBezTo>
                    <a:pt x="801" y="1214"/>
                    <a:pt x="701" y="1314"/>
                    <a:pt x="601" y="1414"/>
                  </a:cubicBezTo>
                  <a:cubicBezTo>
                    <a:pt x="567" y="1431"/>
                    <a:pt x="526" y="1439"/>
                    <a:pt x="480" y="1439"/>
                  </a:cubicBezTo>
                  <a:cubicBezTo>
                    <a:pt x="434" y="1439"/>
                    <a:pt x="384" y="1431"/>
                    <a:pt x="334" y="1414"/>
                  </a:cubicBezTo>
                  <a:cubicBezTo>
                    <a:pt x="267" y="1348"/>
                    <a:pt x="234" y="1248"/>
                    <a:pt x="234" y="1148"/>
                  </a:cubicBezTo>
                  <a:cubicBezTo>
                    <a:pt x="234" y="1014"/>
                    <a:pt x="267" y="881"/>
                    <a:pt x="334" y="747"/>
                  </a:cubicBezTo>
                  <a:cubicBezTo>
                    <a:pt x="401" y="614"/>
                    <a:pt x="467" y="514"/>
                    <a:pt x="601" y="447"/>
                  </a:cubicBezTo>
                  <a:cubicBezTo>
                    <a:pt x="629" y="405"/>
                    <a:pt x="668" y="387"/>
                    <a:pt x="710" y="387"/>
                  </a:cubicBezTo>
                  <a:close/>
                  <a:moveTo>
                    <a:pt x="821" y="0"/>
                  </a:moveTo>
                  <a:cubicBezTo>
                    <a:pt x="747" y="0"/>
                    <a:pt x="674" y="31"/>
                    <a:pt x="601" y="80"/>
                  </a:cubicBezTo>
                  <a:cubicBezTo>
                    <a:pt x="467" y="147"/>
                    <a:pt x="367" y="247"/>
                    <a:pt x="301" y="347"/>
                  </a:cubicBezTo>
                  <a:cubicBezTo>
                    <a:pt x="201" y="480"/>
                    <a:pt x="134" y="647"/>
                    <a:pt x="100" y="781"/>
                  </a:cubicBezTo>
                  <a:cubicBezTo>
                    <a:pt x="34" y="947"/>
                    <a:pt x="0" y="1081"/>
                    <a:pt x="0" y="1248"/>
                  </a:cubicBezTo>
                  <a:cubicBezTo>
                    <a:pt x="0" y="1381"/>
                    <a:pt x="34" y="1481"/>
                    <a:pt x="67" y="1615"/>
                  </a:cubicBezTo>
                  <a:cubicBezTo>
                    <a:pt x="134" y="1681"/>
                    <a:pt x="201" y="1748"/>
                    <a:pt x="301" y="1781"/>
                  </a:cubicBezTo>
                  <a:cubicBezTo>
                    <a:pt x="401" y="1781"/>
                    <a:pt x="501" y="1781"/>
                    <a:pt x="601" y="1715"/>
                  </a:cubicBezTo>
                  <a:cubicBezTo>
                    <a:pt x="701" y="1648"/>
                    <a:pt x="801" y="1548"/>
                    <a:pt x="901" y="1414"/>
                  </a:cubicBezTo>
                  <a:cubicBezTo>
                    <a:pt x="1068" y="1181"/>
                    <a:pt x="1168" y="881"/>
                    <a:pt x="1201" y="581"/>
                  </a:cubicBezTo>
                  <a:cubicBezTo>
                    <a:pt x="1201" y="447"/>
                    <a:pt x="1168" y="314"/>
                    <a:pt x="1101" y="214"/>
                  </a:cubicBezTo>
                  <a:cubicBezTo>
                    <a:pt x="1068" y="114"/>
                    <a:pt x="1001" y="47"/>
                    <a:pt x="901" y="13"/>
                  </a:cubicBezTo>
                  <a:cubicBezTo>
                    <a:pt x="874" y="4"/>
                    <a:pt x="847" y="0"/>
                    <a:pt x="82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42;p54"/>
            <p:cNvSpPr/>
            <p:nvPr/>
          </p:nvSpPr>
          <p:spPr>
            <a:xfrm>
              <a:off x="2787150" y="2023775"/>
              <a:ext cx="36725" cy="52975"/>
            </a:xfrm>
            <a:custGeom>
              <a:avLst/>
              <a:gdLst/>
              <a:ahLst/>
              <a:cxnLst/>
              <a:rect l="l" t="t" r="r" b="b"/>
              <a:pathLst>
                <a:path w="1469" h="2119" extrusionOk="0">
                  <a:moveTo>
                    <a:pt x="1102" y="0"/>
                  </a:moveTo>
                  <a:cubicBezTo>
                    <a:pt x="1068" y="0"/>
                    <a:pt x="1035" y="8"/>
                    <a:pt x="1002" y="25"/>
                  </a:cubicBezTo>
                  <a:cubicBezTo>
                    <a:pt x="968" y="59"/>
                    <a:pt x="902" y="92"/>
                    <a:pt x="868" y="125"/>
                  </a:cubicBezTo>
                  <a:cubicBezTo>
                    <a:pt x="835" y="192"/>
                    <a:pt x="802" y="225"/>
                    <a:pt x="768" y="292"/>
                  </a:cubicBezTo>
                  <a:cubicBezTo>
                    <a:pt x="735" y="292"/>
                    <a:pt x="701" y="259"/>
                    <a:pt x="668" y="259"/>
                  </a:cubicBezTo>
                  <a:cubicBezTo>
                    <a:pt x="651" y="242"/>
                    <a:pt x="635" y="234"/>
                    <a:pt x="618" y="234"/>
                  </a:cubicBezTo>
                  <a:cubicBezTo>
                    <a:pt x="601" y="234"/>
                    <a:pt x="585" y="242"/>
                    <a:pt x="568" y="259"/>
                  </a:cubicBezTo>
                  <a:cubicBezTo>
                    <a:pt x="535" y="259"/>
                    <a:pt x="501" y="292"/>
                    <a:pt x="468" y="359"/>
                  </a:cubicBezTo>
                  <a:cubicBezTo>
                    <a:pt x="435" y="392"/>
                    <a:pt x="401" y="459"/>
                    <a:pt x="368" y="526"/>
                  </a:cubicBezTo>
                  <a:lnTo>
                    <a:pt x="368" y="425"/>
                  </a:lnTo>
                  <a:lnTo>
                    <a:pt x="168" y="526"/>
                  </a:lnTo>
                  <a:cubicBezTo>
                    <a:pt x="134" y="559"/>
                    <a:pt x="68" y="592"/>
                    <a:pt x="34" y="626"/>
                  </a:cubicBezTo>
                  <a:cubicBezTo>
                    <a:pt x="34" y="692"/>
                    <a:pt x="34" y="726"/>
                    <a:pt x="1" y="792"/>
                  </a:cubicBezTo>
                  <a:cubicBezTo>
                    <a:pt x="1" y="826"/>
                    <a:pt x="34" y="859"/>
                    <a:pt x="34" y="892"/>
                  </a:cubicBezTo>
                  <a:cubicBezTo>
                    <a:pt x="51" y="909"/>
                    <a:pt x="68" y="917"/>
                    <a:pt x="89" y="917"/>
                  </a:cubicBezTo>
                  <a:cubicBezTo>
                    <a:pt x="109" y="917"/>
                    <a:pt x="134" y="909"/>
                    <a:pt x="168" y="892"/>
                  </a:cubicBezTo>
                  <a:lnTo>
                    <a:pt x="168" y="1726"/>
                  </a:lnTo>
                  <a:cubicBezTo>
                    <a:pt x="101" y="1760"/>
                    <a:pt x="68" y="1793"/>
                    <a:pt x="34" y="1826"/>
                  </a:cubicBezTo>
                  <a:cubicBezTo>
                    <a:pt x="34" y="1893"/>
                    <a:pt x="34" y="1927"/>
                    <a:pt x="1" y="1993"/>
                  </a:cubicBezTo>
                  <a:cubicBezTo>
                    <a:pt x="1" y="2027"/>
                    <a:pt x="34" y="2060"/>
                    <a:pt x="34" y="2093"/>
                  </a:cubicBezTo>
                  <a:cubicBezTo>
                    <a:pt x="51" y="2110"/>
                    <a:pt x="68" y="2118"/>
                    <a:pt x="89" y="2118"/>
                  </a:cubicBezTo>
                  <a:cubicBezTo>
                    <a:pt x="109" y="2118"/>
                    <a:pt x="134" y="2110"/>
                    <a:pt x="168" y="2093"/>
                  </a:cubicBezTo>
                  <a:lnTo>
                    <a:pt x="368" y="1960"/>
                  </a:lnTo>
                  <a:cubicBezTo>
                    <a:pt x="435" y="1927"/>
                    <a:pt x="468" y="1893"/>
                    <a:pt x="501" y="1860"/>
                  </a:cubicBezTo>
                  <a:cubicBezTo>
                    <a:pt x="501" y="1793"/>
                    <a:pt x="535" y="1760"/>
                    <a:pt x="535" y="1693"/>
                  </a:cubicBezTo>
                  <a:cubicBezTo>
                    <a:pt x="535" y="1660"/>
                    <a:pt x="501" y="1626"/>
                    <a:pt x="501" y="1593"/>
                  </a:cubicBezTo>
                  <a:cubicBezTo>
                    <a:pt x="485" y="1576"/>
                    <a:pt x="468" y="1568"/>
                    <a:pt x="447" y="1568"/>
                  </a:cubicBezTo>
                  <a:cubicBezTo>
                    <a:pt x="426" y="1568"/>
                    <a:pt x="401" y="1576"/>
                    <a:pt x="368" y="1593"/>
                  </a:cubicBezTo>
                  <a:lnTo>
                    <a:pt x="368" y="892"/>
                  </a:lnTo>
                  <a:cubicBezTo>
                    <a:pt x="401" y="826"/>
                    <a:pt x="435" y="759"/>
                    <a:pt x="468" y="692"/>
                  </a:cubicBezTo>
                  <a:cubicBezTo>
                    <a:pt x="501" y="659"/>
                    <a:pt x="535" y="626"/>
                    <a:pt x="568" y="626"/>
                  </a:cubicBezTo>
                  <a:lnTo>
                    <a:pt x="601" y="626"/>
                  </a:lnTo>
                  <a:cubicBezTo>
                    <a:pt x="635" y="626"/>
                    <a:pt x="635" y="692"/>
                    <a:pt x="601" y="726"/>
                  </a:cubicBezTo>
                  <a:lnTo>
                    <a:pt x="601" y="1860"/>
                  </a:lnTo>
                  <a:lnTo>
                    <a:pt x="835" y="1760"/>
                  </a:lnTo>
                  <a:cubicBezTo>
                    <a:pt x="868" y="1726"/>
                    <a:pt x="902" y="1693"/>
                    <a:pt x="935" y="1626"/>
                  </a:cubicBezTo>
                  <a:cubicBezTo>
                    <a:pt x="968" y="1593"/>
                    <a:pt x="968" y="1526"/>
                    <a:pt x="968" y="1493"/>
                  </a:cubicBezTo>
                  <a:cubicBezTo>
                    <a:pt x="968" y="1460"/>
                    <a:pt x="968" y="1393"/>
                    <a:pt x="935" y="1393"/>
                  </a:cubicBezTo>
                  <a:cubicBezTo>
                    <a:pt x="935" y="1376"/>
                    <a:pt x="918" y="1368"/>
                    <a:pt x="897" y="1368"/>
                  </a:cubicBezTo>
                  <a:cubicBezTo>
                    <a:pt x="877" y="1368"/>
                    <a:pt x="852" y="1376"/>
                    <a:pt x="835" y="1393"/>
                  </a:cubicBezTo>
                  <a:lnTo>
                    <a:pt x="835" y="692"/>
                  </a:lnTo>
                  <a:cubicBezTo>
                    <a:pt x="868" y="592"/>
                    <a:pt x="902" y="526"/>
                    <a:pt x="935" y="459"/>
                  </a:cubicBezTo>
                  <a:cubicBezTo>
                    <a:pt x="968" y="425"/>
                    <a:pt x="968" y="392"/>
                    <a:pt x="1002" y="392"/>
                  </a:cubicBezTo>
                  <a:lnTo>
                    <a:pt x="1068" y="392"/>
                  </a:lnTo>
                  <a:cubicBezTo>
                    <a:pt x="1068" y="425"/>
                    <a:pt x="1102" y="459"/>
                    <a:pt x="1068" y="492"/>
                  </a:cubicBezTo>
                  <a:lnTo>
                    <a:pt x="1068" y="1593"/>
                  </a:lnTo>
                  <a:lnTo>
                    <a:pt x="1302" y="1460"/>
                  </a:lnTo>
                  <a:cubicBezTo>
                    <a:pt x="1335" y="1426"/>
                    <a:pt x="1402" y="1393"/>
                    <a:pt x="1402" y="1359"/>
                  </a:cubicBezTo>
                  <a:cubicBezTo>
                    <a:pt x="1435" y="1293"/>
                    <a:pt x="1469" y="1259"/>
                    <a:pt x="1435" y="1193"/>
                  </a:cubicBezTo>
                  <a:cubicBezTo>
                    <a:pt x="1469" y="1159"/>
                    <a:pt x="1435" y="1126"/>
                    <a:pt x="1402" y="1093"/>
                  </a:cubicBezTo>
                  <a:cubicBezTo>
                    <a:pt x="1402" y="1076"/>
                    <a:pt x="1394" y="1068"/>
                    <a:pt x="1377" y="1068"/>
                  </a:cubicBezTo>
                  <a:cubicBezTo>
                    <a:pt x="1360" y="1068"/>
                    <a:pt x="1335" y="1076"/>
                    <a:pt x="1302" y="1093"/>
                  </a:cubicBezTo>
                  <a:lnTo>
                    <a:pt x="1302" y="325"/>
                  </a:lnTo>
                  <a:cubicBezTo>
                    <a:pt x="1335" y="192"/>
                    <a:pt x="1302" y="92"/>
                    <a:pt x="1202" y="25"/>
                  </a:cubicBezTo>
                  <a:cubicBezTo>
                    <a:pt x="1168" y="8"/>
                    <a:pt x="1135" y="0"/>
                    <a:pt x="110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43;p54"/>
            <p:cNvSpPr/>
            <p:nvPr/>
          </p:nvSpPr>
          <p:spPr>
            <a:xfrm>
              <a:off x="2827200" y="1980400"/>
              <a:ext cx="25025" cy="83200"/>
            </a:xfrm>
            <a:custGeom>
              <a:avLst/>
              <a:gdLst/>
              <a:ahLst/>
              <a:cxnLst/>
              <a:rect l="l" t="t" r="r" b="b"/>
              <a:pathLst>
                <a:path w="1001" h="3328" extrusionOk="0">
                  <a:moveTo>
                    <a:pt x="917" y="1"/>
                  </a:moveTo>
                  <a:cubicBezTo>
                    <a:pt x="901" y="1"/>
                    <a:pt x="884" y="9"/>
                    <a:pt x="867" y="26"/>
                  </a:cubicBezTo>
                  <a:cubicBezTo>
                    <a:pt x="834" y="26"/>
                    <a:pt x="834" y="59"/>
                    <a:pt x="801" y="92"/>
                  </a:cubicBezTo>
                  <a:cubicBezTo>
                    <a:pt x="767" y="159"/>
                    <a:pt x="767" y="192"/>
                    <a:pt x="767" y="259"/>
                  </a:cubicBezTo>
                  <a:lnTo>
                    <a:pt x="33" y="3061"/>
                  </a:lnTo>
                  <a:cubicBezTo>
                    <a:pt x="0" y="3128"/>
                    <a:pt x="0" y="3161"/>
                    <a:pt x="0" y="3228"/>
                  </a:cubicBezTo>
                  <a:cubicBezTo>
                    <a:pt x="0" y="3261"/>
                    <a:pt x="0" y="3295"/>
                    <a:pt x="33" y="3328"/>
                  </a:cubicBezTo>
                  <a:lnTo>
                    <a:pt x="100" y="3328"/>
                  </a:lnTo>
                  <a:cubicBezTo>
                    <a:pt x="134" y="3295"/>
                    <a:pt x="167" y="3261"/>
                    <a:pt x="167" y="3228"/>
                  </a:cubicBezTo>
                  <a:cubicBezTo>
                    <a:pt x="200" y="3195"/>
                    <a:pt x="234" y="3161"/>
                    <a:pt x="234" y="3094"/>
                  </a:cubicBezTo>
                  <a:lnTo>
                    <a:pt x="967" y="259"/>
                  </a:lnTo>
                  <a:cubicBezTo>
                    <a:pt x="967" y="226"/>
                    <a:pt x="967" y="159"/>
                    <a:pt x="1001" y="126"/>
                  </a:cubicBezTo>
                  <a:cubicBezTo>
                    <a:pt x="1001" y="92"/>
                    <a:pt x="967" y="59"/>
                    <a:pt x="967" y="26"/>
                  </a:cubicBezTo>
                  <a:cubicBezTo>
                    <a:pt x="951" y="9"/>
                    <a:pt x="934" y="1"/>
                    <a:pt x="91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44;p54"/>
            <p:cNvSpPr/>
            <p:nvPr/>
          </p:nvSpPr>
          <p:spPr>
            <a:xfrm>
              <a:off x="2856375" y="1976850"/>
              <a:ext cx="34225" cy="59600"/>
            </a:xfrm>
            <a:custGeom>
              <a:avLst/>
              <a:gdLst/>
              <a:ahLst/>
              <a:cxnLst/>
              <a:rect l="l" t="t" r="r" b="b"/>
              <a:pathLst>
                <a:path w="1369" h="2384" extrusionOk="0">
                  <a:moveTo>
                    <a:pt x="885" y="743"/>
                  </a:moveTo>
                  <a:cubicBezTo>
                    <a:pt x="926" y="743"/>
                    <a:pt x="968" y="751"/>
                    <a:pt x="1001" y="768"/>
                  </a:cubicBezTo>
                  <a:cubicBezTo>
                    <a:pt x="1068" y="868"/>
                    <a:pt x="1101" y="968"/>
                    <a:pt x="1101" y="1102"/>
                  </a:cubicBezTo>
                  <a:cubicBezTo>
                    <a:pt x="1101" y="1202"/>
                    <a:pt x="1068" y="1335"/>
                    <a:pt x="1001" y="1469"/>
                  </a:cubicBezTo>
                  <a:cubicBezTo>
                    <a:pt x="968" y="1569"/>
                    <a:pt x="868" y="1669"/>
                    <a:pt x="768" y="1735"/>
                  </a:cubicBezTo>
                  <a:cubicBezTo>
                    <a:pt x="718" y="1769"/>
                    <a:pt x="668" y="1785"/>
                    <a:pt x="622" y="1785"/>
                  </a:cubicBezTo>
                  <a:cubicBezTo>
                    <a:pt x="576" y="1785"/>
                    <a:pt x="534" y="1769"/>
                    <a:pt x="501" y="1735"/>
                  </a:cubicBezTo>
                  <a:cubicBezTo>
                    <a:pt x="434" y="1669"/>
                    <a:pt x="401" y="1569"/>
                    <a:pt x="434" y="1502"/>
                  </a:cubicBezTo>
                  <a:cubicBezTo>
                    <a:pt x="434" y="1335"/>
                    <a:pt x="468" y="1202"/>
                    <a:pt x="534" y="1068"/>
                  </a:cubicBezTo>
                  <a:cubicBezTo>
                    <a:pt x="568" y="935"/>
                    <a:pt x="668" y="835"/>
                    <a:pt x="768" y="768"/>
                  </a:cubicBezTo>
                  <a:cubicBezTo>
                    <a:pt x="801" y="751"/>
                    <a:pt x="843" y="743"/>
                    <a:pt x="885" y="743"/>
                  </a:cubicBezTo>
                  <a:close/>
                  <a:moveTo>
                    <a:pt x="434" y="1"/>
                  </a:moveTo>
                  <a:lnTo>
                    <a:pt x="167" y="168"/>
                  </a:lnTo>
                  <a:cubicBezTo>
                    <a:pt x="101" y="201"/>
                    <a:pt x="67" y="234"/>
                    <a:pt x="34" y="301"/>
                  </a:cubicBezTo>
                  <a:cubicBezTo>
                    <a:pt x="34" y="334"/>
                    <a:pt x="1" y="368"/>
                    <a:pt x="1" y="434"/>
                  </a:cubicBezTo>
                  <a:cubicBezTo>
                    <a:pt x="1" y="468"/>
                    <a:pt x="34" y="501"/>
                    <a:pt x="34" y="535"/>
                  </a:cubicBezTo>
                  <a:cubicBezTo>
                    <a:pt x="51" y="551"/>
                    <a:pt x="67" y="560"/>
                    <a:pt x="88" y="560"/>
                  </a:cubicBezTo>
                  <a:cubicBezTo>
                    <a:pt x="109" y="560"/>
                    <a:pt x="134" y="551"/>
                    <a:pt x="167" y="535"/>
                  </a:cubicBezTo>
                  <a:lnTo>
                    <a:pt x="201" y="501"/>
                  </a:lnTo>
                  <a:lnTo>
                    <a:pt x="201" y="1969"/>
                  </a:lnTo>
                  <a:lnTo>
                    <a:pt x="167" y="2002"/>
                  </a:lnTo>
                  <a:cubicBezTo>
                    <a:pt x="101" y="2002"/>
                    <a:pt x="67" y="2069"/>
                    <a:pt x="34" y="2102"/>
                  </a:cubicBezTo>
                  <a:cubicBezTo>
                    <a:pt x="34" y="2136"/>
                    <a:pt x="1" y="2202"/>
                    <a:pt x="1" y="2236"/>
                  </a:cubicBezTo>
                  <a:cubicBezTo>
                    <a:pt x="1" y="2302"/>
                    <a:pt x="34" y="2336"/>
                    <a:pt x="34" y="2369"/>
                  </a:cubicBezTo>
                  <a:cubicBezTo>
                    <a:pt x="45" y="2380"/>
                    <a:pt x="56" y="2384"/>
                    <a:pt x="69" y="2384"/>
                  </a:cubicBezTo>
                  <a:cubicBezTo>
                    <a:pt x="93" y="2384"/>
                    <a:pt x="123" y="2369"/>
                    <a:pt x="167" y="2369"/>
                  </a:cubicBezTo>
                  <a:lnTo>
                    <a:pt x="434" y="2202"/>
                  </a:lnTo>
                  <a:lnTo>
                    <a:pt x="434" y="2102"/>
                  </a:lnTo>
                  <a:cubicBezTo>
                    <a:pt x="451" y="2119"/>
                    <a:pt x="476" y="2127"/>
                    <a:pt x="505" y="2127"/>
                  </a:cubicBezTo>
                  <a:cubicBezTo>
                    <a:pt x="534" y="2127"/>
                    <a:pt x="568" y="2119"/>
                    <a:pt x="601" y="2102"/>
                  </a:cubicBezTo>
                  <a:cubicBezTo>
                    <a:pt x="668" y="2102"/>
                    <a:pt x="701" y="2069"/>
                    <a:pt x="768" y="2036"/>
                  </a:cubicBezTo>
                  <a:cubicBezTo>
                    <a:pt x="935" y="1936"/>
                    <a:pt x="1101" y="1769"/>
                    <a:pt x="1168" y="1569"/>
                  </a:cubicBezTo>
                  <a:cubicBezTo>
                    <a:pt x="1302" y="1368"/>
                    <a:pt x="1335" y="1168"/>
                    <a:pt x="1335" y="935"/>
                  </a:cubicBezTo>
                  <a:cubicBezTo>
                    <a:pt x="1368" y="735"/>
                    <a:pt x="1302" y="568"/>
                    <a:pt x="1168" y="434"/>
                  </a:cubicBezTo>
                  <a:cubicBezTo>
                    <a:pt x="1118" y="368"/>
                    <a:pt x="1043" y="334"/>
                    <a:pt x="968" y="334"/>
                  </a:cubicBezTo>
                  <a:cubicBezTo>
                    <a:pt x="893" y="334"/>
                    <a:pt x="818" y="368"/>
                    <a:pt x="768" y="434"/>
                  </a:cubicBezTo>
                  <a:cubicBezTo>
                    <a:pt x="701" y="468"/>
                    <a:pt x="634" y="501"/>
                    <a:pt x="601" y="568"/>
                  </a:cubicBezTo>
                  <a:cubicBezTo>
                    <a:pt x="534" y="635"/>
                    <a:pt x="468" y="701"/>
                    <a:pt x="434" y="768"/>
                  </a:cubicBezTo>
                  <a:lnTo>
                    <a:pt x="434"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345;p54"/>
            <p:cNvSpPr/>
            <p:nvPr/>
          </p:nvSpPr>
          <p:spPr>
            <a:xfrm>
              <a:off x="2894750" y="1951000"/>
              <a:ext cx="27525" cy="63775"/>
            </a:xfrm>
            <a:custGeom>
              <a:avLst/>
              <a:gdLst/>
              <a:ahLst/>
              <a:cxnLst/>
              <a:rect l="l" t="t" r="r" b="b"/>
              <a:pathLst>
                <a:path w="1101" h="2551" extrusionOk="0">
                  <a:moveTo>
                    <a:pt x="667" y="1"/>
                  </a:moveTo>
                  <a:lnTo>
                    <a:pt x="267" y="234"/>
                  </a:lnTo>
                  <a:cubicBezTo>
                    <a:pt x="200" y="268"/>
                    <a:pt x="167" y="301"/>
                    <a:pt x="133" y="368"/>
                  </a:cubicBezTo>
                  <a:cubicBezTo>
                    <a:pt x="133" y="401"/>
                    <a:pt x="100" y="468"/>
                    <a:pt x="100" y="501"/>
                  </a:cubicBezTo>
                  <a:cubicBezTo>
                    <a:pt x="100" y="534"/>
                    <a:pt x="100" y="568"/>
                    <a:pt x="133" y="601"/>
                  </a:cubicBezTo>
                  <a:cubicBezTo>
                    <a:pt x="150" y="618"/>
                    <a:pt x="167" y="626"/>
                    <a:pt x="188" y="626"/>
                  </a:cubicBezTo>
                  <a:cubicBezTo>
                    <a:pt x="209" y="626"/>
                    <a:pt x="234" y="618"/>
                    <a:pt x="267" y="601"/>
                  </a:cubicBezTo>
                  <a:lnTo>
                    <a:pt x="434" y="501"/>
                  </a:lnTo>
                  <a:lnTo>
                    <a:pt x="434" y="2002"/>
                  </a:lnTo>
                  <a:lnTo>
                    <a:pt x="167" y="2169"/>
                  </a:lnTo>
                  <a:cubicBezTo>
                    <a:pt x="133" y="2169"/>
                    <a:pt x="67" y="2236"/>
                    <a:pt x="67" y="2269"/>
                  </a:cubicBezTo>
                  <a:cubicBezTo>
                    <a:pt x="33" y="2302"/>
                    <a:pt x="33" y="2369"/>
                    <a:pt x="33" y="2402"/>
                  </a:cubicBezTo>
                  <a:cubicBezTo>
                    <a:pt x="0" y="2436"/>
                    <a:pt x="33" y="2503"/>
                    <a:pt x="67" y="2536"/>
                  </a:cubicBezTo>
                  <a:cubicBezTo>
                    <a:pt x="67" y="2547"/>
                    <a:pt x="70" y="2551"/>
                    <a:pt x="78" y="2551"/>
                  </a:cubicBezTo>
                  <a:cubicBezTo>
                    <a:pt x="93" y="2551"/>
                    <a:pt x="122" y="2536"/>
                    <a:pt x="167" y="2536"/>
                  </a:cubicBezTo>
                  <a:lnTo>
                    <a:pt x="934" y="2069"/>
                  </a:lnTo>
                  <a:cubicBezTo>
                    <a:pt x="1001" y="2036"/>
                    <a:pt x="1034" y="2002"/>
                    <a:pt x="1067" y="1969"/>
                  </a:cubicBezTo>
                  <a:cubicBezTo>
                    <a:pt x="1067" y="1902"/>
                    <a:pt x="1101" y="1869"/>
                    <a:pt x="1101" y="1802"/>
                  </a:cubicBezTo>
                  <a:cubicBezTo>
                    <a:pt x="1101" y="1769"/>
                    <a:pt x="1067" y="1735"/>
                    <a:pt x="1067" y="1702"/>
                  </a:cubicBezTo>
                  <a:cubicBezTo>
                    <a:pt x="1051" y="1685"/>
                    <a:pt x="1034" y="1677"/>
                    <a:pt x="1013" y="1677"/>
                  </a:cubicBezTo>
                  <a:cubicBezTo>
                    <a:pt x="992" y="1677"/>
                    <a:pt x="967" y="1685"/>
                    <a:pt x="934" y="1702"/>
                  </a:cubicBezTo>
                  <a:lnTo>
                    <a:pt x="667" y="1869"/>
                  </a:lnTo>
                  <a:lnTo>
                    <a:pt x="667"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46;p54"/>
            <p:cNvSpPr/>
            <p:nvPr/>
          </p:nvSpPr>
          <p:spPr>
            <a:xfrm>
              <a:off x="2928100" y="1946000"/>
              <a:ext cx="30050" cy="44550"/>
            </a:xfrm>
            <a:custGeom>
              <a:avLst/>
              <a:gdLst/>
              <a:ahLst/>
              <a:cxnLst/>
              <a:rect l="l" t="t" r="r" b="b"/>
              <a:pathLst>
                <a:path w="1202" h="1782" extrusionOk="0">
                  <a:moveTo>
                    <a:pt x="736" y="388"/>
                  </a:moveTo>
                  <a:cubicBezTo>
                    <a:pt x="791" y="388"/>
                    <a:pt x="846" y="412"/>
                    <a:pt x="901" y="468"/>
                  </a:cubicBezTo>
                  <a:cubicBezTo>
                    <a:pt x="934" y="534"/>
                    <a:pt x="968" y="634"/>
                    <a:pt x="968" y="734"/>
                  </a:cubicBezTo>
                  <a:cubicBezTo>
                    <a:pt x="968" y="868"/>
                    <a:pt x="934" y="1001"/>
                    <a:pt x="868" y="1101"/>
                  </a:cubicBezTo>
                  <a:cubicBezTo>
                    <a:pt x="801" y="1235"/>
                    <a:pt x="701" y="1335"/>
                    <a:pt x="601" y="1402"/>
                  </a:cubicBezTo>
                  <a:cubicBezTo>
                    <a:pt x="567" y="1435"/>
                    <a:pt x="526" y="1452"/>
                    <a:pt x="480" y="1452"/>
                  </a:cubicBezTo>
                  <a:cubicBezTo>
                    <a:pt x="434" y="1452"/>
                    <a:pt x="384" y="1435"/>
                    <a:pt x="334" y="1402"/>
                  </a:cubicBezTo>
                  <a:cubicBezTo>
                    <a:pt x="267" y="1335"/>
                    <a:pt x="234" y="1235"/>
                    <a:pt x="234" y="1168"/>
                  </a:cubicBezTo>
                  <a:cubicBezTo>
                    <a:pt x="234" y="1001"/>
                    <a:pt x="267" y="868"/>
                    <a:pt x="334" y="734"/>
                  </a:cubicBezTo>
                  <a:cubicBezTo>
                    <a:pt x="401" y="601"/>
                    <a:pt x="501" y="501"/>
                    <a:pt x="601" y="434"/>
                  </a:cubicBezTo>
                  <a:cubicBezTo>
                    <a:pt x="646" y="404"/>
                    <a:pt x="691" y="388"/>
                    <a:pt x="736" y="388"/>
                  </a:cubicBezTo>
                  <a:close/>
                  <a:moveTo>
                    <a:pt x="901" y="1"/>
                  </a:moveTo>
                  <a:cubicBezTo>
                    <a:pt x="801" y="1"/>
                    <a:pt x="701" y="1"/>
                    <a:pt x="601" y="67"/>
                  </a:cubicBezTo>
                  <a:cubicBezTo>
                    <a:pt x="467" y="134"/>
                    <a:pt x="401" y="234"/>
                    <a:pt x="301" y="368"/>
                  </a:cubicBezTo>
                  <a:cubicBezTo>
                    <a:pt x="200" y="501"/>
                    <a:pt x="134" y="634"/>
                    <a:pt x="100" y="801"/>
                  </a:cubicBezTo>
                  <a:cubicBezTo>
                    <a:pt x="34" y="935"/>
                    <a:pt x="34" y="1101"/>
                    <a:pt x="34" y="1268"/>
                  </a:cubicBezTo>
                  <a:cubicBezTo>
                    <a:pt x="0" y="1368"/>
                    <a:pt x="34" y="1502"/>
                    <a:pt x="100" y="1602"/>
                  </a:cubicBezTo>
                  <a:cubicBezTo>
                    <a:pt x="134" y="1702"/>
                    <a:pt x="200" y="1769"/>
                    <a:pt x="301" y="1769"/>
                  </a:cubicBezTo>
                  <a:cubicBezTo>
                    <a:pt x="327" y="1777"/>
                    <a:pt x="354" y="1782"/>
                    <a:pt x="381" y="1782"/>
                  </a:cubicBezTo>
                  <a:cubicBezTo>
                    <a:pt x="454" y="1782"/>
                    <a:pt x="527" y="1751"/>
                    <a:pt x="601" y="1702"/>
                  </a:cubicBezTo>
                  <a:cubicBezTo>
                    <a:pt x="734" y="1635"/>
                    <a:pt x="834" y="1535"/>
                    <a:pt x="901" y="1435"/>
                  </a:cubicBezTo>
                  <a:cubicBezTo>
                    <a:pt x="1001" y="1302"/>
                    <a:pt x="1068" y="1168"/>
                    <a:pt x="1134" y="1001"/>
                  </a:cubicBezTo>
                  <a:cubicBezTo>
                    <a:pt x="1168" y="868"/>
                    <a:pt x="1201" y="734"/>
                    <a:pt x="1201" y="601"/>
                  </a:cubicBezTo>
                  <a:cubicBezTo>
                    <a:pt x="1201" y="468"/>
                    <a:pt x="1168" y="334"/>
                    <a:pt x="1134" y="201"/>
                  </a:cubicBezTo>
                  <a:cubicBezTo>
                    <a:pt x="1068" y="101"/>
                    <a:pt x="1001" y="34"/>
                    <a:pt x="90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47;p54"/>
            <p:cNvSpPr/>
            <p:nvPr/>
          </p:nvSpPr>
          <p:spPr>
            <a:xfrm>
              <a:off x="2962275" y="1921200"/>
              <a:ext cx="31725" cy="68825"/>
            </a:xfrm>
            <a:custGeom>
              <a:avLst/>
              <a:gdLst/>
              <a:ahLst/>
              <a:cxnLst/>
              <a:rect l="l" t="t" r="r" b="b"/>
              <a:pathLst>
                <a:path w="1269" h="2753" extrusionOk="0">
                  <a:moveTo>
                    <a:pt x="656" y="642"/>
                  </a:moveTo>
                  <a:cubicBezTo>
                    <a:pt x="693" y="642"/>
                    <a:pt x="735" y="659"/>
                    <a:pt x="768" y="692"/>
                  </a:cubicBezTo>
                  <a:cubicBezTo>
                    <a:pt x="835" y="759"/>
                    <a:pt x="868" y="859"/>
                    <a:pt x="868" y="959"/>
                  </a:cubicBezTo>
                  <a:cubicBezTo>
                    <a:pt x="868" y="1093"/>
                    <a:pt x="835" y="1226"/>
                    <a:pt x="768" y="1360"/>
                  </a:cubicBezTo>
                  <a:cubicBezTo>
                    <a:pt x="735" y="1460"/>
                    <a:pt x="635" y="1560"/>
                    <a:pt x="568" y="1626"/>
                  </a:cubicBezTo>
                  <a:cubicBezTo>
                    <a:pt x="535" y="1643"/>
                    <a:pt x="493" y="1651"/>
                    <a:pt x="451" y="1651"/>
                  </a:cubicBezTo>
                  <a:cubicBezTo>
                    <a:pt x="410" y="1651"/>
                    <a:pt x="368" y="1643"/>
                    <a:pt x="335" y="1626"/>
                  </a:cubicBezTo>
                  <a:cubicBezTo>
                    <a:pt x="268" y="1526"/>
                    <a:pt x="234" y="1426"/>
                    <a:pt x="234" y="1326"/>
                  </a:cubicBezTo>
                  <a:cubicBezTo>
                    <a:pt x="234" y="1193"/>
                    <a:pt x="268" y="1059"/>
                    <a:pt x="335" y="959"/>
                  </a:cubicBezTo>
                  <a:cubicBezTo>
                    <a:pt x="368" y="826"/>
                    <a:pt x="435" y="759"/>
                    <a:pt x="568" y="692"/>
                  </a:cubicBezTo>
                  <a:cubicBezTo>
                    <a:pt x="585" y="659"/>
                    <a:pt x="618" y="642"/>
                    <a:pt x="656" y="642"/>
                  </a:cubicBezTo>
                  <a:close/>
                  <a:moveTo>
                    <a:pt x="1198" y="0"/>
                  </a:moveTo>
                  <a:cubicBezTo>
                    <a:pt x="1177" y="0"/>
                    <a:pt x="1152" y="9"/>
                    <a:pt x="1135" y="25"/>
                  </a:cubicBezTo>
                  <a:lnTo>
                    <a:pt x="868" y="192"/>
                  </a:lnTo>
                  <a:lnTo>
                    <a:pt x="868" y="292"/>
                  </a:lnTo>
                  <a:cubicBezTo>
                    <a:pt x="835" y="275"/>
                    <a:pt x="810" y="267"/>
                    <a:pt x="785" y="267"/>
                  </a:cubicBezTo>
                  <a:cubicBezTo>
                    <a:pt x="760" y="267"/>
                    <a:pt x="735" y="275"/>
                    <a:pt x="701" y="292"/>
                  </a:cubicBezTo>
                  <a:cubicBezTo>
                    <a:pt x="635" y="292"/>
                    <a:pt x="601" y="292"/>
                    <a:pt x="535" y="325"/>
                  </a:cubicBezTo>
                  <a:cubicBezTo>
                    <a:pt x="368" y="459"/>
                    <a:pt x="234" y="592"/>
                    <a:pt x="168" y="792"/>
                  </a:cubicBezTo>
                  <a:cubicBezTo>
                    <a:pt x="68" y="993"/>
                    <a:pt x="1" y="1226"/>
                    <a:pt x="1" y="1493"/>
                  </a:cubicBezTo>
                  <a:cubicBezTo>
                    <a:pt x="1" y="1660"/>
                    <a:pt x="68" y="1827"/>
                    <a:pt x="168" y="1960"/>
                  </a:cubicBezTo>
                  <a:cubicBezTo>
                    <a:pt x="234" y="1993"/>
                    <a:pt x="310" y="2010"/>
                    <a:pt x="380" y="2010"/>
                  </a:cubicBezTo>
                  <a:cubicBezTo>
                    <a:pt x="451" y="2010"/>
                    <a:pt x="518" y="1993"/>
                    <a:pt x="568" y="1960"/>
                  </a:cubicBezTo>
                  <a:cubicBezTo>
                    <a:pt x="635" y="1893"/>
                    <a:pt x="701" y="1860"/>
                    <a:pt x="735" y="1827"/>
                  </a:cubicBezTo>
                  <a:cubicBezTo>
                    <a:pt x="802" y="1760"/>
                    <a:pt x="835" y="1693"/>
                    <a:pt x="868" y="1626"/>
                  </a:cubicBezTo>
                  <a:lnTo>
                    <a:pt x="868" y="1793"/>
                  </a:lnTo>
                  <a:cubicBezTo>
                    <a:pt x="902" y="1860"/>
                    <a:pt x="868" y="1960"/>
                    <a:pt x="835" y="2027"/>
                  </a:cubicBezTo>
                  <a:cubicBezTo>
                    <a:pt x="802" y="2127"/>
                    <a:pt x="735" y="2160"/>
                    <a:pt x="668" y="2227"/>
                  </a:cubicBezTo>
                  <a:lnTo>
                    <a:pt x="435" y="2360"/>
                  </a:lnTo>
                  <a:cubicBezTo>
                    <a:pt x="368" y="2394"/>
                    <a:pt x="335" y="2427"/>
                    <a:pt x="301" y="2494"/>
                  </a:cubicBezTo>
                  <a:cubicBezTo>
                    <a:pt x="268" y="2527"/>
                    <a:pt x="268" y="2560"/>
                    <a:pt x="268" y="2627"/>
                  </a:cubicBezTo>
                  <a:cubicBezTo>
                    <a:pt x="268" y="2660"/>
                    <a:pt x="268" y="2694"/>
                    <a:pt x="301" y="2727"/>
                  </a:cubicBezTo>
                  <a:cubicBezTo>
                    <a:pt x="318" y="2744"/>
                    <a:pt x="335" y="2752"/>
                    <a:pt x="355" y="2752"/>
                  </a:cubicBezTo>
                  <a:cubicBezTo>
                    <a:pt x="376" y="2752"/>
                    <a:pt x="401" y="2744"/>
                    <a:pt x="435" y="2727"/>
                  </a:cubicBezTo>
                  <a:lnTo>
                    <a:pt x="635" y="2594"/>
                  </a:lnTo>
                  <a:cubicBezTo>
                    <a:pt x="735" y="2527"/>
                    <a:pt x="835" y="2460"/>
                    <a:pt x="868" y="2360"/>
                  </a:cubicBezTo>
                  <a:cubicBezTo>
                    <a:pt x="968" y="2260"/>
                    <a:pt x="1002" y="2127"/>
                    <a:pt x="1035" y="2027"/>
                  </a:cubicBezTo>
                  <a:cubicBezTo>
                    <a:pt x="1068" y="1927"/>
                    <a:pt x="1102" y="1793"/>
                    <a:pt x="1102" y="1693"/>
                  </a:cubicBezTo>
                  <a:lnTo>
                    <a:pt x="1102" y="425"/>
                  </a:lnTo>
                  <a:lnTo>
                    <a:pt x="1135" y="392"/>
                  </a:lnTo>
                  <a:cubicBezTo>
                    <a:pt x="1168" y="359"/>
                    <a:pt x="1235" y="325"/>
                    <a:pt x="1235" y="292"/>
                  </a:cubicBezTo>
                  <a:cubicBezTo>
                    <a:pt x="1269" y="259"/>
                    <a:pt x="1269" y="192"/>
                    <a:pt x="1269" y="125"/>
                  </a:cubicBezTo>
                  <a:cubicBezTo>
                    <a:pt x="1269" y="92"/>
                    <a:pt x="1269" y="59"/>
                    <a:pt x="1235" y="25"/>
                  </a:cubicBezTo>
                  <a:cubicBezTo>
                    <a:pt x="1235" y="9"/>
                    <a:pt x="1218" y="0"/>
                    <a:pt x="119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348;p54"/>
            <p:cNvSpPr/>
            <p:nvPr/>
          </p:nvSpPr>
          <p:spPr>
            <a:xfrm>
              <a:off x="3008150" y="1937025"/>
              <a:ext cx="8375" cy="12975"/>
            </a:xfrm>
            <a:custGeom>
              <a:avLst/>
              <a:gdLst/>
              <a:ahLst/>
              <a:cxnLst/>
              <a:rect l="l" t="t" r="r" b="b"/>
              <a:pathLst>
                <a:path w="335" h="519" extrusionOk="0">
                  <a:moveTo>
                    <a:pt x="234" y="1"/>
                  </a:moveTo>
                  <a:cubicBezTo>
                    <a:pt x="209" y="1"/>
                    <a:pt x="184" y="9"/>
                    <a:pt x="167" y="26"/>
                  </a:cubicBezTo>
                  <a:cubicBezTo>
                    <a:pt x="101" y="59"/>
                    <a:pt x="67" y="126"/>
                    <a:pt x="34" y="159"/>
                  </a:cubicBezTo>
                  <a:cubicBezTo>
                    <a:pt x="1" y="226"/>
                    <a:pt x="1" y="293"/>
                    <a:pt x="1" y="360"/>
                  </a:cubicBezTo>
                  <a:cubicBezTo>
                    <a:pt x="1" y="426"/>
                    <a:pt x="1" y="460"/>
                    <a:pt x="34" y="493"/>
                  </a:cubicBezTo>
                  <a:cubicBezTo>
                    <a:pt x="51" y="510"/>
                    <a:pt x="76" y="518"/>
                    <a:pt x="101" y="518"/>
                  </a:cubicBezTo>
                  <a:cubicBezTo>
                    <a:pt x="126" y="518"/>
                    <a:pt x="151" y="510"/>
                    <a:pt x="167" y="493"/>
                  </a:cubicBezTo>
                  <a:cubicBezTo>
                    <a:pt x="234" y="460"/>
                    <a:pt x="267" y="426"/>
                    <a:pt x="301" y="360"/>
                  </a:cubicBezTo>
                  <a:cubicBezTo>
                    <a:pt x="334" y="293"/>
                    <a:pt x="334" y="226"/>
                    <a:pt x="334" y="159"/>
                  </a:cubicBezTo>
                  <a:cubicBezTo>
                    <a:pt x="334" y="126"/>
                    <a:pt x="334" y="59"/>
                    <a:pt x="301" y="26"/>
                  </a:cubicBezTo>
                  <a:cubicBezTo>
                    <a:pt x="284" y="9"/>
                    <a:pt x="259" y="1"/>
                    <a:pt x="23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349;p54"/>
            <p:cNvSpPr/>
            <p:nvPr/>
          </p:nvSpPr>
          <p:spPr>
            <a:xfrm>
              <a:off x="3030675" y="1876775"/>
              <a:ext cx="32550" cy="58400"/>
            </a:xfrm>
            <a:custGeom>
              <a:avLst/>
              <a:gdLst/>
              <a:ahLst/>
              <a:cxnLst/>
              <a:rect l="l" t="t" r="r" b="b"/>
              <a:pathLst>
                <a:path w="1302" h="2336" extrusionOk="0">
                  <a:moveTo>
                    <a:pt x="401" y="1"/>
                  </a:moveTo>
                  <a:lnTo>
                    <a:pt x="134" y="101"/>
                  </a:lnTo>
                  <a:cubicBezTo>
                    <a:pt x="100" y="101"/>
                    <a:pt x="67" y="168"/>
                    <a:pt x="34" y="201"/>
                  </a:cubicBezTo>
                  <a:cubicBezTo>
                    <a:pt x="0" y="234"/>
                    <a:pt x="0" y="301"/>
                    <a:pt x="0" y="334"/>
                  </a:cubicBezTo>
                  <a:cubicBezTo>
                    <a:pt x="0" y="401"/>
                    <a:pt x="0" y="435"/>
                    <a:pt x="34" y="468"/>
                  </a:cubicBezTo>
                  <a:cubicBezTo>
                    <a:pt x="34" y="485"/>
                    <a:pt x="50" y="493"/>
                    <a:pt x="71" y="493"/>
                  </a:cubicBezTo>
                  <a:cubicBezTo>
                    <a:pt x="92" y="493"/>
                    <a:pt x="117" y="485"/>
                    <a:pt x="134" y="468"/>
                  </a:cubicBezTo>
                  <a:lnTo>
                    <a:pt x="167" y="435"/>
                  </a:lnTo>
                  <a:lnTo>
                    <a:pt x="167" y="1936"/>
                  </a:lnTo>
                  <a:cubicBezTo>
                    <a:pt x="134" y="1969"/>
                    <a:pt x="100" y="2002"/>
                    <a:pt x="67" y="2036"/>
                  </a:cubicBezTo>
                  <a:cubicBezTo>
                    <a:pt x="34" y="2102"/>
                    <a:pt x="0" y="2136"/>
                    <a:pt x="0" y="2202"/>
                  </a:cubicBezTo>
                  <a:cubicBezTo>
                    <a:pt x="0" y="2269"/>
                    <a:pt x="34" y="2303"/>
                    <a:pt x="34" y="2336"/>
                  </a:cubicBezTo>
                  <a:cubicBezTo>
                    <a:pt x="67" y="2336"/>
                    <a:pt x="100" y="2336"/>
                    <a:pt x="167" y="2303"/>
                  </a:cubicBezTo>
                  <a:lnTo>
                    <a:pt x="434" y="2169"/>
                  </a:lnTo>
                  <a:cubicBezTo>
                    <a:pt x="467" y="2136"/>
                    <a:pt x="501" y="2102"/>
                    <a:pt x="534" y="2036"/>
                  </a:cubicBezTo>
                  <a:cubicBezTo>
                    <a:pt x="567" y="2002"/>
                    <a:pt x="567" y="1936"/>
                    <a:pt x="567" y="1902"/>
                  </a:cubicBezTo>
                  <a:cubicBezTo>
                    <a:pt x="567" y="1836"/>
                    <a:pt x="567" y="1769"/>
                    <a:pt x="534" y="1769"/>
                  </a:cubicBezTo>
                  <a:cubicBezTo>
                    <a:pt x="467" y="1769"/>
                    <a:pt x="434" y="1802"/>
                    <a:pt x="401" y="1802"/>
                  </a:cubicBezTo>
                  <a:lnTo>
                    <a:pt x="401" y="1168"/>
                  </a:lnTo>
                  <a:cubicBezTo>
                    <a:pt x="467" y="1068"/>
                    <a:pt x="501" y="968"/>
                    <a:pt x="567" y="868"/>
                  </a:cubicBezTo>
                  <a:cubicBezTo>
                    <a:pt x="601" y="835"/>
                    <a:pt x="634" y="768"/>
                    <a:pt x="701" y="768"/>
                  </a:cubicBezTo>
                  <a:cubicBezTo>
                    <a:pt x="734" y="751"/>
                    <a:pt x="759" y="743"/>
                    <a:pt x="780" y="743"/>
                  </a:cubicBezTo>
                  <a:cubicBezTo>
                    <a:pt x="801" y="743"/>
                    <a:pt x="817" y="751"/>
                    <a:pt x="834" y="768"/>
                  </a:cubicBezTo>
                  <a:cubicBezTo>
                    <a:pt x="901" y="768"/>
                    <a:pt x="901" y="835"/>
                    <a:pt x="901" y="935"/>
                  </a:cubicBezTo>
                  <a:lnTo>
                    <a:pt x="901" y="1535"/>
                  </a:lnTo>
                  <a:cubicBezTo>
                    <a:pt x="834" y="1569"/>
                    <a:pt x="801" y="1602"/>
                    <a:pt x="767" y="1635"/>
                  </a:cubicBezTo>
                  <a:cubicBezTo>
                    <a:pt x="734" y="1702"/>
                    <a:pt x="734" y="1769"/>
                    <a:pt x="734" y="1836"/>
                  </a:cubicBezTo>
                  <a:cubicBezTo>
                    <a:pt x="734" y="1869"/>
                    <a:pt x="734" y="1902"/>
                    <a:pt x="767" y="1936"/>
                  </a:cubicBezTo>
                  <a:cubicBezTo>
                    <a:pt x="767" y="1952"/>
                    <a:pt x="784" y="1961"/>
                    <a:pt x="805" y="1961"/>
                  </a:cubicBezTo>
                  <a:cubicBezTo>
                    <a:pt x="826" y="1961"/>
                    <a:pt x="851" y="1952"/>
                    <a:pt x="868" y="1936"/>
                  </a:cubicBezTo>
                  <a:lnTo>
                    <a:pt x="1134" y="1769"/>
                  </a:lnTo>
                  <a:cubicBezTo>
                    <a:pt x="1168" y="1735"/>
                    <a:pt x="1234" y="1702"/>
                    <a:pt x="1234" y="1669"/>
                  </a:cubicBezTo>
                  <a:cubicBezTo>
                    <a:pt x="1268" y="1602"/>
                    <a:pt x="1268" y="1569"/>
                    <a:pt x="1301" y="1502"/>
                  </a:cubicBezTo>
                  <a:cubicBezTo>
                    <a:pt x="1301" y="1435"/>
                    <a:pt x="1268" y="1402"/>
                    <a:pt x="1234" y="1402"/>
                  </a:cubicBezTo>
                  <a:cubicBezTo>
                    <a:pt x="1201" y="1402"/>
                    <a:pt x="1168" y="1402"/>
                    <a:pt x="1101" y="1435"/>
                  </a:cubicBezTo>
                  <a:lnTo>
                    <a:pt x="1101" y="768"/>
                  </a:lnTo>
                  <a:cubicBezTo>
                    <a:pt x="1134" y="668"/>
                    <a:pt x="1101" y="568"/>
                    <a:pt x="1068" y="468"/>
                  </a:cubicBezTo>
                  <a:cubicBezTo>
                    <a:pt x="1034" y="435"/>
                    <a:pt x="968" y="368"/>
                    <a:pt x="901" y="368"/>
                  </a:cubicBezTo>
                  <a:cubicBezTo>
                    <a:pt x="834" y="368"/>
                    <a:pt x="767" y="401"/>
                    <a:pt x="701" y="435"/>
                  </a:cubicBezTo>
                  <a:cubicBezTo>
                    <a:pt x="634" y="468"/>
                    <a:pt x="601" y="501"/>
                    <a:pt x="567" y="568"/>
                  </a:cubicBezTo>
                  <a:cubicBezTo>
                    <a:pt x="501" y="601"/>
                    <a:pt x="467" y="668"/>
                    <a:pt x="401" y="735"/>
                  </a:cubicBezTo>
                  <a:lnTo>
                    <a:pt x="401"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350;p54"/>
            <p:cNvSpPr/>
            <p:nvPr/>
          </p:nvSpPr>
          <p:spPr>
            <a:xfrm>
              <a:off x="3068200" y="1858450"/>
              <a:ext cx="29200" cy="50950"/>
            </a:xfrm>
            <a:custGeom>
              <a:avLst/>
              <a:gdLst/>
              <a:ahLst/>
              <a:cxnLst/>
              <a:rect l="l" t="t" r="r" b="b"/>
              <a:pathLst>
                <a:path w="1168" h="2038" extrusionOk="0">
                  <a:moveTo>
                    <a:pt x="367" y="0"/>
                  </a:moveTo>
                  <a:cubicBezTo>
                    <a:pt x="334" y="0"/>
                    <a:pt x="301" y="67"/>
                    <a:pt x="267" y="100"/>
                  </a:cubicBezTo>
                  <a:cubicBezTo>
                    <a:pt x="234" y="167"/>
                    <a:pt x="234" y="234"/>
                    <a:pt x="234" y="300"/>
                  </a:cubicBezTo>
                  <a:lnTo>
                    <a:pt x="234" y="600"/>
                  </a:lnTo>
                  <a:lnTo>
                    <a:pt x="167" y="667"/>
                  </a:lnTo>
                  <a:cubicBezTo>
                    <a:pt x="100" y="667"/>
                    <a:pt x="67" y="734"/>
                    <a:pt x="34" y="767"/>
                  </a:cubicBezTo>
                  <a:cubicBezTo>
                    <a:pt x="34" y="801"/>
                    <a:pt x="0" y="867"/>
                    <a:pt x="0" y="901"/>
                  </a:cubicBezTo>
                  <a:cubicBezTo>
                    <a:pt x="0" y="967"/>
                    <a:pt x="0" y="1001"/>
                    <a:pt x="34" y="1034"/>
                  </a:cubicBezTo>
                  <a:cubicBezTo>
                    <a:pt x="67" y="1034"/>
                    <a:pt x="100" y="1034"/>
                    <a:pt x="167" y="1001"/>
                  </a:cubicBezTo>
                  <a:lnTo>
                    <a:pt x="234" y="967"/>
                  </a:lnTo>
                  <a:lnTo>
                    <a:pt x="234" y="1735"/>
                  </a:lnTo>
                  <a:cubicBezTo>
                    <a:pt x="234" y="1835"/>
                    <a:pt x="267" y="1935"/>
                    <a:pt x="334" y="2001"/>
                  </a:cubicBezTo>
                  <a:cubicBezTo>
                    <a:pt x="372" y="2027"/>
                    <a:pt x="410" y="2038"/>
                    <a:pt x="450" y="2038"/>
                  </a:cubicBezTo>
                  <a:cubicBezTo>
                    <a:pt x="515" y="2038"/>
                    <a:pt x="585" y="2009"/>
                    <a:pt x="667" y="1968"/>
                  </a:cubicBezTo>
                  <a:cubicBezTo>
                    <a:pt x="768" y="1901"/>
                    <a:pt x="834" y="1835"/>
                    <a:pt x="934" y="1735"/>
                  </a:cubicBezTo>
                  <a:cubicBezTo>
                    <a:pt x="1001" y="1668"/>
                    <a:pt x="1101" y="1568"/>
                    <a:pt x="1134" y="1468"/>
                  </a:cubicBezTo>
                  <a:cubicBezTo>
                    <a:pt x="1168" y="1434"/>
                    <a:pt x="1168" y="1368"/>
                    <a:pt x="1168" y="1334"/>
                  </a:cubicBezTo>
                  <a:cubicBezTo>
                    <a:pt x="1168" y="1301"/>
                    <a:pt x="1168" y="1268"/>
                    <a:pt x="1134" y="1234"/>
                  </a:cubicBezTo>
                  <a:cubicBezTo>
                    <a:pt x="1134" y="1218"/>
                    <a:pt x="1126" y="1209"/>
                    <a:pt x="1114" y="1209"/>
                  </a:cubicBezTo>
                  <a:cubicBezTo>
                    <a:pt x="1101" y="1209"/>
                    <a:pt x="1084" y="1218"/>
                    <a:pt x="1068" y="1234"/>
                  </a:cubicBezTo>
                  <a:cubicBezTo>
                    <a:pt x="1034" y="1268"/>
                    <a:pt x="1001" y="1301"/>
                    <a:pt x="1001" y="1334"/>
                  </a:cubicBezTo>
                  <a:cubicBezTo>
                    <a:pt x="901" y="1434"/>
                    <a:pt x="801" y="1534"/>
                    <a:pt x="667" y="1635"/>
                  </a:cubicBezTo>
                  <a:cubicBezTo>
                    <a:pt x="601" y="1668"/>
                    <a:pt x="534" y="1668"/>
                    <a:pt x="501" y="1668"/>
                  </a:cubicBezTo>
                  <a:cubicBezTo>
                    <a:pt x="467" y="1635"/>
                    <a:pt x="467" y="1601"/>
                    <a:pt x="467" y="1534"/>
                  </a:cubicBezTo>
                  <a:lnTo>
                    <a:pt x="467" y="834"/>
                  </a:lnTo>
                  <a:lnTo>
                    <a:pt x="901" y="600"/>
                  </a:lnTo>
                  <a:cubicBezTo>
                    <a:pt x="934" y="567"/>
                    <a:pt x="968" y="534"/>
                    <a:pt x="1001" y="467"/>
                  </a:cubicBezTo>
                  <a:cubicBezTo>
                    <a:pt x="1034" y="434"/>
                    <a:pt x="1034" y="400"/>
                    <a:pt x="1034" y="334"/>
                  </a:cubicBezTo>
                  <a:cubicBezTo>
                    <a:pt x="1034" y="300"/>
                    <a:pt x="1034" y="267"/>
                    <a:pt x="1001" y="234"/>
                  </a:cubicBezTo>
                  <a:cubicBezTo>
                    <a:pt x="984" y="217"/>
                    <a:pt x="968" y="209"/>
                    <a:pt x="951" y="209"/>
                  </a:cubicBezTo>
                  <a:cubicBezTo>
                    <a:pt x="934" y="209"/>
                    <a:pt x="918" y="217"/>
                    <a:pt x="901" y="234"/>
                  </a:cubicBezTo>
                  <a:lnTo>
                    <a:pt x="467" y="467"/>
                  </a:lnTo>
                  <a:lnTo>
                    <a:pt x="467" y="167"/>
                  </a:lnTo>
                  <a:cubicBezTo>
                    <a:pt x="467" y="100"/>
                    <a:pt x="467" y="33"/>
                    <a:pt x="43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351;p54"/>
            <p:cNvSpPr/>
            <p:nvPr/>
          </p:nvSpPr>
          <p:spPr>
            <a:xfrm>
              <a:off x="3097375" y="1843625"/>
              <a:ext cx="36725" cy="54650"/>
            </a:xfrm>
            <a:custGeom>
              <a:avLst/>
              <a:gdLst/>
              <a:ahLst/>
              <a:cxnLst/>
              <a:rect l="l" t="t" r="r" b="b"/>
              <a:pathLst>
                <a:path w="1469" h="2186" extrusionOk="0">
                  <a:moveTo>
                    <a:pt x="1135" y="1"/>
                  </a:moveTo>
                  <a:cubicBezTo>
                    <a:pt x="1102" y="1"/>
                    <a:pt x="1068" y="9"/>
                    <a:pt x="1035" y="26"/>
                  </a:cubicBezTo>
                  <a:cubicBezTo>
                    <a:pt x="968" y="59"/>
                    <a:pt x="935" y="93"/>
                    <a:pt x="901" y="126"/>
                  </a:cubicBezTo>
                  <a:cubicBezTo>
                    <a:pt x="868" y="193"/>
                    <a:pt x="801" y="259"/>
                    <a:pt x="801" y="326"/>
                  </a:cubicBezTo>
                  <a:cubicBezTo>
                    <a:pt x="768" y="293"/>
                    <a:pt x="735" y="259"/>
                    <a:pt x="701" y="259"/>
                  </a:cubicBezTo>
                  <a:cubicBezTo>
                    <a:pt x="668" y="259"/>
                    <a:pt x="635" y="259"/>
                    <a:pt x="601" y="293"/>
                  </a:cubicBezTo>
                  <a:cubicBezTo>
                    <a:pt x="535" y="293"/>
                    <a:pt x="501" y="326"/>
                    <a:pt x="501" y="360"/>
                  </a:cubicBezTo>
                  <a:cubicBezTo>
                    <a:pt x="434" y="426"/>
                    <a:pt x="401" y="493"/>
                    <a:pt x="401" y="560"/>
                  </a:cubicBezTo>
                  <a:lnTo>
                    <a:pt x="401" y="460"/>
                  </a:lnTo>
                  <a:lnTo>
                    <a:pt x="168" y="560"/>
                  </a:lnTo>
                  <a:cubicBezTo>
                    <a:pt x="134" y="593"/>
                    <a:pt x="68" y="626"/>
                    <a:pt x="68" y="693"/>
                  </a:cubicBezTo>
                  <a:cubicBezTo>
                    <a:pt x="34" y="726"/>
                    <a:pt x="34" y="760"/>
                    <a:pt x="34" y="827"/>
                  </a:cubicBezTo>
                  <a:cubicBezTo>
                    <a:pt x="1" y="893"/>
                    <a:pt x="34" y="927"/>
                    <a:pt x="101" y="960"/>
                  </a:cubicBezTo>
                  <a:cubicBezTo>
                    <a:pt x="101" y="977"/>
                    <a:pt x="109" y="985"/>
                    <a:pt x="126" y="985"/>
                  </a:cubicBezTo>
                  <a:cubicBezTo>
                    <a:pt x="143" y="985"/>
                    <a:pt x="168" y="977"/>
                    <a:pt x="201" y="960"/>
                  </a:cubicBezTo>
                  <a:lnTo>
                    <a:pt x="201" y="1794"/>
                  </a:lnTo>
                  <a:cubicBezTo>
                    <a:pt x="134" y="1794"/>
                    <a:pt x="101" y="1861"/>
                    <a:pt x="101" y="1894"/>
                  </a:cubicBezTo>
                  <a:cubicBezTo>
                    <a:pt x="68" y="1927"/>
                    <a:pt x="68" y="1994"/>
                    <a:pt x="68" y="2027"/>
                  </a:cubicBezTo>
                  <a:cubicBezTo>
                    <a:pt x="34" y="2094"/>
                    <a:pt x="68" y="2127"/>
                    <a:pt x="101" y="2161"/>
                  </a:cubicBezTo>
                  <a:cubicBezTo>
                    <a:pt x="101" y="2178"/>
                    <a:pt x="118" y="2186"/>
                    <a:pt x="138" y="2186"/>
                  </a:cubicBezTo>
                  <a:cubicBezTo>
                    <a:pt x="159" y="2186"/>
                    <a:pt x="184" y="2178"/>
                    <a:pt x="201" y="2161"/>
                  </a:cubicBezTo>
                  <a:lnTo>
                    <a:pt x="401" y="2027"/>
                  </a:lnTo>
                  <a:cubicBezTo>
                    <a:pt x="468" y="1994"/>
                    <a:pt x="501" y="1961"/>
                    <a:pt x="535" y="1927"/>
                  </a:cubicBezTo>
                  <a:cubicBezTo>
                    <a:pt x="535" y="1861"/>
                    <a:pt x="568" y="1827"/>
                    <a:pt x="568" y="1761"/>
                  </a:cubicBezTo>
                  <a:cubicBezTo>
                    <a:pt x="568" y="1727"/>
                    <a:pt x="568" y="1694"/>
                    <a:pt x="535" y="1660"/>
                  </a:cubicBezTo>
                  <a:cubicBezTo>
                    <a:pt x="518" y="1644"/>
                    <a:pt x="501" y="1635"/>
                    <a:pt x="484" y="1635"/>
                  </a:cubicBezTo>
                  <a:cubicBezTo>
                    <a:pt x="468" y="1635"/>
                    <a:pt x="451" y="1644"/>
                    <a:pt x="434" y="1660"/>
                  </a:cubicBezTo>
                  <a:lnTo>
                    <a:pt x="434" y="927"/>
                  </a:lnTo>
                  <a:cubicBezTo>
                    <a:pt x="434" y="860"/>
                    <a:pt x="468" y="793"/>
                    <a:pt x="501" y="726"/>
                  </a:cubicBezTo>
                  <a:cubicBezTo>
                    <a:pt x="535" y="693"/>
                    <a:pt x="568" y="660"/>
                    <a:pt x="601" y="660"/>
                  </a:cubicBezTo>
                  <a:lnTo>
                    <a:pt x="668" y="660"/>
                  </a:lnTo>
                  <a:cubicBezTo>
                    <a:pt x="668" y="693"/>
                    <a:pt x="668" y="726"/>
                    <a:pt x="668" y="760"/>
                  </a:cubicBezTo>
                  <a:lnTo>
                    <a:pt x="668" y="1894"/>
                  </a:lnTo>
                  <a:lnTo>
                    <a:pt x="868" y="1761"/>
                  </a:lnTo>
                  <a:cubicBezTo>
                    <a:pt x="901" y="1727"/>
                    <a:pt x="968" y="1694"/>
                    <a:pt x="1002" y="1660"/>
                  </a:cubicBezTo>
                  <a:cubicBezTo>
                    <a:pt x="1002" y="1594"/>
                    <a:pt x="1002" y="1560"/>
                    <a:pt x="1035" y="1494"/>
                  </a:cubicBezTo>
                  <a:cubicBezTo>
                    <a:pt x="1035" y="1460"/>
                    <a:pt x="1002" y="1427"/>
                    <a:pt x="1002" y="1394"/>
                  </a:cubicBezTo>
                  <a:cubicBezTo>
                    <a:pt x="985" y="1377"/>
                    <a:pt x="968" y="1369"/>
                    <a:pt x="947" y="1369"/>
                  </a:cubicBezTo>
                  <a:cubicBezTo>
                    <a:pt x="926" y="1369"/>
                    <a:pt x="901" y="1377"/>
                    <a:pt x="868" y="1394"/>
                  </a:cubicBezTo>
                  <a:lnTo>
                    <a:pt x="868" y="693"/>
                  </a:lnTo>
                  <a:cubicBezTo>
                    <a:pt x="901" y="626"/>
                    <a:pt x="935" y="526"/>
                    <a:pt x="968" y="460"/>
                  </a:cubicBezTo>
                  <a:cubicBezTo>
                    <a:pt x="1002" y="460"/>
                    <a:pt x="1035" y="426"/>
                    <a:pt x="1035" y="393"/>
                  </a:cubicBezTo>
                  <a:lnTo>
                    <a:pt x="1102" y="393"/>
                  </a:lnTo>
                  <a:lnTo>
                    <a:pt x="1102" y="493"/>
                  </a:lnTo>
                  <a:lnTo>
                    <a:pt x="1102" y="1594"/>
                  </a:lnTo>
                  <a:lnTo>
                    <a:pt x="1335" y="1494"/>
                  </a:lnTo>
                  <a:cubicBezTo>
                    <a:pt x="1368" y="1460"/>
                    <a:pt x="1402" y="1427"/>
                    <a:pt x="1435" y="1360"/>
                  </a:cubicBezTo>
                  <a:cubicBezTo>
                    <a:pt x="1469" y="1327"/>
                    <a:pt x="1469" y="1260"/>
                    <a:pt x="1469" y="1227"/>
                  </a:cubicBezTo>
                  <a:cubicBezTo>
                    <a:pt x="1469" y="1193"/>
                    <a:pt x="1469" y="1127"/>
                    <a:pt x="1435" y="1127"/>
                  </a:cubicBezTo>
                  <a:cubicBezTo>
                    <a:pt x="1435" y="1110"/>
                    <a:pt x="1418" y="1102"/>
                    <a:pt x="1398" y="1102"/>
                  </a:cubicBezTo>
                  <a:cubicBezTo>
                    <a:pt x="1377" y="1102"/>
                    <a:pt x="1352" y="1110"/>
                    <a:pt x="1335" y="1127"/>
                  </a:cubicBezTo>
                  <a:lnTo>
                    <a:pt x="1335" y="326"/>
                  </a:lnTo>
                  <a:cubicBezTo>
                    <a:pt x="1335" y="226"/>
                    <a:pt x="1302" y="93"/>
                    <a:pt x="1235" y="26"/>
                  </a:cubicBezTo>
                  <a:cubicBezTo>
                    <a:pt x="1202" y="9"/>
                    <a:pt x="1168" y="1"/>
                    <a:pt x="113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352;p54"/>
            <p:cNvSpPr/>
            <p:nvPr/>
          </p:nvSpPr>
          <p:spPr>
            <a:xfrm>
              <a:off x="3132400" y="1811750"/>
              <a:ext cx="32550" cy="50050"/>
            </a:xfrm>
            <a:custGeom>
              <a:avLst/>
              <a:gdLst/>
              <a:ahLst/>
              <a:cxnLst/>
              <a:rect l="l" t="t" r="r" b="b"/>
              <a:pathLst>
                <a:path w="1302" h="2002" extrusionOk="0">
                  <a:moveTo>
                    <a:pt x="1168" y="0"/>
                  </a:moveTo>
                  <a:cubicBezTo>
                    <a:pt x="1135" y="33"/>
                    <a:pt x="1102" y="67"/>
                    <a:pt x="1102" y="100"/>
                  </a:cubicBezTo>
                  <a:lnTo>
                    <a:pt x="1" y="1668"/>
                  </a:lnTo>
                  <a:lnTo>
                    <a:pt x="1102" y="2001"/>
                  </a:lnTo>
                  <a:lnTo>
                    <a:pt x="1168" y="2001"/>
                  </a:lnTo>
                  <a:cubicBezTo>
                    <a:pt x="1202" y="1968"/>
                    <a:pt x="1235" y="1935"/>
                    <a:pt x="1268" y="1868"/>
                  </a:cubicBezTo>
                  <a:cubicBezTo>
                    <a:pt x="1268" y="1835"/>
                    <a:pt x="1302" y="1801"/>
                    <a:pt x="1302" y="1735"/>
                  </a:cubicBezTo>
                  <a:cubicBezTo>
                    <a:pt x="1302" y="1701"/>
                    <a:pt x="1302" y="1668"/>
                    <a:pt x="1302" y="1668"/>
                  </a:cubicBezTo>
                  <a:cubicBezTo>
                    <a:pt x="1268" y="1635"/>
                    <a:pt x="1235" y="1601"/>
                    <a:pt x="1202" y="1601"/>
                  </a:cubicBezTo>
                  <a:lnTo>
                    <a:pt x="468" y="1401"/>
                  </a:lnTo>
                  <a:lnTo>
                    <a:pt x="1202" y="367"/>
                  </a:lnTo>
                  <a:cubicBezTo>
                    <a:pt x="1235" y="300"/>
                    <a:pt x="1268" y="267"/>
                    <a:pt x="1302" y="234"/>
                  </a:cubicBezTo>
                  <a:cubicBezTo>
                    <a:pt x="1302" y="200"/>
                    <a:pt x="1302" y="167"/>
                    <a:pt x="1302" y="133"/>
                  </a:cubicBezTo>
                  <a:cubicBezTo>
                    <a:pt x="1302" y="67"/>
                    <a:pt x="1268" y="33"/>
                    <a:pt x="12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353;p54"/>
            <p:cNvSpPr/>
            <p:nvPr/>
          </p:nvSpPr>
          <p:spPr>
            <a:xfrm>
              <a:off x="3172425" y="1781100"/>
              <a:ext cx="25050" cy="83200"/>
            </a:xfrm>
            <a:custGeom>
              <a:avLst/>
              <a:gdLst/>
              <a:ahLst/>
              <a:cxnLst/>
              <a:rect l="l" t="t" r="r" b="b"/>
              <a:pathLst>
                <a:path w="1002" h="3328" extrusionOk="0">
                  <a:moveTo>
                    <a:pt x="918" y="0"/>
                  </a:moveTo>
                  <a:cubicBezTo>
                    <a:pt x="902" y="0"/>
                    <a:pt x="885" y="9"/>
                    <a:pt x="868" y="25"/>
                  </a:cubicBezTo>
                  <a:cubicBezTo>
                    <a:pt x="835" y="25"/>
                    <a:pt x="835" y="59"/>
                    <a:pt x="802" y="92"/>
                  </a:cubicBezTo>
                  <a:cubicBezTo>
                    <a:pt x="802" y="125"/>
                    <a:pt x="768" y="192"/>
                    <a:pt x="768" y="225"/>
                  </a:cubicBezTo>
                  <a:lnTo>
                    <a:pt x="34" y="3061"/>
                  </a:lnTo>
                  <a:cubicBezTo>
                    <a:pt x="1" y="3127"/>
                    <a:pt x="1" y="3161"/>
                    <a:pt x="1" y="3227"/>
                  </a:cubicBezTo>
                  <a:cubicBezTo>
                    <a:pt x="1" y="3261"/>
                    <a:pt x="1" y="3294"/>
                    <a:pt x="34" y="3328"/>
                  </a:cubicBezTo>
                  <a:lnTo>
                    <a:pt x="134" y="3328"/>
                  </a:lnTo>
                  <a:cubicBezTo>
                    <a:pt x="134" y="3294"/>
                    <a:pt x="168" y="3261"/>
                    <a:pt x="201" y="3227"/>
                  </a:cubicBezTo>
                  <a:cubicBezTo>
                    <a:pt x="201" y="3194"/>
                    <a:pt x="234" y="3127"/>
                    <a:pt x="234" y="3094"/>
                  </a:cubicBezTo>
                  <a:lnTo>
                    <a:pt x="968" y="259"/>
                  </a:lnTo>
                  <a:cubicBezTo>
                    <a:pt x="968" y="225"/>
                    <a:pt x="1002" y="159"/>
                    <a:pt x="1002" y="125"/>
                  </a:cubicBezTo>
                  <a:cubicBezTo>
                    <a:pt x="1002" y="92"/>
                    <a:pt x="968" y="59"/>
                    <a:pt x="968" y="25"/>
                  </a:cubicBezTo>
                  <a:cubicBezTo>
                    <a:pt x="952" y="9"/>
                    <a:pt x="935" y="0"/>
                    <a:pt x="91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354;p54"/>
            <p:cNvSpPr/>
            <p:nvPr/>
          </p:nvSpPr>
          <p:spPr>
            <a:xfrm>
              <a:off x="3205800" y="1771700"/>
              <a:ext cx="26700" cy="63425"/>
            </a:xfrm>
            <a:custGeom>
              <a:avLst/>
              <a:gdLst/>
              <a:ahLst/>
              <a:cxnLst/>
              <a:rect l="l" t="t" r="r" b="b"/>
              <a:pathLst>
                <a:path w="1068" h="2537" extrusionOk="0">
                  <a:moveTo>
                    <a:pt x="667" y="1"/>
                  </a:moveTo>
                  <a:lnTo>
                    <a:pt x="234" y="234"/>
                  </a:lnTo>
                  <a:cubicBezTo>
                    <a:pt x="200" y="268"/>
                    <a:pt x="167" y="301"/>
                    <a:pt x="134" y="368"/>
                  </a:cubicBezTo>
                  <a:cubicBezTo>
                    <a:pt x="100" y="401"/>
                    <a:pt x="100" y="435"/>
                    <a:pt x="100" y="501"/>
                  </a:cubicBezTo>
                  <a:cubicBezTo>
                    <a:pt x="100" y="568"/>
                    <a:pt x="100" y="568"/>
                    <a:pt x="134" y="601"/>
                  </a:cubicBezTo>
                  <a:cubicBezTo>
                    <a:pt x="150" y="618"/>
                    <a:pt x="167" y="626"/>
                    <a:pt x="184" y="626"/>
                  </a:cubicBezTo>
                  <a:cubicBezTo>
                    <a:pt x="200" y="626"/>
                    <a:pt x="217" y="618"/>
                    <a:pt x="234" y="601"/>
                  </a:cubicBezTo>
                  <a:lnTo>
                    <a:pt x="434" y="501"/>
                  </a:lnTo>
                  <a:lnTo>
                    <a:pt x="434" y="2002"/>
                  </a:lnTo>
                  <a:lnTo>
                    <a:pt x="167" y="2169"/>
                  </a:lnTo>
                  <a:cubicBezTo>
                    <a:pt x="100" y="2202"/>
                    <a:pt x="67" y="2236"/>
                    <a:pt x="34" y="2269"/>
                  </a:cubicBezTo>
                  <a:cubicBezTo>
                    <a:pt x="34" y="2336"/>
                    <a:pt x="0" y="2369"/>
                    <a:pt x="0" y="2436"/>
                  </a:cubicBezTo>
                  <a:cubicBezTo>
                    <a:pt x="0" y="2469"/>
                    <a:pt x="0" y="2503"/>
                    <a:pt x="34" y="2536"/>
                  </a:cubicBezTo>
                  <a:cubicBezTo>
                    <a:pt x="67" y="2536"/>
                    <a:pt x="100" y="2536"/>
                    <a:pt x="167" y="2503"/>
                  </a:cubicBezTo>
                  <a:lnTo>
                    <a:pt x="934" y="2069"/>
                  </a:lnTo>
                  <a:cubicBezTo>
                    <a:pt x="968" y="2036"/>
                    <a:pt x="1034" y="2002"/>
                    <a:pt x="1034" y="1969"/>
                  </a:cubicBezTo>
                  <a:cubicBezTo>
                    <a:pt x="1068" y="1902"/>
                    <a:pt x="1068" y="1869"/>
                    <a:pt x="1068" y="1802"/>
                  </a:cubicBezTo>
                  <a:cubicBezTo>
                    <a:pt x="1068" y="1769"/>
                    <a:pt x="1068" y="1735"/>
                    <a:pt x="1034" y="1702"/>
                  </a:cubicBezTo>
                  <a:cubicBezTo>
                    <a:pt x="1034" y="1685"/>
                    <a:pt x="1026" y="1677"/>
                    <a:pt x="1009" y="1677"/>
                  </a:cubicBezTo>
                  <a:cubicBezTo>
                    <a:pt x="993" y="1677"/>
                    <a:pt x="968" y="1685"/>
                    <a:pt x="934" y="1702"/>
                  </a:cubicBezTo>
                  <a:lnTo>
                    <a:pt x="667" y="1869"/>
                  </a:lnTo>
                  <a:lnTo>
                    <a:pt x="667"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355;p54"/>
            <p:cNvSpPr/>
            <p:nvPr/>
          </p:nvSpPr>
          <p:spPr>
            <a:xfrm>
              <a:off x="3239150" y="1766700"/>
              <a:ext cx="30050" cy="44550"/>
            </a:xfrm>
            <a:custGeom>
              <a:avLst/>
              <a:gdLst/>
              <a:ahLst/>
              <a:cxnLst/>
              <a:rect l="l" t="t" r="r" b="b"/>
              <a:pathLst>
                <a:path w="1202" h="1782" extrusionOk="0">
                  <a:moveTo>
                    <a:pt x="719" y="388"/>
                  </a:moveTo>
                  <a:cubicBezTo>
                    <a:pt x="774" y="388"/>
                    <a:pt x="831" y="413"/>
                    <a:pt x="868" y="468"/>
                  </a:cubicBezTo>
                  <a:cubicBezTo>
                    <a:pt x="935" y="534"/>
                    <a:pt x="968" y="635"/>
                    <a:pt x="935" y="735"/>
                  </a:cubicBezTo>
                  <a:cubicBezTo>
                    <a:pt x="935" y="868"/>
                    <a:pt x="901" y="968"/>
                    <a:pt x="834" y="1102"/>
                  </a:cubicBezTo>
                  <a:cubicBezTo>
                    <a:pt x="801" y="1235"/>
                    <a:pt x="701" y="1335"/>
                    <a:pt x="601" y="1402"/>
                  </a:cubicBezTo>
                  <a:cubicBezTo>
                    <a:pt x="568" y="1418"/>
                    <a:pt x="518" y="1427"/>
                    <a:pt x="468" y="1427"/>
                  </a:cubicBezTo>
                  <a:cubicBezTo>
                    <a:pt x="417" y="1427"/>
                    <a:pt x="367" y="1418"/>
                    <a:pt x="334" y="1402"/>
                  </a:cubicBezTo>
                  <a:cubicBezTo>
                    <a:pt x="267" y="1335"/>
                    <a:pt x="234" y="1235"/>
                    <a:pt x="234" y="1135"/>
                  </a:cubicBezTo>
                  <a:cubicBezTo>
                    <a:pt x="234" y="1001"/>
                    <a:pt x="267" y="868"/>
                    <a:pt x="334" y="735"/>
                  </a:cubicBezTo>
                  <a:cubicBezTo>
                    <a:pt x="401" y="601"/>
                    <a:pt x="468" y="501"/>
                    <a:pt x="601" y="434"/>
                  </a:cubicBezTo>
                  <a:cubicBezTo>
                    <a:pt x="631" y="404"/>
                    <a:pt x="674" y="388"/>
                    <a:pt x="719" y="388"/>
                  </a:cubicBezTo>
                  <a:close/>
                  <a:moveTo>
                    <a:pt x="901" y="1"/>
                  </a:moveTo>
                  <a:cubicBezTo>
                    <a:pt x="801" y="1"/>
                    <a:pt x="668" y="1"/>
                    <a:pt x="601" y="67"/>
                  </a:cubicBezTo>
                  <a:cubicBezTo>
                    <a:pt x="468" y="134"/>
                    <a:pt x="367" y="234"/>
                    <a:pt x="301" y="334"/>
                  </a:cubicBezTo>
                  <a:cubicBezTo>
                    <a:pt x="201" y="468"/>
                    <a:pt x="134" y="635"/>
                    <a:pt x="67" y="801"/>
                  </a:cubicBezTo>
                  <a:cubicBezTo>
                    <a:pt x="34" y="935"/>
                    <a:pt x="1" y="1102"/>
                    <a:pt x="1" y="1235"/>
                  </a:cubicBezTo>
                  <a:cubicBezTo>
                    <a:pt x="1" y="1368"/>
                    <a:pt x="34" y="1502"/>
                    <a:pt x="67" y="1602"/>
                  </a:cubicBezTo>
                  <a:cubicBezTo>
                    <a:pt x="134" y="1702"/>
                    <a:pt x="201" y="1735"/>
                    <a:pt x="301" y="1769"/>
                  </a:cubicBezTo>
                  <a:cubicBezTo>
                    <a:pt x="328" y="1778"/>
                    <a:pt x="354" y="1782"/>
                    <a:pt x="381" y="1782"/>
                  </a:cubicBezTo>
                  <a:cubicBezTo>
                    <a:pt x="454" y="1782"/>
                    <a:pt x="528" y="1751"/>
                    <a:pt x="601" y="1702"/>
                  </a:cubicBezTo>
                  <a:cubicBezTo>
                    <a:pt x="701" y="1635"/>
                    <a:pt x="801" y="1535"/>
                    <a:pt x="901" y="1435"/>
                  </a:cubicBezTo>
                  <a:cubicBezTo>
                    <a:pt x="1001" y="1302"/>
                    <a:pt x="1068" y="1168"/>
                    <a:pt x="1101" y="1001"/>
                  </a:cubicBezTo>
                  <a:cubicBezTo>
                    <a:pt x="1168" y="868"/>
                    <a:pt x="1168" y="735"/>
                    <a:pt x="1168" y="601"/>
                  </a:cubicBezTo>
                  <a:cubicBezTo>
                    <a:pt x="1201" y="468"/>
                    <a:pt x="1168" y="334"/>
                    <a:pt x="1101" y="201"/>
                  </a:cubicBezTo>
                  <a:cubicBezTo>
                    <a:pt x="1068" y="101"/>
                    <a:pt x="1001" y="34"/>
                    <a:pt x="90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356;p54"/>
            <p:cNvSpPr/>
            <p:nvPr/>
          </p:nvSpPr>
          <p:spPr>
            <a:xfrm>
              <a:off x="3274175" y="1743575"/>
              <a:ext cx="29225" cy="47800"/>
            </a:xfrm>
            <a:custGeom>
              <a:avLst/>
              <a:gdLst/>
              <a:ahLst/>
              <a:cxnLst/>
              <a:rect l="l" t="t" r="r" b="b"/>
              <a:pathLst>
                <a:path w="1169" h="1912" extrusionOk="0">
                  <a:moveTo>
                    <a:pt x="1051" y="0"/>
                  </a:moveTo>
                  <a:cubicBezTo>
                    <a:pt x="1035" y="0"/>
                    <a:pt x="1018" y="8"/>
                    <a:pt x="1001" y="25"/>
                  </a:cubicBezTo>
                  <a:cubicBezTo>
                    <a:pt x="968" y="25"/>
                    <a:pt x="935" y="58"/>
                    <a:pt x="935" y="125"/>
                  </a:cubicBezTo>
                  <a:cubicBezTo>
                    <a:pt x="868" y="92"/>
                    <a:pt x="834" y="92"/>
                    <a:pt x="768" y="92"/>
                  </a:cubicBezTo>
                  <a:cubicBezTo>
                    <a:pt x="701" y="125"/>
                    <a:pt x="634" y="159"/>
                    <a:pt x="601" y="159"/>
                  </a:cubicBezTo>
                  <a:cubicBezTo>
                    <a:pt x="401" y="292"/>
                    <a:pt x="267" y="459"/>
                    <a:pt x="167" y="659"/>
                  </a:cubicBezTo>
                  <a:cubicBezTo>
                    <a:pt x="67" y="892"/>
                    <a:pt x="1" y="1126"/>
                    <a:pt x="1" y="1359"/>
                  </a:cubicBezTo>
                  <a:cubicBezTo>
                    <a:pt x="1" y="1626"/>
                    <a:pt x="101" y="1826"/>
                    <a:pt x="201" y="1893"/>
                  </a:cubicBezTo>
                  <a:cubicBezTo>
                    <a:pt x="234" y="1904"/>
                    <a:pt x="275" y="1912"/>
                    <a:pt x="321" y="1912"/>
                  </a:cubicBezTo>
                  <a:cubicBezTo>
                    <a:pt x="412" y="1912"/>
                    <a:pt x="523" y="1882"/>
                    <a:pt x="634" y="1793"/>
                  </a:cubicBezTo>
                  <a:cubicBezTo>
                    <a:pt x="801" y="1726"/>
                    <a:pt x="968" y="1560"/>
                    <a:pt x="1068" y="1393"/>
                  </a:cubicBezTo>
                  <a:cubicBezTo>
                    <a:pt x="1135" y="1326"/>
                    <a:pt x="1168" y="1226"/>
                    <a:pt x="1168" y="1126"/>
                  </a:cubicBezTo>
                  <a:cubicBezTo>
                    <a:pt x="1168" y="1059"/>
                    <a:pt x="1168" y="1026"/>
                    <a:pt x="1135" y="992"/>
                  </a:cubicBezTo>
                  <a:lnTo>
                    <a:pt x="1068" y="992"/>
                  </a:lnTo>
                  <a:cubicBezTo>
                    <a:pt x="1035" y="1026"/>
                    <a:pt x="1001" y="1093"/>
                    <a:pt x="968" y="1126"/>
                  </a:cubicBezTo>
                  <a:cubicBezTo>
                    <a:pt x="935" y="1193"/>
                    <a:pt x="901" y="1226"/>
                    <a:pt x="868" y="1259"/>
                  </a:cubicBezTo>
                  <a:cubicBezTo>
                    <a:pt x="801" y="1359"/>
                    <a:pt x="734" y="1393"/>
                    <a:pt x="634" y="1459"/>
                  </a:cubicBezTo>
                  <a:cubicBezTo>
                    <a:pt x="537" y="1508"/>
                    <a:pt x="457" y="1539"/>
                    <a:pt x="395" y="1539"/>
                  </a:cubicBezTo>
                  <a:cubicBezTo>
                    <a:pt x="372" y="1539"/>
                    <a:pt x="352" y="1535"/>
                    <a:pt x="334" y="1526"/>
                  </a:cubicBezTo>
                  <a:cubicBezTo>
                    <a:pt x="267" y="1459"/>
                    <a:pt x="234" y="1326"/>
                    <a:pt x="234" y="1226"/>
                  </a:cubicBezTo>
                  <a:cubicBezTo>
                    <a:pt x="234" y="1093"/>
                    <a:pt x="267" y="959"/>
                    <a:pt x="334" y="826"/>
                  </a:cubicBezTo>
                  <a:cubicBezTo>
                    <a:pt x="401" y="692"/>
                    <a:pt x="468" y="592"/>
                    <a:pt x="601" y="525"/>
                  </a:cubicBezTo>
                  <a:cubicBezTo>
                    <a:pt x="648" y="502"/>
                    <a:pt x="695" y="478"/>
                    <a:pt x="754" y="478"/>
                  </a:cubicBezTo>
                  <a:cubicBezTo>
                    <a:pt x="779" y="478"/>
                    <a:pt x="805" y="482"/>
                    <a:pt x="834" y="492"/>
                  </a:cubicBezTo>
                  <a:cubicBezTo>
                    <a:pt x="868" y="492"/>
                    <a:pt x="901" y="525"/>
                    <a:pt x="901" y="592"/>
                  </a:cubicBezTo>
                  <a:cubicBezTo>
                    <a:pt x="901" y="626"/>
                    <a:pt x="901" y="659"/>
                    <a:pt x="935" y="692"/>
                  </a:cubicBezTo>
                  <a:lnTo>
                    <a:pt x="1001" y="692"/>
                  </a:lnTo>
                  <a:cubicBezTo>
                    <a:pt x="1035" y="659"/>
                    <a:pt x="1068" y="626"/>
                    <a:pt x="1101" y="592"/>
                  </a:cubicBezTo>
                  <a:cubicBezTo>
                    <a:pt x="1101" y="525"/>
                    <a:pt x="1135" y="459"/>
                    <a:pt x="1135" y="392"/>
                  </a:cubicBezTo>
                  <a:lnTo>
                    <a:pt x="1135" y="159"/>
                  </a:lnTo>
                  <a:cubicBezTo>
                    <a:pt x="1135" y="125"/>
                    <a:pt x="1101" y="58"/>
                    <a:pt x="1101" y="25"/>
                  </a:cubicBezTo>
                  <a:cubicBezTo>
                    <a:pt x="1085" y="8"/>
                    <a:pt x="1068" y="0"/>
                    <a:pt x="105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357;p54"/>
            <p:cNvSpPr/>
            <p:nvPr/>
          </p:nvSpPr>
          <p:spPr>
            <a:xfrm>
              <a:off x="3308375" y="1725850"/>
              <a:ext cx="32550" cy="50050"/>
            </a:xfrm>
            <a:custGeom>
              <a:avLst/>
              <a:gdLst/>
              <a:ahLst/>
              <a:cxnLst/>
              <a:rect l="l" t="t" r="r" b="b"/>
              <a:pathLst>
                <a:path w="1302" h="2002" extrusionOk="0">
                  <a:moveTo>
                    <a:pt x="134" y="0"/>
                  </a:moveTo>
                  <a:cubicBezTo>
                    <a:pt x="100" y="34"/>
                    <a:pt x="67" y="67"/>
                    <a:pt x="67" y="100"/>
                  </a:cubicBezTo>
                  <a:cubicBezTo>
                    <a:pt x="34" y="134"/>
                    <a:pt x="0" y="200"/>
                    <a:pt x="34" y="267"/>
                  </a:cubicBezTo>
                  <a:cubicBezTo>
                    <a:pt x="0" y="267"/>
                    <a:pt x="0" y="300"/>
                    <a:pt x="34" y="334"/>
                  </a:cubicBezTo>
                  <a:cubicBezTo>
                    <a:pt x="34" y="367"/>
                    <a:pt x="67" y="367"/>
                    <a:pt x="100" y="367"/>
                  </a:cubicBezTo>
                  <a:lnTo>
                    <a:pt x="834" y="567"/>
                  </a:lnTo>
                  <a:lnTo>
                    <a:pt x="100" y="1635"/>
                  </a:lnTo>
                  <a:cubicBezTo>
                    <a:pt x="67" y="1668"/>
                    <a:pt x="34" y="1735"/>
                    <a:pt x="34" y="1768"/>
                  </a:cubicBezTo>
                  <a:cubicBezTo>
                    <a:pt x="0" y="1802"/>
                    <a:pt x="0" y="1835"/>
                    <a:pt x="34" y="1868"/>
                  </a:cubicBezTo>
                  <a:cubicBezTo>
                    <a:pt x="0" y="1902"/>
                    <a:pt x="34" y="1968"/>
                    <a:pt x="67" y="2002"/>
                  </a:cubicBezTo>
                  <a:lnTo>
                    <a:pt x="134" y="2002"/>
                  </a:lnTo>
                  <a:cubicBezTo>
                    <a:pt x="167" y="1968"/>
                    <a:pt x="200" y="1935"/>
                    <a:pt x="234" y="1868"/>
                  </a:cubicBezTo>
                  <a:lnTo>
                    <a:pt x="1301" y="300"/>
                  </a:lnTo>
                  <a:lnTo>
                    <a:pt x="2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358;p54"/>
            <p:cNvSpPr/>
            <p:nvPr/>
          </p:nvSpPr>
          <p:spPr>
            <a:xfrm>
              <a:off x="2027450" y="2554775"/>
              <a:ext cx="33375" cy="49225"/>
            </a:xfrm>
            <a:custGeom>
              <a:avLst/>
              <a:gdLst/>
              <a:ahLst/>
              <a:cxnLst/>
              <a:rect l="l" t="t" r="r" b="b"/>
              <a:pathLst>
                <a:path w="1335" h="1969" extrusionOk="0">
                  <a:moveTo>
                    <a:pt x="1201" y="0"/>
                  </a:moveTo>
                  <a:cubicBezTo>
                    <a:pt x="1168" y="34"/>
                    <a:pt x="1135" y="67"/>
                    <a:pt x="1135" y="100"/>
                  </a:cubicBezTo>
                  <a:lnTo>
                    <a:pt x="1" y="1668"/>
                  </a:lnTo>
                  <a:lnTo>
                    <a:pt x="1068" y="1968"/>
                  </a:lnTo>
                  <a:lnTo>
                    <a:pt x="1168" y="1968"/>
                  </a:lnTo>
                  <a:cubicBezTo>
                    <a:pt x="1201" y="1935"/>
                    <a:pt x="1235" y="1902"/>
                    <a:pt x="1235" y="1868"/>
                  </a:cubicBezTo>
                  <a:cubicBezTo>
                    <a:pt x="1268" y="1835"/>
                    <a:pt x="1268" y="1768"/>
                    <a:pt x="1268" y="1735"/>
                  </a:cubicBezTo>
                  <a:cubicBezTo>
                    <a:pt x="1302" y="1702"/>
                    <a:pt x="1302" y="1668"/>
                    <a:pt x="1268" y="1635"/>
                  </a:cubicBezTo>
                  <a:cubicBezTo>
                    <a:pt x="1268" y="1601"/>
                    <a:pt x="1235" y="1601"/>
                    <a:pt x="1201" y="1601"/>
                  </a:cubicBezTo>
                  <a:lnTo>
                    <a:pt x="468" y="1401"/>
                  </a:lnTo>
                  <a:lnTo>
                    <a:pt x="1268" y="334"/>
                  </a:lnTo>
                  <a:cubicBezTo>
                    <a:pt x="1268" y="301"/>
                    <a:pt x="1302" y="267"/>
                    <a:pt x="1335" y="200"/>
                  </a:cubicBezTo>
                  <a:cubicBezTo>
                    <a:pt x="1335" y="167"/>
                    <a:pt x="1335" y="134"/>
                    <a:pt x="1335" y="100"/>
                  </a:cubicBezTo>
                  <a:cubicBezTo>
                    <a:pt x="1335" y="67"/>
                    <a:pt x="1302" y="34"/>
                    <a:pt x="130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359;p54"/>
            <p:cNvSpPr/>
            <p:nvPr/>
          </p:nvSpPr>
          <p:spPr>
            <a:xfrm>
              <a:off x="2066650" y="2533925"/>
              <a:ext cx="26700" cy="64025"/>
            </a:xfrm>
            <a:custGeom>
              <a:avLst/>
              <a:gdLst/>
              <a:ahLst/>
              <a:cxnLst/>
              <a:rect l="l" t="t" r="r" b="b"/>
              <a:pathLst>
                <a:path w="1068" h="2561" extrusionOk="0">
                  <a:moveTo>
                    <a:pt x="634" y="0"/>
                  </a:moveTo>
                  <a:lnTo>
                    <a:pt x="234" y="267"/>
                  </a:lnTo>
                  <a:cubicBezTo>
                    <a:pt x="167" y="301"/>
                    <a:pt x="134" y="334"/>
                    <a:pt x="100" y="367"/>
                  </a:cubicBezTo>
                  <a:cubicBezTo>
                    <a:pt x="100" y="434"/>
                    <a:pt x="67" y="467"/>
                    <a:pt x="67" y="534"/>
                  </a:cubicBezTo>
                  <a:cubicBezTo>
                    <a:pt x="67" y="567"/>
                    <a:pt x="100" y="601"/>
                    <a:pt x="100" y="634"/>
                  </a:cubicBezTo>
                  <a:cubicBezTo>
                    <a:pt x="110" y="644"/>
                    <a:pt x="120" y="648"/>
                    <a:pt x="131" y="648"/>
                  </a:cubicBezTo>
                  <a:cubicBezTo>
                    <a:pt x="156" y="648"/>
                    <a:pt x="187" y="624"/>
                    <a:pt x="234" y="601"/>
                  </a:cubicBezTo>
                  <a:lnTo>
                    <a:pt x="401" y="501"/>
                  </a:lnTo>
                  <a:lnTo>
                    <a:pt x="401" y="2035"/>
                  </a:lnTo>
                  <a:lnTo>
                    <a:pt x="134" y="2169"/>
                  </a:lnTo>
                  <a:cubicBezTo>
                    <a:pt x="100" y="2202"/>
                    <a:pt x="34" y="2235"/>
                    <a:pt x="34" y="2302"/>
                  </a:cubicBezTo>
                  <a:cubicBezTo>
                    <a:pt x="0" y="2335"/>
                    <a:pt x="0" y="2369"/>
                    <a:pt x="0" y="2435"/>
                  </a:cubicBezTo>
                  <a:cubicBezTo>
                    <a:pt x="0" y="2469"/>
                    <a:pt x="0" y="2502"/>
                    <a:pt x="34" y="2536"/>
                  </a:cubicBezTo>
                  <a:cubicBezTo>
                    <a:pt x="34" y="2552"/>
                    <a:pt x="50" y="2561"/>
                    <a:pt x="71" y="2561"/>
                  </a:cubicBezTo>
                  <a:cubicBezTo>
                    <a:pt x="92" y="2561"/>
                    <a:pt x="117" y="2552"/>
                    <a:pt x="134" y="2536"/>
                  </a:cubicBezTo>
                  <a:lnTo>
                    <a:pt x="901" y="2069"/>
                  </a:lnTo>
                  <a:cubicBezTo>
                    <a:pt x="968" y="2069"/>
                    <a:pt x="1001" y="2002"/>
                    <a:pt x="1034" y="1968"/>
                  </a:cubicBezTo>
                  <a:cubicBezTo>
                    <a:pt x="1034" y="1935"/>
                    <a:pt x="1068" y="1868"/>
                    <a:pt x="1068" y="1835"/>
                  </a:cubicBezTo>
                  <a:cubicBezTo>
                    <a:pt x="1068" y="1768"/>
                    <a:pt x="1068" y="1735"/>
                    <a:pt x="1034" y="1702"/>
                  </a:cubicBezTo>
                  <a:cubicBezTo>
                    <a:pt x="1018" y="1685"/>
                    <a:pt x="1001" y="1677"/>
                    <a:pt x="980" y="1677"/>
                  </a:cubicBezTo>
                  <a:cubicBezTo>
                    <a:pt x="959" y="1677"/>
                    <a:pt x="934" y="1685"/>
                    <a:pt x="901" y="1702"/>
                  </a:cubicBezTo>
                  <a:lnTo>
                    <a:pt x="634" y="1868"/>
                  </a:lnTo>
                  <a:lnTo>
                    <a:pt x="6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360;p54"/>
            <p:cNvSpPr/>
            <p:nvPr/>
          </p:nvSpPr>
          <p:spPr>
            <a:xfrm>
              <a:off x="2100000" y="2530100"/>
              <a:ext cx="30050" cy="46450"/>
            </a:xfrm>
            <a:custGeom>
              <a:avLst/>
              <a:gdLst/>
              <a:ahLst/>
              <a:cxnLst/>
              <a:rect l="l" t="t" r="r" b="b"/>
              <a:pathLst>
                <a:path w="1202" h="1858" extrusionOk="0">
                  <a:moveTo>
                    <a:pt x="768" y="887"/>
                  </a:moveTo>
                  <a:lnTo>
                    <a:pt x="768" y="1054"/>
                  </a:lnTo>
                  <a:cubicBezTo>
                    <a:pt x="735" y="1121"/>
                    <a:pt x="668" y="1221"/>
                    <a:pt x="601" y="1288"/>
                  </a:cubicBezTo>
                  <a:cubicBezTo>
                    <a:pt x="534" y="1354"/>
                    <a:pt x="468" y="1388"/>
                    <a:pt x="401" y="1454"/>
                  </a:cubicBezTo>
                  <a:cubicBezTo>
                    <a:pt x="368" y="1488"/>
                    <a:pt x="301" y="1488"/>
                    <a:pt x="268" y="1488"/>
                  </a:cubicBezTo>
                  <a:cubicBezTo>
                    <a:pt x="234" y="1454"/>
                    <a:pt x="234" y="1454"/>
                    <a:pt x="234" y="1421"/>
                  </a:cubicBezTo>
                  <a:cubicBezTo>
                    <a:pt x="234" y="1354"/>
                    <a:pt x="268" y="1288"/>
                    <a:pt x="301" y="1254"/>
                  </a:cubicBezTo>
                  <a:cubicBezTo>
                    <a:pt x="334" y="1154"/>
                    <a:pt x="434" y="1054"/>
                    <a:pt x="534" y="1021"/>
                  </a:cubicBezTo>
                  <a:cubicBezTo>
                    <a:pt x="601" y="954"/>
                    <a:pt x="701" y="921"/>
                    <a:pt x="768" y="887"/>
                  </a:cubicBezTo>
                  <a:close/>
                  <a:moveTo>
                    <a:pt x="781" y="0"/>
                  </a:moveTo>
                  <a:cubicBezTo>
                    <a:pt x="724" y="0"/>
                    <a:pt x="652" y="23"/>
                    <a:pt x="568" y="87"/>
                  </a:cubicBezTo>
                  <a:cubicBezTo>
                    <a:pt x="501" y="120"/>
                    <a:pt x="434" y="153"/>
                    <a:pt x="401" y="187"/>
                  </a:cubicBezTo>
                  <a:cubicBezTo>
                    <a:pt x="334" y="253"/>
                    <a:pt x="268" y="287"/>
                    <a:pt x="234" y="354"/>
                  </a:cubicBezTo>
                  <a:cubicBezTo>
                    <a:pt x="201" y="387"/>
                    <a:pt x="167" y="420"/>
                    <a:pt x="134" y="454"/>
                  </a:cubicBezTo>
                  <a:cubicBezTo>
                    <a:pt x="134" y="454"/>
                    <a:pt x="101" y="487"/>
                    <a:pt x="101" y="520"/>
                  </a:cubicBezTo>
                  <a:cubicBezTo>
                    <a:pt x="101" y="554"/>
                    <a:pt x="101" y="554"/>
                    <a:pt x="101" y="587"/>
                  </a:cubicBezTo>
                  <a:cubicBezTo>
                    <a:pt x="101" y="620"/>
                    <a:pt x="101" y="687"/>
                    <a:pt x="134" y="720"/>
                  </a:cubicBezTo>
                  <a:lnTo>
                    <a:pt x="201" y="720"/>
                  </a:lnTo>
                  <a:cubicBezTo>
                    <a:pt x="234" y="687"/>
                    <a:pt x="268" y="654"/>
                    <a:pt x="301" y="620"/>
                  </a:cubicBezTo>
                  <a:cubicBezTo>
                    <a:pt x="368" y="554"/>
                    <a:pt x="468" y="487"/>
                    <a:pt x="568" y="420"/>
                  </a:cubicBezTo>
                  <a:cubicBezTo>
                    <a:pt x="634" y="387"/>
                    <a:pt x="701" y="387"/>
                    <a:pt x="735" y="387"/>
                  </a:cubicBezTo>
                  <a:cubicBezTo>
                    <a:pt x="768" y="387"/>
                    <a:pt x="768" y="420"/>
                    <a:pt x="768" y="487"/>
                  </a:cubicBezTo>
                  <a:lnTo>
                    <a:pt x="768" y="554"/>
                  </a:lnTo>
                  <a:cubicBezTo>
                    <a:pt x="701" y="554"/>
                    <a:pt x="601" y="587"/>
                    <a:pt x="534" y="654"/>
                  </a:cubicBezTo>
                  <a:cubicBezTo>
                    <a:pt x="234" y="854"/>
                    <a:pt x="34" y="1187"/>
                    <a:pt x="1" y="1554"/>
                  </a:cubicBezTo>
                  <a:cubicBezTo>
                    <a:pt x="1" y="1654"/>
                    <a:pt x="34" y="1755"/>
                    <a:pt x="101" y="1821"/>
                  </a:cubicBezTo>
                  <a:cubicBezTo>
                    <a:pt x="139" y="1847"/>
                    <a:pt x="177" y="1858"/>
                    <a:pt x="215" y="1858"/>
                  </a:cubicBezTo>
                  <a:cubicBezTo>
                    <a:pt x="277" y="1858"/>
                    <a:pt x="339" y="1829"/>
                    <a:pt x="401" y="1788"/>
                  </a:cubicBezTo>
                  <a:cubicBezTo>
                    <a:pt x="468" y="1755"/>
                    <a:pt x="534" y="1721"/>
                    <a:pt x="601" y="1654"/>
                  </a:cubicBezTo>
                  <a:cubicBezTo>
                    <a:pt x="668" y="1588"/>
                    <a:pt x="735" y="1521"/>
                    <a:pt x="768" y="1454"/>
                  </a:cubicBezTo>
                  <a:lnTo>
                    <a:pt x="768" y="1521"/>
                  </a:lnTo>
                  <a:lnTo>
                    <a:pt x="1035" y="1421"/>
                  </a:lnTo>
                  <a:cubicBezTo>
                    <a:pt x="1068" y="1388"/>
                    <a:pt x="1135" y="1354"/>
                    <a:pt x="1168" y="1288"/>
                  </a:cubicBezTo>
                  <a:cubicBezTo>
                    <a:pt x="1168" y="1254"/>
                    <a:pt x="1168" y="1187"/>
                    <a:pt x="1202" y="1154"/>
                  </a:cubicBezTo>
                  <a:cubicBezTo>
                    <a:pt x="1202" y="1121"/>
                    <a:pt x="1168" y="1054"/>
                    <a:pt x="1168" y="1054"/>
                  </a:cubicBezTo>
                  <a:cubicBezTo>
                    <a:pt x="1151" y="1037"/>
                    <a:pt x="1135" y="1029"/>
                    <a:pt x="1114" y="1029"/>
                  </a:cubicBezTo>
                  <a:cubicBezTo>
                    <a:pt x="1093" y="1029"/>
                    <a:pt x="1068" y="1037"/>
                    <a:pt x="1035" y="1054"/>
                  </a:cubicBezTo>
                  <a:lnTo>
                    <a:pt x="1001" y="1054"/>
                  </a:lnTo>
                  <a:lnTo>
                    <a:pt x="1001" y="354"/>
                  </a:lnTo>
                  <a:cubicBezTo>
                    <a:pt x="1001" y="187"/>
                    <a:pt x="968" y="87"/>
                    <a:pt x="868" y="20"/>
                  </a:cubicBezTo>
                  <a:cubicBezTo>
                    <a:pt x="844" y="8"/>
                    <a:pt x="815" y="0"/>
                    <a:pt x="78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361;p54"/>
            <p:cNvSpPr/>
            <p:nvPr/>
          </p:nvSpPr>
          <p:spPr>
            <a:xfrm>
              <a:off x="2135025" y="2506600"/>
              <a:ext cx="26725" cy="50700"/>
            </a:xfrm>
            <a:custGeom>
              <a:avLst/>
              <a:gdLst/>
              <a:ahLst/>
              <a:cxnLst/>
              <a:rect l="l" t="t" r="r" b="b"/>
              <a:pathLst>
                <a:path w="1069" h="2028" extrusionOk="0">
                  <a:moveTo>
                    <a:pt x="951" y="1"/>
                  </a:moveTo>
                  <a:cubicBezTo>
                    <a:pt x="935" y="1"/>
                    <a:pt x="918" y="9"/>
                    <a:pt x="901" y="26"/>
                  </a:cubicBezTo>
                  <a:lnTo>
                    <a:pt x="868" y="59"/>
                  </a:lnTo>
                  <a:lnTo>
                    <a:pt x="835" y="126"/>
                  </a:lnTo>
                  <a:cubicBezTo>
                    <a:pt x="818" y="109"/>
                    <a:pt x="793" y="101"/>
                    <a:pt x="768" y="101"/>
                  </a:cubicBezTo>
                  <a:cubicBezTo>
                    <a:pt x="743" y="101"/>
                    <a:pt x="718" y="109"/>
                    <a:pt x="701" y="126"/>
                  </a:cubicBezTo>
                  <a:cubicBezTo>
                    <a:pt x="634" y="126"/>
                    <a:pt x="601" y="159"/>
                    <a:pt x="534" y="193"/>
                  </a:cubicBezTo>
                  <a:cubicBezTo>
                    <a:pt x="401" y="259"/>
                    <a:pt x="268" y="393"/>
                    <a:pt x="201" y="560"/>
                  </a:cubicBezTo>
                  <a:cubicBezTo>
                    <a:pt x="101" y="660"/>
                    <a:pt x="67" y="793"/>
                    <a:pt x="67" y="927"/>
                  </a:cubicBezTo>
                  <a:cubicBezTo>
                    <a:pt x="67" y="1027"/>
                    <a:pt x="101" y="1127"/>
                    <a:pt x="167" y="1193"/>
                  </a:cubicBezTo>
                  <a:cubicBezTo>
                    <a:pt x="195" y="1207"/>
                    <a:pt x="234" y="1215"/>
                    <a:pt x="282" y="1215"/>
                  </a:cubicBezTo>
                  <a:cubicBezTo>
                    <a:pt x="350" y="1215"/>
                    <a:pt x="437" y="1199"/>
                    <a:pt x="534" y="1160"/>
                  </a:cubicBezTo>
                  <a:cubicBezTo>
                    <a:pt x="601" y="1093"/>
                    <a:pt x="701" y="1093"/>
                    <a:pt x="768" y="1093"/>
                  </a:cubicBezTo>
                  <a:cubicBezTo>
                    <a:pt x="835" y="1093"/>
                    <a:pt x="835" y="1127"/>
                    <a:pt x="835" y="1160"/>
                  </a:cubicBezTo>
                  <a:cubicBezTo>
                    <a:pt x="835" y="1193"/>
                    <a:pt x="835" y="1227"/>
                    <a:pt x="801" y="1260"/>
                  </a:cubicBezTo>
                  <a:cubicBezTo>
                    <a:pt x="735" y="1360"/>
                    <a:pt x="634" y="1427"/>
                    <a:pt x="568" y="1494"/>
                  </a:cubicBezTo>
                  <a:cubicBezTo>
                    <a:pt x="501" y="1494"/>
                    <a:pt x="434" y="1527"/>
                    <a:pt x="401" y="1527"/>
                  </a:cubicBezTo>
                  <a:cubicBezTo>
                    <a:pt x="381" y="1537"/>
                    <a:pt x="365" y="1541"/>
                    <a:pt x="350" y="1541"/>
                  </a:cubicBezTo>
                  <a:cubicBezTo>
                    <a:pt x="315" y="1541"/>
                    <a:pt x="291" y="1517"/>
                    <a:pt x="268" y="1494"/>
                  </a:cubicBezTo>
                  <a:cubicBezTo>
                    <a:pt x="268" y="1460"/>
                    <a:pt x="234" y="1427"/>
                    <a:pt x="234" y="1427"/>
                  </a:cubicBezTo>
                  <a:cubicBezTo>
                    <a:pt x="217" y="1410"/>
                    <a:pt x="201" y="1402"/>
                    <a:pt x="188" y="1402"/>
                  </a:cubicBezTo>
                  <a:cubicBezTo>
                    <a:pt x="176" y="1402"/>
                    <a:pt x="167" y="1410"/>
                    <a:pt x="167" y="1427"/>
                  </a:cubicBezTo>
                  <a:cubicBezTo>
                    <a:pt x="101" y="1427"/>
                    <a:pt x="67" y="1494"/>
                    <a:pt x="67" y="1527"/>
                  </a:cubicBezTo>
                  <a:cubicBezTo>
                    <a:pt x="34" y="1594"/>
                    <a:pt x="1" y="1660"/>
                    <a:pt x="34" y="1727"/>
                  </a:cubicBezTo>
                  <a:lnTo>
                    <a:pt x="34" y="1861"/>
                  </a:lnTo>
                  <a:cubicBezTo>
                    <a:pt x="1" y="1894"/>
                    <a:pt x="34" y="1961"/>
                    <a:pt x="67" y="2027"/>
                  </a:cubicBezTo>
                  <a:lnTo>
                    <a:pt x="134" y="2027"/>
                  </a:lnTo>
                  <a:lnTo>
                    <a:pt x="167" y="1994"/>
                  </a:lnTo>
                  <a:lnTo>
                    <a:pt x="201" y="1927"/>
                  </a:lnTo>
                  <a:lnTo>
                    <a:pt x="368" y="1927"/>
                  </a:lnTo>
                  <a:cubicBezTo>
                    <a:pt x="434" y="1894"/>
                    <a:pt x="501" y="1894"/>
                    <a:pt x="534" y="1861"/>
                  </a:cubicBezTo>
                  <a:cubicBezTo>
                    <a:pt x="735" y="1761"/>
                    <a:pt x="868" y="1594"/>
                    <a:pt x="968" y="1427"/>
                  </a:cubicBezTo>
                  <a:cubicBezTo>
                    <a:pt x="1035" y="1327"/>
                    <a:pt x="1068" y="1193"/>
                    <a:pt x="1068" y="1060"/>
                  </a:cubicBezTo>
                  <a:cubicBezTo>
                    <a:pt x="1068" y="960"/>
                    <a:pt x="1068" y="893"/>
                    <a:pt x="1001" y="827"/>
                  </a:cubicBezTo>
                  <a:cubicBezTo>
                    <a:pt x="977" y="778"/>
                    <a:pt x="935" y="747"/>
                    <a:pt x="888" y="747"/>
                  </a:cubicBezTo>
                  <a:cubicBezTo>
                    <a:pt x="870" y="747"/>
                    <a:pt x="852" y="751"/>
                    <a:pt x="835" y="760"/>
                  </a:cubicBezTo>
                  <a:cubicBezTo>
                    <a:pt x="735" y="760"/>
                    <a:pt x="601" y="793"/>
                    <a:pt x="534" y="827"/>
                  </a:cubicBezTo>
                  <a:cubicBezTo>
                    <a:pt x="468" y="860"/>
                    <a:pt x="401" y="860"/>
                    <a:pt x="368" y="860"/>
                  </a:cubicBezTo>
                  <a:cubicBezTo>
                    <a:pt x="334" y="860"/>
                    <a:pt x="301" y="860"/>
                    <a:pt x="301" y="827"/>
                  </a:cubicBezTo>
                  <a:cubicBezTo>
                    <a:pt x="301" y="793"/>
                    <a:pt x="334" y="760"/>
                    <a:pt x="334" y="726"/>
                  </a:cubicBezTo>
                  <a:cubicBezTo>
                    <a:pt x="401" y="660"/>
                    <a:pt x="468" y="593"/>
                    <a:pt x="568" y="560"/>
                  </a:cubicBezTo>
                  <a:cubicBezTo>
                    <a:pt x="601" y="526"/>
                    <a:pt x="634" y="526"/>
                    <a:pt x="668" y="493"/>
                  </a:cubicBezTo>
                  <a:lnTo>
                    <a:pt x="801" y="493"/>
                  </a:lnTo>
                  <a:cubicBezTo>
                    <a:pt x="801" y="526"/>
                    <a:pt x="835" y="560"/>
                    <a:pt x="868" y="560"/>
                  </a:cubicBezTo>
                  <a:cubicBezTo>
                    <a:pt x="868" y="576"/>
                    <a:pt x="876" y="585"/>
                    <a:pt x="889" y="585"/>
                  </a:cubicBezTo>
                  <a:cubicBezTo>
                    <a:pt x="901" y="585"/>
                    <a:pt x="918" y="576"/>
                    <a:pt x="935" y="560"/>
                  </a:cubicBezTo>
                  <a:cubicBezTo>
                    <a:pt x="968" y="560"/>
                    <a:pt x="1001" y="493"/>
                    <a:pt x="1035" y="426"/>
                  </a:cubicBezTo>
                  <a:cubicBezTo>
                    <a:pt x="1035" y="393"/>
                    <a:pt x="1035" y="326"/>
                    <a:pt x="1035" y="259"/>
                  </a:cubicBezTo>
                  <a:lnTo>
                    <a:pt x="1035" y="193"/>
                  </a:lnTo>
                  <a:cubicBezTo>
                    <a:pt x="1035" y="126"/>
                    <a:pt x="1001" y="93"/>
                    <a:pt x="1001" y="26"/>
                  </a:cubicBezTo>
                  <a:cubicBezTo>
                    <a:pt x="985" y="9"/>
                    <a:pt x="968" y="1"/>
                    <a:pt x="95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362;p54"/>
            <p:cNvSpPr/>
            <p:nvPr/>
          </p:nvSpPr>
          <p:spPr>
            <a:xfrm>
              <a:off x="2170050" y="2480550"/>
              <a:ext cx="30050" cy="51800"/>
            </a:xfrm>
            <a:custGeom>
              <a:avLst/>
              <a:gdLst/>
              <a:ahLst/>
              <a:cxnLst/>
              <a:rect l="l" t="t" r="r" b="b"/>
              <a:pathLst>
                <a:path w="1202" h="2072" extrusionOk="0">
                  <a:moveTo>
                    <a:pt x="368" y="1"/>
                  </a:moveTo>
                  <a:cubicBezTo>
                    <a:pt x="334" y="34"/>
                    <a:pt x="301" y="67"/>
                    <a:pt x="268" y="134"/>
                  </a:cubicBezTo>
                  <a:cubicBezTo>
                    <a:pt x="268" y="167"/>
                    <a:pt x="234" y="234"/>
                    <a:pt x="234" y="301"/>
                  </a:cubicBezTo>
                  <a:lnTo>
                    <a:pt x="234" y="634"/>
                  </a:lnTo>
                  <a:lnTo>
                    <a:pt x="167" y="668"/>
                  </a:lnTo>
                  <a:cubicBezTo>
                    <a:pt x="134" y="701"/>
                    <a:pt x="67" y="734"/>
                    <a:pt x="34" y="801"/>
                  </a:cubicBezTo>
                  <a:cubicBezTo>
                    <a:pt x="34" y="834"/>
                    <a:pt x="34" y="901"/>
                    <a:pt x="1" y="935"/>
                  </a:cubicBezTo>
                  <a:cubicBezTo>
                    <a:pt x="1" y="968"/>
                    <a:pt x="34" y="1001"/>
                    <a:pt x="34" y="1035"/>
                  </a:cubicBezTo>
                  <a:cubicBezTo>
                    <a:pt x="51" y="1051"/>
                    <a:pt x="67" y="1060"/>
                    <a:pt x="88" y="1060"/>
                  </a:cubicBezTo>
                  <a:cubicBezTo>
                    <a:pt x="109" y="1060"/>
                    <a:pt x="134" y="1051"/>
                    <a:pt x="167" y="1035"/>
                  </a:cubicBezTo>
                  <a:lnTo>
                    <a:pt x="234" y="1001"/>
                  </a:lnTo>
                  <a:lnTo>
                    <a:pt x="234" y="1768"/>
                  </a:lnTo>
                  <a:cubicBezTo>
                    <a:pt x="234" y="1869"/>
                    <a:pt x="268" y="1969"/>
                    <a:pt x="368" y="2035"/>
                  </a:cubicBezTo>
                  <a:cubicBezTo>
                    <a:pt x="393" y="2061"/>
                    <a:pt x="423" y="2072"/>
                    <a:pt x="459" y="2072"/>
                  </a:cubicBezTo>
                  <a:cubicBezTo>
                    <a:pt x="516" y="2072"/>
                    <a:pt x="585" y="2043"/>
                    <a:pt x="668" y="2002"/>
                  </a:cubicBezTo>
                  <a:cubicBezTo>
                    <a:pt x="768" y="1935"/>
                    <a:pt x="868" y="1869"/>
                    <a:pt x="935" y="1768"/>
                  </a:cubicBezTo>
                  <a:cubicBezTo>
                    <a:pt x="1035" y="1702"/>
                    <a:pt x="1101" y="1602"/>
                    <a:pt x="1168" y="1502"/>
                  </a:cubicBezTo>
                  <a:cubicBezTo>
                    <a:pt x="1168" y="1468"/>
                    <a:pt x="1202" y="1402"/>
                    <a:pt x="1202" y="1368"/>
                  </a:cubicBezTo>
                  <a:cubicBezTo>
                    <a:pt x="1202" y="1335"/>
                    <a:pt x="1168" y="1301"/>
                    <a:pt x="1168" y="1268"/>
                  </a:cubicBezTo>
                  <a:cubicBezTo>
                    <a:pt x="1151" y="1251"/>
                    <a:pt x="1135" y="1243"/>
                    <a:pt x="1118" y="1243"/>
                  </a:cubicBezTo>
                  <a:cubicBezTo>
                    <a:pt x="1101" y="1243"/>
                    <a:pt x="1085" y="1251"/>
                    <a:pt x="1068" y="1268"/>
                  </a:cubicBezTo>
                  <a:cubicBezTo>
                    <a:pt x="1035" y="1301"/>
                    <a:pt x="1001" y="1335"/>
                    <a:pt x="1001" y="1368"/>
                  </a:cubicBezTo>
                  <a:cubicBezTo>
                    <a:pt x="901" y="1468"/>
                    <a:pt x="801" y="1568"/>
                    <a:pt x="668" y="1668"/>
                  </a:cubicBezTo>
                  <a:cubicBezTo>
                    <a:pt x="601" y="1702"/>
                    <a:pt x="534" y="1702"/>
                    <a:pt x="501" y="1702"/>
                  </a:cubicBezTo>
                  <a:cubicBezTo>
                    <a:pt x="468" y="1668"/>
                    <a:pt x="468" y="1635"/>
                    <a:pt x="468" y="1568"/>
                  </a:cubicBezTo>
                  <a:lnTo>
                    <a:pt x="468" y="868"/>
                  </a:lnTo>
                  <a:lnTo>
                    <a:pt x="901" y="601"/>
                  </a:lnTo>
                  <a:cubicBezTo>
                    <a:pt x="935" y="601"/>
                    <a:pt x="968" y="534"/>
                    <a:pt x="1001" y="501"/>
                  </a:cubicBezTo>
                  <a:cubicBezTo>
                    <a:pt x="1035" y="468"/>
                    <a:pt x="1035" y="401"/>
                    <a:pt x="1035" y="334"/>
                  </a:cubicBezTo>
                  <a:cubicBezTo>
                    <a:pt x="1035" y="301"/>
                    <a:pt x="1035" y="267"/>
                    <a:pt x="1001" y="234"/>
                  </a:cubicBezTo>
                  <a:cubicBezTo>
                    <a:pt x="990" y="223"/>
                    <a:pt x="979" y="219"/>
                    <a:pt x="968" y="219"/>
                  </a:cubicBezTo>
                  <a:cubicBezTo>
                    <a:pt x="946" y="219"/>
                    <a:pt x="924" y="234"/>
                    <a:pt x="901" y="234"/>
                  </a:cubicBezTo>
                  <a:lnTo>
                    <a:pt x="468" y="501"/>
                  </a:lnTo>
                  <a:lnTo>
                    <a:pt x="468" y="167"/>
                  </a:lnTo>
                  <a:cubicBezTo>
                    <a:pt x="468" y="134"/>
                    <a:pt x="468" y="67"/>
                    <a:pt x="43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363;p54"/>
            <p:cNvSpPr/>
            <p:nvPr/>
          </p:nvSpPr>
          <p:spPr>
            <a:xfrm>
              <a:off x="2200900" y="2466800"/>
              <a:ext cx="35900" cy="55275"/>
            </a:xfrm>
            <a:custGeom>
              <a:avLst/>
              <a:gdLst/>
              <a:ahLst/>
              <a:cxnLst/>
              <a:rect l="l" t="t" r="r" b="b"/>
              <a:pathLst>
                <a:path w="1436" h="2211" extrusionOk="0">
                  <a:moveTo>
                    <a:pt x="1093" y="0"/>
                  </a:moveTo>
                  <a:cubicBezTo>
                    <a:pt x="1060" y="0"/>
                    <a:pt x="1018" y="17"/>
                    <a:pt x="968" y="50"/>
                  </a:cubicBezTo>
                  <a:cubicBezTo>
                    <a:pt x="935" y="50"/>
                    <a:pt x="868" y="117"/>
                    <a:pt x="835" y="150"/>
                  </a:cubicBezTo>
                  <a:cubicBezTo>
                    <a:pt x="801" y="217"/>
                    <a:pt x="768" y="250"/>
                    <a:pt x="735" y="317"/>
                  </a:cubicBezTo>
                  <a:cubicBezTo>
                    <a:pt x="701" y="284"/>
                    <a:pt x="668" y="284"/>
                    <a:pt x="635" y="284"/>
                  </a:cubicBezTo>
                  <a:cubicBezTo>
                    <a:pt x="618" y="267"/>
                    <a:pt x="601" y="259"/>
                    <a:pt x="585" y="259"/>
                  </a:cubicBezTo>
                  <a:cubicBezTo>
                    <a:pt x="568" y="259"/>
                    <a:pt x="551" y="267"/>
                    <a:pt x="535" y="284"/>
                  </a:cubicBezTo>
                  <a:cubicBezTo>
                    <a:pt x="501" y="284"/>
                    <a:pt x="468" y="317"/>
                    <a:pt x="435" y="350"/>
                  </a:cubicBezTo>
                  <a:cubicBezTo>
                    <a:pt x="401" y="417"/>
                    <a:pt x="368" y="484"/>
                    <a:pt x="334" y="551"/>
                  </a:cubicBezTo>
                  <a:lnTo>
                    <a:pt x="334" y="450"/>
                  </a:lnTo>
                  <a:lnTo>
                    <a:pt x="168" y="617"/>
                  </a:lnTo>
                  <a:cubicBezTo>
                    <a:pt x="101" y="651"/>
                    <a:pt x="68" y="684"/>
                    <a:pt x="34" y="751"/>
                  </a:cubicBezTo>
                  <a:cubicBezTo>
                    <a:pt x="1" y="784"/>
                    <a:pt x="1" y="817"/>
                    <a:pt x="1" y="884"/>
                  </a:cubicBezTo>
                  <a:cubicBezTo>
                    <a:pt x="1" y="917"/>
                    <a:pt x="1" y="951"/>
                    <a:pt x="34" y="984"/>
                  </a:cubicBezTo>
                  <a:cubicBezTo>
                    <a:pt x="51" y="1001"/>
                    <a:pt x="68" y="1009"/>
                    <a:pt x="84" y="1009"/>
                  </a:cubicBezTo>
                  <a:cubicBezTo>
                    <a:pt x="101" y="1009"/>
                    <a:pt x="118" y="1001"/>
                    <a:pt x="134" y="984"/>
                  </a:cubicBezTo>
                  <a:lnTo>
                    <a:pt x="134" y="1818"/>
                  </a:lnTo>
                  <a:cubicBezTo>
                    <a:pt x="101" y="1851"/>
                    <a:pt x="68" y="1885"/>
                    <a:pt x="34" y="1952"/>
                  </a:cubicBezTo>
                  <a:cubicBezTo>
                    <a:pt x="1" y="1985"/>
                    <a:pt x="1" y="2018"/>
                    <a:pt x="1" y="2085"/>
                  </a:cubicBezTo>
                  <a:cubicBezTo>
                    <a:pt x="1" y="2118"/>
                    <a:pt x="1" y="2152"/>
                    <a:pt x="34" y="2185"/>
                  </a:cubicBezTo>
                  <a:cubicBezTo>
                    <a:pt x="51" y="2202"/>
                    <a:pt x="68" y="2210"/>
                    <a:pt x="88" y="2210"/>
                  </a:cubicBezTo>
                  <a:cubicBezTo>
                    <a:pt x="109" y="2210"/>
                    <a:pt x="134" y="2202"/>
                    <a:pt x="168" y="2185"/>
                  </a:cubicBezTo>
                  <a:lnTo>
                    <a:pt x="368" y="2052"/>
                  </a:lnTo>
                  <a:cubicBezTo>
                    <a:pt x="401" y="2018"/>
                    <a:pt x="435" y="1985"/>
                    <a:pt x="468" y="1952"/>
                  </a:cubicBezTo>
                  <a:cubicBezTo>
                    <a:pt x="501" y="1885"/>
                    <a:pt x="501" y="1851"/>
                    <a:pt x="501" y="1785"/>
                  </a:cubicBezTo>
                  <a:cubicBezTo>
                    <a:pt x="535" y="1751"/>
                    <a:pt x="501" y="1718"/>
                    <a:pt x="468" y="1685"/>
                  </a:cubicBezTo>
                  <a:cubicBezTo>
                    <a:pt x="468" y="1668"/>
                    <a:pt x="460" y="1660"/>
                    <a:pt x="443" y="1660"/>
                  </a:cubicBezTo>
                  <a:cubicBezTo>
                    <a:pt x="426" y="1660"/>
                    <a:pt x="401" y="1668"/>
                    <a:pt x="368" y="1685"/>
                  </a:cubicBezTo>
                  <a:lnTo>
                    <a:pt x="368" y="984"/>
                  </a:lnTo>
                  <a:cubicBezTo>
                    <a:pt x="401" y="917"/>
                    <a:pt x="435" y="851"/>
                    <a:pt x="468" y="784"/>
                  </a:cubicBezTo>
                  <a:cubicBezTo>
                    <a:pt x="468" y="751"/>
                    <a:pt x="501" y="717"/>
                    <a:pt x="535" y="684"/>
                  </a:cubicBezTo>
                  <a:lnTo>
                    <a:pt x="601" y="684"/>
                  </a:lnTo>
                  <a:cubicBezTo>
                    <a:pt x="601" y="717"/>
                    <a:pt x="601" y="751"/>
                    <a:pt x="601" y="784"/>
                  </a:cubicBezTo>
                  <a:lnTo>
                    <a:pt x="601" y="1885"/>
                  </a:lnTo>
                  <a:lnTo>
                    <a:pt x="801" y="1785"/>
                  </a:lnTo>
                  <a:cubicBezTo>
                    <a:pt x="868" y="1751"/>
                    <a:pt x="902" y="1718"/>
                    <a:pt x="935" y="1651"/>
                  </a:cubicBezTo>
                  <a:cubicBezTo>
                    <a:pt x="968" y="1618"/>
                    <a:pt x="968" y="1551"/>
                    <a:pt x="968" y="1518"/>
                  </a:cubicBezTo>
                  <a:cubicBezTo>
                    <a:pt x="968" y="1485"/>
                    <a:pt x="968" y="1418"/>
                    <a:pt x="935" y="1418"/>
                  </a:cubicBezTo>
                  <a:cubicBezTo>
                    <a:pt x="918" y="1401"/>
                    <a:pt x="902" y="1393"/>
                    <a:pt x="885" y="1393"/>
                  </a:cubicBezTo>
                  <a:cubicBezTo>
                    <a:pt x="868" y="1393"/>
                    <a:pt x="851" y="1401"/>
                    <a:pt x="835" y="1418"/>
                  </a:cubicBezTo>
                  <a:lnTo>
                    <a:pt x="835" y="684"/>
                  </a:lnTo>
                  <a:cubicBezTo>
                    <a:pt x="868" y="617"/>
                    <a:pt x="902" y="551"/>
                    <a:pt x="935" y="484"/>
                  </a:cubicBezTo>
                  <a:cubicBezTo>
                    <a:pt x="935" y="450"/>
                    <a:pt x="968" y="417"/>
                    <a:pt x="1002" y="417"/>
                  </a:cubicBezTo>
                  <a:lnTo>
                    <a:pt x="1068" y="417"/>
                  </a:lnTo>
                  <a:cubicBezTo>
                    <a:pt x="1068" y="450"/>
                    <a:pt x="1068" y="484"/>
                    <a:pt x="1068" y="517"/>
                  </a:cubicBezTo>
                  <a:lnTo>
                    <a:pt x="1068" y="1618"/>
                  </a:lnTo>
                  <a:lnTo>
                    <a:pt x="1268" y="1485"/>
                  </a:lnTo>
                  <a:cubicBezTo>
                    <a:pt x="1302" y="1451"/>
                    <a:pt x="1369" y="1418"/>
                    <a:pt x="1369" y="1384"/>
                  </a:cubicBezTo>
                  <a:cubicBezTo>
                    <a:pt x="1402" y="1318"/>
                    <a:pt x="1435" y="1284"/>
                    <a:pt x="1435" y="1218"/>
                  </a:cubicBezTo>
                  <a:cubicBezTo>
                    <a:pt x="1435" y="1184"/>
                    <a:pt x="1402" y="1151"/>
                    <a:pt x="1369" y="1118"/>
                  </a:cubicBezTo>
                  <a:cubicBezTo>
                    <a:pt x="1369" y="1101"/>
                    <a:pt x="1360" y="1093"/>
                    <a:pt x="1344" y="1093"/>
                  </a:cubicBezTo>
                  <a:cubicBezTo>
                    <a:pt x="1327" y="1093"/>
                    <a:pt x="1302" y="1101"/>
                    <a:pt x="1268" y="1118"/>
                  </a:cubicBezTo>
                  <a:lnTo>
                    <a:pt x="1268" y="350"/>
                  </a:lnTo>
                  <a:cubicBezTo>
                    <a:pt x="1302" y="217"/>
                    <a:pt x="1268" y="117"/>
                    <a:pt x="1168" y="50"/>
                  </a:cubicBezTo>
                  <a:cubicBezTo>
                    <a:pt x="1152" y="17"/>
                    <a:pt x="1127" y="0"/>
                    <a:pt x="109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364;p54"/>
            <p:cNvSpPr/>
            <p:nvPr/>
          </p:nvSpPr>
          <p:spPr>
            <a:xfrm>
              <a:off x="2237600" y="2449375"/>
              <a:ext cx="30050" cy="44550"/>
            </a:xfrm>
            <a:custGeom>
              <a:avLst/>
              <a:gdLst/>
              <a:ahLst/>
              <a:cxnLst/>
              <a:rect l="l" t="t" r="r" b="b"/>
              <a:pathLst>
                <a:path w="1202" h="1782" extrusionOk="0">
                  <a:moveTo>
                    <a:pt x="719" y="400"/>
                  </a:moveTo>
                  <a:cubicBezTo>
                    <a:pt x="774" y="400"/>
                    <a:pt x="831" y="425"/>
                    <a:pt x="868" y="480"/>
                  </a:cubicBezTo>
                  <a:cubicBezTo>
                    <a:pt x="935" y="547"/>
                    <a:pt x="968" y="647"/>
                    <a:pt x="968" y="747"/>
                  </a:cubicBezTo>
                  <a:cubicBezTo>
                    <a:pt x="968" y="847"/>
                    <a:pt x="901" y="981"/>
                    <a:pt x="868" y="1114"/>
                  </a:cubicBezTo>
                  <a:cubicBezTo>
                    <a:pt x="801" y="1214"/>
                    <a:pt x="701" y="1314"/>
                    <a:pt x="601" y="1414"/>
                  </a:cubicBezTo>
                  <a:cubicBezTo>
                    <a:pt x="568" y="1431"/>
                    <a:pt x="518" y="1439"/>
                    <a:pt x="468" y="1439"/>
                  </a:cubicBezTo>
                  <a:cubicBezTo>
                    <a:pt x="418" y="1439"/>
                    <a:pt x="368" y="1431"/>
                    <a:pt x="334" y="1414"/>
                  </a:cubicBezTo>
                  <a:cubicBezTo>
                    <a:pt x="267" y="1348"/>
                    <a:pt x="234" y="1248"/>
                    <a:pt x="234" y="1147"/>
                  </a:cubicBezTo>
                  <a:cubicBezTo>
                    <a:pt x="234" y="1014"/>
                    <a:pt x="267" y="881"/>
                    <a:pt x="334" y="747"/>
                  </a:cubicBezTo>
                  <a:cubicBezTo>
                    <a:pt x="401" y="614"/>
                    <a:pt x="468" y="514"/>
                    <a:pt x="601" y="447"/>
                  </a:cubicBezTo>
                  <a:cubicBezTo>
                    <a:pt x="631" y="417"/>
                    <a:pt x="674" y="400"/>
                    <a:pt x="719" y="400"/>
                  </a:cubicBezTo>
                  <a:close/>
                  <a:moveTo>
                    <a:pt x="816" y="0"/>
                  </a:moveTo>
                  <a:cubicBezTo>
                    <a:pt x="734" y="0"/>
                    <a:pt x="650" y="31"/>
                    <a:pt x="601" y="80"/>
                  </a:cubicBezTo>
                  <a:cubicBezTo>
                    <a:pt x="468" y="147"/>
                    <a:pt x="368" y="247"/>
                    <a:pt x="301" y="347"/>
                  </a:cubicBezTo>
                  <a:cubicBezTo>
                    <a:pt x="201" y="480"/>
                    <a:pt x="134" y="647"/>
                    <a:pt x="101" y="781"/>
                  </a:cubicBezTo>
                  <a:cubicBezTo>
                    <a:pt x="34" y="947"/>
                    <a:pt x="1" y="1081"/>
                    <a:pt x="1" y="1248"/>
                  </a:cubicBezTo>
                  <a:cubicBezTo>
                    <a:pt x="1" y="1381"/>
                    <a:pt x="34" y="1481"/>
                    <a:pt x="101" y="1614"/>
                  </a:cubicBezTo>
                  <a:cubicBezTo>
                    <a:pt x="134" y="1681"/>
                    <a:pt x="201" y="1748"/>
                    <a:pt x="301" y="1781"/>
                  </a:cubicBezTo>
                  <a:cubicBezTo>
                    <a:pt x="401" y="1781"/>
                    <a:pt x="501" y="1781"/>
                    <a:pt x="601" y="1715"/>
                  </a:cubicBezTo>
                  <a:cubicBezTo>
                    <a:pt x="701" y="1648"/>
                    <a:pt x="801" y="1548"/>
                    <a:pt x="901" y="1448"/>
                  </a:cubicBezTo>
                  <a:cubicBezTo>
                    <a:pt x="1001" y="1314"/>
                    <a:pt x="1068" y="1147"/>
                    <a:pt x="1101" y="1014"/>
                  </a:cubicBezTo>
                  <a:cubicBezTo>
                    <a:pt x="1168" y="881"/>
                    <a:pt x="1168" y="747"/>
                    <a:pt x="1168" y="614"/>
                  </a:cubicBezTo>
                  <a:cubicBezTo>
                    <a:pt x="1201" y="447"/>
                    <a:pt x="1168" y="314"/>
                    <a:pt x="1101" y="213"/>
                  </a:cubicBezTo>
                  <a:cubicBezTo>
                    <a:pt x="1068" y="113"/>
                    <a:pt x="1001" y="47"/>
                    <a:pt x="901" y="13"/>
                  </a:cubicBezTo>
                  <a:cubicBezTo>
                    <a:pt x="874" y="4"/>
                    <a:pt x="845" y="0"/>
                    <a:pt x="81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365;p54"/>
            <p:cNvSpPr/>
            <p:nvPr/>
          </p:nvSpPr>
          <p:spPr>
            <a:xfrm>
              <a:off x="2270950" y="2408825"/>
              <a:ext cx="34225" cy="66950"/>
            </a:xfrm>
            <a:custGeom>
              <a:avLst/>
              <a:gdLst/>
              <a:ahLst/>
              <a:cxnLst/>
              <a:rect l="l" t="t" r="r" b="b"/>
              <a:pathLst>
                <a:path w="1369" h="2678" extrusionOk="0">
                  <a:moveTo>
                    <a:pt x="718" y="1252"/>
                  </a:moveTo>
                  <a:cubicBezTo>
                    <a:pt x="760" y="1252"/>
                    <a:pt x="801" y="1268"/>
                    <a:pt x="835" y="1302"/>
                  </a:cubicBezTo>
                  <a:cubicBezTo>
                    <a:pt x="902" y="1368"/>
                    <a:pt x="935" y="1502"/>
                    <a:pt x="935" y="1602"/>
                  </a:cubicBezTo>
                  <a:cubicBezTo>
                    <a:pt x="935" y="1735"/>
                    <a:pt x="902" y="1869"/>
                    <a:pt x="835" y="2002"/>
                  </a:cubicBezTo>
                  <a:cubicBezTo>
                    <a:pt x="801" y="2102"/>
                    <a:pt x="701" y="2202"/>
                    <a:pt x="601" y="2269"/>
                  </a:cubicBezTo>
                  <a:cubicBezTo>
                    <a:pt x="551" y="2286"/>
                    <a:pt x="501" y="2294"/>
                    <a:pt x="455" y="2294"/>
                  </a:cubicBezTo>
                  <a:cubicBezTo>
                    <a:pt x="410" y="2294"/>
                    <a:pt x="368" y="2286"/>
                    <a:pt x="334" y="2269"/>
                  </a:cubicBezTo>
                  <a:cubicBezTo>
                    <a:pt x="268" y="2202"/>
                    <a:pt x="234" y="2102"/>
                    <a:pt x="268" y="2002"/>
                  </a:cubicBezTo>
                  <a:cubicBezTo>
                    <a:pt x="268" y="1869"/>
                    <a:pt x="301" y="1702"/>
                    <a:pt x="368" y="1602"/>
                  </a:cubicBezTo>
                  <a:cubicBezTo>
                    <a:pt x="401" y="1469"/>
                    <a:pt x="501" y="1368"/>
                    <a:pt x="601" y="1302"/>
                  </a:cubicBezTo>
                  <a:cubicBezTo>
                    <a:pt x="635" y="1268"/>
                    <a:pt x="676" y="1252"/>
                    <a:pt x="718" y="1252"/>
                  </a:cubicBezTo>
                  <a:close/>
                  <a:moveTo>
                    <a:pt x="1168" y="1"/>
                  </a:moveTo>
                  <a:lnTo>
                    <a:pt x="902" y="168"/>
                  </a:lnTo>
                  <a:cubicBezTo>
                    <a:pt x="868" y="168"/>
                    <a:pt x="835" y="234"/>
                    <a:pt x="801" y="268"/>
                  </a:cubicBezTo>
                  <a:cubicBezTo>
                    <a:pt x="768" y="301"/>
                    <a:pt x="768" y="368"/>
                    <a:pt x="768" y="434"/>
                  </a:cubicBezTo>
                  <a:cubicBezTo>
                    <a:pt x="735" y="468"/>
                    <a:pt x="768" y="501"/>
                    <a:pt x="801" y="535"/>
                  </a:cubicBezTo>
                  <a:cubicBezTo>
                    <a:pt x="801" y="551"/>
                    <a:pt x="818" y="560"/>
                    <a:pt x="839" y="560"/>
                  </a:cubicBezTo>
                  <a:cubicBezTo>
                    <a:pt x="860" y="560"/>
                    <a:pt x="885" y="551"/>
                    <a:pt x="902" y="535"/>
                  </a:cubicBezTo>
                  <a:lnTo>
                    <a:pt x="935" y="501"/>
                  </a:lnTo>
                  <a:lnTo>
                    <a:pt x="935" y="935"/>
                  </a:lnTo>
                  <a:cubicBezTo>
                    <a:pt x="911" y="911"/>
                    <a:pt x="871" y="888"/>
                    <a:pt x="826" y="888"/>
                  </a:cubicBezTo>
                  <a:cubicBezTo>
                    <a:pt x="807" y="888"/>
                    <a:pt x="788" y="892"/>
                    <a:pt x="768" y="901"/>
                  </a:cubicBezTo>
                  <a:cubicBezTo>
                    <a:pt x="735" y="901"/>
                    <a:pt x="668" y="901"/>
                    <a:pt x="601" y="935"/>
                  </a:cubicBezTo>
                  <a:cubicBezTo>
                    <a:pt x="435" y="1068"/>
                    <a:pt x="268" y="1235"/>
                    <a:pt x="201" y="1435"/>
                  </a:cubicBezTo>
                  <a:cubicBezTo>
                    <a:pt x="68" y="1635"/>
                    <a:pt x="34" y="1902"/>
                    <a:pt x="34" y="2136"/>
                  </a:cubicBezTo>
                  <a:cubicBezTo>
                    <a:pt x="1" y="2302"/>
                    <a:pt x="68" y="2469"/>
                    <a:pt x="168" y="2603"/>
                  </a:cubicBezTo>
                  <a:cubicBezTo>
                    <a:pt x="234" y="2653"/>
                    <a:pt x="309" y="2678"/>
                    <a:pt x="384" y="2678"/>
                  </a:cubicBezTo>
                  <a:cubicBezTo>
                    <a:pt x="460" y="2678"/>
                    <a:pt x="535" y="2653"/>
                    <a:pt x="601" y="2603"/>
                  </a:cubicBezTo>
                  <a:cubicBezTo>
                    <a:pt x="668" y="2569"/>
                    <a:pt x="735" y="2536"/>
                    <a:pt x="768" y="2469"/>
                  </a:cubicBezTo>
                  <a:cubicBezTo>
                    <a:pt x="835" y="2403"/>
                    <a:pt x="902" y="2336"/>
                    <a:pt x="935" y="2269"/>
                  </a:cubicBezTo>
                  <a:lnTo>
                    <a:pt x="935" y="2369"/>
                  </a:lnTo>
                  <a:lnTo>
                    <a:pt x="1202" y="2202"/>
                  </a:lnTo>
                  <a:cubicBezTo>
                    <a:pt x="1235" y="2169"/>
                    <a:pt x="1302" y="2136"/>
                    <a:pt x="1335" y="2069"/>
                  </a:cubicBezTo>
                  <a:cubicBezTo>
                    <a:pt x="1335" y="2036"/>
                    <a:pt x="1335" y="2002"/>
                    <a:pt x="1369" y="1936"/>
                  </a:cubicBezTo>
                  <a:cubicBezTo>
                    <a:pt x="1369" y="1902"/>
                    <a:pt x="1335" y="1869"/>
                    <a:pt x="1302" y="1835"/>
                  </a:cubicBezTo>
                  <a:cubicBezTo>
                    <a:pt x="1302" y="1819"/>
                    <a:pt x="1293" y="1810"/>
                    <a:pt x="1277" y="1810"/>
                  </a:cubicBezTo>
                  <a:cubicBezTo>
                    <a:pt x="1260" y="1810"/>
                    <a:pt x="1235" y="1819"/>
                    <a:pt x="1202" y="1835"/>
                  </a:cubicBezTo>
                  <a:lnTo>
                    <a:pt x="1168" y="1869"/>
                  </a:lnTo>
                  <a:lnTo>
                    <a:pt x="1168"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366;p54"/>
            <p:cNvSpPr/>
            <p:nvPr/>
          </p:nvSpPr>
          <p:spPr>
            <a:xfrm>
              <a:off x="2306825" y="2408825"/>
              <a:ext cx="32550" cy="49850"/>
            </a:xfrm>
            <a:custGeom>
              <a:avLst/>
              <a:gdLst/>
              <a:ahLst/>
              <a:cxnLst/>
              <a:rect l="l" t="t" r="r" b="b"/>
              <a:pathLst>
                <a:path w="1302" h="1994" extrusionOk="0">
                  <a:moveTo>
                    <a:pt x="134" y="1"/>
                  </a:moveTo>
                  <a:cubicBezTo>
                    <a:pt x="100" y="34"/>
                    <a:pt x="67" y="68"/>
                    <a:pt x="34" y="101"/>
                  </a:cubicBezTo>
                  <a:cubicBezTo>
                    <a:pt x="34" y="134"/>
                    <a:pt x="34" y="201"/>
                    <a:pt x="0" y="234"/>
                  </a:cubicBezTo>
                  <a:cubicBezTo>
                    <a:pt x="0" y="268"/>
                    <a:pt x="0" y="301"/>
                    <a:pt x="0" y="334"/>
                  </a:cubicBezTo>
                  <a:cubicBezTo>
                    <a:pt x="34" y="334"/>
                    <a:pt x="67" y="368"/>
                    <a:pt x="100" y="368"/>
                  </a:cubicBezTo>
                  <a:lnTo>
                    <a:pt x="834" y="568"/>
                  </a:lnTo>
                  <a:lnTo>
                    <a:pt x="100" y="1635"/>
                  </a:lnTo>
                  <a:cubicBezTo>
                    <a:pt x="67" y="1669"/>
                    <a:pt x="34" y="1735"/>
                    <a:pt x="0" y="1769"/>
                  </a:cubicBezTo>
                  <a:cubicBezTo>
                    <a:pt x="0" y="1802"/>
                    <a:pt x="0" y="1835"/>
                    <a:pt x="0" y="1869"/>
                  </a:cubicBezTo>
                  <a:cubicBezTo>
                    <a:pt x="0" y="1902"/>
                    <a:pt x="34" y="1936"/>
                    <a:pt x="34" y="1969"/>
                  </a:cubicBezTo>
                  <a:cubicBezTo>
                    <a:pt x="50" y="1986"/>
                    <a:pt x="67" y="1994"/>
                    <a:pt x="84" y="1994"/>
                  </a:cubicBezTo>
                  <a:cubicBezTo>
                    <a:pt x="100" y="1994"/>
                    <a:pt x="117" y="1986"/>
                    <a:pt x="134" y="1969"/>
                  </a:cubicBezTo>
                  <a:cubicBezTo>
                    <a:pt x="167" y="1936"/>
                    <a:pt x="200" y="1902"/>
                    <a:pt x="234" y="1869"/>
                  </a:cubicBezTo>
                  <a:lnTo>
                    <a:pt x="1301" y="301"/>
                  </a:lnTo>
                  <a:lnTo>
                    <a:pt x="234"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367;p54"/>
            <p:cNvSpPr/>
            <p:nvPr/>
          </p:nvSpPr>
          <p:spPr>
            <a:xfrm>
              <a:off x="2341850" y="2373400"/>
              <a:ext cx="26700" cy="66325"/>
            </a:xfrm>
            <a:custGeom>
              <a:avLst/>
              <a:gdLst/>
              <a:ahLst/>
              <a:cxnLst/>
              <a:rect l="l" t="t" r="r" b="b"/>
              <a:pathLst>
                <a:path w="1068" h="2653" extrusionOk="0">
                  <a:moveTo>
                    <a:pt x="747" y="0"/>
                  </a:moveTo>
                  <a:cubicBezTo>
                    <a:pt x="692" y="0"/>
                    <a:pt x="634" y="17"/>
                    <a:pt x="567" y="50"/>
                  </a:cubicBezTo>
                  <a:cubicBezTo>
                    <a:pt x="434" y="117"/>
                    <a:pt x="367" y="217"/>
                    <a:pt x="300" y="284"/>
                  </a:cubicBezTo>
                  <a:cubicBezTo>
                    <a:pt x="200" y="417"/>
                    <a:pt x="167" y="517"/>
                    <a:pt x="134" y="651"/>
                  </a:cubicBezTo>
                  <a:cubicBezTo>
                    <a:pt x="67" y="751"/>
                    <a:pt x="67" y="851"/>
                    <a:pt x="67" y="951"/>
                  </a:cubicBezTo>
                  <a:cubicBezTo>
                    <a:pt x="67" y="984"/>
                    <a:pt x="67" y="1018"/>
                    <a:pt x="100" y="1051"/>
                  </a:cubicBezTo>
                  <a:lnTo>
                    <a:pt x="167" y="1051"/>
                  </a:lnTo>
                  <a:cubicBezTo>
                    <a:pt x="200" y="1018"/>
                    <a:pt x="234" y="984"/>
                    <a:pt x="234" y="984"/>
                  </a:cubicBezTo>
                  <a:cubicBezTo>
                    <a:pt x="267" y="917"/>
                    <a:pt x="267" y="884"/>
                    <a:pt x="267" y="851"/>
                  </a:cubicBezTo>
                  <a:cubicBezTo>
                    <a:pt x="300" y="784"/>
                    <a:pt x="300" y="684"/>
                    <a:pt x="334" y="651"/>
                  </a:cubicBezTo>
                  <a:cubicBezTo>
                    <a:pt x="401" y="551"/>
                    <a:pt x="467" y="450"/>
                    <a:pt x="534" y="417"/>
                  </a:cubicBezTo>
                  <a:cubicBezTo>
                    <a:pt x="584" y="400"/>
                    <a:pt x="626" y="392"/>
                    <a:pt x="659" y="392"/>
                  </a:cubicBezTo>
                  <a:cubicBezTo>
                    <a:pt x="692" y="392"/>
                    <a:pt x="717" y="400"/>
                    <a:pt x="734" y="417"/>
                  </a:cubicBezTo>
                  <a:cubicBezTo>
                    <a:pt x="801" y="450"/>
                    <a:pt x="834" y="517"/>
                    <a:pt x="801" y="584"/>
                  </a:cubicBezTo>
                  <a:cubicBezTo>
                    <a:pt x="801" y="684"/>
                    <a:pt x="801" y="751"/>
                    <a:pt x="734" y="851"/>
                  </a:cubicBezTo>
                  <a:cubicBezTo>
                    <a:pt x="667" y="1018"/>
                    <a:pt x="434" y="1518"/>
                    <a:pt x="0" y="2285"/>
                  </a:cubicBezTo>
                  <a:lnTo>
                    <a:pt x="0" y="2652"/>
                  </a:lnTo>
                  <a:lnTo>
                    <a:pt x="1034" y="2052"/>
                  </a:lnTo>
                  <a:lnTo>
                    <a:pt x="1034" y="1885"/>
                  </a:lnTo>
                  <a:cubicBezTo>
                    <a:pt x="1034" y="1818"/>
                    <a:pt x="1034" y="1785"/>
                    <a:pt x="1001" y="1718"/>
                  </a:cubicBezTo>
                  <a:cubicBezTo>
                    <a:pt x="1001" y="1701"/>
                    <a:pt x="993" y="1693"/>
                    <a:pt x="980" y="1693"/>
                  </a:cubicBezTo>
                  <a:cubicBezTo>
                    <a:pt x="968" y="1693"/>
                    <a:pt x="951" y="1701"/>
                    <a:pt x="934" y="1718"/>
                  </a:cubicBezTo>
                  <a:cubicBezTo>
                    <a:pt x="901" y="1751"/>
                    <a:pt x="868" y="1785"/>
                    <a:pt x="868" y="1818"/>
                  </a:cubicBezTo>
                  <a:lnTo>
                    <a:pt x="367" y="2118"/>
                  </a:lnTo>
                  <a:cubicBezTo>
                    <a:pt x="601" y="1685"/>
                    <a:pt x="734" y="1384"/>
                    <a:pt x="801" y="1218"/>
                  </a:cubicBezTo>
                  <a:cubicBezTo>
                    <a:pt x="901" y="1084"/>
                    <a:pt x="968" y="917"/>
                    <a:pt x="1001" y="751"/>
                  </a:cubicBezTo>
                  <a:cubicBezTo>
                    <a:pt x="1034" y="684"/>
                    <a:pt x="1034" y="584"/>
                    <a:pt x="1034" y="484"/>
                  </a:cubicBezTo>
                  <a:cubicBezTo>
                    <a:pt x="1068" y="317"/>
                    <a:pt x="1001" y="184"/>
                    <a:pt x="901" y="50"/>
                  </a:cubicBezTo>
                  <a:cubicBezTo>
                    <a:pt x="851" y="17"/>
                    <a:pt x="801" y="0"/>
                    <a:pt x="74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368;p54"/>
            <p:cNvSpPr/>
            <p:nvPr/>
          </p:nvSpPr>
          <p:spPr>
            <a:xfrm>
              <a:off x="2378525" y="2353800"/>
              <a:ext cx="24225" cy="60400"/>
            </a:xfrm>
            <a:custGeom>
              <a:avLst/>
              <a:gdLst/>
              <a:ahLst/>
              <a:cxnLst/>
              <a:rect l="l" t="t" r="r" b="b"/>
              <a:pathLst>
                <a:path w="969" h="2416" extrusionOk="0">
                  <a:moveTo>
                    <a:pt x="564" y="384"/>
                  </a:moveTo>
                  <a:cubicBezTo>
                    <a:pt x="593" y="384"/>
                    <a:pt x="618" y="401"/>
                    <a:pt x="635" y="434"/>
                  </a:cubicBezTo>
                  <a:cubicBezTo>
                    <a:pt x="735" y="567"/>
                    <a:pt x="768" y="701"/>
                    <a:pt x="735" y="868"/>
                  </a:cubicBezTo>
                  <a:lnTo>
                    <a:pt x="735" y="1234"/>
                  </a:lnTo>
                  <a:cubicBezTo>
                    <a:pt x="735" y="1435"/>
                    <a:pt x="701" y="1601"/>
                    <a:pt x="668" y="1802"/>
                  </a:cubicBezTo>
                  <a:cubicBezTo>
                    <a:pt x="635" y="1868"/>
                    <a:pt x="568" y="1968"/>
                    <a:pt x="501" y="2002"/>
                  </a:cubicBezTo>
                  <a:cubicBezTo>
                    <a:pt x="451" y="2035"/>
                    <a:pt x="418" y="2052"/>
                    <a:pt x="393" y="2052"/>
                  </a:cubicBezTo>
                  <a:cubicBezTo>
                    <a:pt x="368" y="2052"/>
                    <a:pt x="351" y="2035"/>
                    <a:pt x="335" y="2002"/>
                  </a:cubicBezTo>
                  <a:cubicBezTo>
                    <a:pt x="234" y="1868"/>
                    <a:pt x="201" y="1735"/>
                    <a:pt x="201" y="1568"/>
                  </a:cubicBezTo>
                  <a:lnTo>
                    <a:pt x="201" y="1201"/>
                  </a:lnTo>
                  <a:cubicBezTo>
                    <a:pt x="201" y="1001"/>
                    <a:pt x="234" y="834"/>
                    <a:pt x="301" y="667"/>
                  </a:cubicBezTo>
                  <a:cubicBezTo>
                    <a:pt x="335" y="567"/>
                    <a:pt x="401" y="467"/>
                    <a:pt x="468" y="434"/>
                  </a:cubicBezTo>
                  <a:cubicBezTo>
                    <a:pt x="501" y="401"/>
                    <a:pt x="535" y="384"/>
                    <a:pt x="564" y="384"/>
                  </a:cubicBezTo>
                  <a:close/>
                  <a:moveTo>
                    <a:pt x="735" y="0"/>
                  </a:moveTo>
                  <a:cubicBezTo>
                    <a:pt x="635" y="0"/>
                    <a:pt x="568" y="0"/>
                    <a:pt x="501" y="67"/>
                  </a:cubicBezTo>
                  <a:cubicBezTo>
                    <a:pt x="301" y="167"/>
                    <a:pt x="168" y="367"/>
                    <a:pt x="134" y="567"/>
                  </a:cubicBezTo>
                  <a:cubicBezTo>
                    <a:pt x="34" y="801"/>
                    <a:pt x="1" y="1068"/>
                    <a:pt x="1" y="1301"/>
                  </a:cubicBezTo>
                  <a:lnTo>
                    <a:pt x="1" y="1701"/>
                  </a:lnTo>
                  <a:cubicBezTo>
                    <a:pt x="1" y="1835"/>
                    <a:pt x="1" y="2002"/>
                    <a:pt x="68" y="2168"/>
                  </a:cubicBezTo>
                  <a:cubicBezTo>
                    <a:pt x="101" y="2269"/>
                    <a:pt x="168" y="2335"/>
                    <a:pt x="268" y="2402"/>
                  </a:cubicBezTo>
                  <a:cubicBezTo>
                    <a:pt x="287" y="2412"/>
                    <a:pt x="307" y="2416"/>
                    <a:pt x="327" y="2416"/>
                  </a:cubicBezTo>
                  <a:cubicBezTo>
                    <a:pt x="376" y="2416"/>
                    <a:pt x="431" y="2392"/>
                    <a:pt x="501" y="2369"/>
                  </a:cubicBezTo>
                  <a:cubicBezTo>
                    <a:pt x="668" y="2235"/>
                    <a:pt x="802" y="2068"/>
                    <a:pt x="835" y="1835"/>
                  </a:cubicBezTo>
                  <a:cubicBezTo>
                    <a:pt x="935" y="1601"/>
                    <a:pt x="968" y="1368"/>
                    <a:pt x="968" y="1101"/>
                  </a:cubicBezTo>
                  <a:lnTo>
                    <a:pt x="968" y="734"/>
                  </a:lnTo>
                  <a:cubicBezTo>
                    <a:pt x="968" y="567"/>
                    <a:pt x="968" y="401"/>
                    <a:pt x="902" y="267"/>
                  </a:cubicBezTo>
                  <a:cubicBezTo>
                    <a:pt x="868" y="167"/>
                    <a:pt x="802" y="67"/>
                    <a:pt x="73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369;p54"/>
            <p:cNvSpPr/>
            <p:nvPr/>
          </p:nvSpPr>
          <p:spPr>
            <a:xfrm>
              <a:off x="2411900" y="2333575"/>
              <a:ext cx="25875" cy="66100"/>
            </a:xfrm>
            <a:custGeom>
              <a:avLst/>
              <a:gdLst/>
              <a:ahLst/>
              <a:cxnLst/>
              <a:rect l="l" t="t" r="r" b="b"/>
              <a:pathLst>
                <a:path w="1035" h="2644" extrusionOk="0">
                  <a:moveTo>
                    <a:pt x="701" y="0"/>
                  </a:moveTo>
                  <a:cubicBezTo>
                    <a:pt x="642" y="0"/>
                    <a:pt x="584" y="25"/>
                    <a:pt x="534" y="75"/>
                  </a:cubicBezTo>
                  <a:cubicBezTo>
                    <a:pt x="434" y="109"/>
                    <a:pt x="334" y="209"/>
                    <a:pt x="267" y="309"/>
                  </a:cubicBezTo>
                  <a:cubicBezTo>
                    <a:pt x="200" y="409"/>
                    <a:pt x="134" y="509"/>
                    <a:pt x="100" y="642"/>
                  </a:cubicBezTo>
                  <a:cubicBezTo>
                    <a:pt x="67" y="743"/>
                    <a:pt x="34" y="843"/>
                    <a:pt x="34" y="943"/>
                  </a:cubicBezTo>
                  <a:cubicBezTo>
                    <a:pt x="34" y="976"/>
                    <a:pt x="34" y="1009"/>
                    <a:pt x="67" y="1043"/>
                  </a:cubicBezTo>
                  <a:lnTo>
                    <a:pt x="134" y="1043"/>
                  </a:lnTo>
                  <a:cubicBezTo>
                    <a:pt x="167" y="1009"/>
                    <a:pt x="200" y="1009"/>
                    <a:pt x="200" y="976"/>
                  </a:cubicBezTo>
                  <a:cubicBezTo>
                    <a:pt x="234" y="943"/>
                    <a:pt x="234" y="876"/>
                    <a:pt x="267" y="843"/>
                  </a:cubicBezTo>
                  <a:cubicBezTo>
                    <a:pt x="267" y="776"/>
                    <a:pt x="300" y="709"/>
                    <a:pt x="334" y="642"/>
                  </a:cubicBezTo>
                  <a:cubicBezTo>
                    <a:pt x="367" y="542"/>
                    <a:pt x="434" y="442"/>
                    <a:pt x="534" y="409"/>
                  </a:cubicBezTo>
                  <a:cubicBezTo>
                    <a:pt x="567" y="392"/>
                    <a:pt x="601" y="384"/>
                    <a:pt x="630" y="384"/>
                  </a:cubicBezTo>
                  <a:cubicBezTo>
                    <a:pt x="659" y="384"/>
                    <a:pt x="684" y="392"/>
                    <a:pt x="701" y="409"/>
                  </a:cubicBezTo>
                  <a:cubicBezTo>
                    <a:pt x="767" y="442"/>
                    <a:pt x="801" y="509"/>
                    <a:pt x="801" y="576"/>
                  </a:cubicBezTo>
                  <a:cubicBezTo>
                    <a:pt x="801" y="676"/>
                    <a:pt x="767" y="776"/>
                    <a:pt x="734" y="843"/>
                  </a:cubicBezTo>
                  <a:cubicBezTo>
                    <a:pt x="634" y="1043"/>
                    <a:pt x="401" y="1510"/>
                    <a:pt x="0" y="2277"/>
                  </a:cubicBezTo>
                  <a:lnTo>
                    <a:pt x="0" y="2644"/>
                  </a:lnTo>
                  <a:lnTo>
                    <a:pt x="1034" y="2043"/>
                  </a:lnTo>
                  <a:lnTo>
                    <a:pt x="1034" y="1877"/>
                  </a:lnTo>
                  <a:cubicBezTo>
                    <a:pt x="1034" y="1810"/>
                    <a:pt x="1001" y="1777"/>
                    <a:pt x="1001" y="1710"/>
                  </a:cubicBezTo>
                  <a:lnTo>
                    <a:pt x="901" y="1710"/>
                  </a:lnTo>
                  <a:cubicBezTo>
                    <a:pt x="868" y="1743"/>
                    <a:pt x="834" y="1777"/>
                    <a:pt x="834" y="1810"/>
                  </a:cubicBezTo>
                  <a:lnTo>
                    <a:pt x="334" y="2110"/>
                  </a:lnTo>
                  <a:cubicBezTo>
                    <a:pt x="534" y="1677"/>
                    <a:pt x="701" y="1376"/>
                    <a:pt x="801" y="1210"/>
                  </a:cubicBezTo>
                  <a:cubicBezTo>
                    <a:pt x="868" y="1076"/>
                    <a:pt x="934" y="909"/>
                    <a:pt x="968" y="776"/>
                  </a:cubicBezTo>
                  <a:cubicBezTo>
                    <a:pt x="1001" y="676"/>
                    <a:pt x="1001" y="576"/>
                    <a:pt x="1034" y="476"/>
                  </a:cubicBezTo>
                  <a:cubicBezTo>
                    <a:pt x="1034" y="309"/>
                    <a:pt x="1001" y="175"/>
                    <a:pt x="868" y="75"/>
                  </a:cubicBezTo>
                  <a:cubicBezTo>
                    <a:pt x="817" y="25"/>
                    <a:pt x="759" y="0"/>
                    <a:pt x="70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370;p54"/>
            <p:cNvSpPr/>
            <p:nvPr/>
          </p:nvSpPr>
          <p:spPr>
            <a:xfrm>
              <a:off x="2447750" y="2314050"/>
              <a:ext cx="25050" cy="60125"/>
            </a:xfrm>
            <a:custGeom>
              <a:avLst/>
              <a:gdLst/>
              <a:ahLst/>
              <a:cxnLst/>
              <a:rect l="l" t="t" r="r" b="b"/>
              <a:pathLst>
                <a:path w="1002" h="2405" extrusionOk="0">
                  <a:moveTo>
                    <a:pt x="571" y="401"/>
                  </a:moveTo>
                  <a:cubicBezTo>
                    <a:pt x="601" y="401"/>
                    <a:pt x="629" y="417"/>
                    <a:pt x="668" y="456"/>
                  </a:cubicBezTo>
                  <a:cubicBezTo>
                    <a:pt x="734" y="556"/>
                    <a:pt x="768" y="723"/>
                    <a:pt x="768" y="856"/>
                  </a:cubicBezTo>
                  <a:lnTo>
                    <a:pt x="768" y="1223"/>
                  </a:lnTo>
                  <a:cubicBezTo>
                    <a:pt x="768" y="1423"/>
                    <a:pt x="734" y="1590"/>
                    <a:pt x="668" y="1790"/>
                  </a:cubicBezTo>
                  <a:cubicBezTo>
                    <a:pt x="634" y="1857"/>
                    <a:pt x="568" y="1957"/>
                    <a:pt x="501" y="1991"/>
                  </a:cubicBezTo>
                  <a:cubicBezTo>
                    <a:pt x="473" y="2019"/>
                    <a:pt x="445" y="2029"/>
                    <a:pt x="419" y="2029"/>
                  </a:cubicBezTo>
                  <a:cubicBezTo>
                    <a:pt x="384" y="2029"/>
                    <a:pt x="353" y="2010"/>
                    <a:pt x="334" y="1991"/>
                  </a:cubicBezTo>
                  <a:cubicBezTo>
                    <a:pt x="267" y="1857"/>
                    <a:pt x="201" y="1724"/>
                    <a:pt x="234" y="1557"/>
                  </a:cubicBezTo>
                  <a:lnTo>
                    <a:pt x="234" y="1190"/>
                  </a:lnTo>
                  <a:cubicBezTo>
                    <a:pt x="234" y="990"/>
                    <a:pt x="267" y="823"/>
                    <a:pt x="334" y="623"/>
                  </a:cubicBezTo>
                  <a:cubicBezTo>
                    <a:pt x="334" y="556"/>
                    <a:pt x="401" y="456"/>
                    <a:pt x="501" y="423"/>
                  </a:cubicBezTo>
                  <a:cubicBezTo>
                    <a:pt x="529" y="409"/>
                    <a:pt x="550" y="401"/>
                    <a:pt x="571" y="401"/>
                  </a:cubicBezTo>
                  <a:close/>
                  <a:moveTo>
                    <a:pt x="618" y="1"/>
                  </a:moveTo>
                  <a:cubicBezTo>
                    <a:pt x="579" y="1"/>
                    <a:pt x="540" y="17"/>
                    <a:pt x="501" y="56"/>
                  </a:cubicBezTo>
                  <a:cubicBezTo>
                    <a:pt x="301" y="156"/>
                    <a:pt x="167" y="356"/>
                    <a:pt x="134" y="590"/>
                  </a:cubicBezTo>
                  <a:cubicBezTo>
                    <a:pt x="34" y="823"/>
                    <a:pt x="1" y="1057"/>
                    <a:pt x="1" y="1290"/>
                  </a:cubicBezTo>
                  <a:lnTo>
                    <a:pt x="1" y="1690"/>
                  </a:lnTo>
                  <a:cubicBezTo>
                    <a:pt x="1" y="1857"/>
                    <a:pt x="34" y="2024"/>
                    <a:pt x="67" y="2157"/>
                  </a:cubicBezTo>
                  <a:cubicBezTo>
                    <a:pt x="101" y="2257"/>
                    <a:pt x="167" y="2357"/>
                    <a:pt x="267" y="2391"/>
                  </a:cubicBezTo>
                  <a:cubicBezTo>
                    <a:pt x="287" y="2401"/>
                    <a:pt x="309" y="2405"/>
                    <a:pt x="333" y="2405"/>
                  </a:cubicBezTo>
                  <a:cubicBezTo>
                    <a:pt x="390" y="2405"/>
                    <a:pt x="454" y="2381"/>
                    <a:pt x="501" y="2357"/>
                  </a:cubicBezTo>
                  <a:cubicBezTo>
                    <a:pt x="668" y="2224"/>
                    <a:pt x="801" y="2057"/>
                    <a:pt x="868" y="1824"/>
                  </a:cubicBezTo>
                  <a:cubicBezTo>
                    <a:pt x="935" y="1590"/>
                    <a:pt x="968" y="1357"/>
                    <a:pt x="1001" y="1123"/>
                  </a:cubicBezTo>
                  <a:lnTo>
                    <a:pt x="1001" y="723"/>
                  </a:lnTo>
                  <a:cubicBezTo>
                    <a:pt x="1001" y="556"/>
                    <a:pt x="968" y="389"/>
                    <a:pt x="901" y="256"/>
                  </a:cubicBezTo>
                  <a:cubicBezTo>
                    <a:pt x="835" y="123"/>
                    <a:pt x="768" y="22"/>
                    <a:pt x="701" y="22"/>
                  </a:cubicBezTo>
                  <a:cubicBezTo>
                    <a:pt x="673" y="9"/>
                    <a:pt x="646" y="1"/>
                    <a:pt x="61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371;p54"/>
            <p:cNvSpPr/>
            <p:nvPr/>
          </p:nvSpPr>
          <p:spPr>
            <a:xfrm>
              <a:off x="2482775" y="2316275"/>
              <a:ext cx="23375" cy="21700"/>
            </a:xfrm>
            <a:custGeom>
              <a:avLst/>
              <a:gdLst/>
              <a:ahLst/>
              <a:cxnLst/>
              <a:rect l="l" t="t" r="r" b="b"/>
              <a:pathLst>
                <a:path w="935" h="868" extrusionOk="0">
                  <a:moveTo>
                    <a:pt x="935" y="0"/>
                  </a:moveTo>
                  <a:lnTo>
                    <a:pt x="1" y="534"/>
                  </a:lnTo>
                  <a:lnTo>
                    <a:pt x="1" y="867"/>
                  </a:lnTo>
                  <a:lnTo>
                    <a:pt x="935" y="334"/>
                  </a:lnTo>
                  <a:lnTo>
                    <a:pt x="93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372;p54"/>
            <p:cNvSpPr/>
            <p:nvPr/>
          </p:nvSpPr>
          <p:spPr>
            <a:xfrm>
              <a:off x="2516125" y="2274225"/>
              <a:ext cx="25050" cy="60425"/>
            </a:xfrm>
            <a:custGeom>
              <a:avLst/>
              <a:gdLst/>
              <a:ahLst/>
              <a:cxnLst/>
              <a:rect l="l" t="t" r="r" b="b"/>
              <a:pathLst>
                <a:path w="1002" h="2417" extrusionOk="0">
                  <a:moveTo>
                    <a:pt x="582" y="393"/>
                  </a:moveTo>
                  <a:cubicBezTo>
                    <a:pt x="617" y="393"/>
                    <a:pt x="648" y="409"/>
                    <a:pt x="668" y="448"/>
                  </a:cubicBezTo>
                  <a:cubicBezTo>
                    <a:pt x="735" y="581"/>
                    <a:pt x="768" y="715"/>
                    <a:pt x="768" y="848"/>
                  </a:cubicBezTo>
                  <a:lnTo>
                    <a:pt x="768" y="1215"/>
                  </a:lnTo>
                  <a:cubicBezTo>
                    <a:pt x="768" y="1382"/>
                    <a:pt x="735" y="1582"/>
                    <a:pt x="668" y="1749"/>
                  </a:cubicBezTo>
                  <a:cubicBezTo>
                    <a:pt x="635" y="1849"/>
                    <a:pt x="568" y="1916"/>
                    <a:pt x="501" y="1982"/>
                  </a:cubicBezTo>
                  <a:cubicBezTo>
                    <a:pt x="485" y="1999"/>
                    <a:pt x="451" y="2007"/>
                    <a:pt x="418" y="2007"/>
                  </a:cubicBezTo>
                  <a:cubicBezTo>
                    <a:pt x="384" y="2007"/>
                    <a:pt x="351" y="1999"/>
                    <a:pt x="334" y="1982"/>
                  </a:cubicBezTo>
                  <a:cubicBezTo>
                    <a:pt x="268" y="1849"/>
                    <a:pt x="234" y="1682"/>
                    <a:pt x="234" y="1549"/>
                  </a:cubicBezTo>
                  <a:lnTo>
                    <a:pt x="234" y="1182"/>
                  </a:lnTo>
                  <a:cubicBezTo>
                    <a:pt x="234" y="1015"/>
                    <a:pt x="268" y="815"/>
                    <a:pt x="334" y="648"/>
                  </a:cubicBezTo>
                  <a:cubicBezTo>
                    <a:pt x="368" y="548"/>
                    <a:pt x="435" y="481"/>
                    <a:pt x="501" y="415"/>
                  </a:cubicBezTo>
                  <a:cubicBezTo>
                    <a:pt x="529" y="401"/>
                    <a:pt x="557" y="393"/>
                    <a:pt x="582" y="393"/>
                  </a:cubicBezTo>
                  <a:close/>
                  <a:moveTo>
                    <a:pt x="669" y="0"/>
                  </a:moveTo>
                  <a:cubicBezTo>
                    <a:pt x="612" y="0"/>
                    <a:pt x="548" y="24"/>
                    <a:pt x="501" y="48"/>
                  </a:cubicBezTo>
                  <a:cubicBezTo>
                    <a:pt x="334" y="181"/>
                    <a:pt x="201" y="381"/>
                    <a:pt x="134" y="581"/>
                  </a:cubicBezTo>
                  <a:cubicBezTo>
                    <a:pt x="68" y="815"/>
                    <a:pt x="1" y="1048"/>
                    <a:pt x="1" y="1315"/>
                  </a:cubicBezTo>
                  <a:lnTo>
                    <a:pt x="1" y="1682"/>
                  </a:lnTo>
                  <a:cubicBezTo>
                    <a:pt x="1" y="1849"/>
                    <a:pt x="34" y="2016"/>
                    <a:pt x="101" y="2183"/>
                  </a:cubicBezTo>
                  <a:cubicBezTo>
                    <a:pt x="134" y="2316"/>
                    <a:pt x="201" y="2383"/>
                    <a:pt x="268" y="2416"/>
                  </a:cubicBezTo>
                  <a:cubicBezTo>
                    <a:pt x="368" y="2416"/>
                    <a:pt x="435" y="2416"/>
                    <a:pt x="501" y="2383"/>
                  </a:cubicBezTo>
                  <a:cubicBezTo>
                    <a:pt x="701" y="2249"/>
                    <a:pt x="801" y="2049"/>
                    <a:pt x="868" y="1849"/>
                  </a:cubicBezTo>
                  <a:cubicBezTo>
                    <a:pt x="968" y="1615"/>
                    <a:pt x="1002" y="1349"/>
                    <a:pt x="1002" y="1115"/>
                  </a:cubicBezTo>
                  <a:lnTo>
                    <a:pt x="1002" y="715"/>
                  </a:lnTo>
                  <a:cubicBezTo>
                    <a:pt x="1002" y="548"/>
                    <a:pt x="968" y="415"/>
                    <a:pt x="902" y="248"/>
                  </a:cubicBezTo>
                  <a:cubicBezTo>
                    <a:pt x="868" y="114"/>
                    <a:pt x="801" y="48"/>
                    <a:pt x="735" y="14"/>
                  </a:cubicBezTo>
                  <a:cubicBezTo>
                    <a:pt x="715" y="5"/>
                    <a:pt x="693" y="0"/>
                    <a:pt x="669"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373;p54"/>
            <p:cNvSpPr/>
            <p:nvPr/>
          </p:nvSpPr>
          <p:spPr>
            <a:xfrm>
              <a:off x="2549500" y="2251425"/>
              <a:ext cx="27525" cy="65175"/>
            </a:xfrm>
            <a:custGeom>
              <a:avLst/>
              <a:gdLst/>
              <a:ahLst/>
              <a:cxnLst/>
              <a:rect l="l" t="t" r="r" b="b"/>
              <a:pathLst>
                <a:path w="1101" h="2607" extrusionOk="0">
                  <a:moveTo>
                    <a:pt x="884" y="1"/>
                  </a:moveTo>
                  <a:cubicBezTo>
                    <a:pt x="867" y="1"/>
                    <a:pt x="851" y="9"/>
                    <a:pt x="834" y="26"/>
                  </a:cubicBezTo>
                  <a:lnTo>
                    <a:pt x="134" y="459"/>
                  </a:lnTo>
                  <a:lnTo>
                    <a:pt x="134" y="1460"/>
                  </a:lnTo>
                  <a:cubicBezTo>
                    <a:pt x="134" y="1493"/>
                    <a:pt x="134" y="1527"/>
                    <a:pt x="167" y="1593"/>
                  </a:cubicBezTo>
                  <a:lnTo>
                    <a:pt x="234" y="1593"/>
                  </a:lnTo>
                  <a:cubicBezTo>
                    <a:pt x="267" y="1560"/>
                    <a:pt x="300" y="1527"/>
                    <a:pt x="300" y="1527"/>
                  </a:cubicBezTo>
                  <a:cubicBezTo>
                    <a:pt x="367" y="1393"/>
                    <a:pt x="467" y="1293"/>
                    <a:pt x="601" y="1227"/>
                  </a:cubicBezTo>
                  <a:cubicBezTo>
                    <a:pt x="617" y="1210"/>
                    <a:pt x="651" y="1202"/>
                    <a:pt x="684" y="1202"/>
                  </a:cubicBezTo>
                  <a:cubicBezTo>
                    <a:pt x="717" y="1202"/>
                    <a:pt x="751" y="1210"/>
                    <a:pt x="767" y="1227"/>
                  </a:cubicBezTo>
                  <a:cubicBezTo>
                    <a:pt x="834" y="1293"/>
                    <a:pt x="867" y="1427"/>
                    <a:pt x="834" y="1527"/>
                  </a:cubicBezTo>
                  <a:cubicBezTo>
                    <a:pt x="834" y="1627"/>
                    <a:pt x="834" y="1760"/>
                    <a:pt x="767" y="1860"/>
                  </a:cubicBezTo>
                  <a:cubicBezTo>
                    <a:pt x="701" y="1960"/>
                    <a:pt x="601" y="2060"/>
                    <a:pt x="501" y="2127"/>
                  </a:cubicBezTo>
                  <a:cubicBezTo>
                    <a:pt x="434" y="2161"/>
                    <a:pt x="367" y="2194"/>
                    <a:pt x="300" y="2194"/>
                  </a:cubicBezTo>
                  <a:lnTo>
                    <a:pt x="134" y="2194"/>
                  </a:lnTo>
                  <a:cubicBezTo>
                    <a:pt x="100" y="2227"/>
                    <a:pt x="67" y="2261"/>
                    <a:pt x="34" y="2294"/>
                  </a:cubicBezTo>
                  <a:cubicBezTo>
                    <a:pt x="34" y="2327"/>
                    <a:pt x="0" y="2394"/>
                    <a:pt x="0" y="2427"/>
                  </a:cubicBezTo>
                  <a:cubicBezTo>
                    <a:pt x="0" y="2494"/>
                    <a:pt x="34" y="2561"/>
                    <a:pt x="100" y="2594"/>
                  </a:cubicBezTo>
                  <a:cubicBezTo>
                    <a:pt x="134" y="2603"/>
                    <a:pt x="169" y="2607"/>
                    <a:pt x="206" y="2607"/>
                  </a:cubicBezTo>
                  <a:cubicBezTo>
                    <a:pt x="315" y="2607"/>
                    <a:pt x="434" y="2569"/>
                    <a:pt x="534" y="2494"/>
                  </a:cubicBezTo>
                  <a:cubicBezTo>
                    <a:pt x="701" y="2394"/>
                    <a:pt x="834" y="2227"/>
                    <a:pt x="934" y="2060"/>
                  </a:cubicBezTo>
                  <a:cubicBezTo>
                    <a:pt x="1034" y="1860"/>
                    <a:pt x="1068" y="1627"/>
                    <a:pt x="1068" y="1393"/>
                  </a:cubicBezTo>
                  <a:cubicBezTo>
                    <a:pt x="1101" y="1227"/>
                    <a:pt x="1034" y="1060"/>
                    <a:pt x="934" y="926"/>
                  </a:cubicBezTo>
                  <a:cubicBezTo>
                    <a:pt x="879" y="871"/>
                    <a:pt x="814" y="846"/>
                    <a:pt x="750" y="846"/>
                  </a:cubicBezTo>
                  <a:cubicBezTo>
                    <a:pt x="697" y="846"/>
                    <a:pt x="646" y="863"/>
                    <a:pt x="601" y="893"/>
                  </a:cubicBezTo>
                  <a:cubicBezTo>
                    <a:pt x="501" y="960"/>
                    <a:pt x="434" y="1026"/>
                    <a:pt x="367" y="1093"/>
                  </a:cubicBezTo>
                  <a:lnTo>
                    <a:pt x="367" y="693"/>
                  </a:lnTo>
                  <a:lnTo>
                    <a:pt x="834" y="393"/>
                  </a:lnTo>
                  <a:cubicBezTo>
                    <a:pt x="867" y="359"/>
                    <a:pt x="901" y="326"/>
                    <a:pt x="934" y="259"/>
                  </a:cubicBezTo>
                  <a:cubicBezTo>
                    <a:pt x="968" y="226"/>
                    <a:pt x="968" y="159"/>
                    <a:pt x="968" y="126"/>
                  </a:cubicBezTo>
                  <a:cubicBezTo>
                    <a:pt x="968" y="92"/>
                    <a:pt x="968" y="26"/>
                    <a:pt x="934" y="26"/>
                  </a:cubicBezTo>
                  <a:cubicBezTo>
                    <a:pt x="917" y="9"/>
                    <a:pt x="901" y="1"/>
                    <a:pt x="88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374;p54"/>
            <p:cNvSpPr/>
            <p:nvPr/>
          </p:nvSpPr>
          <p:spPr>
            <a:xfrm>
              <a:off x="2586175" y="2256225"/>
              <a:ext cx="23375" cy="21700"/>
            </a:xfrm>
            <a:custGeom>
              <a:avLst/>
              <a:gdLst/>
              <a:ahLst/>
              <a:cxnLst/>
              <a:rect l="l" t="t" r="r" b="b"/>
              <a:pathLst>
                <a:path w="935" h="868" extrusionOk="0">
                  <a:moveTo>
                    <a:pt x="935" y="0"/>
                  </a:moveTo>
                  <a:lnTo>
                    <a:pt x="1" y="568"/>
                  </a:lnTo>
                  <a:lnTo>
                    <a:pt x="1" y="868"/>
                  </a:lnTo>
                  <a:lnTo>
                    <a:pt x="935" y="334"/>
                  </a:lnTo>
                  <a:lnTo>
                    <a:pt x="93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375;p54"/>
            <p:cNvSpPr/>
            <p:nvPr/>
          </p:nvSpPr>
          <p:spPr>
            <a:xfrm>
              <a:off x="2618700" y="2214100"/>
              <a:ext cx="25875" cy="66325"/>
            </a:xfrm>
            <a:custGeom>
              <a:avLst/>
              <a:gdLst/>
              <a:ahLst/>
              <a:cxnLst/>
              <a:rect l="l" t="t" r="r" b="b"/>
              <a:pathLst>
                <a:path w="1035" h="2653" extrusionOk="0">
                  <a:moveTo>
                    <a:pt x="701" y="1"/>
                  </a:moveTo>
                  <a:cubicBezTo>
                    <a:pt x="643" y="1"/>
                    <a:pt x="585" y="18"/>
                    <a:pt x="535" y="51"/>
                  </a:cubicBezTo>
                  <a:cubicBezTo>
                    <a:pt x="434" y="118"/>
                    <a:pt x="334" y="218"/>
                    <a:pt x="268" y="284"/>
                  </a:cubicBezTo>
                  <a:cubicBezTo>
                    <a:pt x="201" y="418"/>
                    <a:pt x="134" y="518"/>
                    <a:pt x="101" y="651"/>
                  </a:cubicBezTo>
                  <a:cubicBezTo>
                    <a:pt x="68" y="751"/>
                    <a:pt x="34" y="852"/>
                    <a:pt x="34" y="952"/>
                  </a:cubicBezTo>
                  <a:cubicBezTo>
                    <a:pt x="34" y="985"/>
                    <a:pt x="34" y="1018"/>
                    <a:pt x="68" y="1052"/>
                  </a:cubicBezTo>
                  <a:lnTo>
                    <a:pt x="134" y="1052"/>
                  </a:lnTo>
                  <a:cubicBezTo>
                    <a:pt x="168" y="1018"/>
                    <a:pt x="201" y="985"/>
                    <a:pt x="201" y="985"/>
                  </a:cubicBezTo>
                  <a:cubicBezTo>
                    <a:pt x="234" y="918"/>
                    <a:pt x="234" y="885"/>
                    <a:pt x="268" y="852"/>
                  </a:cubicBezTo>
                  <a:cubicBezTo>
                    <a:pt x="268" y="785"/>
                    <a:pt x="301" y="685"/>
                    <a:pt x="334" y="618"/>
                  </a:cubicBezTo>
                  <a:cubicBezTo>
                    <a:pt x="368" y="551"/>
                    <a:pt x="434" y="451"/>
                    <a:pt x="535" y="418"/>
                  </a:cubicBezTo>
                  <a:cubicBezTo>
                    <a:pt x="568" y="401"/>
                    <a:pt x="601" y="393"/>
                    <a:pt x="630" y="393"/>
                  </a:cubicBezTo>
                  <a:cubicBezTo>
                    <a:pt x="660" y="393"/>
                    <a:pt x="685" y="401"/>
                    <a:pt x="701" y="418"/>
                  </a:cubicBezTo>
                  <a:cubicBezTo>
                    <a:pt x="768" y="451"/>
                    <a:pt x="801" y="518"/>
                    <a:pt x="801" y="585"/>
                  </a:cubicBezTo>
                  <a:cubicBezTo>
                    <a:pt x="768" y="685"/>
                    <a:pt x="768" y="751"/>
                    <a:pt x="735" y="852"/>
                  </a:cubicBezTo>
                  <a:cubicBezTo>
                    <a:pt x="635" y="1052"/>
                    <a:pt x="401" y="1519"/>
                    <a:pt x="1" y="2286"/>
                  </a:cubicBezTo>
                  <a:lnTo>
                    <a:pt x="1" y="2653"/>
                  </a:lnTo>
                  <a:lnTo>
                    <a:pt x="1002" y="2052"/>
                  </a:lnTo>
                  <a:lnTo>
                    <a:pt x="1002" y="1886"/>
                  </a:lnTo>
                  <a:cubicBezTo>
                    <a:pt x="1035" y="1819"/>
                    <a:pt x="1002" y="1752"/>
                    <a:pt x="1002" y="1719"/>
                  </a:cubicBezTo>
                  <a:lnTo>
                    <a:pt x="901" y="1719"/>
                  </a:lnTo>
                  <a:cubicBezTo>
                    <a:pt x="868" y="1719"/>
                    <a:pt x="835" y="1752"/>
                    <a:pt x="835" y="1819"/>
                  </a:cubicBezTo>
                  <a:lnTo>
                    <a:pt x="334" y="2086"/>
                  </a:lnTo>
                  <a:cubicBezTo>
                    <a:pt x="568" y="1652"/>
                    <a:pt x="701" y="1385"/>
                    <a:pt x="801" y="1218"/>
                  </a:cubicBezTo>
                  <a:cubicBezTo>
                    <a:pt x="868" y="1085"/>
                    <a:pt x="935" y="918"/>
                    <a:pt x="968" y="751"/>
                  </a:cubicBezTo>
                  <a:cubicBezTo>
                    <a:pt x="1002" y="685"/>
                    <a:pt x="1002" y="585"/>
                    <a:pt x="1002" y="485"/>
                  </a:cubicBezTo>
                  <a:cubicBezTo>
                    <a:pt x="1035" y="318"/>
                    <a:pt x="968" y="184"/>
                    <a:pt x="868" y="51"/>
                  </a:cubicBezTo>
                  <a:cubicBezTo>
                    <a:pt x="818" y="18"/>
                    <a:pt x="760" y="1"/>
                    <a:pt x="70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376;p54"/>
            <p:cNvSpPr/>
            <p:nvPr/>
          </p:nvSpPr>
          <p:spPr>
            <a:xfrm>
              <a:off x="2654575" y="2194175"/>
              <a:ext cx="25025" cy="60400"/>
            </a:xfrm>
            <a:custGeom>
              <a:avLst/>
              <a:gdLst/>
              <a:ahLst/>
              <a:cxnLst/>
              <a:rect l="l" t="t" r="r" b="b"/>
              <a:pathLst>
                <a:path w="1001" h="2416" extrusionOk="0">
                  <a:moveTo>
                    <a:pt x="558" y="400"/>
                  </a:moveTo>
                  <a:cubicBezTo>
                    <a:pt x="603" y="400"/>
                    <a:pt x="644" y="424"/>
                    <a:pt x="667" y="448"/>
                  </a:cubicBezTo>
                  <a:cubicBezTo>
                    <a:pt x="734" y="581"/>
                    <a:pt x="767" y="715"/>
                    <a:pt x="767" y="881"/>
                  </a:cubicBezTo>
                  <a:lnTo>
                    <a:pt x="767" y="1282"/>
                  </a:lnTo>
                  <a:cubicBezTo>
                    <a:pt x="767" y="1448"/>
                    <a:pt x="734" y="1649"/>
                    <a:pt x="667" y="1815"/>
                  </a:cubicBezTo>
                  <a:cubicBezTo>
                    <a:pt x="634" y="1915"/>
                    <a:pt x="567" y="1982"/>
                    <a:pt x="501" y="2049"/>
                  </a:cubicBezTo>
                  <a:cubicBezTo>
                    <a:pt x="473" y="2063"/>
                    <a:pt x="445" y="2071"/>
                    <a:pt x="420" y="2071"/>
                  </a:cubicBezTo>
                  <a:cubicBezTo>
                    <a:pt x="384" y="2071"/>
                    <a:pt x="353" y="2055"/>
                    <a:pt x="334" y="2015"/>
                  </a:cubicBezTo>
                  <a:cubicBezTo>
                    <a:pt x="267" y="1882"/>
                    <a:pt x="200" y="1749"/>
                    <a:pt x="234" y="1582"/>
                  </a:cubicBezTo>
                  <a:lnTo>
                    <a:pt x="234" y="1215"/>
                  </a:lnTo>
                  <a:cubicBezTo>
                    <a:pt x="234" y="1015"/>
                    <a:pt x="267" y="815"/>
                    <a:pt x="334" y="648"/>
                  </a:cubicBezTo>
                  <a:cubicBezTo>
                    <a:pt x="334" y="548"/>
                    <a:pt x="400" y="481"/>
                    <a:pt x="501" y="414"/>
                  </a:cubicBezTo>
                  <a:cubicBezTo>
                    <a:pt x="520" y="405"/>
                    <a:pt x="540" y="400"/>
                    <a:pt x="558" y="400"/>
                  </a:cubicBezTo>
                  <a:close/>
                  <a:moveTo>
                    <a:pt x="654" y="0"/>
                  </a:moveTo>
                  <a:cubicBezTo>
                    <a:pt x="595" y="0"/>
                    <a:pt x="548" y="24"/>
                    <a:pt x="501" y="47"/>
                  </a:cubicBezTo>
                  <a:cubicBezTo>
                    <a:pt x="300" y="181"/>
                    <a:pt x="167" y="381"/>
                    <a:pt x="134" y="581"/>
                  </a:cubicBezTo>
                  <a:cubicBezTo>
                    <a:pt x="34" y="815"/>
                    <a:pt x="0" y="1048"/>
                    <a:pt x="0" y="1315"/>
                  </a:cubicBezTo>
                  <a:lnTo>
                    <a:pt x="0" y="1682"/>
                  </a:lnTo>
                  <a:cubicBezTo>
                    <a:pt x="0" y="1849"/>
                    <a:pt x="34" y="2015"/>
                    <a:pt x="67" y="2182"/>
                  </a:cubicBezTo>
                  <a:cubicBezTo>
                    <a:pt x="100" y="2282"/>
                    <a:pt x="167" y="2349"/>
                    <a:pt x="267" y="2416"/>
                  </a:cubicBezTo>
                  <a:cubicBezTo>
                    <a:pt x="334" y="2416"/>
                    <a:pt x="434" y="2416"/>
                    <a:pt x="501" y="2382"/>
                  </a:cubicBezTo>
                  <a:cubicBezTo>
                    <a:pt x="667" y="2249"/>
                    <a:pt x="801" y="2049"/>
                    <a:pt x="867" y="1849"/>
                  </a:cubicBezTo>
                  <a:cubicBezTo>
                    <a:pt x="934" y="1615"/>
                    <a:pt x="968" y="1382"/>
                    <a:pt x="1001" y="1115"/>
                  </a:cubicBezTo>
                  <a:lnTo>
                    <a:pt x="1001" y="748"/>
                  </a:lnTo>
                  <a:cubicBezTo>
                    <a:pt x="1001" y="581"/>
                    <a:pt x="968" y="414"/>
                    <a:pt x="901" y="248"/>
                  </a:cubicBezTo>
                  <a:cubicBezTo>
                    <a:pt x="834" y="114"/>
                    <a:pt x="767" y="47"/>
                    <a:pt x="734" y="14"/>
                  </a:cubicBezTo>
                  <a:cubicBezTo>
                    <a:pt x="705" y="4"/>
                    <a:pt x="678" y="0"/>
                    <a:pt x="65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377;p54"/>
            <p:cNvSpPr/>
            <p:nvPr/>
          </p:nvSpPr>
          <p:spPr>
            <a:xfrm>
              <a:off x="2682925" y="2175550"/>
              <a:ext cx="32550" cy="49850"/>
            </a:xfrm>
            <a:custGeom>
              <a:avLst/>
              <a:gdLst/>
              <a:ahLst/>
              <a:cxnLst/>
              <a:rect l="l" t="t" r="r" b="b"/>
              <a:pathLst>
                <a:path w="1302" h="1994" extrusionOk="0">
                  <a:moveTo>
                    <a:pt x="1247" y="0"/>
                  </a:moveTo>
                  <a:cubicBezTo>
                    <a:pt x="1235" y="0"/>
                    <a:pt x="1218" y="8"/>
                    <a:pt x="1201" y="25"/>
                  </a:cubicBezTo>
                  <a:cubicBezTo>
                    <a:pt x="1168" y="25"/>
                    <a:pt x="1134" y="59"/>
                    <a:pt x="1101" y="125"/>
                  </a:cubicBezTo>
                  <a:lnTo>
                    <a:pt x="0" y="1693"/>
                  </a:lnTo>
                  <a:lnTo>
                    <a:pt x="1101" y="1993"/>
                  </a:lnTo>
                  <a:lnTo>
                    <a:pt x="1201" y="1993"/>
                  </a:lnTo>
                  <a:cubicBezTo>
                    <a:pt x="1235" y="1960"/>
                    <a:pt x="1268" y="1927"/>
                    <a:pt x="1268" y="1893"/>
                  </a:cubicBezTo>
                  <a:cubicBezTo>
                    <a:pt x="1301" y="1826"/>
                    <a:pt x="1301" y="1793"/>
                    <a:pt x="1301" y="1726"/>
                  </a:cubicBezTo>
                  <a:cubicBezTo>
                    <a:pt x="1301" y="1726"/>
                    <a:pt x="1301" y="1693"/>
                    <a:pt x="1301" y="1660"/>
                  </a:cubicBezTo>
                  <a:cubicBezTo>
                    <a:pt x="1301" y="1626"/>
                    <a:pt x="1268" y="1626"/>
                    <a:pt x="1235" y="1626"/>
                  </a:cubicBezTo>
                  <a:lnTo>
                    <a:pt x="501" y="1426"/>
                  </a:lnTo>
                  <a:lnTo>
                    <a:pt x="1235" y="359"/>
                  </a:lnTo>
                  <a:cubicBezTo>
                    <a:pt x="1268" y="325"/>
                    <a:pt x="1301" y="259"/>
                    <a:pt x="1301" y="225"/>
                  </a:cubicBezTo>
                  <a:cubicBezTo>
                    <a:pt x="1301" y="192"/>
                    <a:pt x="1301" y="159"/>
                    <a:pt x="1301" y="125"/>
                  </a:cubicBezTo>
                  <a:cubicBezTo>
                    <a:pt x="1301" y="92"/>
                    <a:pt x="1301" y="59"/>
                    <a:pt x="1268" y="25"/>
                  </a:cubicBezTo>
                  <a:cubicBezTo>
                    <a:pt x="1268" y="8"/>
                    <a:pt x="1260" y="0"/>
                    <a:pt x="124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378;p54"/>
            <p:cNvSpPr/>
            <p:nvPr/>
          </p:nvSpPr>
          <p:spPr>
            <a:xfrm>
              <a:off x="2723775" y="2144675"/>
              <a:ext cx="24225" cy="83225"/>
            </a:xfrm>
            <a:custGeom>
              <a:avLst/>
              <a:gdLst/>
              <a:ahLst/>
              <a:cxnLst/>
              <a:rect l="l" t="t" r="r" b="b"/>
              <a:pathLst>
                <a:path w="969" h="3329" extrusionOk="0">
                  <a:moveTo>
                    <a:pt x="914" y="1"/>
                  </a:moveTo>
                  <a:cubicBezTo>
                    <a:pt x="901" y="1"/>
                    <a:pt x="885" y="9"/>
                    <a:pt x="868" y="26"/>
                  </a:cubicBezTo>
                  <a:cubicBezTo>
                    <a:pt x="835" y="59"/>
                    <a:pt x="801" y="59"/>
                    <a:pt x="801" y="93"/>
                  </a:cubicBezTo>
                  <a:cubicBezTo>
                    <a:pt x="768" y="159"/>
                    <a:pt x="768" y="193"/>
                    <a:pt x="735" y="259"/>
                  </a:cubicBezTo>
                  <a:lnTo>
                    <a:pt x="34" y="3095"/>
                  </a:lnTo>
                  <a:cubicBezTo>
                    <a:pt x="1" y="3128"/>
                    <a:pt x="1" y="3162"/>
                    <a:pt x="1" y="3228"/>
                  </a:cubicBezTo>
                  <a:cubicBezTo>
                    <a:pt x="1" y="3262"/>
                    <a:pt x="1" y="3295"/>
                    <a:pt x="34" y="3328"/>
                  </a:cubicBezTo>
                  <a:lnTo>
                    <a:pt x="101" y="3328"/>
                  </a:lnTo>
                  <a:cubicBezTo>
                    <a:pt x="134" y="3295"/>
                    <a:pt x="168" y="3295"/>
                    <a:pt x="168" y="3262"/>
                  </a:cubicBezTo>
                  <a:cubicBezTo>
                    <a:pt x="201" y="3195"/>
                    <a:pt x="201" y="3162"/>
                    <a:pt x="234" y="3095"/>
                  </a:cubicBezTo>
                  <a:lnTo>
                    <a:pt x="968" y="259"/>
                  </a:lnTo>
                  <a:cubicBezTo>
                    <a:pt x="968" y="226"/>
                    <a:pt x="968" y="159"/>
                    <a:pt x="968" y="126"/>
                  </a:cubicBezTo>
                  <a:cubicBezTo>
                    <a:pt x="968" y="93"/>
                    <a:pt x="968" y="59"/>
                    <a:pt x="935" y="26"/>
                  </a:cubicBezTo>
                  <a:cubicBezTo>
                    <a:pt x="935" y="9"/>
                    <a:pt x="926" y="1"/>
                    <a:pt x="91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379;p54"/>
            <p:cNvSpPr/>
            <p:nvPr/>
          </p:nvSpPr>
          <p:spPr>
            <a:xfrm>
              <a:off x="2757150" y="2135300"/>
              <a:ext cx="26700" cy="63400"/>
            </a:xfrm>
            <a:custGeom>
              <a:avLst/>
              <a:gdLst/>
              <a:ahLst/>
              <a:cxnLst/>
              <a:rect l="l" t="t" r="r" b="b"/>
              <a:pathLst>
                <a:path w="1068" h="2536" extrusionOk="0">
                  <a:moveTo>
                    <a:pt x="634" y="1"/>
                  </a:moveTo>
                  <a:lnTo>
                    <a:pt x="234" y="234"/>
                  </a:lnTo>
                  <a:cubicBezTo>
                    <a:pt x="200" y="268"/>
                    <a:pt x="134" y="301"/>
                    <a:pt x="134" y="334"/>
                  </a:cubicBezTo>
                  <a:cubicBezTo>
                    <a:pt x="100" y="401"/>
                    <a:pt x="100" y="434"/>
                    <a:pt x="67" y="501"/>
                  </a:cubicBezTo>
                  <a:cubicBezTo>
                    <a:pt x="67" y="534"/>
                    <a:pt x="100" y="568"/>
                    <a:pt x="134" y="601"/>
                  </a:cubicBezTo>
                  <a:cubicBezTo>
                    <a:pt x="134" y="618"/>
                    <a:pt x="150" y="626"/>
                    <a:pt x="171" y="626"/>
                  </a:cubicBezTo>
                  <a:cubicBezTo>
                    <a:pt x="192" y="626"/>
                    <a:pt x="217" y="618"/>
                    <a:pt x="234" y="601"/>
                  </a:cubicBezTo>
                  <a:lnTo>
                    <a:pt x="434" y="501"/>
                  </a:lnTo>
                  <a:lnTo>
                    <a:pt x="434" y="2002"/>
                  </a:lnTo>
                  <a:lnTo>
                    <a:pt x="134" y="2169"/>
                  </a:lnTo>
                  <a:cubicBezTo>
                    <a:pt x="100" y="2169"/>
                    <a:pt x="67" y="2236"/>
                    <a:pt x="33" y="2269"/>
                  </a:cubicBezTo>
                  <a:cubicBezTo>
                    <a:pt x="0" y="2302"/>
                    <a:pt x="0" y="2369"/>
                    <a:pt x="0" y="2402"/>
                  </a:cubicBezTo>
                  <a:cubicBezTo>
                    <a:pt x="0" y="2469"/>
                    <a:pt x="0" y="2502"/>
                    <a:pt x="33" y="2536"/>
                  </a:cubicBezTo>
                  <a:cubicBezTo>
                    <a:pt x="67" y="2536"/>
                    <a:pt x="100" y="2536"/>
                    <a:pt x="134" y="2502"/>
                  </a:cubicBezTo>
                  <a:lnTo>
                    <a:pt x="934" y="2069"/>
                  </a:lnTo>
                  <a:cubicBezTo>
                    <a:pt x="967" y="2035"/>
                    <a:pt x="1001" y="2002"/>
                    <a:pt x="1034" y="1969"/>
                  </a:cubicBezTo>
                  <a:cubicBezTo>
                    <a:pt x="1068" y="1902"/>
                    <a:pt x="1068" y="1869"/>
                    <a:pt x="1068" y="1802"/>
                  </a:cubicBezTo>
                  <a:cubicBezTo>
                    <a:pt x="1068" y="1769"/>
                    <a:pt x="1068" y="1735"/>
                    <a:pt x="1034" y="1702"/>
                  </a:cubicBezTo>
                  <a:cubicBezTo>
                    <a:pt x="1017" y="1685"/>
                    <a:pt x="1001" y="1677"/>
                    <a:pt x="984" y="1677"/>
                  </a:cubicBezTo>
                  <a:cubicBezTo>
                    <a:pt x="967" y="1677"/>
                    <a:pt x="951" y="1685"/>
                    <a:pt x="934" y="1702"/>
                  </a:cubicBezTo>
                  <a:lnTo>
                    <a:pt x="634" y="1869"/>
                  </a:lnTo>
                  <a:lnTo>
                    <a:pt x="634"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380;p54"/>
            <p:cNvSpPr/>
            <p:nvPr/>
          </p:nvSpPr>
          <p:spPr>
            <a:xfrm>
              <a:off x="2790500" y="2130625"/>
              <a:ext cx="30050" cy="46825"/>
            </a:xfrm>
            <a:custGeom>
              <a:avLst/>
              <a:gdLst/>
              <a:ahLst/>
              <a:cxnLst/>
              <a:rect l="l" t="t" r="r" b="b"/>
              <a:pathLst>
                <a:path w="1202" h="1873" extrusionOk="0">
                  <a:moveTo>
                    <a:pt x="801" y="922"/>
                  </a:moveTo>
                  <a:lnTo>
                    <a:pt x="801" y="1088"/>
                  </a:lnTo>
                  <a:cubicBezTo>
                    <a:pt x="734" y="1155"/>
                    <a:pt x="668" y="1255"/>
                    <a:pt x="601" y="1322"/>
                  </a:cubicBezTo>
                  <a:cubicBezTo>
                    <a:pt x="534" y="1389"/>
                    <a:pt x="467" y="1422"/>
                    <a:pt x="401" y="1489"/>
                  </a:cubicBezTo>
                  <a:cubicBezTo>
                    <a:pt x="367" y="1522"/>
                    <a:pt x="301" y="1522"/>
                    <a:pt x="267" y="1522"/>
                  </a:cubicBezTo>
                  <a:cubicBezTo>
                    <a:pt x="234" y="1489"/>
                    <a:pt x="234" y="1489"/>
                    <a:pt x="234" y="1455"/>
                  </a:cubicBezTo>
                  <a:cubicBezTo>
                    <a:pt x="234" y="1389"/>
                    <a:pt x="267" y="1322"/>
                    <a:pt x="301" y="1288"/>
                  </a:cubicBezTo>
                  <a:cubicBezTo>
                    <a:pt x="367" y="1188"/>
                    <a:pt x="434" y="1088"/>
                    <a:pt x="534" y="1022"/>
                  </a:cubicBezTo>
                  <a:cubicBezTo>
                    <a:pt x="601" y="988"/>
                    <a:pt x="701" y="955"/>
                    <a:pt x="801" y="922"/>
                  </a:cubicBezTo>
                  <a:close/>
                  <a:moveTo>
                    <a:pt x="804" y="1"/>
                  </a:moveTo>
                  <a:cubicBezTo>
                    <a:pt x="737" y="1"/>
                    <a:pt x="652" y="24"/>
                    <a:pt x="567" y="88"/>
                  </a:cubicBezTo>
                  <a:cubicBezTo>
                    <a:pt x="501" y="121"/>
                    <a:pt x="467" y="154"/>
                    <a:pt x="401" y="188"/>
                  </a:cubicBezTo>
                  <a:cubicBezTo>
                    <a:pt x="367" y="221"/>
                    <a:pt x="301" y="288"/>
                    <a:pt x="234" y="354"/>
                  </a:cubicBezTo>
                  <a:cubicBezTo>
                    <a:pt x="201" y="354"/>
                    <a:pt x="167" y="388"/>
                    <a:pt x="167" y="455"/>
                  </a:cubicBezTo>
                  <a:cubicBezTo>
                    <a:pt x="134" y="455"/>
                    <a:pt x="134" y="488"/>
                    <a:pt x="134" y="521"/>
                  </a:cubicBezTo>
                  <a:cubicBezTo>
                    <a:pt x="134" y="521"/>
                    <a:pt x="134" y="555"/>
                    <a:pt x="134" y="588"/>
                  </a:cubicBezTo>
                  <a:cubicBezTo>
                    <a:pt x="134" y="621"/>
                    <a:pt x="134" y="655"/>
                    <a:pt x="167" y="688"/>
                  </a:cubicBezTo>
                  <a:lnTo>
                    <a:pt x="234" y="688"/>
                  </a:lnTo>
                  <a:cubicBezTo>
                    <a:pt x="267" y="688"/>
                    <a:pt x="301" y="655"/>
                    <a:pt x="334" y="621"/>
                  </a:cubicBezTo>
                  <a:cubicBezTo>
                    <a:pt x="401" y="555"/>
                    <a:pt x="501" y="488"/>
                    <a:pt x="567" y="421"/>
                  </a:cubicBezTo>
                  <a:cubicBezTo>
                    <a:pt x="668" y="354"/>
                    <a:pt x="734" y="354"/>
                    <a:pt x="768" y="354"/>
                  </a:cubicBezTo>
                  <a:cubicBezTo>
                    <a:pt x="801" y="388"/>
                    <a:pt x="801" y="421"/>
                    <a:pt x="801" y="488"/>
                  </a:cubicBezTo>
                  <a:lnTo>
                    <a:pt x="801" y="555"/>
                  </a:lnTo>
                  <a:cubicBezTo>
                    <a:pt x="701" y="588"/>
                    <a:pt x="634" y="621"/>
                    <a:pt x="567" y="655"/>
                  </a:cubicBezTo>
                  <a:cubicBezTo>
                    <a:pt x="401" y="755"/>
                    <a:pt x="234" y="888"/>
                    <a:pt x="134" y="1088"/>
                  </a:cubicBezTo>
                  <a:cubicBezTo>
                    <a:pt x="67" y="1222"/>
                    <a:pt x="0" y="1389"/>
                    <a:pt x="0" y="1555"/>
                  </a:cubicBezTo>
                  <a:cubicBezTo>
                    <a:pt x="0" y="1655"/>
                    <a:pt x="34" y="1755"/>
                    <a:pt x="100" y="1822"/>
                  </a:cubicBezTo>
                  <a:cubicBezTo>
                    <a:pt x="150" y="1856"/>
                    <a:pt x="209" y="1872"/>
                    <a:pt x="263" y="1872"/>
                  </a:cubicBezTo>
                  <a:cubicBezTo>
                    <a:pt x="317" y="1872"/>
                    <a:pt x="367" y="1856"/>
                    <a:pt x="401" y="1822"/>
                  </a:cubicBezTo>
                  <a:cubicBezTo>
                    <a:pt x="467" y="1789"/>
                    <a:pt x="534" y="1722"/>
                    <a:pt x="601" y="1689"/>
                  </a:cubicBezTo>
                  <a:cubicBezTo>
                    <a:pt x="668" y="1622"/>
                    <a:pt x="734" y="1555"/>
                    <a:pt x="801" y="1489"/>
                  </a:cubicBezTo>
                  <a:lnTo>
                    <a:pt x="801" y="1555"/>
                  </a:lnTo>
                  <a:lnTo>
                    <a:pt x="1068" y="1422"/>
                  </a:lnTo>
                  <a:cubicBezTo>
                    <a:pt x="1101" y="1389"/>
                    <a:pt x="1135" y="1355"/>
                    <a:pt x="1168" y="1288"/>
                  </a:cubicBezTo>
                  <a:cubicBezTo>
                    <a:pt x="1201" y="1255"/>
                    <a:pt x="1201" y="1188"/>
                    <a:pt x="1201" y="1155"/>
                  </a:cubicBezTo>
                  <a:cubicBezTo>
                    <a:pt x="1201" y="1122"/>
                    <a:pt x="1201" y="1055"/>
                    <a:pt x="1168" y="1055"/>
                  </a:cubicBezTo>
                  <a:cubicBezTo>
                    <a:pt x="1151" y="1022"/>
                    <a:pt x="1135" y="1005"/>
                    <a:pt x="1118" y="1005"/>
                  </a:cubicBezTo>
                  <a:cubicBezTo>
                    <a:pt x="1101" y="1005"/>
                    <a:pt x="1084" y="1022"/>
                    <a:pt x="1068" y="1055"/>
                  </a:cubicBezTo>
                  <a:lnTo>
                    <a:pt x="1001" y="1055"/>
                  </a:lnTo>
                  <a:lnTo>
                    <a:pt x="1001" y="354"/>
                  </a:lnTo>
                  <a:cubicBezTo>
                    <a:pt x="1001" y="188"/>
                    <a:pt x="968" y="88"/>
                    <a:pt x="901" y="21"/>
                  </a:cubicBezTo>
                  <a:cubicBezTo>
                    <a:pt x="877" y="9"/>
                    <a:pt x="843" y="1"/>
                    <a:pt x="80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381;p54"/>
            <p:cNvSpPr/>
            <p:nvPr/>
          </p:nvSpPr>
          <p:spPr>
            <a:xfrm>
              <a:off x="2826350" y="2108825"/>
              <a:ext cx="25875" cy="49850"/>
            </a:xfrm>
            <a:custGeom>
              <a:avLst/>
              <a:gdLst/>
              <a:ahLst/>
              <a:cxnLst/>
              <a:rect l="l" t="t" r="r" b="b"/>
              <a:pathLst>
                <a:path w="1035" h="1994" extrusionOk="0">
                  <a:moveTo>
                    <a:pt x="918" y="1"/>
                  </a:moveTo>
                  <a:cubicBezTo>
                    <a:pt x="901" y="1"/>
                    <a:pt x="885" y="9"/>
                    <a:pt x="868" y="26"/>
                  </a:cubicBezTo>
                  <a:lnTo>
                    <a:pt x="835" y="59"/>
                  </a:lnTo>
                  <a:cubicBezTo>
                    <a:pt x="835" y="59"/>
                    <a:pt x="801" y="92"/>
                    <a:pt x="801" y="126"/>
                  </a:cubicBezTo>
                  <a:cubicBezTo>
                    <a:pt x="785" y="109"/>
                    <a:pt x="760" y="101"/>
                    <a:pt x="735" y="101"/>
                  </a:cubicBezTo>
                  <a:cubicBezTo>
                    <a:pt x="710" y="101"/>
                    <a:pt x="685" y="109"/>
                    <a:pt x="668" y="126"/>
                  </a:cubicBezTo>
                  <a:cubicBezTo>
                    <a:pt x="601" y="126"/>
                    <a:pt x="568" y="159"/>
                    <a:pt x="501" y="159"/>
                  </a:cubicBezTo>
                  <a:cubicBezTo>
                    <a:pt x="368" y="259"/>
                    <a:pt x="234" y="393"/>
                    <a:pt x="134" y="559"/>
                  </a:cubicBezTo>
                  <a:cubicBezTo>
                    <a:pt x="67" y="659"/>
                    <a:pt x="34" y="793"/>
                    <a:pt x="34" y="926"/>
                  </a:cubicBezTo>
                  <a:cubicBezTo>
                    <a:pt x="34" y="1026"/>
                    <a:pt x="67" y="1126"/>
                    <a:pt x="134" y="1193"/>
                  </a:cubicBezTo>
                  <a:cubicBezTo>
                    <a:pt x="159" y="1205"/>
                    <a:pt x="192" y="1213"/>
                    <a:pt x="233" y="1213"/>
                  </a:cubicBezTo>
                  <a:cubicBezTo>
                    <a:pt x="303" y="1213"/>
                    <a:pt x="395" y="1190"/>
                    <a:pt x="501" y="1126"/>
                  </a:cubicBezTo>
                  <a:cubicBezTo>
                    <a:pt x="568" y="1093"/>
                    <a:pt x="668" y="1093"/>
                    <a:pt x="735" y="1060"/>
                  </a:cubicBezTo>
                  <a:cubicBezTo>
                    <a:pt x="801" y="1093"/>
                    <a:pt x="801" y="1093"/>
                    <a:pt x="801" y="1160"/>
                  </a:cubicBezTo>
                  <a:cubicBezTo>
                    <a:pt x="801" y="1193"/>
                    <a:pt x="768" y="1226"/>
                    <a:pt x="768" y="1260"/>
                  </a:cubicBezTo>
                  <a:cubicBezTo>
                    <a:pt x="701" y="1360"/>
                    <a:pt x="601" y="1427"/>
                    <a:pt x="501" y="1460"/>
                  </a:cubicBezTo>
                  <a:cubicBezTo>
                    <a:pt x="468" y="1493"/>
                    <a:pt x="401" y="1527"/>
                    <a:pt x="334" y="1527"/>
                  </a:cubicBezTo>
                  <a:cubicBezTo>
                    <a:pt x="301" y="1527"/>
                    <a:pt x="268" y="1527"/>
                    <a:pt x="234" y="1493"/>
                  </a:cubicBezTo>
                  <a:cubicBezTo>
                    <a:pt x="234" y="1460"/>
                    <a:pt x="201" y="1427"/>
                    <a:pt x="168" y="1393"/>
                  </a:cubicBezTo>
                  <a:lnTo>
                    <a:pt x="101" y="1393"/>
                  </a:lnTo>
                  <a:cubicBezTo>
                    <a:pt x="67" y="1427"/>
                    <a:pt x="34" y="1460"/>
                    <a:pt x="34" y="1493"/>
                  </a:cubicBezTo>
                  <a:cubicBezTo>
                    <a:pt x="1" y="1560"/>
                    <a:pt x="1" y="1627"/>
                    <a:pt x="1" y="1693"/>
                  </a:cubicBezTo>
                  <a:lnTo>
                    <a:pt x="1" y="1827"/>
                  </a:lnTo>
                  <a:cubicBezTo>
                    <a:pt x="1" y="1894"/>
                    <a:pt x="1" y="1927"/>
                    <a:pt x="34" y="1994"/>
                  </a:cubicBezTo>
                  <a:lnTo>
                    <a:pt x="101" y="1994"/>
                  </a:lnTo>
                  <a:lnTo>
                    <a:pt x="168" y="1960"/>
                  </a:lnTo>
                  <a:cubicBezTo>
                    <a:pt x="168" y="1927"/>
                    <a:pt x="168" y="1894"/>
                    <a:pt x="201" y="1894"/>
                  </a:cubicBezTo>
                  <a:lnTo>
                    <a:pt x="334" y="1894"/>
                  </a:lnTo>
                  <a:cubicBezTo>
                    <a:pt x="401" y="1860"/>
                    <a:pt x="468" y="1860"/>
                    <a:pt x="534" y="1827"/>
                  </a:cubicBezTo>
                  <a:cubicBezTo>
                    <a:pt x="701" y="1727"/>
                    <a:pt x="835" y="1560"/>
                    <a:pt x="935" y="1393"/>
                  </a:cubicBezTo>
                  <a:cubicBezTo>
                    <a:pt x="1001" y="1293"/>
                    <a:pt x="1035" y="1160"/>
                    <a:pt x="1035" y="1026"/>
                  </a:cubicBezTo>
                  <a:cubicBezTo>
                    <a:pt x="1035" y="926"/>
                    <a:pt x="1035" y="860"/>
                    <a:pt x="1001" y="793"/>
                  </a:cubicBezTo>
                  <a:cubicBezTo>
                    <a:pt x="953" y="744"/>
                    <a:pt x="904" y="713"/>
                    <a:pt x="855" y="713"/>
                  </a:cubicBezTo>
                  <a:cubicBezTo>
                    <a:pt x="837" y="713"/>
                    <a:pt x="819" y="717"/>
                    <a:pt x="801" y="726"/>
                  </a:cubicBezTo>
                  <a:cubicBezTo>
                    <a:pt x="701" y="726"/>
                    <a:pt x="601" y="759"/>
                    <a:pt x="501" y="793"/>
                  </a:cubicBezTo>
                  <a:cubicBezTo>
                    <a:pt x="434" y="826"/>
                    <a:pt x="401" y="826"/>
                    <a:pt x="334" y="826"/>
                  </a:cubicBezTo>
                  <a:cubicBezTo>
                    <a:pt x="268" y="826"/>
                    <a:pt x="268" y="826"/>
                    <a:pt x="268" y="793"/>
                  </a:cubicBezTo>
                  <a:cubicBezTo>
                    <a:pt x="301" y="759"/>
                    <a:pt x="301" y="726"/>
                    <a:pt x="334" y="693"/>
                  </a:cubicBezTo>
                  <a:cubicBezTo>
                    <a:pt x="368" y="626"/>
                    <a:pt x="434" y="559"/>
                    <a:pt x="534" y="526"/>
                  </a:cubicBezTo>
                  <a:cubicBezTo>
                    <a:pt x="568" y="493"/>
                    <a:pt x="601" y="459"/>
                    <a:pt x="668" y="459"/>
                  </a:cubicBezTo>
                  <a:lnTo>
                    <a:pt x="768" y="459"/>
                  </a:lnTo>
                  <a:cubicBezTo>
                    <a:pt x="768" y="493"/>
                    <a:pt x="768" y="526"/>
                    <a:pt x="801" y="559"/>
                  </a:cubicBezTo>
                  <a:cubicBezTo>
                    <a:pt x="818" y="576"/>
                    <a:pt x="835" y="584"/>
                    <a:pt x="851" y="584"/>
                  </a:cubicBezTo>
                  <a:cubicBezTo>
                    <a:pt x="868" y="584"/>
                    <a:pt x="885" y="576"/>
                    <a:pt x="901" y="559"/>
                  </a:cubicBezTo>
                  <a:cubicBezTo>
                    <a:pt x="935" y="526"/>
                    <a:pt x="968" y="493"/>
                    <a:pt x="968" y="426"/>
                  </a:cubicBezTo>
                  <a:cubicBezTo>
                    <a:pt x="1001" y="393"/>
                    <a:pt x="1001" y="326"/>
                    <a:pt x="968" y="259"/>
                  </a:cubicBezTo>
                  <a:lnTo>
                    <a:pt x="968" y="192"/>
                  </a:lnTo>
                  <a:cubicBezTo>
                    <a:pt x="1001" y="126"/>
                    <a:pt x="968" y="59"/>
                    <a:pt x="968" y="26"/>
                  </a:cubicBezTo>
                  <a:cubicBezTo>
                    <a:pt x="951" y="9"/>
                    <a:pt x="935" y="1"/>
                    <a:pt x="91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382;p54"/>
            <p:cNvSpPr/>
            <p:nvPr/>
          </p:nvSpPr>
          <p:spPr>
            <a:xfrm>
              <a:off x="2861375" y="2081300"/>
              <a:ext cx="29225" cy="52425"/>
            </a:xfrm>
            <a:custGeom>
              <a:avLst/>
              <a:gdLst/>
              <a:ahLst/>
              <a:cxnLst/>
              <a:rect l="l" t="t" r="r" b="b"/>
              <a:pathLst>
                <a:path w="1169" h="2097" extrusionOk="0">
                  <a:moveTo>
                    <a:pt x="384" y="1"/>
                  </a:moveTo>
                  <a:cubicBezTo>
                    <a:pt x="368" y="1"/>
                    <a:pt x="351" y="9"/>
                    <a:pt x="334" y="26"/>
                  </a:cubicBezTo>
                  <a:cubicBezTo>
                    <a:pt x="301" y="59"/>
                    <a:pt x="268" y="93"/>
                    <a:pt x="268" y="126"/>
                  </a:cubicBezTo>
                  <a:cubicBezTo>
                    <a:pt x="234" y="193"/>
                    <a:pt x="234" y="259"/>
                    <a:pt x="234" y="326"/>
                  </a:cubicBezTo>
                  <a:lnTo>
                    <a:pt x="234" y="626"/>
                  </a:lnTo>
                  <a:lnTo>
                    <a:pt x="134" y="693"/>
                  </a:lnTo>
                  <a:cubicBezTo>
                    <a:pt x="101" y="726"/>
                    <a:pt x="67" y="760"/>
                    <a:pt x="34" y="793"/>
                  </a:cubicBezTo>
                  <a:cubicBezTo>
                    <a:pt x="1" y="860"/>
                    <a:pt x="1" y="893"/>
                    <a:pt x="1" y="960"/>
                  </a:cubicBezTo>
                  <a:cubicBezTo>
                    <a:pt x="1" y="993"/>
                    <a:pt x="1" y="1027"/>
                    <a:pt x="34" y="1060"/>
                  </a:cubicBezTo>
                  <a:cubicBezTo>
                    <a:pt x="51" y="1077"/>
                    <a:pt x="67" y="1085"/>
                    <a:pt x="84" y="1085"/>
                  </a:cubicBezTo>
                  <a:cubicBezTo>
                    <a:pt x="101" y="1085"/>
                    <a:pt x="117" y="1077"/>
                    <a:pt x="134" y="1060"/>
                  </a:cubicBezTo>
                  <a:lnTo>
                    <a:pt x="234" y="993"/>
                  </a:lnTo>
                  <a:lnTo>
                    <a:pt x="234" y="1794"/>
                  </a:lnTo>
                  <a:cubicBezTo>
                    <a:pt x="201" y="1894"/>
                    <a:pt x="268" y="1994"/>
                    <a:pt x="334" y="2061"/>
                  </a:cubicBezTo>
                  <a:cubicBezTo>
                    <a:pt x="360" y="2086"/>
                    <a:pt x="390" y="2097"/>
                    <a:pt x="425" y="2097"/>
                  </a:cubicBezTo>
                  <a:cubicBezTo>
                    <a:pt x="482" y="2097"/>
                    <a:pt x="552" y="2068"/>
                    <a:pt x="635" y="2027"/>
                  </a:cubicBezTo>
                  <a:cubicBezTo>
                    <a:pt x="735" y="1961"/>
                    <a:pt x="835" y="1894"/>
                    <a:pt x="935" y="1794"/>
                  </a:cubicBezTo>
                  <a:cubicBezTo>
                    <a:pt x="1001" y="1727"/>
                    <a:pt x="1068" y="1627"/>
                    <a:pt x="1135" y="1527"/>
                  </a:cubicBezTo>
                  <a:cubicBezTo>
                    <a:pt x="1168" y="1494"/>
                    <a:pt x="1168" y="1427"/>
                    <a:pt x="1168" y="1393"/>
                  </a:cubicBezTo>
                  <a:cubicBezTo>
                    <a:pt x="1168" y="1360"/>
                    <a:pt x="1168" y="1327"/>
                    <a:pt x="1135" y="1293"/>
                  </a:cubicBezTo>
                  <a:cubicBezTo>
                    <a:pt x="1118" y="1277"/>
                    <a:pt x="1102" y="1268"/>
                    <a:pt x="1089" y="1268"/>
                  </a:cubicBezTo>
                  <a:cubicBezTo>
                    <a:pt x="1077" y="1268"/>
                    <a:pt x="1068" y="1277"/>
                    <a:pt x="1068" y="1293"/>
                  </a:cubicBezTo>
                  <a:cubicBezTo>
                    <a:pt x="1035" y="1293"/>
                    <a:pt x="1001" y="1327"/>
                    <a:pt x="968" y="1360"/>
                  </a:cubicBezTo>
                  <a:cubicBezTo>
                    <a:pt x="868" y="1494"/>
                    <a:pt x="768" y="1594"/>
                    <a:pt x="635" y="1660"/>
                  </a:cubicBezTo>
                  <a:cubicBezTo>
                    <a:pt x="568" y="1727"/>
                    <a:pt x="501" y="1727"/>
                    <a:pt x="468" y="1727"/>
                  </a:cubicBezTo>
                  <a:cubicBezTo>
                    <a:pt x="468" y="1694"/>
                    <a:pt x="468" y="1660"/>
                    <a:pt x="468" y="1594"/>
                  </a:cubicBezTo>
                  <a:lnTo>
                    <a:pt x="468" y="893"/>
                  </a:lnTo>
                  <a:lnTo>
                    <a:pt x="868" y="593"/>
                  </a:lnTo>
                  <a:cubicBezTo>
                    <a:pt x="901" y="593"/>
                    <a:pt x="968" y="526"/>
                    <a:pt x="968" y="493"/>
                  </a:cubicBezTo>
                  <a:cubicBezTo>
                    <a:pt x="1001" y="459"/>
                    <a:pt x="1001" y="393"/>
                    <a:pt x="1035" y="359"/>
                  </a:cubicBezTo>
                  <a:cubicBezTo>
                    <a:pt x="1035" y="293"/>
                    <a:pt x="1001" y="259"/>
                    <a:pt x="968" y="226"/>
                  </a:cubicBezTo>
                  <a:cubicBezTo>
                    <a:pt x="968" y="226"/>
                    <a:pt x="935" y="226"/>
                    <a:pt x="868" y="259"/>
                  </a:cubicBezTo>
                  <a:lnTo>
                    <a:pt x="434" y="493"/>
                  </a:lnTo>
                  <a:lnTo>
                    <a:pt x="434" y="193"/>
                  </a:lnTo>
                  <a:cubicBezTo>
                    <a:pt x="468" y="126"/>
                    <a:pt x="434" y="59"/>
                    <a:pt x="434" y="26"/>
                  </a:cubicBezTo>
                  <a:cubicBezTo>
                    <a:pt x="418" y="9"/>
                    <a:pt x="401" y="1"/>
                    <a:pt x="38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383;p54"/>
            <p:cNvSpPr/>
            <p:nvPr/>
          </p:nvSpPr>
          <p:spPr>
            <a:xfrm>
              <a:off x="2890575" y="2068175"/>
              <a:ext cx="36700" cy="55275"/>
            </a:xfrm>
            <a:custGeom>
              <a:avLst/>
              <a:gdLst/>
              <a:ahLst/>
              <a:cxnLst/>
              <a:rect l="l" t="t" r="r" b="b"/>
              <a:pathLst>
                <a:path w="1468" h="2211" extrusionOk="0">
                  <a:moveTo>
                    <a:pt x="1101" y="0"/>
                  </a:moveTo>
                  <a:cubicBezTo>
                    <a:pt x="1068" y="0"/>
                    <a:pt x="1034" y="17"/>
                    <a:pt x="1001" y="50"/>
                  </a:cubicBezTo>
                  <a:cubicBezTo>
                    <a:pt x="968" y="50"/>
                    <a:pt x="901" y="117"/>
                    <a:pt x="868" y="151"/>
                  </a:cubicBezTo>
                  <a:cubicBezTo>
                    <a:pt x="834" y="184"/>
                    <a:pt x="801" y="251"/>
                    <a:pt x="767" y="317"/>
                  </a:cubicBezTo>
                  <a:cubicBezTo>
                    <a:pt x="734" y="284"/>
                    <a:pt x="701" y="284"/>
                    <a:pt x="667" y="284"/>
                  </a:cubicBezTo>
                  <a:cubicBezTo>
                    <a:pt x="651" y="267"/>
                    <a:pt x="634" y="259"/>
                    <a:pt x="617" y="259"/>
                  </a:cubicBezTo>
                  <a:cubicBezTo>
                    <a:pt x="601" y="259"/>
                    <a:pt x="584" y="267"/>
                    <a:pt x="567" y="284"/>
                  </a:cubicBezTo>
                  <a:cubicBezTo>
                    <a:pt x="534" y="284"/>
                    <a:pt x="501" y="317"/>
                    <a:pt x="467" y="351"/>
                  </a:cubicBezTo>
                  <a:cubicBezTo>
                    <a:pt x="434" y="417"/>
                    <a:pt x="401" y="484"/>
                    <a:pt x="367" y="517"/>
                  </a:cubicBezTo>
                  <a:lnTo>
                    <a:pt x="367" y="417"/>
                  </a:lnTo>
                  <a:lnTo>
                    <a:pt x="167" y="618"/>
                  </a:lnTo>
                  <a:cubicBezTo>
                    <a:pt x="134" y="651"/>
                    <a:pt x="67" y="684"/>
                    <a:pt x="34" y="718"/>
                  </a:cubicBezTo>
                  <a:cubicBezTo>
                    <a:pt x="34" y="784"/>
                    <a:pt x="34" y="818"/>
                    <a:pt x="0" y="884"/>
                  </a:cubicBezTo>
                  <a:cubicBezTo>
                    <a:pt x="0" y="918"/>
                    <a:pt x="34" y="951"/>
                    <a:pt x="34" y="984"/>
                  </a:cubicBezTo>
                  <a:cubicBezTo>
                    <a:pt x="50" y="1001"/>
                    <a:pt x="67" y="1009"/>
                    <a:pt x="88" y="1009"/>
                  </a:cubicBezTo>
                  <a:cubicBezTo>
                    <a:pt x="109" y="1009"/>
                    <a:pt x="134" y="1001"/>
                    <a:pt x="167" y="984"/>
                  </a:cubicBezTo>
                  <a:lnTo>
                    <a:pt x="167" y="1818"/>
                  </a:lnTo>
                  <a:cubicBezTo>
                    <a:pt x="100" y="1818"/>
                    <a:pt x="67" y="1885"/>
                    <a:pt x="34" y="1918"/>
                  </a:cubicBezTo>
                  <a:cubicBezTo>
                    <a:pt x="34" y="1952"/>
                    <a:pt x="34" y="2019"/>
                    <a:pt x="0" y="2052"/>
                  </a:cubicBezTo>
                  <a:cubicBezTo>
                    <a:pt x="0" y="2119"/>
                    <a:pt x="34" y="2152"/>
                    <a:pt x="34" y="2185"/>
                  </a:cubicBezTo>
                  <a:cubicBezTo>
                    <a:pt x="50" y="2202"/>
                    <a:pt x="67" y="2210"/>
                    <a:pt x="88" y="2210"/>
                  </a:cubicBezTo>
                  <a:cubicBezTo>
                    <a:pt x="109" y="2210"/>
                    <a:pt x="134" y="2202"/>
                    <a:pt x="167" y="2185"/>
                  </a:cubicBezTo>
                  <a:lnTo>
                    <a:pt x="367" y="2052"/>
                  </a:lnTo>
                  <a:cubicBezTo>
                    <a:pt x="434" y="2019"/>
                    <a:pt x="467" y="1985"/>
                    <a:pt x="501" y="1952"/>
                  </a:cubicBezTo>
                  <a:cubicBezTo>
                    <a:pt x="501" y="1885"/>
                    <a:pt x="534" y="1852"/>
                    <a:pt x="534" y="1785"/>
                  </a:cubicBezTo>
                  <a:cubicBezTo>
                    <a:pt x="534" y="1752"/>
                    <a:pt x="501" y="1718"/>
                    <a:pt x="501" y="1685"/>
                  </a:cubicBezTo>
                  <a:cubicBezTo>
                    <a:pt x="484" y="1668"/>
                    <a:pt x="467" y="1660"/>
                    <a:pt x="451" y="1660"/>
                  </a:cubicBezTo>
                  <a:cubicBezTo>
                    <a:pt x="434" y="1660"/>
                    <a:pt x="417" y="1668"/>
                    <a:pt x="401" y="1685"/>
                  </a:cubicBezTo>
                  <a:lnTo>
                    <a:pt x="401" y="984"/>
                  </a:lnTo>
                  <a:cubicBezTo>
                    <a:pt x="401" y="918"/>
                    <a:pt x="434" y="851"/>
                    <a:pt x="467" y="784"/>
                  </a:cubicBezTo>
                  <a:cubicBezTo>
                    <a:pt x="501" y="751"/>
                    <a:pt x="534" y="718"/>
                    <a:pt x="567" y="684"/>
                  </a:cubicBezTo>
                  <a:lnTo>
                    <a:pt x="601" y="684"/>
                  </a:lnTo>
                  <a:cubicBezTo>
                    <a:pt x="634" y="718"/>
                    <a:pt x="634" y="751"/>
                    <a:pt x="601" y="784"/>
                  </a:cubicBezTo>
                  <a:lnTo>
                    <a:pt x="601" y="1885"/>
                  </a:lnTo>
                  <a:lnTo>
                    <a:pt x="834" y="1785"/>
                  </a:lnTo>
                  <a:cubicBezTo>
                    <a:pt x="868" y="1752"/>
                    <a:pt x="934" y="1685"/>
                    <a:pt x="934" y="1652"/>
                  </a:cubicBezTo>
                  <a:cubicBezTo>
                    <a:pt x="968" y="1618"/>
                    <a:pt x="968" y="1552"/>
                    <a:pt x="968" y="1518"/>
                  </a:cubicBezTo>
                  <a:cubicBezTo>
                    <a:pt x="1001" y="1451"/>
                    <a:pt x="968" y="1418"/>
                    <a:pt x="934" y="1418"/>
                  </a:cubicBezTo>
                  <a:cubicBezTo>
                    <a:pt x="934" y="1401"/>
                    <a:pt x="926" y="1393"/>
                    <a:pt x="909" y="1393"/>
                  </a:cubicBezTo>
                  <a:cubicBezTo>
                    <a:pt x="893" y="1393"/>
                    <a:pt x="868" y="1401"/>
                    <a:pt x="834" y="1418"/>
                  </a:cubicBezTo>
                  <a:lnTo>
                    <a:pt x="834" y="684"/>
                  </a:lnTo>
                  <a:cubicBezTo>
                    <a:pt x="868" y="618"/>
                    <a:pt x="901" y="551"/>
                    <a:pt x="934" y="484"/>
                  </a:cubicBezTo>
                  <a:cubicBezTo>
                    <a:pt x="968" y="451"/>
                    <a:pt x="968" y="417"/>
                    <a:pt x="1001" y="417"/>
                  </a:cubicBezTo>
                  <a:lnTo>
                    <a:pt x="1068" y="417"/>
                  </a:lnTo>
                  <a:cubicBezTo>
                    <a:pt x="1101" y="451"/>
                    <a:pt x="1101" y="484"/>
                    <a:pt x="1101" y="517"/>
                  </a:cubicBezTo>
                  <a:lnTo>
                    <a:pt x="1101" y="1618"/>
                  </a:lnTo>
                  <a:lnTo>
                    <a:pt x="1301" y="1485"/>
                  </a:lnTo>
                  <a:cubicBezTo>
                    <a:pt x="1368" y="1451"/>
                    <a:pt x="1401" y="1418"/>
                    <a:pt x="1435" y="1385"/>
                  </a:cubicBezTo>
                  <a:cubicBezTo>
                    <a:pt x="1435" y="1318"/>
                    <a:pt x="1468" y="1285"/>
                    <a:pt x="1468" y="1218"/>
                  </a:cubicBezTo>
                  <a:cubicBezTo>
                    <a:pt x="1468" y="1185"/>
                    <a:pt x="1435" y="1151"/>
                    <a:pt x="1435" y="1118"/>
                  </a:cubicBezTo>
                  <a:cubicBezTo>
                    <a:pt x="1418" y="1101"/>
                    <a:pt x="1401" y="1093"/>
                    <a:pt x="1380" y="1093"/>
                  </a:cubicBezTo>
                  <a:cubicBezTo>
                    <a:pt x="1360" y="1093"/>
                    <a:pt x="1335" y="1101"/>
                    <a:pt x="1301" y="1118"/>
                  </a:cubicBezTo>
                  <a:lnTo>
                    <a:pt x="1301" y="351"/>
                  </a:lnTo>
                  <a:cubicBezTo>
                    <a:pt x="1335" y="217"/>
                    <a:pt x="1301" y="117"/>
                    <a:pt x="1201" y="50"/>
                  </a:cubicBezTo>
                  <a:cubicBezTo>
                    <a:pt x="1168" y="17"/>
                    <a:pt x="1134" y="0"/>
                    <a:pt x="110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384;p54"/>
            <p:cNvSpPr/>
            <p:nvPr/>
          </p:nvSpPr>
          <p:spPr>
            <a:xfrm>
              <a:off x="2928100" y="2050725"/>
              <a:ext cx="30050" cy="44575"/>
            </a:xfrm>
            <a:custGeom>
              <a:avLst/>
              <a:gdLst/>
              <a:ahLst/>
              <a:cxnLst/>
              <a:rect l="l" t="t" r="r" b="b"/>
              <a:pathLst>
                <a:path w="1202" h="1783" extrusionOk="0">
                  <a:moveTo>
                    <a:pt x="736" y="385"/>
                  </a:moveTo>
                  <a:cubicBezTo>
                    <a:pt x="791" y="385"/>
                    <a:pt x="846" y="412"/>
                    <a:pt x="901" y="448"/>
                  </a:cubicBezTo>
                  <a:cubicBezTo>
                    <a:pt x="934" y="548"/>
                    <a:pt x="968" y="615"/>
                    <a:pt x="968" y="715"/>
                  </a:cubicBezTo>
                  <a:cubicBezTo>
                    <a:pt x="968" y="849"/>
                    <a:pt x="934" y="982"/>
                    <a:pt x="868" y="1115"/>
                  </a:cubicBezTo>
                  <a:cubicBezTo>
                    <a:pt x="801" y="1215"/>
                    <a:pt x="701" y="1316"/>
                    <a:pt x="601" y="1382"/>
                  </a:cubicBezTo>
                  <a:cubicBezTo>
                    <a:pt x="567" y="1416"/>
                    <a:pt x="526" y="1432"/>
                    <a:pt x="480" y="1432"/>
                  </a:cubicBezTo>
                  <a:cubicBezTo>
                    <a:pt x="434" y="1432"/>
                    <a:pt x="384" y="1416"/>
                    <a:pt x="334" y="1382"/>
                  </a:cubicBezTo>
                  <a:cubicBezTo>
                    <a:pt x="267" y="1349"/>
                    <a:pt x="234" y="1249"/>
                    <a:pt x="234" y="1149"/>
                  </a:cubicBezTo>
                  <a:cubicBezTo>
                    <a:pt x="234" y="1015"/>
                    <a:pt x="267" y="849"/>
                    <a:pt x="334" y="748"/>
                  </a:cubicBezTo>
                  <a:cubicBezTo>
                    <a:pt x="401" y="615"/>
                    <a:pt x="501" y="515"/>
                    <a:pt x="601" y="448"/>
                  </a:cubicBezTo>
                  <a:cubicBezTo>
                    <a:pt x="646" y="403"/>
                    <a:pt x="691" y="385"/>
                    <a:pt x="736" y="385"/>
                  </a:cubicBezTo>
                  <a:close/>
                  <a:moveTo>
                    <a:pt x="813" y="1"/>
                  </a:moveTo>
                  <a:cubicBezTo>
                    <a:pt x="742" y="1"/>
                    <a:pt x="672" y="24"/>
                    <a:pt x="601" y="48"/>
                  </a:cubicBezTo>
                  <a:cubicBezTo>
                    <a:pt x="501" y="148"/>
                    <a:pt x="401" y="248"/>
                    <a:pt x="301" y="348"/>
                  </a:cubicBezTo>
                  <a:cubicBezTo>
                    <a:pt x="200" y="482"/>
                    <a:pt x="134" y="648"/>
                    <a:pt x="100" y="782"/>
                  </a:cubicBezTo>
                  <a:cubicBezTo>
                    <a:pt x="34" y="949"/>
                    <a:pt x="34" y="1082"/>
                    <a:pt x="34" y="1249"/>
                  </a:cubicBezTo>
                  <a:cubicBezTo>
                    <a:pt x="0" y="1382"/>
                    <a:pt x="34" y="1482"/>
                    <a:pt x="100" y="1616"/>
                  </a:cubicBezTo>
                  <a:cubicBezTo>
                    <a:pt x="134" y="1682"/>
                    <a:pt x="200" y="1749"/>
                    <a:pt x="301" y="1783"/>
                  </a:cubicBezTo>
                  <a:cubicBezTo>
                    <a:pt x="401" y="1783"/>
                    <a:pt x="501" y="1783"/>
                    <a:pt x="601" y="1716"/>
                  </a:cubicBezTo>
                  <a:cubicBezTo>
                    <a:pt x="734" y="1649"/>
                    <a:pt x="834" y="1549"/>
                    <a:pt x="901" y="1416"/>
                  </a:cubicBezTo>
                  <a:cubicBezTo>
                    <a:pt x="1001" y="1282"/>
                    <a:pt x="1068" y="1149"/>
                    <a:pt x="1134" y="1015"/>
                  </a:cubicBezTo>
                  <a:cubicBezTo>
                    <a:pt x="1168" y="882"/>
                    <a:pt x="1201" y="715"/>
                    <a:pt x="1201" y="582"/>
                  </a:cubicBezTo>
                  <a:cubicBezTo>
                    <a:pt x="1201" y="448"/>
                    <a:pt x="1168" y="315"/>
                    <a:pt x="1134" y="215"/>
                  </a:cubicBezTo>
                  <a:cubicBezTo>
                    <a:pt x="1068" y="115"/>
                    <a:pt x="1001" y="48"/>
                    <a:pt x="901" y="15"/>
                  </a:cubicBezTo>
                  <a:cubicBezTo>
                    <a:pt x="872" y="5"/>
                    <a:pt x="842" y="1"/>
                    <a:pt x="81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385;p54"/>
            <p:cNvSpPr/>
            <p:nvPr/>
          </p:nvSpPr>
          <p:spPr>
            <a:xfrm>
              <a:off x="2961450" y="2010225"/>
              <a:ext cx="34225" cy="66925"/>
            </a:xfrm>
            <a:custGeom>
              <a:avLst/>
              <a:gdLst/>
              <a:ahLst/>
              <a:cxnLst/>
              <a:rect l="l" t="t" r="r" b="b"/>
              <a:pathLst>
                <a:path w="1369" h="2677" extrusionOk="0">
                  <a:moveTo>
                    <a:pt x="718" y="1251"/>
                  </a:moveTo>
                  <a:cubicBezTo>
                    <a:pt x="759" y="1251"/>
                    <a:pt x="801" y="1268"/>
                    <a:pt x="835" y="1301"/>
                  </a:cubicBezTo>
                  <a:cubicBezTo>
                    <a:pt x="901" y="1401"/>
                    <a:pt x="968" y="1501"/>
                    <a:pt x="935" y="1601"/>
                  </a:cubicBezTo>
                  <a:cubicBezTo>
                    <a:pt x="935" y="1735"/>
                    <a:pt x="901" y="1868"/>
                    <a:pt x="835" y="2002"/>
                  </a:cubicBezTo>
                  <a:cubicBezTo>
                    <a:pt x="801" y="2102"/>
                    <a:pt x="701" y="2202"/>
                    <a:pt x="601" y="2235"/>
                  </a:cubicBezTo>
                  <a:cubicBezTo>
                    <a:pt x="539" y="2276"/>
                    <a:pt x="477" y="2305"/>
                    <a:pt x="431" y="2305"/>
                  </a:cubicBezTo>
                  <a:cubicBezTo>
                    <a:pt x="403" y="2305"/>
                    <a:pt x="380" y="2294"/>
                    <a:pt x="368" y="2268"/>
                  </a:cubicBezTo>
                  <a:cubicBezTo>
                    <a:pt x="267" y="2202"/>
                    <a:pt x="267" y="2102"/>
                    <a:pt x="267" y="2002"/>
                  </a:cubicBezTo>
                  <a:cubicBezTo>
                    <a:pt x="267" y="1868"/>
                    <a:pt x="301" y="1735"/>
                    <a:pt x="368" y="1601"/>
                  </a:cubicBezTo>
                  <a:cubicBezTo>
                    <a:pt x="401" y="1468"/>
                    <a:pt x="501" y="1368"/>
                    <a:pt x="601" y="1301"/>
                  </a:cubicBezTo>
                  <a:cubicBezTo>
                    <a:pt x="634" y="1268"/>
                    <a:pt x="676" y="1251"/>
                    <a:pt x="718" y="1251"/>
                  </a:cubicBezTo>
                  <a:close/>
                  <a:moveTo>
                    <a:pt x="1168" y="0"/>
                  </a:moveTo>
                  <a:lnTo>
                    <a:pt x="901" y="167"/>
                  </a:lnTo>
                  <a:cubicBezTo>
                    <a:pt x="868" y="200"/>
                    <a:pt x="835" y="234"/>
                    <a:pt x="801" y="267"/>
                  </a:cubicBezTo>
                  <a:cubicBezTo>
                    <a:pt x="768" y="334"/>
                    <a:pt x="768" y="367"/>
                    <a:pt x="768" y="434"/>
                  </a:cubicBezTo>
                  <a:cubicBezTo>
                    <a:pt x="768" y="467"/>
                    <a:pt x="768" y="500"/>
                    <a:pt x="801" y="534"/>
                  </a:cubicBezTo>
                  <a:cubicBezTo>
                    <a:pt x="818" y="550"/>
                    <a:pt x="835" y="559"/>
                    <a:pt x="851" y="559"/>
                  </a:cubicBezTo>
                  <a:cubicBezTo>
                    <a:pt x="868" y="559"/>
                    <a:pt x="885" y="550"/>
                    <a:pt x="901" y="534"/>
                  </a:cubicBezTo>
                  <a:lnTo>
                    <a:pt x="968" y="500"/>
                  </a:lnTo>
                  <a:lnTo>
                    <a:pt x="968" y="934"/>
                  </a:lnTo>
                  <a:cubicBezTo>
                    <a:pt x="901" y="901"/>
                    <a:pt x="835" y="901"/>
                    <a:pt x="801" y="901"/>
                  </a:cubicBezTo>
                  <a:cubicBezTo>
                    <a:pt x="734" y="901"/>
                    <a:pt x="668" y="934"/>
                    <a:pt x="601" y="967"/>
                  </a:cubicBezTo>
                  <a:cubicBezTo>
                    <a:pt x="434" y="1068"/>
                    <a:pt x="267" y="1234"/>
                    <a:pt x="201" y="1434"/>
                  </a:cubicBezTo>
                  <a:cubicBezTo>
                    <a:pt x="101" y="1635"/>
                    <a:pt x="34" y="1901"/>
                    <a:pt x="34" y="2135"/>
                  </a:cubicBezTo>
                  <a:cubicBezTo>
                    <a:pt x="1" y="2302"/>
                    <a:pt x="67" y="2469"/>
                    <a:pt x="201" y="2602"/>
                  </a:cubicBezTo>
                  <a:cubicBezTo>
                    <a:pt x="251" y="2652"/>
                    <a:pt x="309" y="2677"/>
                    <a:pt x="376" y="2677"/>
                  </a:cubicBezTo>
                  <a:cubicBezTo>
                    <a:pt x="443" y="2677"/>
                    <a:pt x="518" y="2652"/>
                    <a:pt x="601" y="2602"/>
                  </a:cubicBezTo>
                  <a:cubicBezTo>
                    <a:pt x="668" y="2569"/>
                    <a:pt x="734" y="2535"/>
                    <a:pt x="768" y="2469"/>
                  </a:cubicBezTo>
                  <a:cubicBezTo>
                    <a:pt x="835" y="2402"/>
                    <a:pt x="901" y="2335"/>
                    <a:pt x="935" y="2268"/>
                  </a:cubicBezTo>
                  <a:lnTo>
                    <a:pt x="935" y="2368"/>
                  </a:lnTo>
                  <a:lnTo>
                    <a:pt x="1201" y="2202"/>
                  </a:lnTo>
                  <a:cubicBezTo>
                    <a:pt x="1268" y="2168"/>
                    <a:pt x="1302" y="2135"/>
                    <a:pt x="1335" y="2068"/>
                  </a:cubicBezTo>
                  <a:cubicBezTo>
                    <a:pt x="1335" y="2035"/>
                    <a:pt x="1368" y="2002"/>
                    <a:pt x="1368" y="1935"/>
                  </a:cubicBezTo>
                  <a:cubicBezTo>
                    <a:pt x="1368" y="1901"/>
                    <a:pt x="1335" y="1868"/>
                    <a:pt x="1335" y="1835"/>
                  </a:cubicBezTo>
                  <a:cubicBezTo>
                    <a:pt x="1318" y="1818"/>
                    <a:pt x="1302" y="1810"/>
                    <a:pt x="1281" y="1810"/>
                  </a:cubicBezTo>
                  <a:cubicBezTo>
                    <a:pt x="1260" y="1810"/>
                    <a:pt x="1235" y="1818"/>
                    <a:pt x="1201" y="1835"/>
                  </a:cubicBezTo>
                  <a:lnTo>
                    <a:pt x="1168" y="1868"/>
                  </a:lnTo>
                  <a:lnTo>
                    <a:pt x="1168"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386;p54"/>
            <p:cNvSpPr/>
            <p:nvPr/>
          </p:nvSpPr>
          <p:spPr>
            <a:xfrm>
              <a:off x="2998150" y="2009600"/>
              <a:ext cx="32550" cy="50475"/>
            </a:xfrm>
            <a:custGeom>
              <a:avLst/>
              <a:gdLst/>
              <a:ahLst/>
              <a:cxnLst/>
              <a:rect l="l" t="t" r="r" b="b"/>
              <a:pathLst>
                <a:path w="1302" h="2019" extrusionOk="0">
                  <a:moveTo>
                    <a:pt x="150" y="0"/>
                  </a:moveTo>
                  <a:cubicBezTo>
                    <a:pt x="134" y="0"/>
                    <a:pt x="117" y="8"/>
                    <a:pt x="100" y="25"/>
                  </a:cubicBezTo>
                  <a:cubicBezTo>
                    <a:pt x="67" y="25"/>
                    <a:pt x="34" y="92"/>
                    <a:pt x="34" y="125"/>
                  </a:cubicBezTo>
                  <a:cubicBezTo>
                    <a:pt x="0" y="159"/>
                    <a:pt x="0" y="225"/>
                    <a:pt x="0" y="259"/>
                  </a:cubicBezTo>
                  <a:cubicBezTo>
                    <a:pt x="0" y="292"/>
                    <a:pt x="0" y="325"/>
                    <a:pt x="0" y="359"/>
                  </a:cubicBezTo>
                  <a:cubicBezTo>
                    <a:pt x="0" y="359"/>
                    <a:pt x="34" y="392"/>
                    <a:pt x="67" y="392"/>
                  </a:cubicBezTo>
                  <a:lnTo>
                    <a:pt x="801" y="592"/>
                  </a:lnTo>
                  <a:lnTo>
                    <a:pt x="67" y="1660"/>
                  </a:lnTo>
                  <a:cubicBezTo>
                    <a:pt x="34" y="1693"/>
                    <a:pt x="0" y="1726"/>
                    <a:pt x="0" y="1793"/>
                  </a:cubicBezTo>
                  <a:cubicBezTo>
                    <a:pt x="0" y="1826"/>
                    <a:pt x="0" y="1860"/>
                    <a:pt x="0" y="1893"/>
                  </a:cubicBezTo>
                  <a:cubicBezTo>
                    <a:pt x="0" y="1926"/>
                    <a:pt x="0" y="1960"/>
                    <a:pt x="34" y="1993"/>
                  </a:cubicBezTo>
                  <a:cubicBezTo>
                    <a:pt x="34" y="2010"/>
                    <a:pt x="50" y="2018"/>
                    <a:pt x="67" y="2018"/>
                  </a:cubicBezTo>
                  <a:cubicBezTo>
                    <a:pt x="84" y="2018"/>
                    <a:pt x="100" y="2010"/>
                    <a:pt x="100" y="1993"/>
                  </a:cubicBezTo>
                  <a:cubicBezTo>
                    <a:pt x="134" y="1960"/>
                    <a:pt x="167" y="1926"/>
                    <a:pt x="200" y="1893"/>
                  </a:cubicBezTo>
                  <a:lnTo>
                    <a:pt x="1301" y="325"/>
                  </a:lnTo>
                  <a:lnTo>
                    <a:pt x="200" y="25"/>
                  </a:lnTo>
                  <a:cubicBezTo>
                    <a:pt x="184" y="8"/>
                    <a:pt x="167" y="0"/>
                    <a:pt x="15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387;p54"/>
            <p:cNvSpPr/>
            <p:nvPr/>
          </p:nvSpPr>
          <p:spPr>
            <a:xfrm>
              <a:off x="2027450" y="2659000"/>
              <a:ext cx="33375" cy="49875"/>
            </a:xfrm>
            <a:custGeom>
              <a:avLst/>
              <a:gdLst/>
              <a:ahLst/>
              <a:cxnLst/>
              <a:rect l="l" t="t" r="r" b="b"/>
              <a:pathLst>
                <a:path w="1335" h="1995" extrusionOk="0">
                  <a:moveTo>
                    <a:pt x="1201" y="1"/>
                  </a:moveTo>
                  <a:cubicBezTo>
                    <a:pt x="1168" y="34"/>
                    <a:pt x="1135" y="68"/>
                    <a:pt x="1135" y="101"/>
                  </a:cubicBezTo>
                  <a:lnTo>
                    <a:pt x="1" y="1669"/>
                  </a:lnTo>
                  <a:lnTo>
                    <a:pt x="1068" y="1969"/>
                  </a:lnTo>
                  <a:cubicBezTo>
                    <a:pt x="1085" y="1986"/>
                    <a:pt x="1101" y="1994"/>
                    <a:pt x="1118" y="1994"/>
                  </a:cubicBezTo>
                  <a:cubicBezTo>
                    <a:pt x="1135" y="1994"/>
                    <a:pt x="1151" y="1986"/>
                    <a:pt x="1168" y="1969"/>
                  </a:cubicBezTo>
                  <a:cubicBezTo>
                    <a:pt x="1201" y="1969"/>
                    <a:pt x="1235" y="1936"/>
                    <a:pt x="1235" y="1869"/>
                  </a:cubicBezTo>
                  <a:cubicBezTo>
                    <a:pt x="1268" y="1836"/>
                    <a:pt x="1268" y="1802"/>
                    <a:pt x="1268" y="1736"/>
                  </a:cubicBezTo>
                  <a:cubicBezTo>
                    <a:pt x="1302" y="1702"/>
                    <a:pt x="1302" y="1669"/>
                    <a:pt x="1268" y="1669"/>
                  </a:cubicBezTo>
                  <a:cubicBezTo>
                    <a:pt x="1268" y="1635"/>
                    <a:pt x="1235" y="1602"/>
                    <a:pt x="1201" y="1602"/>
                  </a:cubicBezTo>
                  <a:lnTo>
                    <a:pt x="468" y="1402"/>
                  </a:lnTo>
                  <a:lnTo>
                    <a:pt x="1268" y="335"/>
                  </a:lnTo>
                  <a:cubicBezTo>
                    <a:pt x="1268" y="301"/>
                    <a:pt x="1302" y="268"/>
                    <a:pt x="1335" y="234"/>
                  </a:cubicBezTo>
                  <a:cubicBezTo>
                    <a:pt x="1335" y="168"/>
                    <a:pt x="1335" y="134"/>
                    <a:pt x="1335" y="101"/>
                  </a:cubicBezTo>
                  <a:cubicBezTo>
                    <a:pt x="1335" y="68"/>
                    <a:pt x="1302" y="34"/>
                    <a:pt x="130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388;p54"/>
            <p:cNvSpPr/>
            <p:nvPr/>
          </p:nvSpPr>
          <p:spPr>
            <a:xfrm>
              <a:off x="2065825" y="2650050"/>
              <a:ext cx="29200" cy="48225"/>
            </a:xfrm>
            <a:custGeom>
              <a:avLst/>
              <a:gdLst/>
              <a:ahLst/>
              <a:cxnLst/>
              <a:rect l="l" t="t" r="r" b="b"/>
              <a:pathLst>
                <a:path w="1168" h="1929" extrusionOk="0">
                  <a:moveTo>
                    <a:pt x="1047" y="0"/>
                  </a:moveTo>
                  <a:cubicBezTo>
                    <a:pt x="1034" y="0"/>
                    <a:pt x="1017" y="9"/>
                    <a:pt x="1001" y="25"/>
                  </a:cubicBezTo>
                  <a:cubicBezTo>
                    <a:pt x="967" y="59"/>
                    <a:pt x="934" y="92"/>
                    <a:pt x="901" y="125"/>
                  </a:cubicBezTo>
                  <a:lnTo>
                    <a:pt x="767" y="125"/>
                  </a:lnTo>
                  <a:cubicBezTo>
                    <a:pt x="701" y="125"/>
                    <a:pt x="634" y="159"/>
                    <a:pt x="567" y="192"/>
                  </a:cubicBezTo>
                  <a:cubicBezTo>
                    <a:pt x="400" y="326"/>
                    <a:pt x="234" y="492"/>
                    <a:pt x="167" y="693"/>
                  </a:cubicBezTo>
                  <a:cubicBezTo>
                    <a:pt x="67" y="893"/>
                    <a:pt x="0" y="1160"/>
                    <a:pt x="0" y="1393"/>
                  </a:cubicBezTo>
                  <a:cubicBezTo>
                    <a:pt x="0" y="1660"/>
                    <a:pt x="100" y="1860"/>
                    <a:pt x="200" y="1893"/>
                  </a:cubicBezTo>
                  <a:cubicBezTo>
                    <a:pt x="236" y="1917"/>
                    <a:pt x="275" y="1928"/>
                    <a:pt x="319" y="1928"/>
                  </a:cubicBezTo>
                  <a:cubicBezTo>
                    <a:pt x="399" y="1928"/>
                    <a:pt x="493" y="1891"/>
                    <a:pt x="600" y="1827"/>
                  </a:cubicBezTo>
                  <a:cubicBezTo>
                    <a:pt x="801" y="1727"/>
                    <a:pt x="934" y="1593"/>
                    <a:pt x="1067" y="1426"/>
                  </a:cubicBezTo>
                  <a:cubicBezTo>
                    <a:pt x="1134" y="1326"/>
                    <a:pt x="1168" y="1226"/>
                    <a:pt x="1168" y="1126"/>
                  </a:cubicBezTo>
                  <a:cubicBezTo>
                    <a:pt x="1168" y="1093"/>
                    <a:pt x="1168" y="1059"/>
                    <a:pt x="1134" y="1026"/>
                  </a:cubicBezTo>
                  <a:lnTo>
                    <a:pt x="1067" y="1026"/>
                  </a:lnTo>
                  <a:cubicBezTo>
                    <a:pt x="1001" y="1059"/>
                    <a:pt x="967" y="1093"/>
                    <a:pt x="967" y="1126"/>
                  </a:cubicBezTo>
                  <a:cubicBezTo>
                    <a:pt x="934" y="1193"/>
                    <a:pt x="901" y="1260"/>
                    <a:pt x="867" y="1293"/>
                  </a:cubicBezTo>
                  <a:cubicBezTo>
                    <a:pt x="801" y="1360"/>
                    <a:pt x="734" y="1426"/>
                    <a:pt x="634" y="1460"/>
                  </a:cubicBezTo>
                  <a:cubicBezTo>
                    <a:pt x="548" y="1524"/>
                    <a:pt x="475" y="1561"/>
                    <a:pt x="417" y="1561"/>
                  </a:cubicBezTo>
                  <a:cubicBezTo>
                    <a:pt x="385" y="1561"/>
                    <a:pt x="357" y="1550"/>
                    <a:pt x="334" y="1526"/>
                  </a:cubicBezTo>
                  <a:cubicBezTo>
                    <a:pt x="267" y="1460"/>
                    <a:pt x="200" y="1360"/>
                    <a:pt x="234" y="1260"/>
                  </a:cubicBezTo>
                  <a:cubicBezTo>
                    <a:pt x="234" y="1126"/>
                    <a:pt x="267" y="993"/>
                    <a:pt x="334" y="859"/>
                  </a:cubicBezTo>
                  <a:cubicBezTo>
                    <a:pt x="367" y="726"/>
                    <a:pt x="467" y="626"/>
                    <a:pt x="600" y="559"/>
                  </a:cubicBezTo>
                  <a:cubicBezTo>
                    <a:pt x="634" y="492"/>
                    <a:pt x="734" y="492"/>
                    <a:pt x="801" y="492"/>
                  </a:cubicBezTo>
                  <a:cubicBezTo>
                    <a:pt x="834" y="526"/>
                    <a:pt x="867" y="559"/>
                    <a:pt x="867" y="592"/>
                  </a:cubicBezTo>
                  <a:cubicBezTo>
                    <a:pt x="867" y="626"/>
                    <a:pt x="901" y="693"/>
                    <a:pt x="901" y="726"/>
                  </a:cubicBezTo>
                  <a:lnTo>
                    <a:pt x="1001" y="726"/>
                  </a:lnTo>
                  <a:cubicBezTo>
                    <a:pt x="1034" y="693"/>
                    <a:pt x="1067" y="659"/>
                    <a:pt x="1067" y="626"/>
                  </a:cubicBezTo>
                  <a:cubicBezTo>
                    <a:pt x="1101" y="559"/>
                    <a:pt x="1101" y="492"/>
                    <a:pt x="1101" y="426"/>
                  </a:cubicBezTo>
                  <a:lnTo>
                    <a:pt x="1101" y="192"/>
                  </a:lnTo>
                  <a:cubicBezTo>
                    <a:pt x="1101" y="125"/>
                    <a:pt x="1101" y="92"/>
                    <a:pt x="1067" y="25"/>
                  </a:cubicBezTo>
                  <a:cubicBezTo>
                    <a:pt x="1067" y="9"/>
                    <a:pt x="1059" y="0"/>
                    <a:pt x="104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389;p54"/>
            <p:cNvSpPr/>
            <p:nvPr/>
          </p:nvSpPr>
          <p:spPr>
            <a:xfrm>
              <a:off x="2098325" y="2623975"/>
              <a:ext cx="31725" cy="58550"/>
            </a:xfrm>
            <a:custGeom>
              <a:avLst/>
              <a:gdLst/>
              <a:ahLst/>
              <a:cxnLst/>
              <a:rect l="l" t="t" r="r" b="b"/>
              <a:pathLst>
                <a:path w="1269" h="2342" extrusionOk="0">
                  <a:moveTo>
                    <a:pt x="401" y="1"/>
                  </a:moveTo>
                  <a:lnTo>
                    <a:pt x="134" y="134"/>
                  </a:lnTo>
                  <a:cubicBezTo>
                    <a:pt x="101" y="134"/>
                    <a:pt x="34" y="201"/>
                    <a:pt x="34" y="234"/>
                  </a:cubicBezTo>
                  <a:cubicBezTo>
                    <a:pt x="1" y="268"/>
                    <a:pt x="1" y="335"/>
                    <a:pt x="1" y="368"/>
                  </a:cubicBezTo>
                  <a:cubicBezTo>
                    <a:pt x="1" y="435"/>
                    <a:pt x="1" y="468"/>
                    <a:pt x="34" y="501"/>
                  </a:cubicBezTo>
                  <a:cubicBezTo>
                    <a:pt x="34" y="501"/>
                    <a:pt x="68" y="501"/>
                    <a:pt x="134" y="468"/>
                  </a:cubicBezTo>
                  <a:lnTo>
                    <a:pt x="168" y="468"/>
                  </a:lnTo>
                  <a:lnTo>
                    <a:pt x="168" y="1936"/>
                  </a:lnTo>
                  <a:cubicBezTo>
                    <a:pt x="134" y="1969"/>
                    <a:pt x="101" y="2002"/>
                    <a:pt x="68" y="2036"/>
                  </a:cubicBezTo>
                  <a:cubicBezTo>
                    <a:pt x="34" y="2069"/>
                    <a:pt x="1" y="2136"/>
                    <a:pt x="1" y="2203"/>
                  </a:cubicBezTo>
                  <a:cubicBezTo>
                    <a:pt x="1" y="2269"/>
                    <a:pt x="34" y="2269"/>
                    <a:pt x="34" y="2303"/>
                  </a:cubicBezTo>
                  <a:cubicBezTo>
                    <a:pt x="48" y="2331"/>
                    <a:pt x="62" y="2341"/>
                    <a:pt x="79" y="2341"/>
                  </a:cubicBezTo>
                  <a:cubicBezTo>
                    <a:pt x="102" y="2341"/>
                    <a:pt x="129" y="2322"/>
                    <a:pt x="168" y="2303"/>
                  </a:cubicBezTo>
                  <a:lnTo>
                    <a:pt x="435" y="2169"/>
                  </a:lnTo>
                  <a:cubicBezTo>
                    <a:pt x="468" y="2136"/>
                    <a:pt x="501" y="2102"/>
                    <a:pt x="535" y="2036"/>
                  </a:cubicBezTo>
                  <a:cubicBezTo>
                    <a:pt x="568" y="2002"/>
                    <a:pt x="568" y="1969"/>
                    <a:pt x="568" y="1902"/>
                  </a:cubicBezTo>
                  <a:cubicBezTo>
                    <a:pt x="568" y="1836"/>
                    <a:pt x="568" y="1802"/>
                    <a:pt x="501" y="1802"/>
                  </a:cubicBezTo>
                  <a:cubicBezTo>
                    <a:pt x="468" y="1802"/>
                    <a:pt x="435" y="1802"/>
                    <a:pt x="401" y="1836"/>
                  </a:cubicBezTo>
                  <a:lnTo>
                    <a:pt x="401" y="1168"/>
                  </a:lnTo>
                  <a:cubicBezTo>
                    <a:pt x="435" y="1068"/>
                    <a:pt x="501" y="968"/>
                    <a:pt x="568" y="902"/>
                  </a:cubicBezTo>
                  <a:cubicBezTo>
                    <a:pt x="601" y="835"/>
                    <a:pt x="635" y="802"/>
                    <a:pt x="701" y="768"/>
                  </a:cubicBezTo>
                  <a:cubicBezTo>
                    <a:pt x="735" y="752"/>
                    <a:pt x="760" y="743"/>
                    <a:pt x="781" y="743"/>
                  </a:cubicBezTo>
                  <a:cubicBezTo>
                    <a:pt x="802" y="743"/>
                    <a:pt x="818" y="752"/>
                    <a:pt x="835" y="768"/>
                  </a:cubicBezTo>
                  <a:cubicBezTo>
                    <a:pt x="902" y="802"/>
                    <a:pt x="902" y="835"/>
                    <a:pt x="902" y="935"/>
                  </a:cubicBezTo>
                  <a:lnTo>
                    <a:pt x="902" y="1569"/>
                  </a:lnTo>
                  <a:cubicBezTo>
                    <a:pt x="835" y="1569"/>
                    <a:pt x="802" y="1602"/>
                    <a:pt x="768" y="1669"/>
                  </a:cubicBezTo>
                  <a:cubicBezTo>
                    <a:pt x="735" y="1702"/>
                    <a:pt x="735" y="1769"/>
                    <a:pt x="735" y="1836"/>
                  </a:cubicBezTo>
                  <a:cubicBezTo>
                    <a:pt x="701" y="1869"/>
                    <a:pt x="735" y="1902"/>
                    <a:pt x="768" y="1936"/>
                  </a:cubicBezTo>
                  <a:cubicBezTo>
                    <a:pt x="768" y="1952"/>
                    <a:pt x="785" y="1961"/>
                    <a:pt x="806" y="1961"/>
                  </a:cubicBezTo>
                  <a:cubicBezTo>
                    <a:pt x="827" y="1961"/>
                    <a:pt x="852" y="1952"/>
                    <a:pt x="868" y="1936"/>
                  </a:cubicBezTo>
                  <a:lnTo>
                    <a:pt x="1135" y="1769"/>
                  </a:lnTo>
                  <a:cubicBezTo>
                    <a:pt x="1168" y="1769"/>
                    <a:pt x="1235" y="1702"/>
                    <a:pt x="1235" y="1669"/>
                  </a:cubicBezTo>
                  <a:cubicBezTo>
                    <a:pt x="1269" y="1635"/>
                    <a:pt x="1269" y="1569"/>
                    <a:pt x="1269" y="1535"/>
                  </a:cubicBezTo>
                  <a:cubicBezTo>
                    <a:pt x="1269" y="1469"/>
                    <a:pt x="1269" y="1402"/>
                    <a:pt x="1235" y="1402"/>
                  </a:cubicBezTo>
                  <a:cubicBezTo>
                    <a:pt x="1202" y="1402"/>
                    <a:pt x="1168" y="1402"/>
                    <a:pt x="1102" y="1435"/>
                  </a:cubicBezTo>
                  <a:lnTo>
                    <a:pt x="1102" y="802"/>
                  </a:lnTo>
                  <a:cubicBezTo>
                    <a:pt x="1135" y="701"/>
                    <a:pt x="1102" y="568"/>
                    <a:pt x="1068" y="501"/>
                  </a:cubicBezTo>
                  <a:cubicBezTo>
                    <a:pt x="1035" y="435"/>
                    <a:pt x="968" y="401"/>
                    <a:pt x="902" y="401"/>
                  </a:cubicBezTo>
                  <a:cubicBezTo>
                    <a:pt x="882" y="392"/>
                    <a:pt x="863" y="387"/>
                    <a:pt x="843" y="387"/>
                  </a:cubicBezTo>
                  <a:cubicBezTo>
                    <a:pt x="796" y="387"/>
                    <a:pt x="749" y="411"/>
                    <a:pt x="701" y="435"/>
                  </a:cubicBezTo>
                  <a:cubicBezTo>
                    <a:pt x="635" y="468"/>
                    <a:pt x="601" y="501"/>
                    <a:pt x="535" y="568"/>
                  </a:cubicBezTo>
                  <a:cubicBezTo>
                    <a:pt x="501" y="601"/>
                    <a:pt x="435" y="668"/>
                    <a:pt x="401" y="735"/>
                  </a:cubicBezTo>
                  <a:lnTo>
                    <a:pt x="401"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390;p54"/>
            <p:cNvSpPr/>
            <p:nvPr/>
          </p:nvSpPr>
          <p:spPr>
            <a:xfrm>
              <a:off x="2134200" y="2614325"/>
              <a:ext cx="30050" cy="46800"/>
            </a:xfrm>
            <a:custGeom>
              <a:avLst/>
              <a:gdLst/>
              <a:ahLst/>
              <a:cxnLst/>
              <a:rect l="l" t="t" r="r" b="b"/>
              <a:pathLst>
                <a:path w="1202" h="1872" extrusionOk="0">
                  <a:moveTo>
                    <a:pt x="801" y="921"/>
                  </a:moveTo>
                  <a:lnTo>
                    <a:pt x="801" y="1054"/>
                  </a:lnTo>
                  <a:cubicBezTo>
                    <a:pt x="734" y="1154"/>
                    <a:pt x="667" y="1221"/>
                    <a:pt x="601" y="1321"/>
                  </a:cubicBezTo>
                  <a:cubicBezTo>
                    <a:pt x="567" y="1354"/>
                    <a:pt x="501" y="1421"/>
                    <a:pt x="434" y="1454"/>
                  </a:cubicBezTo>
                  <a:cubicBezTo>
                    <a:pt x="387" y="1478"/>
                    <a:pt x="356" y="1502"/>
                    <a:pt x="319" y="1502"/>
                  </a:cubicBezTo>
                  <a:cubicBezTo>
                    <a:pt x="303" y="1502"/>
                    <a:pt x="287" y="1498"/>
                    <a:pt x="267" y="1488"/>
                  </a:cubicBezTo>
                  <a:cubicBezTo>
                    <a:pt x="234" y="1488"/>
                    <a:pt x="234" y="1454"/>
                    <a:pt x="234" y="1421"/>
                  </a:cubicBezTo>
                  <a:cubicBezTo>
                    <a:pt x="234" y="1354"/>
                    <a:pt x="267" y="1321"/>
                    <a:pt x="301" y="1254"/>
                  </a:cubicBezTo>
                  <a:cubicBezTo>
                    <a:pt x="367" y="1154"/>
                    <a:pt x="434" y="1087"/>
                    <a:pt x="534" y="1021"/>
                  </a:cubicBezTo>
                  <a:cubicBezTo>
                    <a:pt x="601" y="987"/>
                    <a:pt x="701" y="954"/>
                    <a:pt x="801" y="921"/>
                  </a:cubicBezTo>
                  <a:close/>
                  <a:moveTo>
                    <a:pt x="804" y="0"/>
                  </a:moveTo>
                  <a:cubicBezTo>
                    <a:pt x="737" y="0"/>
                    <a:pt x="652" y="23"/>
                    <a:pt x="567" y="87"/>
                  </a:cubicBezTo>
                  <a:cubicBezTo>
                    <a:pt x="534" y="120"/>
                    <a:pt x="467" y="153"/>
                    <a:pt x="401" y="187"/>
                  </a:cubicBezTo>
                  <a:cubicBezTo>
                    <a:pt x="367" y="254"/>
                    <a:pt x="301" y="287"/>
                    <a:pt x="234" y="354"/>
                  </a:cubicBezTo>
                  <a:cubicBezTo>
                    <a:pt x="200" y="387"/>
                    <a:pt x="200" y="420"/>
                    <a:pt x="167" y="454"/>
                  </a:cubicBezTo>
                  <a:cubicBezTo>
                    <a:pt x="134" y="454"/>
                    <a:pt x="134" y="487"/>
                    <a:pt x="134" y="520"/>
                  </a:cubicBezTo>
                  <a:cubicBezTo>
                    <a:pt x="134" y="554"/>
                    <a:pt x="134" y="554"/>
                    <a:pt x="134" y="587"/>
                  </a:cubicBezTo>
                  <a:cubicBezTo>
                    <a:pt x="134" y="620"/>
                    <a:pt x="134" y="687"/>
                    <a:pt x="167" y="721"/>
                  </a:cubicBezTo>
                  <a:lnTo>
                    <a:pt x="234" y="721"/>
                  </a:lnTo>
                  <a:cubicBezTo>
                    <a:pt x="267" y="687"/>
                    <a:pt x="301" y="654"/>
                    <a:pt x="334" y="620"/>
                  </a:cubicBezTo>
                  <a:cubicBezTo>
                    <a:pt x="401" y="554"/>
                    <a:pt x="501" y="487"/>
                    <a:pt x="601" y="420"/>
                  </a:cubicBezTo>
                  <a:cubicBezTo>
                    <a:pt x="667" y="354"/>
                    <a:pt x="734" y="354"/>
                    <a:pt x="768" y="354"/>
                  </a:cubicBezTo>
                  <a:cubicBezTo>
                    <a:pt x="801" y="387"/>
                    <a:pt x="801" y="420"/>
                    <a:pt x="801" y="487"/>
                  </a:cubicBezTo>
                  <a:lnTo>
                    <a:pt x="801" y="554"/>
                  </a:lnTo>
                  <a:cubicBezTo>
                    <a:pt x="734" y="587"/>
                    <a:pt x="634" y="620"/>
                    <a:pt x="567" y="654"/>
                  </a:cubicBezTo>
                  <a:cubicBezTo>
                    <a:pt x="401" y="754"/>
                    <a:pt x="234" y="887"/>
                    <a:pt x="167" y="1087"/>
                  </a:cubicBezTo>
                  <a:cubicBezTo>
                    <a:pt x="67" y="1221"/>
                    <a:pt x="0" y="1388"/>
                    <a:pt x="0" y="1554"/>
                  </a:cubicBezTo>
                  <a:cubicBezTo>
                    <a:pt x="0" y="1655"/>
                    <a:pt x="34" y="1755"/>
                    <a:pt x="134" y="1821"/>
                  </a:cubicBezTo>
                  <a:cubicBezTo>
                    <a:pt x="167" y="1855"/>
                    <a:pt x="217" y="1871"/>
                    <a:pt x="267" y="1871"/>
                  </a:cubicBezTo>
                  <a:cubicBezTo>
                    <a:pt x="317" y="1871"/>
                    <a:pt x="367" y="1855"/>
                    <a:pt x="401" y="1821"/>
                  </a:cubicBezTo>
                  <a:cubicBezTo>
                    <a:pt x="467" y="1788"/>
                    <a:pt x="534" y="1755"/>
                    <a:pt x="601" y="1688"/>
                  </a:cubicBezTo>
                  <a:cubicBezTo>
                    <a:pt x="667" y="1621"/>
                    <a:pt x="734" y="1554"/>
                    <a:pt x="801" y="1454"/>
                  </a:cubicBezTo>
                  <a:lnTo>
                    <a:pt x="801" y="1554"/>
                  </a:lnTo>
                  <a:lnTo>
                    <a:pt x="1068" y="1421"/>
                  </a:lnTo>
                  <a:cubicBezTo>
                    <a:pt x="1101" y="1388"/>
                    <a:pt x="1134" y="1354"/>
                    <a:pt x="1168" y="1288"/>
                  </a:cubicBezTo>
                  <a:cubicBezTo>
                    <a:pt x="1201" y="1254"/>
                    <a:pt x="1201" y="1188"/>
                    <a:pt x="1201" y="1154"/>
                  </a:cubicBezTo>
                  <a:cubicBezTo>
                    <a:pt x="1201" y="1121"/>
                    <a:pt x="1201" y="1054"/>
                    <a:pt x="1168" y="1054"/>
                  </a:cubicBezTo>
                  <a:cubicBezTo>
                    <a:pt x="1168" y="1037"/>
                    <a:pt x="1151" y="1029"/>
                    <a:pt x="1130" y="1029"/>
                  </a:cubicBezTo>
                  <a:cubicBezTo>
                    <a:pt x="1109" y="1029"/>
                    <a:pt x="1084" y="1037"/>
                    <a:pt x="1068" y="1054"/>
                  </a:cubicBezTo>
                  <a:lnTo>
                    <a:pt x="1034" y="1054"/>
                  </a:lnTo>
                  <a:lnTo>
                    <a:pt x="1034" y="354"/>
                  </a:lnTo>
                  <a:cubicBezTo>
                    <a:pt x="1034" y="220"/>
                    <a:pt x="1001" y="120"/>
                    <a:pt x="901" y="20"/>
                  </a:cubicBezTo>
                  <a:cubicBezTo>
                    <a:pt x="877" y="8"/>
                    <a:pt x="843" y="0"/>
                    <a:pt x="80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391;p54"/>
            <p:cNvSpPr/>
            <p:nvPr/>
          </p:nvSpPr>
          <p:spPr>
            <a:xfrm>
              <a:off x="2167550" y="2593550"/>
              <a:ext cx="31725" cy="49425"/>
            </a:xfrm>
            <a:custGeom>
              <a:avLst/>
              <a:gdLst/>
              <a:ahLst/>
              <a:cxnLst/>
              <a:rect l="l" t="t" r="r" b="b"/>
              <a:pathLst>
                <a:path w="1269" h="1977" extrusionOk="0">
                  <a:moveTo>
                    <a:pt x="880" y="0"/>
                  </a:moveTo>
                  <a:cubicBezTo>
                    <a:pt x="826" y="0"/>
                    <a:pt x="768" y="17"/>
                    <a:pt x="701" y="50"/>
                  </a:cubicBezTo>
                  <a:cubicBezTo>
                    <a:pt x="634" y="84"/>
                    <a:pt x="601" y="151"/>
                    <a:pt x="534" y="184"/>
                  </a:cubicBezTo>
                  <a:cubicBezTo>
                    <a:pt x="501" y="251"/>
                    <a:pt x="434" y="317"/>
                    <a:pt x="401" y="384"/>
                  </a:cubicBezTo>
                  <a:lnTo>
                    <a:pt x="401" y="284"/>
                  </a:lnTo>
                  <a:lnTo>
                    <a:pt x="167" y="384"/>
                  </a:lnTo>
                  <a:cubicBezTo>
                    <a:pt x="134" y="384"/>
                    <a:pt x="67" y="451"/>
                    <a:pt x="67" y="484"/>
                  </a:cubicBezTo>
                  <a:cubicBezTo>
                    <a:pt x="34" y="517"/>
                    <a:pt x="34" y="584"/>
                    <a:pt x="34" y="651"/>
                  </a:cubicBezTo>
                  <a:cubicBezTo>
                    <a:pt x="1" y="684"/>
                    <a:pt x="34" y="718"/>
                    <a:pt x="67" y="751"/>
                  </a:cubicBezTo>
                  <a:cubicBezTo>
                    <a:pt x="67" y="768"/>
                    <a:pt x="76" y="776"/>
                    <a:pt x="92" y="776"/>
                  </a:cubicBezTo>
                  <a:cubicBezTo>
                    <a:pt x="109" y="776"/>
                    <a:pt x="134" y="768"/>
                    <a:pt x="167" y="751"/>
                  </a:cubicBezTo>
                  <a:lnTo>
                    <a:pt x="167" y="1585"/>
                  </a:lnTo>
                  <a:cubicBezTo>
                    <a:pt x="101" y="1585"/>
                    <a:pt x="67" y="1618"/>
                    <a:pt x="34" y="1685"/>
                  </a:cubicBezTo>
                  <a:cubicBezTo>
                    <a:pt x="1" y="1718"/>
                    <a:pt x="1" y="1785"/>
                    <a:pt x="1" y="1852"/>
                  </a:cubicBezTo>
                  <a:cubicBezTo>
                    <a:pt x="1" y="1885"/>
                    <a:pt x="1" y="1918"/>
                    <a:pt x="34" y="1952"/>
                  </a:cubicBezTo>
                  <a:cubicBezTo>
                    <a:pt x="51" y="1969"/>
                    <a:pt x="67" y="1977"/>
                    <a:pt x="84" y="1977"/>
                  </a:cubicBezTo>
                  <a:cubicBezTo>
                    <a:pt x="101" y="1977"/>
                    <a:pt x="117" y="1969"/>
                    <a:pt x="134" y="1952"/>
                  </a:cubicBezTo>
                  <a:lnTo>
                    <a:pt x="401" y="1818"/>
                  </a:lnTo>
                  <a:cubicBezTo>
                    <a:pt x="468" y="1785"/>
                    <a:pt x="501" y="1752"/>
                    <a:pt x="534" y="1685"/>
                  </a:cubicBezTo>
                  <a:cubicBezTo>
                    <a:pt x="568" y="1652"/>
                    <a:pt x="568" y="1585"/>
                    <a:pt x="568" y="1518"/>
                  </a:cubicBezTo>
                  <a:cubicBezTo>
                    <a:pt x="568" y="1451"/>
                    <a:pt x="534" y="1418"/>
                    <a:pt x="501" y="1418"/>
                  </a:cubicBezTo>
                  <a:cubicBezTo>
                    <a:pt x="501" y="1408"/>
                    <a:pt x="498" y="1404"/>
                    <a:pt x="492" y="1404"/>
                  </a:cubicBezTo>
                  <a:cubicBezTo>
                    <a:pt x="479" y="1404"/>
                    <a:pt x="448" y="1428"/>
                    <a:pt x="401" y="1451"/>
                  </a:cubicBezTo>
                  <a:lnTo>
                    <a:pt x="401" y="784"/>
                  </a:lnTo>
                  <a:cubicBezTo>
                    <a:pt x="434" y="684"/>
                    <a:pt x="501" y="584"/>
                    <a:pt x="568" y="517"/>
                  </a:cubicBezTo>
                  <a:cubicBezTo>
                    <a:pt x="601" y="451"/>
                    <a:pt x="634" y="417"/>
                    <a:pt x="701" y="384"/>
                  </a:cubicBezTo>
                  <a:cubicBezTo>
                    <a:pt x="746" y="384"/>
                    <a:pt x="775" y="369"/>
                    <a:pt x="800" y="369"/>
                  </a:cubicBezTo>
                  <a:cubicBezTo>
                    <a:pt x="812" y="369"/>
                    <a:pt x="823" y="373"/>
                    <a:pt x="835" y="384"/>
                  </a:cubicBezTo>
                  <a:cubicBezTo>
                    <a:pt x="901" y="417"/>
                    <a:pt x="901" y="451"/>
                    <a:pt x="901" y="517"/>
                  </a:cubicBezTo>
                  <a:lnTo>
                    <a:pt x="901" y="1185"/>
                  </a:lnTo>
                  <a:cubicBezTo>
                    <a:pt x="835" y="1218"/>
                    <a:pt x="801" y="1251"/>
                    <a:pt x="768" y="1285"/>
                  </a:cubicBezTo>
                  <a:cubicBezTo>
                    <a:pt x="768" y="1351"/>
                    <a:pt x="734" y="1385"/>
                    <a:pt x="734" y="1451"/>
                  </a:cubicBezTo>
                  <a:cubicBezTo>
                    <a:pt x="734" y="1485"/>
                    <a:pt x="768" y="1518"/>
                    <a:pt x="768" y="1552"/>
                  </a:cubicBezTo>
                  <a:cubicBezTo>
                    <a:pt x="784" y="1568"/>
                    <a:pt x="801" y="1577"/>
                    <a:pt x="822" y="1577"/>
                  </a:cubicBezTo>
                  <a:cubicBezTo>
                    <a:pt x="843" y="1577"/>
                    <a:pt x="868" y="1568"/>
                    <a:pt x="901" y="1552"/>
                  </a:cubicBezTo>
                  <a:lnTo>
                    <a:pt x="1101" y="1418"/>
                  </a:lnTo>
                  <a:cubicBezTo>
                    <a:pt x="1168" y="1385"/>
                    <a:pt x="1201" y="1351"/>
                    <a:pt x="1235" y="1318"/>
                  </a:cubicBezTo>
                  <a:cubicBezTo>
                    <a:pt x="1235" y="1251"/>
                    <a:pt x="1268" y="1218"/>
                    <a:pt x="1268" y="1151"/>
                  </a:cubicBezTo>
                  <a:cubicBezTo>
                    <a:pt x="1268" y="1118"/>
                    <a:pt x="1235" y="1085"/>
                    <a:pt x="1235" y="1051"/>
                  </a:cubicBezTo>
                  <a:cubicBezTo>
                    <a:pt x="1218" y="1035"/>
                    <a:pt x="1201" y="1026"/>
                    <a:pt x="1181" y="1026"/>
                  </a:cubicBezTo>
                  <a:cubicBezTo>
                    <a:pt x="1160" y="1026"/>
                    <a:pt x="1135" y="1035"/>
                    <a:pt x="1101" y="1051"/>
                  </a:cubicBezTo>
                  <a:lnTo>
                    <a:pt x="1101" y="417"/>
                  </a:lnTo>
                  <a:cubicBezTo>
                    <a:pt x="1135" y="284"/>
                    <a:pt x="1101" y="151"/>
                    <a:pt x="1035" y="50"/>
                  </a:cubicBezTo>
                  <a:cubicBezTo>
                    <a:pt x="985" y="17"/>
                    <a:pt x="935" y="0"/>
                    <a:pt x="88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392;p54"/>
            <p:cNvSpPr/>
            <p:nvPr/>
          </p:nvSpPr>
          <p:spPr>
            <a:xfrm>
              <a:off x="2202575" y="2569150"/>
              <a:ext cx="32550" cy="68825"/>
            </a:xfrm>
            <a:custGeom>
              <a:avLst/>
              <a:gdLst/>
              <a:ahLst/>
              <a:cxnLst/>
              <a:rect l="l" t="t" r="r" b="b"/>
              <a:pathLst>
                <a:path w="1302" h="2753" extrusionOk="0">
                  <a:moveTo>
                    <a:pt x="655" y="635"/>
                  </a:moveTo>
                  <a:cubicBezTo>
                    <a:pt x="693" y="635"/>
                    <a:pt x="734" y="643"/>
                    <a:pt x="768" y="660"/>
                  </a:cubicBezTo>
                  <a:cubicBezTo>
                    <a:pt x="835" y="760"/>
                    <a:pt x="868" y="860"/>
                    <a:pt x="868" y="960"/>
                  </a:cubicBezTo>
                  <a:cubicBezTo>
                    <a:pt x="868" y="1093"/>
                    <a:pt x="835" y="1227"/>
                    <a:pt x="768" y="1360"/>
                  </a:cubicBezTo>
                  <a:cubicBezTo>
                    <a:pt x="734" y="1460"/>
                    <a:pt x="634" y="1560"/>
                    <a:pt x="568" y="1627"/>
                  </a:cubicBezTo>
                  <a:cubicBezTo>
                    <a:pt x="534" y="1644"/>
                    <a:pt x="493" y="1652"/>
                    <a:pt x="451" y="1652"/>
                  </a:cubicBezTo>
                  <a:cubicBezTo>
                    <a:pt x="409" y="1652"/>
                    <a:pt x="368" y="1644"/>
                    <a:pt x="334" y="1627"/>
                  </a:cubicBezTo>
                  <a:cubicBezTo>
                    <a:pt x="267" y="1527"/>
                    <a:pt x="234" y="1427"/>
                    <a:pt x="234" y="1327"/>
                  </a:cubicBezTo>
                  <a:cubicBezTo>
                    <a:pt x="234" y="1193"/>
                    <a:pt x="267" y="1060"/>
                    <a:pt x="334" y="960"/>
                  </a:cubicBezTo>
                  <a:cubicBezTo>
                    <a:pt x="368" y="826"/>
                    <a:pt x="468" y="726"/>
                    <a:pt x="568" y="660"/>
                  </a:cubicBezTo>
                  <a:cubicBezTo>
                    <a:pt x="584" y="643"/>
                    <a:pt x="618" y="635"/>
                    <a:pt x="655" y="635"/>
                  </a:cubicBezTo>
                  <a:close/>
                  <a:moveTo>
                    <a:pt x="1210" y="1"/>
                  </a:moveTo>
                  <a:cubicBezTo>
                    <a:pt x="1193" y="1"/>
                    <a:pt x="1168" y="9"/>
                    <a:pt x="1135" y="26"/>
                  </a:cubicBezTo>
                  <a:lnTo>
                    <a:pt x="868" y="193"/>
                  </a:lnTo>
                  <a:lnTo>
                    <a:pt x="868" y="293"/>
                  </a:lnTo>
                  <a:cubicBezTo>
                    <a:pt x="835" y="259"/>
                    <a:pt x="768" y="259"/>
                    <a:pt x="701" y="259"/>
                  </a:cubicBezTo>
                  <a:cubicBezTo>
                    <a:pt x="668" y="259"/>
                    <a:pt x="601" y="259"/>
                    <a:pt x="534" y="293"/>
                  </a:cubicBezTo>
                  <a:cubicBezTo>
                    <a:pt x="368" y="426"/>
                    <a:pt x="234" y="559"/>
                    <a:pt x="167" y="760"/>
                  </a:cubicBezTo>
                  <a:cubicBezTo>
                    <a:pt x="67" y="960"/>
                    <a:pt x="1" y="1193"/>
                    <a:pt x="1" y="1427"/>
                  </a:cubicBezTo>
                  <a:cubicBezTo>
                    <a:pt x="1" y="1627"/>
                    <a:pt x="34" y="1794"/>
                    <a:pt x="167" y="1927"/>
                  </a:cubicBezTo>
                  <a:cubicBezTo>
                    <a:pt x="217" y="1977"/>
                    <a:pt x="284" y="2002"/>
                    <a:pt x="351" y="2002"/>
                  </a:cubicBezTo>
                  <a:cubicBezTo>
                    <a:pt x="418" y="2002"/>
                    <a:pt x="484" y="1977"/>
                    <a:pt x="534" y="1927"/>
                  </a:cubicBezTo>
                  <a:cubicBezTo>
                    <a:pt x="601" y="1894"/>
                    <a:pt x="668" y="1860"/>
                    <a:pt x="701" y="1794"/>
                  </a:cubicBezTo>
                  <a:cubicBezTo>
                    <a:pt x="768" y="1727"/>
                    <a:pt x="835" y="1660"/>
                    <a:pt x="868" y="1594"/>
                  </a:cubicBezTo>
                  <a:lnTo>
                    <a:pt x="868" y="1760"/>
                  </a:lnTo>
                  <a:cubicBezTo>
                    <a:pt x="868" y="1860"/>
                    <a:pt x="835" y="1960"/>
                    <a:pt x="801" y="2027"/>
                  </a:cubicBezTo>
                  <a:cubicBezTo>
                    <a:pt x="768" y="2094"/>
                    <a:pt x="701" y="2161"/>
                    <a:pt x="634" y="2194"/>
                  </a:cubicBezTo>
                  <a:lnTo>
                    <a:pt x="401" y="2361"/>
                  </a:lnTo>
                  <a:cubicBezTo>
                    <a:pt x="334" y="2394"/>
                    <a:pt x="301" y="2427"/>
                    <a:pt x="267" y="2461"/>
                  </a:cubicBezTo>
                  <a:cubicBezTo>
                    <a:pt x="267" y="2528"/>
                    <a:pt x="234" y="2561"/>
                    <a:pt x="234" y="2628"/>
                  </a:cubicBezTo>
                  <a:cubicBezTo>
                    <a:pt x="234" y="2661"/>
                    <a:pt x="267" y="2694"/>
                    <a:pt x="267" y="2728"/>
                  </a:cubicBezTo>
                  <a:cubicBezTo>
                    <a:pt x="284" y="2744"/>
                    <a:pt x="301" y="2753"/>
                    <a:pt x="322" y="2753"/>
                  </a:cubicBezTo>
                  <a:cubicBezTo>
                    <a:pt x="342" y="2753"/>
                    <a:pt x="368" y="2744"/>
                    <a:pt x="401" y="2728"/>
                  </a:cubicBezTo>
                  <a:lnTo>
                    <a:pt x="634" y="2561"/>
                  </a:lnTo>
                  <a:cubicBezTo>
                    <a:pt x="734" y="2528"/>
                    <a:pt x="835" y="2427"/>
                    <a:pt x="868" y="2327"/>
                  </a:cubicBezTo>
                  <a:cubicBezTo>
                    <a:pt x="935" y="2227"/>
                    <a:pt x="1001" y="2127"/>
                    <a:pt x="1035" y="2027"/>
                  </a:cubicBezTo>
                  <a:cubicBezTo>
                    <a:pt x="1068" y="1894"/>
                    <a:pt x="1101" y="1794"/>
                    <a:pt x="1101" y="1660"/>
                  </a:cubicBezTo>
                  <a:lnTo>
                    <a:pt x="1101" y="393"/>
                  </a:lnTo>
                  <a:lnTo>
                    <a:pt x="1135" y="393"/>
                  </a:lnTo>
                  <a:cubicBezTo>
                    <a:pt x="1168" y="359"/>
                    <a:pt x="1201" y="326"/>
                    <a:pt x="1235" y="293"/>
                  </a:cubicBezTo>
                  <a:cubicBezTo>
                    <a:pt x="1268" y="226"/>
                    <a:pt x="1268" y="193"/>
                    <a:pt x="1268" y="126"/>
                  </a:cubicBezTo>
                  <a:cubicBezTo>
                    <a:pt x="1302" y="92"/>
                    <a:pt x="1268" y="59"/>
                    <a:pt x="1235" y="26"/>
                  </a:cubicBezTo>
                  <a:cubicBezTo>
                    <a:pt x="1235" y="9"/>
                    <a:pt x="1226" y="1"/>
                    <a:pt x="121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393;p54"/>
            <p:cNvSpPr/>
            <p:nvPr/>
          </p:nvSpPr>
          <p:spPr>
            <a:xfrm>
              <a:off x="2236775" y="2553925"/>
              <a:ext cx="30050" cy="45275"/>
            </a:xfrm>
            <a:custGeom>
              <a:avLst/>
              <a:gdLst/>
              <a:ahLst/>
              <a:cxnLst/>
              <a:rect l="l" t="t" r="r" b="b"/>
              <a:pathLst>
                <a:path w="1202" h="1811" extrusionOk="0">
                  <a:moveTo>
                    <a:pt x="742" y="421"/>
                  </a:moveTo>
                  <a:cubicBezTo>
                    <a:pt x="762" y="421"/>
                    <a:pt x="781" y="425"/>
                    <a:pt x="801" y="435"/>
                  </a:cubicBezTo>
                  <a:cubicBezTo>
                    <a:pt x="868" y="435"/>
                    <a:pt x="934" y="501"/>
                    <a:pt x="934" y="568"/>
                  </a:cubicBezTo>
                  <a:lnTo>
                    <a:pt x="267" y="968"/>
                  </a:lnTo>
                  <a:cubicBezTo>
                    <a:pt x="300" y="835"/>
                    <a:pt x="334" y="735"/>
                    <a:pt x="401" y="668"/>
                  </a:cubicBezTo>
                  <a:cubicBezTo>
                    <a:pt x="467" y="568"/>
                    <a:pt x="534" y="501"/>
                    <a:pt x="601" y="468"/>
                  </a:cubicBezTo>
                  <a:cubicBezTo>
                    <a:pt x="648" y="444"/>
                    <a:pt x="695" y="421"/>
                    <a:pt x="742" y="421"/>
                  </a:cubicBezTo>
                  <a:close/>
                  <a:moveTo>
                    <a:pt x="868" y="1"/>
                  </a:moveTo>
                  <a:cubicBezTo>
                    <a:pt x="767" y="1"/>
                    <a:pt x="701" y="34"/>
                    <a:pt x="601" y="101"/>
                  </a:cubicBezTo>
                  <a:cubicBezTo>
                    <a:pt x="434" y="201"/>
                    <a:pt x="300" y="368"/>
                    <a:pt x="200" y="568"/>
                  </a:cubicBezTo>
                  <a:cubicBezTo>
                    <a:pt x="67" y="768"/>
                    <a:pt x="34" y="1002"/>
                    <a:pt x="34" y="1269"/>
                  </a:cubicBezTo>
                  <a:cubicBezTo>
                    <a:pt x="0" y="1435"/>
                    <a:pt x="67" y="1602"/>
                    <a:pt x="200" y="1736"/>
                  </a:cubicBezTo>
                  <a:cubicBezTo>
                    <a:pt x="234" y="1786"/>
                    <a:pt x="292" y="1811"/>
                    <a:pt x="363" y="1811"/>
                  </a:cubicBezTo>
                  <a:cubicBezTo>
                    <a:pt x="434" y="1811"/>
                    <a:pt x="517" y="1786"/>
                    <a:pt x="601" y="1736"/>
                  </a:cubicBezTo>
                  <a:cubicBezTo>
                    <a:pt x="734" y="1669"/>
                    <a:pt x="834" y="1569"/>
                    <a:pt x="934" y="1502"/>
                  </a:cubicBezTo>
                  <a:cubicBezTo>
                    <a:pt x="1001" y="1435"/>
                    <a:pt x="1101" y="1335"/>
                    <a:pt x="1134" y="1235"/>
                  </a:cubicBezTo>
                  <a:cubicBezTo>
                    <a:pt x="1168" y="1202"/>
                    <a:pt x="1168" y="1168"/>
                    <a:pt x="1168" y="1102"/>
                  </a:cubicBezTo>
                  <a:cubicBezTo>
                    <a:pt x="1201" y="1068"/>
                    <a:pt x="1168" y="1035"/>
                    <a:pt x="1134" y="1002"/>
                  </a:cubicBezTo>
                  <a:cubicBezTo>
                    <a:pt x="1134" y="985"/>
                    <a:pt x="1126" y="977"/>
                    <a:pt x="1114" y="977"/>
                  </a:cubicBezTo>
                  <a:cubicBezTo>
                    <a:pt x="1101" y="977"/>
                    <a:pt x="1084" y="985"/>
                    <a:pt x="1068" y="1002"/>
                  </a:cubicBezTo>
                  <a:cubicBezTo>
                    <a:pt x="1034" y="1035"/>
                    <a:pt x="1001" y="1068"/>
                    <a:pt x="968" y="1102"/>
                  </a:cubicBezTo>
                  <a:cubicBezTo>
                    <a:pt x="868" y="1202"/>
                    <a:pt x="734" y="1302"/>
                    <a:pt x="634" y="1402"/>
                  </a:cubicBezTo>
                  <a:cubicBezTo>
                    <a:pt x="563" y="1426"/>
                    <a:pt x="509" y="1449"/>
                    <a:pt x="448" y="1449"/>
                  </a:cubicBezTo>
                  <a:cubicBezTo>
                    <a:pt x="423" y="1449"/>
                    <a:pt x="396" y="1445"/>
                    <a:pt x="367" y="1435"/>
                  </a:cubicBezTo>
                  <a:cubicBezTo>
                    <a:pt x="300" y="1402"/>
                    <a:pt x="267" y="1369"/>
                    <a:pt x="267" y="1302"/>
                  </a:cubicBezTo>
                  <a:lnTo>
                    <a:pt x="1201" y="768"/>
                  </a:lnTo>
                  <a:lnTo>
                    <a:pt x="1201" y="601"/>
                  </a:lnTo>
                  <a:cubicBezTo>
                    <a:pt x="1201" y="501"/>
                    <a:pt x="1201" y="401"/>
                    <a:pt x="1168" y="301"/>
                  </a:cubicBezTo>
                  <a:cubicBezTo>
                    <a:pt x="1134" y="234"/>
                    <a:pt x="1101" y="134"/>
                    <a:pt x="1034" y="68"/>
                  </a:cubicBezTo>
                  <a:cubicBezTo>
                    <a:pt x="1001" y="34"/>
                    <a:pt x="934" y="1"/>
                    <a:pt x="8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394;p54"/>
            <p:cNvSpPr/>
            <p:nvPr/>
          </p:nvSpPr>
          <p:spPr>
            <a:xfrm>
              <a:off x="2274300" y="2514950"/>
              <a:ext cx="28375" cy="67150"/>
            </a:xfrm>
            <a:custGeom>
              <a:avLst/>
              <a:gdLst/>
              <a:ahLst/>
              <a:cxnLst/>
              <a:rect l="l" t="t" r="r" b="b"/>
              <a:pathLst>
                <a:path w="1135" h="2686" extrusionOk="0">
                  <a:moveTo>
                    <a:pt x="1043" y="1"/>
                  </a:moveTo>
                  <a:cubicBezTo>
                    <a:pt x="1018" y="1"/>
                    <a:pt x="984" y="9"/>
                    <a:pt x="934" y="26"/>
                  </a:cubicBezTo>
                  <a:cubicBezTo>
                    <a:pt x="868" y="26"/>
                    <a:pt x="801" y="59"/>
                    <a:pt x="734" y="126"/>
                  </a:cubicBezTo>
                  <a:cubicBezTo>
                    <a:pt x="567" y="192"/>
                    <a:pt x="467" y="292"/>
                    <a:pt x="401" y="459"/>
                  </a:cubicBezTo>
                  <a:cubicBezTo>
                    <a:pt x="334" y="593"/>
                    <a:pt x="301" y="726"/>
                    <a:pt x="301" y="893"/>
                  </a:cubicBezTo>
                  <a:lnTo>
                    <a:pt x="301" y="1026"/>
                  </a:lnTo>
                  <a:lnTo>
                    <a:pt x="167" y="1093"/>
                  </a:lnTo>
                  <a:cubicBezTo>
                    <a:pt x="134" y="1126"/>
                    <a:pt x="100" y="1160"/>
                    <a:pt x="67" y="1193"/>
                  </a:cubicBezTo>
                  <a:cubicBezTo>
                    <a:pt x="34" y="1260"/>
                    <a:pt x="34" y="1293"/>
                    <a:pt x="34" y="1360"/>
                  </a:cubicBezTo>
                  <a:cubicBezTo>
                    <a:pt x="34" y="1393"/>
                    <a:pt x="34" y="1427"/>
                    <a:pt x="67" y="1460"/>
                  </a:cubicBezTo>
                  <a:cubicBezTo>
                    <a:pt x="67" y="1477"/>
                    <a:pt x="84" y="1485"/>
                    <a:pt x="105" y="1485"/>
                  </a:cubicBezTo>
                  <a:cubicBezTo>
                    <a:pt x="125" y="1485"/>
                    <a:pt x="150" y="1477"/>
                    <a:pt x="167" y="1460"/>
                  </a:cubicBezTo>
                  <a:lnTo>
                    <a:pt x="301" y="1393"/>
                  </a:lnTo>
                  <a:lnTo>
                    <a:pt x="301" y="2227"/>
                  </a:lnTo>
                  <a:lnTo>
                    <a:pt x="167" y="2294"/>
                  </a:lnTo>
                  <a:cubicBezTo>
                    <a:pt x="100" y="2327"/>
                    <a:pt x="67" y="2361"/>
                    <a:pt x="34" y="2427"/>
                  </a:cubicBezTo>
                  <a:cubicBezTo>
                    <a:pt x="0" y="2461"/>
                    <a:pt x="0" y="2527"/>
                    <a:pt x="0" y="2561"/>
                  </a:cubicBezTo>
                  <a:cubicBezTo>
                    <a:pt x="0" y="2594"/>
                    <a:pt x="0" y="2627"/>
                    <a:pt x="34" y="2661"/>
                  </a:cubicBezTo>
                  <a:cubicBezTo>
                    <a:pt x="50" y="2677"/>
                    <a:pt x="67" y="2686"/>
                    <a:pt x="88" y="2686"/>
                  </a:cubicBezTo>
                  <a:cubicBezTo>
                    <a:pt x="109" y="2686"/>
                    <a:pt x="134" y="2677"/>
                    <a:pt x="167" y="2661"/>
                  </a:cubicBezTo>
                  <a:lnTo>
                    <a:pt x="834" y="2260"/>
                  </a:lnTo>
                  <a:cubicBezTo>
                    <a:pt x="901" y="2227"/>
                    <a:pt x="934" y="2194"/>
                    <a:pt x="968" y="2127"/>
                  </a:cubicBezTo>
                  <a:cubicBezTo>
                    <a:pt x="968" y="2094"/>
                    <a:pt x="1001" y="2060"/>
                    <a:pt x="1001" y="1994"/>
                  </a:cubicBezTo>
                  <a:cubicBezTo>
                    <a:pt x="1001" y="1960"/>
                    <a:pt x="968" y="1927"/>
                    <a:pt x="968" y="1894"/>
                  </a:cubicBezTo>
                  <a:cubicBezTo>
                    <a:pt x="958" y="1884"/>
                    <a:pt x="948" y="1880"/>
                    <a:pt x="938" y="1880"/>
                  </a:cubicBezTo>
                  <a:cubicBezTo>
                    <a:pt x="912" y="1880"/>
                    <a:pt x="881" y="1903"/>
                    <a:pt x="834" y="1927"/>
                  </a:cubicBezTo>
                  <a:lnTo>
                    <a:pt x="501" y="2094"/>
                  </a:lnTo>
                  <a:lnTo>
                    <a:pt x="501" y="1260"/>
                  </a:lnTo>
                  <a:lnTo>
                    <a:pt x="868" y="1060"/>
                  </a:lnTo>
                  <a:cubicBezTo>
                    <a:pt x="901" y="1026"/>
                    <a:pt x="968" y="993"/>
                    <a:pt x="968" y="926"/>
                  </a:cubicBezTo>
                  <a:cubicBezTo>
                    <a:pt x="1001" y="893"/>
                    <a:pt x="1001" y="859"/>
                    <a:pt x="1001" y="793"/>
                  </a:cubicBezTo>
                  <a:cubicBezTo>
                    <a:pt x="1001" y="759"/>
                    <a:pt x="1001" y="726"/>
                    <a:pt x="968" y="693"/>
                  </a:cubicBezTo>
                  <a:cubicBezTo>
                    <a:pt x="968" y="683"/>
                    <a:pt x="965" y="679"/>
                    <a:pt x="959" y="679"/>
                  </a:cubicBezTo>
                  <a:cubicBezTo>
                    <a:pt x="945" y="679"/>
                    <a:pt x="915" y="702"/>
                    <a:pt x="868" y="726"/>
                  </a:cubicBezTo>
                  <a:lnTo>
                    <a:pt x="501" y="926"/>
                  </a:lnTo>
                  <a:lnTo>
                    <a:pt x="501" y="793"/>
                  </a:lnTo>
                  <a:cubicBezTo>
                    <a:pt x="501" y="726"/>
                    <a:pt x="534" y="659"/>
                    <a:pt x="567" y="626"/>
                  </a:cubicBezTo>
                  <a:cubicBezTo>
                    <a:pt x="601" y="559"/>
                    <a:pt x="634" y="526"/>
                    <a:pt x="701" y="493"/>
                  </a:cubicBezTo>
                  <a:cubicBezTo>
                    <a:pt x="801" y="426"/>
                    <a:pt x="868" y="392"/>
                    <a:pt x="968" y="392"/>
                  </a:cubicBezTo>
                  <a:lnTo>
                    <a:pt x="1034" y="359"/>
                  </a:lnTo>
                  <a:cubicBezTo>
                    <a:pt x="1068" y="326"/>
                    <a:pt x="1101" y="292"/>
                    <a:pt x="1101" y="259"/>
                  </a:cubicBezTo>
                  <a:cubicBezTo>
                    <a:pt x="1134" y="226"/>
                    <a:pt x="1134" y="159"/>
                    <a:pt x="1134" y="126"/>
                  </a:cubicBezTo>
                  <a:cubicBezTo>
                    <a:pt x="1134" y="92"/>
                    <a:pt x="1134" y="26"/>
                    <a:pt x="1101" y="26"/>
                  </a:cubicBezTo>
                  <a:cubicBezTo>
                    <a:pt x="1084" y="9"/>
                    <a:pt x="1068" y="1"/>
                    <a:pt x="104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395;p54"/>
            <p:cNvSpPr/>
            <p:nvPr/>
          </p:nvSpPr>
          <p:spPr>
            <a:xfrm>
              <a:off x="2307650" y="2510775"/>
              <a:ext cx="29225" cy="52975"/>
            </a:xfrm>
            <a:custGeom>
              <a:avLst/>
              <a:gdLst/>
              <a:ahLst/>
              <a:cxnLst/>
              <a:rect l="l" t="t" r="r" b="b"/>
              <a:pathLst>
                <a:path w="1169" h="2119" extrusionOk="0">
                  <a:moveTo>
                    <a:pt x="1001" y="1"/>
                  </a:moveTo>
                  <a:cubicBezTo>
                    <a:pt x="968" y="1"/>
                    <a:pt x="935" y="9"/>
                    <a:pt x="901" y="26"/>
                  </a:cubicBezTo>
                  <a:cubicBezTo>
                    <a:pt x="835" y="59"/>
                    <a:pt x="768" y="126"/>
                    <a:pt x="734" y="159"/>
                  </a:cubicBezTo>
                  <a:cubicBezTo>
                    <a:pt x="634" y="293"/>
                    <a:pt x="568" y="393"/>
                    <a:pt x="501" y="526"/>
                  </a:cubicBezTo>
                  <a:lnTo>
                    <a:pt x="501" y="293"/>
                  </a:lnTo>
                  <a:lnTo>
                    <a:pt x="201" y="493"/>
                  </a:lnTo>
                  <a:cubicBezTo>
                    <a:pt x="134" y="526"/>
                    <a:pt x="101" y="559"/>
                    <a:pt x="101" y="626"/>
                  </a:cubicBezTo>
                  <a:cubicBezTo>
                    <a:pt x="67" y="660"/>
                    <a:pt x="34" y="726"/>
                    <a:pt x="34" y="760"/>
                  </a:cubicBezTo>
                  <a:cubicBezTo>
                    <a:pt x="34" y="793"/>
                    <a:pt x="67" y="860"/>
                    <a:pt x="101" y="860"/>
                  </a:cubicBezTo>
                  <a:cubicBezTo>
                    <a:pt x="101" y="888"/>
                    <a:pt x="107" y="898"/>
                    <a:pt x="119" y="898"/>
                  </a:cubicBezTo>
                  <a:cubicBezTo>
                    <a:pt x="135" y="898"/>
                    <a:pt x="162" y="879"/>
                    <a:pt x="201" y="860"/>
                  </a:cubicBezTo>
                  <a:lnTo>
                    <a:pt x="267" y="826"/>
                  </a:lnTo>
                  <a:lnTo>
                    <a:pt x="267" y="1660"/>
                  </a:lnTo>
                  <a:lnTo>
                    <a:pt x="134" y="1727"/>
                  </a:lnTo>
                  <a:cubicBezTo>
                    <a:pt x="101" y="1760"/>
                    <a:pt x="67" y="1794"/>
                    <a:pt x="34" y="1860"/>
                  </a:cubicBezTo>
                  <a:cubicBezTo>
                    <a:pt x="1" y="1894"/>
                    <a:pt x="1" y="1927"/>
                    <a:pt x="1" y="1994"/>
                  </a:cubicBezTo>
                  <a:cubicBezTo>
                    <a:pt x="1" y="2027"/>
                    <a:pt x="1" y="2061"/>
                    <a:pt x="34" y="2094"/>
                  </a:cubicBezTo>
                  <a:cubicBezTo>
                    <a:pt x="51" y="2111"/>
                    <a:pt x="67" y="2119"/>
                    <a:pt x="84" y="2119"/>
                  </a:cubicBezTo>
                  <a:cubicBezTo>
                    <a:pt x="101" y="2119"/>
                    <a:pt x="117" y="2111"/>
                    <a:pt x="134" y="2094"/>
                  </a:cubicBezTo>
                  <a:lnTo>
                    <a:pt x="835" y="1694"/>
                  </a:lnTo>
                  <a:cubicBezTo>
                    <a:pt x="935" y="1627"/>
                    <a:pt x="968" y="1527"/>
                    <a:pt x="968" y="1427"/>
                  </a:cubicBezTo>
                  <a:cubicBezTo>
                    <a:pt x="1001" y="1393"/>
                    <a:pt x="968" y="1360"/>
                    <a:pt x="935" y="1327"/>
                  </a:cubicBezTo>
                  <a:cubicBezTo>
                    <a:pt x="935" y="1310"/>
                    <a:pt x="926" y="1302"/>
                    <a:pt x="910" y="1302"/>
                  </a:cubicBezTo>
                  <a:cubicBezTo>
                    <a:pt x="893" y="1302"/>
                    <a:pt x="868" y="1310"/>
                    <a:pt x="835" y="1327"/>
                  </a:cubicBezTo>
                  <a:lnTo>
                    <a:pt x="501" y="1527"/>
                  </a:lnTo>
                  <a:lnTo>
                    <a:pt x="501" y="993"/>
                  </a:lnTo>
                  <a:cubicBezTo>
                    <a:pt x="601" y="826"/>
                    <a:pt x="668" y="693"/>
                    <a:pt x="734" y="593"/>
                  </a:cubicBezTo>
                  <a:cubicBezTo>
                    <a:pt x="768" y="526"/>
                    <a:pt x="835" y="459"/>
                    <a:pt x="901" y="426"/>
                  </a:cubicBezTo>
                  <a:cubicBezTo>
                    <a:pt x="901" y="409"/>
                    <a:pt x="910" y="401"/>
                    <a:pt x="922" y="401"/>
                  </a:cubicBezTo>
                  <a:cubicBezTo>
                    <a:pt x="935" y="401"/>
                    <a:pt x="951" y="409"/>
                    <a:pt x="968" y="426"/>
                  </a:cubicBezTo>
                  <a:lnTo>
                    <a:pt x="1068" y="426"/>
                  </a:lnTo>
                  <a:cubicBezTo>
                    <a:pt x="1101" y="393"/>
                    <a:pt x="1135" y="359"/>
                    <a:pt x="1135" y="326"/>
                  </a:cubicBezTo>
                  <a:cubicBezTo>
                    <a:pt x="1168" y="259"/>
                    <a:pt x="1168" y="226"/>
                    <a:pt x="1168" y="159"/>
                  </a:cubicBezTo>
                  <a:cubicBezTo>
                    <a:pt x="1168" y="126"/>
                    <a:pt x="1135" y="59"/>
                    <a:pt x="1101" y="26"/>
                  </a:cubicBezTo>
                  <a:cubicBezTo>
                    <a:pt x="1068" y="9"/>
                    <a:pt x="1035" y="1"/>
                    <a:pt x="100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396;p54"/>
            <p:cNvSpPr/>
            <p:nvPr/>
          </p:nvSpPr>
          <p:spPr>
            <a:xfrm>
              <a:off x="2341000" y="2494725"/>
              <a:ext cx="30050" cy="45050"/>
            </a:xfrm>
            <a:custGeom>
              <a:avLst/>
              <a:gdLst/>
              <a:ahLst/>
              <a:cxnLst/>
              <a:rect l="l" t="t" r="r" b="b"/>
              <a:pathLst>
                <a:path w="1202" h="1802" extrusionOk="0">
                  <a:moveTo>
                    <a:pt x="694" y="379"/>
                  </a:moveTo>
                  <a:cubicBezTo>
                    <a:pt x="724" y="379"/>
                    <a:pt x="760" y="387"/>
                    <a:pt x="801" y="401"/>
                  </a:cubicBezTo>
                  <a:cubicBezTo>
                    <a:pt x="835" y="401"/>
                    <a:pt x="902" y="468"/>
                    <a:pt x="935" y="534"/>
                  </a:cubicBezTo>
                  <a:lnTo>
                    <a:pt x="234" y="901"/>
                  </a:lnTo>
                  <a:cubicBezTo>
                    <a:pt x="268" y="801"/>
                    <a:pt x="334" y="701"/>
                    <a:pt x="401" y="601"/>
                  </a:cubicBezTo>
                  <a:cubicBezTo>
                    <a:pt x="435" y="534"/>
                    <a:pt x="501" y="468"/>
                    <a:pt x="601" y="434"/>
                  </a:cubicBezTo>
                  <a:cubicBezTo>
                    <a:pt x="621" y="395"/>
                    <a:pt x="652" y="379"/>
                    <a:pt x="694" y="379"/>
                  </a:cubicBezTo>
                  <a:close/>
                  <a:moveTo>
                    <a:pt x="868" y="1"/>
                  </a:moveTo>
                  <a:cubicBezTo>
                    <a:pt x="768" y="1"/>
                    <a:pt x="701" y="1"/>
                    <a:pt x="601" y="67"/>
                  </a:cubicBezTo>
                  <a:cubicBezTo>
                    <a:pt x="435" y="167"/>
                    <a:pt x="301" y="334"/>
                    <a:pt x="201" y="534"/>
                  </a:cubicBezTo>
                  <a:cubicBezTo>
                    <a:pt x="68" y="734"/>
                    <a:pt x="34" y="968"/>
                    <a:pt x="34" y="1235"/>
                  </a:cubicBezTo>
                  <a:cubicBezTo>
                    <a:pt x="1" y="1402"/>
                    <a:pt x="68" y="1568"/>
                    <a:pt x="201" y="1702"/>
                  </a:cubicBezTo>
                  <a:cubicBezTo>
                    <a:pt x="234" y="1769"/>
                    <a:pt x="293" y="1802"/>
                    <a:pt x="364" y="1802"/>
                  </a:cubicBezTo>
                  <a:cubicBezTo>
                    <a:pt x="435" y="1802"/>
                    <a:pt x="518" y="1769"/>
                    <a:pt x="601" y="1702"/>
                  </a:cubicBezTo>
                  <a:cubicBezTo>
                    <a:pt x="735" y="1635"/>
                    <a:pt x="835" y="1568"/>
                    <a:pt x="935" y="1468"/>
                  </a:cubicBezTo>
                  <a:cubicBezTo>
                    <a:pt x="1002" y="1402"/>
                    <a:pt x="1102" y="1302"/>
                    <a:pt x="1135" y="1235"/>
                  </a:cubicBezTo>
                  <a:cubicBezTo>
                    <a:pt x="1168" y="1168"/>
                    <a:pt x="1168" y="1135"/>
                    <a:pt x="1168" y="1101"/>
                  </a:cubicBezTo>
                  <a:cubicBezTo>
                    <a:pt x="1168" y="1035"/>
                    <a:pt x="1168" y="1001"/>
                    <a:pt x="1135" y="968"/>
                  </a:cubicBezTo>
                  <a:lnTo>
                    <a:pt x="1068" y="968"/>
                  </a:lnTo>
                  <a:cubicBezTo>
                    <a:pt x="1035" y="1001"/>
                    <a:pt x="1002" y="1035"/>
                    <a:pt x="968" y="1068"/>
                  </a:cubicBezTo>
                  <a:cubicBezTo>
                    <a:pt x="835" y="1201"/>
                    <a:pt x="735" y="1268"/>
                    <a:pt x="635" y="1368"/>
                  </a:cubicBezTo>
                  <a:cubicBezTo>
                    <a:pt x="564" y="1392"/>
                    <a:pt x="510" y="1415"/>
                    <a:pt x="449" y="1415"/>
                  </a:cubicBezTo>
                  <a:cubicBezTo>
                    <a:pt x="424" y="1415"/>
                    <a:pt x="397" y="1411"/>
                    <a:pt x="368" y="1402"/>
                  </a:cubicBezTo>
                  <a:cubicBezTo>
                    <a:pt x="301" y="1402"/>
                    <a:pt x="268" y="1335"/>
                    <a:pt x="268" y="1268"/>
                  </a:cubicBezTo>
                  <a:lnTo>
                    <a:pt x="1168" y="734"/>
                  </a:lnTo>
                  <a:lnTo>
                    <a:pt x="1202" y="568"/>
                  </a:lnTo>
                  <a:cubicBezTo>
                    <a:pt x="1202" y="468"/>
                    <a:pt x="1202" y="368"/>
                    <a:pt x="1168" y="301"/>
                  </a:cubicBezTo>
                  <a:cubicBezTo>
                    <a:pt x="1135" y="201"/>
                    <a:pt x="1102" y="134"/>
                    <a:pt x="1035" y="67"/>
                  </a:cubicBezTo>
                  <a:cubicBezTo>
                    <a:pt x="1002" y="1"/>
                    <a:pt x="935" y="1"/>
                    <a:pt x="8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397;p54"/>
            <p:cNvSpPr/>
            <p:nvPr/>
          </p:nvSpPr>
          <p:spPr>
            <a:xfrm>
              <a:off x="2374375" y="2469075"/>
              <a:ext cx="34200" cy="64175"/>
            </a:xfrm>
            <a:custGeom>
              <a:avLst/>
              <a:gdLst/>
              <a:ahLst/>
              <a:cxnLst/>
              <a:rect l="l" t="t" r="r" b="b"/>
              <a:pathLst>
                <a:path w="1368" h="2567" extrusionOk="0">
                  <a:moveTo>
                    <a:pt x="801" y="626"/>
                  </a:moveTo>
                  <a:cubicBezTo>
                    <a:pt x="834" y="660"/>
                    <a:pt x="901" y="693"/>
                    <a:pt x="901" y="760"/>
                  </a:cubicBezTo>
                  <a:cubicBezTo>
                    <a:pt x="934" y="793"/>
                    <a:pt x="934" y="860"/>
                    <a:pt x="934" y="927"/>
                  </a:cubicBezTo>
                  <a:cubicBezTo>
                    <a:pt x="934" y="1027"/>
                    <a:pt x="901" y="1160"/>
                    <a:pt x="834" y="1260"/>
                  </a:cubicBezTo>
                  <a:cubicBezTo>
                    <a:pt x="801" y="1360"/>
                    <a:pt x="701" y="1460"/>
                    <a:pt x="601" y="1527"/>
                  </a:cubicBezTo>
                  <a:cubicBezTo>
                    <a:pt x="567" y="1560"/>
                    <a:pt x="526" y="1577"/>
                    <a:pt x="484" y="1577"/>
                  </a:cubicBezTo>
                  <a:cubicBezTo>
                    <a:pt x="442" y="1577"/>
                    <a:pt x="400" y="1560"/>
                    <a:pt x="367" y="1527"/>
                  </a:cubicBezTo>
                  <a:cubicBezTo>
                    <a:pt x="300" y="1460"/>
                    <a:pt x="267" y="1394"/>
                    <a:pt x="267" y="1327"/>
                  </a:cubicBezTo>
                  <a:cubicBezTo>
                    <a:pt x="267" y="1227"/>
                    <a:pt x="300" y="1093"/>
                    <a:pt x="334" y="1027"/>
                  </a:cubicBezTo>
                  <a:cubicBezTo>
                    <a:pt x="400" y="860"/>
                    <a:pt x="501" y="760"/>
                    <a:pt x="601" y="660"/>
                  </a:cubicBezTo>
                  <a:cubicBezTo>
                    <a:pt x="667" y="626"/>
                    <a:pt x="734" y="626"/>
                    <a:pt x="801" y="626"/>
                  </a:cubicBezTo>
                  <a:close/>
                  <a:moveTo>
                    <a:pt x="1280" y="1"/>
                  </a:moveTo>
                  <a:cubicBezTo>
                    <a:pt x="1259" y="1"/>
                    <a:pt x="1234" y="9"/>
                    <a:pt x="1201" y="26"/>
                  </a:cubicBezTo>
                  <a:lnTo>
                    <a:pt x="934" y="159"/>
                  </a:lnTo>
                  <a:lnTo>
                    <a:pt x="934" y="293"/>
                  </a:lnTo>
                  <a:cubicBezTo>
                    <a:pt x="901" y="259"/>
                    <a:pt x="834" y="259"/>
                    <a:pt x="801" y="259"/>
                  </a:cubicBezTo>
                  <a:cubicBezTo>
                    <a:pt x="734" y="259"/>
                    <a:pt x="667" y="293"/>
                    <a:pt x="601" y="326"/>
                  </a:cubicBezTo>
                  <a:cubicBezTo>
                    <a:pt x="434" y="426"/>
                    <a:pt x="267" y="593"/>
                    <a:pt x="200" y="793"/>
                  </a:cubicBezTo>
                  <a:cubicBezTo>
                    <a:pt x="100" y="993"/>
                    <a:pt x="34" y="1227"/>
                    <a:pt x="34" y="1460"/>
                  </a:cubicBezTo>
                  <a:cubicBezTo>
                    <a:pt x="0" y="1627"/>
                    <a:pt x="67" y="1794"/>
                    <a:pt x="234" y="1894"/>
                  </a:cubicBezTo>
                  <a:cubicBezTo>
                    <a:pt x="284" y="1927"/>
                    <a:pt x="342" y="1944"/>
                    <a:pt x="405" y="1944"/>
                  </a:cubicBezTo>
                  <a:cubicBezTo>
                    <a:pt x="467" y="1944"/>
                    <a:pt x="534" y="1927"/>
                    <a:pt x="601" y="1894"/>
                  </a:cubicBezTo>
                  <a:cubicBezTo>
                    <a:pt x="667" y="1827"/>
                    <a:pt x="701" y="1794"/>
                    <a:pt x="767" y="1727"/>
                  </a:cubicBezTo>
                  <a:cubicBezTo>
                    <a:pt x="834" y="1660"/>
                    <a:pt x="867" y="1594"/>
                    <a:pt x="934" y="1527"/>
                  </a:cubicBezTo>
                  <a:lnTo>
                    <a:pt x="934" y="2094"/>
                  </a:lnTo>
                  <a:lnTo>
                    <a:pt x="801" y="2161"/>
                  </a:lnTo>
                  <a:cubicBezTo>
                    <a:pt x="734" y="2194"/>
                    <a:pt x="701" y="2227"/>
                    <a:pt x="667" y="2294"/>
                  </a:cubicBezTo>
                  <a:cubicBezTo>
                    <a:pt x="667" y="2328"/>
                    <a:pt x="634" y="2394"/>
                    <a:pt x="634" y="2428"/>
                  </a:cubicBezTo>
                  <a:cubicBezTo>
                    <a:pt x="634" y="2461"/>
                    <a:pt x="667" y="2528"/>
                    <a:pt x="667" y="2528"/>
                  </a:cubicBezTo>
                  <a:cubicBezTo>
                    <a:pt x="681" y="2556"/>
                    <a:pt x="696" y="2566"/>
                    <a:pt x="712" y="2566"/>
                  </a:cubicBezTo>
                  <a:cubicBezTo>
                    <a:pt x="735" y="2566"/>
                    <a:pt x="762" y="2547"/>
                    <a:pt x="801" y="2528"/>
                  </a:cubicBezTo>
                  <a:lnTo>
                    <a:pt x="1201" y="2294"/>
                  </a:lnTo>
                  <a:cubicBezTo>
                    <a:pt x="1268" y="2294"/>
                    <a:pt x="1301" y="2227"/>
                    <a:pt x="1334" y="2194"/>
                  </a:cubicBezTo>
                  <a:cubicBezTo>
                    <a:pt x="1368" y="2161"/>
                    <a:pt x="1368" y="2094"/>
                    <a:pt x="1368" y="2061"/>
                  </a:cubicBezTo>
                  <a:cubicBezTo>
                    <a:pt x="1368" y="1994"/>
                    <a:pt x="1368" y="1961"/>
                    <a:pt x="1334" y="1927"/>
                  </a:cubicBezTo>
                  <a:cubicBezTo>
                    <a:pt x="1318" y="1911"/>
                    <a:pt x="1301" y="1902"/>
                    <a:pt x="1280" y="1902"/>
                  </a:cubicBezTo>
                  <a:cubicBezTo>
                    <a:pt x="1259" y="1902"/>
                    <a:pt x="1234" y="1911"/>
                    <a:pt x="1201" y="1927"/>
                  </a:cubicBezTo>
                  <a:lnTo>
                    <a:pt x="1168" y="1961"/>
                  </a:lnTo>
                  <a:lnTo>
                    <a:pt x="1168" y="393"/>
                  </a:lnTo>
                  <a:lnTo>
                    <a:pt x="1201" y="393"/>
                  </a:lnTo>
                  <a:cubicBezTo>
                    <a:pt x="1268" y="359"/>
                    <a:pt x="1301" y="326"/>
                    <a:pt x="1334" y="259"/>
                  </a:cubicBezTo>
                  <a:cubicBezTo>
                    <a:pt x="1368" y="226"/>
                    <a:pt x="1368" y="159"/>
                    <a:pt x="1368" y="126"/>
                  </a:cubicBezTo>
                  <a:cubicBezTo>
                    <a:pt x="1368" y="93"/>
                    <a:pt x="1368" y="59"/>
                    <a:pt x="1334" y="26"/>
                  </a:cubicBezTo>
                  <a:cubicBezTo>
                    <a:pt x="1318" y="9"/>
                    <a:pt x="1301" y="1"/>
                    <a:pt x="128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398;p54"/>
            <p:cNvSpPr/>
            <p:nvPr/>
          </p:nvSpPr>
          <p:spPr>
            <a:xfrm>
              <a:off x="2410225" y="2453250"/>
              <a:ext cx="32550" cy="49850"/>
            </a:xfrm>
            <a:custGeom>
              <a:avLst/>
              <a:gdLst/>
              <a:ahLst/>
              <a:cxnLst/>
              <a:rect l="l" t="t" r="r" b="b"/>
              <a:pathLst>
                <a:path w="1302" h="1994" extrusionOk="0">
                  <a:moveTo>
                    <a:pt x="180" y="0"/>
                  </a:moveTo>
                  <a:cubicBezTo>
                    <a:pt x="167" y="0"/>
                    <a:pt x="151" y="8"/>
                    <a:pt x="134" y="25"/>
                  </a:cubicBezTo>
                  <a:cubicBezTo>
                    <a:pt x="101" y="25"/>
                    <a:pt x="67" y="58"/>
                    <a:pt x="34" y="125"/>
                  </a:cubicBezTo>
                  <a:cubicBezTo>
                    <a:pt x="34" y="159"/>
                    <a:pt x="1" y="192"/>
                    <a:pt x="1" y="259"/>
                  </a:cubicBezTo>
                  <a:cubicBezTo>
                    <a:pt x="1" y="292"/>
                    <a:pt x="1" y="325"/>
                    <a:pt x="1" y="359"/>
                  </a:cubicBezTo>
                  <a:cubicBezTo>
                    <a:pt x="34" y="359"/>
                    <a:pt x="67" y="392"/>
                    <a:pt x="101" y="392"/>
                  </a:cubicBezTo>
                  <a:lnTo>
                    <a:pt x="834" y="592"/>
                  </a:lnTo>
                  <a:lnTo>
                    <a:pt x="101" y="1626"/>
                  </a:lnTo>
                  <a:cubicBezTo>
                    <a:pt x="67" y="1660"/>
                    <a:pt x="34" y="1726"/>
                    <a:pt x="1" y="1760"/>
                  </a:cubicBezTo>
                  <a:cubicBezTo>
                    <a:pt x="1" y="1793"/>
                    <a:pt x="1" y="1826"/>
                    <a:pt x="1" y="1860"/>
                  </a:cubicBezTo>
                  <a:cubicBezTo>
                    <a:pt x="1" y="1893"/>
                    <a:pt x="34" y="1960"/>
                    <a:pt x="34" y="1993"/>
                  </a:cubicBezTo>
                  <a:lnTo>
                    <a:pt x="134" y="1993"/>
                  </a:lnTo>
                  <a:cubicBezTo>
                    <a:pt x="167" y="1960"/>
                    <a:pt x="201" y="1926"/>
                    <a:pt x="201" y="1893"/>
                  </a:cubicBezTo>
                  <a:lnTo>
                    <a:pt x="1301" y="325"/>
                  </a:lnTo>
                  <a:lnTo>
                    <a:pt x="201" y="25"/>
                  </a:lnTo>
                  <a:cubicBezTo>
                    <a:pt x="201" y="8"/>
                    <a:pt x="192" y="0"/>
                    <a:pt x="18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399;p54"/>
            <p:cNvSpPr/>
            <p:nvPr/>
          </p:nvSpPr>
          <p:spPr>
            <a:xfrm>
              <a:off x="2441925" y="2432400"/>
              <a:ext cx="36700" cy="54650"/>
            </a:xfrm>
            <a:custGeom>
              <a:avLst/>
              <a:gdLst/>
              <a:ahLst/>
              <a:cxnLst/>
              <a:rect l="l" t="t" r="r" b="b"/>
              <a:pathLst>
                <a:path w="1468" h="2186" extrusionOk="0">
                  <a:moveTo>
                    <a:pt x="1101" y="0"/>
                  </a:moveTo>
                  <a:cubicBezTo>
                    <a:pt x="1068" y="0"/>
                    <a:pt x="1034" y="9"/>
                    <a:pt x="1001" y="25"/>
                  </a:cubicBezTo>
                  <a:cubicBezTo>
                    <a:pt x="934" y="59"/>
                    <a:pt x="901" y="92"/>
                    <a:pt x="867" y="125"/>
                  </a:cubicBezTo>
                  <a:cubicBezTo>
                    <a:pt x="834" y="192"/>
                    <a:pt x="801" y="259"/>
                    <a:pt x="767" y="325"/>
                  </a:cubicBezTo>
                  <a:cubicBezTo>
                    <a:pt x="734" y="292"/>
                    <a:pt x="701" y="259"/>
                    <a:pt x="667" y="259"/>
                  </a:cubicBezTo>
                  <a:cubicBezTo>
                    <a:pt x="651" y="242"/>
                    <a:pt x="634" y="234"/>
                    <a:pt x="617" y="234"/>
                  </a:cubicBezTo>
                  <a:cubicBezTo>
                    <a:pt x="601" y="234"/>
                    <a:pt x="584" y="242"/>
                    <a:pt x="567" y="259"/>
                  </a:cubicBezTo>
                  <a:cubicBezTo>
                    <a:pt x="534" y="259"/>
                    <a:pt x="500" y="292"/>
                    <a:pt x="467" y="325"/>
                  </a:cubicBezTo>
                  <a:cubicBezTo>
                    <a:pt x="434" y="392"/>
                    <a:pt x="400" y="459"/>
                    <a:pt x="367" y="526"/>
                  </a:cubicBezTo>
                  <a:lnTo>
                    <a:pt x="367" y="425"/>
                  </a:lnTo>
                  <a:lnTo>
                    <a:pt x="167" y="592"/>
                  </a:lnTo>
                  <a:cubicBezTo>
                    <a:pt x="100" y="626"/>
                    <a:pt x="67" y="659"/>
                    <a:pt x="33" y="726"/>
                  </a:cubicBezTo>
                  <a:cubicBezTo>
                    <a:pt x="33" y="759"/>
                    <a:pt x="0" y="792"/>
                    <a:pt x="0" y="859"/>
                  </a:cubicBezTo>
                  <a:cubicBezTo>
                    <a:pt x="0" y="892"/>
                    <a:pt x="33" y="926"/>
                    <a:pt x="33" y="959"/>
                  </a:cubicBezTo>
                  <a:cubicBezTo>
                    <a:pt x="50" y="976"/>
                    <a:pt x="67" y="984"/>
                    <a:pt x="88" y="984"/>
                  </a:cubicBezTo>
                  <a:cubicBezTo>
                    <a:pt x="109" y="984"/>
                    <a:pt x="134" y="976"/>
                    <a:pt x="167" y="959"/>
                  </a:cubicBezTo>
                  <a:lnTo>
                    <a:pt x="167" y="1793"/>
                  </a:lnTo>
                  <a:cubicBezTo>
                    <a:pt x="100" y="1826"/>
                    <a:pt x="67" y="1860"/>
                    <a:pt x="33" y="1893"/>
                  </a:cubicBezTo>
                  <a:cubicBezTo>
                    <a:pt x="33" y="1960"/>
                    <a:pt x="0" y="1993"/>
                    <a:pt x="0" y="2060"/>
                  </a:cubicBezTo>
                  <a:cubicBezTo>
                    <a:pt x="0" y="2093"/>
                    <a:pt x="33" y="2127"/>
                    <a:pt x="33" y="2160"/>
                  </a:cubicBezTo>
                  <a:cubicBezTo>
                    <a:pt x="50" y="2177"/>
                    <a:pt x="67" y="2185"/>
                    <a:pt x="88" y="2185"/>
                  </a:cubicBezTo>
                  <a:cubicBezTo>
                    <a:pt x="109" y="2185"/>
                    <a:pt x="134" y="2177"/>
                    <a:pt x="167" y="2160"/>
                  </a:cubicBezTo>
                  <a:lnTo>
                    <a:pt x="367" y="2027"/>
                  </a:lnTo>
                  <a:cubicBezTo>
                    <a:pt x="400" y="1993"/>
                    <a:pt x="467" y="1960"/>
                    <a:pt x="500" y="1927"/>
                  </a:cubicBezTo>
                  <a:cubicBezTo>
                    <a:pt x="500" y="1860"/>
                    <a:pt x="534" y="1826"/>
                    <a:pt x="534" y="1760"/>
                  </a:cubicBezTo>
                  <a:cubicBezTo>
                    <a:pt x="534" y="1726"/>
                    <a:pt x="500" y="1693"/>
                    <a:pt x="500" y="1660"/>
                  </a:cubicBezTo>
                  <a:cubicBezTo>
                    <a:pt x="484" y="1643"/>
                    <a:pt x="467" y="1635"/>
                    <a:pt x="446" y="1635"/>
                  </a:cubicBezTo>
                  <a:cubicBezTo>
                    <a:pt x="425" y="1635"/>
                    <a:pt x="400" y="1643"/>
                    <a:pt x="367" y="1660"/>
                  </a:cubicBezTo>
                  <a:lnTo>
                    <a:pt x="367" y="959"/>
                  </a:lnTo>
                  <a:cubicBezTo>
                    <a:pt x="400" y="892"/>
                    <a:pt x="434" y="826"/>
                    <a:pt x="467" y="759"/>
                  </a:cubicBezTo>
                  <a:cubicBezTo>
                    <a:pt x="500" y="726"/>
                    <a:pt x="534" y="692"/>
                    <a:pt x="567" y="659"/>
                  </a:cubicBezTo>
                  <a:lnTo>
                    <a:pt x="601" y="659"/>
                  </a:lnTo>
                  <a:cubicBezTo>
                    <a:pt x="634" y="692"/>
                    <a:pt x="634" y="726"/>
                    <a:pt x="634" y="759"/>
                  </a:cubicBezTo>
                  <a:lnTo>
                    <a:pt x="634" y="1860"/>
                  </a:lnTo>
                  <a:lnTo>
                    <a:pt x="834" y="1760"/>
                  </a:lnTo>
                  <a:cubicBezTo>
                    <a:pt x="901" y="1726"/>
                    <a:pt x="934" y="1693"/>
                    <a:pt x="967" y="1626"/>
                  </a:cubicBezTo>
                  <a:cubicBezTo>
                    <a:pt x="967" y="1593"/>
                    <a:pt x="1001" y="1526"/>
                    <a:pt x="1001" y="1493"/>
                  </a:cubicBezTo>
                  <a:cubicBezTo>
                    <a:pt x="1001" y="1426"/>
                    <a:pt x="967" y="1426"/>
                    <a:pt x="967" y="1393"/>
                  </a:cubicBezTo>
                  <a:cubicBezTo>
                    <a:pt x="951" y="1376"/>
                    <a:pt x="934" y="1368"/>
                    <a:pt x="917" y="1368"/>
                  </a:cubicBezTo>
                  <a:cubicBezTo>
                    <a:pt x="901" y="1368"/>
                    <a:pt x="884" y="1376"/>
                    <a:pt x="867" y="1393"/>
                  </a:cubicBezTo>
                  <a:lnTo>
                    <a:pt x="867" y="692"/>
                  </a:lnTo>
                  <a:cubicBezTo>
                    <a:pt x="867" y="592"/>
                    <a:pt x="901" y="526"/>
                    <a:pt x="967" y="459"/>
                  </a:cubicBezTo>
                  <a:cubicBezTo>
                    <a:pt x="967" y="425"/>
                    <a:pt x="1001" y="425"/>
                    <a:pt x="1034" y="392"/>
                  </a:cubicBezTo>
                  <a:lnTo>
                    <a:pt x="1068" y="392"/>
                  </a:lnTo>
                  <a:cubicBezTo>
                    <a:pt x="1101" y="425"/>
                    <a:pt x="1101" y="459"/>
                    <a:pt x="1068" y="492"/>
                  </a:cubicBezTo>
                  <a:lnTo>
                    <a:pt x="1068" y="1593"/>
                  </a:lnTo>
                  <a:lnTo>
                    <a:pt x="1301" y="1460"/>
                  </a:lnTo>
                  <a:cubicBezTo>
                    <a:pt x="1334" y="1426"/>
                    <a:pt x="1401" y="1393"/>
                    <a:pt x="1401" y="1359"/>
                  </a:cubicBezTo>
                  <a:cubicBezTo>
                    <a:pt x="1434" y="1293"/>
                    <a:pt x="1434" y="1259"/>
                    <a:pt x="1434" y="1226"/>
                  </a:cubicBezTo>
                  <a:cubicBezTo>
                    <a:pt x="1468" y="1159"/>
                    <a:pt x="1434" y="1126"/>
                    <a:pt x="1401" y="1093"/>
                  </a:cubicBezTo>
                  <a:cubicBezTo>
                    <a:pt x="1401" y="1076"/>
                    <a:pt x="1393" y="1068"/>
                    <a:pt x="1376" y="1068"/>
                  </a:cubicBezTo>
                  <a:cubicBezTo>
                    <a:pt x="1359" y="1068"/>
                    <a:pt x="1334" y="1076"/>
                    <a:pt x="1301" y="1093"/>
                  </a:cubicBezTo>
                  <a:lnTo>
                    <a:pt x="1301" y="325"/>
                  </a:lnTo>
                  <a:cubicBezTo>
                    <a:pt x="1334" y="225"/>
                    <a:pt x="1268" y="92"/>
                    <a:pt x="1201" y="25"/>
                  </a:cubicBezTo>
                  <a:cubicBezTo>
                    <a:pt x="1168" y="9"/>
                    <a:pt x="1134" y="0"/>
                    <a:pt x="110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400;p54"/>
            <p:cNvSpPr/>
            <p:nvPr/>
          </p:nvSpPr>
          <p:spPr>
            <a:xfrm>
              <a:off x="2479450" y="2415150"/>
              <a:ext cx="29200" cy="44575"/>
            </a:xfrm>
            <a:custGeom>
              <a:avLst/>
              <a:gdLst/>
              <a:ahLst/>
              <a:cxnLst/>
              <a:rect l="l" t="t" r="r" b="b"/>
              <a:pathLst>
                <a:path w="1168" h="1783" extrusionOk="0">
                  <a:moveTo>
                    <a:pt x="719" y="368"/>
                  </a:moveTo>
                  <a:cubicBezTo>
                    <a:pt x="774" y="368"/>
                    <a:pt x="831" y="393"/>
                    <a:pt x="867" y="448"/>
                  </a:cubicBezTo>
                  <a:cubicBezTo>
                    <a:pt x="934" y="515"/>
                    <a:pt x="968" y="615"/>
                    <a:pt x="968" y="715"/>
                  </a:cubicBezTo>
                  <a:cubicBezTo>
                    <a:pt x="968" y="849"/>
                    <a:pt x="934" y="949"/>
                    <a:pt x="834" y="1082"/>
                  </a:cubicBezTo>
                  <a:cubicBezTo>
                    <a:pt x="801" y="1182"/>
                    <a:pt x="701" y="1282"/>
                    <a:pt x="601" y="1382"/>
                  </a:cubicBezTo>
                  <a:cubicBezTo>
                    <a:pt x="551" y="1399"/>
                    <a:pt x="501" y="1407"/>
                    <a:pt x="455" y="1407"/>
                  </a:cubicBezTo>
                  <a:cubicBezTo>
                    <a:pt x="409" y="1407"/>
                    <a:pt x="367" y="1399"/>
                    <a:pt x="334" y="1382"/>
                  </a:cubicBezTo>
                  <a:cubicBezTo>
                    <a:pt x="267" y="1316"/>
                    <a:pt x="234" y="1216"/>
                    <a:pt x="234" y="1115"/>
                  </a:cubicBezTo>
                  <a:cubicBezTo>
                    <a:pt x="234" y="982"/>
                    <a:pt x="267" y="849"/>
                    <a:pt x="334" y="715"/>
                  </a:cubicBezTo>
                  <a:cubicBezTo>
                    <a:pt x="400" y="582"/>
                    <a:pt x="467" y="482"/>
                    <a:pt x="601" y="415"/>
                  </a:cubicBezTo>
                  <a:cubicBezTo>
                    <a:pt x="631" y="385"/>
                    <a:pt x="674" y="368"/>
                    <a:pt x="719" y="368"/>
                  </a:cubicBezTo>
                  <a:close/>
                  <a:moveTo>
                    <a:pt x="807" y="1"/>
                  </a:moveTo>
                  <a:cubicBezTo>
                    <a:pt x="728" y="1"/>
                    <a:pt x="648" y="24"/>
                    <a:pt x="601" y="48"/>
                  </a:cubicBezTo>
                  <a:cubicBezTo>
                    <a:pt x="467" y="115"/>
                    <a:pt x="367" y="215"/>
                    <a:pt x="300" y="348"/>
                  </a:cubicBezTo>
                  <a:cubicBezTo>
                    <a:pt x="200" y="482"/>
                    <a:pt x="134" y="615"/>
                    <a:pt x="67" y="782"/>
                  </a:cubicBezTo>
                  <a:cubicBezTo>
                    <a:pt x="34" y="949"/>
                    <a:pt x="0" y="1082"/>
                    <a:pt x="0" y="1249"/>
                  </a:cubicBezTo>
                  <a:cubicBezTo>
                    <a:pt x="0" y="1349"/>
                    <a:pt x="34" y="1482"/>
                    <a:pt x="67" y="1582"/>
                  </a:cubicBezTo>
                  <a:cubicBezTo>
                    <a:pt x="134" y="1683"/>
                    <a:pt x="200" y="1749"/>
                    <a:pt x="300" y="1783"/>
                  </a:cubicBezTo>
                  <a:cubicBezTo>
                    <a:pt x="400" y="1783"/>
                    <a:pt x="501" y="1749"/>
                    <a:pt x="601" y="1716"/>
                  </a:cubicBezTo>
                  <a:cubicBezTo>
                    <a:pt x="701" y="1616"/>
                    <a:pt x="801" y="1549"/>
                    <a:pt x="901" y="1416"/>
                  </a:cubicBezTo>
                  <a:cubicBezTo>
                    <a:pt x="1068" y="1182"/>
                    <a:pt x="1168" y="882"/>
                    <a:pt x="1168" y="582"/>
                  </a:cubicBezTo>
                  <a:cubicBezTo>
                    <a:pt x="1168" y="448"/>
                    <a:pt x="1168" y="315"/>
                    <a:pt x="1101" y="215"/>
                  </a:cubicBezTo>
                  <a:cubicBezTo>
                    <a:pt x="1068" y="115"/>
                    <a:pt x="1001" y="15"/>
                    <a:pt x="901" y="15"/>
                  </a:cubicBezTo>
                  <a:cubicBezTo>
                    <a:pt x="871" y="5"/>
                    <a:pt x="839" y="1"/>
                    <a:pt x="80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401;p54"/>
            <p:cNvSpPr/>
            <p:nvPr/>
          </p:nvSpPr>
          <p:spPr>
            <a:xfrm>
              <a:off x="2512800" y="2394250"/>
              <a:ext cx="31725" cy="49425"/>
            </a:xfrm>
            <a:custGeom>
              <a:avLst/>
              <a:gdLst/>
              <a:ahLst/>
              <a:cxnLst/>
              <a:rect l="l" t="t" r="r" b="b"/>
              <a:pathLst>
                <a:path w="1269" h="1977" extrusionOk="0">
                  <a:moveTo>
                    <a:pt x="880" y="0"/>
                  </a:moveTo>
                  <a:cubicBezTo>
                    <a:pt x="826" y="0"/>
                    <a:pt x="768" y="17"/>
                    <a:pt x="701" y="50"/>
                  </a:cubicBezTo>
                  <a:cubicBezTo>
                    <a:pt x="634" y="83"/>
                    <a:pt x="601" y="150"/>
                    <a:pt x="534" y="184"/>
                  </a:cubicBezTo>
                  <a:cubicBezTo>
                    <a:pt x="501" y="250"/>
                    <a:pt x="434" y="317"/>
                    <a:pt x="401" y="384"/>
                  </a:cubicBezTo>
                  <a:lnTo>
                    <a:pt x="401" y="284"/>
                  </a:lnTo>
                  <a:lnTo>
                    <a:pt x="201" y="384"/>
                  </a:lnTo>
                  <a:cubicBezTo>
                    <a:pt x="134" y="417"/>
                    <a:pt x="101" y="450"/>
                    <a:pt x="67" y="484"/>
                  </a:cubicBezTo>
                  <a:cubicBezTo>
                    <a:pt x="67" y="550"/>
                    <a:pt x="34" y="584"/>
                    <a:pt x="34" y="651"/>
                  </a:cubicBezTo>
                  <a:cubicBezTo>
                    <a:pt x="34" y="684"/>
                    <a:pt x="34" y="717"/>
                    <a:pt x="67" y="751"/>
                  </a:cubicBezTo>
                  <a:cubicBezTo>
                    <a:pt x="84" y="767"/>
                    <a:pt x="101" y="776"/>
                    <a:pt x="117" y="776"/>
                  </a:cubicBezTo>
                  <a:cubicBezTo>
                    <a:pt x="134" y="776"/>
                    <a:pt x="151" y="767"/>
                    <a:pt x="167" y="751"/>
                  </a:cubicBezTo>
                  <a:lnTo>
                    <a:pt x="167" y="1585"/>
                  </a:lnTo>
                  <a:cubicBezTo>
                    <a:pt x="134" y="1618"/>
                    <a:pt x="101" y="1651"/>
                    <a:pt x="67" y="1685"/>
                  </a:cubicBezTo>
                  <a:cubicBezTo>
                    <a:pt x="34" y="1718"/>
                    <a:pt x="0" y="1785"/>
                    <a:pt x="0" y="1851"/>
                  </a:cubicBezTo>
                  <a:cubicBezTo>
                    <a:pt x="0" y="1885"/>
                    <a:pt x="34" y="1951"/>
                    <a:pt x="34" y="1951"/>
                  </a:cubicBezTo>
                  <a:cubicBezTo>
                    <a:pt x="50" y="1968"/>
                    <a:pt x="67" y="1976"/>
                    <a:pt x="88" y="1976"/>
                  </a:cubicBezTo>
                  <a:cubicBezTo>
                    <a:pt x="109" y="1976"/>
                    <a:pt x="134" y="1968"/>
                    <a:pt x="167" y="1951"/>
                  </a:cubicBezTo>
                  <a:lnTo>
                    <a:pt x="434" y="1785"/>
                  </a:lnTo>
                  <a:cubicBezTo>
                    <a:pt x="467" y="1785"/>
                    <a:pt x="501" y="1718"/>
                    <a:pt x="534" y="1685"/>
                  </a:cubicBezTo>
                  <a:cubicBezTo>
                    <a:pt x="568" y="1651"/>
                    <a:pt x="568" y="1585"/>
                    <a:pt x="568" y="1551"/>
                  </a:cubicBezTo>
                  <a:cubicBezTo>
                    <a:pt x="568" y="1484"/>
                    <a:pt x="568" y="1418"/>
                    <a:pt x="534" y="1418"/>
                  </a:cubicBezTo>
                  <a:cubicBezTo>
                    <a:pt x="467" y="1418"/>
                    <a:pt x="434" y="1418"/>
                    <a:pt x="401" y="1451"/>
                  </a:cubicBezTo>
                  <a:lnTo>
                    <a:pt x="401" y="817"/>
                  </a:lnTo>
                  <a:cubicBezTo>
                    <a:pt x="434" y="717"/>
                    <a:pt x="501" y="617"/>
                    <a:pt x="568" y="517"/>
                  </a:cubicBezTo>
                  <a:cubicBezTo>
                    <a:pt x="601" y="484"/>
                    <a:pt x="634" y="417"/>
                    <a:pt x="701" y="384"/>
                  </a:cubicBezTo>
                  <a:cubicBezTo>
                    <a:pt x="745" y="384"/>
                    <a:pt x="775" y="369"/>
                    <a:pt x="800" y="369"/>
                  </a:cubicBezTo>
                  <a:cubicBezTo>
                    <a:pt x="812" y="369"/>
                    <a:pt x="823" y="373"/>
                    <a:pt x="834" y="384"/>
                  </a:cubicBezTo>
                  <a:cubicBezTo>
                    <a:pt x="868" y="417"/>
                    <a:pt x="901" y="450"/>
                    <a:pt x="901" y="517"/>
                  </a:cubicBezTo>
                  <a:lnTo>
                    <a:pt x="901" y="1184"/>
                  </a:lnTo>
                  <a:cubicBezTo>
                    <a:pt x="834" y="1184"/>
                    <a:pt x="801" y="1251"/>
                    <a:pt x="801" y="1284"/>
                  </a:cubicBezTo>
                  <a:cubicBezTo>
                    <a:pt x="768" y="1318"/>
                    <a:pt x="734" y="1384"/>
                    <a:pt x="734" y="1418"/>
                  </a:cubicBezTo>
                  <a:cubicBezTo>
                    <a:pt x="734" y="1484"/>
                    <a:pt x="768" y="1518"/>
                    <a:pt x="801" y="1551"/>
                  </a:cubicBezTo>
                  <a:cubicBezTo>
                    <a:pt x="801" y="1568"/>
                    <a:pt x="809" y="1576"/>
                    <a:pt x="826" y="1576"/>
                  </a:cubicBezTo>
                  <a:cubicBezTo>
                    <a:pt x="843" y="1576"/>
                    <a:pt x="868" y="1568"/>
                    <a:pt x="901" y="1551"/>
                  </a:cubicBezTo>
                  <a:lnTo>
                    <a:pt x="1101" y="1418"/>
                  </a:lnTo>
                  <a:cubicBezTo>
                    <a:pt x="1168" y="1384"/>
                    <a:pt x="1201" y="1351"/>
                    <a:pt x="1235" y="1318"/>
                  </a:cubicBezTo>
                  <a:cubicBezTo>
                    <a:pt x="1235" y="1251"/>
                    <a:pt x="1268" y="1218"/>
                    <a:pt x="1268" y="1151"/>
                  </a:cubicBezTo>
                  <a:cubicBezTo>
                    <a:pt x="1268" y="1118"/>
                    <a:pt x="1235" y="1084"/>
                    <a:pt x="1235" y="1051"/>
                  </a:cubicBezTo>
                  <a:cubicBezTo>
                    <a:pt x="1218" y="1034"/>
                    <a:pt x="1201" y="1026"/>
                    <a:pt x="1185" y="1026"/>
                  </a:cubicBezTo>
                  <a:cubicBezTo>
                    <a:pt x="1168" y="1026"/>
                    <a:pt x="1151" y="1034"/>
                    <a:pt x="1135" y="1051"/>
                  </a:cubicBezTo>
                  <a:lnTo>
                    <a:pt x="1135" y="417"/>
                  </a:lnTo>
                  <a:cubicBezTo>
                    <a:pt x="1135" y="284"/>
                    <a:pt x="1101" y="150"/>
                    <a:pt x="1035" y="50"/>
                  </a:cubicBezTo>
                  <a:cubicBezTo>
                    <a:pt x="984" y="17"/>
                    <a:pt x="934" y="0"/>
                    <a:pt x="88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402;p54"/>
            <p:cNvSpPr/>
            <p:nvPr/>
          </p:nvSpPr>
          <p:spPr>
            <a:xfrm>
              <a:off x="2550325" y="2365675"/>
              <a:ext cx="29225" cy="52025"/>
            </a:xfrm>
            <a:custGeom>
              <a:avLst/>
              <a:gdLst/>
              <a:ahLst/>
              <a:cxnLst/>
              <a:rect l="l" t="t" r="r" b="b"/>
              <a:pathLst>
                <a:path w="1169" h="2081" extrusionOk="0">
                  <a:moveTo>
                    <a:pt x="384" y="1"/>
                  </a:moveTo>
                  <a:cubicBezTo>
                    <a:pt x="367" y="1"/>
                    <a:pt x="351" y="9"/>
                    <a:pt x="334" y="26"/>
                  </a:cubicBezTo>
                  <a:cubicBezTo>
                    <a:pt x="301" y="59"/>
                    <a:pt x="267" y="92"/>
                    <a:pt x="267" y="126"/>
                  </a:cubicBezTo>
                  <a:cubicBezTo>
                    <a:pt x="234" y="192"/>
                    <a:pt x="234" y="259"/>
                    <a:pt x="234" y="326"/>
                  </a:cubicBezTo>
                  <a:lnTo>
                    <a:pt x="234" y="626"/>
                  </a:lnTo>
                  <a:lnTo>
                    <a:pt x="167" y="693"/>
                  </a:lnTo>
                  <a:cubicBezTo>
                    <a:pt x="101" y="693"/>
                    <a:pt x="67" y="759"/>
                    <a:pt x="34" y="793"/>
                  </a:cubicBezTo>
                  <a:cubicBezTo>
                    <a:pt x="1" y="826"/>
                    <a:pt x="1" y="893"/>
                    <a:pt x="1" y="960"/>
                  </a:cubicBezTo>
                  <a:cubicBezTo>
                    <a:pt x="1" y="993"/>
                    <a:pt x="1" y="1026"/>
                    <a:pt x="34" y="1060"/>
                  </a:cubicBezTo>
                  <a:cubicBezTo>
                    <a:pt x="51" y="1076"/>
                    <a:pt x="67" y="1085"/>
                    <a:pt x="88" y="1085"/>
                  </a:cubicBezTo>
                  <a:cubicBezTo>
                    <a:pt x="109" y="1085"/>
                    <a:pt x="134" y="1076"/>
                    <a:pt x="167" y="1060"/>
                  </a:cubicBezTo>
                  <a:lnTo>
                    <a:pt x="234" y="993"/>
                  </a:lnTo>
                  <a:lnTo>
                    <a:pt x="234" y="1760"/>
                  </a:lnTo>
                  <a:cubicBezTo>
                    <a:pt x="234" y="1860"/>
                    <a:pt x="267" y="1960"/>
                    <a:pt x="334" y="2060"/>
                  </a:cubicBezTo>
                  <a:cubicBezTo>
                    <a:pt x="359" y="2073"/>
                    <a:pt x="392" y="2080"/>
                    <a:pt x="431" y="2080"/>
                  </a:cubicBezTo>
                  <a:cubicBezTo>
                    <a:pt x="498" y="2080"/>
                    <a:pt x="583" y="2057"/>
                    <a:pt x="668" y="1994"/>
                  </a:cubicBezTo>
                  <a:cubicBezTo>
                    <a:pt x="768" y="1927"/>
                    <a:pt x="834" y="1860"/>
                    <a:pt x="935" y="1794"/>
                  </a:cubicBezTo>
                  <a:cubicBezTo>
                    <a:pt x="1001" y="1693"/>
                    <a:pt x="1101" y="1593"/>
                    <a:pt x="1135" y="1493"/>
                  </a:cubicBezTo>
                  <a:cubicBezTo>
                    <a:pt x="1168" y="1460"/>
                    <a:pt x="1168" y="1427"/>
                    <a:pt x="1168" y="1360"/>
                  </a:cubicBezTo>
                  <a:cubicBezTo>
                    <a:pt x="1168" y="1327"/>
                    <a:pt x="1168" y="1293"/>
                    <a:pt x="1135" y="1260"/>
                  </a:cubicBezTo>
                  <a:lnTo>
                    <a:pt x="1068" y="1260"/>
                  </a:lnTo>
                  <a:cubicBezTo>
                    <a:pt x="1035" y="1293"/>
                    <a:pt x="1001" y="1327"/>
                    <a:pt x="968" y="1360"/>
                  </a:cubicBezTo>
                  <a:cubicBezTo>
                    <a:pt x="901" y="1493"/>
                    <a:pt x="768" y="1593"/>
                    <a:pt x="668" y="1660"/>
                  </a:cubicBezTo>
                  <a:cubicBezTo>
                    <a:pt x="568" y="1693"/>
                    <a:pt x="534" y="1693"/>
                    <a:pt x="501" y="1693"/>
                  </a:cubicBezTo>
                  <a:cubicBezTo>
                    <a:pt x="468" y="1693"/>
                    <a:pt x="468" y="1660"/>
                    <a:pt x="468" y="1560"/>
                  </a:cubicBezTo>
                  <a:lnTo>
                    <a:pt x="468" y="860"/>
                  </a:lnTo>
                  <a:lnTo>
                    <a:pt x="868" y="593"/>
                  </a:lnTo>
                  <a:cubicBezTo>
                    <a:pt x="935" y="593"/>
                    <a:pt x="968" y="526"/>
                    <a:pt x="1001" y="493"/>
                  </a:cubicBezTo>
                  <a:cubicBezTo>
                    <a:pt x="1001" y="459"/>
                    <a:pt x="1035" y="393"/>
                    <a:pt x="1035" y="359"/>
                  </a:cubicBezTo>
                  <a:cubicBezTo>
                    <a:pt x="1035" y="292"/>
                    <a:pt x="1035" y="259"/>
                    <a:pt x="1001" y="226"/>
                  </a:cubicBezTo>
                  <a:cubicBezTo>
                    <a:pt x="968" y="226"/>
                    <a:pt x="935" y="226"/>
                    <a:pt x="868" y="259"/>
                  </a:cubicBezTo>
                  <a:lnTo>
                    <a:pt x="468" y="493"/>
                  </a:lnTo>
                  <a:lnTo>
                    <a:pt x="468" y="192"/>
                  </a:lnTo>
                  <a:cubicBezTo>
                    <a:pt x="468" y="126"/>
                    <a:pt x="468" y="59"/>
                    <a:pt x="434" y="26"/>
                  </a:cubicBezTo>
                  <a:cubicBezTo>
                    <a:pt x="417" y="9"/>
                    <a:pt x="401" y="1"/>
                    <a:pt x="38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403;p54"/>
            <p:cNvSpPr/>
            <p:nvPr/>
          </p:nvSpPr>
          <p:spPr>
            <a:xfrm>
              <a:off x="2581175" y="2344625"/>
              <a:ext cx="32550" cy="59025"/>
            </a:xfrm>
            <a:custGeom>
              <a:avLst/>
              <a:gdLst/>
              <a:ahLst/>
              <a:cxnLst/>
              <a:rect l="l" t="t" r="r" b="b"/>
              <a:pathLst>
                <a:path w="1302" h="2361" extrusionOk="0">
                  <a:moveTo>
                    <a:pt x="434" y="0"/>
                  </a:moveTo>
                  <a:lnTo>
                    <a:pt x="168" y="100"/>
                  </a:lnTo>
                  <a:cubicBezTo>
                    <a:pt x="101" y="134"/>
                    <a:pt x="67" y="167"/>
                    <a:pt x="34" y="234"/>
                  </a:cubicBezTo>
                  <a:cubicBezTo>
                    <a:pt x="34" y="267"/>
                    <a:pt x="1" y="334"/>
                    <a:pt x="1" y="367"/>
                  </a:cubicBezTo>
                  <a:cubicBezTo>
                    <a:pt x="1" y="401"/>
                    <a:pt x="34" y="434"/>
                    <a:pt x="34" y="467"/>
                  </a:cubicBezTo>
                  <a:cubicBezTo>
                    <a:pt x="51" y="484"/>
                    <a:pt x="67" y="492"/>
                    <a:pt x="88" y="492"/>
                  </a:cubicBezTo>
                  <a:cubicBezTo>
                    <a:pt x="109" y="492"/>
                    <a:pt x="134" y="484"/>
                    <a:pt x="168" y="467"/>
                  </a:cubicBezTo>
                  <a:lnTo>
                    <a:pt x="201" y="467"/>
                  </a:lnTo>
                  <a:lnTo>
                    <a:pt x="201" y="1968"/>
                  </a:lnTo>
                  <a:cubicBezTo>
                    <a:pt x="168" y="1968"/>
                    <a:pt x="134" y="2002"/>
                    <a:pt x="101" y="2068"/>
                  </a:cubicBezTo>
                  <a:cubicBezTo>
                    <a:pt x="67" y="2102"/>
                    <a:pt x="34" y="2169"/>
                    <a:pt x="34" y="2235"/>
                  </a:cubicBezTo>
                  <a:cubicBezTo>
                    <a:pt x="34" y="2269"/>
                    <a:pt x="34" y="2302"/>
                    <a:pt x="67" y="2335"/>
                  </a:cubicBezTo>
                  <a:cubicBezTo>
                    <a:pt x="84" y="2352"/>
                    <a:pt x="101" y="2360"/>
                    <a:pt x="122" y="2360"/>
                  </a:cubicBezTo>
                  <a:cubicBezTo>
                    <a:pt x="143" y="2360"/>
                    <a:pt x="168" y="2352"/>
                    <a:pt x="201" y="2335"/>
                  </a:cubicBezTo>
                  <a:lnTo>
                    <a:pt x="434" y="2169"/>
                  </a:lnTo>
                  <a:cubicBezTo>
                    <a:pt x="501" y="2135"/>
                    <a:pt x="534" y="2102"/>
                    <a:pt x="568" y="2068"/>
                  </a:cubicBezTo>
                  <a:cubicBezTo>
                    <a:pt x="601" y="2002"/>
                    <a:pt x="601" y="1968"/>
                    <a:pt x="601" y="1902"/>
                  </a:cubicBezTo>
                  <a:cubicBezTo>
                    <a:pt x="601" y="1835"/>
                    <a:pt x="568" y="1802"/>
                    <a:pt x="534" y="1802"/>
                  </a:cubicBezTo>
                  <a:cubicBezTo>
                    <a:pt x="501" y="1802"/>
                    <a:pt x="468" y="1802"/>
                    <a:pt x="434" y="1835"/>
                  </a:cubicBezTo>
                  <a:lnTo>
                    <a:pt x="434" y="1168"/>
                  </a:lnTo>
                  <a:cubicBezTo>
                    <a:pt x="468" y="1068"/>
                    <a:pt x="534" y="968"/>
                    <a:pt x="601" y="901"/>
                  </a:cubicBezTo>
                  <a:cubicBezTo>
                    <a:pt x="635" y="834"/>
                    <a:pt x="668" y="801"/>
                    <a:pt x="701" y="768"/>
                  </a:cubicBezTo>
                  <a:cubicBezTo>
                    <a:pt x="735" y="756"/>
                    <a:pt x="761" y="753"/>
                    <a:pt x="782" y="753"/>
                  </a:cubicBezTo>
                  <a:cubicBezTo>
                    <a:pt x="824" y="753"/>
                    <a:pt x="846" y="768"/>
                    <a:pt x="868" y="768"/>
                  </a:cubicBezTo>
                  <a:cubicBezTo>
                    <a:pt x="901" y="801"/>
                    <a:pt x="901" y="834"/>
                    <a:pt x="901" y="934"/>
                  </a:cubicBezTo>
                  <a:lnTo>
                    <a:pt x="901" y="1568"/>
                  </a:lnTo>
                  <a:cubicBezTo>
                    <a:pt x="868" y="1601"/>
                    <a:pt x="835" y="1635"/>
                    <a:pt x="801" y="1668"/>
                  </a:cubicBezTo>
                  <a:cubicBezTo>
                    <a:pt x="768" y="1702"/>
                    <a:pt x="735" y="1768"/>
                    <a:pt x="735" y="1835"/>
                  </a:cubicBezTo>
                  <a:cubicBezTo>
                    <a:pt x="735" y="1868"/>
                    <a:pt x="768" y="1902"/>
                    <a:pt x="768" y="1935"/>
                  </a:cubicBezTo>
                  <a:cubicBezTo>
                    <a:pt x="785" y="1952"/>
                    <a:pt x="801" y="1960"/>
                    <a:pt x="822" y="1960"/>
                  </a:cubicBezTo>
                  <a:cubicBezTo>
                    <a:pt x="843" y="1960"/>
                    <a:pt x="868" y="1952"/>
                    <a:pt x="901" y="1935"/>
                  </a:cubicBezTo>
                  <a:lnTo>
                    <a:pt x="1168" y="1802"/>
                  </a:lnTo>
                  <a:cubicBezTo>
                    <a:pt x="1202" y="1768"/>
                    <a:pt x="1235" y="1735"/>
                    <a:pt x="1268" y="1668"/>
                  </a:cubicBezTo>
                  <a:cubicBezTo>
                    <a:pt x="1302" y="1635"/>
                    <a:pt x="1302" y="1568"/>
                    <a:pt x="1302" y="1535"/>
                  </a:cubicBezTo>
                  <a:cubicBezTo>
                    <a:pt x="1302" y="1468"/>
                    <a:pt x="1268" y="1435"/>
                    <a:pt x="1268" y="1401"/>
                  </a:cubicBezTo>
                  <a:cubicBezTo>
                    <a:pt x="1235" y="1401"/>
                    <a:pt x="1202" y="1435"/>
                    <a:pt x="1135" y="1468"/>
                  </a:cubicBezTo>
                  <a:lnTo>
                    <a:pt x="1135" y="801"/>
                  </a:lnTo>
                  <a:cubicBezTo>
                    <a:pt x="1135" y="701"/>
                    <a:pt x="1135" y="601"/>
                    <a:pt x="1068" y="501"/>
                  </a:cubicBezTo>
                  <a:cubicBezTo>
                    <a:pt x="1035" y="434"/>
                    <a:pt x="1001" y="401"/>
                    <a:pt x="935" y="401"/>
                  </a:cubicBezTo>
                  <a:cubicBezTo>
                    <a:pt x="868" y="401"/>
                    <a:pt x="768" y="401"/>
                    <a:pt x="735" y="467"/>
                  </a:cubicBezTo>
                  <a:cubicBezTo>
                    <a:pt x="668" y="501"/>
                    <a:pt x="601" y="534"/>
                    <a:pt x="568" y="567"/>
                  </a:cubicBezTo>
                  <a:cubicBezTo>
                    <a:pt x="534" y="634"/>
                    <a:pt x="468" y="701"/>
                    <a:pt x="434" y="768"/>
                  </a:cubicBezTo>
                  <a:lnTo>
                    <a:pt x="4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404;p54"/>
            <p:cNvSpPr/>
            <p:nvPr/>
          </p:nvSpPr>
          <p:spPr>
            <a:xfrm>
              <a:off x="2618700" y="2319600"/>
              <a:ext cx="26725" cy="63200"/>
            </a:xfrm>
            <a:custGeom>
              <a:avLst/>
              <a:gdLst/>
              <a:ahLst/>
              <a:cxnLst/>
              <a:rect l="l" t="t" r="r" b="b"/>
              <a:pathLst>
                <a:path w="1069" h="2528" extrusionOk="0">
                  <a:moveTo>
                    <a:pt x="668" y="1"/>
                  </a:moveTo>
                  <a:lnTo>
                    <a:pt x="268" y="234"/>
                  </a:lnTo>
                  <a:cubicBezTo>
                    <a:pt x="201" y="234"/>
                    <a:pt x="168" y="301"/>
                    <a:pt x="134" y="334"/>
                  </a:cubicBezTo>
                  <a:cubicBezTo>
                    <a:pt x="101" y="368"/>
                    <a:pt x="101" y="434"/>
                    <a:pt x="101" y="501"/>
                  </a:cubicBezTo>
                  <a:cubicBezTo>
                    <a:pt x="101" y="534"/>
                    <a:pt x="101" y="568"/>
                    <a:pt x="134" y="601"/>
                  </a:cubicBezTo>
                  <a:cubicBezTo>
                    <a:pt x="168" y="601"/>
                    <a:pt x="201" y="601"/>
                    <a:pt x="268" y="568"/>
                  </a:cubicBezTo>
                  <a:lnTo>
                    <a:pt x="434" y="468"/>
                  </a:lnTo>
                  <a:lnTo>
                    <a:pt x="434" y="1969"/>
                  </a:lnTo>
                  <a:lnTo>
                    <a:pt x="168" y="2135"/>
                  </a:lnTo>
                  <a:cubicBezTo>
                    <a:pt x="101" y="2169"/>
                    <a:pt x="68" y="2202"/>
                    <a:pt x="34" y="2236"/>
                  </a:cubicBezTo>
                  <a:cubicBezTo>
                    <a:pt x="34" y="2302"/>
                    <a:pt x="1" y="2336"/>
                    <a:pt x="1" y="2402"/>
                  </a:cubicBezTo>
                  <a:cubicBezTo>
                    <a:pt x="1" y="2436"/>
                    <a:pt x="1" y="2469"/>
                    <a:pt x="34" y="2502"/>
                  </a:cubicBezTo>
                  <a:cubicBezTo>
                    <a:pt x="51" y="2519"/>
                    <a:pt x="68" y="2527"/>
                    <a:pt x="88" y="2527"/>
                  </a:cubicBezTo>
                  <a:cubicBezTo>
                    <a:pt x="109" y="2527"/>
                    <a:pt x="134" y="2519"/>
                    <a:pt x="168" y="2502"/>
                  </a:cubicBezTo>
                  <a:lnTo>
                    <a:pt x="935" y="2069"/>
                  </a:lnTo>
                  <a:cubicBezTo>
                    <a:pt x="968" y="2035"/>
                    <a:pt x="1035" y="2002"/>
                    <a:pt x="1035" y="1935"/>
                  </a:cubicBezTo>
                  <a:cubicBezTo>
                    <a:pt x="1068" y="1902"/>
                    <a:pt x="1068" y="1835"/>
                    <a:pt x="1068" y="1802"/>
                  </a:cubicBezTo>
                  <a:cubicBezTo>
                    <a:pt x="1068" y="1769"/>
                    <a:pt x="1068" y="1735"/>
                    <a:pt x="1035" y="1702"/>
                  </a:cubicBezTo>
                  <a:cubicBezTo>
                    <a:pt x="1035" y="1685"/>
                    <a:pt x="1027" y="1677"/>
                    <a:pt x="1010" y="1677"/>
                  </a:cubicBezTo>
                  <a:cubicBezTo>
                    <a:pt x="993" y="1677"/>
                    <a:pt x="968" y="1685"/>
                    <a:pt x="935" y="1702"/>
                  </a:cubicBezTo>
                  <a:lnTo>
                    <a:pt x="668" y="1869"/>
                  </a:lnTo>
                  <a:lnTo>
                    <a:pt x="668"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405;p54"/>
            <p:cNvSpPr/>
            <p:nvPr/>
          </p:nvSpPr>
          <p:spPr>
            <a:xfrm>
              <a:off x="2651225" y="2310650"/>
              <a:ext cx="31725" cy="72975"/>
            </a:xfrm>
            <a:custGeom>
              <a:avLst/>
              <a:gdLst/>
              <a:ahLst/>
              <a:cxnLst/>
              <a:rect l="l" t="t" r="r" b="b"/>
              <a:pathLst>
                <a:path w="1269" h="2919" extrusionOk="0">
                  <a:moveTo>
                    <a:pt x="1181" y="0"/>
                  </a:moveTo>
                  <a:cubicBezTo>
                    <a:pt x="1160" y="0"/>
                    <a:pt x="1135" y="8"/>
                    <a:pt x="1102" y="25"/>
                  </a:cubicBezTo>
                  <a:lnTo>
                    <a:pt x="901" y="158"/>
                  </a:lnTo>
                  <a:cubicBezTo>
                    <a:pt x="868" y="192"/>
                    <a:pt x="801" y="225"/>
                    <a:pt x="801" y="292"/>
                  </a:cubicBezTo>
                  <a:cubicBezTo>
                    <a:pt x="768" y="325"/>
                    <a:pt x="735" y="359"/>
                    <a:pt x="735" y="425"/>
                  </a:cubicBezTo>
                  <a:cubicBezTo>
                    <a:pt x="735" y="459"/>
                    <a:pt x="768" y="492"/>
                    <a:pt x="801" y="525"/>
                  </a:cubicBezTo>
                  <a:cubicBezTo>
                    <a:pt x="801" y="542"/>
                    <a:pt x="810" y="550"/>
                    <a:pt x="826" y="550"/>
                  </a:cubicBezTo>
                  <a:cubicBezTo>
                    <a:pt x="843" y="550"/>
                    <a:pt x="868" y="542"/>
                    <a:pt x="901" y="525"/>
                  </a:cubicBezTo>
                  <a:lnTo>
                    <a:pt x="901" y="525"/>
                  </a:lnTo>
                  <a:lnTo>
                    <a:pt x="635" y="1493"/>
                  </a:lnTo>
                  <a:lnTo>
                    <a:pt x="368" y="826"/>
                  </a:lnTo>
                  <a:cubicBezTo>
                    <a:pt x="401" y="792"/>
                    <a:pt x="434" y="759"/>
                    <a:pt x="468" y="726"/>
                  </a:cubicBezTo>
                  <a:cubicBezTo>
                    <a:pt x="501" y="692"/>
                    <a:pt x="501" y="625"/>
                    <a:pt x="501" y="592"/>
                  </a:cubicBezTo>
                  <a:cubicBezTo>
                    <a:pt x="501" y="525"/>
                    <a:pt x="501" y="492"/>
                    <a:pt x="468" y="459"/>
                  </a:cubicBezTo>
                  <a:cubicBezTo>
                    <a:pt x="451" y="442"/>
                    <a:pt x="434" y="434"/>
                    <a:pt x="418" y="434"/>
                  </a:cubicBezTo>
                  <a:cubicBezTo>
                    <a:pt x="401" y="434"/>
                    <a:pt x="384" y="442"/>
                    <a:pt x="368" y="459"/>
                  </a:cubicBezTo>
                  <a:lnTo>
                    <a:pt x="134" y="592"/>
                  </a:lnTo>
                  <a:cubicBezTo>
                    <a:pt x="101" y="625"/>
                    <a:pt x="67" y="659"/>
                    <a:pt x="34" y="692"/>
                  </a:cubicBezTo>
                  <a:cubicBezTo>
                    <a:pt x="1" y="759"/>
                    <a:pt x="1" y="792"/>
                    <a:pt x="1" y="859"/>
                  </a:cubicBezTo>
                  <a:cubicBezTo>
                    <a:pt x="1" y="892"/>
                    <a:pt x="1" y="926"/>
                    <a:pt x="34" y="959"/>
                  </a:cubicBezTo>
                  <a:lnTo>
                    <a:pt x="101" y="959"/>
                  </a:lnTo>
                  <a:lnTo>
                    <a:pt x="501" y="1893"/>
                  </a:lnTo>
                  <a:lnTo>
                    <a:pt x="368" y="2393"/>
                  </a:lnTo>
                  <a:lnTo>
                    <a:pt x="134" y="2527"/>
                  </a:lnTo>
                  <a:cubicBezTo>
                    <a:pt x="101" y="2560"/>
                    <a:pt x="67" y="2594"/>
                    <a:pt x="34" y="2627"/>
                  </a:cubicBezTo>
                  <a:cubicBezTo>
                    <a:pt x="1" y="2694"/>
                    <a:pt x="1" y="2727"/>
                    <a:pt x="1" y="2794"/>
                  </a:cubicBezTo>
                  <a:cubicBezTo>
                    <a:pt x="1" y="2827"/>
                    <a:pt x="1" y="2860"/>
                    <a:pt x="34" y="2894"/>
                  </a:cubicBezTo>
                  <a:cubicBezTo>
                    <a:pt x="51" y="2910"/>
                    <a:pt x="67" y="2919"/>
                    <a:pt x="84" y="2919"/>
                  </a:cubicBezTo>
                  <a:cubicBezTo>
                    <a:pt x="101" y="2919"/>
                    <a:pt x="117" y="2910"/>
                    <a:pt x="134" y="2894"/>
                  </a:cubicBezTo>
                  <a:lnTo>
                    <a:pt x="635" y="2594"/>
                  </a:lnTo>
                  <a:cubicBezTo>
                    <a:pt x="701" y="2560"/>
                    <a:pt x="735" y="2527"/>
                    <a:pt x="768" y="2493"/>
                  </a:cubicBezTo>
                  <a:cubicBezTo>
                    <a:pt x="768" y="2427"/>
                    <a:pt x="801" y="2393"/>
                    <a:pt x="801" y="2327"/>
                  </a:cubicBezTo>
                  <a:cubicBezTo>
                    <a:pt x="801" y="2260"/>
                    <a:pt x="768" y="2227"/>
                    <a:pt x="735" y="2227"/>
                  </a:cubicBezTo>
                  <a:cubicBezTo>
                    <a:pt x="701" y="2227"/>
                    <a:pt x="668" y="2227"/>
                    <a:pt x="635" y="2260"/>
                  </a:cubicBezTo>
                  <a:lnTo>
                    <a:pt x="1135" y="392"/>
                  </a:lnTo>
                  <a:cubicBezTo>
                    <a:pt x="1202" y="359"/>
                    <a:pt x="1202" y="325"/>
                    <a:pt x="1235" y="292"/>
                  </a:cubicBezTo>
                  <a:cubicBezTo>
                    <a:pt x="1268" y="225"/>
                    <a:pt x="1268" y="192"/>
                    <a:pt x="1268" y="158"/>
                  </a:cubicBezTo>
                  <a:cubicBezTo>
                    <a:pt x="1268" y="92"/>
                    <a:pt x="1268" y="58"/>
                    <a:pt x="1235" y="25"/>
                  </a:cubicBezTo>
                  <a:cubicBezTo>
                    <a:pt x="1218" y="8"/>
                    <a:pt x="1202" y="0"/>
                    <a:pt x="118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406;p54"/>
            <p:cNvSpPr/>
            <p:nvPr/>
          </p:nvSpPr>
          <p:spPr>
            <a:xfrm>
              <a:off x="2682925" y="2279775"/>
              <a:ext cx="32550" cy="50475"/>
            </a:xfrm>
            <a:custGeom>
              <a:avLst/>
              <a:gdLst/>
              <a:ahLst/>
              <a:cxnLst/>
              <a:rect l="l" t="t" r="r" b="b"/>
              <a:pathLst>
                <a:path w="1302" h="2019" extrusionOk="0">
                  <a:moveTo>
                    <a:pt x="1247" y="1"/>
                  </a:moveTo>
                  <a:cubicBezTo>
                    <a:pt x="1235" y="1"/>
                    <a:pt x="1218" y="9"/>
                    <a:pt x="1201" y="26"/>
                  </a:cubicBezTo>
                  <a:cubicBezTo>
                    <a:pt x="1168" y="59"/>
                    <a:pt x="1134" y="93"/>
                    <a:pt x="1101" y="126"/>
                  </a:cubicBezTo>
                  <a:lnTo>
                    <a:pt x="0" y="1694"/>
                  </a:lnTo>
                  <a:lnTo>
                    <a:pt x="1101" y="1994"/>
                  </a:lnTo>
                  <a:cubicBezTo>
                    <a:pt x="1118" y="2011"/>
                    <a:pt x="1134" y="2019"/>
                    <a:pt x="1151" y="2019"/>
                  </a:cubicBezTo>
                  <a:cubicBezTo>
                    <a:pt x="1168" y="2019"/>
                    <a:pt x="1184" y="2011"/>
                    <a:pt x="1201" y="1994"/>
                  </a:cubicBezTo>
                  <a:cubicBezTo>
                    <a:pt x="1235" y="1961"/>
                    <a:pt x="1268" y="1927"/>
                    <a:pt x="1268" y="1894"/>
                  </a:cubicBezTo>
                  <a:cubicBezTo>
                    <a:pt x="1301" y="1860"/>
                    <a:pt x="1301" y="1794"/>
                    <a:pt x="1301" y="1760"/>
                  </a:cubicBezTo>
                  <a:cubicBezTo>
                    <a:pt x="1301" y="1727"/>
                    <a:pt x="1301" y="1694"/>
                    <a:pt x="1301" y="1660"/>
                  </a:cubicBezTo>
                  <a:cubicBezTo>
                    <a:pt x="1301" y="1660"/>
                    <a:pt x="1268" y="1627"/>
                    <a:pt x="1235" y="1627"/>
                  </a:cubicBezTo>
                  <a:lnTo>
                    <a:pt x="501" y="1427"/>
                  </a:lnTo>
                  <a:lnTo>
                    <a:pt x="1235" y="359"/>
                  </a:lnTo>
                  <a:cubicBezTo>
                    <a:pt x="1268" y="326"/>
                    <a:pt x="1301" y="293"/>
                    <a:pt x="1301" y="226"/>
                  </a:cubicBezTo>
                  <a:cubicBezTo>
                    <a:pt x="1301" y="193"/>
                    <a:pt x="1301" y="159"/>
                    <a:pt x="1301" y="126"/>
                  </a:cubicBezTo>
                  <a:cubicBezTo>
                    <a:pt x="1301" y="93"/>
                    <a:pt x="1301" y="59"/>
                    <a:pt x="1268" y="26"/>
                  </a:cubicBezTo>
                  <a:cubicBezTo>
                    <a:pt x="1268" y="9"/>
                    <a:pt x="1260" y="1"/>
                    <a:pt x="124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407;p54"/>
            <p:cNvSpPr/>
            <p:nvPr/>
          </p:nvSpPr>
          <p:spPr>
            <a:xfrm>
              <a:off x="2723775" y="2249550"/>
              <a:ext cx="24225" cy="83200"/>
            </a:xfrm>
            <a:custGeom>
              <a:avLst/>
              <a:gdLst/>
              <a:ahLst/>
              <a:cxnLst/>
              <a:rect l="l" t="t" r="r" b="b"/>
              <a:pathLst>
                <a:path w="969" h="3328" extrusionOk="0">
                  <a:moveTo>
                    <a:pt x="868" y="1"/>
                  </a:moveTo>
                  <a:cubicBezTo>
                    <a:pt x="835" y="34"/>
                    <a:pt x="801" y="67"/>
                    <a:pt x="801" y="101"/>
                  </a:cubicBezTo>
                  <a:cubicBezTo>
                    <a:pt x="768" y="134"/>
                    <a:pt x="768" y="201"/>
                    <a:pt x="735" y="234"/>
                  </a:cubicBezTo>
                  <a:lnTo>
                    <a:pt x="34" y="3069"/>
                  </a:lnTo>
                  <a:cubicBezTo>
                    <a:pt x="1" y="3103"/>
                    <a:pt x="1" y="3170"/>
                    <a:pt x="1" y="3203"/>
                  </a:cubicBezTo>
                  <a:cubicBezTo>
                    <a:pt x="1" y="3236"/>
                    <a:pt x="1" y="3270"/>
                    <a:pt x="34" y="3303"/>
                  </a:cubicBezTo>
                  <a:cubicBezTo>
                    <a:pt x="34" y="3320"/>
                    <a:pt x="51" y="3328"/>
                    <a:pt x="68" y="3328"/>
                  </a:cubicBezTo>
                  <a:cubicBezTo>
                    <a:pt x="84" y="3328"/>
                    <a:pt x="101" y="3320"/>
                    <a:pt x="101" y="3303"/>
                  </a:cubicBezTo>
                  <a:cubicBezTo>
                    <a:pt x="134" y="3303"/>
                    <a:pt x="168" y="3270"/>
                    <a:pt x="168" y="3236"/>
                  </a:cubicBezTo>
                  <a:cubicBezTo>
                    <a:pt x="201" y="3203"/>
                    <a:pt x="201" y="3136"/>
                    <a:pt x="234" y="3103"/>
                  </a:cubicBezTo>
                  <a:lnTo>
                    <a:pt x="968" y="267"/>
                  </a:lnTo>
                  <a:cubicBezTo>
                    <a:pt x="968" y="201"/>
                    <a:pt x="968" y="167"/>
                    <a:pt x="968" y="101"/>
                  </a:cubicBezTo>
                  <a:cubicBezTo>
                    <a:pt x="968" y="67"/>
                    <a:pt x="968" y="34"/>
                    <a:pt x="93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408;p54"/>
            <p:cNvSpPr/>
            <p:nvPr/>
          </p:nvSpPr>
          <p:spPr>
            <a:xfrm>
              <a:off x="2756300" y="2251425"/>
              <a:ext cx="29225" cy="48225"/>
            </a:xfrm>
            <a:custGeom>
              <a:avLst/>
              <a:gdLst/>
              <a:ahLst/>
              <a:cxnLst/>
              <a:rect l="l" t="t" r="r" b="b"/>
              <a:pathLst>
                <a:path w="1169" h="1929" extrusionOk="0">
                  <a:moveTo>
                    <a:pt x="1047" y="1"/>
                  </a:moveTo>
                  <a:cubicBezTo>
                    <a:pt x="1035" y="1"/>
                    <a:pt x="1018" y="9"/>
                    <a:pt x="1001" y="26"/>
                  </a:cubicBezTo>
                  <a:cubicBezTo>
                    <a:pt x="968" y="59"/>
                    <a:pt x="935" y="92"/>
                    <a:pt x="935" y="126"/>
                  </a:cubicBezTo>
                  <a:cubicBezTo>
                    <a:pt x="890" y="126"/>
                    <a:pt x="846" y="111"/>
                    <a:pt x="811" y="111"/>
                  </a:cubicBezTo>
                  <a:cubicBezTo>
                    <a:pt x="794" y="111"/>
                    <a:pt x="779" y="115"/>
                    <a:pt x="768" y="126"/>
                  </a:cubicBezTo>
                  <a:cubicBezTo>
                    <a:pt x="701" y="126"/>
                    <a:pt x="635" y="159"/>
                    <a:pt x="568" y="192"/>
                  </a:cubicBezTo>
                  <a:cubicBezTo>
                    <a:pt x="401" y="293"/>
                    <a:pt x="268" y="459"/>
                    <a:pt x="168" y="659"/>
                  </a:cubicBezTo>
                  <a:cubicBezTo>
                    <a:pt x="67" y="893"/>
                    <a:pt x="1" y="1126"/>
                    <a:pt x="1" y="1393"/>
                  </a:cubicBezTo>
                  <a:cubicBezTo>
                    <a:pt x="1" y="1660"/>
                    <a:pt x="101" y="1827"/>
                    <a:pt x="201" y="1894"/>
                  </a:cubicBezTo>
                  <a:cubicBezTo>
                    <a:pt x="236" y="1917"/>
                    <a:pt x="276" y="1928"/>
                    <a:pt x="321" y="1928"/>
                  </a:cubicBezTo>
                  <a:cubicBezTo>
                    <a:pt x="404" y="1928"/>
                    <a:pt x="505" y="1892"/>
                    <a:pt x="635" y="1827"/>
                  </a:cubicBezTo>
                  <a:cubicBezTo>
                    <a:pt x="801" y="1727"/>
                    <a:pt x="968" y="1593"/>
                    <a:pt x="1068" y="1393"/>
                  </a:cubicBezTo>
                  <a:cubicBezTo>
                    <a:pt x="1135" y="1327"/>
                    <a:pt x="1168" y="1227"/>
                    <a:pt x="1168" y="1126"/>
                  </a:cubicBezTo>
                  <a:cubicBezTo>
                    <a:pt x="1168" y="1093"/>
                    <a:pt x="1168" y="1060"/>
                    <a:pt x="1135" y="1026"/>
                  </a:cubicBezTo>
                  <a:cubicBezTo>
                    <a:pt x="1118" y="1010"/>
                    <a:pt x="1102" y="1001"/>
                    <a:pt x="1089" y="1001"/>
                  </a:cubicBezTo>
                  <a:cubicBezTo>
                    <a:pt x="1077" y="1001"/>
                    <a:pt x="1068" y="1010"/>
                    <a:pt x="1068" y="1026"/>
                  </a:cubicBezTo>
                  <a:cubicBezTo>
                    <a:pt x="1035" y="1060"/>
                    <a:pt x="1001" y="1093"/>
                    <a:pt x="968" y="1126"/>
                  </a:cubicBezTo>
                  <a:cubicBezTo>
                    <a:pt x="935" y="1193"/>
                    <a:pt x="901" y="1227"/>
                    <a:pt x="868" y="1293"/>
                  </a:cubicBezTo>
                  <a:cubicBezTo>
                    <a:pt x="801" y="1360"/>
                    <a:pt x="735" y="1427"/>
                    <a:pt x="635" y="1460"/>
                  </a:cubicBezTo>
                  <a:cubicBezTo>
                    <a:pt x="550" y="1523"/>
                    <a:pt x="479" y="1547"/>
                    <a:pt x="421" y="1547"/>
                  </a:cubicBezTo>
                  <a:cubicBezTo>
                    <a:pt x="388" y="1547"/>
                    <a:pt x="359" y="1539"/>
                    <a:pt x="334" y="1527"/>
                  </a:cubicBezTo>
                  <a:cubicBezTo>
                    <a:pt x="268" y="1460"/>
                    <a:pt x="234" y="1360"/>
                    <a:pt x="234" y="1260"/>
                  </a:cubicBezTo>
                  <a:cubicBezTo>
                    <a:pt x="234" y="1126"/>
                    <a:pt x="268" y="960"/>
                    <a:pt x="334" y="860"/>
                  </a:cubicBezTo>
                  <a:cubicBezTo>
                    <a:pt x="401" y="726"/>
                    <a:pt x="468" y="626"/>
                    <a:pt x="601" y="559"/>
                  </a:cubicBezTo>
                  <a:cubicBezTo>
                    <a:pt x="668" y="493"/>
                    <a:pt x="735" y="493"/>
                    <a:pt x="835" y="493"/>
                  </a:cubicBezTo>
                  <a:cubicBezTo>
                    <a:pt x="868" y="526"/>
                    <a:pt x="868" y="559"/>
                    <a:pt x="868" y="593"/>
                  </a:cubicBezTo>
                  <a:cubicBezTo>
                    <a:pt x="901" y="659"/>
                    <a:pt x="935" y="693"/>
                    <a:pt x="935" y="693"/>
                  </a:cubicBezTo>
                  <a:cubicBezTo>
                    <a:pt x="935" y="709"/>
                    <a:pt x="943" y="718"/>
                    <a:pt x="956" y="718"/>
                  </a:cubicBezTo>
                  <a:cubicBezTo>
                    <a:pt x="968" y="718"/>
                    <a:pt x="985" y="709"/>
                    <a:pt x="1001" y="693"/>
                  </a:cubicBezTo>
                  <a:cubicBezTo>
                    <a:pt x="1035" y="693"/>
                    <a:pt x="1068" y="659"/>
                    <a:pt x="1068" y="593"/>
                  </a:cubicBezTo>
                  <a:cubicBezTo>
                    <a:pt x="1102" y="526"/>
                    <a:pt x="1102" y="459"/>
                    <a:pt x="1102" y="393"/>
                  </a:cubicBezTo>
                  <a:lnTo>
                    <a:pt x="1102" y="192"/>
                  </a:lnTo>
                  <a:cubicBezTo>
                    <a:pt x="1135" y="126"/>
                    <a:pt x="1102" y="59"/>
                    <a:pt x="1068" y="26"/>
                  </a:cubicBezTo>
                  <a:cubicBezTo>
                    <a:pt x="1068" y="9"/>
                    <a:pt x="1060" y="1"/>
                    <a:pt x="104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409;p54"/>
            <p:cNvSpPr/>
            <p:nvPr/>
          </p:nvSpPr>
          <p:spPr>
            <a:xfrm>
              <a:off x="2788825" y="2225375"/>
              <a:ext cx="32550" cy="59025"/>
            </a:xfrm>
            <a:custGeom>
              <a:avLst/>
              <a:gdLst/>
              <a:ahLst/>
              <a:cxnLst/>
              <a:rect l="l" t="t" r="r" b="b"/>
              <a:pathLst>
                <a:path w="1302" h="2361" extrusionOk="0">
                  <a:moveTo>
                    <a:pt x="401" y="0"/>
                  </a:moveTo>
                  <a:lnTo>
                    <a:pt x="134" y="67"/>
                  </a:lnTo>
                  <a:cubicBezTo>
                    <a:pt x="101" y="100"/>
                    <a:pt x="67" y="134"/>
                    <a:pt x="34" y="200"/>
                  </a:cubicBezTo>
                  <a:cubicBezTo>
                    <a:pt x="1" y="234"/>
                    <a:pt x="1" y="267"/>
                    <a:pt x="1" y="334"/>
                  </a:cubicBezTo>
                  <a:cubicBezTo>
                    <a:pt x="1" y="367"/>
                    <a:pt x="1" y="401"/>
                    <a:pt x="34" y="434"/>
                  </a:cubicBezTo>
                  <a:cubicBezTo>
                    <a:pt x="51" y="451"/>
                    <a:pt x="67" y="459"/>
                    <a:pt x="84" y="459"/>
                  </a:cubicBezTo>
                  <a:cubicBezTo>
                    <a:pt x="101" y="459"/>
                    <a:pt x="117" y="451"/>
                    <a:pt x="134" y="434"/>
                  </a:cubicBezTo>
                  <a:lnTo>
                    <a:pt x="167" y="434"/>
                  </a:lnTo>
                  <a:lnTo>
                    <a:pt x="167" y="1935"/>
                  </a:lnTo>
                  <a:cubicBezTo>
                    <a:pt x="134" y="1968"/>
                    <a:pt x="101" y="2002"/>
                    <a:pt x="67" y="2035"/>
                  </a:cubicBezTo>
                  <a:cubicBezTo>
                    <a:pt x="34" y="2102"/>
                    <a:pt x="34" y="2135"/>
                    <a:pt x="1" y="2202"/>
                  </a:cubicBezTo>
                  <a:cubicBezTo>
                    <a:pt x="1" y="2269"/>
                    <a:pt x="34" y="2302"/>
                    <a:pt x="67" y="2335"/>
                  </a:cubicBezTo>
                  <a:cubicBezTo>
                    <a:pt x="67" y="2352"/>
                    <a:pt x="76" y="2360"/>
                    <a:pt x="92" y="2360"/>
                  </a:cubicBezTo>
                  <a:cubicBezTo>
                    <a:pt x="109" y="2360"/>
                    <a:pt x="134" y="2352"/>
                    <a:pt x="167" y="2335"/>
                  </a:cubicBezTo>
                  <a:lnTo>
                    <a:pt x="434" y="2168"/>
                  </a:lnTo>
                  <a:cubicBezTo>
                    <a:pt x="468" y="2135"/>
                    <a:pt x="501" y="2102"/>
                    <a:pt x="534" y="2068"/>
                  </a:cubicBezTo>
                  <a:cubicBezTo>
                    <a:pt x="568" y="2002"/>
                    <a:pt x="568" y="1968"/>
                    <a:pt x="568" y="1902"/>
                  </a:cubicBezTo>
                  <a:cubicBezTo>
                    <a:pt x="568" y="1835"/>
                    <a:pt x="568" y="1802"/>
                    <a:pt x="534" y="1802"/>
                  </a:cubicBezTo>
                  <a:cubicBezTo>
                    <a:pt x="501" y="1802"/>
                    <a:pt x="468" y="1802"/>
                    <a:pt x="401" y="1835"/>
                  </a:cubicBezTo>
                  <a:lnTo>
                    <a:pt x="401" y="1168"/>
                  </a:lnTo>
                  <a:cubicBezTo>
                    <a:pt x="468" y="1068"/>
                    <a:pt x="501" y="1001"/>
                    <a:pt x="568" y="901"/>
                  </a:cubicBezTo>
                  <a:cubicBezTo>
                    <a:pt x="601" y="834"/>
                    <a:pt x="634" y="801"/>
                    <a:pt x="701" y="767"/>
                  </a:cubicBezTo>
                  <a:lnTo>
                    <a:pt x="868" y="767"/>
                  </a:lnTo>
                  <a:cubicBezTo>
                    <a:pt x="901" y="801"/>
                    <a:pt x="901" y="834"/>
                    <a:pt x="901" y="934"/>
                  </a:cubicBezTo>
                  <a:lnTo>
                    <a:pt x="901" y="1568"/>
                  </a:lnTo>
                  <a:cubicBezTo>
                    <a:pt x="868" y="1601"/>
                    <a:pt x="801" y="1635"/>
                    <a:pt x="768" y="1668"/>
                  </a:cubicBezTo>
                  <a:cubicBezTo>
                    <a:pt x="735" y="1701"/>
                    <a:pt x="735" y="1768"/>
                    <a:pt x="735" y="1835"/>
                  </a:cubicBezTo>
                  <a:cubicBezTo>
                    <a:pt x="735" y="1868"/>
                    <a:pt x="735" y="1902"/>
                    <a:pt x="768" y="1935"/>
                  </a:cubicBezTo>
                  <a:cubicBezTo>
                    <a:pt x="785" y="1952"/>
                    <a:pt x="801" y="1960"/>
                    <a:pt x="818" y="1960"/>
                  </a:cubicBezTo>
                  <a:cubicBezTo>
                    <a:pt x="835" y="1960"/>
                    <a:pt x="851" y="1952"/>
                    <a:pt x="868" y="1935"/>
                  </a:cubicBezTo>
                  <a:lnTo>
                    <a:pt x="1135" y="1768"/>
                  </a:lnTo>
                  <a:cubicBezTo>
                    <a:pt x="1202" y="1735"/>
                    <a:pt x="1235" y="1701"/>
                    <a:pt x="1268" y="1668"/>
                  </a:cubicBezTo>
                  <a:cubicBezTo>
                    <a:pt x="1268" y="1635"/>
                    <a:pt x="1302" y="1568"/>
                    <a:pt x="1302" y="1535"/>
                  </a:cubicBezTo>
                  <a:cubicBezTo>
                    <a:pt x="1302" y="1468"/>
                    <a:pt x="1268" y="1401"/>
                    <a:pt x="1235" y="1401"/>
                  </a:cubicBezTo>
                  <a:cubicBezTo>
                    <a:pt x="1202" y="1401"/>
                    <a:pt x="1168" y="1401"/>
                    <a:pt x="1135" y="1435"/>
                  </a:cubicBezTo>
                  <a:lnTo>
                    <a:pt x="1135" y="801"/>
                  </a:lnTo>
                  <a:cubicBezTo>
                    <a:pt x="1135" y="667"/>
                    <a:pt x="1101" y="567"/>
                    <a:pt x="1068" y="501"/>
                  </a:cubicBezTo>
                  <a:cubicBezTo>
                    <a:pt x="1035" y="434"/>
                    <a:pt x="968" y="401"/>
                    <a:pt x="901" y="367"/>
                  </a:cubicBezTo>
                  <a:cubicBezTo>
                    <a:pt x="835" y="367"/>
                    <a:pt x="768" y="401"/>
                    <a:pt x="701" y="434"/>
                  </a:cubicBezTo>
                  <a:cubicBezTo>
                    <a:pt x="634" y="467"/>
                    <a:pt x="601" y="501"/>
                    <a:pt x="568" y="567"/>
                  </a:cubicBezTo>
                  <a:cubicBezTo>
                    <a:pt x="501" y="601"/>
                    <a:pt x="468" y="667"/>
                    <a:pt x="401" y="734"/>
                  </a:cubicBezTo>
                  <a:lnTo>
                    <a:pt x="401"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410;p54"/>
            <p:cNvSpPr/>
            <p:nvPr/>
          </p:nvSpPr>
          <p:spPr>
            <a:xfrm>
              <a:off x="2824700" y="2215275"/>
              <a:ext cx="30025" cy="46600"/>
            </a:xfrm>
            <a:custGeom>
              <a:avLst/>
              <a:gdLst/>
              <a:ahLst/>
              <a:cxnLst/>
              <a:rect l="l" t="t" r="r" b="b"/>
              <a:pathLst>
                <a:path w="1201" h="1864" extrusionOk="0">
                  <a:moveTo>
                    <a:pt x="801" y="938"/>
                  </a:moveTo>
                  <a:lnTo>
                    <a:pt x="801" y="1071"/>
                  </a:lnTo>
                  <a:cubicBezTo>
                    <a:pt x="734" y="1171"/>
                    <a:pt x="667" y="1238"/>
                    <a:pt x="600" y="1305"/>
                  </a:cubicBezTo>
                  <a:cubicBezTo>
                    <a:pt x="567" y="1372"/>
                    <a:pt x="500" y="1438"/>
                    <a:pt x="434" y="1472"/>
                  </a:cubicBezTo>
                  <a:cubicBezTo>
                    <a:pt x="367" y="1505"/>
                    <a:pt x="300" y="1505"/>
                    <a:pt x="267" y="1505"/>
                  </a:cubicBezTo>
                  <a:cubicBezTo>
                    <a:pt x="234" y="1505"/>
                    <a:pt x="234" y="1472"/>
                    <a:pt x="234" y="1438"/>
                  </a:cubicBezTo>
                  <a:cubicBezTo>
                    <a:pt x="267" y="1372"/>
                    <a:pt x="267" y="1338"/>
                    <a:pt x="300" y="1272"/>
                  </a:cubicBezTo>
                  <a:cubicBezTo>
                    <a:pt x="367" y="1171"/>
                    <a:pt x="434" y="1105"/>
                    <a:pt x="534" y="1038"/>
                  </a:cubicBezTo>
                  <a:cubicBezTo>
                    <a:pt x="634" y="971"/>
                    <a:pt x="701" y="938"/>
                    <a:pt x="801" y="938"/>
                  </a:cubicBezTo>
                  <a:close/>
                  <a:moveTo>
                    <a:pt x="784" y="1"/>
                  </a:moveTo>
                  <a:cubicBezTo>
                    <a:pt x="719" y="1"/>
                    <a:pt x="650" y="29"/>
                    <a:pt x="567" y="71"/>
                  </a:cubicBezTo>
                  <a:cubicBezTo>
                    <a:pt x="500" y="104"/>
                    <a:pt x="467" y="137"/>
                    <a:pt x="400" y="171"/>
                  </a:cubicBezTo>
                  <a:cubicBezTo>
                    <a:pt x="334" y="237"/>
                    <a:pt x="300" y="271"/>
                    <a:pt x="234" y="338"/>
                  </a:cubicBezTo>
                  <a:cubicBezTo>
                    <a:pt x="200" y="371"/>
                    <a:pt x="167" y="404"/>
                    <a:pt x="167" y="438"/>
                  </a:cubicBezTo>
                  <a:cubicBezTo>
                    <a:pt x="133" y="438"/>
                    <a:pt x="133" y="471"/>
                    <a:pt x="133" y="504"/>
                  </a:cubicBezTo>
                  <a:cubicBezTo>
                    <a:pt x="133" y="538"/>
                    <a:pt x="133" y="571"/>
                    <a:pt x="133" y="571"/>
                  </a:cubicBezTo>
                  <a:cubicBezTo>
                    <a:pt x="133" y="638"/>
                    <a:pt x="133" y="671"/>
                    <a:pt x="167" y="704"/>
                  </a:cubicBezTo>
                  <a:lnTo>
                    <a:pt x="234" y="704"/>
                  </a:lnTo>
                  <a:cubicBezTo>
                    <a:pt x="267" y="671"/>
                    <a:pt x="300" y="638"/>
                    <a:pt x="334" y="638"/>
                  </a:cubicBezTo>
                  <a:cubicBezTo>
                    <a:pt x="400" y="538"/>
                    <a:pt x="500" y="471"/>
                    <a:pt x="600" y="404"/>
                  </a:cubicBezTo>
                  <a:cubicBezTo>
                    <a:pt x="648" y="381"/>
                    <a:pt x="678" y="357"/>
                    <a:pt x="716" y="357"/>
                  </a:cubicBezTo>
                  <a:cubicBezTo>
                    <a:pt x="731" y="357"/>
                    <a:pt x="748" y="361"/>
                    <a:pt x="767" y="371"/>
                  </a:cubicBezTo>
                  <a:cubicBezTo>
                    <a:pt x="801" y="371"/>
                    <a:pt x="801" y="404"/>
                    <a:pt x="801" y="471"/>
                  </a:cubicBezTo>
                  <a:lnTo>
                    <a:pt x="801" y="538"/>
                  </a:lnTo>
                  <a:cubicBezTo>
                    <a:pt x="701" y="571"/>
                    <a:pt x="634" y="604"/>
                    <a:pt x="567" y="638"/>
                  </a:cubicBezTo>
                  <a:cubicBezTo>
                    <a:pt x="234" y="838"/>
                    <a:pt x="33" y="1205"/>
                    <a:pt x="0" y="1572"/>
                  </a:cubicBezTo>
                  <a:cubicBezTo>
                    <a:pt x="0" y="1672"/>
                    <a:pt x="33" y="1772"/>
                    <a:pt x="133" y="1839"/>
                  </a:cubicBezTo>
                  <a:cubicBezTo>
                    <a:pt x="167" y="1855"/>
                    <a:pt x="217" y="1864"/>
                    <a:pt x="271" y="1864"/>
                  </a:cubicBezTo>
                  <a:cubicBezTo>
                    <a:pt x="325" y="1864"/>
                    <a:pt x="384" y="1855"/>
                    <a:pt x="434" y="1839"/>
                  </a:cubicBezTo>
                  <a:cubicBezTo>
                    <a:pt x="500" y="1772"/>
                    <a:pt x="567" y="1739"/>
                    <a:pt x="600" y="1672"/>
                  </a:cubicBezTo>
                  <a:cubicBezTo>
                    <a:pt x="667" y="1605"/>
                    <a:pt x="734" y="1538"/>
                    <a:pt x="801" y="1472"/>
                  </a:cubicBezTo>
                  <a:lnTo>
                    <a:pt x="801" y="1538"/>
                  </a:lnTo>
                  <a:lnTo>
                    <a:pt x="1067" y="1372"/>
                  </a:lnTo>
                  <a:cubicBezTo>
                    <a:pt x="1101" y="1338"/>
                    <a:pt x="1134" y="1305"/>
                    <a:pt x="1168" y="1272"/>
                  </a:cubicBezTo>
                  <a:cubicBezTo>
                    <a:pt x="1201" y="1238"/>
                    <a:pt x="1201" y="1171"/>
                    <a:pt x="1201" y="1138"/>
                  </a:cubicBezTo>
                  <a:cubicBezTo>
                    <a:pt x="1201" y="1071"/>
                    <a:pt x="1201" y="1038"/>
                    <a:pt x="1168" y="1005"/>
                  </a:cubicBezTo>
                  <a:cubicBezTo>
                    <a:pt x="1134" y="1005"/>
                    <a:pt x="1101" y="1005"/>
                    <a:pt x="1067" y="1038"/>
                  </a:cubicBezTo>
                  <a:lnTo>
                    <a:pt x="1001" y="1071"/>
                  </a:lnTo>
                  <a:lnTo>
                    <a:pt x="1001" y="338"/>
                  </a:lnTo>
                  <a:cubicBezTo>
                    <a:pt x="1001" y="171"/>
                    <a:pt x="967" y="71"/>
                    <a:pt x="901" y="37"/>
                  </a:cubicBezTo>
                  <a:cubicBezTo>
                    <a:pt x="862" y="12"/>
                    <a:pt x="824" y="1"/>
                    <a:pt x="78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411;p54"/>
            <p:cNvSpPr/>
            <p:nvPr/>
          </p:nvSpPr>
          <p:spPr>
            <a:xfrm>
              <a:off x="2858875" y="2194925"/>
              <a:ext cx="30875" cy="49450"/>
            </a:xfrm>
            <a:custGeom>
              <a:avLst/>
              <a:gdLst/>
              <a:ahLst/>
              <a:cxnLst/>
              <a:rect l="l" t="t" r="r" b="b"/>
              <a:pathLst>
                <a:path w="1235" h="1978" extrusionOk="0">
                  <a:moveTo>
                    <a:pt x="876" y="1"/>
                  </a:moveTo>
                  <a:cubicBezTo>
                    <a:pt x="826" y="1"/>
                    <a:pt x="768" y="17"/>
                    <a:pt x="701" y="51"/>
                  </a:cubicBezTo>
                  <a:cubicBezTo>
                    <a:pt x="634" y="84"/>
                    <a:pt x="568" y="151"/>
                    <a:pt x="534" y="184"/>
                  </a:cubicBezTo>
                  <a:cubicBezTo>
                    <a:pt x="468" y="251"/>
                    <a:pt x="434" y="318"/>
                    <a:pt x="401" y="384"/>
                  </a:cubicBezTo>
                  <a:lnTo>
                    <a:pt x="401" y="284"/>
                  </a:lnTo>
                  <a:lnTo>
                    <a:pt x="167" y="384"/>
                  </a:lnTo>
                  <a:cubicBezTo>
                    <a:pt x="134" y="418"/>
                    <a:pt x="67" y="451"/>
                    <a:pt x="67" y="518"/>
                  </a:cubicBezTo>
                  <a:cubicBezTo>
                    <a:pt x="34" y="551"/>
                    <a:pt x="1" y="584"/>
                    <a:pt x="1" y="651"/>
                  </a:cubicBezTo>
                  <a:cubicBezTo>
                    <a:pt x="1" y="685"/>
                    <a:pt x="34" y="718"/>
                    <a:pt x="67" y="751"/>
                  </a:cubicBezTo>
                  <a:cubicBezTo>
                    <a:pt x="67" y="768"/>
                    <a:pt x="76" y="776"/>
                    <a:pt x="92" y="776"/>
                  </a:cubicBezTo>
                  <a:cubicBezTo>
                    <a:pt x="109" y="776"/>
                    <a:pt x="134" y="768"/>
                    <a:pt x="167" y="751"/>
                  </a:cubicBezTo>
                  <a:lnTo>
                    <a:pt x="167" y="1585"/>
                  </a:lnTo>
                  <a:cubicBezTo>
                    <a:pt x="101" y="1619"/>
                    <a:pt x="67" y="1652"/>
                    <a:pt x="34" y="1685"/>
                  </a:cubicBezTo>
                  <a:cubicBezTo>
                    <a:pt x="1" y="1719"/>
                    <a:pt x="1" y="1785"/>
                    <a:pt x="1" y="1852"/>
                  </a:cubicBezTo>
                  <a:cubicBezTo>
                    <a:pt x="1" y="1885"/>
                    <a:pt x="1" y="1919"/>
                    <a:pt x="34" y="1952"/>
                  </a:cubicBezTo>
                  <a:cubicBezTo>
                    <a:pt x="34" y="1969"/>
                    <a:pt x="51" y="1977"/>
                    <a:pt x="72" y="1977"/>
                  </a:cubicBezTo>
                  <a:cubicBezTo>
                    <a:pt x="92" y="1977"/>
                    <a:pt x="117" y="1969"/>
                    <a:pt x="134" y="1952"/>
                  </a:cubicBezTo>
                  <a:lnTo>
                    <a:pt x="401" y="1785"/>
                  </a:lnTo>
                  <a:cubicBezTo>
                    <a:pt x="434" y="1752"/>
                    <a:pt x="501" y="1719"/>
                    <a:pt x="501" y="1685"/>
                  </a:cubicBezTo>
                  <a:cubicBezTo>
                    <a:pt x="534" y="1619"/>
                    <a:pt x="568" y="1585"/>
                    <a:pt x="534" y="1518"/>
                  </a:cubicBezTo>
                  <a:cubicBezTo>
                    <a:pt x="534" y="1452"/>
                    <a:pt x="534" y="1418"/>
                    <a:pt x="501" y="1418"/>
                  </a:cubicBezTo>
                  <a:cubicBezTo>
                    <a:pt x="468" y="1418"/>
                    <a:pt x="434" y="1418"/>
                    <a:pt x="368" y="1452"/>
                  </a:cubicBezTo>
                  <a:lnTo>
                    <a:pt x="368" y="818"/>
                  </a:lnTo>
                  <a:cubicBezTo>
                    <a:pt x="434" y="718"/>
                    <a:pt x="468" y="618"/>
                    <a:pt x="534" y="518"/>
                  </a:cubicBezTo>
                  <a:cubicBezTo>
                    <a:pt x="568" y="451"/>
                    <a:pt x="634" y="418"/>
                    <a:pt x="668" y="384"/>
                  </a:cubicBezTo>
                  <a:lnTo>
                    <a:pt x="835" y="384"/>
                  </a:lnTo>
                  <a:cubicBezTo>
                    <a:pt x="868" y="418"/>
                    <a:pt x="868" y="451"/>
                    <a:pt x="868" y="551"/>
                  </a:cubicBezTo>
                  <a:lnTo>
                    <a:pt x="868" y="1185"/>
                  </a:lnTo>
                  <a:cubicBezTo>
                    <a:pt x="835" y="1218"/>
                    <a:pt x="801" y="1252"/>
                    <a:pt x="768" y="1318"/>
                  </a:cubicBezTo>
                  <a:cubicBezTo>
                    <a:pt x="735" y="1352"/>
                    <a:pt x="735" y="1385"/>
                    <a:pt x="735" y="1452"/>
                  </a:cubicBezTo>
                  <a:cubicBezTo>
                    <a:pt x="735" y="1485"/>
                    <a:pt x="735" y="1518"/>
                    <a:pt x="768" y="1552"/>
                  </a:cubicBezTo>
                  <a:cubicBezTo>
                    <a:pt x="785" y="1568"/>
                    <a:pt x="801" y="1577"/>
                    <a:pt x="818" y="1577"/>
                  </a:cubicBezTo>
                  <a:cubicBezTo>
                    <a:pt x="835" y="1577"/>
                    <a:pt x="851" y="1568"/>
                    <a:pt x="868" y="1552"/>
                  </a:cubicBezTo>
                  <a:lnTo>
                    <a:pt x="1068" y="1418"/>
                  </a:lnTo>
                  <a:cubicBezTo>
                    <a:pt x="1168" y="1352"/>
                    <a:pt x="1235" y="1252"/>
                    <a:pt x="1235" y="1152"/>
                  </a:cubicBezTo>
                  <a:cubicBezTo>
                    <a:pt x="1235" y="1118"/>
                    <a:pt x="1235" y="1085"/>
                    <a:pt x="1202" y="1051"/>
                  </a:cubicBezTo>
                  <a:cubicBezTo>
                    <a:pt x="1185" y="1035"/>
                    <a:pt x="1168" y="1026"/>
                    <a:pt x="1151" y="1026"/>
                  </a:cubicBezTo>
                  <a:cubicBezTo>
                    <a:pt x="1135" y="1026"/>
                    <a:pt x="1118" y="1035"/>
                    <a:pt x="1101" y="1051"/>
                  </a:cubicBezTo>
                  <a:lnTo>
                    <a:pt x="1101" y="418"/>
                  </a:lnTo>
                  <a:cubicBezTo>
                    <a:pt x="1101" y="284"/>
                    <a:pt x="1068" y="151"/>
                    <a:pt x="1001" y="51"/>
                  </a:cubicBezTo>
                  <a:cubicBezTo>
                    <a:pt x="968" y="17"/>
                    <a:pt x="926" y="1"/>
                    <a:pt x="87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412;p54"/>
            <p:cNvSpPr/>
            <p:nvPr/>
          </p:nvSpPr>
          <p:spPr>
            <a:xfrm>
              <a:off x="2893075" y="2169700"/>
              <a:ext cx="32550" cy="68000"/>
            </a:xfrm>
            <a:custGeom>
              <a:avLst/>
              <a:gdLst/>
              <a:ahLst/>
              <a:cxnLst/>
              <a:rect l="l" t="t" r="r" b="b"/>
              <a:pathLst>
                <a:path w="1302" h="2720" extrusionOk="0">
                  <a:moveTo>
                    <a:pt x="667" y="643"/>
                  </a:moveTo>
                  <a:cubicBezTo>
                    <a:pt x="701" y="643"/>
                    <a:pt x="734" y="659"/>
                    <a:pt x="768" y="693"/>
                  </a:cubicBezTo>
                  <a:cubicBezTo>
                    <a:pt x="834" y="760"/>
                    <a:pt x="868" y="860"/>
                    <a:pt x="868" y="960"/>
                  </a:cubicBezTo>
                  <a:lnTo>
                    <a:pt x="868" y="993"/>
                  </a:lnTo>
                  <a:cubicBezTo>
                    <a:pt x="868" y="1126"/>
                    <a:pt x="834" y="1227"/>
                    <a:pt x="768" y="1360"/>
                  </a:cubicBezTo>
                  <a:cubicBezTo>
                    <a:pt x="734" y="1460"/>
                    <a:pt x="667" y="1560"/>
                    <a:pt x="567" y="1627"/>
                  </a:cubicBezTo>
                  <a:cubicBezTo>
                    <a:pt x="534" y="1643"/>
                    <a:pt x="492" y="1652"/>
                    <a:pt x="451" y="1652"/>
                  </a:cubicBezTo>
                  <a:cubicBezTo>
                    <a:pt x="409" y="1652"/>
                    <a:pt x="367" y="1643"/>
                    <a:pt x="334" y="1627"/>
                  </a:cubicBezTo>
                  <a:cubicBezTo>
                    <a:pt x="267" y="1560"/>
                    <a:pt x="234" y="1427"/>
                    <a:pt x="234" y="1327"/>
                  </a:cubicBezTo>
                  <a:cubicBezTo>
                    <a:pt x="234" y="1193"/>
                    <a:pt x="267" y="1060"/>
                    <a:pt x="334" y="960"/>
                  </a:cubicBezTo>
                  <a:cubicBezTo>
                    <a:pt x="367" y="826"/>
                    <a:pt x="467" y="760"/>
                    <a:pt x="567" y="693"/>
                  </a:cubicBezTo>
                  <a:cubicBezTo>
                    <a:pt x="601" y="659"/>
                    <a:pt x="634" y="643"/>
                    <a:pt x="667" y="643"/>
                  </a:cubicBezTo>
                  <a:close/>
                  <a:moveTo>
                    <a:pt x="1214" y="1"/>
                  </a:moveTo>
                  <a:cubicBezTo>
                    <a:pt x="1193" y="1"/>
                    <a:pt x="1168" y="9"/>
                    <a:pt x="1134" y="26"/>
                  </a:cubicBezTo>
                  <a:lnTo>
                    <a:pt x="868" y="192"/>
                  </a:lnTo>
                  <a:lnTo>
                    <a:pt x="868" y="293"/>
                  </a:lnTo>
                  <a:cubicBezTo>
                    <a:pt x="834" y="259"/>
                    <a:pt x="768" y="226"/>
                    <a:pt x="734" y="226"/>
                  </a:cubicBezTo>
                  <a:cubicBezTo>
                    <a:pt x="667" y="226"/>
                    <a:pt x="601" y="259"/>
                    <a:pt x="567" y="293"/>
                  </a:cubicBezTo>
                  <a:cubicBezTo>
                    <a:pt x="401" y="393"/>
                    <a:pt x="267" y="559"/>
                    <a:pt x="167" y="726"/>
                  </a:cubicBezTo>
                  <a:cubicBezTo>
                    <a:pt x="67" y="960"/>
                    <a:pt x="0" y="1193"/>
                    <a:pt x="0" y="1427"/>
                  </a:cubicBezTo>
                  <a:cubicBezTo>
                    <a:pt x="0" y="1593"/>
                    <a:pt x="67" y="1794"/>
                    <a:pt x="167" y="1927"/>
                  </a:cubicBezTo>
                  <a:cubicBezTo>
                    <a:pt x="217" y="1977"/>
                    <a:pt x="284" y="2002"/>
                    <a:pt x="355" y="2002"/>
                  </a:cubicBezTo>
                  <a:cubicBezTo>
                    <a:pt x="426" y="2002"/>
                    <a:pt x="501" y="1977"/>
                    <a:pt x="567" y="1927"/>
                  </a:cubicBezTo>
                  <a:cubicBezTo>
                    <a:pt x="601" y="1894"/>
                    <a:pt x="667" y="1827"/>
                    <a:pt x="701" y="1794"/>
                  </a:cubicBezTo>
                  <a:cubicBezTo>
                    <a:pt x="768" y="1727"/>
                    <a:pt x="834" y="1660"/>
                    <a:pt x="868" y="1593"/>
                  </a:cubicBezTo>
                  <a:lnTo>
                    <a:pt x="868" y="1760"/>
                  </a:lnTo>
                  <a:cubicBezTo>
                    <a:pt x="868" y="1827"/>
                    <a:pt x="868" y="1927"/>
                    <a:pt x="801" y="1994"/>
                  </a:cubicBezTo>
                  <a:cubicBezTo>
                    <a:pt x="768" y="2094"/>
                    <a:pt x="734" y="2161"/>
                    <a:pt x="634" y="2194"/>
                  </a:cubicBezTo>
                  <a:lnTo>
                    <a:pt x="401" y="2327"/>
                  </a:lnTo>
                  <a:cubicBezTo>
                    <a:pt x="367" y="2361"/>
                    <a:pt x="301" y="2394"/>
                    <a:pt x="267" y="2461"/>
                  </a:cubicBezTo>
                  <a:cubicBezTo>
                    <a:pt x="267" y="2494"/>
                    <a:pt x="267" y="2527"/>
                    <a:pt x="234" y="2594"/>
                  </a:cubicBezTo>
                  <a:cubicBezTo>
                    <a:pt x="234" y="2628"/>
                    <a:pt x="267" y="2661"/>
                    <a:pt x="267" y="2694"/>
                  </a:cubicBezTo>
                  <a:cubicBezTo>
                    <a:pt x="284" y="2711"/>
                    <a:pt x="301" y="2719"/>
                    <a:pt x="321" y="2719"/>
                  </a:cubicBezTo>
                  <a:cubicBezTo>
                    <a:pt x="342" y="2719"/>
                    <a:pt x="367" y="2711"/>
                    <a:pt x="401" y="2694"/>
                  </a:cubicBezTo>
                  <a:lnTo>
                    <a:pt x="667" y="2561"/>
                  </a:lnTo>
                  <a:cubicBezTo>
                    <a:pt x="768" y="2494"/>
                    <a:pt x="834" y="2394"/>
                    <a:pt x="901" y="2327"/>
                  </a:cubicBezTo>
                  <a:cubicBezTo>
                    <a:pt x="968" y="2227"/>
                    <a:pt x="1001" y="2094"/>
                    <a:pt x="1034" y="1994"/>
                  </a:cubicBezTo>
                  <a:cubicBezTo>
                    <a:pt x="1068" y="1860"/>
                    <a:pt x="1101" y="1760"/>
                    <a:pt x="1101" y="1627"/>
                  </a:cubicBezTo>
                  <a:lnTo>
                    <a:pt x="1101" y="393"/>
                  </a:lnTo>
                  <a:lnTo>
                    <a:pt x="1134" y="393"/>
                  </a:lnTo>
                  <a:cubicBezTo>
                    <a:pt x="1168" y="359"/>
                    <a:pt x="1235" y="326"/>
                    <a:pt x="1268" y="259"/>
                  </a:cubicBezTo>
                  <a:cubicBezTo>
                    <a:pt x="1268" y="226"/>
                    <a:pt x="1301" y="192"/>
                    <a:pt x="1301" y="126"/>
                  </a:cubicBezTo>
                  <a:cubicBezTo>
                    <a:pt x="1301" y="92"/>
                    <a:pt x="1268" y="59"/>
                    <a:pt x="1268" y="26"/>
                  </a:cubicBezTo>
                  <a:cubicBezTo>
                    <a:pt x="1251" y="9"/>
                    <a:pt x="1235" y="1"/>
                    <a:pt x="121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413;p54"/>
            <p:cNvSpPr/>
            <p:nvPr/>
          </p:nvSpPr>
          <p:spPr>
            <a:xfrm>
              <a:off x="2928100" y="2155325"/>
              <a:ext cx="30050" cy="45250"/>
            </a:xfrm>
            <a:custGeom>
              <a:avLst/>
              <a:gdLst/>
              <a:ahLst/>
              <a:cxnLst/>
              <a:rect l="l" t="t" r="r" b="b"/>
              <a:pathLst>
                <a:path w="1202" h="1810" extrusionOk="0">
                  <a:moveTo>
                    <a:pt x="801" y="401"/>
                  </a:moveTo>
                  <a:cubicBezTo>
                    <a:pt x="834" y="434"/>
                    <a:pt x="901" y="467"/>
                    <a:pt x="934" y="534"/>
                  </a:cubicBezTo>
                  <a:lnTo>
                    <a:pt x="234" y="934"/>
                  </a:lnTo>
                  <a:cubicBezTo>
                    <a:pt x="267" y="834"/>
                    <a:pt x="334" y="734"/>
                    <a:pt x="401" y="634"/>
                  </a:cubicBezTo>
                  <a:cubicBezTo>
                    <a:pt x="434" y="567"/>
                    <a:pt x="501" y="501"/>
                    <a:pt x="601" y="434"/>
                  </a:cubicBezTo>
                  <a:cubicBezTo>
                    <a:pt x="634" y="401"/>
                    <a:pt x="701" y="401"/>
                    <a:pt x="801" y="401"/>
                  </a:cubicBezTo>
                  <a:close/>
                  <a:moveTo>
                    <a:pt x="868" y="0"/>
                  </a:moveTo>
                  <a:cubicBezTo>
                    <a:pt x="768" y="0"/>
                    <a:pt x="667" y="34"/>
                    <a:pt x="601" y="67"/>
                  </a:cubicBezTo>
                  <a:cubicBezTo>
                    <a:pt x="434" y="167"/>
                    <a:pt x="267" y="334"/>
                    <a:pt x="200" y="534"/>
                  </a:cubicBezTo>
                  <a:cubicBezTo>
                    <a:pt x="67" y="767"/>
                    <a:pt x="0" y="1001"/>
                    <a:pt x="0" y="1234"/>
                  </a:cubicBezTo>
                  <a:cubicBezTo>
                    <a:pt x="0" y="1401"/>
                    <a:pt x="67" y="1601"/>
                    <a:pt x="167" y="1735"/>
                  </a:cubicBezTo>
                  <a:cubicBezTo>
                    <a:pt x="217" y="1785"/>
                    <a:pt x="276" y="1810"/>
                    <a:pt x="346" y="1810"/>
                  </a:cubicBezTo>
                  <a:cubicBezTo>
                    <a:pt x="417" y="1810"/>
                    <a:pt x="501" y="1785"/>
                    <a:pt x="601" y="1735"/>
                  </a:cubicBezTo>
                  <a:cubicBezTo>
                    <a:pt x="701" y="1668"/>
                    <a:pt x="834" y="1568"/>
                    <a:pt x="934" y="1468"/>
                  </a:cubicBezTo>
                  <a:cubicBezTo>
                    <a:pt x="1001" y="1401"/>
                    <a:pt x="1068" y="1335"/>
                    <a:pt x="1134" y="1234"/>
                  </a:cubicBezTo>
                  <a:cubicBezTo>
                    <a:pt x="1168" y="1201"/>
                    <a:pt x="1168" y="1134"/>
                    <a:pt x="1168" y="1101"/>
                  </a:cubicBezTo>
                  <a:cubicBezTo>
                    <a:pt x="1168" y="1068"/>
                    <a:pt x="1168" y="1034"/>
                    <a:pt x="1134" y="1001"/>
                  </a:cubicBezTo>
                  <a:cubicBezTo>
                    <a:pt x="1118" y="984"/>
                    <a:pt x="1109" y="976"/>
                    <a:pt x="1101" y="976"/>
                  </a:cubicBezTo>
                  <a:cubicBezTo>
                    <a:pt x="1093" y="976"/>
                    <a:pt x="1084" y="984"/>
                    <a:pt x="1068" y="1001"/>
                  </a:cubicBezTo>
                  <a:cubicBezTo>
                    <a:pt x="1034" y="1034"/>
                    <a:pt x="968" y="1068"/>
                    <a:pt x="934" y="1101"/>
                  </a:cubicBezTo>
                  <a:cubicBezTo>
                    <a:pt x="834" y="1201"/>
                    <a:pt x="734" y="1301"/>
                    <a:pt x="601" y="1368"/>
                  </a:cubicBezTo>
                  <a:cubicBezTo>
                    <a:pt x="534" y="1435"/>
                    <a:pt x="467" y="1435"/>
                    <a:pt x="367" y="1435"/>
                  </a:cubicBezTo>
                  <a:cubicBezTo>
                    <a:pt x="301" y="1401"/>
                    <a:pt x="267" y="1368"/>
                    <a:pt x="234" y="1301"/>
                  </a:cubicBezTo>
                  <a:lnTo>
                    <a:pt x="1168" y="767"/>
                  </a:lnTo>
                  <a:lnTo>
                    <a:pt x="1201" y="567"/>
                  </a:lnTo>
                  <a:cubicBezTo>
                    <a:pt x="1201" y="467"/>
                    <a:pt x="1201" y="401"/>
                    <a:pt x="1168" y="300"/>
                  </a:cubicBezTo>
                  <a:cubicBezTo>
                    <a:pt x="1134" y="200"/>
                    <a:pt x="1101" y="134"/>
                    <a:pt x="1034" y="67"/>
                  </a:cubicBezTo>
                  <a:cubicBezTo>
                    <a:pt x="968" y="34"/>
                    <a:pt x="934" y="0"/>
                    <a:pt x="8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414;p54"/>
            <p:cNvSpPr/>
            <p:nvPr/>
          </p:nvSpPr>
          <p:spPr>
            <a:xfrm>
              <a:off x="2964800" y="2115500"/>
              <a:ext cx="28375" cy="68000"/>
            </a:xfrm>
            <a:custGeom>
              <a:avLst/>
              <a:gdLst/>
              <a:ahLst/>
              <a:cxnLst/>
              <a:rect l="l" t="t" r="r" b="b"/>
              <a:pathLst>
                <a:path w="1135" h="2720" extrusionOk="0">
                  <a:moveTo>
                    <a:pt x="1042" y="0"/>
                  </a:moveTo>
                  <a:cubicBezTo>
                    <a:pt x="1017" y="0"/>
                    <a:pt x="984" y="9"/>
                    <a:pt x="934" y="25"/>
                  </a:cubicBezTo>
                  <a:cubicBezTo>
                    <a:pt x="867" y="59"/>
                    <a:pt x="801" y="92"/>
                    <a:pt x="734" y="126"/>
                  </a:cubicBezTo>
                  <a:cubicBezTo>
                    <a:pt x="567" y="192"/>
                    <a:pt x="467" y="326"/>
                    <a:pt x="400" y="459"/>
                  </a:cubicBezTo>
                  <a:cubicBezTo>
                    <a:pt x="334" y="593"/>
                    <a:pt x="300" y="759"/>
                    <a:pt x="300" y="893"/>
                  </a:cubicBezTo>
                  <a:lnTo>
                    <a:pt x="300" y="1026"/>
                  </a:lnTo>
                  <a:lnTo>
                    <a:pt x="167" y="1093"/>
                  </a:lnTo>
                  <a:cubicBezTo>
                    <a:pt x="133" y="1126"/>
                    <a:pt x="100" y="1160"/>
                    <a:pt x="67" y="1226"/>
                  </a:cubicBezTo>
                  <a:cubicBezTo>
                    <a:pt x="33" y="1260"/>
                    <a:pt x="33" y="1293"/>
                    <a:pt x="33" y="1360"/>
                  </a:cubicBezTo>
                  <a:cubicBezTo>
                    <a:pt x="33" y="1393"/>
                    <a:pt x="33" y="1426"/>
                    <a:pt x="67" y="1460"/>
                  </a:cubicBezTo>
                  <a:cubicBezTo>
                    <a:pt x="83" y="1476"/>
                    <a:pt x="100" y="1485"/>
                    <a:pt x="117" y="1485"/>
                  </a:cubicBezTo>
                  <a:cubicBezTo>
                    <a:pt x="133" y="1485"/>
                    <a:pt x="150" y="1476"/>
                    <a:pt x="167" y="1460"/>
                  </a:cubicBezTo>
                  <a:lnTo>
                    <a:pt x="300" y="1393"/>
                  </a:lnTo>
                  <a:lnTo>
                    <a:pt x="300" y="2227"/>
                  </a:lnTo>
                  <a:lnTo>
                    <a:pt x="167" y="2327"/>
                  </a:lnTo>
                  <a:cubicBezTo>
                    <a:pt x="100" y="2327"/>
                    <a:pt x="67" y="2394"/>
                    <a:pt x="33" y="2427"/>
                  </a:cubicBezTo>
                  <a:cubicBezTo>
                    <a:pt x="0" y="2461"/>
                    <a:pt x="0" y="2527"/>
                    <a:pt x="0" y="2561"/>
                  </a:cubicBezTo>
                  <a:cubicBezTo>
                    <a:pt x="0" y="2594"/>
                    <a:pt x="0" y="2661"/>
                    <a:pt x="33" y="2694"/>
                  </a:cubicBezTo>
                  <a:cubicBezTo>
                    <a:pt x="50" y="2711"/>
                    <a:pt x="67" y="2719"/>
                    <a:pt x="88" y="2719"/>
                  </a:cubicBezTo>
                  <a:cubicBezTo>
                    <a:pt x="108" y="2719"/>
                    <a:pt x="133" y="2711"/>
                    <a:pt x="167" y="2694"/>
                  </a:cubicBezTo>
                  <a:lnTo>
                    <a:pt x="834" y="2294"/>
                  </a:lnTo>
                  <a:cubicBezTo>
                    <a:pt x="867" y="2260"/>
                    <a:pt x="934" y="2227"/>
                    <a:pt x="967" y="2160"/>
                  </a:cubicBezTo>
                  <a:cubicBezTo>
                    <a:pt x="967" y="2127"/>
                    <a:pt x="1001" y="2060"/>
                    <a:pt x="1001" y="2027"/>
                  </a:cubicBezTo>
                  <a:cubicBezTo>
                    <a:pt x="1001" y="1994"/>
                    <a:pt x="967" y="1960"/>
                    <a:pt x="967" y="1927"/>
                  </a:cubicBezTo>
                  <a:cubicBezTo>
                    <a:pt x="951" y="1910"/>
                    <a:pt x="934" y="1902"/>
                    <a:pt x="913" y="1902"/>
                  </a:cubicBezTo>
                  <a:cubicBezTo>
                    <a:pt x="892" y="1902"/>
                    <a:pt x="867" y="1910"/>
                    <a:pt x="834" y="1927"/>
                  </a:cubicBezTo>
                  <a:lnTo>
                    <a:pt x="500" y="2094"/>
                  </a:lnTo>
                  <a:lnTo>
                    <a:pt x="500" y="1260"/>
                  </a:lnTo>
                  <a:lnTo>
                    <a:pt x="867" y="1093"/>
                  </a:lnTo>
                  <a:cubicBezTo>
                    <a:pt x="901" y="1060"/>
                    <a:pt x="967" y="1026"/>
                    <a:pt x="967" y="959"/>
                  </a:cubicBezTo>
                  <a:cubicBezTo>
                    <a:pt x="1001" y="926"/>
                    <a:pt x="1001" y="859"/>
                    <a:pt x="1001" y="826"/>
                  </a:cubicBezTo>
                  <a:cubicBezTo>
                    <a:pt x="1001" y="793"/>
                    <a:pt x="1001" y="759"/>
                    <a:pt x="967" y="726"/>
                  </a:cubicBezTo>
                  <a:cubicBezTo>
                    <a:pt x="967" y="709"/>
                    <a:pt x="959" y="701"/>
                    <a:pt x="942" y="701"/>
                  </a:cubicBezTo>
                  <a:cubicBezTo>
                    <a:pt x="926" y="701"/>
                    <a:pt x="901" y="709"/>
                    <a:pt x="867" y="726"/>
                  </a:cubicBezTo>
                  <a:lnTo>
                    <a:pt x="500" y="926"/>
                  </a:lnTo>
                  <a:lnTo>
                    <a:pt x="500" y="793"/>
                  </a:lnTo>
                  <a:cubicBezTo>
                    <a:pt x="500" y="726"/>
                    <a:pt x="534" y="693"/>
                    <a:pt x="567" y="626"/>
                  </a:cubicBezTo>
                  <a:cubicBezTo>
                    <a:pt x="600" y="559"/>
                    <a:pt x="634" y="526"/>
                    <a:pt x="701" y="492"/>
                  </a:cubicBezTo>
                  <a:cubicBezTo>
                    <a:pt x="801" y="459"/>
                    <a:pt x="867" y="426"/>
                    <a:pt x="967" y="392"/>
                  </a:cubicBezTo>
                  <a:lnTo>
                    <a:pt x="1034" y="359"/>
                  </a:lnTo>
                  <a:cubicBezTo>
                    <a:pt x="1067" y="326"/>
                    <a:pt x="1067" y="292"/>
                    <a:pt x="1101" y="259"/>
                  </a:cubicBezTo>
                  <a:cubicBezTo>
                    <a:pt x="1134" y="226"/>
                    <a:pt x="1134" y="159"/>
                    <a:pt x="1134" y="126"/>
                  </a:cubicBezTo>
                  <a:cubicBezTo>
                    <a:pt x="1134" y="92"/>
                    <a:pt x="1134" y="59"/>
                    <a:pt x="1101" y="25"/>
                  </a:cubicBezTo>
                  <a:cubicBezTo>
                    <a:pt x="1084" y="9"/>
                    <a:pt x="1067" y="0"/>
                    <a:pt x="104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415;p54"/>
            <p:cNvSpPr/>
            <p:nvPr/>
          </p:nvSpPr>
          <p:spPr>
            <a:xfrm>
              <a:off x="2998150" y="2112150"/>
              <a:ext cx="29200" cy="53575"/>
            </a:xfrm>
            <a:custGeom>
              <a:avLst/>
              <a:gdLst/>
              <a:ahLst/>
              <a:cxnLst/>
              <a:rect l="l" t="t" r="r" b="b"/>
              <a:pathLst>
                <a:path w="1168" h="2143" extrusionOk="0">
                  <a:moveTo>
                    <a:pt x="1001" y="1"/>
                  </a:moveTo>
                  <a:cubicBezTo>
                    <a:pt x="968" y="1"/>
                    <a:pt x="934" y="9"/>
                    <a:pt x="901" y="26"/>
                  </a:cubicBezTo>
                  <a:cubicBezTo>
                    <a:pt x="834" y="59"/>
                    <a:pt x="768" y="126"/>
                    <a:pt x="734" y="159"/>
                  </a:cubicBezTo>
                  <a:cubicBezTo>
                    <a:pt x="667" y="293"/>
                    <a:pt x="567" y="393"/>
                    <a:pt x="501" y="526"/>
                  </a:cubicBezTo>
                  <a:lnTo>
                    <a:pt x="501" y="293"/>
                  </a:lnTo>
                  <a:lnTo>
                    <a:pt x="200" y="526"/>
                  </a:lnTo>
                  <a:cubicBezTo>
                    <a:pt x="167" y="560"/>
                    <a:pt x="100" y="593"/>
                    <a:pt x="100" y="660"/>
                  </a:cubicBezTo>
                  <a:cubicBezTo>
                    <a:pt x="67" y="693"/>
                    <a:pt x="67" y="727"/>
                    <a:pt x="67" y="793"/>
                  </a:cubicBezTo>
                  <a:cubicBezTo>
                    <a:pt x="67" y="827"/>
                    <a:pt x="67" y="860"/>
                    <a:pt x="100" y="893"/>
                  </a:cubicBezTo>
                  <a:cubicBezTo>
                    <a:pt x="100" y="910"/>
                    <a:pt x="117" y="918"/>
                    <a:pt x="138" y="918"/>
                  </a:cubicBezTo>
                  <a:cubicBezTo>
                    <a:pt x="159" y="918"/>
                    <a:pt x="184" y="910"/>
                    <a:pt x="200" y="893"/>
                  </a:cubicBezTo>
                  <a:lnTo>
                    <a:pt x="301" y="827"/>
                  </a:lnTo>
                  <a:lnTo>
                    <a:pt x="301" y="1661"/>
                  </a:lnTo>
                  <a:lnTo>
                    <a:pt x="167" y="1761"/>
                  </a:lnTo>
                  <a:cubicBezTo>
                    <a:pt x="100" y="1761"/>
                    <a:pt x="67" y="1827"/>
                    <a:pt x="34" y="1861"/>
                  </a:cubicBezTo>
                  <a:cubicBezTo>
                    <a:pt x="0" y="1894"/>
                    <a:pt x="0" y="1961"/>
                    <a:pt x="0" y="1994"/>
                  </a:cubicBezTo>
                  <a:cubicBezTo>
                    <a:pt x="0" y="2061"/>
                    <a:pt x="0" y="2094"/>
                    <a:pt x="34" y="2128"/>
                  </a:cubicBezTo>
                  <a:cubicBezTo>
                    <a:pt x="45" y="2139"/>
                    <a:pt x="56" y="2142"/>
                    <a:pt x="68" y="2142"/>
                  </a:cubicBezTo>
                  <a:cubicBezTo>
                    <a:pt x="93" y="2142"/>
                    <a:pt x="123" y="2128"/>
                    <a:pt x="167" y="2128"/>
                  </a:cubicBezTo>
                  <a:lnTo>
                    <a:pt x="834" y="1694"/>
                  </a:lnTo>
                  <a:cubicBezTo>
                    <a:pt x="901" y="1661"/>
                    <a:pt x="934" y="1627"/>
                    <a:pt x="968" y="1594"/>
                  </a:cubicBezTo>
                  <a:cubicBezTo>
                    <a:pt x="968" y="1527"/>
                    <a:pt x="1001" y="1494"/>
                    <a:pt x="1001" y="1427"/>
                  </a:cubicBezTo>
                  <a:cubicBezTo>
                    <a:pt x="1001" y="1394"/>
                    <a:pt x="968" y="1360"/>
                    <a:pt x="968" y="1327"/>
                  </a:cubicBezTo>
                  <a:cubicBezTo>
                    <a:pt x="951" y="1310"/>
                    <a:pt x="934" y="1302"/>
                    <a:pt x="913" y="1302"/>
                  </a:cubicBezTo>
                  <a:cubicBezTo>
                    <a:pt x="893" y="1302"/>
                    <a:pt x="868" y="1310"/>
                    <a:pt x="834" y="1327"/>
                  </a:cubicBezTo>
                  <a:lnTo>
                    <a:pt x="501" y="1527"/>
                  </a:lnTo>
                  <a:lnTo>
                    <a:pt x="501" y="993"/>
                  </a:lnTo>
                  <a:cubicBezTo>
                    <a:pt x="601" y="793"/>
                    <a:pt x="701" y="660"/>
                    <a:pt x="734" y="560"/>
                  </a:cubicBezTo>
                  <a:cubicBezTo>
                    <a:pt x="801" y="493"/>
                    <a:pt x="834" y="460"/>
                    <a:pt x="901" y="393"/>
                  </a:cubicBezTo>
                  <a:lnTo>
                    <a:pt x="968" y="393"/>
                  </a:lnTo>
                  <a:cubicBezTo>
                    <a:pt x="984" y="410"/>
                    <a:pt x="1001" y="418"/>
                    <a:pt x="1018" y="418"/>
                  </a:cubicBezTo>
                  <a:cubicBezTo>
                    <a:pt x="1034" y="418"/>
                    <a:pt x="1051" y="410"/>
                    <a:pt x="1068" y="393"/>
                  </a:cubicBezTo>
                  <a:cubicBezTo>
                    <a:pt x="1101" y="393"/>
                    <a:pt x="1134" y="360"/>
                    <a:pt x="1134" y="293"/>
                  </a:cubicBezTo>
                  <a:cubicBezTo>
                    <a:pt x="1168" y="260"/>
                    <a:pt x="1168" y="226"/>
                    <a:pt x="1168" y="159"/>
                  </a:cubicBezTo>
                  <a:cubicBezTo>
                    <a:pt x="1168" y="93"/>
                    <a:pt x="1168" y="59"/>
                    <a:pt x="1101" y="26"/>
                  </a:cubicBezTo>
                  <a:cubicBezTo>
                    <a:pt x="1068" y="9"/>
                    <a:pt x="1034" y="1"/>
                    <a:pt x="100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416;p54"/>
            <p:cNvSpPr/>
            <p:nvPr/>
          </p:nvSpPr>
          <p:spPr>
            <a:xfrm>
              <a:off x="3031500" y="2096100"/>
              <a:ext cx="30050" cy="45075"/>
            </a:xfrm>
            <a:custGeom>
              <a:avLst/>
              <a:gdLst/>
              <a:ahLst/>
              <a:cxnLst/>
              <a:rect l="l" t="t" r="r" b="b"/>
              <a:pathLst>
                <a:path w="1202" h="1803" extrusionOk="0">
                  <a:moveTo>
                    <a:pt x="743" y="387"/>
                  </a:moveTo>
                  <a:cubicBezTo>
                    <a:pt x="762" y="387"/>
                    <a:pt x="782" y="391"/>
                    <a:pt x="801" y="401"/>
                  </a:cubicBezTo>
                  <a:cubicBezTo>
                    <a:pt x="868" y="401"/>
                    <a:pt x="901" y="468"/>
                    <a:pt x="935" y="535"/>
                  </a:cubicBezTo>
                  <a:lnTo>
                    <a:pt x="267" y="902"/>
                  </a:lnTo>
                  <a:cubicBezTo>
                    <a:pt x="267" y="801"/>
                    <a:pt x="334" y="701"/>
                    <a:pt x="401" y="601"/>
                  </a:cubicBezTo>
                  <a:cubicBezTo>
                    <a:pt x="434" y="535"/>
                    <a:pt x="501" y="468"/>
                    <a:pt x="601" y="435"/>
                  </a:cubicBezTo>
                  <a:cubicBezTo>
                    <a:pt x="648" y="411"/>
                    <a:pt x="695" y="387"/>
                    <a:pt x="743" y="387"/>
                  </a:cubicBezTo>
                  <a:close/>
                  <a:moveTo>
                    <a:pt x="868" y="1"/>
                  </a:moveTo>
                  <a:cubicBezTo>
                    <a:pt x="768" y="1"/>
                    <a:pt x="701" y="1"/>
                    <a:pt x="601" y="68"/>
                  </a:cubicBezTo>
                  <a:cubicBezTo>
                    <a:pt x="434" y="168"/>
                    <a:pt x="301" y="334"/>
                    <a:pt x="201" y="535"/>
                  </a:cubicBezTo>
                  <a:cubicBezTo>
                    <a:pt x="67" y="735"/>
                    <a:pt x="34" y="968"/>
                    <a:pt x="34" y="1235"/>
                  </a:cubicBezTo>
                  <a:cubicBezTo>
                    <a:pt x="1" y="1402"/>
                    <a:pt x="67" y="1569"/>
                    <a:pt x="201" y="1702"/>
                  </a:cubicBezTo>
                  <a:cubicBezTo>
                    <a:pt x="234" y="1769"/>
                    <a:pt x="292" y="1802"/>
                    <a:pt x="363" y="1802"/>
                  </a:cubicBezTo>
                  <a:cubicBezTo>
                    <a:pt x="434" y="1802"/>
                    <a:pt x="518" y="1769"/>
                    <a:pt x="601" y="1702"/>
                  </a:cubicBezTo>
                  <a:cubicBezTo>
                    <a:pt x="734" y="1635"/>
                    <a:pt x="835" y="1569"/>
                    <a:pt x="935" y="1469"/>
                  </a:cubicBezTo>
                  <a:cubicBezTo>
                    <a:pt x="1001" y="1402"/>
                    <a:pt x="1101" y="1302"/>
                    <a:pt x="1135" y="1235"/>
                  </a:cubicBezTo>
                  <a:cubicBezTo>
                    <a:pt x="1168" y="1168"/>
                    <a:pt x="1168" y="1135"/>
                    <a:pt x="1168" y="1102"/>
                  </a:cubicBezTo>
                  <a:cubicBezTo>
                    <a:pt x="1168" y="1035"/>
                    <a:pt x="1168" y="1002"/>
                    <a:pt x="1135" y="968"/>
                  </a:cubicBezTo>
                  <a:lnTo>
                    <a:pt x="1068" y="968"/>
                  </a:lnTo>
                  <a:cubicBezTo>
                    <a:pt x="1035" y="1002"/>
                    <a:pt x="1001" y="1035"/>
                    <a:pt x="968" y="1102"/>
                  </a:cubicBezTo>
                  <a:cubicBezTo>
                    <a:pt x="868" y="1202"/>
                    <a:pt x="734" y="1268"/>
                    <a:pt x="634" y="1369"/>
                  </a:cubicBezTo>
                  <a:cubicBezTo>
                    <a:pt x="534" y="1402"/>
                    <a:pt x="468" y="1435"/>
                    <a:pt x="368" y="1435"/>
                  </a:cubicBezTo>
                  <a:cubicBezTo>
                    <a:pt x="301" y="1402"/>
                    <a:pt x="267" y="1335"/>
                    <a:pt x="234" y="1268"/>
                  </a:cubicBezTo>
                  <a:lnTo>
                    <a:pt x="1168" y="735"/>
                  </a:lnTo>
                  <a:lnTo>
                    <a:pt x="1201" y="568"/>
                  </a:lnTo>
                  <a:cubicBezTo>
                    <a:pt x="1201" y="468"/>
                    <a:pt x="1201" y="368"/>
                    <a:pt x="1168" y="301"/>
                  </a:cubicBezTo>
                  <a:cubicBezTo>
                    <a:pt x="1135" y="201"/>
                    <a:pt x="1101" y="101"/>
                    <a:pt x="1035" y="34"/>
                  </a:cubicBezTo>
                  <a:cubicBezTo>
                    <a:pt x="1001" y="1"/>
                    <a:pt x="935" y="1"/>
                    <a:pt x="8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417;p54"/>
            <p:cNvSpPr/>
            <p:nvPr/>
          </p:nvSpPr>
          <p:spPr>
            <a:xfrm>
              <a:off x="3064850" y="2069625"/>
              <a:ext cx="34225" cy="64650"/>
            </a:xfrm>
            <a:custGeom>
              <a:avLst/>
              <a:gdLst/>
              <a:ahLst/>
              <a:cxnLst/>
              <a:rect l="l" t="t" r="r" b="b"/>
              <a:pathLst>
                <a:path w="1369" h="2586" extrusionOk="0">
                  <a:moveTo>
                    <a:pt x="801" y="660"/>
                  </a:moveTo>
                  <a:cubicBezTo>
                    <a:pt x="868" y="693"/>
                    <a:pt x="902" y="726"/>
                    <a:pt x="935" y="793"/>
                  </a:cubicBezTo>
                  <a:cubicBezTo>
                    <a:pt x="935" y="826"/>
                    <a:pt x="968" y="893"/>
                    <a:pt x="968" y="960"/>
                  </a:cubicBezTo>
                  <a:cubicBezTo>
                    <a:pt x="935" y="1060"/>
                    <a:pt x="902" y="1193"/>
                    <a:pt x="868" y="1293"/>
                  </a:cubicBezTo>
                  <a:cubicBezTo>
                    <a:pt x="801" y="1393"/>
                    <a:pt x="735" y="1494"/>
                    <a:pt x="635" y="1560"/>
                  </a:cubicBezTo>
                  <a:cubicBezTo>
                    <a:pt x="585" y="1577"/>
                    <a:pt x="535" y="1585"/>
                    <a:pt x="489" y="1585"/>
                  </a:cubicBezTo>
                  <a:cubicBezTo>
                    <a:pt x="443" y="1585"/>
                    <a:pt x="401" y="1577"/>
                    <a:pt x="368" y="1560"/>
                  </a:cubicBezTo>
                  <a:cubicBezTo>
                    <a:pt x="301" y="1494"/>
                    <a:pt x="268" y="1427"/>
                    <a:pt x="301" y="1327"/>
                  </a:cubicBezTo>
                  <a:cubicBezTo>
                    <a:pt x="301" y="1227"/>
                    <a:pt x="301" y="1127"/>
                    <a:pt x="368" y="1060"/>
                  </a:cubicBezTo>
                  <a:cubicBezTo>
                    <a:pt x="401" y="893"/>
                    <a:pt x="501" y="760"/>
                    <a:pt x="635" y="693"/>
                  </a:cubicBezTo>
                  <a:cubicBezTo>
                    <a:pt x="668" y="660"/>
                    <a:pt x="735" y="660"/>
                    <a:pt x="801" y="660"/>
                  </a:cubicBezTo>
                  <a:close/>
                  <a:moveTo>
                    <a:pt x="1277" y="1"/>
                  </a:moveTo>
                  <a:cubicBezTo>
                    <a:pt x="1260" y="1"/>
                    <a:pt x="1235" y="9"/>
                    <a:pt x="1202" y="26"/>
                  </a:cubicBezTo>
                  <a:lnTo>
                    <a:pt x="935" y="193"/>
                  </a:lnTo>
                  <a:lnTo>
                    <a:pt x="935" y="326"/>
                  </a:lnTo>
                  <a:cubicBezTo>
                    <a:pt x="911" y="302"/>
                    <a:pt x="871" y="279"/>
                    <a:pt x="826" y="279"/>
                  </a:cubicBezTo>
                  <a:cubicBezTo>
                    <a:pt x="807" y="279"/>
                    <a:pt x="788" y="283"/>
                    <a:pt x="768" y="293"/>
                  </a:cubicBezTo>
                  <a:cubicBezTo>
                    <a:pt x="701" y="293"/>
                    <a:pt x="668" y="293"/>
                    <a:pt x="601" y="326"/>
                  </a:cubicBezTo>
                  <a:cubicBezTo>
                    <a:pt x="435" y="459"/>
                    <a:pt x="301" y="626"/>
                    <a:pt x="201" y="826"/>
                  </a:cubicBezTo>
                  <a:cubicBezTo>
                    <a:pt x="101" y="1027"/>
                    <a:pt x="34" y="1227"/>
                    <a:pt x="34" y="1460"/>
                  </a:cubicBezTo>
                  <a:cubicBezTo>
                    <a:pt x="1" y="1627"/>
                    <a:pt x="101" y="1827"/>
                    <a:pt x="234" y="1927"/>
                  </a:cubicBezTo>
                  <a:cubicBezTo>
                    <a:pt x="273" y="1953"/>
                    <a:pt x="321" y="1964"/>
                    <a:pt x="371" y="1964"/>
                  </a:cubicBezTo>
                  <a:cubicBezTo>
                    <a:pt x="452" y="1964"/>
                    <a:pt x="539" y="1935"/>
                    <a:pt x="601" y="1894"/>
                  </a:cubicBezTo>
                  <a:cubicBezTo>
                    <a:pt x="668" y="1860"/>
                    <a:pt x="735" y="1827"/>
                    <a:pt x="768" y="1760"/>
                  </a:cubicBezTo>
                  <a:cubicBezTo>
                    <a:pt x="835" y="1694"/>
                    <a:pt x="902" y="1627"/>
                    <a:pt x="935" y="1560"/>
                  </a:cubicBezTo>
                  <a:lnTo>
                    <a:pt x="935" y="2127"/>
                  </a:lnTo>
                  <a:lnTo>
                    <a:pt x="801" y="2194"/>
                  </a:lnTo>
                  <a:cubicBezTo>
                    <a:pt x="768" y="2227"/>
                    <a:pt x="701" y="2261"/>
                    <a:pt x="701" y="2327"/>
                  </a:cubicBezTo>
                  <a:cubicBezTo>
                    <a:pt x="668" y="2361"/>
                    <a:pt x="635" y="2394"/>
                    <a:pt x="635" y="2461"/>
                  </a:cubicBezTo>
                  <a:cubicBezTo>
                    <a:pt x="635" y="2494"/>
                    <a:pt x="668" y="2528"/>
                    <a:pt x="701" y="2561"/>
                  </a:cubicBezTo>
                  <a:cubicBezTo>
                    <a:pt x="701" y="2578"/>
                    <a:pt x="710" y="2586"/>
                    <a:pt x="726" y="2586"/>
                  </a:cubicBezTo>
                  <a:cubicBezTo>
                    <a:pt x="743" y="2586"/>
                    <a:pt x="768" y="2578"/>
                    <a:pt x="801" y="2561"/>
                  </a:cubicBezTo>
                  <a:lnTo>
                    <a:pt x="1235" y="2327"/>
                  </a:lnTo>
                  <a:cubicBezTo>
                    <a:pt x="1268" y="2294"/>
                    <a:pt x="1302" y="2261"/>
                    <a:pt x="1335" y="2227"/>
                  </a:cubicBezTo>
                  <a:cubicBezTo>
                    <a:pt x="1369" y="2161"/>
                    <a:pt x="1369" y="2127"/>
                    <a:pt x="1369" y="2061"/>
                  </a:cubicBezTo>
                  <a:cubicBezTo>
                    <a:pt x="1369" y="2027"/>
                    <a:pt x="1369" y="1994"/>
                    <a:pt x="1335" y="1961"/>
                  </a:cubicBezTo>
                  <a:cubicBezTo>
                    <a:pt x="1318" y="1944"/>
                    <a:pt x="1302" y="1935"/>
                    <a:pt x="1285" y="1935"/>
                  </a:cubicBezTo>
                  <a:cubicBezTo>
                    <a:pt x="1268" y="1935"/>
                    <a:pt x="1252" y="1944"/>
                    <a:pt x="1235" y="1961"/>
                  </a:cubicBezTo>
                  <a:lnTo>
                    <a:pt x="1168" y="1994"/>
                  </a:lnTo>
                  <a:lnTo>
                    <a:pt x="1168" y="426"/>
                  </a:lnTo>
                  <a:lnTo>
                    <a:pt x="1202" y="393"/>
                  </a:lnTo>
                  <a:cubicBezTo>
                    <a:pt x="1268" y="359"/>
                    <a:pt x="1302" y="326"/>
                    <a:pt x="1335" y="293"/>
                  </a:cubicBezTo>
                  <a:cubicBezTo>
                    <a:pt x="1335" y="226"/>
                    <a:pt x="1369" y="193"/>
                    <a:pt x="1369" y="159"/>
                  </a:cubicBezTo>
                  <a:cubicBezTo>
                    <a:pt x="1369" y="93"/>
                    <a:pt x="1335" y="59"/>
                    <a:pt x="1302" y="26"/>
                  </a:cubicBezTo>
                  <a:cubicBezTo>
                    <a:pt x="1302" y="9"/>
                    <a:pt x="1293" y="1"/>
                    <a:pt x="127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418;p54"/>
            <p:cNvSpPr/>
            <p:nvPr/>
          </p:nvSpPr>
          <p:spPr>
            <a:xfrm>
              <a:off x="3101550" y="2054425"/>
              <a:ext cx="32550" cy="50050"/>
            </a:xfrm>
            <a:custGeom>
              <a:avLst/>
              <a:gdLst/>
              <a:ahLst/>
              <a:cxnLst/>
              <a:rect l="l" t="t" r="r" b="b"/>
              <a:pathLst>
                <a:path w="1302" h="2002" extrusionOk="0">
                  <a:moveTo>
                    <a:pt x="101" y="0"/>
                  </a:moveTo>
                  <a:cubicBezTo>
                    <a:pt x="67" y="33"/>
                    <a:pt x="34" y="67"/>
                    <a:pt x="34" y="133"/>
                  </a:cubicBezTo>
                  <a:cubicBezTo>
                    <a:pt x="1" y="167"/>
                    <a:pt x="1" y="200"/>
                    <a:pt x="1" y="267"/>
                  </a:cubicBezTo>
                  <a:cubicBezTo>
                    <a:pt x="1" y="300"/>
                    <a:pt x="1" y="334"/>
                    <a:pt x="1" y="334"/>
                  </a:cubicBezTo>
                  <a:cubicBezTo>
                    <a:pt x="34" y="367"/>
                    <a:pt x="34" y="367"/>
                    <a:pt x="67" y="400"/>
                  </a:cubicBezTo>
                  <a:lnTo>
                    <a:pt x="801" y="600"/>
                  </a:lnTo>
                  <a:lnTo>
                    <a:pt x="67" y="1668"/>
                  </a:lnTo>
                  <a:cubicBezTo>
                    <a:pt x="34" y="1701"/>
                    <a:pt x="34" y="1735"/>
                    <a:pt x="1" y="1768"/>
                  </a:cubicBezTo>
                  <a:cubicBezTo>
                    <a:pt x="1" y="1801"/>
                    <a:pt x="1" y="1835"/>
                    <a:pt x="1" y="1868"/>
                  </a:cubicBezTo>
                  <a:cubicBezTo>
                    <a:pt x="1" y="1935"/>
                    <a:pt x="1" y="1968"/>
                    <a:pt x="34" y="2001"/>
                  </a:cubicBezTo>
                  <a:lnTo>
                    <a:pt x="101" y="2001"/>
                  </a:lnTo>
                  <a:cubicBezTo>
                    <a:pt x="134" y="1968"/>
                    <a:pt x="167" y="1935"/>
                    <a:pt x="201" y="1901"/>
                  </a:cubicBezTo>
                  <a:lnTo>
                    <a:pt x="1302" y="334"/>
                  </a:lnTo>
                  <a:lnTo>
                    <a:pt x="201"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419;p54"/>
            <p:cNvSpPr/>
            <p:nvPr/>
          </p:nvSpPr>
          <p:spPr>
            <a:xfrm>
              <a:off x="2027450" y="2763450"/>
              <a:ext cx="33375" cy="49875"/>
            </a:xfrm>
            <a:custGeom>
              <a:avLst/>
              <a:gdLst/>
              <a:ahLst/>
              <a:cxnLst/>
              <a:rect l="l" t="t" r="r" b="b"/>
              <a:pathLst>
                <a:path w="1335" h="1995" extrusionOk="0">
                  <a:moveTo>
                    <a:pt x="1251" y="1"/>
                  </a:moveTo>
                  <a:cubicBezTo>
                    <a:pt x="1235" y="1"/>
                    <a:pt x="1218" y="9"/>
                    <a:pt x="1201" y="26"/>
                  </a:cubicBezTo>
                  <a:cubicBezTo>
                    <a:pt x="1168" y="59"/>
                    <a:pt x="1135" y="93"/>
                    <a:pt x="1135" y="126"/>
                  </a:cubicBezTo>
                  <a:lnTo>
                    <a:pt x="1" y="1694"/>
                  </a:lnTo>
                  <a:lnTo>
                    <a:pt x="1068" y="1994"/>
                  </a:lnTo>
                  <a:lnTo>
                    <a:pt x="1168" y="1994"/>
                  </a:lnTo>
                  <a:cubicBezTo>
                    <a:pt x="1201" y="1961"/>
                    <a:pt x="1235" y="1927"/>
                    <a:pt x="1235" y="1894"/>
                  </a:cubicBezTo>
                  <a:cubicBezTo>
                    <a:pt x="1268" y="1861"/>
                    <a:pt x="1268" y="1794"/>
                    <a:pt x="1268" y="1761"/>
                  </a:cubicBezTo>
                  <a:cubicBezTo>
                    <a:pt x="1302" y="1727"/>
                    <a:pt x="1302" y="1694"/>
                    <a:pt x="1268" y="1660"/>
                  </a:cubicBezTo>
                  <a:cubicBezTo>
                    <a:pt x="1268" y="1627"/>
                    <a:pt x="1235" y="1627"/>
                    <a:pt x="1201" y="1627"/>
                  </a:cubicBezTo>
                  <a:lnTo>
                    <a:pt x="468" y="1427"/>
                  </a:lnTo>
                  <a:lnTo>
                    <a:pt x="1268" y="360"/>
                  </a:lnTo>
                  <a:cubicBezTo>
                    <a:pt x="1268" y="326"/>
                    <a:pt x="1302" y="259"/>
                    <a:pt x="1335" y="226"/>
                  </a:cubicBezTo>
                  <a:cubicBezTo>
                    <a:pt x="1335" y="193"/>
                    <a:pt x="1335" y="159"/>
                    <a:pt x="1335" y="126"/>
                  </a:cubicBezTo>
                  <a:cubicBezTo>
                    <a:pt x="1335" y="93"/>
                    <a:pt x="1302" y="26"/>
                    <a:pt x="1302" y="26"/>
                  </a:cubicBezTo>
                  <a:cubicBezTo>
                    <a:pt x="1285" y="9"/>
                    <a:pt x="1268" y="1"/>
                    <a:pt x="125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420;p54"/>
            <p:cNvSpPr/>
            <p:nvPr/>
          </p:nvSpPr>
          <p:spPr>
            <a:xfrm>
              <a:off x="2061650" y="2757425"/>
              <a:ext cx="34200" cy="69850"/>
            </a:xfrm>
            <a:custGeom>
              <a:avLst/>
              <a:gdLst/>
              <a:ahLst/>
              <a:cxnLst/>
              <a:rect l="l" t="t" r="r" b="b"/>
              <a:pathLst>
                <a:path w="1368" h="2794" extrusionOk="0">
                  <a:moveTo>
                    <a:pt x="882" y="400"/>
                  </a:moveTo>
                  <a:cubicBezTo>
                    <a:pt x="964" y="400"/>
                    <a:pt x="1045" y="445"/>
                    <a:pt x="1068" y="534"/>
                  </a:cubicBezTo>
                  <a:cubicBezTo>
                    <a:pt x="1101" y="567"/>
                    <a:pt x="1101" y="634"/>
                    <a:pt x="1134" y="701"/>
                  </a:cubicBezTo>
                  <a:cubicBezTo>
                    <a:pt x="1101" y="801"/>
                    <a:pt x="1068" y="934"/>
                    <a:pt x="1034" y="1034"/>
                  </a:cubicBezTo>
                  <a:cubicBezTo>
                    <a:pt x="968" y="1134"/>
                    <a:pt x="901" y="1234"/>
                    <a:pt x="767" y="1301"/>
                  </a:cubicBezTo>
                  <a:cubicBezTo>
                    <a:pt x="734" y="1334"/>
                    <a:pt x="692" y="1351"/>
                    <a:pt x="651" y="1351"/>
                  </a:cubicBezTo>
                  <a:cubicBezTo>
                    <a:pt x="609" y="1351"/>
                    <a:pt x="567" y="1334"/>
                    <a:pt x="534" y="1301"/>
                  </a:cubicBezTo>
                  <a:cubicBezTo>
                    <a:pt x="467" y="1234"/>
                    <a:pt x="434" y="1168"/>
                    <a:pt x="434" y="1101"/>
                  </a:cubicBezTo>
                  <a:cubicBezTo>
                    <a:pt x="434" y="967"/>
                    <a:pt x="467" y="867"/>
                    <a:pt x="501" y="801"/>
                  </a:cubicBezTo>
                  <a:cubicBezTo>
                    <a:pt x="567" y="634"/>
                    <a:pt x="667" y="534"/>
                    <a:pt x="767" y="434"/>
                  </a:cubicBezTo>
                  <a:cubicBezTo>
                    <a:pt x="801" y="412"/>
                    <a:pt x="842" y="400"/>
                    <a:pt x="882" y="400"/>
                  </a:cubicBezTo>
                  <a:close/>
                  <a:moveTo>
                    <a:pt x="984" y="0"/>
                  </a:moveTo>
                  <a:cubicBezTo>
                    <a:pt x="909" y="0"/>
                    <a:pt x="834" y="33"/>
                    <a:pt x="767" y="100"/>
                  </a:cubicBezTo>
                  <a:cubicBezTo>
                    <a:pt x="701" y="134"/>
                    <a:pt x="634" y="167"/>
                    <a:pt x="601" y="234"/>
                  </a:cubicBezTo>
                  <a:cubicBezTo>
                    <a:pt x="534" y="300"/>
                    <a:pt x="467" y="367"/>
                    <a:pt x="434" y="467"/>
                  </a:cubicBezTo>
                  <a:lnTo>
                    <a:pt x="434" y="334"/>
                  </a:lnTo>
                  <a:lnTo>
                    <a:pt x="167" y="500"/>
                  </a:lnTo>
                  <a:cubicBezTo>
                    <a:pt x="100" y="500"/>
                    <a:pt x="67" y="534"/>
                    <a:pt x="34" y="601"/>
                  </a:cubicBezTo>
                  <a:cubicBezTo>
                    <a:pt x="34" y="634"/>
                    <a:pt x="0" y="701"/>
                    <a:pt x="0" y="734"/>
                  </a:cubicBezTo>
                  <a:cubicBezTo>
                    <a:pt x="0" y="767"/>
                    <a:pt x="34" y="834"/>
                    <a:pt x="34" y="867"/>
                  </a:cubicBezTo>
                  <a:cubicBezTo>
                    <a:pt x="67" y="867"/>
                    <a:pt x="100" y="867"/>
                    <a:pt x="167" y="834"/>
                  </a:cubicBezTo>
                  <a:lnTo>
                    <a:pt x="200" y="834"/>
                  </a:lnTo>
                  <a:lnTo>
                    <a:pt x="200" y="2402"/>
                  </a:lnTo>
                  <a:lnTo>
                    <a:pt x="167" y="2402"/>
                  </a:lnTo>
                  <a:cubicBezTo>
                    <a:pt x="100" y="2435"/>
                    <a:pt x="67" y="2469"/>
                    <a:pt x="34" y="2535"/>
                  </a:cubicBezTo>
                  <a:cubicBezTo>
                    <a:pt x="34" y="2569"/>
                    <a:pt x="0" y="2602"/>
                    <a:pt x="0" y="2669"/>
                  </a:cubicBezTo>
                  <a:cubicBezTo>
                    <a:pt x="0" y="2702"/>
                    <a:pt x="34" y="2735"/>
                    <a:pt x="34" y="2769"/>
                  </a:cubicBezTo>
                  <a:cubicBezTo>
                    <a:pt x="50" y="2785"/>
                    <a:pt x="67" y="2794"/>
                    <a:pt x="88" y="2794"/>
                  </a:cubicBezTo>
                  <a:cubicBezTo>
                    <a:pt x="109" y="2794"/>
                    <a:pt x="134" y="2785"/>
                    <a:pt x="167" y="2769"/>
                  </a:cubicBezTo>
                  <a:lnTo>
                    <a:pt x="567" y="2535"/>
                  </a:lnTo>
                  <a:cubicBezTo>
                    <a:pt x="634" y="2502"/>
                    <a:pt x="667" y="2469"/>
                    <a:pt x="701" y="2402"/>
                  </a:cubicBezTo>
                  <a:cubicBezTo>
                    <a:pt x="734" y="2369"/>
                    <a:pt x="734" y="2302"/>
                    <a:pt x="734" y="2268"/>
                  </a:cubicBezTo>
                  <a:cubicBezTo>
                    <a:pt x="734" y="2235"/>
                    <a:pt x="734" y="2202"/>
                    <a:pt x="701" y="2168"/>
                  </a:cubicBezTo>
                  <a:cubicBezTo>
                    <a:pt x="684" y="2152"/>
                    <a:pt x="667" y="2143"/>
                    <a:pt x="647" y="2143"/>
                  </a:cubicBezTo>
                  <a:cubicBezTo>
                    <a:pt x="626" y="2143"/>
                    <a:pt x="601" y="2152"/>
                    <a:pt x="567" y="2168"/>
                  </a:cubicBezTo>
                  <a:lnTo>
                    <a:pt x="434" y="2268"/>
                  </a:lnTo>
                  <a:lnTo>
                    <a:pt x="434" y="1668"/>
                  </a:lnTo>
                  <a:cubicBezTo>
                    <a:pt x="501" y="1701"/>
                    <a:pt x="567" y="1701"/>
                    <a:pt x="634" y="1701"/>
                  </a:cubicBezTo>
                  <a:cubicBezTo>
                    <a:pt x="667" y="1701"/>
                    <a:pt x="734" y="1668"/>
                    <a:pt x="801" y="1635"/>
                  </a:cubicBezTo>
                  <a:cubicBezTo>
                    <a:pt x="934" y="1535"/>
                    <a:pt x="1068" y="1401"/>
                    <a:pt x="1168" y="1234"/>
                  </a:cubicBezTo>
                  <a:cubicBezTo>
                    <a:pt x="1268" y="1034"/>
                    <a:pt x="1335" y="801"/>
                    <a:pt x="1335" y="567"/>
                  </a:cubicBezTo>
                  <a:cubicBezTo>
                    <a:pt x="1368" y="367"/>
                    <a:pt x="1301" y="200"/>
                    <a:pt x="1201" y="100"/>
                  </a:cubicBezTo>
                  <a:cubicBezTo>
                    <a:pt x="1134" y="33"/>
                    <a:pt x="1059" y="0"/>
                    <a:pt x="98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421;p54"/>
            <p:cNvSpPr/>
            <p:nvPr/>
          </p:nvSpPr>
          <p:spPr>
            <a:xfrm>
              <a:off x="2100000" y="2735100"/>
              <a:ext cx="30050" cy="53000"/>
            </a:xfrm>
            <a:custGeom>
              <a:avLst/>
              <a:gdLst/>
              <a:ahLst/>
              <a:cxnLst/>
              <a:rect l="l" t="t" r="r" b="b"/>
              <a:pathLst>
                <a:path w="1202" h="2120" extrusionOk="0">
                  <a:moveTo>
                    <a:pt x="1018" y="1"/>
                  </a:moveTo>
                  <a:cubicBezTo>
                    <a:pt x="976" y="1"/>
                    <a:pt x="935" y="9"/>
                    <a:pt x="901" y="26"/>
                  </a:cubicBezTo>
                  <a:cubicBezTo>
                    <a:pt x="835" y="59"/>
                    <a:pt x="801" y="126"/>
                    <a:pt x="768" y="159"/>
                  </a:cubicBezTo>
                  <a:cubicBezTo>
                    <a:pt x="668" y="259"/>
                    <a:pt x="601" y="393"/>
                    <a:pt x="534" y="493"/>
                  </a:cubicBezTo>
                  <a:lnTo>
                    <a:pt x="534" y="293"/>
                  </a:lnTo>
                  <a:lnTo>
                    <a:pt x="234" y="493"/>
                  </a:lnTo>
                  <a:cubicBezTo>
                    <a:pt x="167" y="526"/>
                    <a:pt x="134" y="560"/>
                    <a:pt x="101" y="626"/>
                  </a:cubicBezTo>
                  <a:cubicBezTo>
                    <a:pt x="67" y="660"/>
                    <a:pt x="67" y="726"/>
                    <a:pt x="67" y="760"/>
                  </a:cubicBezTo>
                  <a:cubicBezTo>
                    <a:pt x="67" y="793"/>
                    <a:pt x="67" y="826"/>
                    <a:pt x="101" y="860"/>
                  </a:cubicBezTo>
                  <a:cubicBezTo>
                    <a:pt x="117" y="876"/>
                    <a:pt x="134" y="885"/>
                    <a:pt x="155" y="885"/>
                  </a:cubicBezTo>
                  <a:cubicBezTo>
                    <a:pt x="176" y="885"/>
                    <a:pt x="201" y="876"/>
                    <a:pt x="234" y="860"/>
                  </a:cubicBezTo>
                  <a:lnTo>
                    <a:pt x="301" y="826"/>
                  </a:lnTo>
                  <a:lnTo>
                    <a:pt x="301" y="1660"/>
                  </a:lnTo>
                  <a:lnTo>
                    <a:pt x="167" y="1727"/>
                  </a:lnTo>
                  <a:cubicBezTo>
                    <a:pt x="101" y="1760"/>
                    <a:pt x="67" y="1794"/>
                    <a:pt x="34" y="1827"/>
                  </a:cubicBezTo>
                  <a:cubicBezTo>
                    <a:pt x="34" y="1894"/>
                    <a:pt x="1" y="1927"/>
                    <a:pt x="1" y="1994"/>
                  </a:cubicBezTo>
                  <a:cubicBezTo>
                    <a:pt x="1" y="2027"/>
                    <a:pt x="34" y="2061"/>
                    <a:pt x="34" y="2094"/>
                  </a:cubicBezTo>
                  <a:cubicBezTo>
                    <a:pt x="51" y="2111"/>
                    <a:pt x="67" y="2119"/>
                    <a:pt x="88" y="2119"/>
                  </a:cubicBezTo>
                  <a:cubicBezTo>
                    <a:pt x="109" y="2119"/>
                    <a:pt x="134" y="2111"/>
                    <a:pt x="167" y="2094"/>
                  </a:cubicBezTo>
                  <a:lnTo>
                    <a:pt x="835" y="1694"/>
                  </a:lnTo>
                  <a:cubicBezTo>
                    <a:pt x="901" y="1660"/>
                    <a:pt x="935" y="1627"/>
                    <a:pt x="968" y="1594"/>
                  </a:cubicBezTo>
                  <a:cubicBezTo>
                    <a:pt x="1001" y="1527"/>
                    <a:pt x="1001" y="1494"/>
                    <a:pt x="1001" y="1427"/>
                  </a:cubicBezTo>
                  <a:cubicBezTo>
                    <a:pt x="1001" y="1393"/>
                    <a:pt x="1001" y="1360"/>
                    <a:pt x="968" y="1327"/>
                  </a:cubicBezTo>
                  <a:cubicBezTo>
                    <a:pt x="951" y="1310"/>
                    <a:pt x="935" y="1302"/>
                    <a:pt x="914" y="1302"/>
                  </a:cubicBezTo>
                  <a:cubicBezTo>
                    <a:pt x="893" y="1302"/>
                    <a:pt x="868" y="1310"/>
                    <a:pt x="835" y="1327"/>
                  </a:cubicBezTo>
                  <a:lnTo>
                    <a:pt x="534" y="1527"/>
                  </a:lnTo>
                  <a:lnTo>
                    <a:pt x="534" y="993"/>
                  </a:lnTo>
                  <a:cubicBezTo>
                    <a:pt x="634" y="826"/>
                    <a:pt x="701" y="693"/>
                    <a:pt x="768" y="593"/>
                  </a:cubicBezTo>
                  <a:cubicBezTo>
                    <a:pt x="801" y="526"/>
                    <a:pt x="835" y="459"/>
                    <a:pt x="901" y="393"/>
                  </a:cubicBezTo>
                  <a:cubicBezTo>
                    <a:pt x="912" y="382"/>
                    <a:pt x="924" y="378"/>
                    <a:pt x="935" y="378"/>
                  </a:cubicBezTo>
                  <a:cubicBezTo>
                    <a:pt x="957" y="378"/>
                    <a:pt x="979" y="393"/>
                    <a:pt x="1001" y="393"/>
                  </a:cubicBezTo>
                  <a:cubicBezTo>
                    <a:pt x="1001" y="409"/>
                    <a:pt x="1010" y="418"/>
                    <a:pt x="1022" y="418"/>
                  </a:cubicBezTo>
                  <a:cubicBezTo>
                    <a:pt x="1035" y="418"/>
                    <a:pt x="1051" y="409"/>
                    <a:pt x="1068" y="393"/>
                  </a:cubicBezTo>
                  <a:cubicBezTo>
                    <a:pt x="1101" y="393"/>
                    <a:pt x="1135" y="359"/>
                    <a:pt x="1168" y="293"/>
                  </a:cubicBezTo>
                  <a:cubicBezTo>
                    <a:pt x="1168" y="259"/>
                    <a:pt x="1202" y="226"/>
                    <a:pt x="1202" y="159"/>
                  </a:cubicBezTo>
                  <a:cubicBezTo>
                    <a:pt x="1202" y="93"/>
                    <a:pt x="1168" y="59"/>
                    <a:pt x="1135" y="26"/>
                  </a:cubicBezTo>
                  <a:cubicBezTo>
                    <a:pt x="1101" y="9"/>
                    <a:pt x="1060" y="1"/>
                    <a:pt x="101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422;p54"/>
            <p:cNvSpPr/>
            <p:nvPr/>
          </p:nvSpPr>
          <p:spPr>
            <a:xfrm>
              <a:off x="2135025" y="2704050"/>
              <a:ext cx="27550" cy="62350"/>
            </a:xfrm>
            <a:custGeom>
              <a:avLst/>
              <a:gdLst/>
              <a:ahLst/>
              <a:cxnLst/>
              <a:rect l="l" t="t" r="r" b="b"/>
              <a:pathLst>
                <a:path w="1102" h="2494" extrusionOk="0">
                  <a:moveTo>
                    <a:pt x="634" y="0"/>
                  </a:moveTo>
                  <a:lnTo>
                    <a:pt x="368" y="167"/>
                  </a:lnTo>
                  <a:lnTo>
                    <a:pt x="368" y="534"/>
                  </a:lnTo>
                  <a:lnTo>
                    <a:pt x="634" y="367"/>
                  </a:lnTo>
                  <a:lnTo>
                    <a:pt x="634" y="0"/>
                  </a:lnTo>
                  <a:close/>
                  <a:moveTo>
                    <a:pt x="668" y="634"/>
                  </a:moveTo>
                  <a:lnTo>
                    <a:pt x="234" y="868"/>
                  </a:lnTo>
                  <a:cubicBezTo>
                    <a:pt x="201" y="901"/>
                    <a:pt x="134" y="934"/>
                    <a:pt x="134" y="1001"/>
                  </a:cubicBezTo>
                  <a:cubicBezTo>
                    <a:pt x="101" y="1034"/>
                    <a:pt x="101" y="1068"/>
                    <a:pt x="101" y="1134"/>
                  </a:cubicBezTo>
                  <a:cubicBezTo>
                    <a:pt x="101" y="1168"/>
                    <a:pt x="101" y="1201"/>
                    <a:pt x="134" y="1234"/>
                  </a:cubicBezTo>
                  <a:cubicBezTo>
                    <a:pt x="134" y="1251"/>
                    <a:pt x="151" y="1260"/>
                    <a:pt x="172" y="1260"/>
                  </a:cubicBezTo>
                  <a:cubicBezTo>
                    <a:pt x="192" y="1260"/>
                    <a:pt x="217" y="1251"/>
                    <a:pt x="234" y="1234"/>
                  </a:cubicBezTo>
                  <a:lnTo>
                    <a:pt x="434" y="1134"/>
                  </a:lnTo>
                  <a:lnTo>
                    <a:pt x="434" y="1968"/>
                  </a:lnTo>
                  <a:lnTo>
                    <a:pt x="167" y="2102"/>
                  </a:lnTo>
                  <a:cubicBezTo>
                    <a:pt x="101" y="2135"/>
                    <a:pt x="67" y="2168"/>
                    <a:pt x="34" y="2235"/>
                  </a:cubicBezTo>
                  <a:cubicBezTo>
                    <a:pt x="1" y="2269"/>
                    <a:pt x="1" y="2335"/>
                    <a:pt x="1" y="2369"/>
                  </a:cubicBezTo>
                  <a:cubicBezTo>
                    <a:pt x="1" y="2402"/>
                    <a:pt x="1" y="2435"/>
                    <a:pt x="34" y="2469"/>
                  </a:cubicBezTo>
                  <a:cubicBezTo>
                    <a:pt x="51" y="2485"/>
                    <a:pt x="67" y="2494"/>
                    <a:pt x="88" y="2494"/>
                  </a:cubicBezTo>
                  <a:cubicBezTo>
                    <a:pt x="109" y="2494"/>
                    <a:pt x="134" y="2485"/>
                    <a:pt x="167" y="2469"/>
                  </a:cubicBezTo>
                  <a:lnTo>
                    <a:pt x="935" y="2068"/>
                  </a:lnTo>
                  <a:cubicBezTo>
                    <a:pt x="1001" y="2035"/>
                    <a:pt x="1035" y="2002"/>
                    <a:pt x="1068" y="1935"/>
                  </a:cubicBezTo>
                  <a:cubicBezTo>
                    <a:pt x="1068" y="1902"/>
                    <a:pt x="1101" y="1835"/>
                    <a:pt x="1101" y="1802"/>
                  </a:cubicBezTo>
                  <a:cubicBezTo>
                    <a:pt x="1101" y="1768"/>
                    <a:pt x="1068" y="1735"/>
                    <a:pt x="1068" y="1701"/>
                  </a:cubicBezTo>
                  <a:cubicBezTo>
                    <a:pt x="1051" y="1685"/>
                    <a:pt x="1035" y="1676"/>
                    <a:pt x="1014" y="1676"/>
                  </a:cubicBezTo>
                  <a:cubicBezTo>
                    <a:pt x="993" y="1676"/>
                    <a:pt x="968" y="1685"/>
                    <a:pt x="935" y="1701"/>
                  </a:cubicBezTo>
                  <a:lnTo>
                    <a:pt x="668" y="1868"/>
                  </a:lnTo>
                  <a:lnTo>
                    <a:pt x="668" y="634"/>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423;p54"/>
            <p:cNvSpPr/>
            <p:nvPr/>
          </p:nvSpPr>
          <p:spPr>
            <a:xfrm>
              <a:off x="2168375" y="2698700"/>
              <a:ext cx="30050" cy="44575"/>
            </a:xfrm>
            <a:custGeom>
              <a:avLst/>
              <a:gdLst/>
              <a:ahLst/>
              <a:cxnLst/>
              <a:rect l="l" t="t" r="r" b="b"/>
              <a:pathLst>
                <a:path w="1202" h="1783" extrusionOk="0">
                  <a:moveTo>
                    <a:pt x="716" y="378"/>
                  </a:moveTo>
                  <a:cubicBezTo>
                    <a:pt x="778" y="378"/>
                    <a:pt x="840" y="407"/>
                    <a:pt x="902" y="448"/>
                  </a:cubicBezTo>
                  <a:cubicBezTo>
                    <a:pt x="935" y="514"/>
                    <a:pt x="968" y="615"/>
                    <a:pt x="968" y="715"/>
                  </a:cubicBezTo>
                  <a:cubicBezTo>
                    <a:pt x="968" y="848"/>
                    <a:pt x="935" y="981"/>
                    <a:pt x="868" y="1115"/>
                  </a:cubicBezTo>
                  <a:cubicBezTo>
                    <a:pt x="802" y="1215"/>
                    <a:pt x="701" y="1315"/>
                    <a:pt x="601" y="1382"/>
                  </a:cubicBezTo>
                  <a:cubicBezTo>
                    <a:pt x="568" y="1415"/>
                    <a:pt x="526" y="1432"/>
                    <a:pt x="480" y="1432"/>
                  </a:cubicBezTo>
                  <a:cubicBezTo>
                    <a:pt x="435" y="1432"/>
                    <a:pt x="385" y="1415"/>
                    <a:pt x="335" y="1382"/>
                  </a:cubicBezTo>
                  <a:cubicBezTo>
                    <a:pt x="268" y="1315"/>
                    <a:pt x="234" y="1248"/>
                    <a:pt x="234" y="1148"/>
                  </a:cubicBezTo>
                  <a:cubicBezTo>
                    <a:pt x="234" y="981"/>
                    <a:pt x="268" y="848"/>
                    <a:pt x="335" y="715"/>
                  </a:cubicBezTo>
                  <a:cubicBezTo>
                    <a:pt x="401" y="615"/>
                    <a:pt x="501" y="514"/>
                    <a:pt x="601" y="414"/>
                  </a:cubicBezTo>
                  <a:cubicBezTo>
                    <a:pt x="640" y="389"/>
                    <a:pt x="678" y="378"/>
                    <a:pt x="716" y="378"/>
                  </a:cubicBezTo>
                  <a:close/>
                  <a:moveTo>
                    <a:pt x="814" y="0"/>
                  </a:moveTo>
                  <a:cubicBezTo>
                    <a:pt x="743" y="0"/>
                    <a:pt x="672" y="24"/>
                    <a:pt x="601" y="47"/>
                  </a:cubicBezTo>
                  <a:cubicBezTo>
                    <a:pt x="501" y="114"/>
                    <a:pt x="368" y="214"/>
                    <a:pt x="301" y="348"/>
                  </a:cubicBezTo>
                  <a:cubicBezTo>
                    <a:pt x="201" y="481"/>
                    <a:pt x="134" y="615"/>
                    <a:pt x="101" y="781"/>
                  </a:cubicBezTo>
                  <a:cubicBezTo>
                    <a:pt x="34" y="915"/>
                    <a:pt x="34" y="1082"/>
                    <a:pt x="34" y="1248"/>
                  </a:cubicBezTo>
                  <a:cubicBezTo>
                    <a:pt x="1" y="1348"/>
                    <a:pt x="34" y="1482"/>
                    <a:pt x="101" y="1582"/>
                  </a:cubicBezTo>
                  <a:cubicBezTo>
                    <a:pt x="134" y="1682"/>
                    <a:pt x="201" y="1749"/>
                    <a:pt x="301" y="1782"/>
                  </a:cubicBezTo>
                  <a:cubicBezTo>
                    <a:pt x="401" y="1782"/>
                    <a:pt x="501" y="1749"/>
                    <a:pt x="601" y="1715"/>
                  </a:cubicBezTo>
                  <a:cubicBezTo>
                    <a:pt x="735" y="1615"/>
                    <a:pt x="835" y="1549"/>
                    <a:pt x="902" y="1415"/>
                  </a:cubicBezTo>
                  <a:cubicBezTo>
                    <a:pt x="1002" y="1282"/>
                    <a:pt x="1068" y="1148"/>
                    <a:pt x="1135" y="1015"/>
                  </a:cubicBezTo>
                  <a:cubicBezTo>
                    <a:pt x="1168" y="881"/>
                    <a:pt x="1202" y="715"/>
                    <a:pt x="1202" y="581"/>
                  </a:cubicBezTo>
                  <a:cubicBezTo>
                    <a:pt x="1202" y="448"/>
                    <a:pt x="1168" y="314"/>
                    <a:pt x="1102" y="181"/>
                  </a:cubicBezTo>
                  <a:cubicBezTo>
                    <a:pt x="1068" y="114"/>
                    <a:pt x="1002" y="14"/>
                    <a:pt x="902" y="14"/>
                  </a:cubicBezTo>
                  <a:cubicBezTo>
                    <a:pt x="872" y="4"/>
                    <a:pt x="843" y="0"/>
                    <a:pt x="81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424;p54"/>
            <p:cNvSpPr/>
            <p:nvPr/>
          </p:nvSpPr>
          <p:spPr>
            <a:xfrm>
              <a:off x="2203400" y="2675075"/>
              <a:ext cx="30050" cy="53175"/>
            </a:xfrm>
            <a:custGeom>
              <a:avLst/>
              <a:gdLst/>
              <a:ahLst/>
              <a:cxnLst/>
              <a:rect l="l" t="t" r="r" b="b"/>
              <a:pathLst>
                <a:path w="1202" h="2127" extrusionOk="0">
                  <a:moveTo>
                    <a:pt x="1018" y="0"/>
                  </a:moveTo>
                  <a:cubicBezTo>
                    <a:pt x="977" y="0"/>
                    <a:pt x="935" y="8"/>
                    <a:pt x="902" y="25"/>
                  </a:cubicBezTo>
                  <a:cubicBezTo>
                    <a:pt x="868" y="58"/>
                    <a:pt x="802" y="125"/>
                    <a:pt x="768" y="159"/>
                  </a:cubicBezTo>
                  <a:cubicBezTo>
                    <a:pt x="668" y="259"/>
                    <a:pt x="601" y="392"/>
                    <a:pt x="535" y="525"/>
                  </a:cubicBezTo>
                  <a:lnTo>
                    <a:pt x="535" y="292"/>
                  </a:lnTo>
                  <a:lnTo>
                    <a:pt x="234" y="525"/>
                  </a:lnTo>
                  <a:cubicBezTo>
                    <a:pt x="168" y="559"/>
                    <a:pt x="134" y="592"/>
                    <a:pt x="101" y="626"/>
                  </a:cubicBezTo>
                  <a:cubicBezTo>
                    <a:pt x="68" y="692"/>
                    <a:pt x="68" y="726"/>
                    <a:pt x="68" y="792"/>
                  </a:cubicBezTo>
                  <a:cubicBezTo>
                    <a:pt x="68" y="826"/>
                    <a:pt x="68" y="859"/>
                    <a:pt x="101" y="892"/>
                  </a:cubicBezTo>
                  <a:cubicBezTo>
                    <a:pt x="118" y="909"/>
                    <a:pt x="134" y="917"/>
                    <a:pt x="155" y="917"/>
                  </a:cubicBezTo>
                  <a:cubicBezTo>
                    <a:pt x="176" y="917"/>
                    <a:pt x="201" y="909"/>
                    <a:pt x="234" y="892"/>
                  </a:cubicBezTo>
                  <a:lnTo>
                    <a:pt x="301" y="826"/>
                  </a:lnTo>
                  <a:lnTo>
                    <a:pt x="301" y="1660"/>
                  </a:lnTo>
                  <a:lnTo>
                    <a:pt x="168" y="1760"/>
                  </a:lnTo>
                  <a:cubicBezTo>
                    <a:pt x="134" y="1760"/>
                    <a:pt x="68" y="1826"/>
                    <a:pt x="68" y="1860"/>
                  </a:cubicBezTo>
                  <a:cubicBezTo>
                    <a:pt x="34" y="1893"/>
                    <a:pt x="34" y="1960"/>
                    <a:pt x="34" y="2027"/>
                  </a:cubicBezTo>
                  <a:cubicBezTo>
                    <a:pt x="1" y="2060"/>
                    <a:pt x="34" y="2093"/>
                    <a:pt x="68" y="2127"/>
                  </a:cubicBezTo>
                  <a:cubicBezTo>
                    <a:pt x="68" y="2127"/>
                    <a:pt x="134" y="2127"/>
                    <a:pt x="168" y="2093"/>
                  </a:cubicBezTo>
                  <a:lnTo>
                    <a:pt x="868" y="1693"/>
                  </a:lnTo>
                  <a:cubicBezTo>
                    <a:pt x="902" y="1693"/>
                    <a:pt x="935" y="1626"/>
                    <a:pt x="968" y="1593"/>
                  </a:cubicBezTo>
                  <a:cubicBezTo>
                    <a:pt x="1002" y="1560"/>
                    <a:pt x="1002" y="1493"/>
                    <a:pt x="1002" y="1426"/>
                  </a:cubicBezTo>
                  <a:cubicBezTo>
                    <a:pt x="1002" y="1393"/>
                    <a:pt x="1002" y="1359"/>
                    <a:pt x="968" y="1326"/>
                  </a:cubicBezTo>
                  <a:cubicBezTo>
                    <a:pt x="968" y="1309"/>
                    <a:pt x="952" y="1301"/>
                    <a:pt x="931" y="1301"/>
                  </a:cubicBezTo>
                  <a:cubicBezTo>
                    <a:pt x="910" y="1301"/>
                    <a:pt x="885" y="1309"/>
                    <a:pt x="868" y="1326"/>
                  </a:cubicBezTo>
                  <a:lnTo>
                    <a:pt x="535" y="1526"/>
                  </a:lnTo>
                  <a:lnTo>
                    <a:pt x="535" y="992"/>
                  </a:lnTo>
                  <a:cubicBezTo>
                    <a:pt x="635" y="826"/>
                    <a:pt x="701" y="692"/>
                    <a:pt x="768" y="592"/>
                  </a:cubicBezTo>
                  <a:cubicBezTo>
                    <a:pt x="802" y="525"/>
                    <a:pt x="868" y="459"/>
                    <a:pt x="902" y="392"/>
                  </a:cubicBezTo>
                  <a:cubicBezTo>
                    <a:pt x="913" y="381"/>
                    <a:pt x="924" y="377"/>
                    <a:pt x="935" y="377"/>
                  </a:cubicBezTo>
                  <a:cubicBezTo>
                    <a:pt x="957" y="377"/>
                    <a:pt x="979" y="392"/>
                    <a:pt x="1002" y="392"/>
                  </a:cubicBezTo>
                  <a:cubicBezTo>
                    <a:pt x="1018" y="409"/>
                    <a:pt x="1035" y="417"/>
                    <a:pt x="1048" y="417"/>
                  </a:cubicBezTo>
                  <a:cubicBezTo>
                    <a:pt x="1060" y="417"/>
                    <a:pt x="1068" y="409"/>
                    <a:pt x="1068" y="392"/>
                  </a:cubicBezTo>
                  <a:cubicBezTo>
                    <a:pt x="1135" y="392"/>
                    <a:pt x="1135" y="359"/>
                    <a:pt x="1168" y="292"/>
                  </a:cubicBezTo>
                  <a:cubicBezTo>
                    <a:pt x="1202" y="259"/>
                    <a:pt x="1202" y="225"/>
                    <a:pt x="1202" y="159"/>
                  </a:cubicBezTo>
                  <a:cubicBezTo>
                    <a:pt x="1202" y="92"/>
                    <a:pt x="1168" y="58"/>
                    <a:pt x="1135" y="25"/>
                  </a:cubicBezTo>
                  <a:cubicBezTo>
                    <a:pt x="1102" y="8"/>
                    <a:pt x="1060" y="0"/>
                    <a:pt x="101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425;p54"/>
            <p:cNvSpPr/>
            <p:nvPr/>
          </p:nvSpPr>
          <p:spPr>
            <a:xfrm>
              <a:off x="2239275" y="2644000"/>
              <a:ext cx="26700" cy="62950"/>
            </a:xfrm>
            <a:custGeom>
              <a:avLst/>
              <a:gdLst/>
              <a:ahLst/>
              <a:cxnLst/>
              <a:rect l="l" t="t" r="r" b="b"/>
              <a:pathLst>
                <a:path w="1068" h="2518" extrusionOk="0">
                  <a:moveTo>
                    <a:pt x="601" y="1"/>
                  </a:moveTo>
                  <a:lnTo>
                    <a:pt x="334" y="167"/>
                  </a:lnTo>
                  <a:lnTo>
                    <a:pt x="334" y="534"/>
                  </a:lnTo>
                  <a:lnTo>
                    <a:pt x="601" y="367"/>
                  </a:lnTo>
                  <a:lnTo>
                    <a:pt x="601" y="1"/>
                  </a:lnTo>
                  <a:close/>
                  <a:moveTo>
                    <a:pt x="634" y="668"/>
                  </a:moveTo>
                  <a:lnTo>
                    <a:pt x="234" y="901"/>
                  </a:lnTo>
                  <a:cubicBezTo>
                    <a:pt x="200" y="901"/>
                    <a:pt x="134" y="935"/>
                    <a:pt x="134" y="1001"/>
                  </a:cubicBezTo>
                  <a:cubicBezTo>
                    <a:pt x="100" y="1035"/>
                    <a:pt x="100" y="1101"/>
                    <a:pt x="100" y="1135"/>
                  </a:cubicBezTo>
                  <a:cubicBezTo>
                    <a:pt x="100" y="1168"/>
                    <a:pt x="100" y="1235"/>
                    <a:pt x="134" y="1268"/>
                  </a:cubicBezTo>
                  <a:cubicBezTo>
                    <a:pt x="134" y="1268"/>
                    <a:pt x="200" y="1268"/>
                    <a:pt x="234" y="1235"/>
                  </a:cubicBezTo>
                  <a:lnTo>
                    <a:pt x="434" y="1135"/>
                  </a:lnTo>
                  <a:lnTo>
                    <a:pt x="434" y="1969"/>
                  </a:lnTo>
                  <a:lnTo>
                    <a:pt x="167" y="2135"/>
                  </a:lnTo>
                  <a:cubicBezTo>
                    <a:pt x="100" y="2135"/>
                    <a:pt x="67" y="2169"/>
                    <a:pt x="34" y="2235"/>
                  </a:cubicBezTo>
                  <a:cubicBezTo>
                    <a:pt x="0" y="2269"/>
                    <a:pt x="0" y="2336"/>
                    <a:pt x="0" y="2369"/>
                  </a:cubicBezTo>
                  <a:cubicBezTo>
                    <a:pt x="0" y="2436"/>
                    <a:pt x="0" y="2469"/>
                    <a:pt x="34" y="2502"/>
                  </a:cubicBezTo>
                  <a:cubicBezTo>
                    <a:pt x="45" y="2513"/>
                    <a:pt x="56" y="2517"/>
                    <a:pt x="68" y="2517"/>
                  </a:cubicBezTo>
                  <a:cubicBezTo>
                    <a:pt x="93" y="2517"/>
                    <a:pt x="123" y="2502"/>
                    <a:pt x="167" y="2502"/>
                  </a:cubicBezTo>
                  <a:lnTo>
                    <a:pt x="901" y="2069"/>
                  </a:lnTo>
                  <a:cubicBezTo>
                    <a:pt x="968" y="2035"/>
                    <a:pt x="1001" y="2002"/>
                    <a:pt x="1034" y="1935"/>
                  </a:cubicBezTo>
                  <a:cubicBezTo>
                    <a:pt x="1068" y="1902"/>
                    <a:pt x="1068" y="1835"/>
                    <a:pt x="1068" y="1802"/>
                  </a:cubicBezTo>
                  <a:cubicBezTo>
                    <a:pt x="1068" y="1768"/>
                    <a:pt x="1068" y="1702"/>
                    <a:pt x="1034" y="1702"/>
                  </a:cubicBezTo>
                  <a:cubicBezTo>
                    <a:pt x="1018" y="1685"/>
                    <a:pt x="1001" y="1677"/>
                    <a:pt x="980" y="1677"/>
                  </a:cubicBezTo>
                  <a:cubicBezTo>
                    <a:pt x="959" y="1677"/>
                    <a:pt x="934" y="1685"/>
                    <a:pt x="901" y="1702"/>
                  </a:cubicBezTo>
                  <a:lnTo>
                    <a:pt x="634" y="1835"/>
                  </a:lnTo>
                  <a:lnTo>
                    <a:pt x="634" y="668"/>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426;p54"/>
            <p:cNvSpPr/>
            <p:nvPr/>
          </p:nvSpPr>
          <p:spPr>
            <a:xfrm>
              <a:off x="2274300" y="2630025"/>
              <a:ext cx="29200" cy="51850"/>
            </a:xfrm>
            <a:custGeom>
              <a:avLst/>
              <a:gdLst/>
              <a:ahLst/>
              <a:cxnLst/>
              <a:rect l="l" t="t" r="r" b="b"/>
              <a:pathLst>
                <a:path w="1168" h="2074" extrusionOk="0">
                  <a:moveTo>
                    <a:pt x="384" y="1"/>
                  </a:moveTo>
                  <a:cubicBezTo>
                    <a:pt x="367" y="1"/>
                    <a:pt x="351" y="9"/>
                    <a:pt x="334" y="26"/>
                  </a:cubicBezTo>
                  <a:cubicBezTo>
                    <a:pt x="301" y="59"/>
                    <a:pt x="267" y="93"/>
                    <a:pt x="267" y="126"/>
                  </a:cubicBezTo>
                  <a:cubicBezTo>
                    <a:pt x="234" y="193"/>
                    <a:pt x="234" y="259"/>
                    <a:pt x="234" y="326"/>
                  </a:cubicBezTo>
                  <a:lnTo>
                    <a:pt x="234" y="626"/>
                  </a:lnTo>
                  <a:lnTo>
                    <a:pt x="134" y="693"/>
                  </a:lnTo>
                  <a:cubicBezTo>
                    <a:pt x="100" y="726"/>
                    <a:pt x="67" y="760"/>
                    <a:pt x="34" y="793"/>
                  </a:cubicBezTo>
                  <a:cubicBezTo>
                    <a:pt x="0" y="860"/>
                    <a:pt x="0" y="893"/>
                    <a:pt x="0" y="960"/>
                  </a:cubicBezTo>
                  <a:cubicBezTo>
                    <a:pt x="0" y="993"/>
                    <a:pt x="0" y="1027"/>
                    <a:pt x="34" y="1060"/>
                  </a:cubicBezTo>
                  <a:cubicBezTo>
                    <a:pt x="34" y="1060"/>
                    <a:pt x="100" y="1060"/>
                    <a:pt x="134" y="1027"/>
                  </a:cubicBezTo>
                  <a:lnTo>
                    <a:pt x="234" y="993"/>
                  </a:lnTo>
                  <a:lnTo>
                    <a:pt x="234" y="1760"/>
                  </a:lnTo>
                  <a:cubicBezTo>
                    <a:pt x="200" y="1860"/>
                    <a:pt x="267" y="1961"/>
                    <a:pt x="334" y="2027"/>
                  </a:cubicBezTo>
                  <a:cubicBezTo>
                    <a:pt x="364" y="2057"/>
                    <a:pt x="401" y="2074"/>
                    <a:pt x="444" y="2074"/>
                  </a:cubicBezTo>
                  <a:cubicBezTo>
                    <a:pt x="497" y="2074"/>
                    <a:pt x="561" y="2049"/>
                    <a:pt x="634" y="1994"/>
                  </a:cubicBezTo>
                  <a:cubicBezTo>
                    <a:pt x="734" y="1927"/>
                    <a:pt x="834" y="1860"/>
                    <a:pt x="901" y="1760"/>
                  </a:cubicBezTo>
                  <a:cubicBezTo>
                    <a:pt x="1001" y="1694"/>
                    <a:pt x="1068" y="1594"/>
                    <a:pt x="1134" y="1494"/>
                  </a:cubicBezTo>
                  <a:cubicBezTo>
                    <a:pt x="1168" y="1460"/>
                    <a:pt x="1168" y="1427"/>
                    <a:pt x="1168" y="1360"/>
                  </a:cubicBezTo>
                  <a:cubicBezTo>
                    <a:pt x="1168" y="1327"/>
                    <a:pt x="1168" y="1293"/>
                    <a:pt x="1134" y="1260"/>
                  </a:cubicBezTo>
                  <a:cubicBezTo>
                    <a:pt x="1118" y="1243"/>
                    <a:pt x="1101" y="1235"/>
                    <a:pt x="1089" y="1235"/>
                  </a:cubicBezTo>
                  <a:cubicBezTo>
                    <a:pt x="1076" y="1235"/>
                    <a:pt x="1068" y="1243"/>
                    <a:pt x="1068" y="1260"/>
                  </a:cubicBezTo>
                  <a:cubicBezTo>
                    <a:pt x="1034" y="1293"/>
                    <a:pt x="1001" y="1327"/>
                    <a:pt x="968" y="1360"/>
                  </a:cubicBezTo>
                  <a:cubicBezTo>
                    <a:pt x="868" y="1460"/>
                    <a:pt x="768" y="1560"/>
                    <a:pt x="634" y="1660"/>
                  </a:cubicBezTo>
                  <a:cubicBezTo>
                    <a:pt x="567" y="1694"/>
                    <a:pt x="501" y="1694"/>
                    <a:pt x="467" y="1694"/>
                  </a:cubicBezTo>
                  <a:cubicBezTo>
                    <a:pt x="467" y="1694"/>
                    <a:pt x="467" y="1627"/>
                    <a:pt x="467" y="1560"/>
                  </a:cubicBezTo>
                  <a:lnTo>
                    <a:pt x="467" y="860"/>
                  </a:lnTo>
                  <a:lnTo>
                    <a:pt x="868" y="626"/>
                  </a:lnTo>
                  <a:cubicBezTo>
                    <a:pt x="901" y="593"/>
                    <a:pt x="968" y="560"/>
                    <a:pt x="968" y="493"/>
                  </a:cubicBezTo>
                  <a:cubicBezTo>
                    <a:pt x="1001" y="459"/>
                    <a:pt x="1001" y="426"/>
                    <a:pt x="1001" y="359"/>
                  </a:cubicBezTo>
                  <a:cubicBezTo>
                    <a:pt x="1034" y="326"/>
                    <a:pt x="1001" y="293"/>
                    <a:pt x="968" y="259"/>
                  </a:cubicBezTo>
                  <a:cubicBezTo>
                    <a:pt x="968" y="243"/>
                    <a:pt x="959" y="234"/>
                    <a:pt x="943" y="234"/>
                  </a:cubicBezTo>
                  <a:cubicBezTo>
                    <a:pt x="926" y="234"/>
                    <a:pt x="901" y="243"/>
                    <a:pt x="868" y="259"/>
                  </a:cubicBezTo>
                  <a:lnTo>
                    <a:pt x="434" y="493"/>
                  </a:lnTo>
                  <a:lnTo>
                    <a:pt x="434" y="193"/>
                  </a:lnTo>
                  <a:cubicBezTo>
                    <a:pt x="467" y="126"/>
                    <a:pt x="434" y="59"/>
                    <a:pt x="434" y="26"/>
                  </a:cubicBezTo>
                  <a:cubicBezTo>
                    <a:pt x="417" y="9"/>
                    <a:pt x="401" y="1"/>
                    <a:pt x="38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427;p54"/>
            <p:cNvSpPr/>
            <p:nvPr/>
          </p:nvSpPr>
          <p:spPr>
            <a:xfrm>
              <a:off x="2305150" y="2614675"/>
              <a:ext cx="32550" cy="72500"/>
            </a:xfrm>
            <a:custGeom>
              <a:avLst/>
              <a:gdLst/>
              <a:ahLst/>
              <a:cxnLst/>
              <a:rect l="l" t="t" r="r" b="b"/>
              <a:pathLst>
                <a:path w="1302" h="2900" extrusionOk="0">
                  <a:moveTo>
                    <a:pt x="1223" y="1"/>
                  </a:moveTo>
                  <a:cubicBezTo>
                    <a:pt x="1201" y="1"/>
                    <a:pt x="1173" y="20"/>
                    <a:pt x="1135" y="39"/>
                  </a:cubicBezTo>
                  <a:lnTo>
                    <a:pt x="935" y="139"/>
                  </a:lnTo>
                  <a:cubicBezTo>
                    <a:pt x="868" y="173"/>
                    <a:pt x="834" y="206"/>
                    <a:pt x="801" y="273"/>
                  </a:cubicBezTo>
                  <a:cubicBezTo>
                    <a:pt x="768" y="306"/>
                    <a:pt x="768" y="373"/>
                    <a:pt x="768" y="406"/>
                  </a:cubicBezTo>
                  <a:cubicBezTo>
                    <a:pt x="768" y="440"/>
                    <a:pt x="768" y="473"/>
                    <a:pt x="801" y="506"/>
                  </a:cubicBezTo>
                  <a:cubicBezTo>
                    <a:pt x="818" y="523"/>
                    <a:pt x="834" y="531"/>
                    <a:pt x="855" y="531"/>
                  </a:cubicBezTo>
                  <a:cubicBezTo>
                    <a:pt x="876" y="531"/>
                    <a:pt x="901" y="523"/>
                    <a:pt x="935" y="506"/>
                  </a:cubicBezTo>
                  <a:lnTo>
                    <a:pt x="935" y="506"/>
                  </a:lnTo>
                  <a:lnTo>
                    <a:pt x="668" y="1474"/>
                  </a:lnTo>
                  <a:lnTo>
                    <a:pt x="401" y="807"/>
                  </a:lnTo>
                  <a:cubicBezTo>
                    <a:pt x="434" y="807"/>
                    <a:pt x="468" y="773"/>
                    <a:pt x="501" y="707"/>
                  </a:cubicBezTo>
                  <a:cubicBezTo>
                    <a:pt x="501" y="673"/>
                    <a:pt x="534" y="606"/>
                    <a:pt x="534" y="573"/>
                  </a:cubicBezTo>
                  <a:cubicBezTo>
                    <a:pt x="534" y="540"/>
                    <a:pt x="534" y="473"/>
                    <a:pt x="501" y="473"/>
                  </a:cubicBezTo>
                  <a:cubicBezTo>
                    <a:pt x="484" y="440"/>
                    <a:pt x="468" y="423"/>
                    <a:pt x="447" y="423"/>
                  </a:cubicBezTo>
                  <a:cubicBezTo>
                    <a:pt x="426" y="423"/>
                    <a:pt x="401" y="440"/>
                    <a:pt x="367" y="473"/>
                  </a:cubicBezTo>
                  <a:lnTo>
                    <a:pt x="167" y="573"/>
                  </a:lnTo>
                  <a:cubicBezTo>
                    <a:pt x="134" y="606"/>
                    <a:pt x="67" y="640"/>
                    <a:pt x="67" y="707"/>
                  </a:cubicBezTo>
                  <a:cubicBezTo>
                    <a:pt x="34" y="740"/>
                    <a:pt x="1" y="773"/>
                    <a:pt x="34" y="840"/>
                  </a:cubicBezTo>
                  <a:cubicBezTo>
                    <a:pt x="1" y="873"/>
                    <a:pt x="1" y="907"/>
                    <a:pt x="34" y="940"/>
                  </a:cubicBezTo>
                  <a:cubicBezTo>
                    <a:pt x="51" y="957"/>
                    <a:pt x="67" y="965"/>
                    <a:pt x="80" y="965"/>
                  </a:cubicBezTo>
                  <a:cubicBezTo>
                    <a:pt x="92" y="965"/>
                    <a:pt x="101" y="957"/>
                    <a:pt x="101" y="940"/>
                  </a:cubicBezTo>
                  <a:lnTo>
                    <a:pt x="534" y="1907"/>
                  </a:lnTo>
                  <a:lnTo>
                    <a:pt x="401" y="2374"/>
                  </a:lnTo>
                  <a:lnTo>
                    <a:pt x="167" y="2508"/>
                  </a:lnTo>
                  <a:cubicBezTo>
                    <a:pt x="134" y="2541"/>
                    <a:pt x="67" y="2575"/>
                    <a:pt x="67" y="2608"/>
                  </a:cubicBezTo>
                  <a:cubicBezTo>
                    <a:pt x="34" y="2675"/>
                    <a:pt x="34" y="2708"/>
                    <a:pt x="34" y="2775"/>
                  </a:cubicBezTo>
                  <a:cubicBezTo>
                    <a:pt x="34" y="2808"/>
                    <a:pt x="34" y="2841"/>
                    <a:pt x="67" y="2875"/>
                  </a:cubicBezTo>
                  <a:cubicBezTo>
                    <a:pt x="67" y="2891"/>
                    <a:pt x="84" y="2900"/>
                    <a:pt x="105" y="2900"/>
                  </a:cubicBezTo>
                  <a:cubicBezTo>
                    <a:pt x="126" y="2900"/>
                    <a:pt x="151" y="2891"/>
                    <a:pt x="167" y="2875"/>
                  </a:cubicBezTo>
                  <a:lnTo>
                    <a:pt x="668" y="2575"/>
                  </a:lnTo>
                  <a:cubicBezTo>
                    <a:pt x="701" y="2575"/>
                    <a:pt x="768" y="2508"/>
                    <a:pt x="768" y="2474"/>
                  </a:cubicBezTo>
                  <a:cubicBezTo>
                    <a:pt x="801" y="2441"/>
                    <a:pt x="801" y="2374"/>
                    <a:pt x="801" y="2341"/>
                  </a:cubicBezTo>
                  <a:cubicBezTo>
                    <a:pt x="801" y="2274"/>
                    <a:pt x="801" y="2208"/>
                    <a:pt x="768" y="2208"/>
                  </a:cubicBezTo>
                  <a:cubicBezTo>
                    <a:pt x="734" y="2208"/>
                    <a:pt x="668" y="2241"/>
                    <a:pt x="668" y="2241"/>
                  </a:cubicBezTo>
                  <a:lnTo>
                    <a:pt x="1168" y="373"/>
                  </a:lnTo>
                  <a:cubicBezTo>
                    <a:pt x="1201" y="340"/>
                    <a:pt x="1235" y="306"/>
                    <a:pt x="1268" y="273"/>
                  </a:cubicBezTo>
                  <a:cubicBezTo>
                    <a:pt x="1268" y="240"/>
                    <a:pt x="1301" y="173"/>
                    <a:pt x="1301" y="139"/>
                  </a:cubicBezTo>
                  <a:cubicBezTo>
                    <a:pt x="1301" y="106"/>
                    <a:pt x="1268" y="39"/>
                    <a:pt x="1268" y="39"/>
                  </a:cubicBezTo>
                  <a:cubicBezTo>
                    <a:pt x="1254" y="11"/>
                    <a:pt x="1240" y="1"/>
                    <a:pt x="122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428;p54"/>
            <p:cNvSpPr/>
            <p:nvPr/>
          </p:nvSpPr>
          <p:spPr>
            <a:xfrm>
              <a:off x="2341850" y="2597500"/>
              <a:ext cx="32550" cy="50475"/>
            </a:xfrm>
            <a:custGeom>
              <a:avLst/>
              <a:gdLst/>
              <a:ahLst/>
              <a:cxnLst/>
              <a:rect l="l" t="t" r="r" b="b"/>
              <a:pathLst>
                <a:path w="1302" h="2019" extrusionOk="0">
                  <a:moveTo>
                    <a:pt x="155" y="1"/>
                  </a:moveTo>
                  <a:cubicBezTo>
                    <a:pt x="142" y="1"/>
                    <a:pt x="134" y="9"/>
                    <a:pt x="134" y="26"/>
                  </a:cubicBezTo>
                  <a:cubicBezTo>
                    <a:pt x="67" y="59"/>
                    <a:pt x="67" y="93"/>
                    <a:pt x="34" y="126"/>
                  </a:cubicBezTo>
                  <a:cubicBezTo>
                    <a:pt x="0" y="159"/>
                    <a:pt x="0" y="226"/>
                    <a:pt x="0" y="259"/>
                  </a:cubicBezTo>
                  <a:cubicBezTo>
                    <a:pt x="0" y="293"/>
                    <a:pt x="0" y="326"/>
                    <a:pt x="0" y="359"/>
                  </a:cubicBezTo>
                  <a:cubicBezTo>
                    <a:pt x="34" y="359"/>
                    <a:pt x="34" y="393"/>
                    <a:pt x="67" y="393"/>
                  </a:cubicBezTo>
                  <a:lnTo>
                    <a:pt x="801" y="593"/>
                  </a:lnTo>
                  <a:lnTo>
                    <a:pt x="67" y="1660"/>
                  </a:lnTo>
                  <a:cubicBezTo>
                    <a:pt x="34" y="1694"/>
                    <a:pt x="34" y="1727"/>
                    <a:pt x="0" y="1794"/>
                  </a:cubicBezTo>
                  <a:cubicBezTo>
                    <a:pt x="0" y="1827"/>
                    <a:pt x="0" y="1861"/>
                    <a:pt x="0" y="1894"/>
                  </a:cubicBezTo>
                  <a:cubicBezTo>
                    <a:pt x="0" y="1927"/>
                    <a:pt x="0" y="1961"/>
                    <a:pt x="34" y="1994"/>
                  </a:cubicBezTo>
                  <a:cubicBezTo>
                    <a:pt x="50" y="2011"/>
                    <a:pt x="67" y="2019"/>
                    <a:pt x="84" y="2019"/>
                  </a:cubicBezTo>
                  <a:cubicBezTo>
                    <a:pt x="100" y="2019"/>
                    <a:pt x="117" y="2011"/>
                    <a:pt x="134" y="1994"/>
                  </a:cubicBezTo>
                  <a:cubicBezTo>
                    <a:pt x="167" y="1961"/>
                    <a:pt x="167" y="1927"/>
                    <a:pt x="200" y="1894"/>
                  </a:cubicBezTo>
                  <a:lnTo>
                    <a:pt x="1301" y="326"/>
                  </a:lnTo>
                  <a:lnTo>
                    <a:pt x="200" y="26"/>
                  </a:lnTo>
                  <a:cubicBezTo>
                    <a:pt x="184" y="9"/>
                    <a:pt x="167" y="1"/>
                    <a:pt x="15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429;p54"/>
            <p:cNvSpPr/>
            <p:nvPr/>
          </p:nvSpPr>
          <p:spPr>
            <a:xfrm>
              <a:off x="2378525" y="2563100"/>
              <a:ext cx="24225" cy="60425"/>
            </a:xfrm>
            <a:custGeom>
              <a:avLst/>
              <a:gdLst/>
              <a:ahLst/>
              <a:cxnLst/>
              <a:rect l="l" t="t" r="r" b="b"/>
              <a:pathLst>
                <a:path w="969" h="2417" extrusionOk="0">
                  <a:moveTo>
                    <a:pt x="550" y="396"/>
                  </a:moveTo>
                  <a:cubicBezTo>
                    <a:pt x="585" y="396"/>
                    <a:pt x="615" y="415"/>
                    <a:pt x="635" y="435"/>
                  </a:cubicBezTo>
                  <a:cubicBezTo>
                    <a:pt x="735" y="568"/>
                    <a:pt x="768" y="701"/>
                    <a:pt x="735" y="868"/>
                  </a:cubicBezTo>
                  <a:lnTo>
                    <a:pt x="735" y="1235"/>
                  </a:lnTo>
                  <a:cubicBezTo>
                    <a:pt x="735" y="1435"/>
                    <a:pt x="701" y="1602"/>
                    <a:pt x="668" y="1769"/>
                  </a:cubicBezTo>
                  <a:cubicBezTo>
                    <a:pt x="635" y="1869"/>
                    <a:pt x="568" y="1969"/>
                    <a:pt x="501" y="2002"/>
                  </a:cubicBezTo>
                  <a:cubicBezTo>
                    <a:pt x="451" y="2036"/>
                    <a:pt x="418" y="2052"/>
                    <a:pt x="393" y="2052"/>
                  </a:cubicBezTo>
                  <a:cubicBezTo>
                    <a:pt x="368" y="2052"/>
                    <a:pt x="351" y="2036"/>
                    <a:pt x="335" y="2002"/>
                  </a:cubicBezTo>
                  <a:cubicBezTo>
                    <a:pt x="234" y="1869"/>
                    <a:pt x="201" y="1735"/>
                    <a:pt x="201" y="1569"/>
                  </a:cubicBezTo>
                  <a:lnTo>
                    <a:pt x="201" y="1202"/>
                  </a:lnTo>
                  <a:cubicBezTo>
                    <a:pt x="201" y="1002"/>
                    <a:pt x="234" y="801"/>
                    <a:pt x="301" y="635"/>
                  </a:cubicBezTo>
                  <a:cubicBezTo>
                    <a:pt x="335" y="568"/>
                    <a:pt x="401" y="468"/>
                    <a:pt x="468" y="435"/>
                  </a:cubicBezTo>
                  <a:cubicBezTo>
                    <a:pt x="496" y="406"/>
                    <a:pt x="524" y="396"/>
                    <a:pt x="550" y="396"/>
                  </a:cubicBezTo>
                  <a:close/>
                  <a:moveTo>
                    <a:pt x="701" y="1"/>
                  </a:moveTo>
                  <a:cubicBezTo>
                    <a:pt x="635" y="1"/>
                    <a:pt x="535" y="1"/>
                    <a:pt x="468" y="68"/>
                  </a:cubicBezTo>
                  <a:cubicBezTo>
                    <a:pt x="301" y="168"/>
                    <a:pt x="168" y="368"/>
                    <a:pt x="101" y="568"/>
                  </a:cubicBezTo>
                  <a:cubicBezTo>
                    <a:pt x="34" y="801"/>
                    <a:pt x="1" y="1035"/>
                    <a:pt x="1" y="1302"/>
                  </a:cubicBezTo>
                  <a:lnTo>
                    <a:pt x="1" y="1669"/>
                  </a:lnTo>
                  <a:cubicBezTo>
                    <a:pt x="1" y="1836"/>
                    <a:pt x="1" y="2002"/>
                    <a:pt x="68" y="2169"/>
                  </a:cubicBezTo>
                  <a:cubicBezTo>
                    <a:pt x="134" y="2303"/>
                    <a:pt x="201" y="2369"/>
                    <a:pt x="268" y="2403"/>
                  </a:cubicBezTo>
                  <a:cubicBezTo>
                    <a:pt x="287" y="2412"/>
                    <a:pt x="307" y="2416"/>
                    <a:pt x="327" y="2416"/>
                  </a:cubicBezTo>
                  <a:cubicBezTo>
                    <a:pt x="376" y="2416"/>
                    <a:pt x="431" y="2393"/>
                    <a:pt x="501" y="2369"/>
                  </a:cubicBezTo>
                  <a:cubicBezTo>
                    <a:pt x="668" y="2236"/>
                    <a:pt x="802" y="2036"/>
                    <a:pt x="835" y="1836"/>
                  </a:cubicBezTo>
                  <a:cubicBezTo>
                    <a:pt x="935" y="1602"/>
                    <a:pt x="968" y="1369"/>
                    <a:pt x="968" y="1102"/>
                  </a:cubicBezTo>
                  <a:lnTo>
                    <a:pt x="968" y="735"/>
                  </a:lnTo>
                  <a:cubicBezTo>
                    <a:pt x="968" y="568"/>
                    <a:pt x="968" y="401"/>
                    <a:pt x="902" y="234"/>
                  </a:cubicBezTo>
                  <a:cubicBezTo>
                    <a:pt x="868" y="134"/>
                    <a:pt x="802" y="68"/>
                    <a:pt x="70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430;p54"/>
            <p:cNvSpPr/>
            <p:nvPr/>
          </p:nvSpPr>
          <p:spPr>
            <a:xfrm>
              <a:off x="2421075" y="2590000"/>
              <a:ext cx="8350" cy="12950"/>
            </a:xfrm>
            <a:custGeom>
              <a:avLst/>
              <a:gdLst/>
              <a:ahLst/>
              <a:cxnLst/>
              <a:rect l="l" t="t" r="r" b="b"/>
              <a:pathLst>
                <a:path w="334" h="518" extrusionOk="0">
                  <a:moveTo>
                    <a:pt x="246" y="1"/>
                  </a:moveTo>
                  <a:cubicBezTo>
                    <a:pt x="225" y="1"/>
                    <a:pt x="200" y="9"/>
                    <a:pt x="167" y="26"/>
                  </a:cubicBezTo>
                  <a:cubicBezTo>
                    <a:pt x="100" y="59"/>
                    <a:pt x="67" y="92"/>
                    <a:pt x="34" y="159"/>
                  </a:cubicBezTo>
                  <a:cubicBezTo>
                    <a:pt x="0" y="226"/>
                    <a:pt x="0" y="293"/>
                    <a:pt x="0" y="359"/>
                  </a:cubicBezTo>
                  <a:cubicBezTo>
                    <a:pt x="0" y="393"/>
                    <a:pt x="0" y="459"/>
                    <a:pt x="34" y="493"/>
                  </a:cubicBezTo>
                  <a:cubicBezTo>
                    <a:pt x="50" y="509"/>
                    <a:pt x="67" y="518"/>
                    <a:pt x="88" y="518"/>
                  </a:cubicBezTo>
                  <a:cubicBezTo>
                    <a:pt x="109" y="518"/>
                    <a:pt x="134" y="509"/>
                    <a:pt x="167" y="493"/>
                  </a:cubicBezTo>
                  <a:cubicBezTo>
                    <a:pt x="234" y="459"/>
                    <a:pt x="267" y="426"/>
                    <a:pt x="300" y="359"/>
                  </a:cubicBezTo>
                  <a:cubicBezTo>
                    <a:pt x="334" y="293"/>
                    <a:pt x="334" y="226"/>
                    <a:pt x="334" y="159"/>
                  </a:cubicBezTo>
                  <a:cubicBezTo>
                    <a:pt x="334" y="92"/>
                    <a:pt x="334" y="59"/>
                    <a:pt x="300" y="26"/>
                  </a:cubicBezTo>
                  <a:cubicBezTo>
                    <a:pt x="284" y="9"/>
                    <a:pt x="267" y="1"/>
                    <a:pt x="24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431;p54"/>
            <p:cNvSpPr/>
            <p:nvPr/>
          </p:nvSpPr>
          <p:spPr>
            <a:xfrm>
              <a:off x="2448575" y="2523300"/>
              <a:ext cx="25050" cy="63175"/>
            </a:xfrm>
            <a:custGeom>
              <a:avLst/>
              <a:gdLst/>
              <a:ahLst/>
              <a:cxnLst/>
              <a:rect l="l" t="t" r="r" b="b"/>
              <a:pathLst>
                <a:path w="1002" h="2527" extrusionOk="0">
                  <a:moveTo>
                    <a:pt x="539" y="367"/>
                  </a:moveTo>
                  <a:cubicBezTo>
                    <a:pt x="568" y="367"/>
                    <a:pt x="601" y="375"/>
                    <a:pt x="635" y="392"/>
                  </a:cubicBezTo>
                  <a:cubicBezTo>
                    <a:pt x="701" y="459"/>
                    <a:pt x="735" y="559"/>
                    <a:pt x="735" y="692"/>
                  </a:cubicBezTo>
                  <a:cubicBezTo>
                    <a:pt x="701" y="892"/>
                    <a:pt x="601" y="1093"/>
                    <a:pt x="468" y="1259"/>
                  </a:cubicBezTo>
                  <a:cubicBezTo>
                    <a:pt x="448" y="1269"/>
                    <a:pt x="429" y="1273"/>
                    <a:pt x="410" y="1273"/>
                  </a:cubicBezTo>
                  <a:cubicBezTo>
                    <a:pt x="365" y="1273"/>
                    <a:pt x="325" y="1250"/>
                    <a:pt x="301" y="1226"/>
                  </a:cubicBezTo>
                  <a:cubicBezTo>
                    <a:pt x="234" y="1126"/>
                    <a:pt x="201" y="1026"/>
                    <a:pt x="234" y="959"/>
                  </a:cubicBezTo>
                  <a:cubicBezTo>
                    <a:pt x="234" y="826"/>
                    <a:pt x="234" y="692"/>
                    <a:pt x="301" y="592"/>
                  </a:cubicBezTo>
                  <a:cubicBezTo>
                    <a:pt x="335" y="525"/>
                    <a:pt x="368" y="425"/>
                    <a:pt x="468" y="392"/>
                  </a:cubicBezTo>
                  <a:cubicBezTo>
                    <a:pt x="485" y="375"/>
                    <a:pt x="510" y="367"/>
                    <a:pt x="539" y="367"/>
                  </a:cubicBezTo>
                  <a:close/>
                  <a:moveTo>
                    <a:pt x="601" y="0"/>
                  </a:moveTo>
                  <a:cubicBezTo>
                    <a:pt x="551" y="0"/>
                    <a:pt x="501" y="8"/>
                    <a:pt x="468" y="25"/>
                  </a:cubicBezTo>
                  <a:cubicBezTo>
                    <a:pt x="268" y="159"/>
                    <a:pt x="168" y="325"/>
                    <a:pt x="101" y="525"/>
                  </a:cubicBezTo>
                  <a:cubicBezTo>
                    <a:pt x="34" y="692"/>
                    <a:pt x="1" y="892"/>
                    <a:pt x="1" y="1059"/>
                  </a:cubicBezTo>
                  <a:cubicBezTo>
                    <a:pt x="1" y="1226"/>
                    <a:pt x="34" y="1426"/>
                    <a:pt x="134" y="1560"/>
                  </a:cubicBezTo>
                  <a:cubicBezTo>
                    <a:pt x="196" y="1601"/>
                    <a:pt x="271" y="1629"/>
                    <a:pt x="342" y="1629"/>
                  </a:cubicBezTo>
                  <a:cubicBezTo>
                    <a:pt x="387" y="1629"/>
                    <a:pt x="430" y="1618"/>
                    <a:pt x="468" y="1593"/>
                  </a:cubicBezTo>
                  <a:cubicBezTo>
                    <a:pt x="501" y="1560"/>
                    <a:pt x="568" y="1493"/>
                    <a:pt x="601" y="1459"/>
                  </a:cubicBezTo>
                  <a:cubicBezTo>
                    <a:pt x="668" y="1393"/>
                    <a:pt x="701" y="1293"/>
                    <a:pt x="768" y="1193"/>
                  </a:cubicBezTo>
                  <a:lnTo>
                    <a:pt x="768" y="1193"/>
                  </a:lnTo>
                  <a:cubicBezTo>
                    <a:pt x="735" y="1426"/>
                    <a:pt x="668" y="1626"/>
                    <a:pt x="568" y="1793"/>
                  </a:cubicBezTo>
                  <a:cubicBezTo>
                    <a:pt x="501" y="1926"/>
                    <a:pt x="401" y="2060"/>
                    <a:pt x="268" y="2160"/>
                  </a:cubicBezTo>
                  <a:lnTo>
                    <a:pt x="134" y="2160"/>
                  </a:lnTo>
                  <a:cubicBezTo>
                    <a:pt x="68" y="2160"/>
                    <a:pt x="68" y="2193"/>
                    <a:pt x="34" y="2260"/>
                  </a:cubicBezTo>
                  <a:cubicBezTo>
                    <a:pt x="1" y="2293"/>
                    <a:pt x="1" y="2327"/>
                    <a:pt x="1" y="2393"/>
                  </a:cubicBezTo>
                  <a:cubicBezTo>
                    <a:pt x="1" y="2427"/>
                    <a:pt x="1" y="2494"/>
                    <a:pt x="68" y="2527"/>
                  </a:cubicBezTo>
                  <a:cubicBezTo>
                    <a:pt x="101" y="2527"/>
                    <a:pt x="168" y="2527"/>
                    <a:pt x="268" y="2460"/>
                  </a:cubicBezTo>
                  <a:cubicBezTo>
                    <a:pt x="468" y="2360"/>
                    <a:pt x="635" y="2160"/>
                    <a:pt x="735" y="1960"/>
                  </a:cubicBezTo>
                  <a:cubicBezTo>
                    <a:pt x="902" y="1660"/>
                    <a:pt x="1002" y="1293"/>
                    <a:pt x="1002" y="959"/>
                  </a:cubicBezTo>
                  <a:cubicBezTo>
                    <a:pt x="1002" y="759"/>
                    <a:pt x="968" y="559"/>
                    <a:pt x="935" y="392"/>
                  </a:cubicBezTo>
                  <a:cubicBezTo>
                    <a:pt x="902" y="259"/>
                    <a:pt x="835" y="125"/>
                    <a:pt x="735" y="25"/>
                  </a:cubicBezTo>
                  <a:cubicBezTo>
                    <a:pt x="701" y="8"/>
                    <a:pt x="651" y="0"/>
                    <a:pt x="60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432;p54"/>
            <p:cNvSpPr/>
            <p:nvPr/>
          </p:nvSpPr>
          <p:spPr>
            <a:xfrm>
              <a:off x="2476100" y="2504100"/>
              <a:ext cx="32550" cy="49850"/>
            </a:xfrm>
            <a:custGeom>
              <a:avLst/>
              <a:gdLst/>
              <a:ahLst/>
              <a:cxnLst/>
              <a:rect l="l" t="t" r="r" b="b"/>
              <a:pathLst>
                <a:path w="1302" h="1994" extrusionOk="0">
                  <a:moveTo>
                    <a:pt x="1218" y="1"/>
                  </a:moveTo>
                  <a:cubicBezTo>
                    <a:pt x="1202" y="1"/>
                    <a:pt x="1185" y="9"/>
                    <a:pt x="1168" y="26"/>
                  </a:cubicBezTo>
                  <a:cubicBezTo>
                    <a:pt x="1135" y="59"/>
                    <a:pt x="1102" y="93"/>
                    <a:pt x="1102" y="126"/>
                  </a:cubicBezTo>
                  <a:lnTo>
                    <a:pt x="1" y="1694"/>
                  </a:lnTo>
                  <a:lnTo>
                    <a:pt x="1102" y="1994"/>
                  </a:lnTo>
                  <a:lnTo>
                    <a:pt x="1168" y="1994"/>
                  </a:lnTo>
                  <a:cubicBezTo>
                    <a:pt x="1202" y="1961"/>
                    <a:pt x="1235" y="1927"/>
                    <a:pt x="1268" y="1894"/>
                  </a:cubicBezTo>
                  <a:cubicBezTo>
                    <a:pt x="1268" y="1861"/>
                    <a:pt x="1302" y="1794"/>
                    <a:pt x="1302" y="1760"/>
                  </a:cubicBezTo>
                  <a:cubicBezTo>
                    <a:pt x="1302" y="1727"/>
                    <a:pt x="1302" y="1694"/>
                    <a:pt x="1302" y="1660"/>
                  </a:cubicBezTo>
                  <a:cubicBezTo>
                    <a:pt x="1268" y="1627"/>
                    <a:pt x="1235" y="1627"/>
                    <a:pt x="1235" y="1627"/>
                  </a:cubicBezTo>
                  <a:lnTo>
                    <a:pt x="501" y="1427"/>
                  </a:lnTo>
                  <a:lnTo>
                    <a:pt x="1235" y="359"/>
                  </a:lnTo>
                  <a:cubicBezTo>
                    <a:pt x="1235" y="326"/>
                    <a:pt x="1268" y="293"/>
                    <a:pt x="1302" y="226"/>
                  </a:cubicBezTo>
                  <a:cubicBezTo>
                    <a:pt x="1302" y="193"/>
                    <a:pt x="1302" y="159"/>
                    <a:pt x="1302" y="126"/>
                  </a:cubicBezTo>
                  <a:cubicBezTo>
                    <a:pt x="1302" y="93"/>
                    <a:pt x="1302" y="59"/>
                    <a:pt x="1268" y="26"/>
                  </a:cubicBezTo>
                  <a:cubicBezTo>
                    <a:pt x="1252" y="9"/>
                    <a:pt x="1235" y="1"/>
                    <a:pt x="121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433;p54"/>
            <p:cNvSpPr/>
            <p:nvPr/>
          </p:nvSpPr>
          <p:spPr>
            <a:xfrm>
              <a:off x="2516125" y="2473250"/>
              <a:ext cx="24225" cy="83850"/>
            </a:xfrm>
            <a:custGeom>
              <a:avLst/>
              <a:gdLst/>
              <a:ahLst/>
              <a:cxnLst/>
              <a:rect l="l" t="t" r="r" b="b"/>
              <a:pathLst>
                <a:path w="969" h="3354" extrusionOk="0">
                  <a:moveTo>
                    <a:pt x="914" y="1"/>
                  </a:moveTo>
                  <a:cubicBezTo>
                    <a:pt x="902" y="1"/>
                    <a:pt x="885" y="9"/>
                    <a:pt x="868" y="26"/>
                  </a:cubicBezTo>
                  <a:cubicBezTo>
                    <a:pt x="835" y="26"/>
                    <a:pt x="801" y="59"/>
                    <a:pt x="801" y="92"/>
                  </a:cubicBezTo>
                  <a:cubicBezTo>
                    <a:pt x="768" y="159"/>
                    <a:pt x="768" y="192"/>
                    <a:pt x="768" y="259"/>
                  </a:cubicBezTo>
                  <a:lnTo>
                    <a:pt x="34" y="3095"/>
                  </a:lnTo>
                  <a:cubicBezTo>
                    <a:pt x="34" y="3128"/>
                    <a:pt x="1" y="3195"/>
                    <a:pt x="1" y="3228"/>
                  </a:cubicBezTo>
                  <a:cubicBezTo>
                    <a:pt x="1" y="3261"/>
                    <a:pt x="34" y="3295"/>
                    <a:pt x="34" y="3328"/>
                  </a:cubicBezTo>
                  <a:cubicBezTo>
                    <a:pt x="51" y="3345"/>
                    <a:pt x="68" y="3353"/>
                    <a:pt x="84" y="3353"/>
                  </a:cubicBezTo>
                  <a:cubicBezTo>
                    <a:pt x="101" y="3353"/>
                    <a:pt x="118" y="3345"/>
                    <a:pt x="134" y="3328"/>
                  </a:cubicBezTo>
                  <a:cubicBezTo>
                    <a:pt x="168" y="3328"/>
                    <a:pt x="168" y="3295"/>
                    <a:pt x="201" y="3261"/>
                  </a:cubicBezTo>
                  <a:cubicBezTo>
                    <a:pt x="201" y="3195"/>
                    <a:pt x="234" y="3161"/>
                    <a:pt x="234" y="3128"/>
                  </a:cubicBezTo>
                  <a:lnTo>
                    <a:pt x="968" y="293"/>
                  </a:lnTo>
                  <a:cubicBezTo>
                    <a:pt x="968" y="226"/>
                    <a:pt x="968" y="159"/>
                    <a:pt x="968" y="126"/>
                  </a:cubicBezTo>
                  <a:cubicBezTo>
                    <a:pt x="968" y="92"/>
                    <a:pt x="968" y="59"/>
                    <a:pt x="935" y="26"/>
                  </a:cubicBezTo>
                  <a:cubicBezTo>
                    <a:pt x="935" y="9"/>
                    <a:pt x="927" y="1"/>
                    <a:pt x="91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434;p54"/>
            <p:cNvSpPr/>
            <p:nvPr/>
          </p:nvSpPr>
          <p:spPr>
            <a:xfrm>
              <a:off x="2544500" y="2478675"/>
              <a:ext cx="33375" cy="69450"/>
            </a:xfrm>
            <a:custGeom>
              <a:avLst/>
              <a:gdLst/>
              <a:ahLst/>
              <a:cxnLst/>
              <a:rect l="l" t="t" r="r" b="b"/>
              <a:pathLst>
                <a:path w="1335" h="2778" extrusionOk="0">
                  <a:moveTo>
                    <a:pt x="871" y="384"/>
                  </a:moveTo>
                  <a:cubicBezTo>
                    <a:pt x="901" y="384"/>
                    <a:pt x="934" y="392"/>
                    <a:pt x="967" y="409"/>
                  </a:cubicBezTo>
                  <a:cubicBezTo>
                    <a:pt x="1034" y="409"/>
                    <a:pt x="1067" y="476"/>
                    <a:pt x="1101" y="509"/>
                  </a:cubicBezTo>
                  <a:cubicBezTo>
                    <a:pt x="1101" y="576"/>
                    <a:pt x="1134" y="609"/>
                    <a:pt x="1134" y="676"/>
                  </a:cubicBezTo>
                  <a:cubicBezTo>
                    <a:pt x="1134" y="809"/>
                    <a:pt x="1101" y="909"/>
                    <a:pt x="1034" y="1010"/>
                  </a:cubicBezTo>
                  <a:cubicBezTo>
                    <a:pt x="967" y="1110"/>
                    <a:pt x="901" y="1210"/>
                    <a:pt x="801" y="1276"/>
                  </a:cubicBezTo>
                  <a:cubicBezTo>
                    <a:pt x="767" y="1310"/>
                    <a:pt x="726" y="1326"/>
                    <a:pt x="684" y="1326"/>
                  </a:cubicBezTo>
                  <a:cubicBezTo>
                    <a:pt x="642" y="1326"/>
                    <a:pt x="600" y="1310"/>
                    <a:pt x="567" y="1276"/>
                  </a:cubicBezTo>
                  <a:cubicBezTo>
                    <a:pt x="500" y="1243"/>
                    <a:pt x="434" y="1143"/>
                    <a:pt x="467" y="1076"/>
                  </a:cubicBezTo>
                  <a:cubicBezTo>
                    <a:pt x="467" y="976"/>
                    <a:pt x="467" y="876"/>
                    <a:pt x="534" y="776"/>
                  </a:cubicBezTo>
                  <a:cubicBezTo>
                    <a:pt x="567" y="643"/>
                    <a:pt x="667" y="509"/>
                    <a:pt x="801" y="409"/>
                  </a:cubicBezTo>
                  <a:cubicBezTo>
                    <a:pt x="817" y="392"/>
                    <a:pt x="842" y="384"/>
                    <a:pt x="871" y="384"/>
                  </a:cubicBezTo>
                  <a:close/>
                  <a:moveTo>
                    <a:pt x="980" y="0"/>
                  </a:moveTo>
                  <a:cubicBezTo>
                    <a:pt x="909" y="0"/>
                    <a:pt x="834" y="26"/>
                    <a:pt x="767" y="76"/>
                  </a:cubicBezTo>
                  <a:cubicBezTo>
                    <a:pt x="701" y="109"/>
                    <a:pt x="667" y="176"/>
                    <a:pt x="600" y="209"/>
                  </a:cubicBezTo>
                  <a:cubicBezTo>
                    <a:pt x="534" y="276"/>
                    <a:pt x="467" y="376"/>
                    <a:pt x="434" y="442"/>
                  </a:cubicBezTo>
                  <a:lnTo>
                    <a:pt x="434" y="309"/>
                  </a:lnTo>
                  <a:lnTo>
                    <a:pt x="167" y="442"/>
                  </a:lnTo>
                  <a:cubicBezTo>
                    <a:pt x="133" y="476"/>
                    <a:pt x="67" y="509"/>
                    <a:pt x="67" y="576"/>
                  </a:cubicBezTo>
                  <a:cubicBezTo>
                    <a:pt x="33" y="609"/>
                    <a:pt x="0" y="676"/>
                    <a:pt x="33" y="709"/>
                  </a:cubicBezTo>
                  <a:cubicBezTo>
                    <a:pt x="0" y="743"/>
                    <a:pt x="33" y="776"/>
                    <a:pt x="67" y="809"/>
                  </a:cubicBezTo>
                  <a:cubicBezTo>
                    <a:pt x="67" y="826"/>
                    <a:pt x="83" y="834"/>
                    <a:pt x="104" y="834"/>
                  </a:cubicBezTo>
                  <a:cubicBezTo>
                    <a:pt x="125" y="834"/>
                    <a:pt x="150" y="826"/>
                    <a:pt x="167" y="809"/>
                  </a:cubicBezTo>
                  <a:lnTo>
                    <a:pt x="200" y="776"/>
                  </a:lnTo>
                  <a:lnTo>
                    <a:pt x="200" y="2377"/>
                  </a:lnTo>
                  <a:lnTo>
                    <a:pt x="167" y="2377"/>
                  </a:lnTo>
                  <a:cubicBezTo>
                    <a:pt x="133" y="2411"/>
                    <a:pt x="67" y="2444"/>
                    <a:pt x="67" y="2511"/>
                  </a:cubicBezTo>
                  <a:cubicBezTo>
                    <a:pt x="33" y="2544"/>
                    <a:pt x="0" y="2611"/>
                    <a:pt x="33" y="2644"/>
                  </a:cubicBezTo>
                  <a:cubicBezTo>
                    <a:pt x="0" y="2711"/>
                    <a:pt x="33" y="2744"/>
                    <a:pt x="67" y="2777"/>
                  </a:cubicBezTo>
                  <a:cubicBezTo>
                    <a:pt x="67" y="2777"/>
                    <a:pt x="133" y="2777"/>
                    <a:pt x="167" y="2744"/>
                  </a:cubicBezTo>
                  <a:lnTo>
                    <a:pt x="600" y="2511"/>
                  </a:lnTo>
                  <a:cubicBezTo>
                    <a:pt x="634" y="2477"/>
                    <a:pt x="667" y="2444"/>
                    <a:pt x="701" y="2377"/>
                  </a:cubicBezTo>
                  <a:cubicBezTo>
                    <a:pt x="734" y="2344"/>
                    <a:pt x="734" y="2310"/>
                    <a:pt x="734" y="2244"/>
                  </a:cubicBezTo>
                  <a:cubicBezTo>
                    <a:pt x="734" y="2210"/>
                    <a:pt x="734" y="2177"/>
                    <a:pt x="701" y="2144"/>
                  </a:cubicBezTo>
                  <a:cubicBezTo>
                    <a:pt x="691" y="2134"/>
                    <a:pt x="681" y="2130"/>
                    <a:pt x="671" y="2130"/>
                  </a:cubicBezTo>
                  <a:cubicBezTo>
                    <a:pt x="648" y="2130"/>
                    <a:pt x="624" y="2153"/>
                    <a:pt x="600" y="2177"/>
                  </a:cubicBezTo>
                  <a:lnTo>
                    <a:pt x="467" y="2244"/>
                  </a:lnTo>
                  <a:lnTo>
                    <a:pt x="467" y="1686"/>
                  </a:lnTo>
                  <a:lnTo>
                    <a:pt x="467" y="1686"/>
                  </a:lnTo>
                  <a:cubicBezTo>
                    <a:pt x="500" y="1694"/>
                    <a:pt x="535" y="1699"/>
                    <a:pt x="570" y="1699"/>
                  </a:cubicBezTo>
                  <a:cubicBezTo>
                    <a:pt x="639" y="1699"/>
                    <a:pt x="709" y="1682"/>
                    <a:pt x="767" y="1643"/>
                  </a:cubicBezTo>
                  <a:cubicBezTo>
                    <a:pt x="934" y="1543"/>
                    <a:pt x="1067" y="1410"/>
                    <a:pt x="1134" y="1243"/>
                  </a:cubicBezTo>
                  <a:cubicBezTo>
                    <a:pt x="1268" y="1010"/>
                    <a:pt x="1334" y="776"/>
                    <a:pt x="1334" y="543"/>
                  </a:cubicBezTo>
                  <a:cubicBezTo>
                    <a:pt x="1334" y="376"/>
                    <a:pt x="1301" y="209"/>
                    <a:pt x="1168" y="76"/>
                  </a:cubicBezTo>
                  <a:cubicBezTo>
                    <a:pt x="1117" y="26"/>
                    <a:pt x="1051" y="0"/>
                    <a:pt x="98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435;p54"/>
            <p:cNvSpPr/>
            <p:nvPr/>
          </p:nvSpPr>
          <p:spPr>
            <a:xfrm>
              <a:off x="2583675" y="2455950"/>
              <a:ext cx="29225" cy="53600"/>
            </a:xfrm>
            <a:custGeom>
              <a:avLst/>
              <a:gdLst/>
              <a:ahLst/>
              <a:cxnLst/>
              <a:rect l="l" t="t" r="r" b="b"/>
              <a:pathLst>
                <a:path w="1169" h="2144" extrusionOk="0">
                  <a:moveTo>
                    <a:pt x="1002" y="1"/>
                  </a:moveTo>
                  <a:cubicBezTo>
                    <a:pt x="968" y="1"/>
                    <a:pt x="935" y="17"/>
                    <a:pt x="901" y="51"/>
                  </a:cubicBezTo>
                  <a:cubicBezTo>
                    <a:pt x="835" y="84"/>
                    <a:pt x="768" y="117"/>
                    <a:pt x="735" y="184"/>
                  </a:cubicBezTo>
                  <a:cubicBezTo>
                    <a:pt x="668" y="284"/>
                    <a:pt x="601" y="384"/>
                    <a:pt x="501" y="518"/>
                  </a:cubicBezTo>
                  <a:lnTo>
                    <a:pt x="501" y="284"/>
                  </a:lnTo>
                  <a:lnTo>
                    <a:pt x="201" y="518"/>
                  </a:lnTo>
                  <a:cubicBezTo>
                    <a:pt x="168" y="551"/>
                    <a:pt x="134" y="584"/>
                    <a:pt x="101" y="651"/>
                  </a:cubicBezTo>
                  <a:cubicBezTo>
                    <a:pt x="68" y="684"/>
                    <a:pt x="68" y="751"/>
                    <a:pt x="68" y="784"/>
                  </a:cubicBezTo>
                  <a:cubicBezTo>
                    <a:pt x="68" y="851"/>
                    <a:pt x="68" y="851"/>
                    <a:pt x="101" y="884"/>
                  </a:cubicBezTo>
                  <a:cubicBezTo>
                    <a:pt x="115" y="913"/>
                    <a:pt x="129" y="923"/>
                    <a:pt x="143" y="923"/>
                  </a:cubicBezTo>
                  <a:cubicBezTo>
                    <a:pt x="162" y="923"/>
                    <a:pt x="182" y="904"/>
                    <a:pt x="201" y="884"/>
                  </a:cubicBezTo>
                  <a:lnTo>
                    <a:pt x="301" y="851"/>
                  </a:lnTo>
                  <a:lnTo>
                    <a:pt x="301" y="1685"/>
                  </a:lnTo>
                  <a:lnTo>
                    <a:pt x="168" y="1752"/>
                  </a:lnTo>
                  <a:cubicBezTo>
                    <a:pt x="101" y="1785"/>
                    <a:pt x="68" y="1818"/>
                    <a:pt x="34" y="1885"/>
                  </a:cubicBezTo>
                  <a:cubicBezTo>
                    <a:pt x="1" y="1919"/>
                    <a:pt x="1" y="1952"/>
                    <a:pt x="1" y="2019"/>
                  </a:cubicBezTo>
                  <a:cubicBezTo>
                    <a:pt x="1" y="2052"/>
                    <a:pt x="1" y="2085"/>
                    <a:pt x="34" y="2119"/>
                  </a:cubicBezTo>
                  <a:cubicBezTo>
                    <a:pt x="51" y="2135"/>
                    <a:pt x="68" y="2144"/>
                    <a:pt x="88" y="2144"/>
                  </a:cubicBezTo>
                  <a:cubicBezTo>
                    <a:pt x="109" y="2144"/>
                    <a:pt x="134" y="2135"/>
                    <a:pt x="168" y="2119"/>
                  </a:cubicBezTo>
                  <a:lnTo>
                    <a:pt x="835" y="1718"/>
                  </a:lnTo>
                  <a:cubicBezTo>
                    <a:pt x="901" y="1685"/>
                    <a:pt x="935" y="1652"/>
                    <a:pt x="968" y="1585"/>
                  </a:cubicBezTo>
                  <a:cubicBezTo>
                    <a:pt x="968" y="1552"/>
                    <a:pt x="1002" y="1518"/>
                    <a:pt x="1002" y="1452"/>
                  </a:cubicBezTo>
                  <a:cubicBezTo>
                    <a:pt x="1002" y="1418"/>
                    <a:pt x="968" y="1385"/>
                    <a:pt x="968" y="1351"/>
                  </a:cubicBezTo>
                  <a:cubicBezTo>
                    <a:pt x="951" y="1335"/>
                    <a:pt x="935" y="1326"/>
                    <a:pt x="914" y="1326"/>
                  </a:cubicBezTo>
                  <a:cubicBezTo>
                    <a:pt x="893" y="1326"/>
                    <a:pt x="868" y="1335"/>
                    <a:pt x="835" y="1351"/>
                  </a:cubicBezTo>
                  <a:lnTo>
                    <a:pt x="501" y="1518"/>
                  </a:lnTo>
                  <a:lnTo>
                    <a:pt x="501" y="1018"/>
                  </a:lnTo>
                  <a:cubicBezTo>
                    <a:pt x="601" y="818"/>
                    <a:pt x="701" y="684"/>
                    <a:pt x="735" y="584"/>
                  </a:cubicBezTo>
                  <a:cubicBezTo>
                    <a:pt x="801" y="518"/>
                    <a:pt x="835" y="451"/>
                    <a:pt x="901" y="417"/>
                  </a:cubicBezTo>
                  <a:cubicBezTo>
                    <a:pt x="901" y="401"/>
                    <a:pt x="910" y="392"/>
                    <a:pt x="922" y="392"/>
                  </a:cubicBezTo>
                  <a:cubicBezTo>
                    <a:pt x="935" y="392"/>
                    <a:pt x="951" y="401"/>
                    <a:pt x="968" y="417"/>
                  </a:cubicBezTo>
                  <a:lnTo>
                    <a:pt x="1068" y="417"/>
                  </a:lnTo>
                  <a:cubicBezTo>
                    <a:pt x="1102" y="384"/>
                    <a:pt x="1135" y="351"/>
                    <a:pt x="1135" y="317"/>
                  </a:cubicBezTo>
                  <a:cubicBezTo>
                    <a:pt x="1168" y="284"/>
                    <a:pt x="1168" y="217"/>
                    <a:pt x="1168" y="184"/>
                  </a:cubicBezTo>
                  <a:cubicBezTo>
                    <a:pt x="1168" y="117"/>
                    <a:pt x="1168" y="51"/>
                    <a:pt x="1102" y="51"/>
                  </a:cubicBezTo>
                  <a:cubicBezTo>
                    <a:pt x="1068" y="17"/>
                    <a:pt x="1035" y="1"/>
                    <a:pt x="100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436;p54"/>
            <p:cNvSpPr/>
            <p:nvPr/>
          </p:nvSpPr>
          <p:spPr>
            <a:xfrm>
              <a:off x="2618700" y="2424675"/>
              <a:ext cx="27550" cy="63200"/>
            </a:xfrm>
            <a:custGeom>
              <a:avLst/>
              <a:gdLst/>
              <a:ahLst/>
              <a:cxnLst/>
              <a:rect l="l" t="t" r="r" b="b"/>
              <a:pathLst>
                <a:path w="1102" h="2528" extrusionOk="0">
                  <a:moveTo>
                    <a:pt x="635" y="1"/>
                  </a:moveTo>
                  <a:lnTo>
                    <a:pt x="368" y="167"/>
                  </a:lnTo>
                  <a:lnTo>
                    <a:pt x="368" y="534"/>
                  </a:lnTo>
                  <a:lnTo>
                    <a:pt x="635" y="368"/>
                  </a:lnTo>
                  <a:lnTo>
                    <a:pt x="635" y="1"/>
                  </a:lnTo>
                  <a:close/>
                  <a:moveTo>
                    <a:pt x="668" y="668"/>
                  </a:moveTo>
                  <a:lnTo>
                    <a:pt x="234" y="901"/>
                  </a:lnTo>
                  <a:cubicBezTo>
                    <a:pt x="201" y="935"/>
                    <a:pt x="168" y="968"/>
                    <a:pt x="134" y="1001"/>
                  </a:cubicBezTo>
                  <a:cubicBezTo>
                    <a:pt x="101" y="1068"/>
                    <a:pt x="101" y="1101"/>
                    <a:pt x="101" y="1168"/>
                  </a:cubicBezTo>
                  <a:cubicBezTo>
                    <a:pt x="101" y="1201"/>
                    <a:pt x="101" y="1235"/>
                    <a:pt x="134" y="1268"/>
                  </a:cubicBezTo>
                  <a:cubicBezTo>
                    <a:pt x="144" y="1278"/>
                    <a:pt x="154" y="1282"/>
                    <a:pt x="164" y="1282"/>
                  </a:cubicBezTo>
                  <a:cubicBezTo>
                    <a:pt x="187" y="1282"/>
                    <a:pt x="211" y="1258"/>
                    <a:pt x="234" y="1235"/>
                  </a:cubicBezTo>
                  <a:lnTo>
                    <a:pt x="434" y="1135"/>
                  </a:lnTo>
                  <a:lnTo>
                    <a:pt x="434" y="1969"/>
                  </a:lnTo>
                  <a:lnTo>
                    <a:pt x="168" y="2135"/>
                  </a:lnTo>
                  <a:cubicBezTo>
                    <a:pt x="101" y="2169"/>
                    <a:pt x="68" y="2202"/>
                    <a:pt x="34" y="2269"/>
                  </a:cubicBezTo>
                  <a:cubicBezTo>
                    <a:pt x="1" y="2302"/>
                    <a:pt x="1" y="2336"/>
                    <a:pt x="1" y="2402"/>
                  </a:cubicBezTo>
                  <a:cubicBezTo>
                    <a:pt x="1" y="2436"/>
                    <a:pt x="1" y="2469"/>
                    <a:pt x="34" y="2502"/>
                  </a:cubicBezTo>
                  <a:cubicBezTo>
                    <a:pt x="51" y="2519"/>
                    <a:pt x="68" y="2527"/>
                    <a:pt x="88" y="2527"/>
                  </a:cubicBezTo>
                  <a:cubicBezTo>
                    <a:pt x="109" y="2527"/>
                    <a:pt x="134" y="2519"/>
                    <a:pt x="168" y="2502"/>
                  </a:cubicBezTo>
                  <a:lnTo>
                    <a:pt x="935" y="2069"/>
                  </a:lnTo>
                  <a:cubicBezTo>
                    <a:pt x="968" y="2035"/>
                    <a:pt x="1035" y="2002"/>
                    <a:pt x="1035" y="1935"/>
                  </a:cubicBezTo>
                  <a:cubicBezTo>
                    <a:pt x="1068" y="1902"/>
                    <a:pt x="1068" y="1835"/>
                    <a:pt x="1068" y="1802"/>
                  </a:cubicBezTo>
                  <a:cubicBezTo>
                    <a:pt x="1102" y="1769"/>
                    <a:pt x="1068" y="1702"/>
                    <a:pt x="1035" y="1702"/>
                  </a:cubicBezTo>
                  <a:cubicBezTo>
                    <a:pt x="1035" y="1685"/>
                    <a:pt x="1027" y="1677"/>
                    <a:pt x="1010" y="1677"/>
                  </a:cubicBezTo>
                  <a:cubicBezTo>
                    <a:pt x="993" y="1677"/>
                    <a:pt x="968" y="1685"/>
                    <a:pt x="935" y="1702"/>
                  </a:cubicBezTo>
                  <a:lnTo>
                    <a:pt x="668" y="1835"/>
                  </a:lnTo>
                  <a:lnTo>
                    <a:pt x="668" y="668"/>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437;p54"/>
            <p:cNvSpPr/>
            <p:nvPr/>
          </p:nvSpPr>
          <p:spPr>
            <a:xfrm>
              <a:off x="2652075" y="2419350"/>
              <a:ext cx="30025" cy="44550"/>
            </a:xfrm>
            <a:custGeom>
              <a:avLst/>
              <a:gdLst/>
              <a:ahLst/>
              <a:cxnLst/>
              <a:rect l="l" t="t" r="r" b="b"/>
              <a:pathLst>
                <a:path w="1201" h="1782" extrusionOk="0">
                  <a:moveTo>
                    <a:pt x="734" y="397"/>
                  </a:moveTo>
                  <a:cubicBezTo>
                    <a:pt x="784" y="397"/>
                    <a:pt x="834" y="414"/>
                    <a:pt x="867" y="447"/>
                  </a:cubicBezTo>
                  <a:cubicBezTo>
                    <a:pt x="934" y="547"/>
                    <a:pt x="967" y="647"/>
                    <a:pt x="967" y="714"/>
                  </a:cubicBezTo>
                  <a:lnTo>
                    <a:pt x="967" y="747"/>
                  </a:lnTo>
                  <a:cubicBezTo>
                    <a:pt x="934" y="847"/>
                    <a:pt x="901" y="981"/>
                    <a:pt x="867" y="1114"/>
                  </a:cubicBezTo>
                  <a:cubicBezTo>
                    <a:pt x="801" y="1214"/>
                    <a:pt x="701" y="1314"/>
                    <a:pt x="601" y="1414"/>
                  </a:cubicBezTo>
                  <a:cubicBezTo>
                    <a:pt x="550" y="1431"/>
                    <a:pt x="500" y="1439"/>
                    <a:pt x="455" y="1439"/>
                  </a:cubicBezTo>
                  <a:cubicBezTo>
                    <a:pt x="409" y="1439"/>
                    <a:pt x="367" y="1431"/>
                    <a:pt x="334" y="1414"/>
                  </a:cubicBezTo>
                  <a:cubicBezTo>
                    <a:pt x="267" y="1348"/>
                    <a:pt x="234" y="1248"/>
                    <a:pt x="234" y="1148"/>
                  </a:cubicBezTo>
                  <a:cubicBezTo>
                    <a:pt x="234" y="1014"/>
                    <a:pt x="267" y="847"/>
                    <a:pt x="334" y="747"/>
                  </a:cubicBezTo>
                  <a:cubicBezTo>
                    <a:pt x="400" y="614"/>
                    <a:pt x="467" y="514"/>
                    <a:pt x="601" y="447"/>
                  </a:cubicBezTo>
                  <a:cubicBezTo>
                    <a:pt x="634" y="414"/>
                    <a:pt x="684" y="397"/>
                    <a:pt x="734" y="397"/>
                  </a:cubicBezTo>
                  <a:close/>
                  <a:moveTo>
                    <a:pt x="815" y="0"/>
                  </a:moveTo>
                  <a:cubicBezTo>
                    <a:pt x="734" y="0"/>
                    <a:pt x="649" y="31"/>
                    <a:pt x="601" y="80"/>
                  </a:cubicBezTo>
                  <a:cubicBezTo>
                    <a:pt x="467" y="147"/>
                    <a:pt x="367" y="247"/>
                    <a:pt x="300" y="347"/>
                  </a:cubicBezTo>
                  <a:cubicBezTo>
                    <a:pt x="200" y="480"/>
                    <a:pt x="134" y="647"/>
                    <a:pt x="100" y="781"/>
                  </a:cubicBezTo>
                  <a:cubicBezTo>
                    <a:pt x="33" y="947"/>
                    <a:pt x="0" y="1081"/>
                    <a:pt x="0" y="1248"/>
                  </a:cubicBezTo>
                  <a:cubicBezTo>
                    <a:pt x="0" y="1381"/>
                    <a:pt x="33" y="1481"/>
                    <a:pt x="67" y="1615"/>
                  </a:cubicBezTo>
                  <a:cubicBezTo>
                    <a:pt x="134" y="1681"/>
                    <a:pt x="200" y="1748"/>
                    <a:pt x="300" y="1781"/>
                  </a:cubicBezTo>
                  <a:cubicBezTo>
                    <a:pt x="400" y="1781"/>
                    <a:pt x="500" y="1781"/>
                    <a:pt x="601" y="1715"/>
                  </a:cubicBezTo>
                  <a:cubicBezTo>
                    <a:pt x="701" y="1648"/>
                    <a:pt x="801" y="1548"/>
                    <a:pt x="901" y="1414"/>
                  </a:cubicBezTo>
                  <a:cubicBezTo>
                    <a:pt x="1001" y="1314"/>
                    <a:pt x="1068" y="1148"/>
                    <a:pt x="1101" y="1014"/>
                  </a:cubicBezTo>
                  <a:cubicBezTo>
                    <a:pt x="1168" y="881"/>
                    <a:pt x="1168" y="747"/>
                    <a:pt x="1168" y="581"/>
                  </a:cubicBezTo>
                  <a:cubicBezTo>
                    <a:pt x="1201" y="447"/>
                    <a:pt x="1168" y="314"/>
                    <a:pt x="1101" y="214"/>
                  </a:cubicBezTo>
                  <a:cubicBezTo>
                    <a:pt x="1068" y="114"/>
                    <a:pt x="1001" y="47"/>
                    <a:pt x="901" y="13"/>
                  </a:cubicBezTo>
                  <a:cubicBezTo>
                    <a:pt x="874" y="5"/>
                    <a:pt x="845" y="0"/>
                    <a:pt x="81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438;p54"/>
            <p:cNvSpPr/>
            <p:nvPr/>
          </p:nvSpPr>
          <p:spPr>
            <a:xfrm>
              <a:off x="2687100" y="2395900"/>
              <a:ext cx="30025" cy="53600"/>
            </a:xfrm>
            <a:custGeom>
              <a:avLst/>
              <a:gdLst/>
              <a:ahLst/>
              <a:cxnLst/>
              <a:rect l="l" t="t" r="r" b="b"/>
              <a:pathLst>
                <a:path w="1201" h="2144" extrusionOk="0">
                  <a:moveTo>
                    <a:pt x="1017" y="1"/>
                  </a:moveTo>
                  <a:cubicBezTo>
                    <a:pt x="976" y="1"/>
                    <a:pt x="934" y="17"/>
                    <a:pt x="901" y="51"/>
                  </a:cubicBezTo>
                  <a:cubicBezTo>
                    <a:pt x="834" y="84"/>
                    <a:pt x="801" y="118"/>
                    <a:pt x="767" y="184"/>
                  </a:cubicBezTo>
                  <a:cubicBezTo>
                    <a:pt x="667" y="284"/>
                    <a:pt x="601" y="384"/>
                    <a:pt x="534" y="518"/>
                  </a:cubicBezTo>
                  <a:lnTo>
                    <a:pt x="534" y="318"/>
                  </a:lnTo>
                  <a:lnTo>
                    <a:pt x="234" y="518"/>
                  </a:lnTo>
                  <a:cubicBezTo>
                    <a:pt x="167" y="551"/>
                    <a:pt x="134" y="585"/>
                    <a:pt x="100" y="651"/>
                  </a:cubicBezTo>
                  <a:cubicBezTo>
                    <a:pt x="67" y="685"/>
                    <a:pt x="67" y="751"/>
                    <a:pt x="67" y="785"/>
                  </a:cubicBezTo>
                  <a:cubicBezTo>
                    <a:pt x="67" y="818"/>
                    <a:pt x="67" y="851"/>
                    <a:pt x="100" y="885"/>
                  </a:cubicBezTo>
                  <a:cubicBezTo>
                    <a:pt x="117" y="901"/>
                    <a:pt x="134" y="910"/>
                    <a:pt x="154" y="910"/>
                  </a:cubicBezTo>
                  <a:cubicBezTo>
                    <a:pt x="175" y="910"/>
                    <a:pt x="200" y="901"/>
                    <a:pt x="234" y="885"/>
                  </a:cubicBezTo>
                  <a:lnTo>
                    <a:pt x="300" y="851"/>
                  </a:lnTo>
                  <a:lnTo>
                    <a:pt x="300" y="1685"/>
                  </a:lnTo>
                  <a:lnTo>
                    <a:pt x="167" y="1752"/>
                  </a:lnTo>
                  <a:cubicBezTo>
                    <a:pt x="100" y="1785"/>
                    <a:pt x="67" y="1819"/>
                    <a:pt x="33" y="1885"/>
                  </a:cubicBezTo>
                  <a:cubicBezTo>
                    <a:pt x="33" y="1919"/>
                    <a:pt x="0" y="1952"/>
                    <a:pt x="0" y="2019"/>
                  </a:cubicBezTo>
                  <a:cubicBezTo>
                    <a:pt x="0" y="2052"/>
                    <a:pt x="33" y="2086"/>
                    <a:pt x="33" y="2119"/>
                  </a:cubicBezTo>
                  <a:cubicBezTo>
                    <a:pt x="50" y="2136"/>
                    <a:pt x="67" y="2144"/>
                    <a:pt x="88" y="2144"/>
                  </a:cubicBezTo>
                  <a:cubicBezTo>
                    <a:pt x="109" y="2144"/>
                    <a:pt x="134" y="2136"/>
                    <a:pt x="167" y="2119"/>
                  </a:cubicBezTo>
                  <a:lnTo>
                    <a:pt x="834" y="1719"/>
                  </a:lnTo>
                  <a:cubicBezTo>
                    <a:pt x="901" y="1685"/>
                    <a:pt x="934" y="1652"/>
                    <a:pt x="967" y="1585"/>
                  </a:cubicBezTo>
                  <a:cubicBezTo>
                    <a:pt x="1001" y="1552"/>
                    <a:pt x="1001" y="1519"/>
                    <a:pt x="1001" y="1452"/>
                  </a:cubicBezTo>
                  <a:cubicBezTo>
                    <a:pt x="1001" y="1418"/>
                    <a:pt x="1001" y="1385"/>
                    <a:pt x="967" y="1352"/>
                  </a:cubicBezTo>
                  <a:cubicBezTo>
                    <a:pt x="951" y="1335"/>
                    <a:pt x="934" y="1327"/>
                    <a:pt x="913" y="1327"/>
                  </a:cubicBezTo>
                  <a:cubicBezTo>
                    <a:pt x="892" y="1327"/>
                    <a:pt x="867" y="1335"/>
                    <a:pt x="834" y="1352"/>
                  </a:cubicBezTo>
                  <a:lnTo>
                    <a:pt x="534" y="1519"/>
                  </a:lnTo>
                  <a:lnTo>
                    <a:pt x="534" y="1018"/>
                  </a:lnTo>
                  <a:cubicBezTo>
                    <a:pt x="601" y="818"/>
                    <a:pt x="701" y="685"/>
                    <a:pt x="767" y="585"/>
                  </a:cubicBezTo>
                  <a:cubicBezTo>
                    <a:pt x="801" y="518"/>
                    <a:pt x="834" y="451"/>
                    <a:pt x="901" y="418"/>
                  </a:cubicBezTo>
                  <a:cubicBezTo>
                    <a:pt x="917" y="401"/>
                    <a:pt x="934" y="393"/>
                    <a:pt x="947" y="393"/>
                  </a:cubicBezTo>
                  <a:cubicBezTo>
                    <a:pt x="959" y="393"/>
                    <a:pt x="967" y="401"/>
                    <a:pt x="967" y="418"/>
                  </a:cubicBezTo>
                  <a:lnTo>
                    <a:pt x="1068" y="418"/>
                  </a:lnTo>
                  <a:cubicBezTo>
                    <a:pt x="1101" y="384"/>
                    <a:pt x="1134" y="351"/>
                    <a:pt x="1168" y="318"/>
                  </a:cubicBezTo>
                  <a:cubicBezTo>
                    <a:pt x="1168" y="251"/>
                    <a:pt x="1201" y="218"/>
                    <a:pt x="1201" y="151"/>
                  </a:cubicBezTo>
                  <a:cubicBezTo>
                    <a:pt x="1201" y="118"/>
                    <a:pt x="1168" y="51"/>
                    <a:pt x="1134" y="51"/>
                  </a:cubicBezTo>
                  <a:cubicBezTo>
                    <a:pt x="1101" y="17"/>
                    <a:pt x="1059" y="1"/>
                    <a:pt x="101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439;p54"/>
            <p:cNvSpPr/>
            <p:nvPr/>
          </p:nvSpPr>
          <p:spPr>
            <a:xfrm>
              <a:off x="2722125" y="2365475"/>
              <a:ext cx="27525" cy="62350"/>
            </a:xfrm>
            <a:custGeom>
              <a:avLst/>
              <a:gdLst/>
              <a:ahLst/>
              <a:cxnLst/>
              <a:rect l="l" t="t" r="r" b="b"/>
              <a:pathLst>
                <a:path w="1101" h="2494" extrusionOk="0">
                  <a:moveTo>
                    <a:pt x="634" y="0"/>
                  </a:moveTo>
                  <a:lnTo>
                    <a:pt x="367" y="134"/>
                  </a:lnTo>
                  <a:lnTo>
                    <a:pt x="367" y="501"/>
                  </a:lnTo>
                  <a:lnTo>
                    <a:pt x="634" y="367"/>
                  </a:lnTo>
                  <a:lnTo>
                    <a:pt x="634" y="0"/>
                  </a:lnTo>
                  <a:close/>
                  <a:moveTo>
                    <a:pt x="667" y="634"/>
                  </a:moveTo>
                  <a:lnTo>
                    <a:pt x="267" y="868"/>
                  </a:lnTo>
                  <a:cubicBezTo>
                    <a:pt x="200" y="868"/>
                    <a:pt x="167" y="934"/>
                    <a:pt x="134" y="968"/>
                  </a:cubicBezTo>
                  <a:cubicBezTo>
                    <a:pt x="100" y="1001"/>
                    <a:pt x="100" y="1068"/>
                    <a:pt x="100" y="1134"/>
                  </a:cubicBezTo>
                  <a:cubicBezTo>
                    <a:pt x="100" y="1168"/>
                    <a:pt x="100" y="1201"/>
                    <a:pt x="134" y="1234"/>
                  </a:cubicBezTo>
                  <a:cubicBezTo>
                    <a:pt x="150" y="1251"/>
                    <a:pt x="167" y="1259"/>
                    <a:pt x="188" y="1259"/>
                  </a:cubicBezTo>
                  <a:cubicBezTo>
                    <a:pt x="209" y="1259"/>
                    <a:pt x="234" y="1251"/>
                    <a:pt x="267" y="1234"/>
                  </a:cubicBezTo>
                  <a:lnTo>
                    <a:pt x="434" y="1101"/>
                  </a:lnTo>
                  <a:lnTo>
                    <a:pt x="434" y="1935"/>
                  </a:lnTo>
                  <a:lnTo>
                    <a:pt x="167" y="2102"/>
                  </a:lnTo>
                  <a:cubicBezTo>
                    <a:pt x="100" y="2135"/>
                    <a:pt x="67" y="2168"/>
                    <a:pt x="67" y="2235"/>
                  </a:cubicBezTo>
                  <a:cubicBezTo>
                    <a:pt x="33" y="2269"/>
                    <a:pt x="0" y="2302"/>
                    <a:pt x="0" y="2369"/>
                  </a:cubicBezTo>
                  <a:cubicBezTo>
                    <a:pt x="0" y="2435"/>
                    <a:pt x="33" y="2435"/>
                    <a:pt x="67" y="2469"/>
                  </a:cubicBezTo>
                  <a:cubicBezTo>
                    <a:pt x="67" y="2485"/>
                    <a:pt x="75" y="2494"/>
                    <a:pt x="92" y="2494"/>
                  </a:cubicBezTo>
                  <a:cubicBezTo>
                    <a:pt x="109" y="2494"/>
                    <a:pt x="134" y="2485"/>
                    <a:pt x="167" y="2469"/>
                  </a:cubicBezTo>
                  <a:lnTo>
                    <a:pt x="934" y="2002"/>
                  </a:lnTo>
                  <a:cubicBezTo>
                    <a:pt x="1001" y="2002"/>
                    <a:pt x="1034" y="1935"/>
                    <a:pt x="1068" y="1902"/>
                  </a:cubicBezTo>
                  <a:cubicBezTo>
                    <a:pt x="1068" y="1868"/>
                    <a:pt x="1101" y="1802"/>
                    <a:pt x="1101" y="1768"/>
                  </a:cubicBezTo>
                  <a:cubicBezTo>
                    <a:pt x="1101" y="1701"/>
                    <a:pt x="1068" y="1668"/>
                    <a:pt x="1068" y="1635"/>
                  </a:cubicBezTo>
                  <a:cubicBezTo>
                    <a:pt x="1034" y="1635"/>
                    <a:pt x="1001" y="1635"/>
                    <a:pt x="934" y="1668"/>
                  </a:cubicBezTo>
                  <a:lnTo>
                    <a:pt x="667" y="1835"/>
                  </a:lnTo>
                  <a:lnTo>
                    <a:pt x="667" y="634"/>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440;p54"/>
            <p:cNvSpPr/>
            <p:nvPr/>
          </p:nvSpPr>
          <p:spPr>
            <a:xfrm>
              <a:off x="2757150" y="2351300"/>
              <a:ext cx="30025" cy="51375"/>
            </a:xfrm>
            <a:custGeom>
              <a:avLst/>
              <a:gdLst/>
              <a:ahLst/>
              <a:cxnLst/>
              <a:rect l="l" t="t" r="r" b="b"/>
              <a:pathLst>
                <a:path w="1201" h="2055" extrusionOk="0">
                  <a:moveTo>
                    <a:pt x="367" y="0"/>
                  </a:moveTo>
                  <a:cubicBezTo>
                    <a:pt x="334" y="34"/>
                    <a:pt x="300" y="67"/>
                    <a:pt x="300" y="134"/>
                  </a:cubicBezTo>
                  <a:cubicBezTo>
                    <a:pt x="267" y="167"/>
                    <a:pt x="267" y="234"/>
                    <a:pt x="267" y="300"/>
                  </a:cubicBezTo>
                  <a:lnTo>
                    <a:pt x="267" y="601"/>
                  </a:lnTo>
                  <a:lnTo>
                    <a:pt x="167" y="634"/>
                  </a:lnTo>
                  <a:cubicBezTo>
                    <a:pt x="134" y="667"/>
                    <a:pt x="67" y="701"/>
                    <a:pt x="67" y="767"/>
                  </a:cubicBezTo>
                  <a:cubicBezTo>
                    <a:pt x="33" y="801"/>
                    <a:pt x="33" y="867"/>
                    <a:pt x="33" y="901"/>
                  </a:cubicBezTo>
                  <a:cubicBezTo>
                    <a:pt x="0" y="934"/>
                    <a:pt x="33" y="1001"/>
                    <a:pt x="67" y="1001"/>
                  </a:cubicBezTo>
                  <a:cubicBezTo>
                    <a:pt x="67" y="1029"/>
                    <a:pt x="73" y="1039"/>
                    <a:pt x="85" y="1039"/>
                  </a:cubicBezTo>
                  <a:cubicBezTo>
                    <a:pt x="101" y="1039"/>
                    <a:pt x="128" y="1020"/>
                    <a:pt x="167" y="1001"/>
                  </a:cubicBezTo>
                  <a:lnTo>
                    <a:pt x="267" y="968"/>
                  </a:lnTo>
                  <a:lnTo>
                    <a:pt x="267" y="1735"/>
                  </a:lnTo>
                  <a:cubicBezTo>
                    <a:pt x="234" y="1835"/>
                    <a:pt x="267" y="1935"/>
                    <a:pt x="367" y="2035"/>
                  </a:cubicBezTo>
                  <a:cubicBezTo>
                    <a:pt x="391" y="2047"/>
                    <a:pt x="420" y="2055"/>
                    <a:pt x="454" y="2055"/>
                  </a:cubicBezTo>
                  <a:cubicBezTo>
                    <a:pt x="511" y="2055"/>
                    <a:pt x="583" y="2032"/>
                    <a:pt x="667" y="1968"/>
                  </a:cubicBezTo>
                  <a:cubicBezTo>
                    <a:pt x="767" y="1902"/>
                    <a:pt x="867" y="1835"/>
                    <a:pt x="934" y="1768"/>
                  </a:cubicBezTo>
                  <a:cubicBezTo>
                    <a:pt x="1034" y="1668"/>
                    <a:pt x="1101" y="1568"/>
                    <a:pt x="1168" y="1468"/>
                  </a:cubicBezTo>
                  <a:cubicBezTo>
                    <a:pt x="1168" y="1435"/>
                    <a:pt x="1201" y="1401"/>
                    <a:pt x="1201" y="1334"/>
                  </a:cubicBezTo>
                  <a:cubicBezTo>
                    <a:pt x="1201" y="1301"/>
                    <a:pt x="1168" y="1268"/>
                    <a:pt x="1168" y="1234"/>
                  </a:cubicBezTo>
                  <a:lnTo>
                    <a:pt x="1068" y="1234"/>
                  </a:lnTo>
                  <a:cubicBezTo>
                    <a:pt x="1034" y="1268"/>
                    <a:pt x="1001" y="1301"/>
                    <a:pt x="1001" y="1334"/>
                  </a:cubicBezTo>
                  <a:cubicBezTo>
                    <a:pt x="901" y="1468"/>
                    <a:pt x="801" y="1568"/>
                    <a:pt x="667" y="1635"/>
                  </a:cubicBezTo>
                  <a:cubicBezTo>
                    <a:pt x="620" y="1658"/>
                    <a:pt x="573" y="1682"/>
                    <a:pt x="538" y="1682"/>
                  </a:cubicBezTo>
                  <a:cubicBezTo>
                    <a:pt x="523" y="1682"/>
                    <a:pt x="510" y="1678"/>
                    <a:pt x="500" y="1668"/>
                  </a:cubicBezTo>
                  <a:cubicBezTo>
                    <a:pt x="467" y="1668"/>
                    <a:pt x="467" y="1635"/>
                    <a:pt x="467" y="1535"/>
                  </a:cubicBezTo>
                  <a:lnTo>
                    <a:pt x="467" y="834"/>
                  </a:lnTo>
                  <a:lnTo>
                    <a:pt x="901" y="601"/>
                  </a:lnTo>
                  <a:cubicBezTo>
                    <a:pt x="934" y="601"/>
                    <a:pt x="1001" y="534"/>
                    <a:pt x="1001" y="501"/>
                  </a:cubicBezTo>
                  <a:cubicBezTo>
                    <a:pt x="1034" y="467"/>
                    <a:pt x="1034" y="400"/>
                    <a:pt x="1034" y="334"/>
                  </a:cubicBezTo>
                  <a:cubicBezTo>
                    <a:pt x="1068" y="300"/>
                    <a:pt x="1034" y="267"/>
                    <a:pt x="1001" y="234"/>
                  </a:cubicBezTo>
                  <a:cubicBezTo>
                    <a:pt x="1001" y="217"/>
                    <a:pt x="984" y="209"/>
                    <a:pt x="963" y="209"/>
                  </a:cubicBezTo>
                  <a:cubicBezTo>
                    <a:pt x="942" y="209"/>
                    <a:pt x="917" y="217"/>
                    <a:pt x="901" y="234"/>
                  </a:cubicBezTo>
                  <a:lnTo>
                    <a:pt x="467" y="501"/>
                  </a:lnTo>
                  <a:lnTo>
                    <a:pt x="467" y="167"/>
                  </a:lnTo>
                  <a:cubicBezTo>
                    <a:pt x="500" y="134"/>
                    <a:pt x="467" y="67"/>
                    <a:pt x="43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441;p54"/>
            <p:cNvSpPr/>
            <p:nvPr/>
          </p:nvSpPr>
          <p:spPr>
            <a:xfrm>
              <a:off x="2788825" y="2335450"/>
              <a:ext cx="31725" cy="72375"/>
            </a:xfrm>
            <a:custGeom>
              <a:avLst/>
              <a:gdLst/>
              <a:ahLst/>
              <a:cxnLst/>
              <a:rect l="l" t="t" r="r" b="b"/>
              <a:pathLst>
                <a:path w="1269" h="2895" extrusionOk="0">
                  <a:moveTo>
                    <a:pt x="1235" y="0"/>
                  </a:moveTo>
                  <a:cubicBezTo>
                    <a:pt x="1202" y="0"/>
                    <a:pt x="1168" y="0"/>
                    <a:pt x="1101" y="34"/>
                  </a:cubicBezTo>
                  <a:lnTo>
                    <a:pt x="901" y="167"/>
                  </a:lnTo>
                  <a:cubicBezTo>
                    <a:pt x="868" y="167"/>
                    <a:pt x="801" y="234"/>
                    <a:pt x="801" y="267"/>
                  </a:cubicBezTo>
                  <a:cubicBezTo>
                    <a:pt x="768" y="301"/>
                    <a:pt x="735" y="367"/>
                    <a:pt x="735" y="401"/>
                  </a:cubicBezTo>
                  <a:cubicBezTo>
                    <a:pt x="735" y="467"/>
                    <a:pt x="768" y="501"/>
                    <a:pt x="801" y="534"/>
                  </a:cubicBezTo>
                  <a:cubicBezTo>
                    <a:pt x="801" y="545"/>
                    <a:pt x="805" y="549"/>
                    <a:pt x="812" y="549"/>
                  </a:cubicBezTo>
                  <a:cubicBezTo>
                    <a:pt x="827" y="549"/>
                    <a:pt x="857" y="534"/>
                    <a:pt x="901" y="534"/>
                  </a:cubicBezTo>
                  <a:lnTo>
                    <a:pt x="634" y="1468"/>
                  </a:lnTo>
                  <a:lnTo>
                    <a:pt x="368" y="834"/>
                  </a:lnTo>
                  <a:cubicBezTo>
                    <a:pt x="401" y="801"/>
                    <a:pt x="434" y="768"/>
                    <a:pt x="468" y="701"/>
                  </a:cubicBezTo>
                  <a:cubicBezTo>
                    <a:pt x="501" y="668"/>
                    <a:pt x="501" y="634"/>
                    <a:pt x="501" y="567"/>
                  </a:cubicBezTo>
                  <a:cubicBezTo>
                    <a:pt x="501" y="534"/>
                    <a:pt x="501" y="501"/>
                    <a:pt x="468" y="467"/>
                  </a:cubicBezTo>
                  <a:cubicBezTo>
                    <a:pt x="451" y="451"/>
                    <a:pt x="434" y="442"/>
                    <a:pt x="418" y="442"/>
                  </a:cubicBezTo>
                  <a:cubicBezTo>
                    <a:pt x="401" y="442"/>
                    <a:pt x="384" y="451"/>
                    <a:pt x="368" y="467"/>
                  </a:cubicBezTo>
                  <a:lnTo>
                    <a:pt x="134" y="567"/>
                  </a:lnTo>
                  <a:cubicBezTo>
                    <a:pt x="101" y="601"/>
                    <a:pt x="67" y="634"/>
                    <a:pt x="34" y="701"/>
                  </a:cubicBezTo>
                  <a:cubicBezTo>
                    <a:pt x="1" y="734"/>
                    <a:pt x="1" y="801"/>
                    <a:pt x="1" y="834"/>
                  </a:cubicBezTo>
                  <a:cubicBezTo>
                    <a:pt x="1" y="868"/>
                    <a:pt x="1" y="934"/>
                    <a:pt x="34" y="934"/>
                  </a:cubicBezTo>
                  <a:cubicBezTo>
                    <a:pt x="34" y="951"/>
                    <a:pt x="42" y="959"/>
                    <a:pt x="55" y="959"/>
                  </a:cubicBezTo>
                  <a:cubicBezTo>
                    <a:pt x="67" y="959"/>
                    <a:pt x="84" y="951"/>
                    <a:pt x="101" y="934"/>
                  </a:cubicBezTo>
                  <a:lnTo>
                    <a:pt x="534" y="1902"/>
                  </a:lnTo>
                  <a:lnTo>
                    <a:pt x="368" y="2369"/>
                  </a:lnTo>
                  <a:lnTo>
                    <a:pt x="134" y="2502"/>
                  </a:lnTo>
                  <a:cubicBezTo>
                    <a:pt x="101" y="2536"/>
                    <a:pt x="67" y="2569"/>
                    <a:pt x="34" y="2636"/>
                  </a:cubicBezTo>
                  <a:cubicBezTo>
                    <a:pt x="1" y="2669"/>
                    <a:pt x="1" y="2736"/>
                    <a:pt x="1" y="2769"/>
                  </a:cubicBezTo>
                  <a:cubicBezTo>
                    <a:pt x="1" y="2802"/>
                    <a:pt x="1" y="2869"/>
                    <a:pt x="34" y="2869"/>
                  </a:cubicBezTo>
                  <a:cubicBezTo>
                    <a:pt x="51" y="2886"/>
                    <a:pt x="67" y="2894"/>
                    <a:pt x="84" y="2894"/>
                  </a:cubicBezTo>
                  <a:cubicBezTo>
                    <a:pt x="101" y="2894"/>
                    <a:pt x="117" y="2886"/>
                    <a:pt x="134" y="2869"/>
                  </a:cubicBezTo>
                  <a:lnTo>
                    <a:pt x="634" y="2569"/>
                  </a:lnTo>
                  <a:cubicBezTo>
                    <a:pt x="701" y="2536"/>
                    <a:pt x="735" y="2502"/>
                    <a:pt x="768" y="2469"/>
                  </a:cubicBezTo>
                  <a:cubicBezTo>
                    <a:pt x="768" y="2402"/>
                    <a:pt x="801" y="2369"/>
                    <a:pt x="801" y="2302"/>
                  </a:cubicBezTo>
                  <a:cubicBezTo>
                    <a:pt x="801" y="2235"/>
                    <a:pt x="768" y="2202"/>
                    <a:pt x="735" y="2202"/>
                  </a:cubicBezTo>
                  <a:cubicBezTo>
                    <a:pt x="735" y="2202"/>
                    <a:pt x="701" y="2202"/>
                    <a:pt x="634" y="2235"/>
                  </a:cubicBezTo>
                  <a:lnTo>
                    <a:pt x="1135" y="367"/>
                  </a:lnTo>
                  <a:cubicBezTo>
                    <a:pt x="1202" y="334"/>
                    <a:pt x="1202" y="301"/>
                    <a:pt x="1235" y="267"/>
                  </a:cubicBezTo>
                  <a:cubicBezTo>
                    <a:pt x="1268" y="201"/>
                    <a:pt x="1268" y="167"/>
                    <a:pt x="1268" y="134"/>
                  </a:cubicBezTo>
                  <a:cubicBezTo>
                    <a:pt x="1268" y="67"/>
                    <a:pt x="1268" y="34"/>
                    <a:pt x="123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442;p54"/>
            <p:cNvSpPr/>
            <p:nvPr/>
          </p:nvSpPr>
          <p:spPr>
            <a:xfrm>
              <a:off x="2824700" y="2318775"/>
              <a:ext cx="32525" cy="49850"/>
            </a:xfrm>
            <a:custGeom>
              <a:avLst/>
              <a:gdLst/>
              <a:ahLst/>
              <a:cxnLst/>
              <a:rect l="l" t="t" r="r" b="b"/>
              <a:pathLst>
                <a:path w="1301" h="1994" extrusionOk="0">
                  <a:moveTo>
                    <a:pt x="133" y="0"/>
                  </a:moveTo>
                  <a:cubicBezTo>
                    <a:pt x="100" y="34"/>
                    <a:pt x="67" y="67"/>
                    <a:pt x="33" y="100"/>
                  </a:cubicBezTo>
                  <a:cubicBezTo>
                    <a:pt x="33" y="167"/>
                    <a:pt x="0" y="200"/>
                    <a:pt x="0" y="267"/>
                  </a:cubicBezTo>
                  <a:cubicBezTo>
                    <a:pt x="0" y="300"/>
                    <a:pt x="0" y="300"/>
                    <a:pt x="33" y="334"/>
                  </a:cubicBezTo>
                  <a:cubicBezTo>
                    <a:pt x="33" y="367"/>
                    <a:pt x="67" y="367"/>
                    <a:pt x="100" y="401"/>
                  </a:cubicBezTo>
                  <a:lnTo>
                    <a:pt x="834" y="601"/>
                  </a:lnTo>
                  <a:lnTo>
                    <a:pt x="100" y="1635"/>
                  </a:lnTo>
                  <a:cubicBezTo>
                    <a:pt x="67" y="1668"/>
                    <a:pt x="33" y="1735"/>
                    <a:pt x="33" y="1768"/>
                  </a:cubicBezTo>
                  <a:cubicBezTo>
                    <a:pt x="0" y="1802"/>
                    <a:pt x="0" y="1835"/>
                    <a:pt x="0" y="1868"/>
                  </a:cubicBezTo>
                  <a:cubicBezTo>
                    <a:pt x="0" y="1902"/>
                    <a:pt x="0" y="1935"/>
                    <a:pt x="33" y="1968"/>
                  </a:cubicBezTo>
                  <a:cubicBezTo>
                    <a:pt x="50" y="1985"/>
                    <a:pt x="67" y="1993"/>
                    <a:pt x="83" y="1993"/>
                  </a:cubicBezTo>
                  <a:cubicBezTo>
                    <a:pt x="100" y="1993"/>
                    <a:pt x="117" y="1985"/>
                    <a:pt x="133" y="1968"/>
                  </a:cubicBezTo>
                  <a:cubicBezTo>
                    <a:pt x="167" y="1968"/>
                    <a:pt x="200" y="1935"/>
                    <a:pt x="200" y="1868"/>
                  </a:cubicBezTo>
                  <a:lnTo>
                    <a:pt x="1301" y="300"/>
                  </a:lnTo>
                  <a:lnTo>
                    <a:pt x="200"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443;p54"/>
            <p:cNvSpPr/>
            <p:nvPr/>
          </p:nvSpPr>
          <p:spPr>
            <a:xfrm>
              <a:off x="1857325" y="2966100"/>
              <a:ext cx="32550" cy="49850"/>
            </a:xfrm>
            <a:custGeom>
              <a:avLst/>
              <a:gdLst/>
              <a:ahLst/>
              <a:cxnLst/>
              <a:rect l="l" t="t" r="r" b="b"/>
              <a:pathLst>
                <a:path w="1302" h="1994" extrusionOk="0">
                  <a:moveTo>
                    <a:pt x="1247" y="1"/>
                  </a:moveTo>
                  <a:cubicBezTo>
                    <a:pt x="1235" y="1"/>
                    <a:pt x="1218" y="9"/>
                    <a:pt x="1202" y="26"/>
                  </a:cubicBezTo>
                  <a:cubicBezTo>
                    <a:pt x="1168" y="59"/>
                    <a:pt x="1135" y="93"/>
                    <a:pt x="1102" y="126"/>
                  </a:cubicBezTo>
                  <a:lnTo>
                    <a:pt x="1" y="1694"/>
                  </a:lnTo>
                  <a:lnTo>
                    <a:pt x="1102" y="1994"/>
                  </a:lnTo>
                  <a:lnTo>
                    <a:pt x="1202" y="1994"/>
                  </a:lnTo>
                  <a:cubicBezTo>
                    <a:pt x="1235" y="1961"/>
                    <a:pt x="1268" y="1927"/>
                    <a:pt x="1268" y="1894"/>
                  </a:cubicBezTo>
                  <a:cubicBezTo>
                    <a:pt x="1302" y="1827"/>
                    <a:pt x="1302" y="1794"/>
                    <a:pt x="1302" y="1727"/>
                  </a:cubicBezTo>
                  <a:cubicBezTo>
                    <a:pt x="1302" y="1694"/>
                    <a:pt x="1302" y="1694"/>
                    <a:pt x="1302" y="1660"/>
                  </a:cubicBezTo>
                  <a:cubicBezTo>
                    <a:pt x="1268" y="1627"/>
                    <a:pt x="1235" y="1627"/>
                    <a:pt x="1235" y="1627"/>
                  </a:cubicBezTo>
                  <a:lnTo>
                    <a:pt x="501" y="1427"/>
                  </a:lnTo>
                  <a:lnTo>
                    <a:pt x="1235" y="359"/>
                  </a:lnTo>
                  <a:cubicBezTo>
                    <a:pt x="1235" y="326"/>
                    <a:pt x="1268" y="293"/>
                    <a:pt x="1302" y="226"/>
                  </a:cubicBezTo>
                  <a:cubicBezTo>
                    <a:pt x="1302" y="193"/>
                    <a:pt x="1302" y="159"/>
                    <a:pt x="1302" y="126"/>
                  </a:cubicBezTo>
                  <a:cubicBezTo>
                    <a:pt x="1302" y="93"/>
                    <a:pt x="1302" y="59"/>
                    <a:pt x="1268" y="26"/>
                  </a:cubicBezTo>
                  <a:cubicBezTo>
                    <a:pt x="1268" y="9"/>
                    <a:pt x="1260" y="1"/>
                    <a:pt x="124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444;p54"/>
            <p:cNvSpPr/>
            <p:nvPr/>
          </p:nvSpPr>
          <p:spPr>
            <a:xfrm>
              <a:off x="1897350" y="2935250"/>
              <a:ext cx="25050" cy="83200"/>
            </a:xfrm>
            <a:custGeom>
              <a:avLst/>
              <a:gdLst/>
              <a:ahLst/>
              <a:cxnLst/>
              <a:rect l="l" t="t" r="r" b="b"/>
              <a:pathLst>
                <a:path w="1002" h="3328" extrusionOk="0">
                  <a:moveTo>
                    <a:pt x="922" y="1"/>
                  </a:moveTo>
                  <a:cubicBezTo>
                    <a:pt x="910" y="1"/>
                    <a:pt x="902" y="9"/>
                    <a:pt x="902" y="26"/>
                  </a:cubicBezTo>
                  <a:cubicBezTo>
                    <a:pt x="868" y="59"/>
                    <a:pt x="835" y="59"/>
                    <a:pt x="801" y="92"/>
                  </a:cubicBezTo>
                  <a:cubicBezTo>
                    <a:pt x="801" y="159"/>
                    <a:pt x="768" y="192"/>
                    <a:pt x="768" y="259"/>
                  </a:cubicBezTo>
                  <a:lnTo>
                    <a:pt x="34" y="3094"/>
                  </a:lnTo>
                  <a:cubicBezTo>
                    <a:pt x="34" y="3128"/>
                    <a:pt x="1" y="3161"/>
                    <a:pt x="1" y="3228"/>
                  </a:cubicBezTo>
                  <a:cubicBezTo>
                    <a:pt x="1" y="3261"/>
                    <a:pt x="34" y="3295"/>
                    <a:pt x="34" y="3328"/>
                  </a:cubicBezTo>
                  <a:lnTo>
                    <a:pt x="134" y="3328"/>
                  </a:lnTo>
                  <a:cubicBezTo>
                    <a:pt x="168" y="3295"/>
                    <a:pt x="168" y="3295"/>
                    <a:pt x="201" y="3261"/>
                  </a:cubicBezTo>
                  <a:cubicBezTo>
                    <a:pt x="201" y="3195"/>
                    <a:pt x="234" y="3161"/>
                    <a:pt x="234" y="3094"/>
                  </a:cubicBezTo>
                  <a:lnTo>
                    <a:pt x="968" y="259"/>
                  </a:lnTo>
                  <a:cubicBezTo>
                    <a:pt x="1002" y="226"/>
                    <a:pt x="1002" y="159"/>
                    <a:pt x="1002" y="126"/>
                  </a:cubicBezTo>
                  <a:cubicBezTo>
                    <a:pt x="1002" y="92"/>
                    <a:pt x="1002" y="59"/>
                    <a:pt x="968" y="26"/>
                  </a:cubicBezTo>
                  <a:cubicBezTo>
                    <a:pt x="952" y="9"/>
                    <a:pt x="935" y="1"/>
                    <a:pt x="92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445;p54"/>
            <p:cNvSpPr/>
            <p:nvPr/>
          </p:nvSpPr>
          <p:spPr>
            <a:xfrm>
              <a:off x="1928225" y="2937550"/>
              <a:ext cx="31700" cy="50050"/>
            </a:xfrm>
            <a:custGeom>
              <a:avLst/>
              <a:gdLst/>
              <a:ahLst/>
              <a:cxnLst/>
              <a:rect l="l" t="t" r="r" b="b"/>
              <a:pathLst>
                <a:path w="1268" h="2002" extrusionOk="0">
                  <a:moveTo>
                    <a:pt x="1134" y="0"/>
                  </a:moveTo>
                  <a:lnTo>
                    <a:pt x="834" y="200"/>
                  </a:lnTo>
                  <a:cubicBezTo>
                    <a:pt x="801" y="200"/>
                    <a:pt x="734" y="234"/>
                    <a:pt x="734" y="301"/>
                  </a:cubicBezTo>
                  <a:cubicBezTo>
                    <a:pt x="701" y="334"/>
                    <a:pt x="701" y="401"/>
                    <a:pt x="701" y="434"/>
                  </a:cubicBezTo>
                  <a:cubicBezTo>
                    <a:pt x="667" y="467"/>
                    <a:pt x="701" y="534"/>
                    <a:pt x="734" y="567"/>
                  </a:cubicBezTo>
                  <a:cubicBezTo>
                    <a:pt x="734" y="567"/>
                    <a:pt x="767" y="567"/>
                    <a:pt x="834" y="534"/>
                  </a:cubicBezTo>
                  <a:lnTo>
                    <a:pt x="934" y="501"/>
                  </a:lnTo>
                  <a:lnTo>
                    <a:pt x="934" y="1201"/>
                  </a:lnTo>
                  <a:cubicBezTo>
                    <a:pt x="867" y="1301"/>
                    <a:pt x="801" y="1368"/>
                    <a:pt x="734" y="1468"/>
                  </a:cubicBezTo>
                  <a:cubicBezTo>
                    <a:pt x="667" y="1501"/>
                    <a:pt x="634" y="1568"/>
                    <a:pt x="567" y="1601"/>
                  </a:cubicBezTo>
                  <a:lnTo>
                    <a:pt x="467" y="1601"/>
                  </a:lnTo>
                  <a:cubicBezTo>
                    <a:pt x="434" y="1535"/>
                    <a:pt x="434" y="1501"/>
                    <a:pt x="434" y="1435"/>
                  </a:cubicBezTo>
                  <a:lnTo>
                    <a:pt x="434" y="401"/>
                  </a:lnTo>
                  <a:lnTo>
                    <a:pt x="167" y="567"/>
                  </a:lnTo>
                  <a:cubicBezTo>
                    <a:pt x="134" y="567"/>
                    <a:pt x="67" y="634"/>
                    <a:pt x="67" y="667"/>
                  </a:cubicBezTo>
                  <a:cubicBezTo>
                    <a:pt x="33" y="701"/>
                    <a:pt x="33" y="768"/>
                    <a:pt x="33" y="834"/>
                  </a:cubicBezTo>
                  <a:cubicBezTo>
                    <a:pt x="0" y="868"/>
                    <a:pt x="33" y="901"/>
                    <a:pt x="67" y="934"/>
                  </a:cubicBezTo>
                  <a:cubicBezTo>
                    <a:pt x="67" y="951"/>
                    <a:pt x="75" y="959"/>
                    <a:pt x="92" y="959"/>
                  </a:cubicBezTo>
                  <a:cubicBezTo>
                    <a:pt x="108" y="959"/>
                    <a:pt x="134" y="951"/>
                    <a:pt x="167" y="934"/>
                  </a:cubicBezTo>
                  <a:lnTo>
                    <a:pt x="200" y="901"/>
                  </a:lnTo>
                  <a:lnTo>
                    <a:pt x="200" y="1635"/>
                  </a:lnTo>
                  <a:cubicBezTo>
                    <a:pt x="200" y="1735"/>
                    <a:pt x="200" y="1802"/>
                    <a:pt x="234" y="1868"/>
                  </a:cubicBezTo>
                  <a:cubicBezTo>
                    <a:pt x="267" y="1935"/>
                    <a:pt x="300" y="1968"/>
                    <a:pt x="367" y="2002"/>
                  </a:cubicBezTo>
                  <a:cubicBezTo>
                    <a:pt x="434" y="2002"/>
                    <a:pt x="500" y="1968"/>
                    <a:pt x="567" y="1935"/>
                  </a:cubicBezTo>
                  <a:cubicBezTo>
                    <a:pt x="634" y="1902"/>
                    <a:pt x="667" y="1868"/>
                    <a:pt x="734" y="1802"/>
                  </a:cubicBezTo>
                  <a:cubicBezTo>
                    <a:pt x="801" y="1735"/>
                    <a:pt x="867" y="1668"/>
                    <a:pt x="934" y="1601"/>
                  </a:cubicBezTo>
                  <a:lnTo>
                    <a:pt x="934" y="1702"/>
                  </a:lnTo>
                  <a:lnTo>
                    <a:pt x="1134" y="1568"/>
                  </a:lnTo>
                  <a:cubicBezTo>
                    <a:pt x="1168" y="1535"/>
                    <a:pt x="1201" y="1501"/>
                    <a:pt x="1234" y="1435"/>
                  </a:cubicBezTo>
                  <a:cubicBezTo>
                    <a:pt x="1268" y="1401"/>
                    <a:pt x="1268" y="1335"/>
                    <a:pt x="1268" y="1301"/>
                  </a:cubicBezTo>
                  <a:cubicBezTo>
                    <a:pt x="1268" y="1268"/>
                    <a:pt x="1268" y="1235"/>
                    <a:pt x="1234" y="1201"/>
                  </a:cubicBezTo>
                  <a:cubicBezTo>
                    <a:pt x="1218" y="1184"/>
                    <a:pt x="1201" y="1176"/>
                    <a:pt x="1184" y="1176"/>
                  </a:cubicBezTo>
                  <a:cubicBezTo>
                    <a:pt x="1168" y="1176"/>
                    <a:pt x="1151" y="1184"/>
                    <a:pt x="1134" y="1201"/>
                  </a:cubicBezTo>
                  <a:lnTo>
                    <a:pt x="11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446;p54"/>
            <p:cNvSpPr/>
            <p:nvPr/>
          </p:nvSpPr>
          <p:spPr>
            <a:xfrm>
              <a:off x="1964900" y="2917750"/>
              <a:ext cx="30050" cy="53800"/>
            </a:xfrm>
            <a:custGeom>
              <a:avLst/>
              <a:gdLst/>
              <a:ahLst/>
              <a:cxnLst/>
              <a:rect l="l" t="t" r="r" b="b"/>
              <a:pathLst>
                <a:path w="1202" h="2152" extrusionOk="0">
                  <a:moveTo>
                    <a:pt x="1002" y="0"/>
                  </a:moveTo>
                  <a:cubicBezTo>
                    <a:pt x="968" y="0"/>
                    <a:pt x="935" y="8"/>
                    <a:pt x="901" y="25"/>
                  </a:cubicBezTo>
                  <a:cubicBezTo>
                    <a:pt x="835" y="58"/>
                    <a:pt x="801" y="125"/>
                    <a:pt x="735" y="159"/>
                  </a:cubicBezTo>
                  <a:cubicBezTo>
                    <a:pt x="668" y="292"/>
                    <a:pt x="601" y="392"/>
                    <a:pt x="535" y="492"/>
                  </a:cubicBezTo>
                  <a:lnTo>
                    <a:pt x="535" y="292"/>
                  </a:lnTo>
                  <a:lnTo>
                    <a:pt x="201" y="525"/>
                  </a:lnTo>
                  <a:cubicBezTo>
                    <a:pt x="168" y="559"/>
                    <a:pt x="134" y="592"/>
                    <a:pt x="101" y="659"/>
                  </a:cubicBezTo>
                  <a:cubicBezTo>
                    <a:pt x="68" y="692"/>
                    <a:pt x="68" y="726"/>
                    <a:pt x="68" y="792"/>
                  </a:cubicBezTo>
                  <a:cubicBezTo>
                    <a:pt x="68" y="826"/>
                    <a:pt x="68" y="859"/>
                    <a:pt x="101" y="892"/>
                  </a:cubicBezTo>
                  <a:cubicBezTo>
                    <a:pt x="118" y="909"/>
                    <a:pt x="134" y="917"/>
                    <a:pt x="151" y="917"/>
                  </a:cubicBezTo>
                  <a:cubicBezTo>
                    <a:pt x="168" y="917"/>
                    <a:pt x="184" y="909"/>
                    <a:pt x="201" y="892"/>
                  </a:cubicBezTo>
                  <a:lnTo>
                    <a:pt x="301" y="826"/>
                  </a:lnTo>
                  <a:lnTo>
                    <a:pt x="301" y="1660"/>
                  </a:lnTo>
                  <a:lnTo>
                    <a:pt x="168" y="1760"/>
                  </a:lnTo>
                  <a:cubicBezTo>
                    <a:pt x="101" y="1760"/>
                    <a:pt x="68" y="1826"/>
                    <a:pt x="34" y="1860"/>
                  </a:cubicBezTo>
                  <a:cubicBezTo>
                    <a:pt x="1" y="1893"/>
                    <a:pt x="1" y="1960"/>
                    <a:pt x="1" y="1993"/>
                  </a:cubicBezTo>
                  <a:cubicBezTo>
                    <a:pt x="1" y="2060"/>
                    <a:pt x="1" y="2093"/>
                    <a:pt x="34" y="2127"/>
                  </a:cubicBezTo>
                  <a:cubicBezTo>
                    <a:pt x="51" y="2143"/>
                    <a:pt x="68" y="2152"/>
                    <a:pt x="88" y="2152"/>
                  </a:cubicBezTo>
                  <a:cubicBezTo>
                    <a:pt x="109" y="2152"/>
                    <a:pt x="134" y="2143"/>
                    <a:pt x="168" y="2127"/>
                  </a:cubicBezTo>
                  <a:lnTo>
                    <a:pt x="835" y="1693"/>
                  </a:lnTo>
                  <a:cubicBezTo>
                    <a:pt x="901" y="1660"/>
                    <a:pt x="935" y="1626"/>
                    <a:pt x="968" y="1593"/>
                  </a:cubicBezTo>
                  <a:cubicBezTo>
                    <a:pt x="968" y="1526"/>
                    <a:pt x="1002" y="1493"/>
                    <a:pt x="1002" y="1426"/>
                  </a:cubicBezTo>
                  <a:cubicBezTo>
                    <a:pt x="1002" y="1393"/>
                    <a:pt x="968" y="1359"/>
                    <a:pt x="968" y="1326"/>
                  </a:cubicBezTo>
                  <a:cubicBezTo>
                    <a:pt x="951" y="1309"/>
                    <a:pt x="935" y="1301"/>
                    <a:pt x="914" y="1301"/>
                  </a:cubicBezTo>
                  <a:cubicBezTo>
                    <a:pt x="893" y="1301"/>
                    <a:pt x="868" y="1309"/>
                    <a:pt x="835" y="1326"/>
                  </a:cubicBezTo>
                  <a:lnTo>
                    <a:pt x="535" y="1526"/>
                  </a:lnTo>
                  <a:lnTo>
                    <a:pt x="535" y="992"/>
                  </a:lnTo>
                  <a:cubicBezTo>
                    <a:pt x="601" y="859"/>
                    <a:pt x="668" y="726"/>
                    <a:pt x="768" y="592"/>
                  </a:cubicBezTo>
                  <a:cubicBezTo>
                    <a:pt x="801" y="492"/>
                    <a:pt x="835" y="459"/>
                    <a:pt x="901" y="392"/>
                  </a:cubicBezTo>
                  <a:lnTo>
                    <a:pt x="968" y="392"/>
                  </a:lnTo>
                  <a:cubicBezTo>
                    <a:pt x="985" y="409"/>
                    <a:pt x="1002" y="417"/>
                    <a:pt x="1018" y="417"/>
                  </a:cubicBezTo>
                  <a:cubicBezTo>
                    <a:pt x="1035" y="417"/>
                    <a:pt x="1052" y="409"/>
                    <a:pt x="1068" y="392"/>
                  </a:cubicBezTo>
                  <a:cubicBezTo>
                    <a:pt x="1102" y="392"/>
                    <a:pt x="1135" y="359"/>
                    <a:pt x="1135" y="292"/>
                  </a:cubicBezTo>
                  <a:cubicBezTo>
                    <a:pt x="1168" y="259"/>
                    <a:pt x="1168" y="225"/>
                    <a:pt x="1168" y="159"/>
                  </a:cubicBezTo>
                  <a:cubicBezTo>
                    <a:pt x="1202" y="92"/>
                    <a:pt x="1168" y="58"/>
                    <a:pt x="1102" y="25"/>
                  </a:cubicBezTo>
                  <a:cubicBezTo>
                    <a:pt x="1068" y="8"/>
                    <a:pt x="1035" y="0"/>
                    <a:pt x="100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447;p54"/>
            <p:cNvSpPr/>
            <p:nvPr/>
          </p:nvSpPr>
          <p:spPr>
            <a:xfrm>
              <a:off x="1999925" y="2885850"/>
              <a:ext cx="27550" cy="63400"/>
            </a:xfrm>
            <a:custGeom>
              <a:avLst/>
              <a:gdLst/>
              <a:ahLst/>
              <a:cxnLst/>
              <a:rect l="l" t="t" r="r" b="b"/>
              <a:pathLst>
                <a:path w="1102" h="2536" extrusionOk="0">
                  <a:moveTo>
                    <a:pt x="668" y="0"/>
                  </a:moveTo>
                  <a:lnTo>
                    <a:pt x="268" y="234"/>
                  </a:lnTo>
                  <a:cubicBezTo>
                    <a:pt x="201" y="267"/>
                    <a:pt x="168" y="300"/>
                    <a:pt x="134" y="334"/>
                  </a:cubicBezTo>
                  <a:cubicBezTo>
                    <a:pt x="101" y="400"/>
                    <a:pt x="101" y="434"/>
                    <a:pt x="101" y="501"/>
                  </a:cubicBezTo>
                  <a:cubicBezTo>
                    <a:pt x="101" y="534"/>
                    <a:pt x="101" y="567"/>
                    <a:pt x="134" y="601"/>
                  </a:cubicBezTo>
                  <a:cubicBezTo>
                    <a:pt x="151" y="617"/>
                    <a:pt x="168" y="626"/>
                    <a:pt x="188" y="626"/>
                  </a:cubicBezTo>
                  <a:cubicBezTo>
                    <a:pt x="209" y="626"/>
                    <a:pt x="234" y="617"/>
                    <a:pt x="268" y="601"/>
                  </a:cubicBezTo>
                  <a:lnTo>
                    <a:pt x="434" y="501"/>
                  </a:lnTo>
                  <a:lnTo>
                    <a:pt x="434" y="2002"/>
                  </a:lnTo>
                  <a:lnTo>
                    <a:pt x="168" y="2168"/>
                  </a:lnTo>
                  <a:cubicBezTo>
                    <a:pt x="101" y="2168"/>
                    <a:pt x="68" y="2235"/>
                    <a:pt x="34" y="2268"/>
                  </a:cubicBezTo>
                  <a:cubicBezTo>
                    <a:pt x="34" y="2302"/>
                    <a:pt x="1" y="2369"/>
                    <a:pt x="1" y="2402"/>
                  </a:cubicBezTo>
                  <a:cubicBezTo>
                    <a:pt x="1" y="2469"/>
                    <a:pt x="1" y="2502"/>
                    <a:pt x="34" y="2535"/>
                  </a:cubicBezTo>
                  <a:cubicBezTo>
                    <a:pt x="68" y="2535"/>
                    <a:pt x="101" y="2535"/>
                    <a:pt x="168" y="2502"/>
                  </a:cubicBezTo>
                  <a:lnTo>
                    <a:pt x="935" y="2035"/>
                  </a:lnTo>
                  <a:cubicBezTo>
                    <a:pt x="968" y="2035"/>
                    <a:pt x="1035" y="2002"/>
                    <a:pt x="1035" y="1935"/>
                  </a:cubicBezTo>
                  <a:cubicBezTo>
                    <a:pt x="1068" y="1902"/>
                    <a:pt x="1068" y="1835"/>
                    <a:pt x="1068" y="1801"/>
                  </a:cubicBezTo>
                  <a:cubicBezTo>
                    <a:pt x="1102" y="1768"/>
                    <a:pt x="1068" y="1701"/>
                    <a:pt x="1035" y="1668"/>
                  </a:cubicBezTo>
                  <a:cubicBezTo>
                    <a:pt x="1035" y="1668"/>
                    <a:pt x="1002" y="1668"/>
                    <a:pt x="935" y="1701"/>
                  </a:cubicBezTo>
                  <a:lnTo>
                    <a:pt x="668" y="1868"/>
                  </a:lnTo>
                  <a:lnTo>
                    <a:pt x="668"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448;p54"/>
            <p:cNvSpPr/>
            <p:nvPr/>
          </p:nvSpPr>
          <p:spPr>
            <a:xfrm>
              <a:off x="2033300" y="2880200"/>
              <a:ext cx="33375" cy="50500"/>
            </a:xfrm>
            <a:custGeom>
              <a:avLst/>
              <a:gdLst/>
              <a:ahLst/>
              <a:cxnLst/>
              <a:rect l="l" t="t" r="r" b="b"/>
              <a:pathLst>
                <a:path w="1335" h="2020" extrusionOk="0">
                  <a:moveTo>
                    <a:pt x="184" y="1"/>
                  </a:moveTo>
                  <a:cubicBezTo>
                    <a:pt x="167" y="1"/>
                    <a:pt x="150" y="9"/>
                    <a:pt x="134" y="26"/>
                  </a:cubicBezTo>
                  <a:cubicBezTo>
                    <a:pt x="100" y="26"/>
                    <a:pt x="67" y="59"/>
                    <a:pt x="67" y="126"/>
                  </a:cubicBezTo>
                  <a:cubicBezTo>
                    <a:pt x="33" y="159"/>
                    <a:pt x="33" y="193"/>
                    <a:pt x="33" y="260"/>
                  </a:cubicBezTo>
                  <a:cubicBezTo>
                    <a:pt x="0" y="293"/>
                    <a:pt x="0" y="326"/>
                    <a:pt x="33" y="326"/>
                  </a:cubicBezTo>
                  <a:cubicBezTo>
                    <a:pt x="33" y="360"/>
                    <a:pt x="67" y="393"/>
                    <a:pt x="100" y="393"/>
                  </a:cubicBezTo>
                  <a:lnTo>
                    <a:pt x="834" y="593"/>
                  </a:lnTo>
                  <a:lnTo>
                    <a:pt x="67" y="1661"/>
                  </a:lnTo>
                  <a:cubicBezTo>
                    <a:pt x="33" y="1694"/>
                    <a:pt x="33" y="1727"/>
                    <a:pt x="0" y="1794"/>
                  </a:cubicBezTo>
                  <a:cubicBezTo>
                    <a:pt x="0" y="1827"/>
                    <a:pt x="0" y="1861"/>
                    <a:pt x="0" y="1894"/>
                  </a:cubicBezTo>
                  <a:cubicBezTo>
                    <a:pt x="0" y="1927"/>
                    <a:pt x="0" y="1961"/>
                    <a:pt x="33" y="1994"/>
                  </a:cubicBezTo>
                  <a:cubicBezTo>
                    <a:pt x="50" y="2011"/>
                    <a:pt x="67" y="2019"/>
                    <a:pt x="83" y="2019"/>
                  </a:cubicBezTo>
                  <a:cubicBezTo>
                    <a:pt x="100" y="2019"/>
                    <a:pt x="117" y="2011"/>
                    <a:pt x="134" y="1994"/>
                  </a:cubicBezTo>
                  <a:cubicBezTo>
                    <a:pt x="167" y="1961"/>
                    <a:pt x="167" y="1927"/>
                    <a:pt x="200" y="1894"/>
                  </a:cubicBezTo>
                  <a:lnTo>
                    <a:pt x="1334" y="326"/>
                  </a:lnTo>
                  <a:lnTo>
                    <a:pt x="234" y="26"/>
                  </a:lnTo>
                  <a:cubicBezTo>
                    <a:pt x="217" y="9"/>
                    <a:pt x="200" y="1"/>
                    <a:pt x="18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449;p54"/>
            <p:cNvSpPr/>
            <p:nvPr/>
          </p:nvSpPr>
          <p:spPr>
            <a:xfrm>
              <a:off x="1687200" y="3168750"/>
              <a:ext cx="32550" cy="49850"/>
            </a:xfrm>
            <a:custGeom>
              <a:avLst/>
              <a:gdLst/>
              <a:ahLst/>
              <a:cxnLst/>
              <a:rect l="l" t="t" r="r" b="b"/>
              <a:pathLst>
                <a:path w="1302" h="1994" extrusionOk="0">
                  <a:moveTo>
                    <a:pt x="1223" y="1"/>
                  </a:moveTo>
                  <a:cubicBezTo>
                    <a:pt x="1210" y="1"/>
                    <a:pt x="1202" y="9"/>
                    <a:pt x="1202" y="26"/>
                  </a:cubicBezTo>
                  <a:cubicBezTo>
                    <a:pt x="1168" y="26"/>
                    <a:pt x="1135" y="59"/>
                    <a:pt x="1102" y="126"/>
                  </a:cubicBezTo>
                  <a:lnTo>
                    <a:pt x="1" y="1693"/>
                  </a:lnTo>
                  <a:lnTo>
                    <a:pt x="1102" y="1994"/>
                  </a:lnTo>
                  <a:lnTo>
                    <a:pt x="1202" y="1994"/>
                  </a:lnTo>
                  <a:cubicBezTo>
                    <a:pt x="1235" y="1960"/>
                    <a:pt x="1268" y="1927"/>
                    <a:pt x="1268" y="1894"/>
                  </a:cubicBezTo>
                  <a:cubicBezTo>
                    <a:pt x="1302" y="1827"/>
                    <a:pt x="1302" y="1794"/>
                    <a:pt x="1302" y="1727"/>
                  </a:cubicBezTo>
                  <a:cubicBezTo>
                    <a:pt x="1302" y="1727"/>
                    <a:pt x="1302" y="1693"/>
                    <a:pt x="1302" y="1660"/>
                  </a:cubicBezTo>
                  <a:cubicBezTo>
                    <a:pt x="1302" y="1627"/>
                    <a:pt x="1268" y="1627"/>
                    <a:pt x="1235" y="1627"/>
                  </a:cubicBezTo>
                  <a:lnTo>
                    <a:pt x="501" y="1427"/>
                  </a:lnTo>
                  <a:lnTo>
                    <a:pt x="1235" y="359"/>
                  </a:lnTo>
                  <a:cubicBezTo>
                    <a:pt x="1268" y="326"/>
                    <a:pt x="1302" y="259"/>
                    <a:pt x="1302" y="226"/>
                  </a:cubicBezTo>
                  <a:cubicBezTo>
                    <a:pt x="1302" y="192"/>
                    <a:pt x="1302" y="159"/>
                    <a:pt x="1302" y="126"/>
                  </a:cubicBezTo>
                  <a:cubicBezTo>
                    <a:pt x="1302" y="92"/>
                    <a:pt x="1302" y="26"/>
                    <a:pt x="1268" y="26"/>
                  </a:cubicBezTo>
                  <a:cubicBezTo>
                    <a:pt x="1252" y="9"/>
                    <a:pt x="1235" y="1"/>
                    <a:pt x="122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450;p54"/>
            <p:cNvSpPr/>
            <p:nvPr/>
          </p:nvSpPr>
          <p:spPr>
            <a:xfrm>
              <a:off x="1727250" y="3138525"/>
              <a:ext cx="25025" cy="83200"/>
            </a:xfrm>
            <a:custGeom>
              <a:avLst/>
              <a:gdLst/>
              <a:ahLst/>
              <a:cxnLst/>
              <a:rect l="l" t="t" r="r" b="b"/>
              <a:pathLst>
                <a:path w="1001" h="3328" extrusionOk="0">
                  <a:moveTo>
                    <a:pt x="901" y="0"/>
                  </a:moveTo>
                  <a:cubicBezTo>
                    <a:pt x="867" y="34"/>
                    <a:pt x="834" y="67"/>
                    <a:pt x="834" y="100"/>
                  </a:cubicBezTo>
                  <a:cubicBezTo>
                    <a:pt x="801" y="134"/>
                    <a:pt x="801" y="201"/>
                    <a:pt x="767" y="234"/>
                  </a:cubicBezTo>
                  <a:lnTo>
                    <a:pt x="33" y="3069"/>
                  </a:lnTo>
                  <a:cubicBezTo>
                    <a:pt x="33" y="3103"/>
                    <a:pt x="33" y="3169"/>
                    <a:pt x="33" y="3203"/>
                  </a:cubicBezTo>
                  <a:cubicBezTo>
                    <a:pt x="0" y="3236"/>
                    <a:pt x="33" y="3269"/>
                    <a:pt x="67" y="3303"/>
                  </a:cubicBezTo>
                  <a:cubicBezTo>
                    <a:pt x="67" y="3319"/>
                    <a:pt x="75" y="3328"/>
                    <a:pt x="88" y="3328"/>
                  </a:cubicBezTo>
                  <a:cubicBezTo>
                    <a:pt x="100" y="3328"/>
                    <a:pt x="117" y="3319"/>
                    <a:pt x="133" y="3303"/>
                  </a:cubicBezTo>
                  <a:cubicBezTo>
                    <a:pt x="167" y="3303"/>
                    <a:pt x="200" y="3269"/>
                    <a:pt x="200" y="3236"/>
                  </a:cubicBezTo>
                  <a:cubicBezTo>
                    <a:pt x="234" y="3203"/>
                    <a:pt x="234" y="3136"/>
                    <a:pt x="267" y="3069"/>
                  </a:cubicBezTo>
                  <a:lnTo>
                    <a:pt x="1001" y="234"/>
                  </a:lnTo>
                  <a:cubicBezTo>
                    <a:pt x="1001" y="201"/>
                    <a:pt x="1001" y="167"/>
                    <a:pt x="1001" y="100"/>
                  </a:cubicBezTo>
                  <a:cubicBezTo>
                    <a:pt x="1001" y="67"/>
                    <a:pt x="1001" y="34"/>
                    <a:pt x="96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451;p54"/>
            <p:cNvSpPr/>
            <p:nvPr/>
          </p:nvSpPr>
          <p:spPr>
            <a:xfrm>
              <a:off x="1758100" y="3140200"/>
              <a:ext cx="32550" cy="49550"/>
            </a:xfrm>
            <a:custGeom>
              <a:avLst/>
              <a:gdLst/>
              <a:ahLst/>
              <a:cxnLst/>
              <a:rect l="l" t="t" r="r" b="b"/>
              <a:pathLst>
                <a:path w="1302" h="1982" extrusionOk="0">
                  <a:moveTo>
                    <a:pt x="1134" y="0"/>
                  </a:moveTo>
                  <a:lnTo>
                    <a:pt x="834" y="200"/>
                  </a:lnTo>
                  <a:cubicBezTo>
                    <a:pt x="801" y="200"/>
                    <a:pt x="734" y="267"/>
                    <a:pt x="701" y="300"/>
                  </a:cubicBezTo>
                  <a:cubicBezTo>
                    <a:pt x="701" y="334"/>
                    <a:pt x="701" y="400"/>
                    <a:pt x="667" y="467"/>
                  </a:cubicBezTo>
                  <a:cubicBezTo>
                    <a:pt x="667" y="500"/>
                    <a:pt x="701" y="534"/>
                    <a:pt x="701" y="567"/>
                  </a:cubicBezTo>
                  <a:cubicBezTo>
                    <a:pt x="734" y="567"/>
                    <a:pt x="767" y="567"/>
                    <a:pt x="834" y="534"/>
                  </a:cubicBezTo>
                  <a:lnTo>
                    <a:pt x="901" y="500"/>
                  </a:lnTo>
                  <a:lnTo>
                    <a:pt x="901" y="1201"/>
                  </a:lnTo>
                  <a:cubicBezTo>
                    <a:pt x="868" y="1301"/>
                    <a:pt x="801" y="1368"/>
                    <a:pt x="734" y="1468"/>
                  </a:cubicBezTo>
                  <a:cubicBezTo>
                    <a:pt x="667" y="1535"/>
                    <a:pt x="634" y="1568"/>
                    <a:pt x="567" y="1601"/>
                  </a:cubicBezTo>
                  <a:lnTo>
                    <a:pt x="467" y="1601"/>
                  </a:lnTo>
                  <a:cubicBezTo>
                    <a:pt x="434" y="1535"/>
                    <a:pt x="434" y="1501"/>
                    <a:pt x="434" y="1468"/>
                  </a:cubicBezTo>
                  <a:lnTo>
                    <a:pt x="434" y="400"/>
                  </a:lnTo>
                  <a:lnTo>
                    <a:pt x="167" y="567"/>
                  </a:lnTo>
                  <a:cubicBezTo>
                    <a:pt x="134" y="601"/>
                    <a:pt x="67" y="634"/>
                    <a:pt x="34" y="701"/>
                  </a:cubicBezTo>
                  <a:cubicBezTo>
                    <a:pt x="34" y="734"/>
                    <a:pt x="34" y="767"/>
                    <a:pt x="0" y="834"/>
                  </a:cubicBezTo>
                  <a:cubicBezTo>
                    <a:pt x="0" y="867"/>
                    <a:pt x="34" y="901"/>
                    <a:pt x="34" y="934"/>
                  </a:cubicBezTo>
                  <a:cubicBezTo>
                    <a:pt x="43" y="944"/>
                    <a:pt x="53" y="948"/>
                    <a:pt x="64" y="948"/>
                  </a:cubicBezTo>
                  <a:cubicBezTo>
                    <a:pt x="89" y="948"/>
                    <a:pt x="120" y="924"/>
                    <a:pt x="167" y="901"/>
                  </a:cubicBezTo>
                  <a:lnTo>
                    <a:pt x="200" y="901"/>
                  </a:lnTo>
                  <a:lnTo>
                    <a:pt x="200" y="1635"/>
                  </a:lnTo>
                  <a:cubicBezTo>
                    <a:pt x="200" y="1701"/>
                    <a:pt x="200" y="1801"/>
                    <a:pt x="234" y="1868"/>
                  </a:cubicBezTo>
                  <a:cubicBezTo>
                    <a:pt x="267" y="1901"/>
                    <a:pt x="300" y="1968"/>
                    <a:pt x="367" y="1968"/>
                  </a:cubicBezTo>
                  <a:cubicBezTo>
                    <a:pt x="387" y="1978"/>
                    <a:pt x="406" y="1982"/>
                    <a:pt x="426" y="1982"/>
                  </a:cubicBezTo>
                  <a:cubicBezTo>
                    <a:pt x="473" y="1982"/>
                    <a:pt x="520" y="1958"/>
                    <a:pt x="567" y="1935"/>
                  </a:cubicBezTo>
                  <a:cubicBezTo>
                    <a:pt x="634" y="1901"/>
                    <a:pt x="667" y="1868"/>
                    <a:pt x="734" y="1801"/>
                  </a:cubicBezTo>
                  <a:cubicBezTo>
                    <a:pt x="801" y="1768"/>
                    <a:pt x="868" y="1668"/>
                    <a:pt x="901" y="1601"/>
                  </a:cubicBezTo>
                  <a:lnTo>
                    <a:pt x="901" y="1668"/>
                  </a:lnTo>
                  <a:lnTo>
                    <a:pt x="1134" y="1568"/>
                  </a:lnTo>
                  <a:cubicBezTo>
                    <a:pt x="1168" y="1535"/>
                    <a:pt x="1234" y="1501"/>
                    <a:pt x="1268" y="1434"/>
                  </a:cubicBezTo>
                  <a:cubicBezTo>
                    <a:pt x="1268" y="1401"/>
                    <a:pt x="1268" y="1334"/>
                    <a:pt x="1268" y="1301"/>
                  </a:cubicBezTo>
                  <a:cubicBezTo>
                    <a:pt x="1301" y="1268"/>
                    <a:pt x="1268" y="1201"/>
                    <a:pt x="1268" y="1201"/>
                  </a:cubicBezTo>
                  <a:cubicBezTo>
                    <a:pt x="1251" y="1184"/>
                    <a:pt x="1234" y="1176"/>
                    <a:pt x="1214" y="1176"/>
                  </a:cubicBezTo>
                  <a:cubicBezTo>
                    <a:pt x="1193" y="1176"/>
                    <a:pt x="1168" y="1184"/>
                    <a:pt x="1134" y="1201"/>
                  </a:cubicBezTo>
                  <a:lnTo>
                    <a:pt x="1134"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452;p54"/>
            <p:cNvSpPr/>
            <p:nvPr/>
          </p:nvSpPr>
          <p:spPr>
            <a:xfrm>
              <a:off x="1794775" y="3120375"/>
              <a:ext cx="30050" cy="53000"/>
            </a:xfrm>
            <a:custGeom>
              <a:avLst/>
              <a:gdLst/>
              <a:ahLst/>
              <a:cxnLst/>
              <a:rect l="l" t="t" r="r" b="b"/>
              <a:pathLst>
                <a:path w="1202" h="2120" extrusionOk="0">
                  <a:moveTo>
                    <a:pt x="1018" y="1"/>
                  </a:moveTo>
                  <a:cubicBezTo>
                    <a:pt x="977" y="1"/>
                    <a:pt x="935" y="9"/>
                    <a:pt x="902" y="26"/>
                  </a:cubicBezTo>
                  <a:cubicBezTo>
                    <a:pt x="835" y="59"/>
                    <a:pt x="802" y="126"/>
                    <a:pt x="768" y="159"/>
                  </a:cubicBezTo>
                  <a:cubicBezTo>
                    <a:pt x="668" y="293"/>
                    <a:pt x="601" y="393"/>
                    <a:pt x="535" y="493"/>
                  </a:cubicBezTo>
                  <a:lnTo>
                    <a:pt x="535" y="293"/>
                  </a:lnTo>
                  <a:lnTo>
                    <a:pt x="234" y="526"/>
                  </a:lnTo>
                  <a:cubicBezTo>
                    <a:pt x="168" y="526"/>
                    <a:pt x="134" y="593"/>
                    <a:pt x="101" y="626"/>
                  </a:cubicBezTo>
                  <a:cubicBezTo>
                    <a:pt x="68" y="660"/>
                    <a:pt x="68" y="726"/>
                    <a:pt x="68" y="793"/>
                  </a:cubicBezTo>
                  <a:cubicBezTo>
                    <a:pt x="68" y="826"/>
                    <a:pt x="68" y="860"/>
                    <a:pt x="101" y="893"/>
                  </a:cubicBezTo>
                  <a:cubicBezTo>
                    <a:pt x="134" y="893"/>
                    <a:pt x="168" y="893"/>
                    <a:pt x="234" y="860"/>
                  </a:cubicBezTo>
                  <a:lnTo>
                    <a:pt x="301" y="826"/>
                  </a:lnTo>
                  <a:lnTo>
                    <a:pt x="301" y="1660"/>
                  </a:lnTo>
                  <a:lnTo>
                    <a:pt x="168" y="1727"/>
                  </a:lnTo>
                  <a:cubicBezTo>
                    <a:pt x="134" y="1760"/>
                    <a:pt x="68" y="1794"/>
                    <a:pt x="68" y="1861"/>
                  </a:cubicBezTo>
                  <a:cubicBezTo>
                    <a:pt x="34" y="1894"/>
                    <a:pt x="34" y="1927"/>
                    <a:pt x="34" y="1994"/>
                  </a:cubicBezTo>
                  <a:cubicBezTo>
                    <a:pt x="1" y="2027"/>
                    <a:pt x="34" y="2061"/>
                    <a:pt x="68" y="2094"/>
                  </a:cubicBezTo>
                  <a:cubicBezTo>
                    <a:pt x="68" y="2111"/>
                    <a:pt x="76" y="2119"/>
                    <a:pt x="93" y="2119"/>
                  </a:cubicBezTo>
                  <a:cubicBezTo>
                    <a:pt x="109" y="2119"/>
                    <a:pt x="134" y="2111"/>
                    <a:pt x="168" y="2094"/>
                  </a:cubicBezTo>
                  <a:lnTo>
                    <a:pt x="868" y="1694"/>
                  </a:lnTo>
                  <a:cubicBezTo>
                    <a:pt x="902" y="1660"/>
                    <a:pt x="935" y="1627"/>
                    <a:pt x="968" y="1560"/>
                  </a:cubicBezTo>
                  <a:cubicBezTo>
                    <a:pt x="1002" y="1527"/>
                    <a:pt x="1002" y="1460"/>
                    <a:pt x="1002" y="1427"/>
                  </a:cubicBezTo>
                  <a:cubicBezTo>
                    <a:pt x="1002" y="1394"/>
                    <a:pt x="1002" y="1327"/>
                    <a:pt x="968" y="1327"/>
                  </a:cubicBezTo>
                  <a:cubicBezTo>
                    <a:pt x="952" y="1310"/>
                    <a:pt x="935" y="1302"/>
                    <a:pt x="918" y="1302"/>
                  </a:cubicBezTo>
                  <a:cubicBezTo>
                    <a:pt x="902" y="1302"/>
                    <a:pt x="885" y="1310"/>
                    <a:pt x="868" y="1327"/>
                  </a:cubicBezTo>
                  <a:lnTo>
                    <a:pt x="535" y="1527"/>
                  </a:lnTo>
                  <a:lnTo>
                    <a:pt x="535" y="993"/>
                  </a:lnTo>
                  <a:cubicBezTo>
                    <a:pt x="635" y="826"/>
                    <a:pt x="701" y="660"/>
                    <a:pt x="768" y="593"/>
                  </a:cubicBezTo>
                  <a:cubicBezTo>
                    <a:pt x="802" y="493"/>
                    <a:pt x="835" y="460"/>
                    <a:pt x="902" y="393"/>
                  </a:cubicBezTo>
                  <a:cubicBezTo>
                    <a:pt x="913" y="382"/>
                    <a:pt x="924" y="378"/>
                    <a:pt x="935" y="378"/>
                  </a:cubicBezTo>
                  <a:cubicBezTo>
                    <a:pt x="957" y="378"/>
                    <a:pt x="979" y="393"/>
                    <a:pt x="1002" y="393"/>
                  </a:cubicBezTo>
                  <a:cubicBezTo>
                    <a:pt x="1018" y="409"/>
                    <a:pt x="1035" y="418"/>
                    <a:pt x="1048" y="418"/>
                  </a:cubicBezTo>
                  <a:cubicBezTo>
                    <a:pt x="1060" y="418"/>
                    <a:pt x="1068" y="409"/>
                    <a:pt x="1068" y="393"/>
                  </a:cubicBezTo>
                  <a:cubicBezTo>
                    <a:pt x="1102" y="393"/>
                    <a:pt x="1135" y="359"/>
                    <a:pt x="1168" y="293"/>
                  </a:cubicBezTo>
                  <a:cubicBezTo>
                    <a:pt x="1168" y="259"/>
                    <a:pt x="1202" y="193"/>
                    <a:pt x="1202" y="159"/>
                  </a:cubicBezTo>
                  <a:cubicBezTo>
                    <a:pt x="1202" y="93"/>
                    <a:pt x="1168" y="59"/>
                    <a:pt x="1135" y="26"/>
                  </a:cubicBezTo>
                  <a:cubicBezTo>
                    <a:pt x="1102" y="9"/>
                    <a:pt x="1060" y="1"/>
                    <a:pt x="101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453;p54"/>
            <p:cNvSpPr/>
            <p:nvPr/>
          </p:nvSpPr>
          <p:spPr>
            <a:xfrm>
              <a:off x="1830650" y="3088475"/>
              <a:ext cx="26700" cy="64050"/>
            </a:xfrm>
            <a:custGeom>
              <a:avLst/>
              <a:gdLst/>
              <a:ahLst/>
              <a:cxnLst/>
              <a:rect l="l" t="t" r="r" b="b"/>
              <a:pathLst>
                <a:path w="1068" h="2562" extrusionOk="0">
                  <a:moveTo>
                    <a:pt x="667" y="1"/>
                  </a:moveTo>
                  <a:lnTo>
                    <a:pt x="234" y="234"/>
                  </a:lnTo>
                  <a:cubicBezTo>
                    <a:pt x="200" y="268"/>
                    <a:pt x="134" y="301"/>
                    <a:pt x="134" y="335"/>
                  </a:cubicBezTo>
                  <a:cubicBezTo>
                    <a:pt x="100" y="401"/>
                    <a:pt x="100" y="435"/>
                    <a:pt x="100" y="501"/>
                  </a:cubicBezTo>
                  <a:cubicBezTo>
                    <a:pt x="67" y="535"/>
                    <a:pt x="100" y="568"/>
                    <a:pt x="134" y="601"/>
                  </a:cubicBezTo>
                  <a:cubicBezTo>
                    <a:pt x="134" y="618"/>
                    <a:pt x="150" y="626"/>
                    <a:pt x="171" y="626"/>
                  </a:cubicBezTo>
                  <a:cubicBezTo>
                    <a:pt x="192" y="626"/>
                    <a:pt x="217" y="618"/>
                    <a:pt x="234" y="601"/>
                  </a:cubicBezTo>
                  <a:lnTo>
                    <a:pt x="434" y="501"/>
                  </a:lnTo>
                  <a:lnTo>
                    <a:pt x="434" y="2002"/>
                  </a:lnTo>
                  <a:lnTo>
                    <a:pt x="167" y="2169"/>
                  </a:lnTo>
                  <a:cubicBezTo>
                    <a:pt x="100" y="2203"/>
                    <a:pt x="67" y="2236"/>
                    <a:pt x="34" y="2269"/>
                  </a:cubicBezTo>
                  <a:cubicBezTo>
                    <a:pt x="0" y="2336"/>
                    <a:pt x="0" y="2369"/>
                    <a:pt x="0" y="2436"/>
                  </a:cubicBezTo>
                  <a:cubicBezTo>
                    <a:pt x="0" y="2469"/>
                    <a:pt x="0" y="2503"/>
                    <a:pt x="34" y="2536"/>
                  </a:cubicBezTo>
                  <a:cubicBezTo>
                    <a:pt x="50" y="2553"/>
                    <a:pt x="67" y="2561"/>
                    <a:pt x="88" y="2561"/>
                  </a:cubicBezTo>
                  <a:cubicBezTo>
                    <a:pt x="109" y="2561"/>
                    <a:pt x="134" y="2553"/>
                    <a:pt x="167" y="2536"/>
                  </a:cubicBezTo>
                  <a:lnTo>
                    <a:pt x="934" y="2069"/>
                  </a:lnTo>
                  <a:cubicBezTo>
                    <a:pt x="1001" y="2036"/>
                    <a:pt x="1068" y="1936"/>
                    <a:pt x="1068" y="1836"/>
                  </a:cubicBezTo>
                  <a:cubicBezTo>
                    <a:pt x="1068" y="1769"/>
                    <a:pt x="1068" y="1769"/>
                    <a:pt x="1034" y="1702"/>
                  </a:cubicBezTo>
                  <a:cubicBezTo>
                    <a:pt x="1023" y="1691"/>
                    <a:pt x="1012" y="1687"/>
                    <a:pt x="1001" y="1687"/>
                  </a:cubicBezTo>
                  <a:cubicBezTo>
                    <a:pt x="979" y="1687"/>
                    <a:pt x="957" y="1702"/>
                    <a:pt x="934" y="1702"/>
                  </a:cubicBezTo>
                  <a:lnTo>
                    <a:pt x="667" y="1869"/>
                  </a:lnTo>
                  <a:lnTo>
                    <a:pt x="667"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454;p54"/>
            <p:cNvSpPr/>
            <p:nvPr/>
          </p:nvSpPr>
          <p:spPr>
            <a:xfrm>
              <a:off x="1864825" y="3081825"/>
              <a:ext cx="26725" cy="49850"/>
            </a:xfrm>
            <a:custGeom>
              <a:avLst/>
              <a:gdLst/>
              <a:ahLst/>
              <a:cxnLst/>
              <a:rect l="l" t="t" r="r" b="b"/>
              <a:pathLst>
                <a:path w="1069" h="1994" extrusionOk="0">
                  <a:moveTo>
                    <a:pt x="868" y="0"/>
                  </a:moveTo>
                  <a:cubicBezTo>
                    <a:pt x="868" y="0"/>
                    <a:pt x="868" y="33"/>
                    <a:pt x="835" y="33"/>
                  </a:cubicBezTo>
                  <a:cubicBezTo>
                    <a:pt x="835" y="67"/>
                    <a:pt x="802" y="67"/>
                    <a:pt x="802" y="100"/>
                  </a:cubicBezTo>
                  <a:lnTo>
                    <a:pt x="668" y="100"/>
                  </a:lnTo>
                  <a:cubicBezTo>
                    <a:pt x="601" y="100"/>
                    <a:pt x="568" y="134"/>
                    <a:pt x="535" y="167"/>
                  </a:cubicBezTo>
                  <a:cubicBezTo>
                    <a:pt x="368" y="267"/>
                    <a:pt x="234" y="367"/>
                    <a:pt x="168" y="534"/>
                  </a:cubicBezTo>
                  <a:cubicBezTo>
                    <a:pt x="101" y="667"/>
                    <a:pt x="34" y="767"/>
                    <a:pt x="34" y="901"/>
                  </a:cubicBezTo>
                  <a:cubicBezTo>
                    <a:pt x="34" y="1001"/>
                    <a:pt x="68" y="1101"/>
                    <a:pt x="134" y="1168"/>
                  </a:cubicBezTo>
                  <a:cubicBezTo>
                    <a:pt x="162" y="1181"/>
                    <a:pt x="201" y="1190"/>
                    <a:pt x="249" y="1190"/>
                  </a:cubicBezTo>
                  <a:cubicBezTo>
                    <a:pt x="317" y="1190"/>
                    <a:pt x="404" y="1173"/>
                    <a:pt x="501" y="1134"/>
                  </a:cubicBezTo>
                  <a:cubicBezTo>
                    <a:pt x="568" y="1101"/>
                    <a:pt x="668" y="1068"/>
                    <a:pt x="735" y="1068"/>
                  </a:cubicBezTo>
                  <a:cubicBezTo>
                    <a:pt x="802" y="1068"/>
                    <a:pt x="802" y="1101"/>
                    <a:pt x="802" y="1134"/>
                  </a:cubicBezTo>
                  <a:cubicBezTo>
                    <a:pt x="802" y="1168"/>
                    <a:pt x="802" y="1201"/>
                    <a:pt x="768" y="1234"/>
                  </a:cubicBezTo>
                  <a:cubicBezTo>
                    <a:pt x="701" y="1334"/>
                    <a:pt x="601" y="1401"/>
                    <a:pt x="535" y="1468"/>
                  </a:cubicBezTo>
                  <a:cubicBezTo>
                    <a:pt x="468" y="1501"/>
                    <a:pt x="401" y="1501"/>
                    <a:pt x="368" y="1501"/>
                  </a:cubicBezTo>
                  <a:cubicBezTo>
                    <a:pt x="346" y="1512"/>
                    <a:pt x="327" y="1516"/>
                    <a:pt x="311" y="1516"/>
                  </a:cubicBezTo>
                  <a:cubicBezTo>
                    <a:pt x="279" y="1516"/>
                    <a:pt x="257" y="1501"/>
                    <a:pt x="234" y="1501"/>
                  </a:cubicBezTo>
                  <a:cubicBezTo>
                    <a:pt x="234" y="1468"/>
                    <a:pt x="201" y="1434"/>
                    <a:pt x="201" y="1401"/>
                  </a:cubicBezTo>
                  <a:cubicBezTo>
                    <a:pt x="184" y="1384"/>
                    <a:pt x="168" y="1376"/>
                    <a:pt x="155" y="1376"/>
                  </a:cubicBezTo>
                  <a:cubicBezTo>
                    <a:pt x="143" y="1376"/>
                    <a:pt x="134" y="1384"/>
                    <a:pt x="134" y="1401"/>
                  </a:cubicBezTo>
                  <a:cubicBezTo>
                    <a:pt x="68" y="1401"/>
                    <a:pt x="68" y="1468"/>
                    <a:pt x="34" y="1501"/>
                  </a:cubicBezTo>
                  <a:cubicBezTo>
                    <a:pt x="1" y="1568"/>
                    <a:pt x="1" y="1635"/>
                    <a:pt x="1" y="1701"/>
                  </a:cubicBezTo>
                  <a:lnTo>
                    <a:pt x="1" y="1801"/>
                  </a:lnTo>
                  <a:cubicBezTo>
                    <a:pt x="1" y="1868"/>
                    <a:pt x="1" y="1935"/>
                    <a:pt x="34" y="1968"/>
                  </a:cubicBezTo>
                  <a:cubicBezTo>
                    <a:pt x="51" y="1985"/>
                    <a:pt x="68" y="1993"/>
                    <a:pt x="84" y="1993"/>
                  </a:cubicBezTo>
                  <a:cubicBezTo>
                    <a:pt x="101" y="1993"/>
                    <a:pt x="118" y="1985"/>
                    <a:pt x="134" y="1968"/>
                  </a:cubicBezTo>
                  <a:lnTo>
                    <a:pt x="168" y="1935"/>
                  </a:lnTo>
                  <a:lnTo>
                    <a:pt x="201" y="1868"/>
                  </a:lnTo>
                  <a:cubicBezTo>
                    <a:pt x="218" y="1885"/>
                    <a:pt x="243" y="1893"/>
                    <a:pt x="268" y="1893"/>
                  </a:cubicBezTo>
                  <a:cubicBezTo>
                    <a:pt x="293" y="1893"/>
                    <a:pt x="318" y="1885"/>
                    <a:pt x="335" y="1868"/>
                  </a:cubicBezTo>
                  <a:cubicBezTo>
                    <a:pt x="401" y="1868"/>
                    <a:pt x="468" y="1835"/>
                    <a:pt x="535" y="1801"/>
                  </a:cubicBezTo>
                  <a:cubicBezTo>
                    <a:pt x="701" y="1701"/>
                    <a:pt x="835" y="1568"/>
                    <a:pt x="935" y="1368"/>
                  </a:cubicBezTo>
                  <a:cubicBezTo>
                    <a:pt x="1002" y="1268"/>
                    <a:pt x="1035" y="1134"/>
                    <a:pt x="1068" y="1001"/>
                  </a:cubicBezTo>
                  <a:cubicBezTo>
                    <a:pt x="1068" y="934"/>
                    <a:pt x="1035" y="834"/>
                    <a:pt x="1002" y="767"/>
                  </a:cubicBezTo>
                  <a:cubicBezTo>
                    <a:pt x="935" y="734"/>
                    <a:pt x="868" y="701"/>
                    <a:pt x="802" y="701"/>
                  </a:cubicBezTo>
                  <a:cubicBezTo>
                    <a:pt x="701" y="701"/>
                    <a:pt x="601" y="734"/>
                    <a:pt x="501" y="767"/>
                  </a:cubicBezTo>
                  <a:cubicBezTo>
                    <a:pt x="435" y="801"/>
                    <a:pt x="401" y="834"/>
                    <a:pt x="335" y="834"/>
                  </a:cubicBezTo>
                  <a:cubicBezTo>
                    <a:pt x="301" y="801"/>
                    <a:pt x="301" y="801"/>
                    <a:pt x="301" y="767"/>
                  </a:cubicBezTo>
                  <a:cubicBezTo>
                    <a:pt x="301" y="734"/>
                    <a:pt x="301" y="701"/>
                    <a:pt x="335" y="701"/>
                  </a:cubicBezTo>
                  <a:cubicBezTo>
                    <a:pt x="368" y="601"/>
                    <a:pt x="468" y="534"/>
                    <a:pt x="535" y="500"/>
                  </a:cubicBezTo>
                  <a:lnTo>
                    <a:pt x="768" y="500"/>
                  </a:lnTo>
                  <a:cubicBezTo>
                    <a:pt x="802" y="534"/>
                    <a:pt x="802" y="534"/>
                    <a:pt x="835" y="534"/>
                  </a:cubicBezTo>
                  <a:cubicBezTo>
                    <a:pt x="835" y="550"/>
                    <a:pt x="843" y="559"/>
                    <a:pt x="856" y="559"/>
                  </a:cubicBezTo>
                  <a:cubicBezTo>
                    <a:pt x="868" y="559"/>
                    <a:pt x="885" y="550"/>
                    <a:pt x="902" y="534"/>
                  </a:cubicBezTo>
                  <a:cubicBezTo>
                    <a:pt x="935" y="500"/>
                    <a:pt x="968" y="467"/>
                    <a:pt x="1002" y="400"/>
                  </a:cubicBezTo>
                  <a:cubicBezTo>
                    <a:pt x="1002" y="367"/>
                    <a:pt x="1002" y="300"/>
                    <a:pt x="1002" y="267"/>
                  </a:cubicBezTo>
                  <a:lnTo>
                    <a:pt x="1002" y="167"/>
                  </a:lnTo>
                  <a:cubicBezTo>
                    <a:pt x="1002" y="100"/>
                    <a:pt x="968" y="67"/>
                    <a:pt x="96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455;p54"/>
            <p:cNvSpPr/>
            <p:nvPr/>
          </p:nvSpPr>
          <p:spPr>
            <a:xfrm>
              <a:off x="1897350" y="3064300"/>
              <a:ext cx="30900" cy="45050"/>
            </a:xfrm>
            <a:custGeom>
              <a:avLst/>
              <a:gdLst/>
              <a:ahLst/>
              <a:cxnLst/>
              <a:rect l="l" t="t" r="r" b="b"/>
              <a:pathLst>
                <a:path w="1236" h="1802" extrusionOk="0">
                  <a:moveTo>
                    <a:pt x="801" y="368"/>
                  </a:moveTo>
                  <a:cubicBezTo>
                    <a:pt x="868" y="401"/>
                    <a:pt x="902" y="468"/>
                    <a:pt x="935" y="534"/>
                  </a:cubicBezTo>
                  <a:lnTo>
                    <a:pt x="268" y="935"/>
                  </a:lnTo>
                  <a:cubicBezTo>
                    <a:pt x="301" y="801"/>
                    <a:pt x="334" y="701"/>
                    <a:pt x="401" y="601"/>
                  </a:cubicBezTo>
                  <a:cubicBezTo>
                    <a:pt x="468" y="534"/>
                    <a:pt x="535" y="468"/>
                    <a:pt x="601" y="434"/>
                  </a:cubicBezTo>
                  <a:cubicBezTo>
                    <a:pt x="668" y="401"/>
                    <a:pt x="735" y="368"/>
                    <a:pt x="801" y="368"/>
                  </a:cubicBezTo>
                  <a:close/>
                  <a:moveTo>
                    <a:pt x="868" y="1"/>
                  </a:moveTo>
                  <a:cubicBezTo>
                    <a:pt x="801" y="1"/>
                    <a:pt x="701" y="1"/>
                    <a:pt x="635" y="67"/>
                  </a:cubicBezTo>
                  <a:cubicBezTo>
                    <a:pt x="435" y="167"/>
                    <a:pt x="301" y="334"/>
                    <a:pt x="201" y="534"/>
                  </a:cubicBezTo>
                  <a:cubicBezTo>
                    <a:pt x="101" y="734"/>
                    <a:pt x="34" y="968"/>
                    <a:pt x="34" y="1235"/>
                  </a:cubicBezTo>
                  <a:cubicBezTo>
                    <a:pt x="1" y="1402"/>
                    <a:pt x="68" y="1568"/>
                    <a:pt x="201" y="1702"/>
                  </a:cubicBezTo>
                  <a:cubicBezTo>
                    <a:pt x="251" y="1769"/>
                    <a:pt x="309" y="1802"/>
                    <a:pt x="376" y="1802"/>
                  </a:cubicBezTo>
                  <a:cubicBezTo>
                    <a:pt x="443" y="1802"/>
                    <a:pt x="518" y="1769"/>
                    <a:pt x="601" y="1702"/>
                  </a:cubicBezTo>
                  <a:cubicBezTo>
                    <a:pt x="735" y="1635"/>
                    <a:pt x="835" y="1568"/>
                    <a:pt x="935" y="1468"/>
                  </a:cubicBezTo>
                  <a:cubicBezTo>
                    <a:pt x="1035" y="1402"/>
                    <a:pt x="1102" y="1302"/>
                    <a:pt x="1168" y="1235"/>
                  </a:cubicBezTo>
                  <a:cubicBezTo>
                    <a:pt x="1168" y="1168"/>
                    <a:pt x="1202" y="1135"/>
                    <a:pt x="1202" y="1101"/>
                  </a:cubicBezTo>
                  <a:cubicBezTo>
                    <a:pt x="1202" y="1035"/>
                    <a:pt x="1168" y="1001"/>
                    <a:pt x="1168" y="968"/>
                  </a:cubicBezTo>
                  <a:lnTo>
                    <a:pt x="1068" y="968"/>
                  </a:lnTo>
                  <a:lnTo>
                    <a:pt x="968" y="1101"/>
                  </a:lnTo>
                  <a:cubicBezTo>
                    <a:pt x="868" y="1201"/>
                    <a:pt x="735" y="1268"/>
                    <a:pt x="635" y="1368"/>
                  </a:cubicBezTo>
                  <a:cubicBezTo>
                    <a:pt x="568" y="1402"/>
                    <a:pt x="468" y="1435"/>
                    <a:pt x="368" y="1435"/>
                  </a:cubicBezTo>
                  <a:cubicBezTo>
                    <a:pt x="334" y="1402"/>
                    <a:pt x="268" y="1335"/>
                    <a:pt x="268" y="1268"/>
                  </a:cubicBezTo>
                  <a:lnTo>
                    <a:pt x="1202" y="734"/>
                  </a:lnTo>
                  <a:lnTo>
                    <a:pt x="1235" y="568"/>
                  </a:lnTo>
                  <a:cubicBezTo>
                    <a:pt x="1235" y="468"/>
                    <a:pt x="1202" y="368"/>
                    <a:pt x="1168" y="301"/>
                  </a:cubicBezTo>
                  <a:cubicBezTo>
                    <a:pt x="1168" y="201"/>
                    <a:pt x="1102" y="134"/>
                    <a:pt x="1068" y="34"/>
                  </a:cubicBezTo>
                  <a:cubicBezTo>
                    <a:pt x="1002" y="1"/>
                    <a:pt x="935" y="1"/>
                    <a:pt x="8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456;p54"/>
            <p:cNvSpPr/>
            <p:nvPr/>
          </p:nvSpPr>
          <p:spPr>
            <a:xfrm>
              <a:off x="1934050" y="3035325"/>
              <a:ext cx="30050" cy="51600"/>
            </a:xfrm>
            <a:custGeom>
              <a:avLst/>
              <a:gdLst/>
              <a:ahLst/>
              <a:cxnLst/>
              <a:rect l="l" t="t" r="r" b="b"/>
              <a:pathLst>
                <a:path w="1202" h="2064" extrusionOk="0">
                  <a:moveTo>
                    <a:pt x="413" y="0"/>
                  </a:moveTo>
                  <a:cubicBezTo>
                    <a:pt x="401" y="0"/>
                    <a:pt x="384" y="9"/>
                    <a:pt x="368" y="25"/>
                  </a:cubicBezTo>
                  <a:cubicBezTo>
                    <a:pt x="334" y="25"/>
                    <a:pt x="301" y="92"/>
                    <a:pt x="267" y="126"/>
                  </a:cubicBezTo>
                  <a:cubicBezTo>
                    <a:pt x="267" y="192"/>
                    <a:pt x="234" y="259"/>
                    <a:pt x="234" y="326"/>
                  </a:cubicBezTo>
                  <a:lnTo>
                    <a:pt x="234" y="626"/>
                  </a:lnTo>
                  <a:lnTo>
                    <a:pt x="167" y="659"/>
                  </a:lnTo>
                  <a:cubicBezTo>
                    <a:pt x="134" y="693"/>
                    <a:pt x="67" y="759"/>
                    <a:pt x="34" y="793"/>
                  </a:cubicBezTo>
                  <a:cubicBezTo>
                    <a:pt x="34" y="826"/>
                    <a:pt x="1" y="893"/>
                    <a:pt x="1" y="926"/>
                  </a:cubicBezTo>
                  <a:cubicBezTo>
                    <a:pt x="1" y="993"/>
                    <a:pt x="34" y="1026"/>
                    <a:pt x="34" y="1060"/>
                  </a:cubicBezTo>
                  <a:cubicBezTo>
                    <a:pt x="67" y="1060"/>
                    <a:pt x="101" y="1060"/>
                    <a:pt x="167" y="1026"/>
                  </a:cubicBezTo>
                  <a:lnTo>
                    <a:pt x="234" y="993"/>
                  </a:lnTo>
                  <a:lnTo>
                    <a:pt x="234" y="1760"/>
                  </a:lnTo>
                  <a:cubicBezTo>
                    <a:pt x="234" y="1860"/>
                    <a:pt x="267" y="1960"/>
                    <a:pt x="368" y="2027"/>
                  </a:cubicBezTo>
                  <a:cubicBezTo>
                    <a:pt x="393" y="2052"/>
                    <a:pt x="423" y="2063"/>
                    <a:pt x="459" y="2063"/>
                  </a:cubicBezTo>
                  <a:cubicBezTo>
                    <a:pt x="516" y="2063"/>
                    <a:pt x="585" y="2035"/>
                    <a:pt x="668" y="1994"/>
                  </a:cubicBezTo>
                  <a:cubicBezTo>
                    <a:pt x="768" y="1927"/>
                    <a:pt x="868" y="1860"/>
                    <a:pt x="935" y="1760"/>
                  </a:cubicBezTo>
                  <a:cubicBezTo>
                    <a:pt x="1035" y="1693"/>
                    <a:pt x="1101" y="1593"/>
                    <a:pt x="1168" y="1493"/>
                  </a:cubicBezTo>
                  <a:cubicBezTo>
                    <a:pt x="1168" y="1460"/>
                    <a:pt x="1201" y="1393"/>
                    <a:pt x="1201" y="1360"/>
                  </a:cubicBezTo>
                  <a:cubicBezTo>
                    <a:pt x="1201" y="1326"/>
                    <a:pt x="1168" y="1293"/>
                    <a:pt x="1168" y="1260"/>
                  </a:cubicBezTo>
                  <a:cubicBezTo>
                    <a:pt x="1151" y="1243"/>
                    <a:pt x="1135" y="1235"/>
                    <a:pt x="1118" y="1235"/>
                  </a:cubicBezTo>
                  <a:cubicBezTo>
                    <a:pt x="1101" y="1235"/>
                    <a:pt x="1085" y="1243"/>
                    <a:pt x="1068" y="1260"/>
                  </a:cubicBezTo>
                  <a:cubicBezTo>
                    <a:pt x="1035" y="1293"/>
                    <a:pt x="1001" y="1326"/>
                    <a:pt x="1001" y="1360"/>
                  </a:cubicBezTo>
                  <a:cubicBezTo>
                    <a:pt x="901" y="1460"/>
                    <a:pt x="801" y="1560"/>
                    <a:pt x="668" y="1660"/>
                  </a:cubicBezTo>
                  <a:cubicBezTo>
                    <a:pt x="601" y="1693"/>
                    <a:pt x="534" y="1693"/>
                    <a:pt x="501" y="1693"/>
                  </a:cubicBezTo>
                  <a:cubicBezTo>
                    <a:pt x="468" y="1693"/>
                    <a:pt x="468" y="1627"/>
                    <a:pt x="468" y="1560"/>
                  </a:cubicBezTo>
                  <a:lnTo>
                    <a:pt x="468" y="859"/>
                  </a:lnTo>
                  <a:lnTo>
                    <a:pt x="901" y="593"/>
                  </a:lnTo>
                  <a:cubicBezTo>
                    <a:pt x="935" y="593"/>
                    <a:pt x="968" y="526"/>
                    <a:pt x="1001" y="492"/>
                  </a:cubicBezTo>
                  <a:cubicBezTo>
                    <a:pt x="1035" y="459"/>
                    <a:pt x="1035" y="392"/>
                    <a:pt x="1035" y="326"/>
                  </a:cubicBezTo>
                  <a:cubicBezTo>
                    <a:pt x="1035" y="292"/>
                    <a:pt x="1035" y="259"/>
                    <a:pt x="1001" y="226"/>
                  </a:cubicBezTo>
                  <a:cubicBezTo>
                    <a:pt x="968" y="226"/>
                    <a:pt x="935" y="226"/>
                    <a:pt x="901" y="259"/>
                  </a:cubicBezTo>
                  <a:lnTo>
                    <a:pt x="468" y="492"/>
                  </a:lnTo>
                  <a:lnTo>
                    <a:pt x="468" y="192"/>
                  </a:lnTo>
                  <a:cubicBezTo>
                    <a:pt x="468" y="126"/>
                    <a:pt x="468" y="59"/>
                    <a:pt x="434" y="25"/>
                  </a:cubicBezTo>
                  <a:cubicBezTo>
                    <a:pt x="434" y="9"/>
                    <a:pt x="426" y="0"/>
                    <a:pt x="41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457;p54"/>
            <p:cNvSpPr/>
            <p:nvPr/>
          </p:nvSpPr>
          <p:spPr>
            <a:xfrm>
              <a:off x="1966575" y="3022825"/>
              <a:ext cx="33375" cy="49850"/>
            </a:xfrm>
            <a:custGeom>
              <a:avLst/>
              <a:gdLst/>
              <a:ahLst/>
              <a:cxnLst/>
              <a:rect l="l" t="t" r="r" b="b"/>
              <a:pathLst>
                <a:path w="1335" h="1994" extrusionOk="0">
                  <a:moveTo>
                    <a:pt x="213" y="0"/>
                  </a:moveTo>
                  <a:cubicBezTo>
                    <a:pt x="201" y="0"/>
                    <a:pt x="184" y="8"/>
                    <a:pt x="167" y="25"/>
                  </a:cubicBezTo>
                  <a:cubicBezTo>
                    <a:pt x="134" y="25"/>
                    <a:pt x="101" y="92"/>
                    <a:pt x="67" y="125"/>
                  </a:cubicBezTo>
                  <a:cubicBezTo>
                    <a:pt x="67" y="159"/>
                    <a:pt x="34" y="225"/>
                    <a:pt x="34" y="259"/>
                  </a:cubicBezTo>
                  <a:cubicBezTo>
                    <a:pt x="34" y="292"/>
                    <a:pt x="34" y="325"/>
                    <a:pt x="34" y="359"/>
                  </a:cubicBezTo>
                  <a:cubicBezTo>
                    <a:pt x="67" y="359"/>
                    <a:pt x="101" y="392"/>
                    <a:pt x="101" y="392"/>
                  </a:cubicBezTo>
                  <a:lnTo>
                    <a:pt x="868" y="592"/>
                  </a:lnTo>
                  <a:lnTo>
                    <a:pt x="101" y="1660"/>
                  </a:lnTo>
                  <a:cubicBezTo>
                    <a:pt x="67" y="1693"/>
                    <a:pt x="34" y="1726"/>
                    <a:pt x="1" y="1760"/>
                  </a:cubicBezTo>
                  <a:cubicBezTo>
                    <a:pt x="1" y="1793"/>
                    <a:pt x="1" y="1860"/>
                    <a:pt x="1" y="1893"/>
                  </a:cubicBezTo>
                  <a:cubicBezTo>
                    <a:pt x="1" y="1926"/>
                    <a:pt x="34" y="1960"/>
                    <a:pt x="34" y="1993"/>
                  </a:cubicBezTo>
                  <a:lnTo>
                    <a:pt x="134" y="1993"/>
                  </a:lnTo>
                  <a:cubicBezTo>
                    <a:pt x="167" y="1960"/>
                    <a:pt x="201" y="1926"/>
                    <a:pt x="234" y="1893"/>
                  </a:cubicBezTo>
                  <a:lnTo>
                    <a:pt x="1335" y="325"/>
                  </a:lnTo>
                  <a:lnTo>
                    <a:pt x="234" y="25"/>
                  </a:lnTo>
                  <a:cubicBezTo>
                    <a:pt x="234" y="8"/>
                    <a:pt x="226" y="0"/>
                    <a:pt x="21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458;p54"/>
            <p:cNvSpPr/>
            <p:nvPr/>
          </p:nvSpPr>
          <p:spPr>
            <a:xfrm>
              <a:off x="2564500" y="775175"/>
              <a:ext cx="1924725" cy="3124750"/>
            </a:xfrm>
            <a:custGeom>
              <a:avLst/>
              <a:gdLst/>
              <a:ahLst/>
              <a:cxnLst/>
              <a:rect l="l" t="t" r="r" b="b"/>
              <a:pathLst>
                <a:path w="76989" h="124990" extrusionOk="0">
                  <a:moveTo>
                    <a:pt x="76989" y="0"/>
                  </a:moveTo>
                  <a:lnTo>
                    <a:pt x="1335" y="43698"/>
                  </a:lnTo>
                  <a:cubicBezTo>
                    <a:pt x="534" y="44198"/>
                    <a:pt x="67" y="45032"/>
                    <a:pt x="1" y="45966"/>
                  </a:cubicBezTo>
                  <a:lnTo>
                    <a:pt x="1" y="124990"/>
                  </a:lnTo>
                  <a:lnTo>
                    <a:pt x="74854" y="81759"/>
                  </a:lnTo>
                  <a:cubicBezTo>
                    <a:pt x="75821" y="81158"/>
                    <a:pt x="76522" y="80191"/>
                    <a:pt x="76822" y="79090"/>
                  </a:cubicBezTo>
                  <a:cubicBezTo>
                    <a:pt x="76922" y="78756"/>
                    <a:pt x="76956" y="78423"/>
                    <a:pt x="76989" y="78089"/>
                  </a:cubicBezTo>
                  <a:lnTo>
                    <a:pt x="7698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459;p54"/>
            <p:cNvSpPr/>
            <p:nvPr/>
          </p:nvSpPr>
          <p:spPr>
            <a:xfrm>
              <a:off x="2733800" y="620875"/>
              <a:ext cx="2380875" cy="3297400"/>
            </a:xfrm>
            <a:custGeom>
              <a:avLst/>
              <a:gdLst/>
              <a:ahLst/>
              <a:cxnLst/>
              <a:rect l="l" t="t" r="r" b="b"/>
              <a:pathLst>
                <a:path w="95235" h="131896" extrusionOk="0">
                  <a:moveTo>
                    <a:pt x="94668" y="1"/>
                  </a:moveTo>
                  <a:cubicBezTo>
                    <a:pt x="94501" y="34"/>
                    <a:pt x="94301" y="68"/>
                    <a:pt x="94167" y="168"/>
                  </a:cubicBezTo>
                  <a:lnTo>
                    <a:pt x="1334" y="53773"/>
                  </a:lnTo>
                  <a:cubicBezTo>
                    <a:pt x="567" y="54273"/>
                    <a:pt x="67" y="55140"/>
                    <a:pt x="0" y="56041"/>
                  </a:cubicBezTo>
                  <a:lnTo>
                    <a:pt x="0" y="130761"/>
                  </a:lnTo>
                  <a:cubicBezTo>
                    <a:pt x="0" y="131061"/>
                    <a:pt x="67" y="131328"/>
                    <a:pt x="234" y="131595"/>
                  </a:cubicBezTo>
                  <a:cubicBezTo>
                    <a:pt x="334" y="131762"/>
                    <a:pt x="534" y="131862"/>
                    <a:pt x="734" y="131895"/>
                  </a:cubicBezTo>
                  <a:cubicBezTo>
                    <a:pt x="867" y="131862"/>
                    <a:pt x="967" y="131829"/>
                    <a:pt x="1101" y="131762"/>
                  </a:cubicBezTo>
                  <a:lnTo>
                    <a:pt x="93900" y="78124"/>
                  </a:lnTo>
                  <a:cubicBezTo>
                    <a:pt x="94668" y="77623"/>
                    <a:pt x="95168" y="76789"/>
                    <a:pt x="95235" y="75855"/>
                  </a:cubicBezTo>
                  <a:lnTo>
                    <a:pt x="95235" y="802"/>
                  </a:lnTo>
                  <a:cubicBezTo>
                    <a:pt x="95235" y="301"/>
                    <a:pt x="95035" y="1"/>
                    <a:pt x="946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460;p54"/>
            <p:cNvSpPr/>
            <p:nvPr/>
          </p:nvSpPr>
          <p:spPr>
            <a:xfrm>
              <a:off x="2681250" y="2111950"/>
              <a:ext cx="60075" cy="1808825"/>
            </a:xfrm>
            <a:custGeom>
              <a:avLst/>
              <a:gdLst/>
              <a:ahLst/>
              <a:cxnLst/>
              <a:rect l="l" t="t" r="r" b="b"/>
              <a:pathLst>
                <a:path w="2403" h="72353" extrusionOk="0">
                  <a:moveTo>
                    <a:pt x="34" y="1"/>
                  </a:moveTo>
                  <a:lnTo>
                    <a:pt x="34" y="70051"/>
                  </a:lnTo>
                  <a:cubicBezTo>
                    <a:pt x="1" y="70551"/>
                    <a:pt x="234" y="71052"/>
                    <a:pt x="634" y="71352"/>
                  </a:cubicBezTo>
                  <a:lnTo>
                    <a:pt x="2402" y="72352"/>
                  </a:lnTo>
                  <a:cubicBezTo>
                    <a:pt x="2035" y="72052"/>
                    <a:pt x="1835" y="71585"/>
                    <a:pt x="1869" y="71118"/>
                  </a:cubicBezTo>
                  <a:lnTo>
                    <a:pt x="1869" y="1068"/>
                  </a:lnTo>
                  <a:lnTo>
                    <a:pt x="34"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461;p54"/>
            <p:cNvSpPr/>
            <p:nvPr/>
          </p:nvSpPr>
          <p:spPr>
            <a:xfrm>
              <a:off x="3591900" y="1779700"/>
              <a:ext cx="45050" cy="92650"/>
            </a:xfrm>
            <a:custGeom>
              <a:avLst/>
              <a:gdLst/>
              <a:ahLst/>
              <a:cxnLst/>
              <a:rect l="l" t="t" r="r" b="b"/>
              <a:pathLst>
                <a:path w="1802" h="3706" extrusionOk="0">
                  <a:moveTo>
                    <a:pt x="1322" y="1"/>
                  </a:moveTo>
                  <a:cubicBezTo>
                    <a:pt x="1293" y="1"/>
                    <a:pt x="1264" y="5"/>
                    <a:pt x="1235" y="14"/>
                  </a:cubicBezTo>
                  <a:cubicBezTo>
                    <a:pt x="1101" y="14"/>
                    <a:pt x="1001" y="48"/>
                    <a:pt x="868" y="115"/>
                  </a:cubicBezTo>
                  <a:cubicBezTo>
                    <a:pt x="768" y="181"/>
                    <a:pt x="634" y="281"/>
                    <a:pt x="568" y="381"/>
                  </a:cubicBezTo>
                  <a:cubicBezTo>
                    <a:pt x="468" y="481"/>
                    <a:pt x="368" y="615"/>
                    <a:pt x="301" y="748"/>
                  </a:cubicBezTo>
                  <a:cubicBezTo>
                    <a:pt x="234" y="882"/>
                    <a:pt x="167" y="1015"/>
                    <a:pt x="134" y="1149"/>
                  </a:cubicBezTo>
                  <a:cubicBezTo>
                    <a:pt x="67" y="1315"/>
                    <a:pt x="67" y="1449"/>
                    <a:pt x="67" y="1582"/>
                  </a:cubicBezTo>
                  <a:cubicBezTo>
                    <a:pt x="67" y="1716"/>
                    <a:pt x="67" y="1816"/>
                    <a:pt x="101" y="1949"/>
                  </a:cubicBezTo>
                  <a:cubicBezTo>
                    <a:pt x="101" y="2016"/>
                    <a:pt x="167" y="2083"/>
                    <a:pt x="201" y="2149"/>
                  </a:cubicBezTo>
                  <a:cubicBezTo>
                    <a:pt x="267" y="2183"/>
                    <a:pt x="334" y="2216"/>
                    <a:pt x="401" y="2249"/>
                  </a:cubicBezTo>
                  <a:cubicBezTo>
                    <a:pt x="501" y="2249"/>
                    <a:pt x="601" y="2216"/>
                    <a:pt x="668" y="2216"/>
                  </a:cubicBezTo>
                  <a:cubicBezTo>
                    <a:pt x="801" y="2183"/>
                    <a:pt x="901" y="2183"/>
                    <a:pt x="968" y="2149"/>
                  </a:cubicBezTo>
                  <a:cubicBezTo>
                    <a:pt x="1035" y="2116"/>
                    <a:pt x="1135" y="2116"/>
                    <a:pt x="1201" y="2116"/>
                  </a:cubicBezTo>
                  <a:cubicBezTo>
                    <a:pt x="1235" y="2116"/>
                    <a:pt x="1302" y="2116"/>
                    <a:pt x="1335" y="2149"/>
                  </a:cubicBezTo>
                  <a:cubicBezTo>
                    <a:pt x="1368" y="2183"/>
                    <a:pt x="1368" y="2249"/>
                    <a:pt x="1368" y="2316"/>
                  </a:cubicBezTo>
                  <a:cubicBezTo>
                    <a:pt x="1368" y="2383"/>
                    <a:pt x="1368" y="2450"/>
                    <a:pt x="1335" y="2516"/>
                  </a:cubicBezTo>
                  <a:cubicBezTo>
                    <a:pt x="1302" y="2583"/>
                    <a:pt x="1268" y="2650"/>
                    <a:pt x="1235" y="2683"/>
                  </a:cubicBezTo>
                  <a:cubicBezTo>
                    <a:pt x="1168" y="2750"/>
                    <a:pt x="1135" y="2816"/>
                    <a:pt x="1068" y="2850"/>
                  </a:cubicBezTo>
                  <a:cubicBezTo>
                    <a:pt x="1035" y="2917"/>
                    <a:pt x="968" y="2950"/>
                    <a:pt x="901" y="2983"/>
                  </a:cubicBezTo>
                  <a:cubicBezTo>
                    <a:pt x="835" y="3017"/>
                    <a:pt x="768" y="3050"/>
                    <a:pt x="701" y="3050"/>
                  </a:cubicBezTo>
                  <a:cubicBezTo>
                    <a:pt x="684" y="3067"/>
                    <a:pt x="659" y="3075"/>
                    <a:pt x="634" y="3075"/>
                  </a:cubicBezTo>
                  <a:cubicBezTo>
                    <a:pt x="609" y="3075"/>
                    <a:pt x="584" y="3067"/>
                    <a:pt x="568" y="3050"/>
                  </a:cubicBezTo>
                  <a:cubicBezTo>
                    <a:pt x="534" y="3050"/>
                    <a:pt x="501" y="3017"/>
                    <a:pt x="468" y="3017"/>
                  </a:cubicBezTo>
                  <a:cubicBezTo>
                    <a:pt x="468" y="2983"/>
                    <a:pt x="434" y="2950"/>
                    <a:pt x="434" y="2917"/>
                  </a:cubicBezTo>
                  <a:cubicBezTo>
                    <a:pt x="401" y="2883"/>
                    <a:pt x="401" y="2883"/>
                    <a:pt x="368" y="2850"/>
                  </a:cubicBezTo>
                  <a:cubicBezTo>
                    <a:pt x="368" y="2839"/>
                    <a:pt x="364" y="2835"/>
                    <a:pt x="358" y="2835"/>
                  </a:cubicBezTo>
                  <a:cubicBezTo>
                    <a:pt x="345" y="2835"/>
                    <a:pt x="323" y="2850"/>
                    <a:pt x="301" y="2850"/>
                  </a:cubicBezTo>
                  <a:lnTo>
                    <a:pt x="67" y="2983"/>
                  </a:lnTo>
                  <a:cubicBezTo>
                    <a:pt x="67" y="2983"/>
                    <a:pt x="34" y="3017"/>
                    <a:pt x="34" y="3050"/>
                  </a:cubicBezTo>
                  <a:cubicBezTo>
                    <a:pt x="1" y="3083"/>
                    <a:pt x="1" y="3117"/>
                    <a:pt x="1" y="3150"/>
                  </a:cubicBezTo>
                  <a:cubicBezTo>
                    <a:pt x="1" y="3250"/>
                    <a:pt x="34" y="3384"/>
                    <a:pt x="67" y="3484"/>
                  </a:cubicBezTo>
                  <a:cubicBezTo>
                    <a:pt x="134" y="3550"/>
                    <a:pt x="201" y="3617"/>
                    <a:pt x="267" y="3650"/>
                  </a:cubicBezTo>
                  <a:cubicBezTo>
                    <a:pt x="326" y="3690"/>
                    <a:pt x="385" y="3706"/>
                    <a:pt x="443" y="3706"/>
                  </a:cubicBezTo>
                  <a:cubicBezTo>
                    <a:pt x="485" y="3706"/>
                    <a:pt x="526" y="3698"/>
                    <a:pt x="568" y="3684"/>
                  </a:cubicBezTo>
                  <a:cubicBezTo>
                    <a:pt x="668" y="3684"/>
                    <a:pt x="801" y="3617"/>
                    <a:pt x="901" y="3550"/>
                  </a:cubicBezTo>
                  <a:cubicBezTo>
                    <a:pt x="1035" y="3484"/>
                    <a:pt x="1168" y="3384"/>
                    <a:pt x="1268" y="3283"/>
                  </a:cubicBezTo>
                  <a:cubicBezTo>
                    <a:pt x="1368" y="3150"/>
                    <a:pt x="1468" y="3017"/>
                    <a:pt x="1568" y="2883"/>
                  </a:cubicBezTo>
                  <a:cubicBezTo>
                    <a:pt x="1635" y="2750"/>
                    <a:pt x="1702" y="2616"/>
                    <a:pt x="1735" y="2483"/>
                  </a:cubicBezTo>
                  <a:cubicBezTo>
                    <a:pt x="1769" y="2349"/>
                    <a:pt x="1802" y="2183"/>
                    <a:pt x="1802" y="2049"/>
                  </a:cubicBezTo>
                  <a:cubicBezTo>
                    <a:pt x="1802" y="1916"/>
                    <a:pt x="1769" y="1816"/>
                    <a:pt x="1769" y="1716"/>
                  </a:cubicBezTo>
                  <a:cubicBezTo>
                    <a:pt x="1735" y="1649"/>
                    <a:pt x="1702" y="1582"/>
                    <a:pt x="1635" y="1516"/>
                  </a:cubicBezTo>
                  <a:cubicBezTo>
                    <a:pt x="1568" y="1482"/>
                    <a:pt x="1502" y="1449"/>
                    <a:pt x="1402" y="1449"/>
                  </a:cubicBezTo>
                  <a:cubicBezTo>
                    <a:pt x="1302" y="1449"/>
                    <a:pt x="1201" y="1449"/>
                    <a:pt x="1068" y="1482"/>
                  </a:cubicBezTo>
                  <a:lnTo>
                    <a:pt x="801" y="1549"/>
                  </a:lnTo>
                  <a:lnTo>
                    <a:pt x="601" y="1549"/>
                  </a:lnTo>
                  <a:cubicBezTo>
                    <a:pt x="568" y="1549"/>
                    <a:pt x="534" y="1516"/>
                    <a:pt x="501" y="1482"/>
                  </a:cubicBezTo>
                  <a:cubicBezTo>
                    <a:pt x="501" y="1449"/>
                    <a:pt x="468" y="1382"/>
                    <a:pt x="468" y="1315"/>
                  </a:cubicBezTo>
                  <a:cubicBezTo>
                    <a:pt x="501" y="1182"/>
                    <a:pt x="534" y="1082"/>
                    <a:pt x="601" y="982"/>
                  </a:cubicBezTo>
                  <a:cubicBezTo>
                    <a:pt x="634" y="915"/>
                    <a:pt x="668" y="882"/>
                    <a:pt x="734" y="815"/>
                  </a:cubicBezTo>
                  <a:cubicBezTo>
                    <a:pt x="768" y="782"/>
                    <a:pt x="835" y="748"/>
                    <a:pt x="868" y="715"/>
                  </a:cubicBezTo>
                  <a:cubicBezTo>
                    <a:pt x="941" y="666"/>
                    <a:pt x="1014" y="635"/>
                    <a:pt x="1088" y="635"/>
                  </a:cubicBezTo>
                  <a:cubicBezTo>
                    <a:pt x="1114" y="635"/>
                    <a:pt x="1141" y="639"/>
                    <a:pt x="1168" y="648"/>
                  </a:cubicBezTo>
                  <a:cubicBezTo>
                    <a:pt x="1235" y="648"/>
                    <a:pt x="1268" y="682"/>
                    <a:pt x="1302" y="748"/>
                  </a:cubicBezTo>
                  <a:cubicBezTo>
                    <a:pt x="1302" y="782"/>
                    <a:pt x="1335" y="815"/>
                    <a:pt x="1368" y="815"/>
                  </a:cubicBezTo>
                  <a:lnTo>
                    <a:pt x="1435" y="815"/>
                  </a:lnTo>
                  <a:lnTo>
                    <a:pt x="1668" y="682"/>
                  </a:lnTo>
                  <a:cubicBezTo>
                    <a:pt x="1668" y="682"/>
                    <a:pt x="1702" y="648"/>
                    <a:pt x="1702" y="615"/>
                  </a:cubicBezTo>
                  <a:cubicBezTo>
                    <a:pt x="1735" y="582"/>
                    <a:pt x="1735" y="548"/>
                    <a:pt x="1735" y="515"/>
                  </a:cubicBezTo>
                  <a:cubicBezTo>
                    <a:pt x="1735" y="415"/>
                    <a:pt x="1702" y="348"/>
                    <a:pt x="1668" y="248"/>
                  </a:cubicBezTo>
                  <a:cubicBezTo>
                    <a:pt x="1635" y="181"/>
                    <a:pt x="1602" y="115"/>
                    <a:pt x="1502" y="48"/>
                  </a:cubicBezTo>
                  <a:cubicBezTo>
                    <a:pt x="1455" y="24"/>
                    <a:pt x="1391" y="1"/>
                    <a:pt x="13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462;p54"/>
            <p:cNvSpPr/>
            <p:nvPr/>
          </p:nvSpPr>
          <p:spPr>
            <a:xfrm>
              <a:off x="3645275" y="1760025"/>
              <a:ext cx="10025" cy="89275"/>
            </a:xfrm>
            <a:custGeom>
              <a:avLst/>
              <a:gdLst/>
              <a:ahLst/>
              <a:cxnLst/>
              <a:rect l="l" t="t" r="r" b="b"/>
              <a:pathLst>
                <a:path w="401" h="3571" extrusionOk="0">
                  <a:moveTo>
                    <a:pt x="334" y="1"/>
                  </a:moveTo>
                  <a:lnTo>
                    <a:pt x="67" y="168"/>
                  </a:lnTo>
                  <a:cubicBezTo>
                    <a:pt x="34" y="168"/>
                    <a:pt x="0" y="201"/>
                    <a:pt x="0" y="234"/>
                  </a:cubicBezTo>
                  <a:cubicBezTo>
                    <a:pt x="0" y="268"/>
                    <a:pt x="0" y="301"/>
                    <a:pt x="0" y="334"/>
                  </a:cubicBezTo>
                  <a:lnTo>
                    <a:pt x="0" y="701"/>
                  </a:lnTo>
                  <a:cubicBezTo>
                    <a:pt x="0" y="735"/>
                    <a:pt x="0" y="768"/>
                    <a:pt x="0" y="801"/>
                  </a:cubicBezTo>
                  <a:lnTo>
                    <a:pt x="67" y="801"/>
                  </a:lnTo>
                  <a:lnTo>
                    <a:pt x="334" y="635"/>
                  </a:lnTo>
                  <a:cubicBezTo>
                    <a:pt x="367" y="601"/>
                    <a:pt x="367" y="601"/>
                    <a:pt x="401" y="568"/>
                  </a:cubicBezTo>
                  <a:cubicBezTo>
                    <a:pt x="401" y="535"/>
                    <a:pt x="401" y="501"/>
                    <a:pt x="401" y="468"/>
                  </a:cubicBezTo>
                  <a:lnTo>
                    <a:pt x="401" y="68"/>
                  </a:lnTo>
                  <a:cubicBezTo>
                    <a:pt x="401" y="34"/>
                    <a:pt x="401" y="34"/>
                    <a:pt x="401" y="1"/>
                  </a:cubicBezTo>
                  <a:close/>
                  <a:moveTo>
                    <a:pt x="301" y="935"/>
                  </a:moveTo>
                  <a:lnTo>
                    <a:pt x="67" y="1068"/>
                  </a:lnTo>
                  <a:cubicBezTo>
                    <a:pt x="34" y="1102"/>
                    <a:pt x="34" y="1135"/>
                    <a:pt x="0" y="1135"/>
                  </a:cubicBezTo>
                  <a:cubicBezTo>
                    <a:pt x="0" y="1168"/>
                    <a:pt x="0" y="1202"/>
                    <a:pt x="0" y="1268"/>
                  </a:cubicBezTo>
                  <a:lnTo>
                    <a:pt x="0" y="3470"/>
                  </a:lnTo>
                  <a:cubicBezTo>
                    <a:pt x="0" y="3503"/>
                    <a:pt x="0" y="3537"/>
                    <a:pt x="0" y="3570"/>
                  </a:cubicBezTo>
                  <a:lnTo>
                    <a:pt x="67" y="3570"/>
                  </a:lnTo>
                  <a:lnTo>
                    <a:pt x="301" y="3437"/>
                  </a:lnTo>
                  <a:cubicBezTo>
                    <a:pt x="334" y="3403"/>
                    <a:pt x="367" y="3370"/>
                    <a:pt x="367" y="3337"/>
                  </a:cubicBezTo>
                  <a:cubicBezTo>
                    <a:pt x="367" y="3303"/>
                    <a:pt x="401" y="3270"/>
                    <a:pt x="401" y="3237"/>
                  </a:cubicBezTo>
                  <a:lnTo>
                    <a:pt x="401" y="1002"/>
                  </a:lnTo>
                  <a:cubicBezTo>
                    <a:pt x="401" y="1002"/>
                    <a:pt x="401" y="968"/>
                    <a:pt x="367" y="935"/>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463;p54"/>
            <p:cNvSpPr/>
            <p:nvPr/>
          </p:nvSpPr>
          <p:spPr>
            <a:xfrm>
              <a:off x="3661950" y="1745850"/>
              <a:ext cx="30875" cy="83550"/>
            </a:xfrm>
            <a:custGeom>
              <a:avLst/>
              <a:gdLst/>
              <a:ahLst/>
              <a:cxnLst/>
              <a:rect l="l" t="t" r="r" b="b"/>
              <a:pathLst>
                <a:path w="1235" h="3342" extrusionOk="0">
                  <a:moveTo>
                    <a:pt x="601" y="1"/>
                  </a:moveTo>
                  <a:lnTo>
                    <a:pt x="368" y="168"/>
                  </a:lnTo>
                  <a:cubicBezTo>
                    <a:pt x="334" y="168"/>
                    <a:pt x="334" y="201"/>
                    <a:pt x="334" y="234"/>
                  </a:cubicBezTo>
                  <a:cubicBezTo>
                    <a:pt x="301" y="234"/>
                    <a:pt x="301" y="301"/>
                    <a:pt x="301" y="334"/>
                  </a:cubicBezTo>
                  <a:lnTo>
                    <a:pt x="301" y="1102"/>
                  </a:lnTo>
                  <a:lnTo>
                    <a:pt x="101" y="1235"/>
                  </a:lnTo>
                  <a:cubicBezTo>
                    <a:pt x="67" y="1235"/>
                    <a:pt x="34" y="1268"/>
                    <a:pt x="34" y="1302"/>
                  </a:cubicBezTo>
                  <a:cubicBezTo>
                    <a:pt x="34" y="1335"/>
                    <a:pt x="1" y="1368"/>
                    <a:pt x="1" y="1402"/>
                  </a:cubicBezTo>
                  <a:lnTo>
                    <a:pt x="1" y="1702"/>
                  </a:lnTo>
                  <a:cubicBezTo>
                    <a:pt x="1" y="1735"/>
                    <a:pt x="1" y="1769"/>
                    <a:pt x="34" y="1802"/>
                  </a:cubicBezTo>
                  <a:lnTo>
                    <a:pt x="101" y="1802"/>
                  </a:lnTo>
                  <a:lnTo>
                    <a:pt x="301" y="1669"/>
                  </a:lnTo>
                  <a:lnTo>
                    <a:pt x="301" y="2703"/>
                  </a:lnTo>
                  <a:cubicBezTo>
                    <a:pt x="267" y="2903"/>
                    <a:pt x="334" y="3136"/>
                    <a:pt x="468" y="3270"/>
                  </a:cubicBezTo>
                  <a:cubicBezTo>
                    <a:pt x="514" y="3316"/>
                    <a:pt x="568" y="3341"/>
                    <a:pt x="632" y="3341"/>
                  </a:cubicBezTo>
                  <a:cubicBezTo>
                    <a:pt x="706" y="3341"/>
                    <a:pt x="794" y="3308"/>
                    <a:pt x="901" y="3236"/>
                  </a:cubicBezTo>
                  <a:lnTo>
                    <a:pt x="1135" y="3103"/>
                  </a:lnTo>
                  <a:cubicBezTo>
                    <a:pt x="1168" y="3103"/>
                    <a:pt x="1201" y="3070"/>
                    <a:pt x="1201" y="3036"/>
                  </a:cubicBezTo>
                  <a:cubicBezTo>
                    <a:pt x="1201" y="3003"/>
                    <a:pt x="1235" y="2970"/>
                    <a:pt x="1235" y="2936"/>
                  </a:cubicBezTo>
                  <a:lnTo>
                    <a:pt x="1235" y="2603"/>
                  </a:lnTo>
                  <a:cubicBezTo>
                    <a:pt x="1235" y="2603"/>
                    <a:pt x="1201" y="2569"/>
                    <a:pt x="1201" y="2536"/>
                  </a:cubicBezTo>
                  <a:lnTo>
                    <a:pt x="1135" y="2536"/>
                  </a:lnTo>
                  <a:lnTo>
                    <a:pt x="935" y="2669"/>
                  </a:lnTo>
                  <a:cubicBezTo>
                    <a:pt x="901" y="2686"/>
                    <a:pt x="868" y="2694"/>
                    <a:pt x="839" y="2694"/>
                  </a:cubicBezTo>
                  <a:cubicBezTo>
                    <a:pt x="810" y="2694"/>
                    <a:pt x="785" y="2686"/>
                    <a:pt x="768" y="2669"/>
                  </a:cubicBezTo>
                  <a:cubicBezTo>
                    <a:pt x="701" y="2603"/>
                    <a:pt x="701" y="2536"/>
                    <a:pt x="701" y="2469"/>
                  </a:cubicBezTo>
                  <a:lnTo>
                    <a:pt x="701" y="1435"/>
                  </a:lnTo>
                  <a:lnTo>
                    <a:pt x="1101" y="1202"/>
                  </a:lnTo>
                  <a:cubicBezTo>
                    <a:pt x="1135" y="1202"/>
                    <a:pt x="1135" y="1168"/>
                    <a:pt x="1168" y="1135"/>
                  </a:cubicBezTo>
                  <a:cubicBezTo>
                    <a:pt x="1168" y="1102"/>
                    <a:pt x="1201" y="1068"/>
                    <a:pt x="1201" y="1035"/>
                  </a:cubicBezTo>
                  <a:lnTo>
                    <a:pt x="1201" y="701"/>
                  </a:lnTo>
                  <a:cubicBezTo>
                    <a:pt x="1201" y="701"/>
                    <a:pt x="1168" y="668"/>
                    <a:pt x="1168" y="635"/>
                  </a:cubicBezTo>
                  <a:lnTo>
                    <a:pt x="1101" y="635"/>
                  </a:lnTo>
                  <a:lnTo>
                    <a:pt x="701" y="868"/>
                  </a:lnTo>
                  <a:lnTo>
                    <a:pt x="701" y="101"/>
                  </a:lnTo>
                  <a:cubicBezTo>
                    <a:pt x="701" y="68"/>
                    <a:pt x="668" y="34"/>
                    <a:pt x="6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464;p54"/>
            <p:cNvSpPr/>
            <p:nvPr/>
          </p:nvSpPr>
          <p:spPr>
            <a:xfrm>
              <a:off x="3697800" y="1742525"/>
              <a:ext cx="38400" cy="68400"/>
            </a:xfrm>
            <a:custGeom>
              <a:avLst/>
              <a:gdLst/>
              <a:ahLst/>
              <a:cxnLst/>
              <a:rect l="l" t="t" r="r" b="b"/>
              <a:pathLst>
                <a:path w="1536" h="2736" extrusionOk="0">
                  <a:moveTo>
                    <a:pt x="935" y="601"/>
                  </a:moveTo>
                  <a:cubicBezTo>
                    <a:pt x="968" y="601"/>
                    <a:pt x="1002" y="634"/>
                    <a:pt x="1035" y="634"/>
                  </a:cubicBezTo>
                  <a:cubicBezTo>
                    <a:pt x="1068" y="668"/>
                    <a:pt x="1102" y="734"/>
                    <a:pt x="1102" y="768"/>
                  </a:cubicBezTo>
                  <a:cubicBezTo>
                    <a:pt x="1102" y="801"/>
                    <a:pt x="1102" y="834"/>
                    <a:pt x="1135" y="901"/>
                  </a:cubicBezTo>
                  <a:lnTo>
                    <a:pt x="435" y="1301"/>
                  </a:lnTo>
                  <a:cubicBezTo>
                    <a:pt x="435" y="1268"/>
                    <a:pt x="435" y="1201"/>
                    <a:pt x="435" y="1135"/>
                  </a:cubicBezTo>
                  <a:cubicBezTo>
                    <a:pt x="468" y="1068"/>
                    <a:pt x="468" y="1034"/>
                    <a:pt x="501" y="968"/>
                  </a:cubicBezTo>
                  <a:cubicBezTo>
                    <a:pt x="535" y="901"/>
                    <a:pt x="568" y="834"/>
                    <a:pt x="635" y="801"/>
                  </a:cubicBezTo>
                  <a:cubicBezTo>
                    <a:pt x="668" y="734"/>
                    <a:pt x="701" y="701"/>
                    <a:pt x="768" y="668"/>
                  </a:cubicBezTo>
                  <a:cubicBezTo>
                    <a:pt x="835" y="634"/>
                    <a:pt x="868" y="601"/>
                    <a:pt x="935" y="601"/>
                  </a:cubicBezTo>
                  <a:close/>
                  <a:moveTo>
                    <a:pt x="1102" y="0"/>
                  </a:moveTo>
                  <a:cubicBezTo>
                    <a:pt x="968" y="0"/>
                    <a:pt x="868" y="34"/>
                    <a:pt x="768" y="100"/>
                  </a:cubicBezTo>
                  <a:cubicBezTo>
                    <a:pt x="668" y="167"/>
                    <a:pt x="535" y="267"/>
                    <a:pt x="468" y="367"/>
                  </a:cubicBezTo>
                  <a:cubicBezTo>
                    <a:pt x="368" y="501"/>
                    <a:pt x="268" y="634"/>
                    <a:pt x="234" y="801"/>
                  </a:cubicBezTo>
                  <a:cubicBezTo>
                    <a:pt x="134" y="934"/>
                    <a:pt x="101" y="1101"/>
                    <a:pt x="68" y="1301"/>
                  </a:cubicBezTo>
                  <a:cubicBezTo>
                    <a:pt x="34" y="1468"/>
                    <a:pt x="1" y="1635"/>
                    <a:pt x="1" y="1835"/>
                  </a:cubicBezTo>
                  <a:cubicBezTo>
                    <a:pt x="1" y="1968"/>
                    <a:pt x="34" y="2135"/>
                    <a:pt x="68" y="2269"/>
                  </a:cubicBezTo>
                  <a:cubicBezTo>
                    <a:pt x="101" y="2402"/>
                    <a:pt x="134" y="2502"/>
                    <a:pt x="201" y="2602"/>
                  </a:cubicBezTo>
                  <a:cubicBezTo>
                    <a:pt x="268" y="2669"/>
                    <a:pt x="368" y="2736"/>
                    <a:pt x="468" y="2736"/>
                  </a:cubicBezTo>
                  <a:cubicBezTo>
                    <a:pt x="568" y="2736"/>
                    <a:pt x="668" y="2702"/>
                    <a:pt x="768" y="2636"/>
                  </a:cubicBezTo>
                  <a:cubicBezTo>
                    <a:pt x="902" y="2569"/>
                    <a:pt x="1002" y="2502"/>
                    <a:pt x="1068" y="2402"/>
                  </a:cubicBezTo>
                  <a:cubicBezTo>
                    <a:pt x="1168" y="2302"/>
                    <a:pt x="1235" y="2202"/>
                    <a:pt x="1302" y="2102"/>
                  </a:cubicBezTo>
                  <a:cubicBezTo>
                    <a:pt x="1369" y="2002"/>
                    <a:pt x="1402" y="1902"/>
                    <a:pt x="1435" y="1802"/>
                  </a:cubicBezTo>
                  <a:cubicBezTo>
                    <a:pt x="1469" y="1735"/>
                    <a:pt x="1469" y="1668"/>
                    <a:pt x="1502" y="1602"/>
                  </a:cubicBezTo>
                  <a:cubicBezTo>
                    <a:pt x="1502" y="1568"/>
                    <a:pt x="1469" y="1535"/>
                    <a:pt x="1469" y="1535"/>
                  </a:cubicBezTo>
                  <a:cubicBezTo>
                    <a:pt x="1452" y="1518"/>
                    <a:pt x="1444" y="1510"/>
                    <a:pt x="1435" y="1510"/>
                  </a:cubicBezTo>
                  <a:cubicBezTo>
                    <a:pt x="1427" y="1510"/>
                    <a:pt x="1419" y="1518"/>
                    <a:pt x="1402" y="1535"/>
                  </a:cubicBezTo>
                  <a:lnTo>
                    <a:pt x="1168" y="1668"/>
                  </a:lnTo>
                  <a:cubicBezTo>
                    <a:pt x="1135" y="1702"/>
                    <a:pt x="1102" y="1702"/>
                    <a:pt x="1102" y="1735"/>
                  </a:cubicBezTo>
                  <a:cubicBezTo>
                    <a:pt x="1068" y="1735"/>
                    <a:pt x="1068" y="1768"/>
                    <a:pt x="1035" y="1802"/>
                  </a:cubicBezTo>
                  <a:cubicBezTo>
                    <a:pt x="1002" y="1868"/>
                    <a:pt x="968" y="1902"/>
                    <a:pt x="935" y="1935"/>
                  </a:cubicBezTo>
                  <a:cubicBezTo>
                    <a:pt x="902" y="2002"/>
                    <a:pt x="835" y="2035"/>
                    <a:pt x="768" y="2069"/>
                  </a:cubicBezTo>
                  <a:cubicBezTo>
                    <a:pt x="735" y="2102"/>
                    <a:pt x="701" y="2102"/>
                    <a:pt x="635" y="2135"/>
                  </a:cubicBezTo>
                  <a:lnTo>
                    <a:pt x="535" y="2135"/>
                  </a:lnTo>
                  <a:cubicBezTo>
                    <a:pt x="501" y="2102"/>
                    <a:pt x="468" y="2069"/>
                    <a:pt x="435" y="2035"/>
                  </a:cubicBezTo>
                  <a:cubicBezTo>
                    <a:pt x="435" y="1968"/>
                    <a:pt x="401" y="1902"/>
                    <a:pt x="401" y="1835"/>
                  </a:cubicBezTo>
                  <a:lnTo>
                    <a:pt x="1469" y="1235"/>
                  </a:lnTo>
                  <a:cubicBezTo>
                    <a:pt x="1469" y="1235"/>
                    <a:pt x="1502" y="1201"/>
                    <a:pt x="1535" y="1168"/>
                  </a:cubicBezTo>
                  <a:cubicBezTo>
                    <a:pt x="1535" y="1135"/>
                    <a:pt x="1535" y="1101"/>
                    <a:pt x="1535" y="1068"/>
                  </a:cubicBezTo>
                  <a:lnTo>
                    <a:pt x="1535" y="834"/>
                  </a:lnTo>
                  <a:cubicBezTo>
                    <a:pt x="1535" y="701"/>
                    <a:pt x="1535" y="567"/>
                    <a:pt x="1502" y="434"/>
                  </a:cubicBezTo>
                  <a:cubicBezTo>
                    <a:pt x="1469" y="334"/>
                    <a:pt x="1402" y="201"/>
                    <a:pt x="1335" y="134"/>
                  </a:cubicBezTo>
                  <a:cubicBezTo>
                    <a:pt x="1269" y="67"/>
                    <a:pt x="1202" y="0"/>
                    <a:pt x="11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465;p54"/>
            <p:cNvSpPr/>
            <p:nvPr/>
          </p:nvSpPr>
          <p:spPr>
            <a:xfrm>
              <a:off x="3745350" y="1700000"/>
              <a:ext cx="60075" cy="91750"/>
            </a:xfrm>
            <a:custGeom>
              <a:avLst/>
              <a:gdLst/>
              <a:ahLst/>
              <a:cxnLst/>
              <a:rect l="l" t="t" r="r" b="b"/>
              <a:pathLst>
                <a:path w="2403" h="3670" extrusionOk="0">
                  <a:moveTo>
                    <a:pt x="2102" y="0"/>
                  </a:moveTo>
                  <a:cubicBezTo>
                    <a:pt x="1968" y="0"/>
                    <a:pt x="1868" y="34"/>
                    <a:pt x="1802" y="100"/>
                  </a:cubicBezTo>
                  <a:cubicBezTo>
                    <a:pt x="1735" y="134"/>
                    <a:pt x="1702" y="167"/>
                    <a:pt x="1668" y="200"/>
                  </a:cubicBezTo>
                  <a:cubicBezTo>
                    <a:pt x="1601" y="234"/>
                    <a:pt x="1568" y="300"/>
                    <a:pt x="1501" y="367"/>
                  </a:cubicBezTo>
                  <a:cubicBezTo>
                    <a:pt x="1468" y="434"/>
                    <a:pt x="1435" y="501"/>
                    <a:pt x="1401" y="567"/>
                  </a:cubicBezTo>
                  <a:cubicBezTo>
                    <a:pt x="1335" y="634"/>
                    <a:pt x="1301" y="701"/>
                    <a:pt x="1301" y="801"/>
                  </a:cubicBezTo>
                  <a:cubicBezTo>
                    <a:pt x="1235" y="701"/>
                    <a:pt x="1168" y="634"/>
                    <a:pt x="1101" y="601"/>
                  </a:cubicBezTo>
                  <a:cubicBezTo>
                    <a:pt x="968" y="601"/>
                    <a:pt x="868" y="601"/>
                    <a:pt x="768" y="701"/>
                  </a:cubicBezTo>
                  <a:cubicBezTo>
                    <a:pt x="701" y="734"/>
                    <a:pt x="601" y="801"/>
                    <a:pt x="567" y="867"/>
                  </a:cubicBezTo>
                  <a:cubicBezTo>
                    <a:pt x="467" y="968"/>
                    <a:pt x="401" y="1101"/>
                    <a:pt x="367" y="1201"/>
                  </a:cubicBezTo>
                  <a:lnTo>
                    <a:pt x="401" y="1101"/>
                  </a:lnTo>
                  <a:cubicBezTo>
                    <a:pt x="401" y="1068"/>
                    <a:pt x="401" y="1068"/>
                    <a:pt x="367" y="1034"/>
                  </a:cubicBezTo>
                  <a:lnTo>
                    <a:pt x="301" y="1034"/>
                  </a:lnTo>
                  <a:lnTo>
                    <a:pt x="67" y="1168"/>
                  </a:lnTo>
                  <a:cubicBezTo>
                    <a:pt x="34" y="1201"/>
                    <a:pt x="34" y="1201"/>
                    <a:pt x="0" y="1234"/>
                  </a:cubicBezTo>
                  <a:cubicBezTo>
                    <a:pt x="0" y="1268"/>
                    <a:pt x="0" y="1301"/>
                    <a:pt x="0" y="1334"/>
                  </a:cubicBezTo>
                  <a:lnTo>
                    <a:pt x="0" y="3603"/>
                  </a:lnTo>
                  <a:cubicBezTo>
                    <a:pt x="0" y="3603"/>
                    <a:pt x="0" y="3636"/>
                    <a:pt x="0" y="3669"/>
                  </a:cubicBezTo>
                  <a:lnTo>
                    <a:pt x="67" y="3669"/>
                  </a:lnTo>
                  <a:lnTo>
                    <a:pt x="301" y="3536"/>
                  </a:lnTo>
                  <a:cubicBezTo>
                    <a:pt x="334" y="3503"/>
                    <a:pt x="367" y="3469"/>
                    <a:pt x="367" y="3469"/>
                  </a:cubicBezTo>
                  <a:cubicBezTo>
                    <a:pt x="367" y="3436"/>
                    <a:pt x="401" y="3369"/>
                    <a:pt x="401" y="3336"/>
                  </a:cubicBezTo>
                  <a:lnTo>
                    <a:pt x="401" y="2102"/>
                  </a:lnTo>
                  <a:cubicBezTo>
                    <a:pt x="401" y="1935"/>
                    <a:pt x="401" y="1768"/>
                    <a:pt x="467" y="1601"/>
                  </a:cubicBezTo>
                  <a:cubicBezTo>
                    <a:pt x="534" y="1501"/>
                    <a:pt x="601" y="1401"/>
                    <a:pt x="701" y="1334"/>
                  </a:cubicBezTo>
                  <a:cubicBezTo>
                    <a:pt x="751" y="1301"/>
                    <a:pt x="793" y="1284"/>
                    <a:pt x="830" y="1284"/>
                  </a:cubicBezTo>
                  <a:cubicBezTo>
                    <a:pt x="868" y="1284"/>
                    <a:pt x="901" y="1301"/>
                    <a:pt x="934" y="1334"/>
                  </a:cubicBezTo>
                  <a:cubicBezTo>
                    <a:pt x="1001" y="1468"/>
                    <a:pt x="1034" y="1601"/>
                    <a:pt x="1001" y="1768"/>
                  </a:cubicBezTo>
                  <a:lnTo>
                    <a:pt x="1001" y="3002"/>
                  </a:lnTo>
                  <a:cubicBezTo>
                    <a:pt x="1001" y="3036"/>
                    <a:pt x="1001" y="3069"/>
                    <a:pt x="1034" y="3069"/>
                  </a:cubicBezTo>
                  <a:cubicBezTo>
                    <a:pt x="1051" y="3086"/>
                    <a:pt x="1059" y="3094"/>
                    <a:pt x="1068" y="3094"/>
                  </a:cubicBezTo>
                  <a:cubicBezTo>
                    <a:pt x="1076" y="3094"/>
                    <a:pt x="1084" y="3086"/>
                    <a:pt x="1101" y="3069"/>
                  </a:cubicBezTo>
                  <a:lnTo>
                    <a:pt x="1335" y="2936"/>
                  </a:lnTo>
                  <a:cubicBezTo>
                    <a:pt x="1368" y="2936"/>
                    <a:pt x="1368" y="2902"/>
                    <a:pt x="1401" y="2869"/>
                  </a:cubicBezTo>
                  <a:cubicBezTo>
                    <a:pt x="1401" y="2836"/>
                    <a:pt x="1435" y="2802"/>
                    <a:pt x="1435" y="2769"/>
                  </a:cubicBezTo>
                  <a:lnTo>
                    <a:pt x="1435" y="1468"/>
                  </a:lnTo>
                  <a:cubicBezTo>
                    <a:pt x="1401" y="1301"/>
                    <a:pt x="1435" y="1134"/>
                    <a:pt x="1501" y="968"/>
                  </a:cubicBezTo>
                  <a:cubicBezTo>
                    <a:pt x="1568" y="867"/>
                    <a:pt x="1635" y="801"/>
                    <a:pt x="1735" y="734"/>
                  </a:cubicBezTo>
                  <a:cubicBezTo>
                    <a:pt x="1785" y="701"/>
                    <a:pt x="1827" y="684"/>
                    <a:pt x="1864" y="684"/>
                  </a:cubicBezTo>
                  <a:cubicBezTo>
                    <a:pt x="1902" y="684"/>
                    <a:pt x="1935" y="701"/>
                    <a:pt x="1968" y="734"/>
                  </a:cubicBezTo>
                  <a:cubicBezTo>
                    <a:pt x="2035" y="867"/>
                    <a:pt x="2068" y="1001"/>
                    <a:pt x="2035" y="1168"/>
                  </a:cubicBezTo>
                  <a:lnTo>
                    <a:pt x="2035" y="2402"/>
                  </a:lnTo>
                  <a:cubicBezTo>
                    <a:pt x="2035" y="2435"/>
                    <a:pt x="2035" y="2435"/>
                    <a:pt x="2035" y="2469"/>
                  </a:cubicBezTo>
                  <a:lnTo>
                    <a:pt x="2102" y="2469"/>
                  </a:lnTo>
                  <a:lnTo>
                    <a:pt x="2335" y="2335"/>
                  </a:lnTo>
                  <a:cubicBezTo>
                    <a:pt x="2369" y="2302"/>
                    <a:pt x="2369" y="2302"/>
                    <a:pt x="2402" y="2268"/>
                  </a:cubicBezTo>
                  <a:cubicBezTo>
                    <a:pt x="2402" y="2235"/>
                    <a:pt x="2402" y="2202"/>
                    <a:pt x="2402" y="2168"/>
                  </a:cubicBezTo>
                  <a:lnTo>
                    <a:pt x="2402" y="867"/>
                  </a:lnTo>
                  <a:cubicBezTo>
                    <a:pt x="2402" y="734"/>
                    <a:pt x="2402" y="601"/>
                    <a:pt x="2402" y="434"/>
                  </a:cubicBezTo>
                  <a:cubicBezTo>
                    <a:pt x="2369" y="334"/>
                    <a:pt x="2335" y="234"/>
                    <a:pt x="2269" y="134"/>
                  </a:cubicBezTo>
                  <a:cubicBezTo>
                    <a:pt x="2235" y="67"/>
                    <a:pt x="2169" y="34"/>
                    <a:pt x="21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466;p54"/>
            <p:cNvSpPr/>
            <p:nvPr/>
          </p:nvSpPr>
          <p:spPr>
            <a:xfrm>
              <a:off x="3813725" y="1674975"/>
              <a:ext cx="36725" cy="73400"/>
            </a:xfrm>
            <a:custGeom>
              <a:avLst/>
              <a:gdLst/>
              <a:ahLst/>
              <a:cxnLst/>
              <a:rect l="l" t="t" r="r" b="b"/>
              <a:pathLst>
                <a:path w="1469" h="2936" extrusionOk="0">
                  <a:moveTo>
                    <a:pt x="1068" y="1368"/>
                  </a:moveTo>
                  <a:lnTo>
                    <a:pt x="1068" y="1435"/>
                  </a:lnTo>
                  <a:cubicBezTo>
                    <a:pt x="1068" y="1502"/>
                    <a:pt x="1068" y="1568"/>
                    <a:pt x="1035" y="1635"/>
                  </a:cubicBezTo>
                  <a:cubicBezTo>
                    <a:pt x="1035" y="1702"/>
                    <a:pt x="1001" y="1802"/>
                    <a:pt x="968" y="1868"/>
                  </a:cubicBezTo>
                  <a:cubicBezTo>
                    <a:pt x="935" y="1935"/>
                    <a:pt x="868" y="2002"/>
                    <a:pt x="835" y="2069"/>
                  </a:cubicBezTo>
                  <a:cubicBezTo>
                    <a:pt x="768" y="2102"/>
                    <a:pt x="701" y="2169"/>
                    <a:pt x="634" y="2202"/>
                  </a:cubicBezTo>
                  <a:cubicBezTo>
                    <a:pt x="601" y="2235"/>
                    <a:pt x="534" y="2269"/>
                    <a:pt x="468" y="2269"/>
                  </a:cubicBezTo>
                  <a:cubicBezTo>
                    <a:pt x="434" y="2235"/>
                    <a:pt x="401" y="2202"/>
                    <a:pt x="401" y="2135"/>
                  </a:cubicBezTo>
                  <a:cubicBezTo>
                    <a:pt x="401" y="2069"/>
                    <a:pt x="434" y="2002"/>
                    <a:pt x="468" y="1935"/>
                  </a:cubicBezTo>
                  <a:cubicBezTo>
                    <a:pt x="534" y="1868"/>
                    <a:pt x="601" y="1802"/>
                    <a:pt x="668" y="1735"/>
                  </a:cubicBezTo>
                  <a:lnTo>
                    <a:pt x="1068" y="1368"/>
                  </a:lnTo>
                  <a:close/>
                  <a:moveTo>
                    <a:pt x="1068" y="0"/>
                  </a:moveTo>
                  <a:cubicBezTo>
                    <a:pt x="968" y="34"/>
                    <a:pt x="868" y="67"/>
                    <a:pt x="768" y="101"/>
                  </a:cubicBezTo>
                  <a:cubicBezTo>
                    <a:pt x="668" y="167"/>
                    <a:pt x="568" y="234"/>
                    <a:pt x="501" y="334"/>
                  </a:cubicBezTo>
                  <a:cubicBezTo>
                    <a:pt x="434" y="434"/>
                    <a:pt x="368" y="501"/>
                    <a:pt x="301" y="634"/>
                  </a:cubicBezTo>
                  <a:cubicBezTo>
                    <a:pt x="234" y="701"/>
                    <a:pt x="201" y="801"/>
                    <a:pt x="167" y="901"/>
                  </a:cubicBezTo>
                  <a:cubicBezTo>
                    <a:pt x="134" y="1001"/>
                    <a:pt x="134" y="1068"/>
                    <a:pt x="101" y="1168"/>
                  </a:cubicBezTo>
                  <a:cubicBezTo>
                    <a:pt x="101" y="1201"/>
                    <a:pt x="101" y="1235"/>
                    <a:pt x="134" y="1268"/>
                  </a:cubicBezTo>
                  <a:lnTo>
                    <a:pt x="201" y="1268"/>
                  </a:lnTo>
                  <a:lnTo>
                    <a:pt x="468" y="1101"/>
                  </a:lnTo>
                  <a:cubicBezTo>
                    <a:pt x="501" y="1068"/>
                    <a:pt x="501" y="1068"/>
                    <a:pt x="534" y="1035"/>
                  </a:cubicBezTo>
                  <a:cubicBezTo>
                    <a:pt x="534" y="1001"/>
                    <a:pt x="568" y="1001"/>
                    <a:pt x="568" y="968"/>
                  </a:cubicBezTo>
                  <a:cubicBezTo>
                    <a:pt x="601" y="901"/>
                    <a:pt x="634" y="868"/>
                    <a:pt x="668" y="834"/>
                  </a:cubicBezTo>
                  <a:cubicBezTo>
                    <a:pt x="701" y="768"/>
                    <a:pt x="734" y="734"/>
                    <a:pt x="801" y="734"/>
                  </a:cubicBezTo>
                  <a:cubicBezTo>
                    <a:pt x="835" y="668"/>
                    <a:pt x="935" y="668"/>
                    <a:pt x="1001" y="668"/>
                  </a:cubicBezTo>
                  <a:cubicBezTo>
                    <a:pt x="1068" y="701"/>
                    <a:pt x="1068" y="768"/>
                    <a:pt x="1068" y="901"/>
                  </a:cubicBezTo>
                  <a:lnTo>
                    <a:pt x="568" y="1335"/>
                  </a:lnTo>
                  <a:cubicBezTo>
                    <a:pt x="401" y="1468"/>
                    <a:pt x="267" y="1635"/>
                    <a:pt x="167" y="1802"/>
                  </a:cubicBezTo>
                  <a:cubicBezTo>
                    <a:pt x="67" y="2002"/>
                    <a:pt x="1" y="2202"/>
                    <a:pt x="1" y="2436"/>
                  </a:cubicBezTo>
                  <a:cubicBezTo>
                    <a:pt x="1" y="2502"/>
                    <a:pt x="1" y="2602"/>
                    <a:pt x="34" y="2702"/>
                  </a:cubicBezTo>
                  <a:cubicBezTo>
                    <a:pt x="67" y="2769"/>
                    <a:pt x="101" y="2836"/>
                    <a:pt x="167" y="2869"/>
                  </a:cubicBezTo>
                  <a:cubicBezTo>
                    <a:pt x="201" y="2903"/>
                    <a:pt x="267" y="2936"/>
                    <a:pt x="334" y="2936"/>
                  </a:cubicBezTo>
                  <a:cubicBezTo>
                    <a:pt x="401" y="2903"/>
                    <a:pt x="501" y="2903"/>
                    <a:pt x="568" y="2836"/>
                  </a:cubicBezTo>
                  <a:cubicBezTo>
                    <a:pt x="701" y="2769"/>
                    <a:pt x="801" y="2669"/>
                    <a:pt x="868" y="2569"/>
                  </a:cubicBezTo>
                  <a:cubicBezTo>
                    <a:pt x="968" y="2469"/>
                    <a:pt x="1035" y="2335"/>
                    <a:pt x="1068" y="2202"/>
                  </a:cubicBezTo>
                  <a:lnTo>
                    <a:pt x="1068" y="2369"/>
                  </a:lnTo>
                  <a:cubicBezTo>
                    <a:pt x="1068" y="2402"/>
                    <a:pt x="1068" y="2436"/>
                    <a:pt x="1101" y="2469"/>
                  </a:cubicBezTo>
                  <a:lnTo>
                    <a:pt x="1168" y="2469"/>
                  </a:lnTo>
                  <a:lnTo>
                    <a:pt x="1402" y="2302"/>
                  </a:lnTo>
                  <a:cubicBezTo>
                    <a:pt x="1435" y="2302"/>
                    <a:pt x="1435" y="2269"/>
                    <a:pt x="1468" y="2235"/>
                  </a:cubicBezTo>
                  <a:cubicBezTo>
                    <a:pt x="1468" y="2202"/>
                    <a:pt x="1468" y="2169"/>
                    <a:pt x="1468" y="2135"/>
                  </a:cubicBezTo>
                  <a:lnTo>
                    <a:pt x="1468" y="734"/>
                  </a:lnTo>
                  <a:cubicBezTo>
                    <a:pt x="1468" y="568"/>
                    <a:pt x="1468" y="434"/>
                    <a:pt x="1435" y="301"/>
                  </a:cubicBezTo>
                  <a:cubicBezTo>
                    <a:pt x="1402" y="201"/>
                    <a:pt x="1368" y="134"/>
                    <a:pt x="1302" y="67"/>
                  </a:cubicBezTo>
                  <a:cubicBezTo>
                    <a:pt x="1235" y="34"/>
                    <a:pt x="1135" y="0"/>
                    <a:pt x="10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467;p54"/>
            <p:cNvSpPr/>
            <p:nvPr/>
          </p:nvSpPr>
          <p:spPr>
            <a:xfrm>
              <a:off x="3861250" y="1647450"/>
              <a:ext cx="39225" cy="100100"/>
            </a:xfrm>
            <a:custGeom>
              <a:avLst/>
              <a:gdLst/>
              <a:ahLst/>
              <a:cxnLst/>
              <a:rect l="l" t="t" r="r" b="b"/>
              <a:pathLst>
                <a:path w="1569" h="4004" extrusionOk="0">
                  <a:moveTo>
                    <a:pt x="902" y="643"/>
                  </a:moveTo>
                  <a:cubicBezTo>
                    <a:pt x="952" y="643"/>
                    <a:pt x="1002" y="651"/>
                    <a:pt x="1035" y="668"/>
                  </a:cubicBezTo>
                  <a:cubicBezTo>
                    <a:pt x="1102" y="735"/>
                    <a:pt x="1168" y="868"/>
                    <a:pt x="1168" y="1068"/>
                  </a:cubicBezTo>
                  <a:cubicBezTo>
                    <a:pt x="1168" y="1135"/>
                    <a:pt x="1168" y="1235"/>
                    <a:pt x="1168" y="1335"/>
                  </a:cubicBezTo>
                  <a:cubicBezTo>
                    <a:pt x="1135" y="1502"/>
                    <a:pt x="1102" y="1669"/>
                    <a:pt x="1035" y="1835"/>
                  </a:cubicBezTo>
                  <a:cubicBezTo>
                    <a:pt x="968" y="1969"/>
                    <a:pt x="868" y="2069"/>
                    <a:pt x="768" y="2136"/>
                  </a:cubicBezTo>
                  <a:cubicBezTo>
                    <a:pt x="735" y="2152"/>
                    <a:pt x="693" y="2161"/>
                    <a:pt x="647" y="2161"/>
                  </a:cubicBezTo>
                  <a:cubicBezTo>
                    <a:pt x="601" y="2161"/>
                    <a:pt x="551" y="2152"/>
                    <a:pt x="501" y="2136"/>
                  </a:cubicBezTo>
                  <a:cubicBezTo>
                    <a:pt x="435" y="2035"/>
                    <a:pt x="401" y="1935"/>
                    <a:pt x="401" y="1802"/>
                  </a:cubicBezTo>
                  <a:lnTo>
                    <a:pt x="401" y="1635"/>
                  </a:lnTo>
                  <a:lnTo>
                    <a:pt x="401" y="1435"/>
                  </a:lnTo>
                  <a:cubicBezTo>
                    <a:pt x="401" y="1268"/>
                    <a:pt x="435" y="1101"/>
                    <a:pt x="501" y="968"/>
                  </a:cubicBezTo>
                  <a:cubicBezTo>
                    <a:pt x="568" y="835"/>
                    <a:pt x="668" y="735"/>
                    <a:pt x="768" y="668"/>
                  </a:cubicBezTo>
                  <a:cubicBezTo>
                    <a:pt x="802" y="651"/>
                    <a:pt x="852" y="643"/>
                    <a:pt x="902" y="643"/>
                  </a:cubicBezTo>
                  <a:close/>
                  <a:moveTo>
                    <a:pt x="1135" y="1"/>
                  </a:moveTo>
                  <a:cubicBezTo>
                    <a:pt x="1035" y="1"/>
                    <a:pt x="935" y="1"/>
                    <a:pt x="868" y="67"/>
                  </a:cubicBezTo>
                  <a:cubicBezTo>
                    <a:pt x="802" y="101"/>
                    <a:pt x="735" y="134"/>
                    <a:pt x="701" y="201"/>
                  </a:cubicBezTo>
                  <a:cubicBezTo>
                    <a:pt x="635" y="234"/>
                    <a:pt x="601" y="301"/>
                    <a:pt x="568" y="334"/>
                  </a:cubicBezTo>
                  <a:cubicBezTo>
                    <a:pt x="535" y="401"/>
                    <a:pt x="501" y="434"/>
                    <a:pt x="468" y="501"/>
                  </a:cubicBezTo>
                  <a:lnTo>
                    <a:pt x="401" y="634"/>
                  </a:lnTo>
                  <a:lnTo>
                    <a:pt x="401" y="501"/>
                  </a:lnTo>
                  <a:cubicBezTo>
                    <a:pt x="401" y="501"/>
                    <a:pt x="401" y="468"/>
                    <a:pt x="368" y="434"/>
                  </a:cubicBezTo>
                  <a:lnTo>
                    <a:pt x="301" y="434"/>
                  </a:lnTo>
                  <a:lnTo>
                    <a:pt x="68" y="568"/>
                  </a:lnTo>
                  <a:cubicBezTo>
                    <a:pt x="34" y="601"/>
                    <a:pt x="34" y="601"/>
                    <a:pt x="1" y="634"/>
                  </a:cubicBezTo>
                  <a:cubicBezTo>
                    <a:pt x="1" y="668"/>
                    <a:pt x="1" y="701"/>
                    <a:pt x="1" y="768"/>
                  </a:cubicBezTo>
                  <a:lnTo>
                    <a:pt x="1" y="3903"/>
                  </a:lnTo>
                  <a:cubicBezTo>
                    <a:pt x="1" y="3937"/>
                    <a:pt x="1" y="3970"/>
                    <a:pt x="1" y="4004"/>
                  </a:cubicBezTo>
                  <a:lnTo>
                    <a:pt x="68" y="4004"/>
                  </a:lnTo>
                  <a:lnTo>
                    <a:pt x="301" y="3837"/>
                  </a:lnTo>
                  <a:cubicBezTo>
                    <a:pt x="335" y="3837"/>
                    <a:pt x="368" y="3803"/>
                    <a:pt x="368" y="3770"/>
                  </a:cubicBezTo>
                  <a:cubicBezTo>
                    <a:pt x="401" y="3737"/>
                    <a:pt x="401" y="3703"/>
                    <a:pt x="401" y="3670"/>
                  </a:cubicBezTo>
                  <a:lnTo>
                    <a:pt x="401" y="2636"/>
                  </a:lnTo>
                  <a:cubicBezTo>
                    <a:pt x="401" y="2669"/>
                    <a:pt x="435" y="2669"/>
                    <a:pt x="468" y="2703"/>
                  </a:cubicBezTo>
                  <a:cubicBezTo>
                    <a:pt x="501" y="2703"/>
                    <a:pt x="535" y="2736"/>
                    <a:pt x="568" y="2736"/>
                  </a:cubicBezTo>
                  <a:lnTo>
                    <a:pt x="701" y="2736"/>
                  </a:lnTo>
                  <a:cubicBezTo>
                    <a:pt x="768" y="2703"/>
                    <a:pt x="802" y="2703"/>
                    <a:pt x="868" y="2669"/>
                  </a:cubicBezTo>
                  <a:cubicBezTo>
                    <a:pt x="968" y="2603"/>
                    <a:pt x="1068" y="2502"/>
                    <a:pt x="1135" y="2402"/>
                  </a:cubicBezTo>
                  <a:cubicBezTo>
                    <a:pt x="1235" y="2269"/>
                    <a:pt x="1302" y="2169"/>
                    <a:pt x="1369" y="2035"/>
                  </a:cubicBezTo>
                  <a:cubicBezTo>
                    <a:pt x="1435" y="1869"/>
                    <a:pt x="1469" y="1735"/>
                    <a:pt x="1502" y="1568"/>
                  </a:cubicBezTo>
                  <a:cubicBezTo>
                    <a:pt x="1535" y="1435"/>
                    <a:pt x="1569" y="1268"/>
                    <a:pt x="1569" y="1135"/>
                  </a:cubicBezTo>
                  <a:lnTo>
                    <a:pt x="1569" y="968"/>
                  </a:lnTo>
                  <a:lnTo>
                    <a:pt x="1569" y="801"/>
                  </a:lnTo>
                  <a:cubicBezTo>
                    <a:pt x="1569" y="668"/>
                    <a:pt x="1535" y="534"/>
                    <a:pt x="1502" y="401"/>
                  </a:cubicBezTo>
                  <a:cubicBezTo>
                    <a:pt x="1469" y="301"/>
                    <a:pt x="1435" y="201"/>
                    <a:pt x="1369" y="101"/>
                  </a:cubicBezTo>
                  <a:cubicBezTo>
                    <a:pt x="1302" y="67"/>
                    <a:pt x="1235" y="1"/>
                    <a:pt x="11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468;p54"/>
            <p:cNvSpPr/>
            <p:nvPr/>
          </p:nvSpPr>
          <p:spPr>
            <a:xfrm>
              <a:off x="3907125" y="1622425"/>
              <a:ext cx="35050" cy="70075"/>
            </a:xfrm>
            <a:custGeom>
              <a:avLst/>
              <a:gdLst/>
              <a:ahLst/>
              <a:cxnLst/>
              <a:rect l="l" t="t" r="r" b="b"/>
              <a:pathLst>
                <a:path w="1402" h="2803" extrusionOk="0">
                  <a:moveTo>
                    <a:pt x="968" y="1"/>
                  </a:moveTo>
                  <a:cubicBezTo>
                    <a:pt x="868" y="34"/>
                    <a:pt x="768" y="68"/>
                    <a:pt x="668" y="101"/>
                  </a:cubicBezTo>
                  <a:cubicBezTo>
                    <a:pt x="568" y="168"/>
                    <a:pt x="501" y="234"/>
                    <a:pt x="401" y="335"/>
                  </a:cubicBezTo>
                  <a:cubicBezTo>
                    <a:pt x="334" y="435"/>
                    <a:pt x="267" y="501"/>
                    <a:pt x="201" y="635"/>
                  </a:cubicBezTo>
                  <a:cubicBezTo>
                    <a:pt x="167" y="735"/>
                    <a:pt x="101" y="835"/>
                    <a:pt x="67" y="935"/>
                  </a:cubicBezTo>
                  <a:cubicBezTo>
                    <a:pt x="67" y="1035"/>
                    <a:pt x="34" y="1135"/>
                    <a:pt x="34" y="1269"/>
                  </a:cubicBezTo>
                  <a:cubicBezTo>
                    <a:pt x="34" y="1335"/>
                    <a:pt x="34" y="1435"/>
                    <a:pt x="67" y="1502"/>
                  </a:cubicBezTo>
                  <a:cubicBezTo>
                    <a:pt x="67" y="1569"/>
                    <a:pt x="101" y="1635"/>
                    <a:pt x="134" y="1669"/>
                  </a:cubicBezTo>
                  <a:cubicBezTo>
                    <a:pt x="167" y="1736"/>
                    <a:pt x="234" y="1769"/>
                    <a:pt x="301" y="1769"/>
                  </a:cubicBezTo>
                  <a:lnTo>
                    <a:pt x="501" y="1769"/>
                  </a:lnTo>
                  <a:lnTo>
                    <a:pt x="734" y="1702"/>
                  </a:lnTo>
                  <a:lnTo>
                    <a:pt x="901" y="1702"/>
                  </a:lnTo>
                  <a:cubicBezTo>
                    <a:pt x="910" y="1693"/>
                    <a:pt x="922" y="1689"/>
                    <a:pt x="933" y="1689"/>
                  </a:cubicBezTo>
                  <a:cubicBezTo>
                    <a:pt x="966" y="1689"/>
                    <a:pt x="1001" y="1720"/>
                    <a:pt x="1001" y="1769"/>
                  </a:cubicBezTo>
                  <a:cubicBezTo>
                    <a:pt x="968" y="1802"/>
                    <a:pt x="968" y="1836"/>
                    <a:pt x="935" y="1869"/>
                  </a:cubicBezTo>
                  <a:cubicBezTo>
                    <a:pt x="935" y="1902"/>
                    <a:pt x="901" y="1936"/>
                    <a:pt x="868" y="1969"/>
                  </a:cubicBezTo>
                  <a:cubicBezTo>
                    <a:pt x="835" y="2002"/>
                    <a:pt x="801" y="2036"/>
                    <a:pt x="768" y="2069"/>
                  </a:cubicBezTo>
                  <a:cubicBezTo>
                    <a:pt x="734" y="2069"/>
                    <a:pt x="701" y="2102"/>
                    <a:pt x="668" y="2136"/>
                  </a:cubicBezTo>
                  <a:cubicBezTo>
                    <a:pt x="634" y="2169"/>
                    <a:pt x="568" y="2169"/>
                    <a:pt x="534" y="2169"/>
                  </a:cubicBezTo>
                  <a:lnTo>
                    <a:pt x="434" y="2169"/>
                  </a:lnTo>
                  <a:lnTo>
                    <a:pt x="401" y="2102"/>
                  </a:lnTo>
                  <a:lnTo>
                    <a:pt x="301" y="2102"/>
                  </a:lnTo>
                  <a:lnTo>
                    <a:pt x="67" y="2236"/>
                  </a:lnTo>
                  <a:cubicBezTo>
                    <a:pt x="34" y="2269"/>
                    <a:pt x="34" y="2303"/>
                    <a:pt x="1" y="2336"/>
                  </a:cubicBezTo>
                  <a:cubicBezTo>
                    <a:pt x="1" y="2336"/>
                    <a:pt x="1" y="2403"/>
                    <a:pt x="1" y="2436"/>
                  </a:cubicBezTo>
                  <a:cubicBezTo>
                    <a:pt x="1" y="2503"/>
                    <a:pt x="1" y="2569"/>
                    <a:pt x="34" y="2636"/>
                  </a:cubicBezTo>
                  <a:cubicBezTo>
                    <a:pt x="67" y="2703"/>
                    <a:pt x="101" y="2736"/>
                    <a:pt x="167" y="2770"/>
                  </a:cubicBezTo>
                  <a:cubicBezTo>
                    <a:pt x="234" y="2803"/>
                    <a:pt x="301" y="2803"/>
                    <a:pt x="401" y="2803"/>
                  </a:cubicBezTo>
                  <a:cubicBezTo>
                    <a:pt x="501" y="2770"/>
                    <a:pt x="601" y="2736"/>
                    <a:pt x="668" y="2703"/>
                  </a:cubicBezTo>
                  <a:cubicBezTo>
                    <a:pt x="801" y="2636"/>
                    <a:pt x="901" y="2536"/>
                    <a:pt x="968" y="2469"/>
                  </a:cubicBezTo>
                  <a:cubicBezTo>
                    <a:pt x="1068" y="2369"/>
                    <a:pt x="1135" y="2269"/>
                    <a:pt x="1201" y="2169"/>
                  </a:cubicBezTo>
                  <a:cubicBezTo>
                    <a:pt x="1235" y="2069"/>
                    <a:pt x="1302" y="1936"/>
                    <a:pt x="1335" y="1836"/>
                  </a:cubicBezTo>
                  <a:cubicBezTo>
                    <a:pt x="1368" y="1736"/>
                    <a:pt x="1368" y="1635"/>
                    <a:pt x="1368" y="1535"/>
                  </a:cubicBezTo>
                  <a:cubicBezTo>
                    <a:pt x="1402" y="1369"/>
                    <a:pt x="1335" y="1235"/>
                    <a:pt x="1268" y="1102"/>
                  </a:cubicBezTo>
                  <a:cubicBezTo>
                    <a:pt x="1186" y="1061"/>
                    <a:pt x="1103" y="1032"/>
                    <a:pt x="1021" y="1032"/>
                  </a:cubicBezTo>
                  <a:cubicBezTo>
                    <a:pt x="970" y="1032"/>
                    <a:pt x="919" y="1043"/>
                    <a:pt x="868" y="1068"/>
                  </a:cubicBezTo>
                  <a:lnTo>
                    <a:pt x="634" y="1102"/>
                  </a:lnTo>
                  <a:lnTo>
                    <a:pt x="501" y="1102"/>
                  </a:lnTo>
                  <a:cubicBezTo>
                    <a:pt x="501" y="1102"/>
                    <a:pt x="468" y="1102"/>
                    <a:pt x="434" y="1068"/>
                  </a:cubicBezTo>
                  <a:cubicBezTo>
                    <a:pt x="434" y="1068"/>
                    <a:pt x="434" y="1035"/>
                    <a:pt x="434" y="1002"/>
                  </a:cubicBezTo>
                  <a:cubicBezTo>
                    <a:pt x="434" y="935"/>
                    <a:pt x="468" y="868"/>
                    <a:pt x="534" y="802"/>
                  </a:cubicBezTo>
                  <a:cubicBezTo>
                    <a:pt x="568" y="735"/>
                    <a:pt x="634" y="701"/>
                    <a:pt x="668" y="668"/>
                  </a:cubicBezTo>
                  <a:cubicBezTo>
                    <a:pt x="734" y="635"/>
                    <a:pt x="768" y="635"/>
                    <a:pt x="835" y="601"/>
                  </a:cubicBezTo>
                  <a:lnTo>
                    <a:pt x="901" y="601"/>
                  </a:lnTo>
                  <a:lnTo>
                    <a:pt x="935" y="635"/>
                  </a:lnTo>
                  <a:cubicBezTo>
                    <a:pt x="951" y="651"/>
                    <a:pt x="968" y="660"/>
                    <a:pt x="985" y="660"/>
                  </a:cubicBezTo>
                  <a:cubicBezTo>
                    <a:pt x="1001" y="660"/>
                    <a:pt x="1018" y="651"/>
                    <a:pt x="1035" y="635"/>
                  </a:cubicBezTo>
                  <a:lnTo>
                    <a:pt x="1268" y="501"/>
                  </a:lnTo>
                  <a:cubicBezTo>
                    <a:pt x="1268" y="501"/>
                    <a:pt x="1302" y="468"/>
                    <a:pt x="1335" y="435"/>
                  </a:cubicBezTo>
                  <a:cubicBezTo>
                    <a:pt x="1335" y="401"/>
                    <a:pt x="1335" y="368"/>
                    <a:pt x="1335" y="335"/>
                  </a:cubicBezTo>
                  <a:cubicBezTo>
                    <a:pt x="1335" y="268"/>
                    <a:pt x="1335" y="201"/>
                    <a:pt x="1302" y="134"/>
                  </a:cubicBezTo>
                  <a:cubicBezTo>
                    <a:pt x="1268" y="68"/>
                    <a:pt x="1201" y="34"/>
                    <a:pt x="11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469;p54"/>
            <p:cNvSpPr/>
            <p:nvPr/>
          </p:nvSpPr>
          <p:spPr>
            <a:xfrm>
              <a:off x="3670300" y="2016050"/>
              <a:ext cx="31700" cy="62575"/>
            </a:xfrm>
            <a:custGeom>
              <a:avLst/>
              <a:gdLst/>
              <a:ahLst/>
              <a:cxnLst/>
              <a:rect l="l" t="t" r="r" b="b"/>
              <a:pathLst>
                <a:path w="1268" h="2503" extrusionOk="0">
                  <a:moveTo>
                    <a:pt x="634" y="334"/>
                  </a:moveTo>
                  <a:lnTo>
                    <a:pt x="901" y="1268"/>
                  </a:lnTo>
                  <a:lnTo>
                    <a:pt x="367" y="1568"/>
                  </a:lnTo>
                  <a:lnTo>
                    <a:pt x="634" y="334"/>
                  </a:lnTo>
                  <a:close/>
                  <a:moveTo>
                    <a:pt x="701" y="1"/>
                  </a:moveTo>
                  <a:lnTo>
                    <a:pt x="567" y="67"/>
                  </a:lnTo>
                  <a:cubicBezTo>
                    <a:pt x="534" y="67"/>
                    <a:pt x="534" y="101"/>
                    <a:pt x="501" y="134"/>
                  </a:cubicBezTo>
                  <a:cubicBezTo>
                    <a:pt x="501" y="167"/>
                    <a:pt x="501" y="201"/>
                    <a:pt x="467" y="201"/>
                  </a:cubicBezTo>
                  <a:lnTo>
                    <a:pt x="0" y="2436"/>
                  </a:lnTo>
                  <a:cubicBezTo>
                    <a:pt x="0" y="2436"/>
                    <a:pt x="0" y="2469"/>
                    <a:pt x="0" y="2469"/>
                  </a:cubicBezTo>
                  <a:cubicBezTo>
                    <a:pt x="0" y="2469"/>
                    <a:pt x="0" y="2502"/>
                    <a:pt x="0" y="2502"/>
                  </a:cubicBezTo>
                  <a:lnTo>
                    <a:pt x="34" y="2502"/>
                  </a:lnTo>
                  <a:lnTo>
                    <a:pt x="100" y="2469"/>
                  </a:lnTo>
                  <a:cubicBezTo>
                    <a:pt x="134" y="2469"/>
                    <a:pt x="134" y="2436"/>
                    <a:pt x="167" y="2402"/>
                  </a:cubicBezTo>
                  <a:cubicBezTo>
                    <a:pt x="167" y="2402"/>
                    <a:pt x="167" y="2369"/>
                    <a:pt x="167" y="2336"/>
                  </a:cubicBezTo>
                  <a:lnTo>
                    <a:pt x="267" y="1869"/>
                  </a:lnTo>
                  <a:lnTo>
                    <a:pt x="968" y="1502"/>
                  </a:lnTo>
                  <a:lnTo>
                    <a:pt x="1101" y="1835"/>
                  </a:lnTo>
                  <a:cubicBezTo>
                    <a:pt x="1101" y="1869"/>
                    <a:pt x="1101" y="1869"/>
                    <a:pt x="1101" y="1902"/>
                  </a:cubicBezTo>
                  <a:lnTo>
                    <a:pt x="1168" y="1902"/>
                  </a:lnTo>
                  <a:lnTo>
                    <a:pt x="1234" y="1835"/>
                  </a:lnTo>
                  <a:cubicBezTo>
                    <a:pt x="1234" y="1835"/>
                    <a:pt x="1268" y="1835"/>
                    <a:pt x="1268" y="1802"/>
                  </a:cubicBezTo>
                  <a:cubicBezTo>
                    <a:pt x="1268" y="1802"/>
                    <a:pt x="1268" y="1769"/>
                    <a:pt x="1268" y="1735"/>
                  </a:cubicBezTo>
                  <a:cubicBezTo>
                    <a:pt x="1268" y="1735"/>
                    <a:pt x="1268" y="1735"/>
                    <a:pt x="1268" y="1702"/>
                  </a:cubicBezTo>
                  <a:lnTo>
                    <a:pt x="767" y="34"/>
                  </a:lnTo>
                  <a:cubicBezTo>
                    <a:pt x="767" y="34"/>
                    <a:pt x="767" y="1"/>
                    <a:pt x="7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470;p54"/>
            <p:cNvSpPr/>
            <p:nvPr/>
          </p:nvSpPr>
          <p:spPr>
            <a:xfrm>
              <a:off x="3705325" y="1991875"/>
              <a:ext cx="22525" cy="62575"/>
            </a:xfrm>
            <a:custGeom>
              <a:avLst/>
              <a:gdLst/>
              <a:ahLst/>
              <a:cxnLst/>
              <a:rect l="l" t="t" r="r" b="b"/>
              <a:pathLst>
                <a:path w="901" h="2503" extrusionOk="0">
                  <a:moveTo>
                    <a:pt x="567" y="1018"/>
                  </a:moveTo>
                  <a:cubicBezTo>
                    <a:pt x="601" y="1018"/>
                    <a:pt x="634" y="1034"/>
                    <a:pt x="667" y="1068"/>
                  </a:cubicBezTo>
                  <a:cubicBezTo>
                    <a:pt x="734" y="1134"/>
                    <a:pt x="767" y="1234"/>
                    <a:pt x="734" y="1368"/>
                  </a:cubicBezTo>
                  <a:lnTo>
                    <a:pt x="734" y="1601"/>
                  </a:lnTo>
                  <a:cubicBezTo>
                    <a:pt x="734" y="1735"/>
                    <a:pt x="701" y="1835"/>
                    <a:pt x="667" y="1968"/>
                  </a:cubicBezTo>
                  <a:cubicBezTo>
                    <a:pt x="634" y="2068"/>
                    <a:pt x="534" y="2135"/>
                    <a:pt x="467" y="2202"/>
                  </a:cubicBezTo>
                  <a:cubicBezTo>
                    <a:pt x="417" y="2235"/>
                    <a:pt x="375" y="2252"/>
                    <a:pt x="342" y="2252"/>
                  </a:cubicBezTo>
                  <a:cubicBezTo>
                    <a:pt x="309" y="2252"/>
                    <a:pt x="284" y="2235"/>
                    <a:pt x="267" y="2202"/>
                  </a:cubicBezTo>
                  <a:cubicBezTo>
                    <a:pt x="200" y="2102"/>
                    <a:pt x="167" y="2002"/>
                    <a:pt x="167" y="1902"/>
                  </a:cubicBezTo>
                  <a:lnTo>
                    <a:pt x="167" y="1735"/>
                  </a:lnTo>
                  <a:cubicBezTo>
                    <a:pt x="167" y="1601"/>
                    <a:pt x="200" y="1435"/>
                    <a:pt x="267" y="1301"/>
                  </a:cubicBezTo>
                  <a:cubicBezTo>
                    <a:pt x="300" y="1201"/>
                    <a:pt x="367" y="1134"/>
                    <a:pt x="467" y="1068"/>
                  </a:cubicBezTo>
                  <a:cubicBezTo>
                    <a:pt x="501" y="1034"/>
                    <a:pt x="534" y="1018"/>
                    <a:pt x="567" y="1018"/>
                  </a:cubicBezTo>
                  <a:close/>
                  <a:moveTo>
                    <a:pt x="867" y="0"/>
                  </a:moveTo>
                  <a:lnTo>
                    <a:pt x="801" y="67"/>
                  </a:lnTo>
                  <a:cubicBezTo>
                    <a:pt x="767" y="67"/>
                    <a:pt x="767" y="67"/>
                    <a:pt x="734" y="100"/>
                  </a:cubicBezTo>
                  <a:cubicBezTo>
                    <a:pt x="734" y="134"/>
                    <a:pt x="734" y="134"/>
                    <a:pt x="734" y="167"/>
                  </a:cubicBezTo>
                  <a:lnTo>
                    <a:pt x="734" y="834"/>
                  </a:lnTo>
                  <a:cubicBezTo>
                    <a:pt x="734" y="801"/>
                    <a:pt x="667" y="767"/>
                    <a:pt x="634" y="767"/>
                  </a:cubicBezTo>
                  <a:cubicBezTo>
                    <a:pt x="567" y="767"/>
                    <a:pt x="501" y="767"/>
                    <a:pt x="434" y="801"/>
                  </a:cubicBezTo>
                  <a:cubicBezTo>
                    <a:pt x="367" y="868"/>
                    <a:pt x="300" y="901"/>
                    <a:pt x="267" y="968"/>
                  </a:cubicBezTo>
                  <a:cubicBezTo>
                    <a:pt x="200" y="1034"/>
                    <a:pt x="167" y="1101"/>
                    <a:pt x="134" y="1201"/>
                  </a:cubicBezTo>
                  <a:cubicBezTo>
                    <a:pt x="67" y="1268"/>
                    <a:pt x="67" y="1368"/>
                    <a:pt x="34" y="1468"/>
                  </a:cubicBezTo>
                  <a:cubicBezTo>
                    <a:pt x="0" y="1568"/>
                    <a:pt x="0" y="1668"/>
                    <a:pt x="0" y="1802"/>
                  </a:cubicBezTo>
                  <a:lnTo>
                    <a:pt x="0" y="2002"/>
                  </a:lnTo>
                  <a:cubicBezTo>
                    <a:pt x="0" y="2102"/>
                    <a:pt x="0" y="2168"/>
                    <a:pt x="34" y="2269"/>
                  </a:cubicBezTo>
                  <a:cubicBezTo>
                    <a:pt x="34" y="2335"/>
                    <a:pt x="67" y="2402"/>
                    <a:pt x="134" y="2435"/>
                  </a:cubicBezTo>
                  <a:cubicBezTo>
                    <a:pt x="167" y="2469"/>
                    <a:pt x="200" y="2502"/>
                    <a:pt x="267" y="2502"/>
                  </a:cubicBezTo>
                  <a:cubicBezTo>
                    <a:pt x="334" y="2502"/>
                    <a:pt x="400" y="2502"/>
                    <a:pt x="434" y="2469"/>
                  </a:cubicBezTo>
                  <a:cubicBezTo>
                    <a:pt x="501" y="2402"/>
                    <a:pt x="567" y="2369"/>
                    <a:pt x="634" y="2302"/>
                  </a:cubicBezTo>
                  <a:cubicBezTo>
                    <a:pt x="667" y="2202"/>
                    <a:pt x="701" y="2135"/>
                    <a:pt x="734" y="2068"/>
                  </a:cubicBezTo>
                  <a:lnTo>
                    <a:pt x="734" y="2168"/>
                  </a:lnTo>
                  <a:cubicBezTo>
                    <a:pt x="734" y="2168"/>
                    <a:pt x="734" y="2202"/>
                    <a:pt x="734" y="2235"/>
                  </a:cubicBezTo>
                  <a:lnTo>
                    <a:pt x="801" y="2235"/>
                  </a:lnTo>
                  <a:lnTo>
                    <a:pt x="867" y="2168"/>
                  </a:lnTo>
                  <a:cubicBezTo>
                    <a:pt x="867" y="2168"/>
                    <a:pt x="901" y="2135"/>
                    <a:pt x="901" y="2135"/>
                  </a:cubicBezTo>
                  <a:cubicBezTo>
                    <a:pt x="901" y="2102"/>
                    <a:pt x="901" y="2102"/>
                    <a:pt x="901" y="2068"/>
                  </a:cubicBezTo>
                  <a:lnTo>
                    <a:pt x="901" y="67"/>
                  </a:lnTo>
                  <a:cubicBezTo>
                    <a:pt x="901" y="34"/>
                    <a:pt x="901" y="34"/>
                    <a:pt x="9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471;p54"/>
            <p:cNvSpPr/>
            <p:nvPr/>
          </p:nvSpPr>
          <p:spPr>
            <a:xfrm>
              <a:off x="3734500" y="1975200"/>
              <a:ext cx="23375" cy="62550"/>
            </a:xfrm>
            <a:custGeom>
              <a:avLst/>
              <a:gdLst/>
              <a:ahLst/>
              <a:cxnLst/>
              <a:rect l="l" t="t" r="r" b="b"/>
              <a:pathLst>
                <a:path w="935" h="2502" extrusionOk="0">
                  <a:moveTo>
                    <a:pt x="593" y="1009"/>
                  </a:moveTo>
                  <a:cubicBezTo>
                    <a:pt x="626" y="1009"/>
                    <a:pt x="651" y="1017"/>
                    <a:pt x="668" y="1034"/>
                  </a:cubicBezTo>
                  <a:cubicBezTo>
                    <a:pt x="735" y="1134"/>
                    <a:pt x="768" y="1234"/>
                    <a:pt x="768" y="1334"/>
                  </a:cubicBezTo>
                  <a:cubicBezTo>
                    <a:pt x="768" y="1368"/>
                    <a:pt x="768" y="1401"/>
                    <a:pt x="768" y="1468"/>
                  </a:cubicBezTo>
                  <a:cubicBezTo>
                    <a:pt x="768" y="1501"/>
                    <a:pt x="768" y="1535"/>
                    <a:pt x="768" y="1568"/>
                  </a:cubicBezTo>
                  <a:cubicBezTo>
                    <a:pt x="768" y="1701"/>
                    <a:pt x="735" y="1801"/>
                    <a:pt x="668" y="1935"/>
                  </a:cubicBezTo>
                  <a:cubicBezTo>
                    <a:pt x="634" y="2035"/>
                    <a:pt x="568" y="2102"/>
                    <a:pt x="468" y="2168"/>
                  </a:cubicBezTo>
                  <a:cubicBezTo>
                    <a:pt x="439" y="2196"/>
                    <a:pt x="411" y="2207"/>
                    <a:pt x="383" y="2207"/>
                  </a:cubicBezTo>
                  <a:cubicBezTo>
                    <a:pt x="345" y="2207"/>
                    <a:pt x="306" y="2188"/>
                    <a:pt x="268" y="2168"/>
                  </a:cubicBezTo>
                  <a:cubicBezTo>
                    <a:pt x="201" y="2068"/>
                    <a:pt x="167" y="1968"/>
                    <a:pt x="201" y="1868"/>
                  </a:cubicBezTo>
                  <a:lnTo>
                    <a:pt x="201" y="1701"/>
                  </a:lnTo>
                  <a:cubicBezTo>
                    <a:pt x="201" y="1568"/>
                    <a:pt x="234" y="1434"/>
                    <a:pt x="268" y="1301"/>
                  </a:cubicBezTo>
                  <a:cubicBezTo>
                    <a:pt x="301" y="1201"/>
                    <a:pt x="368" y="1101"/>
                    <a:pt x="468" y="1034"/>
                  </a:cubicBezTo>
                  <a:cubicBezTo>
                    <a:pt x="518" y="1017"/>
                    <a:pt x="559" y="1009"/>
                    <a:pt x="593" y="1009"/>
                  </a:cubicBezTo>
                  <a:close/>
                  <a:moveTo>
                    <a:pt x="868" y="0"/>
                  </a:moveTo>
                  <a:lnTo>
                    <a:pt x="801" y="33"/>
                  </a:lnTo>
                  <a:cubicBezTo>
                    <a:pt x="801" y="67"/>
                    <a:pt x="768" y="67"/>
                    <a:pt x="768" y="100"/>
                  </a:cubicBezTo>
                  <a:cubicBezTo>
                    <a:pt x="768" y="100"/>
                    <a:pt x="768" y="134"/>
                    <a:pt x="768" y="167"/>
                  </a:cubicBezTo>
                  <a:lnTo>
                    <a:pt x="768" y="834"/>
                  </a:lnTo>
                  <a:cubicBezTo>
                    <a:pt x="735" y="801"/>
                    <a:pt x="701" y="767"/>
                    <a:pt x="668" y="734"/>
                  </a:cubicBezTo>
                  <a:cubicBezTo>
                    <a:pt x="601" y="734"/>
                    <a:pt x="501" y="767"/>
                    <a:pt x="468" y="801"/>
                  </a:cubicBezTo>
                  <a:cubicBezTo>
                    <a:pt x="401" y="834"/>
                    <a:pt x="334" y="901"/>
                    <a:pt x="301" y="967"/>
                  </a:cubicBezTo>
                  <a:cubicBezTo>
                    <a:pt x="234" y="1034"/>
                    <a:pt x="167" y="1101"/>
                    <a:pt x="134" y="1168"/>
                  </a:cubicBezTo>
                  <a:cubicBezTo>
                    <a:pt x="101" y="1268"/>
                    <a:pt x="67" y="1368"/>
                    <a:pt x="67" y="1468"/>
                  </a:cubicBezTo>
                  <a:cubicBezTo>
                    <a:pt x="34" y="1568"/>
                    <a:pt x="1" y="1668"/>
                    <a:pt x="1" y="1801"/>
                  </a:cubicBezTo>
                  <a:lnTo>
                    <a:pt x="1" y="1968"/>
                  </a:lnTo>
                  <a:cubicBezTo>
                    <a:pt x="1" y="2068"/>
                    <a:pt x="34" y="2168"/>
                    <a:pt x="67" y="2268"/>
                  </a:cubicBezTo>
                  <a:cubicBezTo>
                    <a:pt x="67" y="2335"/>
                    <a:pt x="101" y="2368"/>
                    <a:pt x="134" y="2435"/>
                  </a:cubicBezTo>
                  <a:cubicBezTo>
                    <a:pt x="167" y="2469"/>
                    <a:pt x="234" y="2502"/>
                    <a:pt x="301" y="2502"/>
                  </a:cubicBezTo>
                  <a:cubicBezTo>
                    <a:pt x="334" y="2502"/>
                    <a:pt x="401" y="2469"/>
                    <a:pt x="468" y="2435"/>
                  </a:cubicBezTo>
                  <a:cubicBezTo>
                    <a:pt x="534" y="2402"/>
                    <a:pt x="601" y="2335"/>
                    <a:pt x="668" y="2268"/>
                  </a:cubicBezTo>
                  <a:cubicBezTo>
                    <a:pt x="701" y="2202"/>
                    <a:pt x="735" y="2135"/>
                    <a:pt x="768" y="2068"/>
                  </a:cubicBezTo>
                  <a:lnTo>
                    <a:pt x="768" y="2168"/>
                  </a:lnTo>
                  <a:cubicBezTo>
                    <a:pt x="768" y="2168"/>
                    <a:pt x="768" y="2202"/>
                    <a:pt x="768" y="2202"/>
                  </a:cubicBezTo>
                  <a:lnTo>
                    <a:pt x="801" y="2202"/>
                  </a:lnTo>
                  <a:lnTo>
                    <a:pt x="868" y="2168"/>
                  </a:lnTo>
                  <a:cubicBezTo>
                    <a:pt x="901" y="2135"/>
                    <a:pt x="901" y="2135"/>
                    <a:pt x="901" y="2135"/>
                  </a:cubicBezTo>
                  <a:cubicBezTo>
                    <a:pt x="901" y="2102"/>
                    <a:pt x="901" y="2068"/>
                    <a:pt x="901" y="2068"/>
                  </a:cubicBezTo>
                  <a:lnTo>
                    <a:pt x="901" y="33"/>
                  </a:lnTo>
                  <a:cubicBezTo>
                    <a:pt x="935" y="33"/>
                    <a:pt x="935" y="0"/>
                    <a:pt x="9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472;p54"/>
            <p:cNvSpPr/>
            <p:nvPr/>
          </p:nvSpPr>
          <p:spPr>
            <a:xfrm>
              <a:off x="3775375" y="1969850"/>
              <a:ext cx="22525" cy="45400"/>
            </a:xfrm>
            <a:custGeom>
              <a:avLst/>
              <a:gdLst/>
              <a:ahLst/>
              <a:cxnLst/>
              <a:rect l="l" t="t" r="r" b="b"/>
              <a:pathLst>
                <a:path w="901" h="1816" extrusionOk="0">
                  <a:moveTo>
                    <a:pt x="701" y="781"/>
                  </a:moveTo>
                  <a:lnTo>
                    <a:pt x="701" y="848"/>
                  </a:lnTo>
                  <a:cubicBezTo>
                    <a:pt x="701" y="915"/>
                    <a:pt x="667" y="981"/>
                    <a:pt x="667" y="1048"/>
                  </a:cubicBezTo>
                  <a:cubicBezTo>
                    <a:pt x="667" y="1115"/>
                    <a:pt x="634" y="1181"/>
                    <a:pt x="601" y="1248"/>
                  </a:cubicBezTo>
                  <a:cubicBezTo>
                    <a:pt x="567" y="1282"/>
                    <a:pt x="534" y="1348"/>
                    <a:pt x="501" y="1382"/>
                  </a:cubicBezTo>
                  <a:cubicBezTo>
                    <a:pt x="467" y="1415"/>
                    <a:pt x="400" y="1482"/>
                    <a:pt x="367" y="1482"/>
                  </a:cubicBezTo>
                  <a:lnTo>
                    <a:pt x="400" y="1482"/>
                  </a:lnTo>
                  <a:cubicBezTo>
                    <a:pt x="334" y="1515"/>
                    <a:pt x="300" y="1515"/>
                    <a:pt x="267" y="1515"/>
                  </a:cubicBezTo>
                  <a:lnTo>
                    <a:pt x="234" y="1515"/>
                  </a:lnTo>
                  <a:cubicBezTo>
                    <a:pt x="200" y="1515"/>
                    <a:pt x="200" y="1482"/>
                    <a:pt x="200" y="1482"/>
                  </a:cubicBezTo>
                  <a:cubicBezTo>
                    <a:pt x="167" y="1448"/>
                    <a:pt x="167" y="1415"/>
                    <a:pt x="200" y="1415"/>
                  </a:cubicBezTo>
                  <a:cubicBezTo>
                    <a:pt x="200" y="1315"/>
                    <a:pt x="200" y="1248"/>
                    <a:pt x="267" y="1181"/>
                  </a:cubicBezTo>
                  <a:cubicBezTo>
                    <a:pt x="300" y="1115"/>
                    <a:pt x="367" y="1048"/>
                    <a:pt x="467" y="981"/>
                  </a:cubicBezTo>
                  <a:lnTo>
                    <a:pt x="701" y="781"/>
                  </a:lnTo>
                  <a:close/>
                  <a:moveTo>
                    <a:pt x="685" y="0"/>
                  </a:moveTo>
                  <a:cubicBezTo>
                    <a:pt x="670" y="0"/>
                    <a:pt x="654" y="4"/>
                    <a:pt x="634" y="14"/>
                  </a:cubicBezTo>
                  <a:cubicBezTo>
                    <a:pt x="601" y="14"/>
                    <a:pt x="534" y="14"/>
                    <a:pt x="467" y="47"/>
                  </a:cubicBezTo>
                  <a:cubicBezTo>
                    <a:pt x="434" y="81"/>
                    <a:pt x="367" y="114"/>
                    <a:pt x="334" y="181"/>
                  </a:cubicBezTo>
                  <a:cubicBezTo>
                    <a:pt x="300" y="214"/>
                    <a:pt x="234" y="281"/>
                    <a:pt x="200" y="348"/>
                  </a:cubicBezTo>
                  <a:cubicBezTo>
                    <a:pt x="167" y="381"/>
                    <a:pt x="167" y="448"/>
                    <a:pt x="134" y="514"/>
                  </a:cubicBezTo>
                  <a:cubicBezTo>
                    <a:pt x="100" y="548"/>
                    <a:pt x="100" y="614"/>
                    <a:pt x="100" y="681"/>
                  </a:cubicBezTo>
                  <a:cubicBezTo>
                    <a:pt x="100" y="681"/>
                    <a:pt x="100" y="714"/>
                    <a:pt x="100" y="714"/>
                  </a:cubicBezTo>
                  <a:lnTo>
                    <a:pt x="134" y="714"/>
                  </a:lnTo>
                  <a:lnTo>
                    <a:pt x="200" y="681"/>
                  </a:lnTo>
                  <a:cubicBezTo>
                    <a:pt x="200" y="681"/>
                    <a:pt x="234" y="648"/>
                    <a:pt x="234" y="648"/>
                  </a:cubicBezTo>
                  <a:cubicBezTo>
                    <a:pt x="234" y="648"/>
                    <a:pt x="234" y="614"/>
                    <a:pt x="267" y="614"/>
                  </a:cubicBezTo>
                  <a:cubicBezTo>
                    <a:pt x="267" y="548"/>
                    <a:pt x="300" y="481"/>
                    <a:pt x="334" y="448"/>
                  </a:cubicBezTo>
                  <a:cubicBezTo>
                    <a:pt x="367" y="381"/>
                    <a:pt x="400" y="348"/>
                    <a:pt x="467" y="314"/>
                  </a:cubicBezTo>
                  <a:cubicBezTo>
                    <a:pt x="484" y="297"/>
                    <a:pt x="509" y="289"/>
                    <a:pt x="538" y="289"/>
                  </a:cubicBezTo>
                  <a:cubicBezTo>
                    <a:pt x="567" y="289"/>
                    <a:pt x="601" y="297"/>
                    <a:pt x="634" y="314"/>
                  </a:cubicBezTo>
                  <a:cubicBezTo>
                    <a:pt x="667" y="348"/>
                    <a:pt x="701" y="414"/>
                    <a:pt x="701" y="514"/>
                  </a:cubicBezTo>
                  <a:lnTo>
                    <a:pt x="701" y="548"/>
                  </a:lnTo>
                  <a:lnTo>
                    <a:pt x="434" y="781"/>
                  </a:lnTo>
                  <a:cubicBezTo>
                    <a:pt x="367" y="815"/>
                    <a:pt x="300" y="881"/>
                    <a:pt x="267" y="915"/>
                  </a:cubicBezTo>
                  <a:cubicBezTo>
                    <a:pt x="200" y="981"/>
                    <a:pt x="167" y="1048"/>
                    <a:pt x="134" y="1115"/>
                  </a:cubicBezTo>
                  <a:cubicBezTo>
                    <a:pt x="67" y="1148"/>
                    <a:pt x="67" y="1248"/>
                    <a:pt x="34" y="1315"/>
                  </a:cubicBezTo>
                  <a:cubicBezTo>
                    <a:pt x="0" y="1382"/>
                    <a:pt x="0" y="1448"/>
                    <a:pt x="0" y="1548"/>
                  </a:cubicBezTo>
                  <a:cubicBezTo>
                    <a:pt x="0" y="1582"/>
                    <a:pt x="34" y="1648"/>
                    <a:pt x="67" y="1715"/>
                  </a:cubicBezTo>
                  <a:cubicBezTo>
                    <a:pt x="100" y="1749"/>
                    <a:pt x="134" y="1782"/>
                    <a:pt x="134" y="1782"/>
                  </a:cubicBezTo>
                  <a:cubicBezTo>
                    <a:pt x="167" y="1815"/>
                    <a:pt x="234" y="1815"/>
                    <a:pt x="267" y="1815"/>
                  </a:cubicBezTo>
                  <a:cubicBezTo>
                    <a:pt x="300" y="1815"/>
                    <a:pt x="367" y="1815"/>
                    <a:pt x="400" y="1782"/>
                  </a:cubicBezTo>
                  <a:cubicBezTo>
                    <a:pt x="434" y="1749"/>
                    <a:pt x="467" y="1715"/>
                    <a:pt x="501" y="1715"/>
                  </a:cubicBezTo>
                  <a:lnTo>
                    <a:pt x="601" y="1615"/>
                  </a:lnTo>
                  <a:cubicBezTo>
                    <a:pt x="634" y="1548"/>
                    <a:pt x="667" y="1515"/>
                    <a:pt x="701" y="1482"/>
                  </a:cubicBezTo>
                  <a:cubicBezTo>
                    <a:pt x="701" y="1415"/>
                    <a:pt x="734" y="1382"/>
                    <a:pt x="734" y="1348"/>
                  </a:cubicBezTo>
                  <a:lnTo>
                    <a:pt x="734" y="1482"/>
                  </a:lnTo>
                  <a:cubicBezTo>
                    <a:pt x="734" y="1482"/>
                    <a:pt x="734" y="1482"/>
                    <a:pt x="734" y="1515"/>
                  </a:cubicBezTo>
                  <a:lnTo>
                    <a:pt x="767" y="1515"/>
                  </a:lnTo>
                  <a:lnTo>
                    <a:pt x="867" y="1482"/>
                  </a:lnTo>
                  <a:cubicBezTo>
                    <a:pt x="867" y="1448"/>
                    <a:pt x="867" y="1448"/>
                    <a:pt x="901" y="1415"/>
                  </a:cubicBezTo>
                  <a:cubicBezTo>
                    <a:pt x="901" y="1415"/>
                    <a:pt x="901" y="1382"/>
                    <a:pt x="901" y="1348"/>
                  </a:cubicBezTo>
                  <a:lnTo>
                    <a:pt x="901" y="414"/>
                  </a:lnTo>
                  <a:cubicBezTo>
                    <a:pt x="901" y="348"/>
                    <a:pt x="901" y="247"/>
                    <a:pt x="867" y="181"/>
                  </a:cubicBezTo>
                  <a:cubicBezTo>
                    <a:pt x="834" y="114"/>
                    <a:pt x="834" y="81"/>
                    <a:pt x="767" y="47"/>
                  </a:cubicBezTo>
                  <a:cubicBezTo>
                    <a:pt x="744" y="24"/>
                    <a:pt x="720" y="0"/>
                    <a:pt x="6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473;p54"/>
            <p:cNvSpPr/>
            <p:nvPr/>
          </p:nvSpPr>
          <p:spPr>
            <a:xfrm>
              <a:off x="3817900" y="1946000"/>
              <a:ext cx="22550" cy="48400"/>
            </a:xfrm>
            <a:custGeom>
              <a:avLst/>
              <a:gdLst/>
              <a:ahLst/>
              <a:cxnLst/>
              <a:rect l="l" t="t" r="r" b="b"/>
              <a:pathLst>
                <a:path w="902" h="1936" extrusionOk="0">
                  <a:moveTo>
                    <a:pt x="668" y="1"/>
                  </a:moveTo>
                  <a:cubicBezTo>
                    <a:pt x="601" y="1"/>
                    <a:pt x="534" y="34"/>
                    <a:pt x="467" y="67"/>
                  </a:cubicBezTo>
                  <a:cubicBezTo>
                    <a:pt x="401" y="101"/>
                    <a:pt x="334" y="167"/>
                    <a:pt x="267" y="234"/>
                  </a:cubicBezTo>
                  <a:cubicBezTo>
                    <a:pt x="234" y="301"/>
                    <a:pt x="201" y="368"/>
                    <a:pt x="167" y="434"/>
                  </a:cubicBezTo>
                  <a:lnTo>
                    <a:pt x="167" y="334"/>
                  </a:lnTo>
                  <a:cubicBezTo>
                    <a:pt x="167" y="334"/>
                    <a:pt x="167" y="301"/>
                    <a:pt x="167" y="301"/>
                  </a:cubicBezTo>
                  <a:lnTo>
                    <a:pt x="134" y="301"/>
                  </a:lnTo>
                  <a:lnTo>
                    <a:pt x="67" y="334"/>
                  </a:lnTo>
                  <a:cubicBezTo>
                    <a:pt x="34" y="368"/>
                    <a:pt x="34" y="368"/>
                    <a:pt x="34" y="401"/>
                  </a:cubicBezTo>
                  <a:cubicBezTo>
                    <a:pt x="0" y="401"/>
                    <a:pt x="0" y="434"/>
                    <a:pt x="34" y="468"/>
                  </a:cubicBezTo>
                  <a:lnTo>
                    <a:pt x="34" y="1869"/>
                  </a:lnTo>
                  <a:cubicBezTo>
                    <a:pt x="34" y="1902"/>
                    <a:pt x="0" y="1935"/>
                    <a:pt x="34" y="1935"/>
                  </a:cubicBezTo>
                  <a:lnTo>
                    <a:pt x="67" y="1935"/>
                  </a:lnTo>
                  <a:lnTo>
                    <a:pt x="134" y="1902"/>
                  </a:lnTo>
                  <a:cubicBezTo>
                    <a:pt x="134" y="1869"/>
                    <a:pt x="167" y="1869"/>
                    <a:pt x="167" y="1835"/>
                  </a:cubicBezTo>
                  <a:cubicBezTo>
                    <a:pt x="167" y="1802"/>
                    <a:pt x="167" y="1802"/>
                    <a:pt x="167" y="1769"/>
                  </a:cubicBezTo>
                  <a:lnTo>
                    <a:pt x="167" y="968"/>
                  </a:lnTo>
                  <a:cubicBezTo>
                    <a:pt x="167" y="835"/>
                    <a:pt x="201" y="668"/>
                    <a:pt x="234" y="534"/>
                  </a:cubicBezTo>
                  <a:cubicBezTo>
                    <a:pt x="301" y="434"/>
                    <a:pt x="367" y="368"/>
                    <a:pt x="434" y="301"/>
                  </a:cubicBezTo>
                  <a:cubicBezTo>
                    <a:pt x="484" y="284"/>
                    <a:pt x="526" y="276"/>
                    <a:pt x="563" y="276"/>
                  </a:cubicBezTo>
                  <a:cubicBezTo>
                    <a:pt x="601" y="276"/>
                    <a:pt x="634" y="284"/>
                    <a:pt x="668" y="301"/>
                  </a:cubicBezTo>
                  <a:cubicBezTo>
                    <a:pt x="701" y="401"/>
                    <a:pt x="734" y="501"/>
                    <a:pt x="734" y="634"/>
                  </a:cubicBezTo>
                  <a:lnTo>
                    <a:pt x="734" y="1435"/>
                  </a:lnTo>
                  <a:cubicBezTo>
                    <a:pt x="734" y="1435"/>
                    <a:pt x="734" y="1468"/>
                    <a:pt x="734" y="1468"/>
                  </a:cubicBezTo>
                  <a:cubicBezTo>
                    <a:pt x="734" y="1485"/>
                    <a:pt x="743" y="1493"/>
                    <a:pt x="751" y="1493"/>
                  </a:cubicBezTo>
                  <a:cubicBezTo>
                    <a:pt x="759" y="1493"/>
                    <a:pt x="768" y="1485"/>
                    <a:pt x="768" y="1468"/>
                  </a:cubicBezTo>
                  <a:lnTo>
                    <a:pt x="834" y="1435"/>
                  </a:lnTo>
                  <a:cubicBezTo>
                    <a:pt x="868" y="1435"/>
                    <a:pt x="868" y="1402"/>
                    <a:pt x="868" y="1402"/>
                  </a:cubicBezTo>
                  <a:cubicBezTo>
                    <a:pt x="868" y="1368"/>
                    <a:pt x="868" y="1335"/>
                    <a:pt x="868" y="1335"/>
                  </a:cubicBezTo>
                  <a:lnTo>
                    <a:pt x="901" y="501"/>
                  </a:lnTo>
                  <a:cubicBezTo>
                    <a:pt x="901" y="401"/>
                    <a:pt x="901" y="301"/>
                    <a:pt x="868" y="234"/>
                  </a:cubicBezTo>
                  <a:cubicBezTo>
                    <a:pt x="868" y="167"/>
                    <a:pt x="834" y="101"/>
                    <a:pt x="801" y="67"/>
                  </a:cubicBezTo>
                  <a:cubicBezTo>
                    <a:pt x="734" y="34"/>
                    <a:pt x="701" y="1"/>
                    <a:pt x="6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474;p54"/>
            <p:cNvSpPr/>
            <p:nvPr/>
          </p:nvSpPr>
          <p:spPr>
            <a:xfrm>
              <a:off x="3845425" y="1929325"/>
              <a:ext cx="23375" cy="43375"/>
            </a:xfrm>
            <a:custGeom>
              <a:avLst/>
              <a:gdLst/>
              <a:ahLst/>
              <a:cxnLst/>
              <a:rect l="l" t="t" r="r" b="b"/>
              <a:pathLst>
                <a:path w="935" h="1735" extrusionOk="0">
                  <a:moveTo>
                    <a:pt x="592" y="284"/>
                  </a:moveTo>
                  <a:cubicBezTo>
                    <a:pt x="626" y="284"/>
                    <a:pt x="651" y="301"/>
                    <a:pt x="667" y="334"/>
                  </a:cubicBezTo>
                  <a:cubicBezTo>
                    <a:pt x="734" y="401"/>
                    <a:pt x="767" y="501"/>
                    <a:pt x="767" y="568"/>
                  </a:cubicBezTo>
                  <a:lnTo>
                    <a:pt x="200" y="901"/>
                  </a:lnTo>
                  <a:cubicBezTo>
                    <a:pt x="200" y="834"/>
                    <a:pt x="200" y="768"/>
                    <a:pt x="200" y="701"/>
                  </a:cubicBezTo>
                  <a:cubicBezTo>
                    <a:pt x="234" y="668"/>
                    <a:pt x="234" y="601"/>
                    <a:pt x="267" y="534"/>
                  </a:cubicBezTo>
                  <a:cubicBezTo>
                    <a:pt x="300" y="501"/>
                    <a:pt x="334" y="467"/>
                    <a:pt x="367" y="401"/>
                  </a:cubicBezTo>
                  <a:cubicBezTo>
                    <a:pt x="400" y="367"/>
                    <a:pt x="434" y="334"/>
                    <a:pt x="467" y="334"/>
                  </a:cubicBezTo>
                  <a:cubicBezTo>
                    <a:pt x="517" y="301"/>
                    <a:pt x="559" y="284"/>
                    <a:pt x="592" y="284"/>
                  </a:cubicBezTo>
                  <a:close/>
                  <a:moveTo>
                    <a:pt x="667" y="0"/>
                  </a:moveTo>
                  <a:cubicBezTo>
                    <a:pt x="601" y="0"/>
                    <a:pt x="534" y="34"/>
                    <a:pt x="467" y="67"/>
                  </a:cubicBezTo>
                  <a:cubicBezTo>
                    <a:pt x="400" y="100"/>
                    <a:pt x="334" y="167"/>
                    <a:pt x="300" y="234"/>
                  </a:cubicBezTo>
                  <a:cubicBezTo>
                    <a:pt x="234" y="301"/>
                    <a:pt x="200" y="367"/>
                    <a:pt x="167" y="434"/>
                  </a:cubicBezTo>
                  <a:cubicBezTo>
                    <a:pt x="100" y="534"/>
                    <a:pt x="67" y="634"/>
                    <a:pt x="67" y="701"/>
                  </a:cubicBezTo>
                  <a:cubicBezTo>
                    <a:pt x="34" y="801"/>
                    <a:pt x="34" y="901"/>
                    <a:pt x="0" y="1001"/>
                  </a:cubicBezTo>
                  <a:cubicBezTo>
                    <a:pt x="0" y="1101"/>
                    <a:pt x="0" y="1201"/>
                    <a:pt x="0" y="1268"/>
                  </a:cubicBezTo>
                  <a:cubicBezTo>
                    <a:pt x="34" y="1335"/>
                    <a:pt x="34" y="1435"/>
                    <a:pt x="67" y="1502"/>
                  </a:cubicBezTo>
                  <a:cubicBezTo>
                    <a:pt x="67" y="1568"/>
                    <a:pt x="100" y="1635"/>
                    <a:pt x="167" y="1668"/>
                  </a:cubicBezTo>
                  <a:cubicBezTo>
                    <a:pt x="200" y="1702"/>
                    <a:pt x="234" y="1735"/>
                    <a:pt x="300" y="1735"/>
                  </a:cubicBezTo>
                  <a:cubicBezTo>
                    <a:pt x="367" y="1735"/>
                    <a:pt x="400" y="1735"/>
                    <a:pt x="467" y="1702"/>
                  </a:cubicBezTo>
                  <a:cubicBezTo>
                    <a:pt x="534" y="1668"/>
                    <a:pt x="601" y="1602"/>
                    <a:pt x="667" y="1568"/>
                  </a:cubicBezTo>
                  <a:cubicBezTo>
                    <a:pt x="701" y="1502"/>
                    <a:pt x="734" y="1435"/>
                    <a:pt x="801" y="1368"/>
                  </a:cubicBezTo>
                  <a:cubicBezTo>
                    <a:pt x="801" y="1335"/>
                    <a:pt x="834" y="1268"/>
                    <a:pt x="867" y="1201"/>
                  </a:cubicBezTo>
                  <a:cubicBezTo>
                    <a:pt x="867" y="1168"/>
                    <a:pt x="901" y="1135"/>
                    <a:pt x="901" y="1068"/>
                  </a:cubicBezTo>
                  <a:lnTo>
                    <a:pt x="901" y="1035"/>
                  </a:lnTo>
                  <a:cubicBezTo>
                    <a:pt x="884" y="1018"/>
                    <a:pt x="876" y="1009"/>
                    <a:pt x="872" y="1009"/>
                  </a:cubicBezTo>
                  <a:cubicBezTo>
                    <a:pt x="867" y="1009"/>
                    <a:pt x="867" y="1018"/>
                    <a:pt x="867" y="1035"/>
                  </a:cubicBezTo>
                  <a:lnTo>
                    <a:pt x="801" y="1068"/>
                  </a:lnTo>
                  <a:cubicBezTo>
                    <a:pt x="767" y="1068"/>
                    <a:pt x="767" y="1068"/>
                    <a:pt x="767" y="1101"/>
                  </a:cubicBezTo>
                  <a:cubicBezTo>
                    <a:pt x="767" y="1101"/>
                    <a:pt x="734" y="1101"/>
                    <a:pt x="734" y="1135"/>
                  </a:cubicBezTo>
                  <a:cubicBezTo>
                    <a:pt x="701" y="1201"/>
                    <a:pt x="667" y="1235"/>
                    <a:pt x="634" y="1301"/>
                  </a:cubicBezTo>
                  <a:cubicBezTo>
                    <a:pt x="601" y="1335"/>
                    <a:pt x="534" y="1401"/>
                    <a:pt x="467" y="1435"/>
                  </a:cubicBezTo>
                  <a:cubicBezTo>
                    <a:pt x="451" y="1451"/>
                    <a:pt x="417" y="1460"/>
                    <a:pt x="384" y="1460"/>
                  </a:cubicBezTo>
                  <a:cubicBezTo>
                    <a:pt x="350" y="1460"/>
                    <a:pt x="317" y="1451"/>
                    <a:pt x="300" y="1435"/>
                  </a:cubicBezTo>
                  <a:cubicBezTo>
                    <a:pt x="234" y="1368"/>
                    <a:pt x="200" y="1268"/>
                    <a:pt x="200" y="1168"/>
                  </a:cubicBezTo>
                  <a:lnTo>
                    <a:pt x="901" y="768"/>
                  </a:lnTo>
                  <a:cubicBezTo>
                    <a:pt x="901" y="768"/>
                    <a:pt x="901" y="734"/>
                    <a:pt x="934" y="734"/>
                  </a:cubicBezTo>
                  <a:cubicBezTo>
                    <a:pt x="934" y="701"/>
                    <a:pt x="934" y="668"/>
                    <a:pt x="934" y="668"/>
                  </a:cubicBezTo>
                  <a:lnTo>
                    <a:pt x="934" y="568"/>
                  </a:lnTo>
                  <a:cubicBezTo>
                    <a:pt x="934" y="467"/>
                    <a:pt x="934" y="367"/>
                    <a:pt x="901" y="267"/>
                  </a:cubicBezTo>
                  <a:cubicBezTo>
                    <a:pt x="867" y="201"/>
                    <a:pt x="834" y="134"/>
                    <a:pt x="801" y="67"/>
                  </a:cubicBezTo>
                  <a:cubicBezTo>
                    <a:pt x="767" y="34"/>
                    <a:pt x="701" y="0"/>
                    <a:pt x="6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475;p54"/>
            <p:cNvSpPr/>
            <p:nvPr/>
          </p:nvSpPr>
          <p:spPr>
            <a:xfrm>
              <a:off x="3871275" y="1902625"/>
              <a:ext cx="36700" cy="55075"/>
            </a:xfrm>
            <a:custGeom>
              <a:avLst/>
              <a:gdLst/>
              <a:ahLst/>
              <a:cxnLst/>
              <a:rect l="l" t="t" r="r" b="b"/>
              <a:pathLst>
                <a:path w="1468" h="2203" extrusionOk="0">
                  <a:moveTo>
                    <a:pt x="1435" y="1"/>
                  </a:moveTo>
                  <a:lnTo>
                    <a:pt x="1368" y="34"/>
                  </a:lnTo>
                  <a:cubicBezTo>
                    <a:pt x="1335" y="68"/>
                    <a:pt x="1335" y="68"/>
                    <a:pt x="1301" y="101"/>
                  </a:cubicBezTo>
                  <a:cubicBezTo>
                    <a:pt x="1301" y="101"/>
                    <a:pt x="1301" y="134"/>
                    <a:pt x="1301" y="168"/>
                  </a:cubicBezTo>
                  <a:lnTo>
                    <a:pt x="1068" y="1302"/>
                  </a:lnTo>
                  <a:lnTo>
                    <a:pt x="801" y="435"/>
                  </a:lnTo>
                  <a:cubicBezTo>
                    <a:pt x="801" y="401"/>
                    <a:pt x="801" y="401"/>
                    <a:pt x="801" y="401"/>
                  </a:cubicBezTo>
                  <a:lnTo>
                    <a:pt x="701" y="401"/>
                  </a:lnTo>
                  <a:cubicBezTo>
                    <a:pt x="701" y="435"/>
                    <a:pt x="667" y="435"/>
                    <a:pt x="667" y="468"/>
                  </a:cubicBezTo>
                  <a:cubicBezTo>
                    <a:pt x="667" y="468"/>
                    <a:pt x="634" y="501"/>
                    <a:pt x="634" y="535"/>
                  </a:cubicBezTo>
                  <a:lnTo>
                    <a:pt x="401" y="1669"/>
                  </a:lnTo>
                  <a:lnTo>
                    <a:pt x="200" y="802"/>
                  </a:lnTo>
                  <a:cubicBezTo>
                    <a:pt x="167" y="768"/>
                    <a:pt x="167" y="768"/>
                    <a:pt x="167" y="768"/>
                  </a:cubicBezTo>
                  <a:lnTo>
                    <a:pt x="134" y="768"/>
                  </a:lnTo>
                  <a:lnTo>
                    <a:pt x="67" y="802"/>
                  </a:lnTo>
                  <a:cubicBezTo>
                    <a:pt x="34" y="802"/>
                    <a:pt x="34" y="802"/>
                    <a:pt x="34" y="835"/>
                  </a:cubicBezTo>
                  <a:cubicBezTo>
                    <a:pt x="0" y="835"/>
                    <a:pt x="0" y="868"/>
                    <a:pt x="34" y="902"/>
                  </a:cubicBezTo>
                  <a:lnTo>
                    <a:pt x="334" y="2136"/>
                  </a:lnTo>
                  <a:cubicBezTo>
                    <a:pt x="334" y="2169"/>
                    <a:pt x="334" y="2169"/>
                    <a:pt x="334" y="2203"/>
                  </a:cubicBezTo>
                  <a:lnTo>
                    <a:pt x="367" y="2203"/>
                  </a:lnTo>
                  <a:lnTo>
                    <a:pt x="434" y="2169"/>
                  </a:lnTo>
                  <a:cubicBezTo>
                    <a:pt x="467" y="2136"/>
                    <a:pt x="467" y="2136"/>
                    <a:pt x="467" y="2103"/>
                  </a:cubicBezTo>
                  <a:lnTo>
                    <a:pt x="501" y="2036"/>
                  </a:lnTo>
                  <a:lnTo>
                    <a:pt x="734" y="902"/>
                  </a:lnTo>
                  <a:lnTo>
                    <a:pt x="968" y="1769"/>
                  </a:lnTo>
                  <a:cubicBezTo>
                    <a:pt x="968" y="1769"/>
                    <a:pt x="1001" y="1802"/>
                    <a:pt x="1001" y="1802"/>
                  </a:cubicBezTo>
                  <a:lnTo>
                    <a:pt x="1034" y="1802"/>
                  </a:lnTo>
                  <a:lnTo>
                    <a:pt x="1101" y="1769"/>
                  </a:lnTo>
                  <a:cubicBezTo>
                    <a:pt x="1134" y="1769"/>
                    <a:pt x="1134" y="1769"/>
                    <a:pt x="1134" y="1736"/>
                  </a:cubicBezTo>
                  <a:cubicBezTo>
                    <a:pt x="1134" y="1702"/>
                    <a:pt x="1168" y="1702"/>
                    <a:pt x="1168" y="1669"/>
                  </a:cubicBezTo>
                  <a:lnTo>
                    <a:pt x="1468" y="68"/>
                  </a:lnTo>
                  <a:cubicBezTo>
                    <a:pt x="1468" y="34"/>
                    <a:pt x="1468" y="34"/>
                    <a:pt x="1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476;p54"/>
            <p:cNvSpPr/>
            <p:nvPr/>
          </p:nvSpPr>
          <p:spPr>
            <a:xfrm>
              <a:off x="3922150" y="1885125"/>
              <a:ext cx="20850" cy="44225"/>
            </a:xfrm>
            <a:custGeom>
              <a:avLst/>
              <a:gdLst/>
              <a:ahLst/>
              <a:cxnLst/>
              <a:rect l="l" t="t" r="r" b="b"/>
              <a:pathLst>
                <a:path w="834" h="1769" extrusionOk="0">
                  <a:moveTo>
                    <a:pt x="600" y="0"/>
                  </a:moveTo>
                  <a:cubicBezTo>
                    <a:pt x="534" y="0"/>
                    <a:pt x="467" y="34"/>
                    <a:pt x="434" y="67"/>
                  </a:cubicBezTo>
                  <a:cubicBezTo>
                    <a:pt x="300" y="134"/>
                    <a:pt x="200" y="234"/>
                    <a:pt x="133" y="367"/>
                  </a:cubicBezTo>
                  <a:cubicBezTo>
                    <a:pt x="100" y="434"/>
                    <a:pt x="67" y="501"/>
                    <a:pt x="67" y="568"/>
                  </a:cubicBezTo>
                  <a:cubicBezTo>
                    <a:pt x="67" y="601"/>
                    <a:pt x="67" y="668"/>
                    <a:pt x="67" y="734"/>
                  </a:cubicBezTo>
                  <a:cubicBezTo>
                    <a:pt x="67" y="834"/>
                    <a:pt x="67" y="901"/>
                    <a:pt x="133" y="1001"/>
                  </a:cubicBezTo>
                  <a:cubicBezTo>
                    <a:pt x="157" y="1025"/>
                    <a:pt x="197" y="1048"/>
                    <a:pt x="266" y="1048"/>
                  </a:cubicBezTo>
                  <a:cubicBezTo>
                    <a:pt x="295" y="1048"/>
                    <a:pt x="328" y="1044"/>
                    <a:pt x="367" y="1035"/>
                  </a:cubicBezTo>
                  <a:lnTo>
                    <a:pt x="500" y="1001"/>
                  </a:lnTo>
                  <a:lnTo>
                    <a:pt x="600" y="1001"/>
                  </a:lnTo>
                  <a:cubicBezTo>
                    <a:pt x="634" y="1001"/>
                    <a:pt x="667" y="1001"/>
                    <a:pt x="667" y="1035"/>
                  </a:cubicBezTo>
                  <a:cubicBezTo>
                    <a:pt x="701" y="1035"/>
                    <a:pt x="701" y="1068"/>
                    <a:pt x="701" y="1101"/>
                  </a:cubicBezTo>
                  <a:cubicBezTo>
                    <a:pt x="667" y="1135"/>
                    <a:pt x="667" y="1201"/>
                    <a:pt x="634" y="1201"/>
                  </a:cubicBezTo>
                  <a:cubicBezTo>
                    <a:pt x="600" y="1235"/>
                    <a:pt x="600" y="1268"/>
                    <a:pt x="567" y="1301"/>
                  </a:cubicBezTo>
                  <a:cubicBezTo>
                    <a:pt x="534" y="1335"/>
                    <a:pt x="534" y="1368"/>
                    <a:pt x="500" y="1401"/>
                  </a:cubicBezTo>
                  <a:lnTo>
                    <a:pt x="400" y="1468"/>
                  </a:lnTo>
                  <a:cubicBezTo>
                    <a:pt x="367" y="1502"/>
                    <a:pt x="300" y="1502"/>
                    <a:pt x="267" y="1502"/>
                  </a:cubicBezTo>
                  <a:cubicBezTo>
                    <a:pt x="234" y="1502"/>
                    <a:pt x="200" y="1502"/>
                    <a:pt x="167" y="1468"/>
                  </a:cubicBezTo>
                  <a:lnTo>
                    <a:pt x="133" y="1435"/>
                  </a:lnTo>
                  <a:lnTo>
                    <a:pt x="33" y="1468"/>
                  </a:lnTo>
                  <a:cubicBezTo>
                    <a:pt x="33" y="1502"/>
                    <a:pt x="0" y="1502"/>
                    <a:pt x="0" y="1535"/>
                  </a:cubicBezTo>
                  <a:cubicBezTo>
                    <a:pt x="0" y="1535"/>
                    <a:pt x="0" y="1568"/>
                    <a:pt x="0" y="1602"/>
                  </a:cubicBezTo>
                  <a:cubicBezTo>
                    <a:pt x="0" y="1635"/>
                    <a:pt x="0" y="1668"/>
                    <a:pt x="33" y="1702"/>
                  </a:cubicBezTo>
                  <a:cubicBezTo>
                    <a:pt x="67" y="1735"/>
                    <a:pt x="67" y="1735"/>
                    <a:pt x="133" y="1768"/>
                  </a:cubicBezTo>
                  <a:lnTo>
                    <a:pt x="234" y="1768"/>
                  </a:lnTo>
                  <a:cubicBezTo>
                    <a:pt x="300" y="1768"/>
                    <a:pt x="367" y="1735"/>
                    <a:pt x="434" y="1702"/>
                  </a:cubicBezTo>
                  <a:cubicBezTo>
                    <a:pt x="467" y="1668"/>
                    <a:pt x="534" y="1602"/>
                    <a:pt x="600" y="1568"/>
                  </a:cubicBezTo>
                  <a:cubicBezTo>
                    <a:pt x="634" y="1502"/>
                    <a:pt x="701" y="1435"/>
                    <a:pt x="734" y="1368"/>
                  </a:cubicBezTo>
                  <a:cubicBezTo>
                    <a:pt x="767" y="1335"/>
                    <a:pt x="801" y="1268"/>
                    <a:pt x="801" y="1201"/>
                  </a:cubicBezTo>
                  <a:cubicBezTo>
                    <a:pt x="834" y="1135"/>
                    <a:pt x="834" y="1068"/>
                    <a:pt x="834" y="1001"/>
                  </a:cubicBezTo>
                  <a:cubicBezTo>
                    <a:pt x="834" y="934"/>
                    <a:pt x="834" y="901"/>
                    <a:pt x="834" y="834"/>
                  </a:cubicBezTo>
                  <a:cubicBezTo>
                    <a:pt x="834" y="801"/>
                    <a:pt x="801" y="768"/>
                    <a:pt x="767" y="734"/>
                  </a:cubicBezTo>
                  <a:cubicBezTo>
                    <a:pt x="767" y="734"/>
                    <a:pt x="734" y="701"/>
                    <a:pt x="667" y="701"/>
                  </a:cubicBezTo>
                  <a:lnTo>
                    <a:pt x="534" y="701"/>
                  </a:lnTo>
                  <a:lnTo>
                    <a:pt x="400" y="734"/>
                  </a:lnTo>
                  <a:lnTo>
                    <a:pt x="300" y="734"/>
                  </a:lnTo>
                  <a:cubicBezTo>
                    <a:pt x="267" y="734"/>
                    <a:pt x="234" y="701"/>
                    <a:pt x="234" y="701"/>
                  </a:cubicBezTo>
                  <a:cubicBezTo>
                    <a:pt x="234" y="668"/>
                    <a:pt x="234" y="634"/>
                    <a:pt x="234" y="601"/>
                  </a:cubicBezTo>
                  <a:cubicBezTo>
                    <a:pt x="234" y="568"/>
                    <a:pt x="267" y="501"/>
                    <a:pt x="300" y="434"/>
                  </a:cubicBezTo>
                  <a:cubicBezTo>
                    <a:pt x="334" y="367"/>
                    <a:pt x="367" y="334"/>
                    <a:pt x="434" y="301"/>
                  </a:cubicBezTo>
                  <a:cubicBezTo>
                    <a:pt x="467" y="267"/>
                    <a:pt x="534" y="267"/>
                    <a:pt x="600" y="267"/>
                  </a:cubicBezTo>
                  <a:cubicBezTo>
                    <a:pt x="600" y="267"/>
                    <a:pt x="634" y="267"/>
                    <a:pt x="667" y="301"/>
                  </a:cubicBezTo>
                  <a:cubicBezTo>
                    <a:pt x="667" y="334"/>
                    <a:pt x="667" y="334"/>
                    <a:pt x="701" y="334"/>
                  </a:cubicBezTo>
                  <a:lnTo>
                    <a:pt x="734" y="334"/>
                  </a:lnTo>
                  <a:lnTo>
                    <a:pt x="801" y="267"/>
                  </a:lnTo>
                  <a:cubicBezTo>
                    <a:pt x="801" y="267"/>
                    <a:pt x="801" y="267"/>
                    <a:pt x="834" y="234"/>
                  </a:cubicBezTo>
                  <a:cubicBezTo>
                    <a:pt x="834" y="201"/>
                    <a:pt x="834" y="201"/>
                    <a:pt x="834" y="167"/>
                  </a:cubicBezTo>
                  <a:cubicBezTo>
                    <a:pt x="834" y="134"/>
                    <a:pt x="801" y="101"/>
                    <a:pt x="801" y="67"/>
                  </a:cubicBezTo>
                  <a:cubicBezTo>
                    <a:pt x="767" y="34"/>
                    <a:pt x="734" y="0"/>
                    <a:pt x="7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477;p54"/>
            <p:cNvSpPr/>
            <p:nvPr/>
          </p:nvSpPr>
          <p:spPr>
            <a:xfrm>
              <a:off x="3949650" y="1861150"/>
              <a:ext cx="5025" cy="56325"/>
            </a:xfrm>
            <a:custGeom>
              <a:avLst/>
              <a:gdLst/>
              <a:ahLst/>
              <a:cxnLst/>
              <a:rect l="l" t="t" r="r" b="b"/>
              <a:pathLst>
                <a:path w="201" h="2253" extrusionOk="0">
                  <a:moveTo>
                    <a:pt x="184" y="0"/>
                  </a:moveTo>
                  <a:cubicBezTo>
                    <a:pt x="176" y="0"/>
                    <a:pt x="168" y="9"/>
                    <a:pt x="168" y="25"/>
                  </a:cubicBezTo>
                  <a:lnTo>
                    <a:pt x="68" y="92"/>
                  </a:lnTo>
                  <a:cubicBezTo>
                    <a:pt x="34" y="92"/>
                    <a:pt x="34" y="92"/>
                    <a:pt x="1" y="126"/>
                  </a:cubicBezTo>
                  <a:cubicBezTo>
                    <a:pt x="1" y="159"/>
                    <a:pt x="1" y="159"/>
                    <a:pt x="1" y="192"/>
                  </a:cubicBezTo>
                  <a:lnTo>
                    <a:pt x="1" y="359"/>
                  </a:lnTo>
                  <a:cubicBezTo>
                    <a:pt x="1" y="392"/>
                    <a:pt x="1" y="392"/>
                    <a:pt x="1" y="426"/>
                  </a:cubicBezTo>
                  <a:lnTo>
                    <a:pt x="68" y="426"/>
                  </a:lnTo>
                  <a:lnTo>
                    <a:pt x="168" y="359"/>
                  </a:lnTo>
                  <a:cubicBezTo>
                    <a:pt x="168" y="326"/>
                    <a:pt x="201" y="326"/>
                    <a:pt x="201" y="326"/>
                  </a:cubicBezTo>
                  <a:cubicBezTo>
                    <a:pt x="201" y="292"/>
                    <a:pt x="201" y="259"/>
                    <a:pt x="201" y="226"/>
                  </a:cubicBezTo>
                  <a:lnTo>
                    <a:pt x="201" y="59"/>
                  </a:lnTo>
                  <a:cubicBezTo>
                    <a:pt x="201" y="59"/>
                    <a:pt x="201" y="25"/>
                    <a:pt x="201" y="25"/>
                  </a:cubicBezTo>
                  <a:cubicBezTo>
                    <a:pt x="201" y="9"/>
                    <a:pt x="193" y="0"/>
                    <a:pt x="184" y="0"/>
                  </a:cubicBezTo>
                  <a:close/>
                  <a:moveTo>
                    <a:pt x="168" y="593"/>
                  </a:moveTo>
                  <a:lnTo>
                    <a:pt x="101" y="659"/>
                  </a:lnTo>
                  <a:cubicBezTo>
                    <a:pt x="68" y="659"/>
                    <a:pt x="68" y="659"/>
                    <a:pt x="68" y="693"/>
                  </a:cubicBezTo>
                  <a:cubicBezTo>
                    <a:pt x="34" y="726"/>
                    <a:pt x="34" y="726"/>
                    <a:pt x="68" y="759"/>
                  </a:cubicBezTo>
                  <a:lnTo>
                    <a:pt x="68" y="2194"/>
                  </a:lnTo>
                  <a:cubicBezTo>
                    <a:pt x="34" y="2194"/>
                    <a:pt x="34" y="2227"/>
                    <a:pt x="68" y="2227"/>
                  </a:cubicBezTo>
                  <a:cubicBezTo>
                    <a:pt x="68" y="2244"/>
                    <a:pt x="68" y="2252"/>
                    <a:pt x="72" y="2252"/>
                  </a:cubicBezTo>
                  <a:cubicBezTo>
                    <a:pt x="76" y="2252"/>
                    <a:pt x="84" y="2244"/>
                    <a:pt x="101" y="2227"/>
                  </a:cubicBezTo>
                  <a:lnTo>
                    <a:pt x="168" y="2194"/>
                  </a:lnTo>
                  <a:cubicBezTo>
                    <a:pt x="168" y="2194"/>
                    <a:pt x="201" y="2160"/>
                    <a:pt x="201" y="2160"/>
                  </a:cubicBezTo>
                  <a:cubicBezTo>
                    <a:pt x="201" y="2127"/>
                    <a:pt x="201" y="2094"/>
                    <a:pt x="201" y="2094"/>
                  </a:cubicBezTo>
                  <a:lnTo>
                    <a:pt x="201" y="659"/>
                  </a:lnTo>
                  <a:cubicBezTo>
                    <a:pt x="201" y="626"/>
                    <a:pt x="201" y="626"/>
                    <a:pt x="201" y="593"/>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478;p54"/>
            <p:cNvSpPr/>
            <p:nvPr/>
          </p:nvSpPr>
          <p:spPr>
            <a:xfrm>
              <a:off x="3958825" y="1853425"/>
              <a:ext cx="17550" cy="53000"/>
            </a:xfrm>
            <a:custGeom>
              <a:avLst/>
              <a:gdLst/>
              <a:ahLst/>
              <a:cxnLst/>
              <a:rect l="l" t="t" r="r" b="b"/>
              <a:pathLst>
                <a:path w="702" h="2120" extrusionOk="0">
                  <a:moveTo>
                    <a:pt x="301" y="1"/>
                  </a:moveTo>
                  <a:lnTo>
                    <a:pt x="234" y="34"/>
                  </a:lnTo>
                  <a:cubicBezTo>
                    <a:pt x="234" y="68"/>
                    <a:pt x="201" y="68"/>
                    <a:pt x="201" y="101"/>
                  </a:cubicBezTo>
                  <a:cubicBezTo>
                    <a:pt x="201" y="101"/>
                    <a:pt x="201" y="134"/>
                    <a:pt x="201" y="168"/>
                  </a:cubicBezTo>
                  <a:lnTo>
                    <a:pt x="201" y="635"/>
                  </a:lnTo>
                  <a:lnTo>
                    <a:pt x="67" y="735"/>
                  </a:lnTo>
                  <a:cubicBezTo>
                    <a:pt x="34" y="735"/>
                    <a:pt x="34" y="768"/>
                    <a:pt x="1" y="801"/>
                  </a:cubicBezTo>
                  <a:cubicBezTo>
                    <a:pt x="1" y="801"/>
                    <a:pt x="1" y="835"/>
                    <a:pt x="1" y="868"/>
                  </a:cubicBezTo>
                  <a:lnTo>
                    <a:pt x="1" y="968"/>
                  </a:lnTo>
                  <a:cubicBezTo>
                    <a:pt x="1" y="968"/>
                    <a:pt x="1" y="1002"/>
                    <a:pt x="1" y="1002"/>
                  </a:cubicBezTo>
                  <a:lnTo>
                    <a:pt x="67" y="1002"/>
                  </a:lnTo>
                  <a:lnTo>
                    <a:pt x="201" y="902"/>
                  </a:lnTo>
                  <a:lnTo>
                    <a:pt x="201" y="1702"/>
                  </a:lnTo>
                  <a:cubicBezTo>
                    <a:pt x="201" y="1836"/>
                    <a:pt x="201" y="1969"/>
                    <a:pt x="268" y="2069"/>
                  </a:cubicBezTo>
                  <a:cubicBezTo>
                    <a:pt x="301" y="2102"/>
                    <a:pt x="334" y="2119"/>
                    <a:pt x="376" y="2119"/>
                  </a:cubicBezTo>
                  <a:cubicBezTo>
                    <a:pt x="418" y="2119"/>
                    <a:pt x="468" y="2102"/>
                    <a:pt x="534" y="2069"/>
                  </a:cubicBezTo>
                  <a:lnTo>
                    <a:pt x="668" y="2002"/>
                  </a:lnTo>
                  <a:cubicBezTo>
                    <a:pt x="668" y="1969"/>
                    <a:pt x="701" y="1969"/>
                    <a:pt x="701" y="1936"/>
                  </a:cubicBezTo>
                  <a:cubicBezTo>
                    <a:pt x="701" y="1936"/>
                    <a:pt x="701" y="1902"/>
                    <a:pt x="701" y="1869"/>
                  </a:cubicBezTo>
                  <a:lnTo>
                    <a:pt x="701" y="1769"/>
                  </a:lnTo>
                  <a:cubicBezTo>
                    <a:pt x="701" y="1769"/>
                    <a:pt x="701" y="1735"/>
                    <a:pt x="701" y="1735"/>
                  </a:cubicBezTo>
                  <a:cubicBezTo>
                    <a:pt x="685" y="1719"/>
                    <a:pt x="676" y="1710"/>
                    <a:pt x="672" y="1710"/>
                  </a:cubicBezTo>
                  <a:cubicBezTo>
                    <a:pt x="668" y="1710"/>
                    <a:pt x="668" y="1719"/>
                    <a:pt x="668" y="1735"/>
                  </a:cubicBezTo>
                  <a:lnTo>
                    <a:pt x="534" y="1802"/>
                  </a:lnTo>
                  <a:lnTo>
                    <a:pt x="401" y="1802"/>
                  </a:lnTo>
                  <a:cubicBezTo>
                    <a:pt x="401" y="1769"/>
                    <a:pt x="401" y="1735"/>
                    <a:pt x="401" y="1702"/>
                  </a:cubicBezTo>
                  <a:cubicBezTo>
                    <a:pt x="401" y="1669"/>
                    <a:pt x="401" y="1635"/>
                    <a:pt x="401" y="1602"/>
                  </a:cubicBezTo>
                  <a:lnTo>
                    <a:pt x="334" y="801"/>
                  </a:lnTo>
                  <a:lnTo>
                    <a:pt x="601" y="668"/>
                  </a:lnTo>
                  <a:cubicBezTo>
                    <a:pt x="635" y="635"/>
                    <a:pt x="635" y="635"/>
                    <a:pt x="635" y="601"/>
                  </a:cubicBezTo>
                  <a:cubicBezTo>
                    <a:pt x="635" y="601"/>
                    <a:pt x="635" y="568"/>
                    <a:pt x="635" y="535"/>
                  </a:cubicBezTo>
                  <a:lnTo>
                    <a:pt x="635" y="468"/>
                  </a:lnTo>
                  <a:cubicBezTo>
                    <a:pt x="635" y="435"/>
                    <a:pt x="635" y="401"/>
                    <a:pt x="635" y="401"/>
                  </a:cubicBezTo>
                  <a:lnTo>
                    <a:pt x="601" y="401"/>
                  </a:lnTo>
                  <a:lnTo>
                    <a:pt x="334" y="535"/>
                  </a:lnTo>
                  <a:lnTo>
                    <a:pt x="334" y="34"/>
                  </a:lnTo>
                  <a:cubicBezTo>
                    <a:pt x="368" y="34"/>
                    <a:pt x="368" y="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479;p54"/>
            <p:cNvSpPr/>
            <p:nvPr/>
          </p:nvSpPr>
          <p:spPr>
            <a:xfrm>
              <a:off x="3980525" y="1851775"/>
              <a:ext cx="22525" cy="44225"/>
            </a:xfrm>
            <a:custGeom>
              <a:avLst/>
              <a:gdLst/>
              <a:ahLst/>
              <a:cxnLst/>
              <a:rect l="l" t="t" r="r" b="b"/>
              <a:pathLst>
                <a:path w="901" h="1769" extrusionOk="0">
                  <a:moveTo>
                    <a:pt x="555" y="284"/>
                  </a:moveTo>
                  <a:cubicBezTo>
                    <a:pt x="592" y="284"/>
                    <a:pt x="634" y="300"/>
                    <a:pt x="667" y="334"/>
                  </a:cubicBezTo>
                  <a:cubicBezTo>
                    <a:pt x="701" y="400"/>
                    <a:pt x="734" y="501"/>
                    <a:pt x="734" y="567"/>
                  </a:cubicBezTo>
                  <a:lnTo>
                    <a:pt x="167" y="901"/>
                  </a:lnTo>
                  <a:cubicBezTo>
                    <a:pt x="167" y="834"/>
                    <a:pt x="167" y="767"/>
                    <a:pt x="200" y="701"/>
                  </a:cubicBezTo>
                  <a:cubicBezTo>
                    <a:pt x="200" y="667"/>
                    <a:pt x="234" y="601"/>
                    <a:pt x="267" y="534"/>
                  </a:cubicBezTo>
                  <a:cubicBezTo>
                    <a:pt x="267" y="501"/>
                    <a:pt x="300" y="467"/>
                    <a:pt x="334" y="400"/>
                  </a:cubicBezTo>
                  <a:cubicBezTo>
                    <a:pt x="367" y="367"/>
                    <a:pt x="400" y="334"/>
                    <a:pt x="467" y="334"/>
                  </a:cubicBezTo>
                  <a:cubicBezTo>
                    <a:pt x="484" y="300"/>
                    <a:pt x="517" y="284"/>
                    <a:pt x="555" y="284"/>
                  </a:cubicBezTo>
                  <a:close/>
                  <a:moveTo>
                    <a:pt x="634" y="0"/>
                  </a:moveTo>
                  <a:cubicBezTo>
                    <a:pt x="567" y="0"/>
                    <a:pt x="500" y="34"/>
                    <a:pt x="467" y="67"/>
                  </a:cubicBezTo>
                  <a:cubicBezTo>
                    <a:pt x="367" y="100"/>
                    <a:pt x="334" y="134"/>
                    <a:pt x="267" y="200"/>
                  </a:cubicBezTo>
                  <a:cubicBezTo>
                    <a:pt x="200" y="267"/>
                    <a:pt x="167" y="367"/>
                    <a:pt x="133" y="434"/>
                  </a:cubicBezTo>
                  <a:cubicBezTo>
                    <a:pt x="100" y="534"/>
                    <a:pt x="67" y="601"/>
                    <a:pt x="33" y="701"/>
                  </a:cubicBezTo>
                  <a:cubicBezTo>
                    <a:pt x="0" y="801"/>
                    <a:pt x="0" y="901"/>
                    <a:pt x="0" y="1001"/>
                  </a:cubicBezTo>
                  <a:cubicBezTo>
                    <a:pt x="0" y="1068"/>
                    <a:pt x="0" y="1168"/>
                    <a:pt x="0" y="1268"/>
                  </a:cubicBezTo>
                  <a:cubicBezTo>
                    <a:pt x="0" y="1368"/>
                    <a:pt x="0" y="1435"/>
                    <a:pt x="33" y="1535"/>
                  </a:cubicBezTo>
                  <a:cubicBezTo>
                    <a:pt x="67" y="1568"/>
                    <a:pt x="100" y="1635"/>
                    <a:pt x="133" y="1701"/>
                  </a:cubicBezTo>
                  <a:cubicBezTo>
                    <a:pt x="167" y="1735"/>
                    <a:pt x="234" y="1735"/>
                    <a:pt x="267" y="1768"/>
                  </a:cubicBezTo>
                  <a:cubicBezTo>
                    <a:pt x="334" y="1768"/>
                    <a:pt x="400" y="1735"/>
                    <a:pt x="467" y="1701"/>
                  </a:cubicBezTo>
                  <a:cubicBezTo>
                    <a:pt x="534" y="1668"/>
                    <a:pt x="567" y="1635"/>
                    <a:pt x="634" y="1568"/>
                  </a:cubicBezTo>
                  <a:cubicBezTo>
                    <a:pt x="701" y="1501"/>
                    <a:pt x="734" y="1435"/>
                    <a:pt x="767" y="1401"/>
                  </a:cubicBezTo>
                  <a:cubicBezTo>
                    <a:pt x="801" y="1334"/>
                    <a:pt x="834" y="1268"/>
                    <a:pt x="834" y="1234"/>
                  </a:cubicBezTo>
                  <a:cubicBezTo>
                    <a:pt x="867" y="1168"/>
                    <a:pt x="867" y="1134"/>
                    <a:pt x="867" y="1068"/>
                  </a:cubicBezTo>
                  <a:cubicBezTo>
                    <a:pt x="901" y="1068"/>
                    <a:pt x="901" y="1034"/>
                    <a:pt x="867" y="1034"/>
                  </a:cubicBezTo>
                  <a:lnTo>
                    <a:pt x="834" y="1034"/>
                  </a:lnTo>
                  <a:lnTo>
                    <a:pt x="801" y="1068"/>
                  </a:lnTo>
                  <a:cubicBezTo>
                    <a:pt x="767" y="1068"/>
                    <a:pt x="767" y="1068"/>
                    <a:pt x="734" y="1101"/>
                  </a:cubicBezTo>
                  <a:lnTo>
                    <a:pt x="734" y="1134"/>
                  </a:lnTo>
                  <a:cubicBezTo>
                    <a:pt x="701" y="1201"/>
                    <a:pt x="667" y="1268"/>
                    <a:pt x="634" y="1301"/>
                  </a:cubicBezTo>
                  <a:cubicBezTo>
                    <a:pt x="600" y="1368"/>
                    <a:pt x="534" y="1401"/>
                    <a:pt x="467" y="1435"/>
                  </a:cubicBezTo>
                  <a:cubicBezTo>
                    <a:pt x="434" y="1468"/>
                    <a:pt x="400" y="1485"/>
                    <a:pt x="367" y="1485"/>
                  </a:cubicBezTo>
                  <a:cubicBezTo>
                    <a:pt x="334" y="1485"/>
                    <a:pt x="300" y="1468"/>
                    <a:pt x="267" y="1435"/>
                  </a:cubicBezTo>
                  <a:cubicBezTo>
                    <a:pt x="200" y="1368"/>
                    <a:pt x="167" y="1268"/>
                    <a:pt x="200" y="1168"/>
                  </a:cubicBezTo>
                  <a:lnTo>
                    <a:pt x="867" y="767"/>
                  </a:lnTo>
                  <a:cubicBezTo>
                    <a:pt x="901" y="734"/>
                    <a:pt x="901" y="734"/>
                    <a:pt x="901" y="701"/>
                  </a:cubicBezTo>
                  <a:cubicBezTo>
                    <a:pt x="901" y="701"/>
                    <a:pt x="901" y="667"/>
                    <a:pt x="901" y="634"/>
                  </a:cubicBezTo>
                  <a:lnTo>
                    <a:pt x="901" y="567"/>
                  </a:lnTo>
                  <a:cubicBezTo>
                    <a:pt x="901" y="467"/>
                    <a:pt x="901" y="367"/>
                    <a:pt x="867" y="267"/>
                  </a:cubicBezTo>
                  <a:cubicBezTo>
                    <a:pt x="867" y="200"/>
                    <a:pt x="834" y="134"/>
                    <a:pt x="801" y="67"/>
                  </a:cubicBezTo>
                  <a:cubicBezTo>
                    <a:pt x="734" y="34"/>
                    <a:pt x="701" y="0"/>
                    <a:pt x="6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480;p54"/>
            <p:cNvSpPr/>
            <p:nvPr/>
          </p:nvSpPr>
          <p:spPr>
            <a:xfrm>
              <a:off x="4023875" y="1819025"/>
              <a:ext cx="35050" cy="56125"/>
            </a:xfrm>
            <a:custGeom>
              <a:avLst/>
              <a:gdLst/>
              <a:ahLst/>
              <a:cxnLst/>
              <a:rect l="l" t="t" r="r" b="b"/>
              <a:pathLst>
                <a:path w="1402" h="2245" extrusionOk="0">
                  <a:moveTo>
                    <a:pt x="1176" y="1"/>
                  </a:moveTo>
                  <a:cubicBezTo>
                    <a:pt x="1126" y="1"/>
                    <a:pt x="1068" y="26"/>
                    <a:pt x="1001" y="76"/>
                  </a:cubicBezTo>
                  <a:cubicBezTo>
                    <a:pt x="968" y="76"/>
                    <a:pt x="935" y="109"/>
                    <a:pt x="901" y="143"/>
                  </a:cubicBezTo>
                  <a:cubicBezTo>
                    <a:pt x="868" y="176"/>
                    <a:pt x="801" y="209"/>
                    <a:pt x="768" y="243"/>
                  </a:cubicBezTo>
                  <a:cubicBezTo>
                    <a:pt x="768" y="276"/>
                    <a:pt x="734" y="309"/>
                    <a:pt x="701" y="376"/>
                  </a:cubicBezTo>
                  <a:cubicBezTo>
                    <a:pt x="701" y="410"/>
                    <a:pt x="668" y="443"/>
                    <a:pt x="668" y="510"/>
                  </a:cubicBezTo>
                  <a:cubicBezTo>
                    <a:pt x="634" y="443"/>
                    <a:pt x="601" y="410"/>
                    <a:pt x="534" y="376"/>
                  </a:cubicBezTo>
                  <a:cubicBezTo>
                    <a:pt x="468" y="376"/>
                    <a:pt x="401" y="376"/>
                    <a:pt x="334" y="443"/>
                  </a:cubicBezTo>
                  <a:cubicBezTo>
                    <a:pt x="301" y="443"/>
                    <a:pt x="267" y="476"/>
                    <a:pt x="234" y="510"/>
                  </a:cubicBezTo>
                  <a:cubicBezTo>
                    <a:pt x="201" y="510"/>
                    <a:pt x="201" y="543"/>
                    <a:pt x="167" y="576"/>
                  </a:cubicBezTo>
                  <a:cubicBezTo>
                    <a:pt x="156" y="587"/>
                    <a:pt x="149" y="599"/>
                    <a:pt x="143" y="610"/>
                  </a:cubicBezTo>
                  <a:lnTo>
                    <a:pt x="134" y="610"/>
                  </a:lnTo>
                  <a:lnTo>
                    <a:pt x="67" y="643"/>
                  </a:lnTo>
                  <a:cubicBezTo>
                    <a:pt x="34" y="643"/>
                    <a:pt x="34" y="676"/>
                    <a:pt x="1" y="676"/>
                  </a:cubicBezTo>
                  <a:cubicBezTo>
                    <a:pt x="1" y="710"/>
                    <a:pt x="1" y="743"/>
                    <a:pt x="1" y="743"/>
                  </a:cubicBezTo>
                  <a:lnTo>
                    <a:pt x="1" y="2177"/>
                  </a:lnTo>
                  <a:cubicBezTo>
                    <a:pt x="1" y="2211"/>
                    <a:pt x="1" y="2211"/>
                    <a:pt x="1" y="2244"/>
                  </a:cubicBezTo>
                  <a:lnTo>
                    <a:pt x="67" y="2244"/>
                  </a:lnTo>
                  <a:lnTo>
                    <a:pt x="134" y="2177"/>
                  </a:lnTo>
                  <a:cubicBezTo>
                    <a:pt x="134" y="2177"/>
                    <a:pt x="167" y="2177"/>
                    <a:pt x="167" y="2144"/>
                  </a:cubicBezTo>
                  <a:cubicBezTo>
                    <a:pt x="167" y="2111"/>
                    <a:pt x="167" y="2111"/>
                    <a:pt x="167" y="2077"/>
                  </a:cubicBezTo>
                  <a:lnTo>
                    <a:pt x="167" y="1243"/>
                  </a:lnTo>
                  <a:cubicBezTo>
                    <a:pt x="167" y="1110"/>
                    <a:pt x="167" y="1010"/>
                    <a:pt x="234" y="877"/>
                  </a:cubicBezTo>
                  <a:cubicBezTo>
                    <a:pt x="267" y="776"/>
                    <a:pt x="334" y="710"/>
                    <a:pt x="401" y="676"/>
                  </a:cubicBezTo>
                  <a:cubicBezTo>
                    <a:pt x="434" y="643"/>
                    <a:pt x="468" y="626"/>
                    <a:pt x="497" y="626"/>
                  </a:cubicBezTo>
                  <a:cubicBezTo>
                    <a:pt x="526" y="626"/>
                    <a:pt x="551" y="643"/>
                    <a:pt x="568" y="676"/>
                  </a:cubicBezTo>
                  <a:cubicBezTo>
                    <a:pt x="634" y="776"/>
                    <a:pt x="634" y="877"/>
                    <a:pt x="634" y="977"/>
                  </a:cubicBezTo>
                  <a:lnTo>
                    <a:pt x="634" y="1811"/>
                  </a:lnTo>
                  <a:cubicBezTo>
                    <a:pt x="634" y="1844"/>
                    <a:pt x="634" y="1844"/>
                    <a:pt x="634" y="1877"/>
                  </a:cubicBezTo>
                  <a:lnTo>
                    <a:pt x="668" y="1877"/>
                  </a:lnTo>
                  <a:lnTo>
                    <a:pt x="734" y="1811"/>
                  </a:lnTo>
                  <a:cubicBezTo>
                    <a:pt x="768" y="1811"/>
                    <a:pt x="768" y="1811"/>
                    <a:pt x="768" y="1777"/>
                  </a:cubicBezTo>
                  <a:cubicBezTo>
                    <a:pt x="768" y="1744"/>
                    <a:pt x="768" y="1744"/>
                    <a:pt x="768" y="1710"/>
                  </a:cubicBezTo>
                  <a:lnTo>
                    <a:pt x="768" y="877"/>
                  </a:lnTo>
                  <a:cubicBezTo>
                    <a:pt x="768" y="743"/>
                    <a:pt x="801" y="610"/>
                    <a:pt x="835" y="510"/>
                  </a:cubicBezTo>
                  <a:cubicBezTo>
                    <a:pt x="868" y="410"/>
                    <a:pt x="935" y="343"/>
                    <a:pt x="1035" y="309"/>
                  </a:cubicBezTo>
                  <a:cubicBezTo>
                    <a:pt x="1068" y="276"/>
                    <a:pt x="1101" y="259"/>
                    <a:pt x="1131" y="259"/>
                  </a:cubicBezTo>
                  <a:cubicBezTo>
                    <a:pt x="1160" y="259"/>
                    <a:pt x="1185" y="276"/>
                    <a:pt x="1201" y="309"/>
                  </a:cubicBezTo>
                  <a:cubicBezTo>
                    <a:pt x="1235" y="410"/>
                    <a:pt x="1268" y="510"/>
                    <a:pt x="1268" y="610"/>
                  </a:cubicBezTo>
                  <a:lnTo>
                    <a:pt x="1268" y="1444"/>
                  </a:lnTo>
                  <a:cubicBezTo>
                    <a:pt x="1235" y="1477"/>
                    <a:pt x="1235" y="1477"/>
                    <a:pt x="1268" y="1510"/>
                  </a:cubicBezTo>
                  <a:lnTo>
                    <a:pt x="1302" y="1510"/>
                  </a:lnTo>
                  <a:lnTo>
                    <a:pt x="1368" y="1444"/>
                  </a:lnTo>
                  <a:cubicBezTo>
                    <a:pt x="1368" y="1444"/>
                    <a:pt x="1402" y="1444"/>
                    <a:pt x="1402" y="1410"/>
                  </a:cubicBezTo>
                  <a:cubicBezTo>
                    <a:pt x="1402" y="1377"/>
                    <a:pt x="1402" y="1377"/>
                    <a:pt x="1402" y="1344"/>
                  </a:cubicBezTo>
                  <a:lnTo>
                    <a:pt x="1402" y="510"/>
                  </a:lnTo>
                  <a:cubicBezTo>
                    <a:pt x="1402" y="343"/>
                    <a:pt x="1368" y="209"/>
                    <a:pt x="1302" y="76"/>
                  </a:cubicBezTo>
                  <a:cubicBezTo>
                    <a:pt x="1268" y="26"/>
                    <a:pt x="1226" y="1"/>
                    <a:pt x="1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481;p54"/>
            <p:cNvSpPr/>
            <p:nvPr/>
          </p:nvSpPr>
          <p:spPr>
            <a:xfrm>
              <a:off x="4063900" y="1803400"/>
              <a:ext cx="21725" cy="45900"/>
            </a:xfrm>
            <a:custGeom>
              <a:avLst/>
              <a:gdLst/>
              <a:ahLst/>
              <a:cxnLst/>
              <a:rect l="l" t="t" r="r" b="b"/>
              <a:pathLst>
                <a:path w="869" h="1836" extrusionOk="0">
                  <a:moveTo>
                    <a:pt x="668" y="801"/>
                  </a:moveTo>
                  <a:lnTo>
                    <a:pt x="668" y="868"/>
                  </a:lnTo>
                  <a:cubicBezTo>
                    <a:pt x="668" y="934"/>
                    <a:pt x="668" y="1001"/>
                    <a:pt x="668" y="1068"/>
                  </a:cubicBezTo>
                  <a:cubicBezTo>
                    <a:pt x="635" y="1135"/>
                    <a:pt x="635" y="1201"/>
                    <a:pt x="601" y="1235"/>
                  </a:cubicBezTo>
                  <a:cubicBezTo>
                    <a:pt x="568" y="1301"/>
                    <a:pt x="534" y="1335"/>
                    <a:pt x="501" y="1401"/>
                  </a:cubicBezTo>
                  <a:cubicBezTo>
                    <a:pt x="434" y="1435"/>
                    <a:pt x="401" y="1468"/>
                    <a:pt x="368" y="1502"/>
                  </a:cubicBezTo>
                  <a:cubicBezTo>
                    <a:pt x="334" y="1502"/>
                    <a:pt x="301" y="1535"/>
                    <a:pt x="268" y="1535"/>
                  </a:cubicBezTo>
                  <a:lnTo>
                    <a:pt x="201" y="1535"/>
                  </a:lnTo>
                  <a:cubicBezTo>
                    <a:pt x="201" y="1502"/>
                    <a:pt x="168" y="1502"/>
                    <a:pt x="168" y="1468"/>
                  </a:cubicBezTo>
                  <a:cubicBezTo>
                    <a:pt x="168" y="1468"/>
                    <a:pt x="168" y="1435"/>
                    <a:pt x="168" y="1401"/>
                  </a:cubicBezTo>
                  <a:cubicBezTo>
                    <a:pt x="168" y="1335"/>
                    <a:pt x="201" y="1268"/>
                    <a:pt x="234" y="1201"/>
                  </a:cubicBezTo>
                  <a:cubicBezTo>
                    <a:pt x="301" y="1101"/>
                    <a:pt x="368" y="1035"/>
                    <a:pt x="434" y="1001"/>
                  </a:cubicBezTo>
                  <a:lnTo>
                    <a:pt x="668" y="801"/>
                  </a:lnTo>
                  <a:close/>
                  <a:moveTo>
                    <a:pt x="635" y="0"/>
                  </a:moveTo>
                  <a:cubicBezTo>
                    <a:pt x="568" y="0"/>
                    <a:pt x="501" y="34"/>
                    <a:pt x="468" y="67"/>
                  </a:cubicBezTo>
                  <a:cubicBezTo>
                    <a:pt x="401" y="101"/>
                    <a:pt x="368" y="134"/>
                    <a:pt x="334" y="167"/>
                  </a:cubicBezTo>
                  <a:cubicBezTo>
                    <a:pt x="268" y="234"/>
                    <a:pt x="234" y="267"/>
                    <a:pt x="201" y="334"/>
                  </a:cubicBezTo>
                  <a:cubicBezTo>
                    <a:pt x="168" y="401"/>
                    <a:pt x="134" y="434"/>
                    <a:pt x="101" y="501"/>
                  </a:cubicBezTo>
                  <a:cubicBezTo>
                    <a:pt x="101" y="568"/>
                    <a:pt x="67" y="601"/>
                    <a:pt x="67" y="668"/>
                  </a:cubicBezTo>
                  <a:lnTo>
                    <a:pt x="67" y="701"/>
                  </a:lnTo>
                  <a:cubicBezTo>
                    <a:pt x="84" y="718"/>
                    <a:pt x="92" y="726"/>
                    <a:pt x="97" y="726"/>
                  </a:cubicBezTo>
                  <a:cubicBezTo>
                    <a:pt x="101" y="726"/>
                    <a:pt x="101" y="718"/>
                    <a:pt x="101" y="701"/>
                  </a:cubicBezTo>
                  <a:lnTo>
                    <a:pt x="168" y="668"/>
                  </a:lnTo>
                  <a:cubicBezTo>
                    <a:pt x="201" y="668"/>
                    <a:pt x="201" y="668"/>
                    <a:pt x="201" y="634"/>
                  </a:cubicBezTo>
                  <a:cubicBezTo>
                    <a:pt x="234" y="634"/>
                    <a:pt x="234" y="601"/>
                    <a:pt x="234" y="601"/>
                  </a:cubicBezTo>
                  <a:cubicBezTo>
                    <a:pt x="268" y="534"/>
                    <a:pt x="268" y="501"/>
                    <a:pt x="301" y="434"/>
                  </a:cubicBezTo>
                  <a:cubicBezTo>
                    <a:pt x="334" y="401"/>
                    <a:pt x="401" y="334"/>
                    <a:pt x="434" y="301"/>
                  </a:cubicBezTo>
                  <a:cubicBezTo>
                    <a:pt x="468" y="284"/>
                    <a:pt x="501" y="276"/>
                    <a:pt x="530" y="276"/>
                  </a:cubicBezTo>
                  <a:cubicBezTo>
                    <a:pt x="559" y="276"/>
                    <a:pt x="585" y="284"/>
                    <a:pt x="601" y="301"/>
                  </a:cubicBezTo>
                  <a:cubicBezTo>
                    <a:pt x="668" y="334"/>
                    <a:pt x="668" y="401"/>
                    <a:pt x="668" y="501"/>
                  </a:cubicBezTo>
                  <a:lnTo>
                    <a:pt x="668" y="534"/>
                  </a:lnTo>
                  <a:lnTo>
                    <a:pt x="401" y="768"/>
                  </a:lnTo>
                  <a:cubicBezTo>
                    <a:pt x="334" y="834"/>
                    <a:pt x="301" y="868"/>
                    <a:pt x="234" y="934"/>
                  </a:cubicBezTo>
                  <a:cubicBezTo>
                    <a:pt x="201" y="1001"/>
                    <a:pt x="134" y="1035"/>
                    <a:pt x="101" y="1101"/>
                  </a:cubicBezTo>
                  <a:cubicBezTo>
                    <a:pt x="67" y="1168"/>
                    <a:pt x="34" y="1235"/>
                    <a:pt x="34" y="1335"/>
                  </a:cubicBezTo>
                  <a:cubicBezTo>
                    <a:pt x="1" y="1401"/>
                    <a:pt x="1" y="1468"/>
                    <a:pt x="1" y="1535"/>
                  </a:cubicBezTo>
                  <a:cubicBezTo>
                    <a:pt x="1" y="1602"/>
                    <a:pt x="34" y="1668"/>
                    <a:pt x="67" y="1702"/>
                  </a:cubicBezTo>
                  <a:cubicBezTo>
                    <a:pt x="67" y="1735"/>
                    <a:pt x="101" y="1768"/>
                    <a:pt x="134" y="1802"/>
                  </a:cubicBezTo>
                  <a:cubicBezTo>
                    <a:pt x="168" y="1802"/>
                    <a:pt x="201" y="1835"/>
                    <a:pt x="234" y="1835"/>
                  </a:cubicBezTo>
                  <a:cubicBezTo>
                    <a:pt x="301" y="1802"/>
                    <a:pt x="334" y="1802"/>
                    <a:pt x="401" y="1768"/>
                  </a:cubicBezTo>
                  <a:cubicBezTo>
                    <a:pt x="434" y="1768"/>
                    <a:pt x="468" y="1735"/>
                    <a:pt x="501" y="1702"/>
                  </a:cubicBezTo>
                  <a:lnTo>
                    <a:pt x="601" y="1602"/>
                  </a:lnTo>
                  <a:cubicBezTo>
                    <a:pt x="601" y="1568"/>
                    <a:pt x="635" y="1502"/>
                    <a:pt x="668" y="1468"/>
                  </a:cubicBezTo>
                  <a:cubicBezTo>
                    <a:pt x="701" y="1435"/>
                    <a:pt x="701" y="1368"/>
                    <a:pt x="735" y="1335"/>
                  </a:cubicBezTo>
                  <a:lnTo>
                    <a:pt x="735" y="1468"/>
                  </a:lnTo>
                  <a:cubicBezTo>
                    <a:pt x="735" y="1468"/>
                    <a:pt x="735" y="1502"/>
                    <a:pt x="735" y="1502"/>
                  </a:cubicBezTo>
                  <a:cubicBezTo>
                    <a:pt x="735" y="1518"/>
                    <a:pt x="743" y="1527"/>
                    <a:pt x="751" y="1527"/>
                  </a:cubicBezTo>
                  <a:cubicBezTo>
                    <a:pt x="760" y="1527"/>
                    <a:pt x="768" y="1518"/>
                    <a:pt x="768" y="1502"/>
                  </a:cubicBezTo>
                  <a:lnTo>
                    <a:pt x="835" y="1468"/>
                  </a:lnTo>
                  <a:cubicBezTo>
                    <a:pt x="868" y="1468"/>
                    <a:pt x="868" y="1435"/>
                    <a:pt x="868" y="1435"/>
                  </a:cubicBezTo>
                  <a:cubicBezTo>
                    <a:pt x="868" y="1401"/>
                    <a:pt x="868" y="1368"/>
                    <a:pt x="868" y="1368"/>
                  </a:cubicBezTo>
                  <a:lnTo>
                    <a:pt x="868" y="434"/>
                  </a:lnTo>
                  <a:cubicBezTo>
                    <a:pt x="868" y="334"/>
                    <a:pt x="868" y="267"/>
                    <a:pt x="835" y="167"/>
                  </a:cubicBezTo>
                  <a:cubicBezTo>
                    <a:pt x="835" y="134"/>
                    <a:pt x="801" y="67"/>
                    <a:pt x="768" y="34"/>
                  </a:cubicBezTo>
                  <a:cubicBezTo>
                    <a:pt x="735" y="0"/>
                    <a:pt x="668" y="0"/>
                    <a:pt x="6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482;p54"/>
            <p:cNvSpPr/>
            <p:nvPr/>
          </p:nvSpPr>
          <p:spPr>
            <a:xfrm>
              <a:off x="4093100" y="1786725"/>
              <a:ext cx="23375" cy="62575"/>
            </a:xfrm>
            <a:custGeom>
              <a:avLst/>
              <a:gdLst/>
              <a:ahLst/>
              <a:cxnLst/>
              <a:rect l="l" t="t" r="r" b="b"/>
              <a:pathLst>
                <a:path w="935" h="2503" extrusionOk="0">
                  <a:moveTo>
                    <a:pt x="545" y="262"/>
                  </a:moveTo>
                  <a:cubicBezTo>
                    <a:pt x="590" y="262"/>
                    <a:pt x="629" y="281"/>
                    <a:pt x="667" y="301"/>
                  </a:cubicBezTo>
                  <a:cubicBezTo>
                    <a:pt x="701" y="401"/>
                    <a:pt x="734" y="501"/>
                    <a:pt x="734" y="601"/>
                  </a:cubicBezTo>
                  <a:lnTo>
                    <a:pt x="734" y="768"/>
                  </a:lnTo>
                  <a:cubicBezTo>
                    <a:pt x="734" y="934"/>
                    <a:pt x="701" y="1068"/>
                    <a:pt x="667" y="1201"/>
                  </a:cubicBezTo>
                  <a:cubicBezTo>
                    <a:pt x="601" y="1301"/>
                    <a:pt x="534" y="1368"/>
                    <a:pt x="434" y="1435"/>
                  </a:cubicBezTo>
                  <a:cubicBezTo>
                    <a:pt x="401" y="1468"/>
                    <a:pt x="367" y="1485"/>
                    <a:pt x="334" y="1485"/>
                  </a:cubicBezTo>
                  <a:cubicBezTo>
                    <a:pt x="300" y="1485"/>
                    <a:pt x="267" y="1468"/>
                    <a:pt x="234" y="1435"/>
                  </a:cubicBezTo>
                  <a:cubicBezTo>
                    <a:pt x="167" y="1368"/>
                    <a:pt x="134" y="1268"/>
                    <a:pt x="167" y="1168"/>
                  </a:cubicBezTo>
                  <a:lnTo>
                    <a:pt x="167" y="934"/>
                  </a:lnTo>
                  <a:cubicBezTo>
                    <a:pt x="167" y="801"/>
                    <a:pt x="200" y="667"/>
                    <a:pt x="234" y="534"/>
                  </a:cubicBezTo>
                  <a:cubicBezTo>
                    <a:pt x="300" y="434"/>
                    <a:pt x="367" y="367"/>
                    <a:pt x="434" y="301"/>
                  </a:cubicBezTo>
                  <a:cubicBezTo>
                    <a:pt x="476" y="272"/>
                    <a:pt x="513" y="262"/>
                    <a:pt x="545" y="262"/>
                  </a:cubicBezTo>
                  <a:close/>
                  <a:moveTo>
                    <a:pt x="634" y="0"/>
                  </a:moveTo>
                  <a:cubicBezTo>
                    <a:pt x="567" y="0"/>
                    <a:pt x="534" y="34"/>
                    <a:pt x="467" y="67"/>
                  </a:cubicBezTo>
                  <a:cubicBezTo>
                    <a:pt x="401" y="100"/>
                    <a:pt x="334" y="167"/>
                    <a:pt x="267" y="234"/>
                  </a:cubicBezTo>
                  <a:cubicBezTo>
                    <a:pt x="234" y="301"/>
                    <a:pt x="200" y="367"/>
                    <a:pt x="167" y="434"/>
                  </a:cubicBezTo>
                  <a:lnTo>
                    <a:pt x="167" y="334"/>
                  </a:lnTo>
                  <a:cubicBezTo>
                    <a:pt x="167" y="334"/>
                    <a:pt x="167" y="301"/>
                    <a:pt x="167" y="301"/>
                  </a:cubicBezTo>
                  <a:cubicBezTo>
                    <a:pt x="150" y="284"/>
                    <a:pt x="142" y="276"/>
                    <a:pt x="138" y="276"/>
                  </a:cubicBezTo>
                  <a:cubicBezTo>
                    <a:pt x="134" y="276"/>
                    <a:pt x="134" y="284"/>
                    <a:pt x="134" y="301"/>
                  </a:cubicBezTo>
                  <a:lnTo>
                    <a:pt x="34" y="334"/>
                  </a:lnTo>
                  <a:cubicBezTo>
                    <a:pt x="34" y="334"/>
                    <a:pt x="0" y="367"/>
                    <a:pt x="0" y="367"/>
                  </a:cubicBezTo>
                  <a:cubicBezTo>
                    <a:pt x="0" y="401"/>
                    <a:pt x="0" y="434"/>
                    <a:pt x="0" y="434"/>
                  </a:cubicBezTo>
                  <a:lnTo>
                    <a:pt x="0" y="2469"/>
                  </a:lnTo>
                  <a:cubicBezTo>
                    <a:pt x="0" y="2469"/>
                    <a:pt x="0" y="2469"/>
                    <a:pt x="0" y="2502"/>
                  </a:cubicBezTo>
                  <a:lnTo>
                    <a:pt x="34" y="2502"/>
                  </a:lnTo>
                  <a:lnTo>
                    <a:pt x="134" y="2469"/>
                  </a:lnTo>
                  <a:cubicBezTo>
                    <a:pt x="134" y="2435"/>
                    <a:pt x="134" y="2435"/>
                    <a:pt x="167" y="2402"/>
                  </a:cubicBezTo>
                  <a:cubicBezTo>
                    <a:pt x="167" y="2402"/>
                    <a:pt x="167" y="2369"/>
                    <a:pt x="167" y="2335"/>
                  </a:cubicBezTo>
                  <a:lnTo>
                    <a:pt x="167" y="1668"/>
                  </a:lnTo>
                  <a:cubicBezTo>
                    <a:pt x="200" y="1702"/>
                    <a:pt x="234" y="1735"/>
                    <a:pt x="267" y="1735"/>
                  </a:cubicBezTo>
                  <a:cubicBezTo>
                    <a:pt x="287" y="1745"/>
                    <a:pt x="306" y="1749"/>
                    <a:pt x="326" y="1749"/>
                  </a:cubicBezTo>
                  <a:cubicBezTo>
                    <a:pt x="373" y="1749"/>
                    <a:pt x="420" y="1725"/>
                    <a:pt x="467" y="1702"/>
                  </a:cubicBezTo>
                  <a:cubicBezTo>
                    <a:pt x="534" y="1668"/>
                    <a:pt x="601" y="1601"/>
                    <a:pt x="634" y="1568"/>
                  </a:cubicBezTo>
                  <a:cubicBezTo>
                    <a:pt x="701" y="1468"/>
                    <a:pt x="734" y="1401"/>
                    <a:pt x="767" y="1335"/>
                  </a:cubicBezTo>
                  <a:cubicBezTo>
                    <a:pt x="834" y="1235"/>
                    <a:pt x="868" y="1134"/>
                    <a:pt x="868" y="1034"/>
                  </a:cubicBezTo>
                  <a:cubicBezTo>
                    <a:pt x="901" y="934"/>
                    <a:pt x="901" y="834"/>
                    <a:pt x="934" y="734"/>
                  </a:cubicBezTo>
                  <a:lnTo>
                    <a:pt x="934" y="634"/>
                  </a:lnTo>
                  <a:lnTo>
                    <a:pt x="934" y="501"/>
                  </a:lnTo>
                  <a:cubicBezTo>
                    <a:pt x="901" y="434"/>
                    <a:pt x="901" y="334"/>
                    <a:pt x="868" y="234"/>
                  </a:cubicBezTo>
                  <a:cubicBezTo>
                    <a:pt x="868" y="167"/>
                    <a:pt x="834" y="100"/>
                    <a:pt x="767" y="67"/>
                  </a:cubicBezTo>
                  <a:cubicBezTo>
                    <a:pt x="734" y="34"/>
                    <a:pt x="701" y="0"/>
                    <a:pt x="6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483;p54"/>
            <p:cNvSpPr/>
            <p:nvPr/>
          </p:nvSpPr>
          <p:spPr>
            <a:xfrm>
              <a:off x="3578550" y="1192325"/>
              <a:ext cx="1429400" cy="1123125"/>
            </a:xfrm>
            <a:custGeom>
              <a:avLst/>
              <a:gdLst/>
              <a:ahLst/>
              <a:cxnLst/>
              <a:rect l="l" t="t" r="r" b="b"/>
              <a:pathLst>
                <a:path w="57176" h="44925" extrusionOk="0">
                  <a:moveTo>
                    <a:pt x="56741" y="626"/>
                  </a:moveTo>
                  <a:lnTo>
                    <a:pt x="56741" y="11834"/>
                  </a:lnTo>
                  <a:lnTo>
                    <a:pt x="468" y="44324"/>
                  </a:lnTo>
                  <a:lnTo>
                    <a:pt x="468" y="33083"/>
                  </a:lnTo>
                  <a:lnTo>
                    <a:pt x="56741" y="626"/>
                  </a:lnTo>
                  <a:close/>
                  <a:moveTo>
                    <a:pt x="56958" y="1"/>
                  </a:moveTo>
                  <a:cubicBezTo>
                    <a:pt x="56917" y="1"/>
                    <a:pt x="56875" y="9"/>
                    <a:pt x="56841" y="26"/>
                  </a:cubicBezTo>
                  <a:lnTo>
                    <a:pt x="134" y="32783"/>
                  </a:lnTo>
                  <a:cubicBezTo>
                    <a:pt x="68" y="32816"/>
                    <a:pt x="34" y="32883"/>
                    <a:pt x="34" y="32983"/>
                  </a:cubicBezTo>
                  <a:lnTo>
                    <a:pt x="34" y="44691"/>
                  </a:lnTo>
                  <a:cubicBezTo>
                    <a:pt x="1" y="44791"/>
                    <a:pt x="68" y="44858"/>
                    <a:pt x="134" y="44891"/>
                  </a:cubicBezTo>
                  <a:cubicBezTo>
                    <a:pt x="168" y="44891"/>
                    <a:pt x="201" y="44925"/>
                    <a:pt x="234" y="44925"/>
                  </a:cubicBezTo>
                  <a:cubicBezTo>
                    <a:pt x="268" y="44925"/>
                    <a:pt x="301" y="44891"/>
                    <a:pt x="334" y="44891"/>
                  </a:cubicBezTo>
                  <a:lnTo>
                    <a:pt x="57075" y="12135"/>
                  </a:lnTo>
                  <a:cubicBezTo>
                    <a:pt x="57142" y="12101"/>
                    <a:pt x="57175" y="12035"/>
                    <a:pt x="57175" y="11935"/>
                  </a:cubicBezTo>
                  <a:lnTo>
                    <a:pt x="57175" y="226"/>
                  </a:lnTo>
                  <a:cubicBezTo>
                    <a:pt x="57175" y="126"/>
                    <a:pt x="57142" y="59"/>
                    <a:pt x="57075" y="26"/>
                  </a:cubicBezTo>
                  <a:cubicBezTo>
                    <a:pt x="57042" y="9"/>
                    <a:pt x="57000" y="1"/>
                    <a:pt x="569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484;p54"/>
            <p:cNvSpPr/>
            <p:nvPr/>
          </p:nvSpPr>
          <p:spPr>
            <a:xfrm>
              <a:off x="3676975" y="2141150"/>
              <a:ext cx="18350" cy="46725"/>
            </a:xfrm>
            <a:custGeom>
              <a:avLst/>
              <a:gdLst/>
              <a:ahLst/>
              <a:cxnLst/>
              <a:rect l="l" t="t" r="r" b="b"/>
              <a:pathLst>
                <a:path w="734" h="1869" extrusionOk="0">
                  <a:moveTo>
                    <a:pt x="33" y="0"/>
                  </a:moveTo>
                  <a:cubicBezTo>
                    <a:pt x="0" y="34"/>
                    <a:pt x="0" y="67"/>
                    <a:pt x="0" y="100"/>
                  </a:cubicBezTo>
                  <a:lnTo>
                    <a:pt x="0" y="1835"/>
                  </a:lnTo>
                  <a:cubicBezTo>
                    <a:pt x="0" y="1868"/>
                    <a:pt x="33" y="1868"/>
                    <a:pt x="33" y="1868"/>
                  </a:cubicBezTo>
                  <a:lnTo>
                    <a:pt x="67" y="1868"/>
                  </a:lnTo>
                  <a:cubicBezTo>
                    <a:pt x="100" y="1835"/>
                    <a:pt x="100" y="1835"/>
                    <a:pt x="100" y="1801"/>
                  </a:cubicBezTo>
                  <a:lnTo>
                    <a:pt x="100" y="1068"/>
                  </a:lnTo>
                  <a:cubicBezTo>
                    <a:pt x="100" y="934"/>
                    <a:pt x="133" y="801"/>
                    <a:pt x="200" y="701"/>
                  </a:cubicBezTo>
                  <a:cubicBezTo>
                    <a:pt x="234" y="601"/>
                    <a:pt x="300" y="501"/>
                    <a:pt x="367" y="467"/>
                  </a:cubicBezTo>
                  <a:cubicBezTo>
                    <a:pt x="417" y="434"/>
                    <a:pt x="459" y="417"/>
                    <a:pt x="492" y="417"/>
                  </a:cubicBezTo>
                  <a:cubicBezTo>
                    <a:pt x="525" y="417"/>
                    <a:pt x="550" y="434"/>
                    <a:pt x="567" y="467"/>
                  </a:cubicBezTo>
                  <a:cubicBezTo>
                    <a:pt x="634" y="534"/>
                    <a:pt x="634" y="634"/>
                    <a:pt x="634" y="734"/>
                  </a:cubicBezTo>
                  <a:lnTo>
                    <a:pt x="634" y="1468"/>
                  </a:lnTo>
                  <a:cubicBezTo>
                    <a:pt x="634" y="1501"/>
                    <a:pt x="667" y="1501"/>
                    <a:pt x="667" y="1501"/>
                  </a:cubicBezTo>
                  <a:lnTo>
                    <a:pt x="701" y="1501"/>
                  </a:lnTo>
                  <a:cubicBezTo>
                    <a:pt x="734" y="1501"/>
                    <a:pt x="734" y="1468"/>
                    <a:pt x="734" y="1435"/>
                  </a:cubicBezTo>
                  <a:lnTo>
                    <a:pt x="734" y="701"/>
                  </a:lnTo>
                  <a:cubicBezTo>
                    <a:pt x="734" y="601"/>
                    <a:pt x="734" y="534"/>
                    <a:pt x="734" y="467"/>
                  </a:cubicBezTo>
                  <a:cubicBezTo>
                    <a:pt x="701" y="400"/>
                    <a:pt x="701" y="367"/>
                    <a:pt x="667" y="334"/>
                  </a:cubicBezTo>
                  <a:cubicBezTo>
                    <a:pt x="634" y="300"/>
                    <a:pt x="600" y="267"/>
                    <a:pt x="534" y="267"/>
                  </a:cubicBezTo>
                  <a:cubicBezTo>
                    <a:pt x="500" y="267"/>
                    <a:pt x="434" y="267"/>
                    <a:pt x="400" y="300"/>
                  </a:cubicBezTo>
                  <a:cubicBezTo>
                    <a:pt x="334" y="334"/>
                    <a:pt x="267" y="400"/>
                    <a:pt x="234" y="467"/>
                  </a:cubicBezTo>
                  <a:cubicBezTo>
                    <a:pt x="167" y="534"/>
                    <a:pt x="133" y="601"/>
                    <a:pt x="100" y="667"/>
                  </a:cubicBezTo>
                  <a:lnTo>
                    <a:pt x="100" y="34"/>
                  </a:lnTo>
                  <a:cubicBezTo>
                    <a:pt x="100" y="0"/>
                    <a:pt x="100" y="0"/>
                    <a:pt x="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485;p54"/>
            <p:cNvSpPr/>
            <p:nvPr/>
          </p:nvSpPr>
          <p:spPr>
            <a:xfrm>
              <a:off x="3699475" y="2126125"/>
              <a:ext cx="13375" cy="45075"/>
            </a:xfrm>
            <a:custGeom>
              <a:avLst/>
              <a:gdLst/>
              <a:ahLst/>
              <a:cxnLst/>
              <a:rect l="l" t="t" r="r" b="b"/>
              <a:pathLst>
                <a:path w="535" h="1803" extrusionOk="0">
                  <a:moveTo>
                    <a:pt x="201" y="1"/>
                  </a:moveTo>
                  <a:cubicBezTo>
                    <a:pt x="167" y="34"/>
                    <a:pt x="167" y="67"/>
                    <a:pt x="167" y="101"/>
                  </a:cubicBezTo>
                  <a:lnTo>
                    <a:pt x="167" y="534"/>
                  </a:lnTo>
                  <a:lnTo>
                    <a:pt x="34" y="601"/>
                  </a:lnTo>
                  <a:cubicBezTo>
                    <a:pt x="1" y="635"/>
                    <a:pt x="1" y="668"/>
                    <a:pt x="1" y="701"/>
                  </a:cubicBezTo>
                  <a:lnTo>
                    <a:pt x="1" y="735"/>
                  </a:lnTo>
                  <a:cubicBezTo>
                    <a:pt x="1" y="735"/>
                    <a:pt x="1" y="768"/>
                    <a:pt x="34" y="768"/>
                  </a:cubicBezTo>
                  <a:lnTo>
                    <a:pt x="167" y="668"/>
                  </a:lnTo>
                  <a:lnTo>
                    <a:pt x="167" y="1468"/>
                  </a:lnTo>
                  <a:cubicBezTo>
                    <a:pt x="167" y="1502"/>
                    <a:pt x="167" y="1569"/>
                    <a:pt x="167" y="1635"/>
                  </a:cubicBezTo>
                  <a:cubicBezTo>
                    <a:pt x="167" y="1669"/>
                    <a:pt x="201" y="1702"/>
                    <a:pt x="201" y="1735"/>
                  </a:cubicBezTo>
                  <a:cubicBezTo>
                    <a:pt x="234" y="1769"/>
                    <a:pt x="234" y="1769"/>
                    <a:pt x="268" y="1802"/>
                  </a:cubicBezTo>
                  <a:cubicBezTo>
                    <a:pt x="334" y="1802"/>
                    <a:pt x="368" y="1769"/>
                    <a:pt x="401" y="1769"/>
                  </a:cubicBezTo>
                  <a:lnTo>
                    <a:pt x="501" y="1702"/>
                  </a:lnTo>
                  <a:cubicBezTo>
                    <a:pt x="534" y="1669"/>
                    <a:pt x="534" y="1635"/>
                    <a:pt x="534" y="1635"/>
                  </a:cubicBezTo>
                  <a:lnTo>
                    <a:pt x="534" y="1602"/>
                  </a:lnTo>
                  <a:cubicBezTo>
                    <a:pt x="534" y="1569"/>
                    <a:pt x="501" y="1535"/>
                    <a:pt x="501" y="1535"/>
                  </a:cubicBezTo>
                  <a:lnTo>
                    <a:pt x="401" y="1602"/>
                  </a:lnTo>
                  <a:cubicBezTo>
                    <a:pt x="368" y="1619"/>
                    <a:pt x="343" y="1627"/>
                    <a:pt x="326" y="1627"/>
                  </a:cubicBezTo>
                  <a:cubicBezTo>
                    <a:pt x="309" y="1627"/>
                    <a:pt x="301" y="1619"/>
                    <a:pt x="301" y="1602"/>
                  </a:cubicBezTo>
                  <a:cubicBezTo>
                    <a:pt x="268" y="1535"/>
                    <a:pt x="268" y="1468"/>
                    <a:pt x="268" y="1402"/>
                  </a:cubicBezTo>
                  <a:lnTo>
                    <a:pt x="268" y="635"/>
                  </a:lnTo>
                  <a:lnTo>
                    <a:pt x="501" y="534"/>
                  </a:lnTo>
                  <a:cubicBezTo>
                    <a:pt x="501" y="501"/>
                    <a:pt x="534" y="468"/>
                    <a:pt x="534" y="434"/>
                  </a:cubicBezTo>
                  <a:lnTo>
                    <a:pt x="534" y="401"/>
                  </a:lnTo>
                  <a:cubicBezTo>
                    <a:pt x="534" y="368"/>
                    <a:pt x="501" y="368"/>
                    <a:pt x="501" y="368"/>
                  </a:cubicBezTo>
                  <a:lnTo>
                    <a:pt x="268" y="501"/>
                  </a:lnTo>
                  <a:lnTo>
                    <a:pt x="268" y="34"/>
                  </a:lnTo>
                  <a:cubicBezTo>
                    <a:pt x="268" y="34"/>
                    <a:pt x="268" y="1"/>
                    <a:pt x="2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486;p54"/>
            <p:cNvSpPr/>
            <p:nvPr/>
          </p:nvSpPr>
          <p:spPr>
            <a:xfrm>
              <a:off x="3714500" y="2118625"/>
              <a:ext cx="13350" cy="43400"/>
            </a:xfrm>
            <a:custGeom>
              <a:avLst/>
              <a:gdLst/>
              <a:ahLst/>
              <a:cxnLst/>
              <a:rect l="l" t="t" r="r" b="b"/>
              <a:pathLst>
                <a:path w="534" h="1736" extrusionOk="0">
                  <a:moveTo>
                    <a:pt x="200" y="1"/>
                  </a:moveTo>
                  <a:cubicBezTo>
                    <a:pt x="200" y="1"/>
                    <a:pt x="167" y="34"/>
                    <a:pt x="167" y="67"/>
                  </a:cubicBezTo>
                  <a:lnTo>
                    <a:pt x="167" y="501"/>
                  </a:lnTo>
                  <a:lnTo>
                    <a:pt x="33" y="601"/>
                  </a:lnTo>
                  <a:cubicBezTo>
                    <a:pt x="33" y="601"/>
                    <a:pt x="0" y="634"/>
                    <a:pt x="0" y="668"/>
                  </a:cubicBezTo>
                  <a:lnTo>
                    <a:pt x="0" y="701"/>
                  </a:lnTo>
                  <a:cubicBezTo>
                    <a:pt x="0" y="725"/>
                    <a:pt x="17" y="748"/>
                    <a:pt x="27" y="748"/>
                  </a:cubicBezTo>
                  <a:cubicBezTo>
                    <a:pt x="31" y="748"/>
                    <a:pt x="33" y="744"/>
                    <a:pt x="33" y="734"/>
                  </a:cubicBezTo>
                  <a:lnTo>
                    <a:pt x="167" y="668"/>
                  </a:lnTo>
                  <a:lnTo>
                    <a:pt x="167" y="1402"/>
                  </a:lnTo>
                  <a:lnTo>
                    <a:pt x="167" y="1568"/>
                  </a:lnTo>
                  <a:cubicBezTo>
                    <a:pt x="200" y="1602"/>
                    <a:pt x="200" y="1635"/>
                    <a:pt x="200" y="1668"/>
                  </a:cubicBezTo>
                  <a:cubicBezTo>
                    <a:pt x="234" y="1702"/>
                    <a:pt x="267" y="1735"/>
                    <a:pt x="300" y="1735"/>
                  </a:cubicBezTo>
                  <a:cubicBezTo>
                    <a:pt x="334" y="1735"/>
                    <a:pt x="367" y="1735"/>
                    <a:pt x="400" y="1702"/>
                  </a:cubicBezTo>
                  <a:lnTo>
                    <a:pt x="500" y="1635"/>
                  </a:lnTo>
                  <a:cubicBezTo>
                    <a:pt x="534" y="1635"/>
                    <a:pt x="534" y="1602"/>
                    <a:pt x="534" y="1568"/>
                  </a:cubicBezTo>
                  <a:lnTo>
                    <a:pt x="534" y="1535"/>
                  </a:lnTo>
                  <a:cubicBezTo>
                    <a:pt x="534" y="1502"/>
                    <a:pt x="534" y="1502"/>
                    <a:pt x="500" y="1502"/>
                  </a:cubicBezTo>
                  <a:lnTo>
                    <a:pt x="400" y="1535"/>
                  </a:lnTo>
                  <a:cubicBezTo>
                    <a:pt x="384" y="1568"/>
                    <a:pt x="367" y="1585"/>
                    <a:pt x="350" y="1585"/>
                  </a:cubicBezTo>
                  <a:cubicBezTo>
                    <a:pt x="334" y="1585"/>
                    <a:pt x="317" y="1568"/>
                    <a:pt x="300" y="1535"/>
                  </a:cubicBezTo>
                  <a:cubicBezTo>
                    <a:pt x="267" y="1468"/>
                    <a:pt x="267" y="1402"/>
                    <a:pt x="267" y="1335"/>
                  </a:cubicBezTo>
                  <a:lnTo>
                    <a:pt x="267" y="634"/>
                  </a:lnTo>
                  <a:lnTo>
                    <a:pt x="500" y="501"/>
                  </a:lnTo>
                  <a:cubicBezTo>
                    <a:pt x="534" y="468"/>
                    <a:pt x="534" y="434"/>
                    <a:pt x="534" y="434"/>
                  </a:cubicBezTo>
                  <a:lnTo>
                    <a:pt x="534" y="367"/>
                  </a:lnTo>
                  <a:cubicBezTo>
                    <a:pt x="534" y="334"/>
                    <a:pt x="500" y="334"/>
                    <a:pt x="500" y="334"/>
                  </a:cubicBezTo>
                  <a:lnTo>
                    <a:pt x="267" y="468"/>
                  </a:lnTo>
                  <a:lnTo>
                    <a:pt x="267" y="34"/>
                  </a:lnTo>
                  <a:cubicBezTo>
                    <a:pt x="267" y="1"/>
                    <a:pt x="267" y="1"/>
                    <a:pt x="2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487;p54"/>
            <p:cNvSpPr/>
            <p:nvPr/>
          </p:nvSpPr>
          <p:spPr>
            <a:xfrm>
              <a:off x="3732000" y="2116125"/>
              <a:ext cx="19200" cy="52550"/>
            </a:xfrm>
            <a:custGeom>
              <a:avLst/>
              <a:gdLst/>
              <a:ahLst/>
              <a:cxnLst/>
              <a:rect l="l" t="t" r="r" b="b"/>
              <a:pathLst>
                <a:path w="768" h="2102" extrusionOk="0">
                  <a:moveTo>
                    <a:pt x="465" y="153"/>
                  </a:moveTo>
                  <a:cubicBezTo>
                    <a:pt x="479" y="153"/>
                    <a:pt x="491" y="157"/>
                    <a:pt x="501" y="167"/>
                  </a:cubicBezTo>
                  <a:cubicBezTo>
                    <a:pt x="534" y="167"/>
                    <a:pt x="568" y="167"/>
                    <a:pt x="601" y="201"/>
                  </a:cubicBezTo>
                  <a:cubicBezTo>
                    <a:pt x="601" y="267"/>
                    <a:pt x="634" y="301"/>
                    <a:pt x="634" y="334"/>
                  </a:cubicBezTo>
                  <a:cubicBezTo>
                    <a:pt x="634" y="401"/>
                    <a:pt x="634" y="467"/>
                    <a:pt x="668" y="501"/>
                  </a:cubicBezTo>
                  <a:lnTo>
                    <a:pt x="668" y="668"/>
                  </a:lnTo>
                  <a:cubicBezTo>
                    <a:pt x="634" y="734"/>
                    <a:pt x="634" y="801"/>
                    <a:pt x="634" y="868"/>
                  </a:cubicBezTo>
                  <a:cubicBezTo>
                    <a:pt x="634" y="901"/>
                    <a:pt x="601" y="968"/>
                    <a:pt x="601" y="1035"/>
                  </a:cubicBezTo>
                  <a:cubicBezTo>
                    <a:pt x="568" y="1101"/>
                    <a:pt x="534" y="1135"/>
                    <a:pt x="501" y="1201"/>
                  </a:cubicBezTo>
                  <a:cubicBezTo>
                    <a:pt x="468" y="1235"/>
                    <a:pt x="434" y="1268"/>
                    <a:pt x="368" y="1301"/>
                  </a:cubicBezTo>
                  <a:cubicBezTo>
                    <a:pt x="334" y="1335"/>
                    <a:pt x="301" y="1335"/>
                    <a:pt x="267" y="1335"/>
                  </a:cubicBezTo>
                  <a:cubicBezTo>
                    <a:pt x="234" y="1335"/>
                    <a:pt x="201" y="1301"/>
                    <a:pt x="167" y="1268"/>
                  </a:cubicBezTo>
                  <a:cubicBezTo>
                    <a:pt x="134" y="1235"/>
                    <a:pt x="134" y="1201"/>
                    <a:pt x="134" y="1168"/>
                  </a:cubicBezTo>
                  <a:cubicBezTo>
                    <a:pt x="101" y="1101"/>
                    <a:pt x="101" y="1068"/>
                    <a:pt x="134" y="1001"/>
                  </a:cubicBezTo>
                  <a:cubicBezTo>
                    <a:pt x="134" y="968"/>
                    <a:pt x="134" y="934"/>
                    <a:pt x="134" y="901"/>
                  </a:cubicBezTo>
                  <a:cubicBezTo>
                    <a:pt x="134" y="868"/>
                    <a:pt x="134" y="834"/>
                    <a:pt x="134" y="801"/>
                  </a:cubicBezTo>
                  <a:cubicBezTo>
                    <a:pt x="101" y="734"/>
                    <a:pt x="101" y="701"/>
                    <a:pt x="134" y="634"/>
                  </a:cubicBezTo>
                  <a:cubicBezTo>
                    <a:pt x="134" y="568"/>
                    <a:pt x="134" y="501"/>
                    <a:pt x="167" y="467"/>
                  </a:cubicBezTo>
                  <a:cubicBezTo>
                    <a:pt x="201" y="401"/>
                    <a:pt x="234" y="334"/>
                    <a:pt x="267" y="301"/>
                  </a:cubicBezTo>
                  <a:cubicBezTo>
                    <a:pt x="301" y="267"/>
                    <a:pt x="334" y="201"/>
                    <a:pt x="368" y="201"/>
                  </a:cubicBezTo>
                  <a:cubicBezTo>
                    <a:pt x="391" y="177"/>
                    <a:pt x="431" y="153"/>
                    <a:pt x="465" y="153"/>
                  </a:cubicBezTo>
                  <a:close/>
                  <a:moveTo>
                    <a:pt x="568" y="0"/>
                  </a:moveTo>
                  <a:cubicBezTo>
                    <a:pt x="501" y="0"/>
                    <a:pt x="468" y="0"/>
                    <a:pt x="401" y="34"/>
                  </a:cubicBezTo>
                  <a:cubicBezTo>
                    <a:pt x="334" y="67"/>
                    <a:pt x="267" y="134"/>
                    <a:pt x="234" y="201"/>
                  </a:cubicBezTo>
                  <a:cubicBezTo>
                    <a:pt x="201" y="267"/>
                    <a:pt x="134" y="334"/>
                    <a:pt x="134" y="434"/>
                  </a:cubicBezTo>
                  <a:lnTo>
                    <a:pt x="134" y="301"/>
                  </a:lnTo>
                  <a:cubicBezTo>
                    <a:pt x="134" y="267"/>
                    <a:pt x="101" y="267"/>
                    <a:pt x="101" y="267"/>
                  </a:cubicBezTo>
                  <a:lnTo>
                    <a:pt x="67" y="267"/>
                  </a:lnTo>
                  <a:cubicBezTo>
                    <a:pt x="34" y="301"/>
                    <a:pt x="1" y="334"/>
                    <a:pt x="34" y="367"/>
                  </a:cubicBezTo>
                  <a:lnTo>
                    <a:pt x="34" y="2069"/>
                  </a:lnTo>
                  <a:cubicBezTo>
                    <a:pt x="34" y="2102"/>
                    <a:pt x="34" y="2102"/>
                    <a:pt x="67" y="2102"/>
                  </a:cubicBezTo>
                  <a:lnTo>
                    <a:pt x="101" y="2102"/>
                  </a:lnTo>
                  <a:cubicBezTo>
                    <a:pt x="101" y="2069"/>
                    <a:pt x="134" y="2035"/>
                    <a:pt x="134" y="2035"/>
                  </a:cubicBezTo>
                  <a:lnTo>
                    <a:pt x="134" y="1401"/>
                  </a:lnTo>
                  <a:cubicBezTo>
                    <a:pt x="134" y="1435"/>
                    <a:pt x="201" y="1468"/>
                    <a:pt x="234" y="1468"/>
                  </a:cubicBezTo>
                  <a:cubicBezTo>
                    <a:pt x="254" y="1478"/>
                    <a:pt x="273" y="1482"/>
                    <a:pt x="292" y="1482"/>
                  </a:cubicBezTo>
                  <a:cubicBezTo>
                    <a:pt x="337" y="1482"/>
                    <a:pt x="377" y="1458"/>
                    <a:pt x="401" y="1435"/>
                  </a:cubicBezTo>
                  <a:cubicBezTo>
                    <a:pt x="468" y="1401"/>
                    <a:pt x="534" y="1368"/>
                    <a:pt x="568" y="1301"/>
                  </a:cubicBezTo>
                  <a:cubicBezTo>
                    <a:pt x="634" y="1235"/>
                    <a:pt x="668" y="1168"/>
                    <a:pt x="701" y="1101"/>
                  </a:cubicBezTo>
                  <a:cubicBezTo>
                    <a:pt x="701" y="1035"/>
                    <a:pt x="734" y="934"/>
                    <a:pt x="734" y="868"/>
                  </a:cubicBezTo>
                  <a:cubicBezTo>
                    <a:pt x="768" y="801"/>
                    <a:pt x="768" y="701"/>
                    <a:pt x="768" y="634"/>
                  </a:cubicBezTo>
                  <a:lnTo>
                    <a:pt x="768" y="467"/>
                  </a:lnTo>
                  <a:cubicBezTo>
                    <a:pt x="768" y="367"/>
                    <a:pt x="768" y="301"/>
                    <a:pt x="734" y="234"/>
                  </a:cubicBezTo>
                  <a:cubicBezTo>
                    <a:pt x="734" y="201"/>
                    <a:pt x="701" y="134"/>
                    <a:pt x="701" y="67"/>
                  </a:cubicBezTo>
                  <a:cubicBezTo>
                    <a:pt x="668" y="34"/>
                    <a:pt x="634"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488;p54"/>
            <p:cNvSpPr/>
            <p:nvPr/>
          </p:nvSpPr>
          <p:spPr>
            <a:xfrm>
              <a:off x="3757025" y="2112800"/>
              <a:ext cx="4200" cy="30025"/>
            </a:xfrm>
            <a:custGeom>
              <a:avLst/>
              <a:gdLst/>
              <a:ahLst/>
              <a:cxnLst/>
              <a:rect l="l" t="t" r="r" b="b"/>
              <a:pathLst>
                <a:path w="168" h="1201" extrusionOk="0">
                  <a:moveTo>
                    <a:pt x="100" y="0"/>
                  </a:moveTo>
                  <a:lnTo>
                    <a:pt x="34" y="33"/>
                  </a:lnTo>
                  <a:cubicBezTo>
                    <a:pt x="0" y="33"/>
                    <a:pt x="0" y="67"/>
                    <a:pt x="0" y="67"/>
                  </a:cubicBezTo>
                  <a:cubicBezTo>
                    <a:pt x="0" y="67"/>
                    <a:pt x="0" y="100"/>
                    <a:pt x="0" y="100"/>
                  </a:cubicBezTo>
                  <a:lnTo>
                    <a:pt x="0" y="234"/>
                  </a:lnTo>
                  <a:cubicBezTo>
                    <a:pt x="0" y="267"/>
                    <a:pt x="0" y="267"/>
                    <a:pt x="34" y="267"/>
                  </a:cubicBezTo>
                  <a:lnTo>
                    <a:pt x="134" y="234"/>
                  </a:lnTo>
                  <a:cubicBezTo>
                    <a:pt x="134" y="234"/>
                    <a:pt x="134" y="200"/>
                    <a:pt x="134" y="200"/>
                  </a:cubicBezTo>
                  <a:cubicBezTo>
                    <a:pt x="167" y="167"/>
                    <a:pt x="167" y="167"/>
                    <a:pt x="134" y="133"/>
                  </a:cubicBezTo>
                  <a:lnTo>
                    <a:pt x="134" y="33"/>
                  </a:lnTo>
                  <a:cubicBezTo>
                    <a:pt x="134" y="0"/>
                    <a:pt x="134" y="0"/>
                    <a:pt x="134" y="0"/>
                  </a:cubicBezTo>
                  <a:close/>
                  <a:moveTo>
                    <a:pt x="100" y="901"/>
                  </a:moveTo>
                  <a:lnTo>
                    <a:pt x="34" y="934"/>
                  </a:lnTo>
                  <a:cubicBezTo>
                    <a:pt x="0" y="967"/>
                    <a:pt x="0" y="967"/>
                    <a:pt x="0" y="967"/>
                  </a:cubicBezTo>
                  <a:cubicBezTo>
                    <a:pt x="0" y="1001"/>
                    <a:pt x="0" y="1001"/>
                    <a:pt x="0" y="1034"/>
                  </a:cubicBezTo>
                  <a:lnTo>
                    <a:pt x="0" y="1168"/>
                  </a:lnTo>
                  <a:cubicBezTo>
                    <a:pt x="0" y="1201"/>
                    <a:pt x="0" y="1201"/>
                    <a:pt x="34" y="1201"/>
                  </a:cubicBezTo>
                  <a:lnTo>
                    <a:pt x="134" y="1134"/>
                  </a:lnTo>
                  <a:cubicBezTo>
                    <a:pt x="134" y="1134"/>
                    <a:pt x="134" y="1134"/>
                    <a:pt x="134" y="1101"/>
                  </a:cubicBezTo>
                  <a:cubicBezTo>
                    <a:pt x="167" y="1101"/>
                    <a:pt x="167" y="1067"/>
                    <a:pt x="134" y="1067"/>
                  </a:cubicBezTo>
                  <a:lnTo>
                    <a:pt x="134" y="934"/>
                  </a:lnTo>
                  <a:lnTo>
                    <a:pt x="134" y="90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489;p54"/>
            <p:cNvSpPr/>
            <p:nvPr/>
          </p:nvSpPr>
          <p:spPr>
            <a:xfrm>
              <a:off x="3765350" y="2076925"/>
              <a:ext cx="16725" cy="65900"/>
            </a:xfrm>
            <a:custGeom>
              <a:avLst/>
              <a:gdLst/>
              <a:ahLst/>
              <a:cxnLst/>
              <a:rect l="l" t="t" r="r" b="b"/>
              <a:pathLst>
                <a:path w="669" h="2636" extrusionOk="0">
                  <a:moveTo>
                    <a:pt x="635" y="1"/>
                  </a:moveTo>
                  <a:cubicBezTo>
                    <a:pt x="601" y="34"/>
                    <a:pt x="601" y="34"/>
                    <a:pt x="601" y="34"/>
                  </a:cubicBezTo>
                  <a:lnTo>
                    <a:pt x="601" y="67"/>
                  </a:lnTo>
                  <a:lnTo>
                    <a:pt x="1" y="2569"/>
                  </a:lnTo>
                  <a:cubicBezTo>
                    <a:pt x="1" y="2603"/>
                    <a:pt x="1" y="2603"/>
                    <a:pt x="1" y="2603"/>
                  </a:cubicBezTo>
                  <a:cubicBezTo>
                    <a:pt x="1" y="2636"/>
                    <a:pt x="1" y="2636"/>
                    <a:pt x="1" y="2636"/>
                  </a:cubicBezTo>
                  <a:lnTo>
                    <a:pt x="68" y="2636"/>
                  </a:lnTo>
                  <a:cubicBezTo>
                    <a:pt x="68" y="2636"/>
                    <a:pt x="68" y="2636"/>
                    <a:pt x="101" y="2603"/>
                  </a:cubicBezTo>
                  <a:lnTo>
                    <a:pt x="101" y="2569"/>
                  </a:lnTo>
                  <a:lnTo>
                    <a:pt x="668" y="67"/>
                  </a:lnTo>
                  <a:cubicBezTo>
                    <a:pt x="668" y="67"/>
                    <a:pt x="668" y="67"/>
                    <a:pt x="668" y="34"/>
                  </a:cubicBezTo>
                  <a:lnTo>
                    <a:pt x="66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490;p54"/>
            <p:cNvSpPr/>
            <p:nvPr/>
          </p:nvSpPr>
          <p:spPr>
            <a:xfrm>
              <a:off x="3777025" y="2071100"/>
              <a:ext cx="16725" cy="65900"/>
            </a:xfrm>
            <a:custGeom>
              <a:avLst/>
              <a:gdLst/>
              <a:ahLst/>
              <a:cxnLst/>
              <a:rect l="l" t="t" r="r" b="b"/>
              <a:pathLst>
                <a:path w="669" h="2636" extrusionOk="0">
                  <a:moveTo>
                    <a:pt x="601" y="0"/>
                  </a:moveTo>
                  <a:cubicBezTo>
                    <a:pt x="601" y="0"/>
                    <a:pt x="568" y="34"/>
                    <a:pt x="568" y="34"/>
                  </a:cubicBezTo>
                  <a:lnTo>
                    <a:pt x="568" y="67"/>
                  </a:lnTo>
                  <a:lnTo>
                    <a:pt x="1" y="2569"/>
                  </a:lnTo>
                  <a:cubicBezTo>
                    <a:pt x="1" y="2569"/>
                    <a:pt x="1" y="2569"/>
                    <a:pt x="1" y="2602"/>
                  </a:cubicBezTo>
                  <a:cubicBezTo>
                    <a:pt x="1" y="2602"/>
                    <a:pt x="1" y="2602"/>
                    <a:pt x="1" y="2635"/>
                  </a:cubicBezTo>
                  <a:lnTo>
                    <a:pt x="34" y="2635"/>
                  </a:lnTo>
                  <a:cubicBezTo>
                    <a:pt x="68" y="2635"/>
                    <a:pt x="68" y="2602"/>
                    <a:pt x="68" y="2602"/>
                  </a:cubicBezTo>
                  <a:lnTo>
                    <a:pt x="68" y="2569"/>
                  </a:lnTo>
                  <a:lnTo>
                    <a:pt x="668" y="67"/>
                  </a:lnTo>
                  <a:cubicBezTo>
                    <a:pt x="668" y="67"/>
                    <a:pt x="668" y="34"/>
                    <a:pt x="668" y="34"/>
                  </a:cubicBezTo>
                  <a:cubicBezTo>
                    <a:pt x="668" y="0"/>
                    <a:pt x="668" y="0"/>
                    <a:pt x="6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491;p54"/>
            <p:cNvSpPr/>
            <p:nvPr/>
          </p:nvSpPr>
          <p:spPr>
            <a:xfrm>
              <a:off x="3797050" y="2071100"/>
              <a:ext cx="30875" cy="47550"/>
            </a:xfrm>
            <a:custGeom>
              <a:avLst/>
              <a:gdLst/>
              <a:ahLst/>
              <a:cxnLst/>
              <a:rect l="l" t="t" r="r" b="b"/>
              <a:pathLst>
                <a:path w="1235" h="1902" extrusionOk="0">
                  <a:moveTo>
                    <a:pt x="1035" y="0"/>
                  </a:moveTo>
                  <a:cubicBezTo>
                    <a:pt x="968" y="0"/>
                    <a:pt x="934" y="34"/>
                    <a:pt x="901" y="34"/>
                  </a:cubicBezTo>
                  <a:cubicBezTo>
                    <a:pt x="834" y="100"/>
                    <a:pt x="768" y="134"/>
                    <a:pt x="734" y="200"/>
                  </a:cubicBezTo>
                  <a:cubicBezTo>
                    <a:pt x="668" y="300"/>
                    <a:pt x="634" y="367"/>
                    <a:pt x="601" y="467"/>
                  </a:cubicBezTo>
                  <a:cubicBezTo>
                    <a:pt x="601" y="400"/>
                    <a:pt x="568" y="367"/>
                    <a:pt x="501" y="334"/>
                  </a:cubicBezTo>
                  <a:cubicBezTo>
                    <a:pt x="434" y="334"/>
                    <a:pt x="367" y="334"/>
                    <a:pt x="334" y="367"/>
                  </a:cubicBezTo>
                  <a:cubicBezTo>
                    <a:pt x="267" y="400"/>
                    <a:pt x="234" y="434"/>
                    <a:pt x="201" y="501"/>
                  </a:cubicBezTo>
                  <a:cubicBezTo>
                    <a:pt x="167" y="567"/>
                    <a:pt x="101" y="601"/>
                    <a:pt x="101" y="701"/>
                  </a:cubicBezTo>
                  <a:lnTo>
                    <a:pt x="101" y="567"/>
                  </a:lnTo>
                  <a:cubicBezTo>
                    <a:pt x="101" y="534"/>
                    <a:pt x="101" y="534"/>
                    <a:pt x="67" y="534"/>
                  </a:cubicBezTo>
                  <a:lnTo>
                    <a:pt x="34" y="534"/>
                  </a:lnTo>
                  <a:cubicBezTo>
                    <a:pt x="0" y="567"/>
                    <a:pt x="0" y="567"/>
                    <a:pt x="0" y="601"/>
                  </a:cubicBezTo>
                  <a:lnTo>
                    <a:pt x="0" y="1868"/>
                  </a:lnTo>
                  <a:cubicBezTo>
                    <a:pt x="0" y="1902"/>
                    <a:pt x="0" y="1902"/>
                    <a:pt x="34" y="1902"/>
                  </a:cubicBezTo>
                  <a:lnTo>
                    <a:pt x="67" y="1902"/>
                  </a:lnTo>
                  <a:cubicBezTo>
                    <a:pt x="101" y="1868"/>
                    <a:pt x="101" y="1868"/>
                    <a:pt x="101" y="1835"/>
                  </a:cubicBezTo>
                  <a:lnTo>
                    <a:pt x="101" y="1101"/>
                  </a:lnTo>
                  <a:cubicBezTo>
                    <a:pt x="101" y="1001"/>
                    <a:pt x="101" y="934"/>
                    <a:pt x="101" y="867"/>
                  </a:cubicBezTo>
                  <a:cubicBezTo>
                    <a:pt x="101" y="801"/>
                    <a:pt x="134" y="734"/>
                    <a:pt x="167" y="701"/>
                  </a:cubicBezTo>
                  <a:cubicBezTo>
                    <a:pt x="167" y="667"/>
                    <a:pt x="201" y="601"/>
                    <a:pt x="234" y="567"/>
                  </a:cubicBezTo>
                  <a:cubicBezTo>
                    <a:pt x="234" y="567"/>
                    <a:pt x="267" y="534"/>
                    <a:pt x="301" y="501"/>
                  </a:cubicBezTo>
                  <a:lnTo>
                    <a:pt x="401" y="501"/>
                  </a:lnTo>
                  <a:cubicBezTo>
                    <a:pt x="417" y="484"/>
                    <a:pt x="434" y="475"/>
                    <a:pt x="451" y="475"/>
                  </a:cubicBezTo>
                  <a:cubicBezTo>
                    <a:pt x="467" y="475"/>
                    <a:pt x="484" y="484"/>
                    <a:pt x="501" y="501"/>
                  </a:cubicBezTo>
                  <a:cubicBezTo>
                    <a:pt x="534" y="534"/>
                    <a:pt x="568" y="567"/>
                    <a:pt x="568" y="601"/>
                  </a:cubicBezTo>
                  <a:cubicBezTo>
                    <a:pt x="568" y="667"/>
                    <a:pt x="601" y="734"/>
                    <a:pt x="601" y="801"/>
                  </a:cubicBezTo>
                  <a:lnTo>
                    <a:pt x="601" y="1535"/>
                  </a:lnTo>
                  <a:cubicBezTo>
                    <a:pt x="601" y="1568"/>
                    <a:pt x="601" y="1568"/>
                    <a:pt x="634" y="1568"/>
                  </a:cubicBezTo>
                  <a:cubicBezTo>
                    <a:pt x="668" y="1568"/>
                    <a:pt x="701" y="1535"/>
                    <a:pt x="701" y="1501"/>
                  </a:cubicBezTo>
                  <a:lnTo>
                    <a:pt x="701" y="767"/>
                  </a:lnTo>
                  <a:cubicBezTo>
                    <a:pt x="668" y="701"/>
                    <a:pt x="668" y="601"/>
                    <a:pt x="701" y="534"/>
                  </a:cubicBezTo>
                  <a:cubicBezTo>
                    <a:pt x="701" y="467"/>
                    <a:pt x="734" y="434"/>
                    <a:pt x="734" y="367"/>
                  </a:cubicBezTo>
                  <a:cubicBezTo>
                    <a:pt x="768" y="334"/>
                    <a:pt x="801" y="300"/>
                    <a:pt x="834" y="267"/>
                  </a:cubicBezTo>
                  <a:cubicBezTo>
                    <a:pt x="834" y="234"/>
                    <a:pt x="868" y="200"/>
                    <a:pt x="901" y="200"/>
                  </a:cubicBezTo>
                  <a:cubicBezTo>
                    <a:pt x="934" y="167"/>
                    <a:pt x="968" y="167"/>
                    <a:pt x="1001" y="167"/>
                  </a:cubicBezTo>
                  <a:cubicBezTo>
                    <a:pt x="1001" y="167"/>
                    <a:pt x="1035" y="167"/>
                    <a:pt x="1068" y="200"/>
                  </a:cubicBezTo>
                  <a:cubicBezTo>
                    <a:pt x="1101" y="234"/>
                    <a:pt x="1101" y="267"/>
                    <a:pt x="1101" y="300"/>
                  </a:cubicBezTo>
                  <a:cubicBezTo>
                    <a:pt x="1101" y="367"/>
                    <a:pt x="1101" y="434"/>
                    <a:pt x="1101" y="501"/>
                  </a:cubicBezTo>
                  <a:lnTo>
                    <a:pt x="1101" y="1234"/>
                  </a:lnTo>
                  <a:cubicBezTo>
                    <a:pt x="1101" y="1268"/>
                    <a:pt x="1135" y="1268"/>
                    <a:pt x="1135" y="1268"/>
                  </a:cubicBezTo>
                  <a:lnTo>
                    <a:pt x="1168" y="1268"/>
                  </a:lnTo>
                  <a:cubicBezTo>
                    <a:pt x="1201" y="1268"/>
                    <a:pt x="1235" y="1234"/>
                    <a:pt x="1201" y="1201"/>
                  </a:cubicBezTo>
                  <a:lnTo>
                    <a:pt x="1201" y="434"/>
                  </a:lnTo>
                  <a:cubicBezTo>
                    <a:pt x="1201" y="367"/>
                    <a:pt x="1201" y="267"/>
                    <a:pt x="1201" y="200"/>
                  </a:cubicBezTo>
                  <a:cubicBezTo>
                    <a:pt x="1168" y="134"/>
                    <a:pt x="1168" y="100"/>
                    <a:pt x="1135" y="67"/>
                  </a:cubicBezTo>
                  <a:cubicBezTo>
                    <a:pt x="1101" y="34"/>
                    <a:pt x="1068" y="0"/>
                    <a:pt x="103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492;p54"/>
            <p:cNvSpPr/>
            <p:nvPr/>
          </p:nvSpPr>
          <p:spPr>
            <a:xfrm>
              <a:off x="3832075" y="2055250"/>
              <a:ext cx="18375" cy="53400"/>
            </a:xfrm>
            <a:custGeom>
              <a:avLst/>
              <a:gdLst/>
              <a:ahLst/>
              <a:cxnLst/>
              <a:rect l="l" t="t" r="r" b="b"/>
              <a:pathLst>
                <a:path w="735" h="2136" extrusionOk="0">
                  <a:moveTo>
                    <a:pt x="701" y="0"/>
                  </a:moveTo>
                  <a:cubicBezTo>
                    <a:pt x="701" y="0"/>
                    <a:pt x="668" y="0"/>
                    <a:pt x="668" y="34"/>
                  </a:cubicBezTo>
                  <a:lnTo>
                    <a:pt x="668" y="67"/>
                  </a:lnTo>
                  <a:lnTo>
                    <a:pt x="367" y="1268"/>
                  </a:lnTo>
                  <a:lnTo>
                    <a:pt x="101" y="401"/>
                  </a:lnTo>
                  <a:lnTo>
                    <a:pt x="34" y="401"/>
                  </a:lnTo>
                  <a:cubicBezTo>
                    <a:pt x="0" y="401"/>
                    <a:pt x="0" y="401"/>
                    <a:pt x="0" y="434"/>
                  </a:cubicBezTo>
                  <a:cubicBezTo>
                    <a:pt x="0" y="434"/>
                    <a:pt x="0" y="434"/>
                    <a:pt x="0" y="467"/>
                  </a:cubicBezTo>
                  <a:cubicBezTo>
                    <a:pt x="0" y="467"/>
                    <a:pt x="0" y="501"/>
                    <a:pt x="0" y="501"/>
                  </a:cubicBezTo>
                  <a:lnTo>
                    <a:pt x="334" y="1501"/>
                  </a:lnTo>
                  <a:lnTo>
                    <a:pt x="201" y="2035"/>
                  </a:lnTo>
                  <a:lnTo>
                    <a:pt x="201" y="2102"/>
                  </a:lnTo>
                  <a:cubicBezTo>
                    <a:pt x="201" y="2102"/>
                    <a:pt x="201" y="2135"/>
                    <a:pt x="201" y="2135"/>
                  </a:cubicBezTo>
                  <a:lnTo>
                    <a:pt x="267" y="2135"/>
                  </a:lnTo>
                  <a:cubicBezTo>
                    <a:pt x="267" y="2135"/>
                    <a:pt x="267" y="2102"/>
                    <a:pt x="267" y="2102"/>
                  </a:cubicBezTo>
                  <a:cubicBezTo>
                    <a:pt x="267" y="2102"/>
                    <a:pt x="267" y="2069"/>
                    <a:pt x="267" y="2069"/>
                  </a:cubicBezTo>
                  <a:lnTo>
                    <a:pt x="734" y="67"/>
                  </a:lnTo>
                  <a:cubicBezTo>
                    <a:pt x="734" y="67"/>
                    <a:pt x="734" y="34"/>
                    <a:pt x="734" y="34"/>
                  </a:cubicBezTo>
                  <a:cubicBezTo>
                    <a:pt x="734" y="0"/>
                    <a:pt x="734" y="0"/>
                    <a:pt x="7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493;p54"/>
            <p:cNvSpPr/>
            <p:nvPr/>
          </p:nvSpPr>
          <p:spPr>
            <a:xfrm>
              <a:off x="3856250" y="2044400"/>
              <a:ext cx="18375" cy="52575"/>
            </a:xfrm>
            <a:custGeom>
              <a:avLst/>
              <a:gdLst/>
              <a:ahLst/>
              <a:cxnLst/>
              <a:rect l="l" t="t" r="r" b="b"/>
              <a:pathLst>
                <a:path w="735" h="2103" extrusionOk="0">
                  <a:moveTo>
                    <a:pt x="501" y="168"/>
                  </a:moveTo>
                  <a:cubicBezTo>
                    <a:pt x="535" y="168"/>
                    <a:pt x="568" y="201"/>
                    <a:pt x="568" y="234"/>
                  </a:cubicBezTo>
                  <a:cubicBezTo>
                    <a:pt x="601" y="268"/>
                    <a:pt x="635" y="301"/>
                    <a:pt x="635" y="368"/>
                  </a:cubicBezTo>
                  <a:cubicBezTo>
                    <a:pt x="635" y="401"/>
                    <a:pt x="635" y="468"/>
                    <a:pt x="635" y="534"/>
                  </a:cubicBezTo>
                  <a:cubicBezTo>
                    <a:pt x="635" y="568"/>
                    <a:pt x="635" y="635"/>
                    <a:pt x="635" y="668"/>
                  </a:cubicBezTo>
                  <a:cubicBezTo>
                    <a:pt x="635" y="735"/>
                    <a:pt x="635" y="801"/>
                    <a:pt x="635" y="868"/>
                  </a:cubicBezTo>
                  <a:cubicBezTo>
                    <a:pt x="601" y="935"/>
                    <a:pt x="601" y="1001"/>
                    <a:pt x="568" y="1035"/>
                  </a:cubicBezTo>
                  <a:cubicBezTo>
                    <a:pt x="568" y="1102"/>
                    <a:pt x="535" y="1135"/>
                    <a:pt x="501" y="1202"/>
                  </a:cubicBezTo>
                  <a:cubicBezTo>
                    <a:pt x="468" y="1235"/>
                    <a:pt x="434" y="1268"/>
                    <a:pt x="368" y="1302"/>
                  </a:cubicBezTo>
                  <a:cubicBezTo>
                    <a:pt x="334" y="1335"/>
                    <a:pt x="301" y="1335"/>
                    <a:pt x="268" y="1335"/>
                  </a:cubicBezTo>
                  <a:cubicBezTo>
                    <a:pt x="201" y="1335"/>
                    <a:pt x="201" y="1302"/>
                    <a:pt x="168" y="1302"/>
                  </a:cubicBezTo>
                  <a:cubicBezTo>
                    <a:pt x="134" y="1235"/>
                    <a:pt x="134" y="1202"/>
                    <a:pt x="134" y="1168"/>
                  </a:cubicBezTo>
                  <a:cubicBezTo>
                    <a:pt x="101" y="1135"/>
                    <a:pt x="101" y="1068"/>
                    <a:pt x="101" y="1035"/>
                  </a:cubicBezTo>
                  <a:lnTo>
                    <a:pt x="101" y="835"/>
                  </a:lnTo>
                  <a:cubicBezTo>
                    <a:pt x="101" y="768"/>
                    <a:pt x="101" y="701"/>
                    <a:pt x="134" y="635"/>
                  </a:cubicBezTo>
                  <a:cubicBezTo>
                    <a:pt x="134" y="601"/>
                    <a:pt x="134" y="534"/>
                    <a:pt x="168" y="468"/>
                  </a:cubicBezTo>
                  <a:cubicBezTo>
                    <a:pt x="201" y="401"/>
                    <a:pt x="201" y="368"/>
                    <a:pt x="268" y="301"/>
                  </a:cubicBezTo>
                  <a:cubicBezTo>
                    <a:pt x="268" y="268"/>
                    <a:pt x="334" y="234"/>
                    <a:pt x="368" y="201"/>
                  </a:cubicBezTo>
                  <a:cubicBezTo>
                    <a:pt x="401" y="168"/>
                    <a:pt x="468" y="168"/>
                    <a:pt x="501" y="168"/>
                  </a:cubicBezTo>
                  <a:close/>
                  <a:moveTo>
                    <a:pt x="568" y="1"/>
                  </a:moveTo>
                  <a:cubicBezTo>
                    <a:pt x="501" y="1"/>
                    <a:pt x="434" y="1"/>
                    <a:pt x="401" y="34"/>
                  </a:cubicBezTo>
                  <a:cubicBezTo>
                    <a:pt x="301" y="67"/>
                    <a:pt x="268" y="134"/>
                    <a:pt x="201" y="201"/>
                  </a:cubicBezTo>
                  <a:cubicBezTo>
                    <a:pt x="168" y="268"/>
                    <a:pt x="134" y="334"/>
                    <a:pt x="101" y="401"/>
                  </a:cubicBezTo>
                  <a:lnTo>
                    <a:pt x="101" y="301"/>
                  </a:lnTo>
                  <a:cubicBezTo>
                    <a:pt x="101" y="268"/>
                    <a:pt x="68" y="268"/>
                    <a:pt x="68" y="268"/>
                  </a:cubicBezTo>
                  <a:lnTo>
                    <a:pt x="34" y="268"/>
                  </a:lnTo>
                  <a:cubicBezTo>
                    <a:pt x="1" y="268"/>
                    <a:pt x="1" y="301"/>
                    <a:pt x="1" y="334"/>
                  </a:cubicBezTo>
                  <a:lnTo>
                    <a:pt x="1" y="2069"/>
                  </a:lnTo>
                  <a:cubicBezTo>
                    <a:pt x="1" y="2102"/>
                    <a:pt x="1" y="2102"/>
                    <a:pt x="34" y="2102"/>
                  </a:cubicBezTo>
                  <a:lnTo>
                    <a:pt x="68" y="2102"/>
                  </a:lnTo>
                  <a:cubicBezTo>
                    <a:pt x="101" y="2102"/>
                    <a:pt x="101" y="2069"/>
                    <a:pt x="101" y="2036"/>
                  </a:cubicBezTo>
                  <a:lnTo>
                    <a:pt x="101" y="1402"/>
                  </a:lnTo>
                  <a:cubicBezTo>
                    <a:pt x="134" y="1435"/>
                    <a:pt x="168" y="1468"/>
                    <a:pt x="201" y="1502"/>
                  </a:cubicBezTo>
                  <a:cubicBezTo>
                    <a:pt x="268" y="1502"/>
                    <a:pt x="334" y="1502"/>
                    <a:pt x="401" y="1468"/>
                  </a:cubicBezTo>
                  <a:cubicBezTo>
                    <a:pt x="434" y="1402"/>
                    <a:pt x="501" y="1368"/>
                    <a:pt x="568" y="1302"/>
                  </a:cubicBezTo>
                  <a:cubicBezTo>
                    <a:pt x="601" y="1235"/>
                    <a:pt x="635" y="1168"/>
                    <a:pt x="668" y="1102"/>
                  </a:cubicBezTo>
                  <a:cubicBezTo>
                    <a:pt x="701" y="1035"/>
                    <a:pt x="701" y="935"/>
                    <a:pt x="735" y="868"/>
                  </a:cubicBezTo>
                  <a:cubicBezTo>
                    <a:pt x="735" y="768"/>
                    <a:pt x="735" y="701"/>
                    <a:pt x="735" y="635"/>
                  </a:cubicBezTo>
                  <a:lnTo>
                    <a:pt x="735" y="534"/>
                  </a:lnTo>
                  <a:lnTo>
                    <a:pt x="735" y="468"/>
                  </a:lnTo>
                  <a:cubicBezTo>
                    <a:pt x="735" y="368"/>
                    <a:pt x="735" y="301"/>
                    <a:pt x="735" y="234"/>
                  </a:cubicBezTo>
                  <a:cubicBezTo>
                    <a:pt x="701" y="168"/>
                    <a:pt x="701" y="134"/>
                    <a:pt x="668" y="67"/>
                  </a:cubicBezTo>
                  <a:cubicBezTo>
                    <a:pt x="635" y="34"/>
                    <a:pt x="601" y="1"/>
                    <a:pt x="5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494;p54"/>
            <p:cNvSpPr/>
            <p:nvPr/>
          </p:nvSpPr>
          <p:spPr>
            <a:xfrm>
              <a:off x="3878775" y="2031075"/>
              <a:ext cx="18375" cy="38375"/>
            </a:xfrm>
            <a:custGeom>
              <a:avLst/>
              <a:gdLst/>
              <a:ahLst/>
              <a:cxnLst/>
              <a:rect l="l" t="t" r="r" b="b"/>
              <a:pathLst>
                <a:path w="735" h="1535" extrusionOk="0">
                  <a:moveTo>
                    <a:pt x="601" y="600"/>
                  </a:moveTo>
                  <a:lnTo>
                    <a:pt x="601" y="701"/>
                  </a:lnTo>
                  <a:cubicBezTo>
                    <a:pt x="601" y="767"/>
                    <a:pt x="601" y="834"/>
                    <a:pt x="601" y="934"/>
                  </a:cubicBezTo>
                  <a:cubicBezTo>
                    <a:pt x="601" y="1001"/>
                    <a:pt x="568" y="1034"/>
                    <a:pt x="534" y="1101"/>
                  </a:cubicBezTo>
                  <a:cubicBezTo>
                    <a:pt x="501" y="1168"/>
                    <a:pt x="501" y="1201"/>
                    <a:pt x="467" y="1268"/>
                  </a:cubicBezTo>
                  <a:cubicBezTo>
                    <a:pt x="401" y="1301"/>
                    <a:pt x="367" y="1301"/>
                    <a:pt x="334" y="1334"/>
                  </a:cubicBezTo>
                  <a:cubicBezTo>
                    <a:pt x="301" y="1368"/>
                    <a:pt x="267" y="1368"/>
                    <a:pt x="234" y="1368"/>
                  </a:cubicBezTo>
                  <a:lnTo>
                    <a:pt x="167" y="1368"/>
                  </a:lnTo>
                  <a:cubicBezTo>
                    <a:pt x="134" y="1368"/>
                    <a:pt x="134" y="1334"/>
                    <a:pt x="134" y="1334"/>
                  </a:cubicBezTo>
                  <a:cubicBezTo>
                    <a:pt x="101" y="1301"/>
                    <a:pt x="101" y="1268"/>
                    <a:pt x="101" y="1234"/>
                  </a:cubicBezTo>
                  <a:cubicBezTo>
                    <a:pt x="134" y="1034"/>
                    <a:pt x="234" y="867"/>
                    <a:pt x="367" y="767"/>
                  </a:cubicBezTo>
                  <a:lnTo>
                    <a:pt x="601" y="600"/>
                  </a:lnTo>
                  <a:close/>
                  <a:moveTo>
                    <a:pt x="601" y="0"/>
                  </a:moveTo>
                  <a:cubicBezTo>
                    <a:pt x="534" y="0"/>
                    <a:pt x="467" y="0"/>
                    <a:pt x="434" y="33"/>
                  </a:cubicBezTo>
                  <a:cubicBezTo>
                    <a:pt x="367" y="67"/>
                    <a:pt x="301" y="100"/>
                    <a:pt x="267" y="167"/>
                  </a:cubicBezTo>
                  <a:cubicBezTo>
                    <a:pt x="234" y="200"/>
                    <a:pt x="201" y="267"/>
                    <a:pt x="167" y="300"/>
                  </a:cubicBezTo>
                  <a:cubicBezTo>
                    <a:pt x="167" y="334"/>
                    <a:pt x="134" y="400"/>
                    <a:pt x="134" y="434"/>
                  </a:cubicBezTo>
                  <a:cubicBezTo>
                    <a:pt x="101" y="467"/>
                    <a:pt x="101" y="500"/>
                    <a:pt x="101" y="534"/>
                  </a:cubicBezTo>
                  <a:lnTo>
                    <a:pt x="101" y="567"/>
                  </a:lnTo>
                  <a:lnTo>
                    <a:pt x="167" y="567"/>
                  </a:lnTo>
                  <a:cubicBezTo>
                    <a:pt x="167" y="534"/>
                    <a:pt x="167" y="534"/>
                    <a:pt x="167" y="500"/>
                  </a:cubicBezTo>
                  <a:cubicBezTo>
                    <a:pt x="201" y="434"/>
                    <a:pt x="201" y="400"/>
                    <a:pt x="234" y="334"/>
                  </a:cubicBezTo>
                  <a:cubicBezTo>
                    <a:pt x="267" y="300"/>
                    <a:pt x="334" y="234"/>
                    <a:pt x="401" y="200"/>
                  </a:cubicBezTo>
                  <a:cubicBezTo>
                    <a:pt x="467" y="167"/>
                    <a:pt x="501" y="167"/>
                    <a:pt x="568" y="167"/>
                  </a:cubicBezTo>
                  <a:cubicBezTo>
                    <a:pt x="634" y="200"/>
                    <a:pt x="634" y="267"/>
                    <a:pt x="634" y="367"/>
                  </a:cubicBezTo>
                  <a:lnTo>
                    <a:pt x="634" y="467"/>
                  </a:lnTo>
                  <a:lnTo>
                    <a:pt x="367" y="667"/>
                  </a:lnTo>
                  <a:cubicBezTo>
                    <a:pt x="301" y="701"/>
                    <a:pt x="267" y="767"/>
                    <a:pt x="201" y="801"/>
                  </a:cubicBezTo>
                  <a:cubicBezTo>
                    <a:pt x="167" y="834"/>
                    <a:pt x="134" y="901"/>
                    <a:pt x="101" y="967"/>
                  </a:cubicBezTo>
                  <a:cubicBezTo>
                    <a:pt x="67" y="1001"/>
                    <a:pt x="67" y="1067"/>
                    <a:pt x="34" y="1134"/>
                  </a:cubicBezTo>
                  <a:cubicBezTo>
                    <a:pt x="34" y="1168"/>
                    <a:pt x="0" y="1234"/>
                    <a:pt x="0" y="1301"/>
                  </a:cubicBezTo>
                  <a:cubicBezTo>
                    <a:pt x="0" y="1334"/>
                    <a:pt x="34" y="1401"/>
                    <a:pt x="34" y="1434"/>
                  </a:cubicBezTo>
                  <a:cubicBezTo>
                    <a:pt x="67" y="1468"/>
                    <a:pt x="67" y="1501"/>
                    <a:pt x="101" y="1501"/>
                  </a:cubicBezTo>
                  <a:cubicBezTo>
                    <a:pt x="134" y="1534"/>
                    <a:pt x="167" y="1534"/>
                    <a:pt x="201" y="1534"/>
                  </a:cubicBezTo>
                  <a:cubicBezTo>
                    <a:pt x="234" y="1534"/>
                    <a:pt x="267" y="1534"/>
                    <a:pt x="334" y="1501"/>
                  </a:cubicBezTo>
                  <a:cubicBezTo>
                    <a:pt x="367" y="1468"/>
                    <a:pt x="401" y="1468"/>
                    <a:pt x="434" y="1434"/>
                  </a:cubicBezTo>
                  <a:cubicBezTo>
                    <a:pt x="467" y="1401"/>
                    <a:pt x="501" y="1368"/>
                    <a:pt x="534" y="1334"/>
                  </a:cubicBezTo>
                  <a:cubicBezTo>
                    <a:pt x="534" y="1301"/>
                    <a:pt x="568" y="1268"/>
                    <a:pt x="568" y="1234"/>
                  </a:cubicBezTo>
                  <a:cubicBezTo>
                    <a:pt x="601" y="1201"/>
                    <a:pt x="601" y="1168"/>
                    <a:pt x="634" y="1134"/>
                  </a:cubicBezTo>
                  <a:lnTo>
                    <a:pt x="634" y="1234"/>
                  </a:lnTo>
                  <a:cubicBezTo>
                    <a:pt x="634" y="1268"/>
                    <a:pt x="634" y="1301"/>
                    <a:pt x="668" y="1301"/>
                  </a:cubicBezTo>
                  <a:lnTo>
                    <a:pt x="701" y="1268"/>
                  </a:lnTo>
                  <a:cubicBezTo>
                    <a:pt x="734" y="1234"/>
                    <a:pt x="734" y="1201"/>
                    <a:pt x="734" y="1168"/>
                  </a:cubicBezTo>
                  <a:lnTo>
                    <a:pt x="734" y="300"/>
                  </a:lnTo>
                  <a:cubicBezTo>
                    <a:pt x="734" y="267"/>
                    <a:pt x="734" y="200"/>
                    <a:pt x="734" y="167"/>
                  </a:cubicBezTo>
                  <a:cubicBezTo>
                    <a:pt x="734" y="100"/>
                    <a:pt x="701" y="67"/>
                    <a:pt x="701" y="33"/>
                  </a:cubicBezTo>
                  <a:cubicBezTo>
                    <a:pt x="668" y="0"/>
                    <a:pt x="634" y="0"/>
                    <a:pt x="6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495;p54"/>
            <p:cNvSpPr/>
            <p:nvPr/>
          </p:nvSpPr>
          <p:spPr>
            <a:xfrm>
              <a:off x="3901300" y="2015225"/>
              <a:ext cx="19200" cy="54225"/>
            </a:xfrm>
            <a:custGeom>
              <a:avLst/>
              <a:gdLst/>
              <a:ahLst/>
              <a:cxnLst/>
              <a:rect l="l" t="t" r="r" b="b"/>
              <a:pathLst>
                <a:path w="768" h="2169" extrusionOk="0">
                  <a:moveTo>
                    <a:pt x="567" y="234"/>
                  </a:moveTo>
                  <a:cubicBezTo>
                    <a:pt x="601" y="267"/>
                    <a:pt x="634" y="267"/>
                    <a:pt x="634" y="300"/>
                  </a:cubicBezTo>
                  <a:cubicBezTo>
                    <a:pt x="667" y="334"/>
                    <a:pt x="701" y="367"/>
                    <a:pt x="701" y="434"/>
                  </a:cubicBezTo>
                  <a:cubicBezTo>
                    <a:pt x="701" y="467"/>
                    <a:pt x="701" y="534"/>
                    <a:pt x="701" y="567"/>
                  </a:cubicBezTo>
                  <a:lnTo>
                    <a:pt x="701" y="601"/>
                  </a:lnTo>
                  <a:cubicBezTo>
                    <a:pt x="701" y="634"/>
                    <a:pt x="701" y="634"/>
                    <a:pt x="701" y="667"/>
                  </a:cubicBezTo>
                  <a:cubicBezTo>
                    <a:pt x="701" y="701"/>
                    <a:pt x="701" y="734"/>
                    <a:pt x="701" y="767"/>
                  </a:cubicBezTo>
                  <a:cubicBezTo>
                    <a:pt x="701" y="834"/>
                    <a:pt x="701" y="868"/>
                    <a:pt x="701" y="934"/>
                  </a:cubicBezTo>
                  <a:cubicBezTo>
                    <a:pt x="701" y="1001"/>
                    <a:pt x="667" y="1068"/>
                    <a:pt x="634" y="1101"/>
                  </a:cubicBezTo>
                  <a:cubicBezTo>
                    <a:pt x="634" y="1168"/>
                    <a:pt x="601" y="1234"/>
                    <a:pt x="567" y="1268"/>
                  </a:cubicBezTo>
                  <a:cubicBezTo>
                    <a:pt x="534" y="1335"/>
                    <a:pt x="500" y="1368"/>
                    <a:pt x="434" y="1401"/>
                  </a:cubicBezTo>
                  <a:cubicBezTo>
                    <a:pt x="400" y="1401"/>
                    <a:pt x="367" y="1435"/>
                    <a:pt x="300" y="1435"/>
                  </a:cubicBezTo>
                  <a:cubicBezTo>
                    <a:pt x="267" y="1401"/>
                    <a:pt x="234" y="1401"/>
                    <a:pt x="234" y="1368"/>
                  </a:cubicBezTo>
                  <a:cubicBezTo>
                    <a:pt x="200" y="1335"/>
                    <a:pt x="200" y="1268"/>
                    <a:pt x="200" y="1234"/>
                  </a:cubicBezTo>
                  <a:lnTo>
                    <a:pt x="200" y="1068"/>
                  </a:lnTo>
                  <a:lnTo>
                    <a:pt x="200" y="901"/>
                  </a:lnTo>
                  <a:lnTo>
                    <a:pt x="200" y="734"/>
                  </a:lnTo>
                  <a:cubicBezTo>
                    <a:pt x="200" y="667"/>
                    <a:pt x="200" y="601"/>
                    <a:pt x="234" y="534"/>
                  </a:cubicBezTo>
                  <a:cubicBezTo>
                    <a:pt x="267" y="501"/>
                    <a:pt x="267" y="434"/>
                    <a:pt x="300" y="401"/>
                  </a:cubicBezTo>
                  <a:cubicBezTo>
                    <a:pt x="334" y="334"/>
                    <a:pt x="400" y="300"/>
                    <a:pt x="434" y="267"/>
                  </a:cubicBezTo>
                  <a:cubicBezTo>
                    <a:pt x="467" y="234"/>
                    <a:pt x="534" y="234"/>
                    <a:pt x="567" y="234"/>
                  </a:cubicBezTo>
                  <a:close/>
                  <a:moveTo>
                    <a:pt x="734" y="0"/>
                  </a:moveTo>
                  <a:cubicBezTo>
                    <a:pt x="701" y="0"/>
                    <a:pt x="701" y="0"/>
                    <a:pt x="701" y="34"/>
                  </a:cubicBezTo>
                  <a:cubicBezTo>
                    <a:pt x="701" y="34"/>
                    <a:pt x="701" y="67"/>
                    <a:pt x="701" y="67"/>
                  </a:cubicBezTo>
                  <a:lnTo>
                    <a:pt x="701" y="200"/>
                  </a:lnTo>
                  <a:cubicBezTo>
                    <a:pt x="667" y="167"/>
                    <a:pt x="634" y="134"/>
                    <a:pt x="601" y="100"/>
                  </a:cubicBezTo>
                  <a:cubicBezTo>
                    <a:pt x="534" y="100"/>
                    <a:pt x="467" y="100"/>
                    <a:pt x="400" y="167"/>
                  </a:cubicBezTo>
                  <a:cubicBezTo>
                    <a:pt x="334" y="200"/>
                    <a:pt x="300" y="234"/>
                    <a:pt x="234" y="300"/>
                  </a:cubicBezTo>
                  <a:cubicBezTo>
                    <a:pt x="200" y="367"/>
                    <a:pt x="167" y="434"/>
                    <a:pt x="134" y="501"/>
                  </a:cubicBezTo>
                  <a:cubicBezTo>
                    <a:pt x="100" y="601"/>
                    <a:pt x="67" y="667"/>
                    <a:pt x="67" y="767"/>
                  </a:cubicBezTo>
                  <a:cubicBezTo>
                    <a:pt x="67" y="834"/>
                    <a:pt x="33" y="901"/>
                    <a:pt x="33" y="1001"/>
                  </a:cubicBezTo>
                  <a:lnTo>
                    <a:pt x="0" y="1168"/>
                  </a:lnTo>
                  <a:cubicBezTo>
                    <a:pt x="0" y="1234"/>
                    <a:pt x="0" y="1301"/>
                    <a:pt x="0" y="1401"/>
                  </a:cubicBezTo>
                  <a:cubicBezTo>
                    <a:pt x="33" y="1435"/>
                    <a:pt x="33" y="1501"/>
                    <a:pt x="67" y="1568"/>
                  </a:cubicBezTo>
                  <a:cubicBezTo>
                    <a:pt x="100" y="1601"/>
                    <a:pt x="134" y="1635"/>
                    <a:pt x="200" y="1635"/>
                  </a:cubicBezTo>
                  <a:cubicBezTo>
                    <a:pt x="234" y="1635"/>
                    <a:pt x="300" y="1635"/>
                    <a:pt x="367" y="1601"/>
                  </a:cubicBezTo>
                  <a:cubicBezTo>
                    <a:pt x="434" y="1568"/>
                    <a:pt x="500" y="1501"/>
                    <a:pt x="534" y="1435"/>
                  </a:cubicBezTo>
                  <a:cubicBezTo>
                    <a:pt x="567" y="1368"/>
                    <a:pt x="601" y="1301"/>
                    <a:pt x="634" y="1234"/>
                  </a:cubicBezTo>
                  <a:lnTo>
                    <a:pt x="634" y="1401"/>
                  </a:lnTo>
                  <a:cubicBezTo>
                    <a:pt x="634" y="1468"/>
                    <a:pt x="634" y="1535"/>
                    <a:pt x="634" y="1635"/>
                  </a:cubicBezTo>
                  <a:cubicBezTo>
                    <a:pt x="634" y="1668"/>
                    <a:pt x="601" y="1735"/>
                    <a:pt x="601" y="1802"/>
                  </a:cubicBezTo>
                  <a:cubicBezTo>
                    <a:pt x="567" y="1835"/>
                    <a:pt x="534" y="1868"/>
                    <a:pt x="500" y="1902"/>
                  </a:cubicBezTo>
                  <a:cubicBezTo>
                    <a:pt x="467" y="1935"/>
                    <a:pt x="400" y="1968"/>
                    <a:pt x="367" y="2002"/>
                  </a:cubicBezTo>
                  <a:cubicBezTo>
                    <a:pt x="334" y="2035"/>
                    <a:pt x="300" y="2035"/>
                    <a:pt x="267" y="2035"/>
                  </a:cubicBezTo>
                  <a:cubicBezTo>
                    <a:pt x="234" y="2035"/>
                    <a:pt x="200" y="2035"/>
                    <a:pt x="200" y="2002"/>
                  </a:cubicBezTo>
                  <a:cubicBezTo>
                    <a:pt x="167" y="2002"/>
                    <a:pt x="167" y="1968"/>
                    <a:pt x="134" y="1968"/>
                  </a:cubicBezTo>
                  <a:cubicBezTo>
                    <a:pt x="134" y="1935"/>
                    <a:pt x="134" y="1902"/>
                    <a:pt x="134" y="1902"/>
                  </a:cubicBezTo>
                  <a:lnTo>
                    <a:pt x="134" y="1868"/>
                  </a:lnTo>
                  <a:lnTo>
                    <a:pt x="100" y="1868"/>
                  </a:lnTo>
                  <a:cubicBezTo>
                    <a:pt x="100" y="1868"/>
                    <a:pt x="67" y="1868"/>
                    <a:pt x="67" y="1902"/>
                  </a:cubicBezTo>
                  <a:cubicBezTo>
                    <a:pt x="67" y="1902"/>
                    <a:pt x="67" y="1935"/>
                    <a:pt x="67" y="1935"/>
                  </a:cubicBezTo>
                  <a:cubicBezTo>
                    <a:pt x="67" y="1968"/>
                    <a:pt x="67" y="2002"/>
                    <a:pt x="67" y="2035"/>
                  </a:cubicBezTo>
                  <a:cubicBezTo>
                    <a:pt x="67" y="2068"/>
                    <a:pt x="100" y="2102"/>
                    <a:pt x="134" y="2135"/>
                  </a:cubicBezTo>
                  <a:cubicBezTo>
                    <a:pt x="167" y="2168"/>
                    <a:pt x="200" y="2168"/>
                    <a:pt x="234" y="2168"/>
                  </a:cubicBezTo>
                  <a:cubicBezTo>
                    <a:pt x="300" y="2168"/>
                    <a:pt x="367" y="2168"/>
                    <a:pt x="400" y="2135"/>
                  </a:cubicBezTo>
                  <a:cubicBezTo>
                    <a:pt x="467" y="2102"/>
                    <a:pt x="534" y="2035"/>
                    <a:pt x="601" y="1968"/>
                  </a:cubicBezTo>
                  <a:cubicBezTo>
                    <a:pt x="634" y="1902"/>
                    <a:pt x="701" y="1835"/>
                    <a:pt x="734" y="1768"/>
                  </a:cubicBezTo>
                  <a:cubicBezTo>
                    <a:pt x="734" y="1701"/>
                    <a:pt x="767" y="1635"/>
                    <a:pt x="767" y="1535"/>
                  </a:cubicBezTo>
                  <a:cubicBezTo>
                    <a:pt x="767" y="1468"/>
                    <a:pt x="767" y="1401"/>
                    <a:pt x="767" y="1301"/>
                  </a:cubicBezTo>
                  <a:lnTo>
                    <a:pt x="767" y="34"/>
                  </a:lnTo>
                  <a:cubicBezTo>
                    <a:pt x="767" y="34"/>
                    <a:pt x="767" y="0"/>
                    <a:pt x="7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496;p54"/>
            <p:cNvSpPr/>
            <p:nvPr/>
          </p:nvSpPr>
          <p:spPr>
            <a:xfrm>
              <a:off x="3927150" y="2003125"/>
              <a:ext cx="19200" cy="37975"/>
            </a:xfrm>
            <a:custGeom>
              <a:avLst/>
              <a:gdLst/>
              <a:ahLst/>
              <a:cxnLst/>
              <a:rect l="l" t="t" r="r" b="b"/>
              <a:pathLst>
                <a:path w="768" h="1519" extrusionOk="0">
                  <a:moveTo>
                    <a:pt x="501" y="184"/>
                  </a:moveTo>
                  <a:cubicBezTo>
                    <a:pt x="534" y="184"/>
                    <a:pt x="567" y="217"/>
                    <a:pt x="567" y="251"/>
                  </a:cubicBezTo>
                  <a:cubicBezTo>
                    <a:pt x="601" y="284"/>
                    <a:pt x="601" y="317"/>
                    <a:pt x="634" y="351"/>
                  </a:cubicBezTo>
                  <a:cubicBezTo>
                    <a:pt x="634" y="418"/>
                    <a:pt x="634" y="484"/>
                    <a:pt x="634" y="518"/>
                  </a:cubicBezTo>
                  <a:lnTo>
                    <a:pt x="126" y="835"/>
                  </a:lnTo>
                  <a:lnTo>
                    <a:pt x="126" y="835"/>
                  </a:lnTo>
                  <a:cubicBezTo>
                    <a:pt x="100" y="774"/>
                    <a:pt x="103" y="712"/>
                    <a:pt x="134" y="651"/>
                  </a:cubicBezTo>
                  <a:cubicBezTo>
                    <a:pt x="134" y="584"/>
                    <a:pt x="167" y="518"/>
                    <a:pt x="167" y="484"/>
                  </a:cubicBezTo>
                  <a:cubicBezTo>
                    <a:pt x="200" y="418"/>
                    <a:pt x="234" y="384"/>
                    <a:pt x="267" y="317"/>
                  </a:cubicBezTo>
                  <a:cubicBezTo>
                    <a:pt x="300" y="284"/>
                    <a:pt x="334" y="251"/>
                    <a:pt x="367" y="217"/>
                  </a:cubicBezTo>
                  <a:cubicBezTo>
                    <a:pt x="400" y="217"/>
                    <a:pt x="434" y="184"/>
                    <a:pt x="501" y="184"/>
                  </a:cubicBezTo>
                  <a:close/>
                  <a:moveTo>
                    <a:pt x="530" y="1"/>
                  </a:moveTo>
                  <a:cubicBezTo>
                    <a:pt x="484" y="1"/>
                    <a:pt x="434" y="17"/>
                    <a:pt x="367" y="51"/>
                  </a:cubicBezTo>
                  <a:cubicBezTo>
                    <a:pt x="300" y="84"/>
                    <a:pt x="267" y="151"/>
                    <a:pt x="234" y="184"/>
                  </a:cubicBezTo>
                  <a:cubicBezTo>
                    <a:pt x="167" y="251"/>
                    <a:pt x="134" y="317"/>
                    <a:pt x="100" y="384"/>
                  </a:cubicBezTo>
                  <a:cubicBezTo>
                    <a:pt x="67" y="451"/>
                    <a:pt x="67" y="518"/>
                    <a:pt x="34" y="618"/>
                  </a:cubicBezTo>
                  <a:cubicBezTo>
                    <a:pt x="0" y="684"/>
                    <a:pt x="0" y="784"/>
                    <a:pt x="0" y="885"/>
                  </a:cubicBezTo>
                  <a:lnTo>
                    <a:pt x="0" y="1085"/>
                  </a:lnTo>
                  <a:cubicBezTo>
                    <a:pt x="0" y="1151"/>
                    <a:pt x="0" y="1218"/>
                    <a:pt x="34" y="1318"/>
                  </a:cubicBezTo>
                  <a:cubicBezTo>
                    <a:pt x="34" y="1352"/>
                    <a:pt x="67" y="1418"/>
                    <a:pt x="100" y="1452"/>
                  </a:cubicBezTo>
                  <a:cubicBezTo>
                    <a:pt x="134" y="1485"/>
                    <a:pt x="167" y="1518"/>
                    <a:pt x="234" y="1518"/>
                  </a:cubicBezTo>
                  <a:cubicBezTo>
                    <a:pt x="267" y="1518"/>
                    <a:pt x="334" y="1485"/>
                    <a:pt x="367" y="1485"/>
                  </a:cubicBezTo>
                  <a:cubicBezTo>
                    <a:pt x="434" y="1452"/>
                    <a:pt x="467" y="1385"/>
                    <a:pt x="534" y="1352"/>
                  </a:cubicBezTo>
                  <a:cubicBezTo>
                    <a:pt x="567" y="1318"/>
                    <a:pt x="601" y="1251"/>
                    <a:pt x="634" y="1218"/>
                  </a:cubicBezTo>
                  <a:cubicBezTo>
                    <a:pt x="667" y="1151"/>
                    <a:pt x="667" y="1118"/>
                    <a:pt x="701" y="1051"/>
                  </a:cubicBezTo>
                  <a:cubicBezTo>
                    <a:pt x="701" y="1018"/>
                    <a:pt x="734" y="985"/>
                    <a:pt x="734" y="951"/>
                  </a:cubicBezTo>
                  <a:lnTo>
                    <a:pt x="734" y="918"/>
                  </a:lnTo>
                  <a:lnTo>
                    <a:pt x="667" y="918"/>
                  </a:lnTo>
                  <a:lnTo>
                    <a:pt x="634" y="951"/>
                  </a:lnTo>
                  <a:cubicBezTo>
                    <a:pt x="634" y="951"/>
                    <a:pt x="634" y="985"/>
                    <a:pt x="634" y="985"/>
                  </a:cubicBezTo>
                  <a:cubicBezTo>
                    <a:pt x="601" y="1018"/>
                    <a:pt x="601" y="1018"/>
                    <a:pt x="601" y="1051"/>
                  </a:cubicBezTo>
                  <a:cubicBezTo>
                    <a:pt x="567" y="1085"/>
                    <a:pt x="567" y="1118"/>
                    <a:pt x="534" y="1151"/>
                  </a:cubicBezTo>
                  <a:cubicBezTo>
                    <a:pt x="534" y="1151"/>
                    <a:pt x="501" y="1185"/>
                    <a:pt x="467" y="1218"/>
                  </a:cubicBezTo>
                  <a:cubicBezTo>
                    <a:pt x="434" y="1251"/>
                    <a:pt x="400" y="1285"/>
                    <a:pt x="367" y="1318"/>
                  </a:cubicBezTo>
                  <a:lnTo>
                    <a:pt x="267" y="1318"/>
                  </a:lnTo>
                  <a:cubicBezTo>
                    <a:pt x="234" y="1318"/>
                    <a:pt x="200" y="1285"/>
                    <a:pt x="200" y="1285"/>
                  </a:cubicBezTo>
                  <a:cubicBezTo>
                    <a:pt x="167" y="1251"/>
                    <a:pt x="134" y="1185"/>
                    <a:pt x="134" y="1151"/>
                  </a:cubicBezTo>
                  <a:cubicBezTo>
                    <a:pt x="134" y="1085"/>
                    <a:pt x="100" y="1051"/>
                    <a:pt x="100" y="985"/>
                  </a:cubicBezTo>
                  <a:lnTo>
                    <a:pt x="734" y="618"/>
                  </a:lnTo>
                  <a:cubicBezTo>
                    <a:pt x="734" y="618"/>
                    <a:pt x="734" y="584"/>
                    <a:pt x="734" y="584"/>
                  </a:cubicBezTo>
                  <a:cubicBezTo>
                    <a:pt x="767" y="584"/>
                    <a:pt x="767" y="551"/>
                    <a:pt x="734" y="551"/>
                  </a:cubicBezTo>
                  <a:lnTo>
                    <a:pt x="734" y="484"/>
                  </a:lnTo>
                  <a:cubicBezTo>
                    <a:pt x="767" y="351"/>
                    <a:pt x="734" y="184"/>
                    <a:pt x="667" y="51"/>
                  </a:cubicBezTo>
                  <a:cubicBezTo>
                    <a:pt x="617" y="17"/>
                    <a:pt x="576" y="1"/>
                    <a:pt x="53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497;p54"/>
            <p:cNvSpPr/>
            <p:nvPr/>
          </p:nvSpPr>
          <p:spPr>
            <a:xfrm>
              <a:off x="3951325" y="2022725"/>
              <a:ext cx="4200" cy="7525"/>
            </a:xfrm>
            <a:custGeom>
              <a:avLst/>
              <a:gdLst/>
              <a:ahLst/>
              <a:cxnLst/>
              <a:rect l="l" t="t" r="r" b="b"/>
              <a:pathLst>
                <a:path w="168" h="301" extrusionOk="0">
                  <a:moveTo>
                    <a:pt x="101" y="0"/>
                  </a:moveTo>
                  <a:lnTo>
                    <a:pt x="34" y="67"/>
                  </a:lnTo>
                  <a:cubicBezTo>
                    <a:pt x="1" y="67"/>
                    <a:pt x="1" y="67"/>
                    <a:pt x="1" y="101"/>
                  </a:cubicBezTo>
                  <a:cubicBezTo>
                    <a:pt x="1" y="101"/>
                    <a:pt x="1" y="134"/>
                    <a:pt x="1" y="134"/>
                  </a:cubicBezTo>
                  <a:lnTo>
                    <a:pt x="1" y="267"/>
                  </a:lnTo>
                  <a:cubicBezTo>
                    <a:pt x="1" y="301"/>
                    <a:pt x="34" y="301"/>
                    <a:pt x="34" y="301"/>
                  </a:cubicBezTo>
                  <a:lnTo>
                    <a:pt x="134" y="267"/>
                  </a:lnTo>
                  <a:cubicBezTo>
                    <a:pt x="134" y="234"/>
                    <a:pt x="134" y="234"/>
                    <a:pt x="167" y="234"/>
                  </a:cubicBezTo>
                  <a:cubicBezTo>
                    <a:pt x="167" y="201"/>
                    <a:pt x="167" y="201"/>
                    <a:pt x="167" y="167"/>
                  </a:cubicBezTo>
                  <a:lnTo>
                    <a:pt x="134" y="34"/>
                  </a:lnTo>
                  <a:cubicBezTo>
                    <a:pt x="134" y="34"/>
                    <a:pt x="134" y="34"/>
                    <a:pt x="1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498;p54"/>
            <p:cNvSpPr/>
            <p:nvPr/>
          </p:nvSpPr>
          <p:spPr>
            <a:xfrm>
              <a:off x="3959675" y="1985200"/>
              <a:ext cx="18350" cy="37975"/>
            </a:xfrm>
            <a:custGeom>
              <a:avLst/>
              <a:gdLst/>
              <a:ahLst/>
              <a:cxnLst/>
              <a:rect l="l" t="t" r="r" b="b"/>
              <a:pathLst>
                <a:path w="734" h="1519" extrusionOk="0">
                  <a:moveTo>
                    <a:pt x="567" y="0"/>
                  </a:moveTo>
                  <a:cubicBezTo>
                    <a:pt x="500" y="0"/>
                    <a:pt x="434" y="0"/>
                    <a:pt x="400" y="34"/>
                  </a:cubicBezTo>
                  <a:cubicBezTo>
                    <a:pt x="267" y="100"/>
                    <a:pt x="167" y="234"/>
                    <a:pt x="134" y="367"/>
                  </a:cubicBezTo>
                  <a:cubicBezTo>
                    <a:pt x="67" y="534"/>
                    <a:pt x="33" y="701"/>
                    <a:pt x="33" y="868"/>
                  </a:cubicBezTo>
                  <a:lnTo>
                    <a:pt x="33" y="968"/>
                  </a:lnTo>
                  <a:lnTo>
                    <a:pt x="33" y="1068"/>
                  </a:lnTo>
                  <a:cubicBezTo>
                    <a:pt x="0" y="1201"/>
                    <a:pt x="33" y="1335"/>
                    <a:pt x="134" y="1468"/>
                  </a:cubicBezTo>
                  <a:cubicBezTo>
                    <a:pt x="167" y="1501"/>
                    <a:pt x="200" y="1518"/>
                    <a:pt x="242" y="1518"/>
                  </a:cubicBezTo>
                  <a:cubicBezTo>
                    <a:pt x="284" y="1518"/>
                    <a:pt x="334" y="1501"/>
                    <a:pt x="400" y="1468"/>
                  </a:cubicBezTo>
                  <a:cubicBezTo>
                    <a:pt x="467" y="1401"/>
                    <a:pt x="500" y="1368"/>
                    <a:pt x="567" y="1335"/>
                  </a:cubicBezTo>
                  <a:cubicBezTo>
                    <a:pt x="601" y="1268"/>
                    <a:pt x="634" y="1235"/>
                    <a:pt x="667" y="1168"/>
                  </a:cubicBezTo>
                  <a:cubicBezTo>
                    <a:pt x="701" y="1101"/>
                    <a:pt x="701" y="1034"/>
                    <a:pt x="734" y="1001"/>
                  </a:cubicBezTo>
                  <a:cubicBezTo>
                    <a:pt x="734" y="934"/>
                    <a:pt x="734" y="868"/>
                    <a:pt x="734" y="834"/>
                  </a:cubicBezTo>
                  <a:cubicBezTo>
                    <a:pt x="734" y="834"/>
                    <a:pt x="734" y="801"/>
                    <a:pt x="734" y="801"/>
                  </a:cubicBezTo>
                  <a:lnTo>
                    <a:pt x="667" y="801"/>
                  </a:lnTo>
                  <a:cubicBezTo>
                    <a:pt x="667" y="801"/>
                    <a:pt x="667" y="801"/>
                    <a:pt x="667" y="834"/>
                  </a:cubicBezTo>
                  <a:cubicBezTo>
                    <a:pt x="667" y="834"/>
                    <a:pt x="667" y="868"/>
                    <a:pt x="667" y="868"/>
                  </a:cubicBezTo>
                  <a:cubicBezTo>
                    <a:pt x="634" y="968"/>
                    <a:pt x="601" y="1068"/>
                    <a:pt x="567" y="1135"/>
                  </a:cubicBezTo>
                  <a:cubicBezTo>
                    <a:pt x="534" y="1201"/>
                    <a:pt x="467" y="1235"/>
                    <a:pt x="400" y="1268"/>
                  </a:cubicBezTo>
                  <a:cubicBezTo>
                    <a:pt x="367" y="1301"/>
                    <a:pt x="334" y="1318"/>
                    <a:pt x="300" y="1318"/>
                  </a:cubicBezTo>
                  <a:cubicBezTo>
                    <a:pt x="267" y="1318"/>
                    <a:pt x="234" y="1301"/>
                    <a:pt x="200" y="1268"/>
                  </a:cubicBezTo>
                  <a:cubicBezTo>
                    <a:pt x="134" y="1201"/>
                    <a:pt x="134" y="1068"/>
                    <a:pt x="134" y="968"/>
                  </a:cubicBezTo>
                  <a:cubicBezTo>
                    <a:pt x="134" y="901"/>
                    <a:pt x="134" y="834"/>
                    <a:pt x="134" y="801"/>
                  </a:cubicBezTo>
                  <a:cubicBezTo>
                    <a:pt x="134" y="668"/>
                    <a:pt x="167" y="534"/>
                    <a:pt x="200" y="401"/>
                  </a:cubicBezTo>
                  <a:cubicBezTo>
                    <a:pt x="267" y="301"/>
                    <a:pt x="334" y="234"/>
                    <a:pt x="400" y="167"/>
                  </a:cubicBezTo>
                  <a:cubicBezTo>
                    <a:pt x="434" y="134"/>
                    <a:pt x="500" y="134"/>
                    <a:pt x="567" y="134"/>
                  </a:cubicBezTo>
                  <a:cubicBezTo>
                    <a:pt x="601" y="167"/>
                    <a:pt x="634" y="234"/>
                    <a:pt x="667" y="301"/>
                  </a:cubicBezTo>
                  <a:cubicBezTo>
                    <a:pt x="667" y="301"/>
                    <a:pt x="667" y="334"/>
                    <a:pt x="667" y="334"/>
                  </a:cubicBezTo>
                  <a:lnTo>
                    <a:pt x="701" y="334"/>
                  </a:lnTo>
                  <a:cubicBezTo>
                    <a:pt x="701" y="334"/>
                    <a:pt x="734" y="301"/>
                    <a:pt x="734" y="301"/>
                  </a:cubicBezTo>
                  <a:cubicBezTo>
                    <a:pt x="734" y="301"/>
                    <a:pt x="734" y="267"/>
                    <a:pt x="734" y="267"/>
                  </a:cubicBezTo>
                  <a:cubicBezTo>
                    <a:pt x="734" y="201"/>
                    <a:pt x="734" y="167"/>
                    <a:pt x="734" y="134"/>
                  </a:cubicBezTo>
                  <a:cubicBezTo>
                    <a:pt x="734" y="67"/>
                    <a:pt x="701" y="34"/>
                    <a:pt x="667" y="34"/>
                  </a:cubicBezTo>
                  <a:cubicBezTo>
                    <a:pt x="634" y="0"/>
                    <a:pt x="601" y="0"/>
                    <a:pt x="5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499;p54"/>
            <p:cNvSpPr/>
            <p:nvPr/>
          </p:nvSpPr>
          <p:spPr>
            <a:xfrm>
              <a:off x="3983025" y="1971025"/>
              <a:ext cx="18350" cy="38375"/>
            </a:xfrm>
            <a:custGeom>
              <a:avLst/>
              <a:gdLst/>
              <a:ahLst/>
              <a:cxnLst/>
              <a:rect l="l" t="t" r="r" b="b"/>
              <a:pathLst>
                <a:path w="734" h="1535" extrusionOk="0">
                  <a:moveTo>
                    <a:pt x="467" y="175"/>
                  </a:moveTo>
                  <a:cubicBezTo>
                    <a:pt x="500" y="175"/>
                    <a:pt x="534" y="184"/>
                    <a:pt x="567" y="200"/>
                  </a:cubicBezTo>
                  <a:cubicBezTo>
                    <a:pt x="634" y="301"/>
                    <a:pt x="667" y="401"/>
                    <a:pt x="634" y="501"/>
                  </a:cubicBezTo>
                  <a:lnTo>
                    <a:pt x="634" y="701"/>
                  </a:lnTo>
                  <a:cubicBezTo>
                    <a:pt x="634" y="834"/>
                    <a:pt x="634" y="968"/>
                    <a:pt x="567" y="1101"/>
                  </a:cubicBezTo>
                  <a:cubicBezTo>
                    <a:pt x="534" y="1201"/>
                    <a:pt x="467" y="1268"/>
                    <a:pt x="367" y="1335"/>
                  </a:cubicBezTo>
                  <a:cubicBezTo>
                    <a:pt x="334" y="1351"/>
                    <a:pt x="300" y="1360"/>
                    <a:pt x="267" y="1360"/>
                  </a:cubicBezTo>
                  <a:cubicBezTo>
                    <a:pt x="234" y="1360"/>
                    <a:pt x="200" y="1351"/>
                    <a:pt x="167" y="1335"/>
                  </a:cubicBezTo>
                  <a:cubicBezTo>
                    <a:pt x="100" y="1235"/>
                    <a:pt x="100" y="1134"/>
                    <a:pt x="100" y="1034"/>
                  </a:cubicBezTo>
                  <a:lnTo>
                    <a:pt x="100" y="834"/>
                  </a:lnTo>
                  <a:cubicBezTo>
                    <a:pt x="100" y="701"/>
                    <a:pt x="134" y="567"/>
                    <a:pt x="167" y="434"/>
                  </a:cubicBezTo>
                  <a:cubicBezTo>
                    <a:pt x="200" y="334"/>
                    <a:pt x="300" y="267"/>
                    <a:pt x="367" y="200"/>
                  </a:cubicBezTo>
                  <a:cubicBezTo>
                    <a:pt x="400" y="184"/>
                    <a:pt x="434" y="175"/>
                    <a:pt x="467" y="175"/>
                  </a:cubicBezTo>
                  <a:close/>
                  <a:moveTo>
                    <a:pt x="534" y="0"/>
                  </a:moveTo>
                  <a:cubicBezTo>
                    <a:pt x="467" y="0"/>
                    <a:pt x="434" y="34"/>
                    <a:pt x="367" y="67"/>
                  </a:cubicBezTo>
                  <a:cubicBezTo>
                    <a:pt x="300" y="100"/>
                    <a:pt x="267" y="134"/>
                    <a:pt x="200" y="200"/>
                  </a:cubicBezTo>
                  <a:cubicBezTo>
                    <a:pt x="167" y="267"/>
                    <a:pt x="134" y="334"/>
                    <a:pt x="100" y="401"/>
                  </a:cubicBezTo>
                  <a:cubicBezTo>
                    <a:pt x="67" y="467"/>
                    <a:pt x="33" y="534"/>
                    <a:pt x="33" y="634"/>
                  </a:cubicBezTo>
                  <a:cubicBezTo>
                    <a:pt x="0" y="701"/>
                    <a:pt x="0" y="768"/>
                    <a:pt x="0" y="868"/>
                  </a:cubicBezTo>
                  <a:lnTo>
                    <a:pt x="0" y="1101"/>
                  </a:lnTo>
                  <a:cubicBezTo>
                    <a:pt x="0" y="1168"/>
                    <a:pt x="0" y="1235"/>
                    <a:pt x="33" y="1301"/>
                  </a:cubicBezTo>
                  <a:cubicBezTo>
                    <a:pt x="33" y="1368"/>
                    <a:pt x="67" y="1401"/>
                    <a:pt x="100" y="1468"/>
                  </a:cubicBezTo>
                  <a:cubicBezTo>
                    <a:pt x="134" y="1501"/>
                    <a:pt x="167" y="1501"/>
                    <a:pt x="200" y="1535"/>
                  </a:cubicBezTo>
                  <a:cubicBezTo>
                    <a:pt x="267" y="1501"/>
                    <a:pt x="334" y="1501"/>
                    <a:pt x="367" y="1468"/>
                  </a:cubicBezTo>
                  <a:cubicBezTo>
                    <a:pt x="434" y="1435"/>
                    <a:pt x="500" y="1401"/>
                    <a:pt x="534" y="1335"/>
                  </a:cubicBezTo>
                  <a:cubicBezTo>
                    <a:pt x="567" y="1268"/>
                    <a:pt x="634" y="1201"/>
                    <a:pt x="634" y="1134"/>
                  </a:cubicBezTo>
                  <a:cubicBezTo>
                    <a:pt x="667" y="1068"/>
                    <a:pt x="701" y="968"/>
                    <a:pt x="734" y="901"/>
                  </a:cubicBezTo>
                  <a:cubicBezTo>
                    <a:pt x="734" y="834"/>
                    <a:pt x="734" y="734"/>
                    <a:pt x="734" y="667"/>
                  </a:cubicBezTo>
                  <a:lnTo>
                    <a:pt x="734" y="601"/>
                  </a:lnTo>
                  <a:lnTo>
                    <a:pt x="734" y="467"/>
                  </a:lnTo>
                  <a:lnTo>
                    <a:pt x="734" y="434"/>
                  </a:lnTo>
                  <a:cubicBezTo>
                    <a:pt x="734" y="367"/>
                    <a:pt x="734" y="301"/>
                    <a:pt x="734" y="200"/>
                  </a:cubicBezTo>
                  <a:cubicBezTo>
                    <a:pt x="701" y="167"/>
                    <a:pt x="701" y="100"/>
                    <a:pt x="634" y="67"/>
                  </a:cubicBezTo>
                  <a:cubicBezTo>
                    <a:pt x="634" y="34"/>
                    <a:pt x="567" y="0"/>
                    <a:pt x="5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500;p54"/>
            <p:cNvSpPr/>
            <p:nvPr/>
          </p:nvSpPr>
          <p:spPr>
            <a:xfrm>
              <a:off x="4008025" y="1949350"/>
              <a:ext cx="30050" cy="46700"/>
            </a:xfrm>
            <a:custGeom>
              <a:avLst/>
              <a:gdLst/>
              <a:ahLst/>
              <a:cxnLst/>
              <a:rect l="l" t="t" r="r" b="b"/>
              <a:pathLst>
                <a:path w="1202" h="1868" extrusionOk="0">
                  <a:moveTo>
                    <a:pt x="1002" y="0"/>
                  </a:moveTo>
                  <a:cubicBezTo>
                    <a:pt x="968" y="0"/>
                    <a:pt x="935" y="33"/>
                    <a:pt x="901" y="33"/>
                  </a:cubicBezTo>
                  <a:cubicBezTo>
                    <a:pt x="835" y="100"/>
                    <a:pt x="768" y="133"/>
                    <a:pt x="701" y="200"/>
                  </a:cubicBezTo>
                  <a:cubicBezTo>
                    <a:pt x="668" y="300"/>
                    <a:pt x="635" y="367"/>
                    <a:pt x="601" y="467"/>
                  </a:cubicBezTo>
                  <a:cubicBezTo>
                    <a:pt x="601" y="400"/>
                    <a:pt x="535" y="367"/>
                    <a:pt x="501" y="334"/>
                  </a:cubicBezTo>
                  <a:cubicBezTo>
                    <a:pt x="434" y="334"/>
                    <a:pt x="368" y="334"/>
                    <a:pt x="334" y="367"/>
                  </a:cubicBezTo>
                  <a:cubicBezTo>
                    <a:pt x="268" y="400"/>
                    <a:pt x="234" y="434"/>
                    <a:pt x="201" y="500"/>
                  </a:cubicBezTo>
                  <a:cubicBezTo>
                    <a:pt x="171" y="530"/>
                    <a:pt x="148" y="554"/>
                    <a:pt x="131" y="579"/>
                  </a:cubicBezTo>
                  <a:lnTo>
                    <a:pt x="131" y="579"/>
                  </a:lnTo>
                  <a:lnTo>
                    <a:pt x="134" y="567"/>
                  </a:lnTo>
                  <a:cubicBezTo>
                    <a:pt x="134" y="534"/>
                    <a:pt x="101" y="500"/>
                    <a:pt x="101" y="500"/>
                  </a:cubicBezTo>
                  <a:lnTo>
                    <a:pt x="68" y="500"/>
                  </a:lnTo>
                  <a:cubicBezTo>
                    <a:pt x="34" y="534"/>
                    <a:pt x="1" y="567"/>
                    <a:pt x="34" y="600"/>
                  </a:cubicBezTo>
                  <a:lnTo>
                    <a:pt x="34" y="1835"/>
                  </a:lnTo>
                  <a:cubicBezTo>
                    <a:pt x="34" y="1868"/>
                    <a:pt x="34" y="1868"/>
                    <a:pt x="68" y="1868"/>
                  </a:cubicBezTo>
                  <a:lnTo>
                    <a:pt x="101" y="1868"/>
                  </a:lnTo>
                  <a:cubicBezTo>
                    <a:pt x="101" y="1868"/>
                    <a:pt x="134" y="1835"/>
                    <a:pt x="134" y="1801"/>
                  </a:cubicBezTo>
                  <a:lnTo>
                    <a:pt x="134" y="1067"/>
                  </a:lnTo>
                  <a:cubicBezTo>
                    <a:pt x="134" y="1001"/>
                    <a:pt x="134" y="901"/>
                    <a:pt x="134" y="834"/>
                  </a:cubicBezTo>
                  <a:cubicBezTo>
                    <a:pt x="168" y="767"/>
                    <a:pt x="168" y="734"/>
                    <a:pt x="201" y="667"/>
                  </a:cubicBezTo>
                  <a:cubicBezTo>
                    <a:pt x="201" y="634"/>
                    <a:pt x="234" y="600"/>
                    <a:pt x="268" y="567"/>
                  </a:cubicBezTo>
                  <a:cubicBezTo>
                    <a:pt x="301" y="534"/>
                    <a:pt x="301" y="500"/>
                    <a:pt x="334" y="500"/>
                  </a:cubicBezTo>
                  <a:cubicBezTo>
                    <a:pt x="368" y="467"/>
                    <a:pt x="401" y="467"/>
                    <a:pt x="434" y="467"/>
                  </a:cubicBezTo>
                  <a:cubicBezTo>
                    <a:pt x="468" y="467"/>
                    <a:pt x="501" y="467"/>
                    <a:pt x="501" y="500"/>
                  </a:cubicBezTo>
                  <a:cubicBezTo>
                    <a:pt x="535" y="534"/>
                    <a:pt x="535" y="567"/>
                    <a:pt x="568" y="600"/>
                  </a:cubicBezTo>
                  <a:cubicBezTo>
                    <a:pt x="568" y="667"/>
                    <a:pt x="568" y="734"/>
                    <a:pt x="568" y="801"/>
                  </a:cubicBezTo>
                  <a:lnTo>
                    <a:pt x="568" y="1534"/>
                  </a:lnTo>
                  <a:cubicBezTo>
                    <a:pt x="568" y="1568"/>
                    <a:pt x="568" y="1568"/>
                    <a:pt x="601" y="1568"/>
                  </a:cubicBezTo>
                  <a:lnTo>
                    <a:pt x="635" y="1568"/>
                  </a:lnTo>
                  <a:cubicBezTo>
                    <a:pt x="668" y="1568"/>
                    <a:pt x="668" y="1534"/>
                    <a:pt x="668" y="1501"/>
                  </a:cubicBezTo>
                  <a:lnTo>
                    <a:pt x="668" y="767"/>
                  </a:lnTo>
                  <a:cubicBezTo>
                    <a:pt x="668" y="667"/>
                    <a:pt x="668" y="600"/>
                    <a:pt x="701" y="534"/>
                  </a:cubicBezTo>
                  <a:cubicBezTo>
                    <a:pt x="701" y="467"/>
                    <a:pt x="701" y="434"/>
                    <a:pt x="735" y="367"/>
                  </a:cubicBezTo>
                  <a:cubicBezTo>
                    <a:pt x="768" y="334"/>
                    <a:pt x="768" y="300"/>
                    <a:pt x="801" y="267"/>
                  </a:cubicBezTo>
                  <a:cubicBezTo>
                    <a:pt x="835" y="234"/>
                    <a:pt x="868" y="200"/>
                    <a:pt x="901" y="200"/>
                  </a:cubicBezTo>
                  <a:cubicBezTo>
                    <a:pt x="935" y="167"/>
                    <a:pt x="935" y="167"/>
                    <a:pt x="968" y="167"/>
                  </a:cubicBezTo>
                  <a:cubicBezTo>
                    <a:pt x="1002" y="167"/>
                    <a:pt x="1035" y="167"/>
                    <a:pt x="1068" y="200"/>
                  </a:cubicBezTo>
                  <a:cubicBezTo>
                    <a:pt x="1068" y="200"/>
                    <a:pt x="1102" y="267"/>
                    <a:pt x="1102" y="300"/>
                  </a:cubicBezTo>
                  <a:cubicBezTo>
                    <a:pt x="1102" y="367"/>
                    <a:pt x="1102" y="434"/>
                    <a:pt x="1102" y="500"/>
                  </a:cubicBezTo>
                  <a:lnTo>
                    <a:pt x="1102" y="1234"/>
                  </a:lnTo>
                  <a:cubicBezTo>
                    <a:pt x="1102" y="1268"/>
                    <a:pt x="1135" y="1268"/>
                    <a:pt x="1135" y="1268"/>
                  </a:cubicBezTo>
                  <a:lnTo>
                    <a:pt x="1168" y="1268"/>
                  </a:lnTo>
                  <a:cubicBezTo>
                    <a:pt x="1202" y="1234"/>
                    <a:pt x="1202" y="1201"/>
                    <a:pt x="1202" y="1201"/>
                  </a:cubicBezTo>
                  <a:lnTo>
                    <a:pt x="1202" y="434"/>
                  </a:lnTo>
                  <a:cubicBezTo>
                    <a:pt x="1202" y="367"/>
                    <a:pt x="1202" y="267"/>
                    <a:pt x="1168" y="200"/>
                  </a:cubicBezTo>
                  <a:cubicBezTo>
                    <a:pt x="1168" y="133"/>
                    <a:pt x="1168" y="100"/>
                    <a:pt x="1102" y="67"/>
                  </a:cubicBezTo>
                  <a:cubicBezTo>
                    <a:pt x="1102" y="33"/>
                    <a:pt x="1068" y="0"/>
                    <a:pt x="10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501;p54"/>
            <p:cNvSpPr/>
            <p:nvPr/>
          </p:nvSpPr>
          <p:spPr>
            <a:xfrm>
              <a:off x="4043050" y="1916825"/>
              <a:ext cx="16700" cy="65900"/>
            </a:xfrm>
            <a:custGeom>
              <a:avLst/>
              <a:gdLst/>
              <a:ahLst/>
              <a:cxnLst/>
              <a:rect l="l" t="t" r="r" b="b"/>
              <a:pathLst>
                <a:path w="668" h="2636" extrusionOk="0">
                  <a:moveTo>
                    <a:pt x="601" y="0"/>
                  </a:moveTo>
                  <a:lnTo>
                    <a:pt x="601" y="33"/>
                  </a:lnTo>
                  <a:cubicBezTo>
                    <a:pt x="601" y="33"/>
                    <a:pt x="601" y="67"/>
                    <a:pt x="601" y="67"/>
                  </a:cubicBezTo>
                  <a:lnTo>
                    <a:pt x="1" y="2569"/>
                  </a:lnTo>
                  <a:cubicBezTo>
                    <a:pt x="1" y="2569"/>
                    <a:pt x="1" y="2602"/>
                    <a:pt x="1" y="2602"/>
                  </a:cubicBezTo>
                  <a:cubicBezTo>
                    <a:pt x="1" y="2602"/>
                    <a:pt x="1" y="2635"/>
                    <a:pt x="1" y="2635"/>
                  </a:cubicBezTo>
                  <a:lnTo>
                    <a:pt x="68" y="2635"/>
                  </a:lnTo>
                  <a:cubicBezTo>
                    <a:pt x="68" y="2635"/>
                    <a:pt x="68" y="2602"/>
                    <a:pt x="101" y="2602"/>
                  </a:cubicBezTo>
                  <a:lnTo>
                    <a:pt x="101" y="2569"/>
                  </a:lnTo>
                  <a:lnTo>
                    <a:pt x="668" y="67"/>
                  </a:lnTo>
                  <a:cubicBezTo>
                    <a:pt x="668" y="67"/>
                    <a:pt x="668" y="33"/>
                    <a:pt x="668" y="33"/>
                  </a:cubicBezTo>
                  <a:cubicBezTo>
                    <a:pt x="668" y="33"/>
                    <a:pt x="668" y="0"/>
                    <a:pt x="6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502;p54"/>
            <p:cNvSpPr/>
            <p:nvPr/>
          </p:nvSpPr>
          <p:spPr>
            <a:xfrm>
              <a:off x="4074750" y="1910150"/>
              <a:ext cx="20875" cy="45050"/>
            </a:xfrm>
            <a:custGeom>
              <a:avLst/>
              <a:gdLst/>
              <a:ahLst/>
              <a:cxnLst/>
              <a:rect l="l" t="t" r="r" b="b"/>
              <a:pathLst>
                <a:path w="835" h="1802" extrusionOk="0">
                  <a:moveTo>
                    <a:pt x="601" y="0"/>
                  </a:moveTo>
                  <a:cubicBezTo>
                    <a:pt x="534" y="34"/>
                    <a:pt x="467" y="34"/>
                    <a:pt x="434" y="67"/>
                  </a:cubicBezTo>
                  <a:cubicBezTo>
                    <a:pt x="367" y="100"/>
                    <a:pt x="301" y="167"/>
                    <a:pt x="267" y="200"/>
                  </a:cubicBezTo>
                  <a:cubicBezTo>
                    <a:pt x="201" y="267"/>
                    <a:pt x="167" y="300"/>
                    <a:pt x="134" y="367"/>
                  </a:cubicBezTo>
                  <a:cubicBezTo>
                    <a:pt x="100" y="434"/>
                    <a:pt x="67" y="501"/>
                    <a:pt x="67" y="567"/>
                  </a:cubicBezTo>
                  <a:cubicBezTo>
                    <a:pt x="34" y="634"/>
                    <a:pt x="34" y="701"/>
                    <a:pt x="34" y="767"/>
                  </a:cubicBezTo>
                  <a:cubicBezTo>
                    <a:pt x="34" y="834"/>
                    <a:pt x="67" y="934"/>
                    <a:pt x="100" y="1001"/>
                  </a:cubicBezTo>
                  <a:cubicBezTo>
                    <a:pt x="140" y="1040"/>
                    <a:pt x="179" y="1056"/>
                    <a:pt x="224" y="1056"/>
                  </a:cubicBezTo>
                  <a:cubicBezTo>
                    <a:pt x="257" y="1056"/>
                    <a:pt x="293" y="1048"/>
                    <a:pt x="334" y="1034"/>
                  </a:cubicBezTo>
                  <a:lnTo>
                    <a:pt x="467" y="1001"/>
                  </a:lnTo>
                  <a:lnTo>
                    <a:pt x="601" y="1001"/>
                  </a:lnTo>
                  <a:cubicBezTo>
                    <a:pt x="601" y="1001"/>
                    <a:pt x="634" y="1034"/>
                    <a:pt x="634" y="1034"/>
                  </a:cubicBezTo>
                  <a:cubicBezTo>
                    <a:pt x="668" y="1068"/>
                    <a:pt x="668" y="1101"/>
                    <a:pt x="634" y="1134"/>
                  </a:cubicBezTo>
                  <a:cubicBezTo>
                    <a:pt x="634" y="1168"/>
                    <a:pt x="634" y="1201"/>
                    <a:pt x="601" y="1234"/>
                  </a:cubicBezTo>
                  <a:cubicBezTo>
                    <a:pt x="601" y="1268"/>
                    <a:pt x="567" y="1301"/>
                    <a:pt x="567" y="1335"/>
                  </a:cubicBezTo>
                  <a:cubicBezTo>
                    <a:pt x="534" y="1368"/>
                    <a:pt x="501" y="1401"/>
                    <a:pt x="501" y="1401"/>
                  </a:cubicBezTo>
                  <a:cubicBezTo>
                    <a:pt x="467" y="1435"/>
                    <a:pt x="434" y="1468"/>
                    <a:pt x="401" y="1468"/>
                  </a:cubicBezTo>
                  <a:cubicBezTo>
                    <a:pt x="367" y="1501"/>
                    <a:pt x="301" y="1535"/>
                    <a:pt x="267" y="1535"/>
                  </a:cubicBezTo>
                  <a:cubicBezTo>
                    <a:pt x="234" y="1535"/>
                    <a:pt x="201" y="1501"/>
                    <a:pt x="167" y="1468"/>
                  </a:cubicBezTo>
                  <a:lnTo>
                    <a:pt x="100" y="1468"/>
                  </a:lnTo>
                  <a:lnTo>
                    <a:pt x="34" y="1501"/>
                  </a:lnTo>
                  <a:cubicBezTo>
                    <a:pt x="34" y="1535"/>
                    <a:pt x="0" y="1535"/>
                    <a:pt x="0" y="1568"/>
                  </a:cubicBezTo>
                  <a:cubicBezTo>
                    <a:pt x="0" y="1568"/>
                    <a:pt x="0" y="1601"/>
                    <a:pt x="0" y="1635"/>
                  </a:cubicBezTo>
                  <a:cubicBezTo>
                    <a:pt x="0" y="1668"/>
                    <a:pt x="0" y="1701"/>
                    <a:pt x="34" y="1735"/>
                  </a:cubicBezTo>
                  <a:cubicBezTo>
                    <a:pt x="67" y="1768"/>
                    <a:pt x="67" y="1768"/>
                    <a:pt x="100" y="1802"/>
                  </a:cubicBezTo>
                  <a:lnTo>
                    <a:pt x="234" y="1802"/>
                  </a:lnTo>
                  <a:cubicBezTo>
                    <a:pt x="301" y="1768"/>
                    <a:pt x="367" y="1768"/>
                    <a:pt x="434" y="1735"/>
                  </a:cubicBezTo>
                  <a:cubicBezTo>
                    <a:pt x="467" y="1701"/>
                    <a:pt x="534" y="1635"/>
                    <a:pt x="601" y="1601"/>
                  </a:cubicBezTo>
                  <a:cubicBezTo>
                    <a:pt x="634" y="1535"/>
                    <a:pt x="668" y="1468"/>
                    <a:pt x="734" y="1401"/>
                  </a:cubicBezTo>
                  <a:cubicBezTo>
                    <a:pt x="768" y="1335"/>
                    <a:pt x="768" y="1268"/>
                    <a:pt x="801" y="1201"/>
                  </a:cubicBezTo>
                  <a:cubicBezTo>
                    <a:pt x="834" y="1134"/>
                    <a:pt x="834" y="1068"/>
                    <a:pt x="834" y="1034"/>
                  </a:cubicBezTo>
                  <a:cubicBezTo>
                    <a:pt x="834" y="968"/>
                    <a:pt x="834" y="934"/>
                    <a:pt x="834" y="867"/>
                  </a:cubicBezTo>
                  <a:cubicBezTo>
                    <a:pt x="834" y="834"/>
                    <a:pt x="801" y="801"/>
                    <a:pt x="768" y="767"/>
                  </a:cubicBezTo>
                  <a:cubicBezTo>
                    <a:pt x="734" y="734"/>
                    <a:pt x="701" y="734"/>
                    <a:pt x="668" y="734"/>
                  </a:cubicBezTo>
                  <a:cubicBezTo>
                    <a:pt x="651" y="717"/>
                    <a:pt x="626" y="709"/>
                    <a:pt x="601" y="709"/>
                  </a:cubicBezTo>
                  <a:cubicBezTo>
                    <a:pt x="576" y="709"/>
                    <a:pt x="551" y="717"/>
                    <a:pt x="534" y="734"/>
                  </a:cubicBezTo>
                  <a:lnTo>
                    <a:pt x="367" y="767"/>
                  </a:lnTo>
                  <a:lnTo>
                    <a:pt x="301" y="767"/>
                  </a:lnTo>
                  <a:cubicBezTo>
                    <a:pt x="267" y="767"/>
                    <a:pt x="234" y="734"/>
                    <a:pt x="234" y="734"/>
                  </a:cubicBezTo>
                  <a:cubicBezTo>
                    <a:pt x="234" y="701"/>
                    <a:pt x="234" y="667"/>
                    <a:pt x="234" y="634"/>
                  </a:cubicBezTo>
                  <a:cubicBezTo>
                    <a:pt x="234" y="567"/>
                    <a:pt x="267" y="534"/>
                    <a:pt x="301" y="467"/>
                  </a:cubicBezTo>
                  <a:cubicBezTo>
                    <a:pt x="334" y="400"/>
                    <a:pt x="367" y="367"/>
                    <a:pt x="434" y="334"/>
                  </a:cubicBezTo>
                  <a:cubicBezTo>
                    <a:pt x="467" y="300"/>
                    <a:pt x="534" y="300"/>
                    <a:pt x="567" y="300"/>
                  </a:cubicBezTo>
                  <a:cubicBezTo>
                    <a:pt x="601" y="300"/>
                    <a:pt x="634" y="300"/>
                    <a:pt x="668" y="334"/>
                  </a:cubicBezTo>
                  <a:lnTo>
                    <a:pt x="701" y="334"/>
                  </a:lnTo>
                  <a:lnTo>
                    <a:pt x="768" y="300"/>
                  </a:lnTo>
                  <a:cubicBezTo>
                    <a:pt x="801" y="267"/>
                    <a:pt x="801" y="267"/>
                    <a:pt x="834" y="234"/>
                  </a:cubicBezTo>
                  <a:cubicBezTo>
                    <a:pt x="834" y="234"/>
                    <a:pt x="834" y="200"/>
                    <a:pt x="834" y="167"/>
                  </a:cubicBezTo>
                  <a:cubicBezTo>
                    <a:pt x="801" y="134"/>
                    <a:pt x="801" y="100"/>
                    <a:pt x="801" y="67"/>
                  </a:cubicBezTo>
                  <a:cubicBezTo>
                    <a:pt x="768" y="34"/>
                    <a:pt x="734" y="34"/>
                    <a:pt x="7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503;p54"/>
            <p:cNvSpPr/>
            <p:nvPr/>
          </p:nvSpPr>
          <p:spPr>
            <a:xfrm>
              <a:off x="4101425" y="1886800"/>
              <a:ext cx="5025" cy="55900"/>
            </a:xfrm>
            <a:custGeom>
              <a:avLst/>
              <a:gdLst/>
              <a:ahLst/>
              <a:cxnLst/>
              <a:rect l="l" t="t" r="r" b="b"/>
              <a:pathLst>
                <a:path w="201" h="2236" extrusionOk="0">
                  <a:moveTo>
                    <a:pt x="168" y="0"/>
                  </a:moveTo>
                  <a:lnTo>
                    <a:pt x="34" y="67"/>
                  </a:lnTo>
                  <a:cubicBezTo>
                    <a:pt x="34" y="100"/>
                    <a:pt x="1" y="100"/>
                    <a:pt x="1" y="134"/>
                  </a:cubicBezTo>
                  <a:cubicBezTo>
                    <a:pt x="1" y="134"/>
                    <a:pt x="1" y="167"/>
                    <a:pt x="1" y="200"/>
                  </a:cubicBezTo>
                  <a:lnTo>
                    <a:pt x="1" y="367"/>
                  </a:lnTo>
                  <a:cubicBezTo>
                    <a:pt x="1" y="367"/>
                    <a:pt x="1" y="400"/>
                    <a:pt x="1" y="400"/>
                  </a:cubicBezTo>
                  <a:lnTo>
                    <a:pt x="34" y="400"/>
                  </a:lnTo>
                  <a:lnTo>
                    <a:pt x="168" y="334"/>
                  </a:lnTo>
                  <a:cubicBezTo>
                    <a:pt x="168" y="334"/>
                    <a:pt x="201" y="300"/>
                    <a:pt x="201" y="300"/>
                  </a:cubicBezTo>
                  <a:cubicBezTo>
                    <a:pt x="201" y="267"/>
                    <a:pt x="201" y="267"/>
                    <a:pt x="201" y="234"/>
                  </a:cubicBezTo>
                  <a:lnTo>
                    <a:pt x="201" y="67"/>
                  </a:lnTo>
                  <a:cubicBezTo>
                    <a:pt x="201" y="34"/>
                    <a:pt x="201" y="34"/>
                    <a:pt x="201" y="0"/>
                  </a:cubicBezTo>
                  <a:close/>
                  <a:moveTo>
                    <a:pt x="134" y="601"/>
                  </a:moveTo>
                  <a:lnTo>
                    <a:pt x="68" y="667"/>
                  </a:lnTo>
                  <a:cubicBezTo>
                    <a:pt x="34" y="667"/>
                    <a:pt x="34" y="667"/>
                    <a:pt x="34" y="701"/>
                  </a:cubicBezTo>
                  <a:cubicBezTo>
                    <a:pt x="34" y="734"/>
                    <a:pt x="34" y="734"/>
                    <a:pt x="34" y="767"/>
                  </a:cubicBezTo>
                  <a:lnTo>
                    <a:pt x="34" y="2168"/>
                  </a:lnTo>
                  <a:cubicBezTo>
                    <a:pt x="34" y="2202"/>
                    <a:pt x="34" y="2202"/>
                    <a:pt x="34" y="2235"/>
                  </a:cubicBezTo>
                  <a:lnTo>
                    <a:pt x="68" y="2235"/>
                  </a:lnTo>
                  <a:lnTo>
                    <a:pt x="134" y="2202"/>
                  </a:lnTo>
                  <a:cubicBezTo>
                    <a:pt x="168" y="2168"/>
                    <a:pt x="168" y="2168"/>
                    <a:pt x="168" y="2135"/>
                  </a:cubicBezTo>
                  <a:cubicBezTo>
                    <a:pt x="168" y="2102"/>
                    <a:pt x="168" y="2102"/>
                    <a:pt x="168" y="2068"/>
                  </a:cubicBezTo>
                  <a:lnTo>
                    <a:pt x="168" y="667"/>
                  </a:lnTo>
                  <a:cubicBezTo>
                    <a:pt x="168" y="634"/>
                    <a:pt x="168" y="634"/>
                    <a:pt x="168" y="60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504;p54"/>
            <p:cNvSpPr/>
            <p:nvPr/>
          </p:nvSpPr>
          <p:spPr>
            <a:xfrm>
              <a:off x="4110600" y="1878450"/>
              <a:ext cx="16700" cy="52975"/>
            </a:xfrm>
            <a:custGeom>
              <a:avLst/>
              <a:gdLst/>
              <a:ahLst/>
              <a:cxnLst/>
              <a:rect l="l" t="t" r="r" b="b"/>
              <a:pathLst>
                <a:path w="668" h="2119" extrusionOk="0">
                  <a:moveTo>
                    <a:pt x="301" y="1"/>
                  </a:moveTo>
                  <a:lnTo>
                    <a:pt x="234" y="67"/>
                  </a:lnTo>
                  <a:cubicBezTo>
                    <a:pt x="201" y="67"/>
                    <a:pt x="201" y="67"/>
                    <a:pt x="201" y="101"/>
                  </a:cubicBezTo>
                  <a:cubicBezTo>
                    <a:pt x="168" y="134"/>
                    <a:pt x="168" y="134"/>
                    <a:pt x="201" y="167"/>
                  </a:cubicBezTo>
                  <a:lnTo>
                    <a:pt x="201" y="668"/>
                  </a:lnTo>
                  <a:lnTo>
                    <a:pt x="34" y="734"/>
                  </a:lnTo>
                  <a:cubicBezTo>
                    <a:pt x="34" y="768"/>
                    <a:pt x="1" y="768"/>
                    <a:pt x="1" y="801"/>
                  </a:cubicBezTo>
                  <a:cubicBezTo>
                    <a:pt x="1" y="835"/>
                    <a:pt x="1" y="835"/>
                    <a:pt x="1" y="868"/>
                  </a:cubicBezTo>
                  <a:lnTo>
                    <a:pt x="1" y="968"/>
                  </a:lnTo>
                  <a:cubicBezTo>
                    <a:pt x="1" y="968"/>
                    <a:pt x="1" y="1001"/>
                    <a:pt x="1" y="1001"/>
                  </a:cubicBezTo>
                  <a:lnTo>
                    <a:pt x="34" y="1001"/>
                  </a:lnTo>
                  <a:lnTo>
                    <a:pt x="201" y="935"/>
                  </a:lnTo>
                  <a:lnTo>
                    <a:pt x="201" y="1735"/>
                  </a:lnTo>
                  <a:cubicBezTo>
                    <a:pt x="168" y="1835"/>
                    <a:pt x="201" y="1969"/>
                    <a:pt x="268" y="2069"/>
                  </a:cubicBezTo>
                  <a:cubicBezTo>
                    <a:pt x="284" y="2102"/>
                    <a:pt x="318" y="2119"/>
                    <a:pt x="359" y="2119"/>
                  </a:cubicBezTo>
                  <a:cubicBezTo>
                    <a:pt x="401" y="2119"/>
                    <a:pt x="451" y="2102"/>
                    <a:pt x="501" y="2069"/>
                  </a:cubicBezTo>
                  <a:lnTo>
                    <a:pt x="635" y="2002"/>
                  </a:lnTo>
                  <a:cubicBezTo>
                    <a:pt x="668" y="2002"/>
                    <a:pt x="668" y="1969"/>
                    <a:pt x="668" y="1935"/>
                  </a:cubicBezTo>
                  <a:cubicBezTo>
                    <a:pt x="668" y="1935"/>
                    <a:pt x="668" y="1902"/>
                    <a:pt x="668" y="1869"/>
                  </a:cubicBezTo>
                  <a:lnTo>
                    <a:pt x="668" y="1802"/>
                  </a:lnTo>
                  <a:cubicBezTo>
                    <a:pt x="668" y="1769"/>
                    <a:pt x="668" y="1735"/>
                    <a:pt x="668" y="1735"/>
                  </a:cubicBezTo>
                  <a:lnTo>
                    <a:pt x="635" y="1735"/>
                  </a:lnTo>
                  <a:lnTo>
                    <a:pt x="534" y="1802"/>
                  </a:lnTo>
                  <a:cubicBezTo>
                    <a:pt x="501" y="1835"/>
                    <a:pt x="468" y="1835"/>
                    <a:pt x="468" y="1835"/>
                  </a:cubicBezTo>
                  <a:cubicBezTo>
                    <a:pt x="434" y="1835"/>
                    <a:pt x="401" y="1835"/>
                    <a:pt x="401" y="1802"/>
                  </a:cubicBezTo>
                  <a:cubicBezTo>
                    <a:pt x="401" y="1769"/>
                    <a:pt x="368" y="1769"/>
                    <a:pt x="368" y="1735"/>
                  </a:cubicBezTo>
                  <a:cubicBezTo>
                    <a:pt x="368" y="1702"/>
                    <a:pt x="368" y="1668"/>
                    <a:pt x="368" y="1635"/>
                  </a:cubicBezTo>
                  <a:lnTo>
                    <a:pt x="334" y="835"/>
                  </a:lnTo>
                  <a:lnTo>
                    <a:pt x="601" y="668"/>
                  </a:lnTo>
                  <a:cubicBezTo>
                    <a:pt x="601" y="668"/>
                    <a:pt x="601" y="634"/>
                    <a:pt x="635" y="634"/>
                  </a:cubicBezTo>
                  <a:cubicBezTo>
                    <a:pt x="635" y="601"/>
                    <a:pt x="635" y="568"/>
                    <a:pt x="635" y="568"/>
                  </a:cubicBezTo>
                  <a:lnTo>
                    <a:pt x="635" y="468"/>
                  </a:lnTo>
                  <a:cubicBezTo>
                    <a:pt x="635" y="434"/>
                    <a:pt x="635" y="434"/>
                    <a:pt x="635" y="401"/>
                  </a:cubicBezTo>
                  <a:lnTo>
                    <a:pt x="601" y="401"/>
                  </a:lnTo>
                  <a:lnTo>
                    <a:pt x="334" y="568"/>
                  </a:lnTo>
                  <a:lnTo>
                    <a:pt x="334" y="67"/>
                  </a:lnTo>
                  <a:cubicBezTo>
                    <a:pt x="334" y="34"/>
                    <a:pt x="334" y="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505;p54"/>
            <p:cNvSpPr/>
            <p:nvPr/>
          </p:nvSpPr>
          <p:spPr>
            <a:xfrm>
              <a:off x="4131450" y="1876775"/>
              <a:ext cx="23375" cy="44225"/>
            </a:xfrm>
            <a:custGeom>
              <a:avLst/>
              <a:gdLst/>
              <a:ahLst/>
              <a:cxnLst/>
              <a:rect l="l" t="t" r="r" b="b"/>
              <a:pathLst>
                <a:path w="935" h="1769" extrusionOk="0">
                  <a:moveTo>
                    <a:pt x="593" y="309"/>
                  </a:moveTo>
                  <a:cubicBezTo>
                    <a:pt x="626" y="309"/>
                    <a:pt x="651" y="318"/>
                    <a:pt x="668" y="334"/>
                  </a:cubicBezTo>
                  <a:cubicBezTo>
                    <a:pt x="735" y="401"/>
                    <a:pt x="768" y="501"/>
                    <a:pt x="735" y="601"/>
                  </a:cubicBezTo>
                  <a:lnTo>
                    <a:pt x="201" y="902"/>
                  </a:lnTo>
                  <a:cubicBezTo>
                    <a:pt x="201" y="835"/>
                    <a:pt x="201" y="768"/>
                    <a:pt x="234" y="735"/>
                  </a:cubicBezTo>
                  <a:cubicBezTo>
                    <a:pt x="234" y="668"/>
                    <a:pt x="268" y="601"/>
                    <a:pt x="268" y="568"/>
                  </a:cubicBezTo>
                  <a:cubicBezTo>
                    <a:pt x="301" y="501"/>
                    <a:pt x="334" y="468"/>
                    <a:pt x="368" y="435"/>
                  </a:cubicBezTo>
                  <a:cubicBezTo>
                    <a:pt x="401" y="401"/>
                    <a:pt x="434" y="368"/>
                    <a:pt x="468" y="334"/>
                  </a:cubicBezTo>
                  <a:cubicBezTo>
                    <a:pt x="518" y="318"/>
                    <a:pt x="559" y="309"/>
                    <a:pt x="593" y="309"/>
                  </a:cubicBezTo>
                  <a:close/>
                  <a:moveTo>
                    <a:pt x="668" y="1"/>
                  </a:moveTo>
                  <a:cubicBezTo>
                    <a:pt x="601" y="1"/>
                    <a:pt x="534" y="34"/>
                    <a:pt x="468" y="68"/>
                  </a:cubicBezTo>
                  <a:cubicBezTo>
                    <a:pt x="401" y="101"/>
                    <a:pt x="334" y="168"/>
                    <a:pt x="301" y="234"/>
                  </a:cubicBezTo>
                  <a:cubicBezTo>
                    <a:pt x="234" y="301"/>
                    <a:pt x="201" y="368"/>
                    <a:pt x="167" y="468"/>
                  </a:cubicBezTo>
                  <a:cubicBezTo>
                    <a:pt x="101" y="535"/>
                    <a:pt x="101" y="635"/>
                    <a:pt x="67" y="735"/>
                  </a:cubicBezTo>
                  <a:cubicBezTo>
                    <a:pt x="34" y="801"/>
                    <a:pt x="34" y="902"/>
                    <a:pt x="34" y="1002"/>
                  </a:cubicBezTo>
                  <a:cubicBezTo>
                    <a:pt x="1" y="1102"/>
                    <a:pt x="1" y="1202"/>
                    <a:pt x="34" y="1302"/>
                  </a:cubicBezTo>
                  <a:cubicBezTo>
                    <a:pt x="34" y="1369"/>
                    <a:pt x="34" y="1469"/>
                    <a:pt x="67" y="1535"/>
                  </a:cubicBezTo>
                  <a:cubicBezTo>
                    <a:pt x="67" y="1602"/>
                    <a:pt x="101" y="1669"/>
                    <a:pt x="167" y="1702"/>
                  </a:cubicBezTo>
                  <a:cubicBezTo>
                    <a:pt x="201" y="1735"/>
                    <a:pt x="234" y="1769"/>
                    <a:pt x="301" y="1769"/>
                  </a:cubicBezTo>
                  <a:cubicBezTo>
                    <a:pt x="368" y="1769"/>
                    <a:pt x="434" y="1769"/>
                    <a:pt x="468" y="1735"/>
                  </a:cubicBezTo>
                  <a:cubicBezTo>
                    <a:pt x="534" y="1702"/>
                    <a:pt x="601" y="1635"/>
                    <a:pt x="668" y="1569"/>
                  </a:cubicBezTo>
                  <a:cubicBezTo>
                    <a:pt x="701" y="1535"/>
                    <a:pt x="768" y="1469"/>
                    <a:pt x="801" y="1402"/>
                  </a:cubicBezTo>
                  <a:cubicBezTo>
                    <a:pt x="835" y="1369"/>
                    <a:pt x="868" y="1302"/>
                    <a:pt x="868" y="1235"/>
                  </a:cubicBezTo>
                  <a:cubicBezTo>
                    <a:pt x="901" y="1202"/>
                    <a:pt x="901" y="1135"/>
                    <a:pt x="901" y="1102"/>
                  </a:cubicBezTo>
                  <a:lnTo>
                    <a:pt x="901" y="1068"/>
                  </a:lnTo>
                  <a:cubicBezTo>
                    <a:pt x="901" y="1052"/>
                    <a:pt x="893" y="1043"/>
                    <a:pt x="885" y="1043"/>
                  </a:cubicBezTo>
                  <a:cubicBezTo>
                    <a:pt x="876" y="1043"/>
                    <a:pt x="868" y="1052"/>
                    <a:pt x="868" y="1068"/>
                  </a:cubicBezTo>
                  <a:lnTo>
                    <a:pt x="801" y="1102"/>
                  </a:lnTo>
                  <a:lnTo>
                    <a:pt x="768" y="1102"/>
                  </a:lnTo>
                  <a:cubicBezTo>
                    <a:pt x="768" y="1135"/>
                    <a:pt x="735" y="1135"/>
                    <a:pt x="735" y="1168"/>
                  </a:cubicBezTo>
                  <a:cubicBezTo>
                    <a:pt x="701" y="1202"/>
                    <a:pt x="701" y="1268"/>
                    <a:pt x="668" y="1335"/>
                  </a:cubicBezTo>
                  <a:cubicBezTo>
                    <a:pt x="601" y="1369"/>
                    <a:pt x="568" y="1435"/>
                    <a:pt x="501" y="1469"/>
                  </a:cubicBezTo>
                  <a:cubicBezTo>
                    <a:pt x="468" y="1485"/>
                    <a:pt x="426" y="1494"/>
                    <a:pt x="388" y="1494"/>
                  </a:cubicBezTo>
                  <a:cubicBezTo>
                    <a:pt x="351" y="1494"/>
                    <a:pt x="318" y="1485"/>
                    <a:pt x="301" y="1469"/>
                  </a:cubicBezTo>
                  <a:cubicBezTo>
                    <a:pt x="234" y="1369"/>
                    <a:pt x="201" y="1302"/>
                    <a:pt x="201" y="1202"/>
                  </a:cubicBezTo>
                  <a:lnTo>
                    <a:pt x="201" y="1168"/>
                  </a:lnTo>
                  <a:lnTo>
                    <a:pt x="901" y="768"/>
                  </a:lnTo>
                  <a:cubicBezTo>
                    <a:pt x="901" y="768"/>
                    <a:pt x="935" y="735"/>
                    <a:pt x="935" y="735"/>
                  </a:cubicBezTo>
                  <a:cubicBezTo>
                    <a:pt x="935" y="701"/>
                    <a:pt x="935" y="668"/>
                    <a:pt x="935" y="668"/>
                  </a:cubicBezTo>
                  <a:lnTo>
                    <a:pt x="935" y="568"/>
                  </a:lnTo>
                  <a:cubicBezTo>
                    <a:pt x="935" y="468"/>
                    <a:pt x="935" y="368"/>
                    <a:pt x="901" y="268"/>
                  </a:cubicBezTo>
                  <a:cubicBezTo>
                    <a:pt x="868" y="201"/>
                    <a:pt x="868" y="134"/>
                    <a:pt x="801" y="101"/>
                  </a:cubicBezTo>
                  <a:cubicBezTo>
                    <a:pt x="768" y="34"/>
                    <a:pt x="735" y="34"/>
                    <a:pt x="6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506;p54"/>
            <p:cNvSpPr/>
            <p:nvPr/>
          </p:nvSpPr>
          <p:spPr>
            <a:xfrm>
              <a:off x="4163150" y="1851350"/>
              <a:ext cx="35050" cy="55475"/>
            </a:xfrm>
            <a:custGeom>
              <a:avLst/>
              <a:gdLst/>
              <a:ahLst/>
              <a:cxnLst/>
              <a:rect l="l" t="t" r="r" b="b"/>
              <a:pathLst>
                <a:path w="1402" h="2219" extrusionOk="0">
                  <a:moveTo>
                    <a:pt x="1176" y="1"/>
                  </a:moveTo>
                  <a:cubicBezTo>
                    <a:pt x="1126" y="1"/>
                    <a:pt x="1068" y="17"/>
                    <a:pt x="1001" y="51"/>
                  </a:cubicBezTo>
                  <a:cubicBezTo>
                    <a:pt x="968" y="84"/>
                    <a:pt x="934" y="117"/>
                    <a:pt x="901" y="151"/>
                  </a:cubicBezTo>
                  <a:cubicBezTo>
                    <a:pt x="834" y="184"/>
                    <a:pt x="834" y="217"/>
                    <a:pt x="801" y="251"/>
                  </a:cubicBezTo>
                  <a:cubicBezTo>
                    <a:pt x="767" y="284"/>
                    <a:pt x="734" y="317"/>
                    <a:pt x="734" y="351"/>
                  </a:cubicBezTo>
                  <a:cubicBezTo>
                    <a:pt x="701" y="417"/>
                    <a:pt x="667" y="451"/>
                    <a:pt x="667" y="518"/>
                  </a:cubicBezTo>
                  <a:cubicBezTo>
                    <a:pt x="667" y="451"/>
                    <a:pt x="601" y="384"/>
                    <a:pt x="567" y="384"/>
                  </a:cubicBezTo>
                  <a:cubicBezTo>
                    <a:pt x="538" y="374"/>
                    <a:pt x="512" y="370"/>
                    <a:pt x="488" y="370"/>
                  </a:cubicBezTo>
                  <a:cubicBezTo>
                    <a:pt x="431" y="370"/>
                    <a:pt x="391" y="394"/>
                    <a:pt x="367" y="417"/>
                  </a:cubicBezTo>
                  <a:cubicBezTo>
                    <a:pt x="300" y="451"/>
                    <a:pt x="267" y="484"/>
                    <a:pt x="267" y="484"/>
                  </a:cubicBezTo>
                  <a:lnTo>
                    <a:pt x="167" y="584"/>
                  </a:lnTo>
                  <a:lnTo>
                    <a:pt x="100" y="584"/>
                  </a:lnTo>
                  <a:lnTo>
                    <a:pt x="34" y="651"/>
                  </a:lnTo>
                  <a:cubicBezTo>
                    <a:pt x="34" y="651"/>
                    <a:pt x="0" y="651"/>
                    <a:pt x="0" y="684"/>
                  </a:cubicBezTo>
                  <a:cubicBezTo>
                    <a:pt x="0" y="718"/>
                    <a:pt x="0" y="718"/>
                    <a:pt x="0" y="751"/>
                  </a:cubicBezTo>
                  <a:lnTo>
                    <a:pt x="0" y="2185"/>
                  </a:lnTo>
                  <a:cubicBezTo>
                    <a:pt x="0" y="2185"/>
                    <a:pt x="0" y="2219"/>
                    <a:pt x="0" y="2219"/>
                  </a:cubicBezTo>
                  <a:lnTo>
                    <a:pt x="34" y="2219"/>
                  </a:lnTo>
                  <a:lnTo>
                    <a:pt x="100" y="2185"/>
                  </a:lnTo>
                  <a:cubicBezTo>
                    <a:pt x="134" y="2185"/>
                    <a:pt x="134" y="2152"/>
                    <a:pt x="167" y="2119"/>
                  </a:cubicBezTo>
                  <a:cubicBezTo>
                    <a:pt x="167" y="2119"/>
                    <a:pt x="167" y="2085"/>
                    <a:pt x="167" y="2052"/>
                  </a:cubicBezTo>
                  <a:lnTo>
                    <a:pt x="167" y="1218"/>
                  </a:lnTo>
                  <a:cubicBezTo>
                    <a:pt x="134" y="1118"/>
                    <a:pt x="167" y="985"/>
                    <a:pt x="234" y="851"/>
                  </a:cubicBezTo>
                  <a:cubicBezTo>
                    <a:pt x="234" y="784"/>
                    <a:pt x="300" y="718"/>
                    <a:pt x="401" y="651"/>
                  </a:cubicBezTo>
                  <a:cubicBezTo>
                    <a:pt x="434" y="634"/>
                    <a:pt x="467" y="626"/>
                    <a:pt x="496" y="626"/>
                  </a:cubicBezTo>
                  <a:cubicBezTo>
                    <a:pt x="526" y="626"/>
                    <a:pt x="551" y="634"/>
                    <a:pt x="567" y="651"/>
                  </a:cubicBezTo>
                  <a:cubicBezTo>
                    <a:pt x="601" y="751"/>
                    <a:pt x="634" y="884"/>
                    <a:pt x="634" y="985"/>
                  </a:cubicBezTo>
                  <a:lnTo>
                    <a:pt x="634" y="1818"/>
                  </a:lnTo>
                  <a:cubicBezTo>
                    <a:pt x="601" y="1818"/>
                    <a:pt x="601" y="1852"/>
                    <a:pt x="634" y="1852"/>
                  </a:cubicBezTo>
                  <a:lnTo>
                    <a:pt x="667" y="1852"/>
                  </a:lnTo>
                  <a:lnTo>
                    <a:pt x="734" y="1818"/>
                  </a:lnTo>
                  <a:cubicBezTo>
                    <a:pt x="734" y="1785"/>
                    <a:pt x="767" y="1785"/>
                    <a:pt x="767" y="1752"/>
                  </a:cubicBezTo>
                  <a:cubicBezTo>
                    <a:pt x="767" y="1752"/>
                    <a:pt x="767" y="1718"/>
                    <a:pt x="767" y="1685"/>
                  </a:cubicBezTo>
                  <a:lnTo>
                    <a:pt x="767" y="851"/>
                  </a:lnTo>
                  <a:cubicBezTo>
                    <a:pt x="767" y="751"/>
                    <a:pt x="801" y="618"/>
                    <a:pt x="834" y="484"/>
                  </a:cubicBezTo>
                  <a:cubicBezTo>
                    <a:pt x="868" y="417"/>
                    <a:pt x="934" y="351"/>
                    <a:pt x="1001" y="284"/>
                  </a:cubicBezTo>
                  <a:cubicBezTo>
                    <a:pt x="1034" y="267"/>
                    <a:pt x="1068" y="259"/>
                    <a:pt x="1097" y="259"/>
                  </a:cubicBezTo>
                  <a:cubicBezTo>
                    <a:pt x="1126" y="259"/>
                    <a:pt x="1151" y="267"/>
                    <a:pt x="1168" y="284"/>
                  </a:cubicBezTo>
                  <a:cubicBezTo>
                    <a:pt x="1234" y="384"/>
                    <a:pt x="1234" y="518"/>
                    <a:pt x="1234" y="618"/>
                  </a:cubicBezTo>
                  <a:lnTo>
                    <a:pt x="1234" y="1452"/>
                  </a:lnTo>
                  <a:cubicBezTo>
                    <a:pt x="1234" y="1452"/>
                    <a:pt x="1234" y="1485"/>
                    <a:pt x="1234" y="1485"/>
                  </a:cubicBezTo>
                  <a:lnTo>
                    <a:pt x="1268" y="1485"/>
                  </a:lnTo>
                  <a:lnTo>
                    <a:pt x="1335" y="1452"/>
                  </a:lnTo>
                  <a:cubicBezTo>
                    <a:pt x="1368" y="1452"/>
                    <a:pt x="1368" y="1418"/>
                    <a:pt x="1368" y="1418"/>
                  </a:cubicBezTo>
                  <a:cubicBezTo>
                    <a:pt x="1401" y="1385"/>
                    <a:pt x="1401" y="1351"/>
                    <a:pt x="1368" y="1351"/>
                  </a:cubicBezTo>
                  <a:lnTo>
                    <a:pt x="1368" y="518"/>
                  </a:lnTo>
                  <a:cubicBezTo>
                    <a:pt x="1401" y="351"/>
                    <a:pt x="1368" y="184"/>
                    <a:pt x="1301" y="51"/>
                  </a:cubicBezTo>
                  <a:cubicBezTo>
                    <a:pt x="1268" y="17"/>
                    <a:pt x="1226" y="1"/>
                    <a:pt x="1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507;p54"/>
            <p:cNvSpPr/>
            <p:nvPr/>
          </p:nvSpPr>
          <p:spPr>
            <a:xfrm>
              <a:off x="4202350" y="1835925"/>
              <a:ext cx="22525" cy="45900"/>
            </a:xfrm>
            <a:custGeom>
              <a:avLst/>
              <a:gdLst/>
              <a:ahLst/>
              <a:cxnLst/>
              <a:rect l="l" t="t" r="r" b="b"/>
              <a:pathLst>
                <a:path w="901" h="1836" extrusionOk="0">
                  <a:moveTo>
                    <a:pt x="701" y="801"/>
                  </a:moveTo>
                  <a:lnTo>
                    <a:pt x="701" y="868"/>
                  </a:lnTo>
                  <a:cubicBezTo>
                    <a:pt x="701" y="934"/>
                    <a:pt x="701" y="1001"/>
                    <a:pt x="667" y="1068"/>
                  </a:cubicBezTo>
                  <a:cubicBezTo>
                    <a:pt x="667" y="1135"/>
                    <a:pt x="634" y="1201"/>
                    <a:pt x="600" y="1235"/>
                  </a:cubicBezTo>
                  <a:cubicBezTo>
                    <a:pt x="600" y="1301"/>
                    <a:pt x="567" y="1335"/>
                    <a:pt x="500" y="1401"/>
                  </a:cubicBezTo>
                  <a:cubicBezTo>
                    <a:pt x="467" y="1435"/>
                    <a:pt x="434" y="1468"/>
                    <a:pt x="367" y="1501"/>
                  </a:cubicBezTo>
                  <a:lnTo>
                    <a:pt x="400" y="1501"/>
                  </a:lnTo>
                  <a:cubicBezTo>
                    <a:pt x="367" y="1501"/>
                    <a:pt x="334" y="1535"/>
                    <a:pt x="300" y="1535"/>
                  </a:cubicBezTo>
                  <a:lnTo>
                    <a:pt x="234" y="1535"/>
                  </a:lnTo>
                  <a:cubicBezTo>
                    <a:pt x="200" y="1501"/>
                    <a:pt x="200" y="1501"/>
                    <a:pt x="200" y="1468"/>
                  </a:cubicBezTo>
                  <a:cubicBezTo>
                    <a:pt x="200" y="1468"/>
                    <a:pt x="200" y="1435"/>
                    <a:pt x="200" y="1401"/>
                  </a:cubicBezTo>
                  <a:cubicBezTo>
                    <a:pt x="200" y="1335"/>
                    <a:pt x="234" y="1268"/>
                    <a:pt x="267" y="1201"/>
                  </a:cubicBezTo>
                  <a:cubicBezTo>
                    <a:pt x="334" y="1135"/>
                    <a:pt x="400" y="1034"/>
                    <a:pt x="467" y="1001"/>
                  </a:cubicBezTo>
                  <a:lnTo>
                    <a:pt x="701" y="801"/>
                  </a:lnTo>
                  <a:close/>
                  <a:moveTo>
                    <a:pt x="667" y="0"/>
                  </a:moveTo>
                  <a:cubicBezTo>
                    <a:pt x="600" y="34"/>
                    <a:pt x="534" y="34"/>
                    <a:pt x="500" y="67"/>
                  </a:cubicBezTo>
                  <a:cubicBezTo>
                    <a:pt x="434" y="100"/>
                    <a:pt x="367" y="134"/>
                    <a:pt x="334" y="201"/>
                  </a:cubicBezTo>
                  <a:cubicBezTo>
                    <a:pt x="300" y="234"/>
                    <a:pt x="267" y="301"/>
                    <a:pt x="234" y="367"/>
                  </a:cubicBezTo>
                  <a:cubicBezTo>
                    <a:pt x="200" y="401"/>
                    <a:pt x="167" y="467"/>
                    <a:pt x="133" y="534"/>
                  </a:cubicBezTo>
                  <a:cubicBezTo>
                    <a:pt x="133" y="567"/>
                    <a:pt x="100" y="634"/>
                    <a:pt x="100" y="668"/>
                  </a:cubicBezTo>
                  <a:lnTo>
                    <a:pt x="100" y="734"/>
                  </a:lnTo>
                  <a:lnTo>
                    <a:pt x="133" y="734"/>
                  </a:lnTo>
                  <a:lnTo>
                    <a:pt x="200" y="701"/>
                  </a:lnTo>
                  <a:lnTo>
                    <a:pt x="234" y="668"/>
                  </a:lnTo>
                  <a:cubicBezTo>
                    <a:pt x="234" y="668"/>
                    <a:pt x="267" y="634"/>
                    <a:pt x="267" y="634"/>
                  </a:cubicBezTo>
                  <a:cubicBezTo>
                    <a:pt x="267" y="567"/>
                    <a:pt x="300" y="501"/>
                    <a:pt x="334" y="467"/>
                  </a:cubicBezTo>
                  <a:cubicBezTo>
                    <a:pt x="367" y="401"/>
                    <a:pt x="400" y="367"/>
                    <a:pt x="467" y="334"/>
                  </a:cubicBezTo>
                  <a:cubicBezTo>
                    <a:pt x="534" y="301"/>
                    <a:pt x="567" y="301"/>
                    <a:pt x="634" y="301"/>
                  </a:cubicBezTo>
                  <a:cubicBezTo>
                    <a:pt x="667" y="334"/>
                    <a:pt x="701" y="401"/>
                    <a:pt x="701" y="501"/>
                  </a:cubicBezTo>
                  <a:lnTo>
                    <a:pt x="701" y="534"/>
                  </a:lnTo>
                  <a:lnTo>
                    <a:pt x="434" y="768"/>
                  </a:lnTo>
                  <a:cubicBezTo>
                    <a:pt x="367" y="834"/>
                    <a:pt x="300" y="868"/>
                    <a:pt x="267" y="934"/>
                  </a:cubicBezTo>
                  <a:cubicBezTo>
                    <a:pt x="200" y="1001"/>
                    <a:pt x="167" y="1034"/>
                    <a:pt x="133" y="1101"/>
                  </a:cubicBezTo>
                  <a:cubicBezTo>
                    <a:pt x="100" y="1168"/>
                    <a:pt x="67" y="1235"/>
                    <a:pt x="33" y="1335"/>
                  </a:cubicBezTo>
                  <a:cubicBezTo>
                    <a:pt x="33" y="1401"/>
                    <a:pt x="0" y="1468"/>
                    <a:pt x="33" y="1568"/>
                  </a:cubicBezTo>
                  <a:cubicBezTo>
                    <a:pt x="33" y="1602"/>
                    <a:pt x="67" y="1668"/>
                    <a:pt x="100" y="1702"/>
                  </a:cubicBezTo>
                  <a:cubicBezTo>
                    <a:pt x="100" y="1735"/>
                    <a:pt x="133" y="1768"/>
                    <a:pt x="167" y="1802"/>
                  </a:cubicBezTo>
                  <a:cubicBezTo>
                    <a:pt x="200" y="1835"/>
                    <a:pt x="234" y="1835"/>
                    <a:pt x="267" y="1835"/>
                  </a:cubicBezTo>
                  <a:cubicBezTo>
                    <a:pt x="334" y="1835"/>
                    <a:pt x="367" y="1802"/>
                    <a:pt x="400" y="1768"/>
                  </a:cubicBezTo>
                  <a:cubicBezTo>
                    <a:pt x="434" y="1768"/>
                    <a:pt x="467" y="1735"/>
                    <a:pt x="500" y="1702"/>
                  </a:cubicBezTo>
                  <a:cubicBezTo>
                    <a:pt x="534" y="1668"/>
                    <a:pt x="567" y="1635"/>
                    <a:pt x="600" y="1602"/>
                  </a:cubicBezTo>
                  <a:cubicBezTo>
                    <a:pt x="634" y="1568"/>
                    <a:pt x="667" y="1535"/>
                    <a:pt x="701" y="1468"/>
                  </a:cubicBezTo>
                  <a:cubicBezTo>
                    <a:pt x="734" y="1435"/>
                    <a:pt x="734" y="1401"/>
                    <a:pt x="767" y="1335"/>
                  </a:cubicBezTo>
                  <a:lnTo>
                    <a:pt x="767" y="1468"/>
                  </a:lnTo>
                  <a:cubicBezTo>
                    <a:pt x="734" y="1501"/>
                    <a:pt x="734" y="1501"/>
                    <a:pt x="767" y="1535"/>
                  </a:cubicBezTo>
                  <a:lnTo>
                    <a:pt x="801" y="1535"/>
                  </a:lnTo>
                  <a:lnTo>
                    <a:pt x="867" y="1468"/>
                  </a:lnTo>
                  <a:cubicBezTo>
                    <a:pt x="867" y="1468"/>
                    <a:pt x="901" y="1468"/>
                    <a:pt x="901" y="1435"/>
                  </a:cubicBezTo>
                  <a:cubicBezTo>
                    <a:pt x="901" y="1401"/>
                    <a:pt x="901" y="1401"/>
                    <a:pt x="901" y="1368"/>
                  </a:cubicBezTo>
                  <a:lnTo>
                    <a:pt x="901" y="434"/>
                  </a:lnTo>
                  <a:cubicBezTo>
                    <a:pt x="901" y="367"/>
                    <a:pt x="901" y="267"/>
                    <a:pt x="867" y="201"/>
                  </a:cubicBezTo>
                  <a:cubicBezTo>
                    <a:pt x="867" y="134"/>
                    <a:pt x="834" y="100"/>
                    <a:pt x="801" y="67"/>
                  </a:cubicBezTo>
                  <a:cubicBezTo>
                    <a:pt x="734" y="34"/>
                    <a:pt x="701" y="0"/>
                    <a:pt x="6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508;p54"/>
            <p:cNvSpPr/>
            <p:nvPr/>
          </p:nvSpPr>
          <p:spPr>
            <a:xfrm>
              <a:off x="4233200" y="1819250"/>
              <a:ext cx="22525" cy="62575"/>
            </a:xfrm>
            <a:custGeom>
              <a:avLst/>
              <a:gdLst/>
              <a:ahLst/>
              <a:cxnLst/>
              <a:rect l="l" t="t" r="r" b="b"/>
              <a:pathLst>
                <a:path w="901" h="2503" extrusionOk="0">
                  <a:moveTo>
                    <a:pt x="546" y="284"/>
                  </a:moveTo>
                  <a:cubicBezTo>
                    <a:pt x="584" y="284"/>
                    <a:pt x="617" y="300"/>
                    <a:pt x="634" y="334"/>
                  </a:cubicBezTo>
                  <a:cubicBezTo>
                    <a:pt x="701" y="401"/>
                    <a:pt x="734" y="534"/>
                    <a:pt x="734" y="634"/>
                  </a:cubicBezTo>
                  <a:lnTo>
                    <a:pt x="734" y="801"/>
                  </a:lnTo>
                  <a:cubicBezTo>
                    <a:pt x="734" y="934"/>
                    <a:pt x="701" y="1068"/>
                    <a:pt x="634" y="1201"/>
                  </a:cubicBezTo>
                  <a:cubicBezTo>
                    <a:pt x="601" y="1301"/>
                    <a:pt x="534" y="1368"/>
                    <a:pt x="434" y="1435"/>
                  </a:cubicBezTo>
                  <a:cubicBezTo>
                    <a:pt x="401" y="1468"/>
                    <a:pt x="367" y="1485"/>
                    <a:pt x="334" y="1485"/>
                  </a:cubicBezTo>
                  <a:cubicBezTo>
                    <a:pt x="300" y="1485"/>
                    <a:pt x="267" y="1468"/>
                    <a:pt x="234" y="1435"/>
                  </a:cubicBezTo>
                  <a:cubicBezTo>
                    <a:pt x="167" y="1368"/>
                    <a:pt x="134" y="1268"/>
                    <a:pt x="134" y="1168"/>
                  </a:cubicBezTo>
                  <a:cubicBezTo>
                    <a:pt x="134" y="1068"/>
                    <a:pt x="134" y="1001"/>
                    <a:pt x="134" y="901"/>
                  </a:cubicBezTo>
                  <a:cubicBezTo>
                    <a:pt x="134" y="801"/>
                    <a:pt x="167" y="667"/>
                    <a:pt x="234" y="567"/>
                  </a:cubicBezTo>
                  <a:cubicBezTo>
                    <a:pt x="267" y="467"/>
                    <a:pt x="334" y="367"/>
                    <a:pt x="434" y="334"/>
                  </a:cubicBezTo>
                  <a:cubicBezTo>
                    <a:pt x="467" y="300"/>
                    <a:pt x="509" y="284"/>
                    <a:pt x="546" y="284"/>
                  </a:cubicBezTo>
                  <a:close/>
                  <a:moveTo>
                    <a:pt x="634" y="0"/>
                  </a:moveTo>
                  <a:cubicBezTo>
                    <a:pt x="567" y="0"/>
                    <a:pt x="501" y="0"/>
                    <a:pt x="434" y="34"/>
                  </a:cubicBezTo>
                  <a:cubicBezTo>
                    <a:pt x="367" y="100"/>
                    <a:pt x="300" y="134"/>
                    <a:pt x="267" y="234"/>
                  </a:cubicBezTo>
                  <a:cubicBezTo>
                    <a:pt x="200" y="267"/>
                    <a:pt x="167" y="367"/>
                    <a:pt x="134" y="434"/>
                  </a:cubicBezTo>
                  <a:lnTo>
                    <a:pt x="134" y="334"/>
                  </a:lnTo>
                  <a:cubicBezTo>
                    <a:pt x="167" y="334"/>
                    <a:pt x="167" y="300"/>
                    <a:pt x="134" y="300"/>
                  </a:cubicBezTo>
                  <a:cubicBezTo>
                    <a:pt x="134" y="284"/>
                    <a:pt x="134" y="275"/>
                    <a:pt x="130" y="275"/>
                  </a:cubicBezTo>
                  <a:cubicBezTo>
                    <a:pt x="125" y="275"/>
                    <a:pt x="117" y="284"/>
                    <a:pt x="100" y="300"/>
                  </a:cubicBezTo>
                  <a:lnTo>
                    <a:pt x="34" y="334"/>
                  </a:lnTo>
                  <a:cubicBezTo>
                    <a:pt x="34" y="334"/>
                    <a:pt x="0" y="367"/>
                    <a:pt x="0" y="367"/>
                  </a:cubicBezTo>
                  <a:cubicBezTo>
                    <a:pt x="0" y="401"/>
                    <a:pt x="0" y="434"/>
                    <a:pt x="0" y="434"/>
                  </a:cubicBezTo>
                  <a:lnTo>
                    <a:pt x="0" y="2435"/>
                  </a:lnTo>
                  <a:cubicBezTo>
                    <a:pt x="0" y="2469"/>
                    <a:pt x="0" y="2469"/>
                    <a:pt x="0" y="2502"/>
                  </a:cubicBezTo>
                  <a:lnTo>
                    <a:pt x="34" y="2502"/>
                  </a:lnTo>
                  <a:lnTo>
                    <a:pt x="100" y="2435"/>
                  </a:lnTo>
                  <a:cubicBezTo>
                    <a:pt x="134" y="2435"/>
                    <a:pt x="134" y="2435"/>
                    <a:pt x="134" y="2402"/>
                  </a:cubicBezTo>
                  <a:cubicBezTo>
                    <a:pt x="167" y="2369"/>
                    <a:pt x="167" y="2369"/>
                    <a:pt x="134" y="2335"/>
                  </a:cubicBezTo>
                  <a:lnTo>
                    <a:pt x="134" y="1668"/>
                  </a:lnTo>
                  <a:cubicBezTo>
                    <a:pt x="167" y="1701"/>
                    <a:pt x="200" y="1735"/>
                    <a:pt x="267" y="1735"/>
                  </a:cubicBezTo>
                  <a:cubicBezTo>
                    <a:pt x="334" y="1735"/>
                    <a:pt x="401" y="1735"/>
                    <a:pt x="467" y="1701"/>
                  </a:cubicBezTo>
                  <a:cubicBezTo>
                    <a:pt x="534" y="1668"/>
                    <a:pt x="567" y="1601"/>
                    <a:pt x="634" y="1535"/>
                  </a:cubicBezTo>
                  <a:cubicBezTo>
                    <a:pt x="667" y="1468"/>
                    <a:pt x="734" y="1401"/>
                    <a:pt x="767" y="1335"/>
                  </a:cubicBezTo>
                  <a:cubicBezTo>
                    <a:pt x="801" y="1234"/>
                    <a:pt x="834" y="1134"/>
                    <a:pt x="868" y="1034"/>
                  </a:cubicBezTo>
                  <a:cubicBezTo>
                    <a:pt x="868" y="934"/>
                    <a:pt x="901" y="834"/>
                    <a:pt x="901" y="701"/>
                  </a:cubicBezTo>
                  <a:cubicBezTo>
                    <a:pt x="901" y="667"/>
                    <a:pt x="901" y="634"/>
                    <a:pt x="901" y="601"/>
                  </a:cubicBezTo>
                  <a:cubicBezTo>
                    <a:pt x="901" y="567"/>
                    <a:pt x="901" y="534"/>
                    <a:pt x="901" y="501"/>
                  </a:cubicBezTo>
                  <a:cubicBezTo>
                    <a:pt x="901" y="401"/>
                    <a:pt x="901" y="334"/>
                    <a:pt x="868" y="234"/>
                  </a:cubicBezTo>
                  <a:cubicBezTo>
                    <a:pt x="834" y="167"/>
                    <a:pt x="801" y="100"/>
                    <a:pt x="767" y="67"/>
                  </a:cubicBezTo>
                  <a:cubicBezTo>
                    <a:pt x="734" y="0"/>
                    <a:pt x="667" y="0"/>
                    <a:pt x="6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509;p54"/>
            <p:cNvSpPr/>
            <p:nvPr/>
          </p:nvSpPr>
          <p:spPr>
            <a:xfrm>
              <a:off x="4260725" y="1839250"/>
              <a:ext cx="5850" cy="11700"/>
            </a:xfrm>
            <a:custGeom>
              <a:avLst/>
              <a:gdLst/>
              <a:ahLst/>
              <a:cxnLst/>
              <a:rect l="l" t="t" r="r" b="b"/>
              <a:pathLst>
                <a:path w="234" h="468" extrusionOk="0">
                  <a:moveTo>
                    <a:pt x="200" y="1"/>
                  </a:moveTo>
                  <a:lnTo>
                    <a:pt x="67" y="101"/>
                  </a:lnTo>
                  <a:cubicBezTo>
                    <a:pt x="33" y="101"/>
                    <a:pt x="33" y="101"/>
                    <a:pt x="0" y="134"/>
                  </a:cubicBezTo>
                  <a:cubicBezTo>
                    <a:pt x="0" y="168"/>
                    <a:pt x="0" y="168"/>
                    <a:pt x="0" y="201"/>
                  </a:cubicBezTo>
                  <a:lnTo>
                    <a:pt x="0" y="401"/>
                  </a:lnTo>
                  <a:cubicBezTo>
                    <a:pt x="0" y="434"/>
                    <a:pt x="0" y="468"/>
                    <a:pt x="0" y="468"/>
                  </a:cubicBezTo>
                  <a:lnTo>
                    <a:pt x="67" y="468"/>
                  </a:lnTo>
                  <a:lnTo>
                    <a:pt x="200" y="368"/>
                  </a:lnTo>
                  <a:cubicBezTo>
                    <a:pt x="200" y="368"/>
                    <a:pt x="200" y="334"/>
                    <a:pt x="234" y="334"/>
                  </a:cubicBezTo>
                  <a:cubicBezTo>
                    <a:pt x="234" y="301"/>
                    <a:pt x="234" y="268"/>
                    <a:pt x="234" y="268"/>
                  </a:cubicBezTo>
                  <a:lnTo>
                    <a:pt x="234" y="68"/>
                  </a:lnTo>
                  <a:cubicBezTo>
                    <a:pt x="234" y="34"/>
                    <a:pt x="234" y="34"/>
                    <a:pt x="2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510;p54"/>
            <p:cNvSpPr/>
            <p:nvPr/>
          </p:nvSpPr>
          <p:spPr>
            <a:xfrm>
              <a:off x="4271550" y="1792550"/>
              <a:ext cx="23375" cy="51725"/>
            </a:xfrm>
            <a:custGeom>
              <a:avLst/>
              <a:gdLst/>
              <a:ahLst/>
              <a:cxnLst/>
              <a:rect l="l" t="t" r="r" b="b"/>
              <a:pathLst>
                <a:path w="935" h="2069" extrusionOk="0">
                  <a:moveTo>
                    <a:pt x="901" y="1"/>
                  </a:moveTo>
                  <a:lnTo>
                    <a:pt x="801" y="34"/>
                  </a:lnTo>
                  <a:cubicBezTo>
                    <a:pt x="801" y="68"/>
                    <a:pt x="768" y="68"/>
                    <a:pt x="768" y="101"/>
                  </a:cubicBezTo>
                  <a:cubicBezTo>
                    <a:pt x="768" y="101"/>
                    <a:pt x="735" y="134"/>
                    <a:pt x="735" y="134"/>
                  </a:cubicBezTo>
                  <a:lnTo>
                    <a:pt x="468" y="801"/>
                  </a:lnTo>
                  <a:lnTo>
                    <a:pt x="201" y="434"/>
                  </a:lnTo>
                  <a:cubicBezTo>
                    <a:pt x="184" y="418"/>
                    <a:pt x="176" y="409"/>
                    <a:pt x="172" y="409"/>
                  </a:cubicBezTo>
                  <a:cubicBezTo>
                    <a:pt x="167" y="409"/>
                    <a:pt x="167" y="418"/>
                    <a:pt x="167" y="434"/>
                  </a:cubicBezTo>
                  <a:lnTo>
                    <a:pt x="67" y="468"/>
                  </a:lnTo>
                  <a:cubicBezTo>
                    <a:pt x="34" y="501"/>
                    <a:pt x="34" y="501"/>
                    <a:pt x="34" y="535"/>
                  </a:cubicBezTo>
                  <a:cubicBezTo>
                    <a:pt x="34" y="535"/>
                    <a:pt x="34" y="568"/>
                    <a:pt x="34" y="568"/>
                  </a:cubicBezTo>
                  <a:cubicBezTo>
                    <a:pt x="34" y="601"/>
                    <a:pt x="34" y="601"/>
                    <a:pt x="34" y="601"/>
                  </a:cubicBezTo>
                  <a:lnTo>
                    <a:pt x="368" y="1068"/>
                  </a:lnTo>
                  <a:lnTo>
                    <a:pt x="1" y="2002"/>
                  </a:lnTo>
                  <a:cubicBezTo>
                    <a:pt x="1" y="2002"/>
                    <a:pt x="1" y="2036"/>
                    <a:pt x="1" y="2036"/>
                  </a:cubicBezTo>
                  <a:cubicBezTo>
                    <a:pt x="1" y="2036"/>
                    <a:pt x="1" y="2069"/>
                    <a:pt x="1" y="2069"/>
                  </a:cubicBezTo>
                  <a:lnTo>
                    <a:pt x="34" y="2069"/>
                  </a:lnTo>
                  <a:lnTo>
                    <a:pt x="134" y="2036"/>
                  </a:lnTo>
                  <a:cubicBezTo>
                    <a:pt x="134" y="2002"/>
                    <a:pt x="167" y="2002"/>
                    <a:pt x="167" y="1969"/>
                  </a:cubicBezTo>
                  <a:cubicBezTo>
                    <a:pt x="201" y="1969"/>
                    <a:pt x="201" y="1936"/>
                    <a:pt x="201" y="1936"/>
                  </a:cubicBezTo>
                  <a:lnTo>
                    <a:pt x="468" y="1235"/>
                  </a:lnTo>
                  <a:lnTo>
                    <a:pt x="768" y="1602"/>
                  </a:lnTo>
                  <a:lnTo>
                    <a:pt x="768" y="1635"/>
                  </a:lnTo>
                  <a:lnTo>
                    <a:pt x="835" y="1635"/>
                  </a:lnTo>
                  <a:lnTo>
                    <a:pt x="901" y="1569"/>
                  </a:lnTo>
                  <a:cubicBezTo>
                    <a:pt x="935" y="1569"/>
                    <a:pt x="935" y="1535"/>
                    <a:pt x="935" y="1535"/>
                  </a:cubicBezTo>
                  <a:cubicBezTo>
                    <a:pt x="935" y="1502"/>
                    <a:pt x="935" y="1502"/>
                    <a:pt x="935" y="1469"/>
                  </a:cubicBezTo>
                  <a:cubicBezTo>
                    <a:pt x="935" y="1469"/>
                    <a:pt x="935" y="1435"/>
                    <a:pt x="935" y="1435"/>
                  </a:cubicBezTo>
                  <a:lnTo>
                    <a:pt x="601" y="968"/>
                  </a:lnTo>
                  <a:lnTo>
                    <a:pt x="935" y="68"/>
                  </a:lnTo>
                  <a:cubicBezTo>
                    <a:pt x="935" y="68"/>
                    <a:pt x="935" y="34"/>
                    <a:pt x="935" y="34"/>
                  </a:cubicBezTo>
                  <a:cubicBezTo>
                    <a:pt x="935" y="34"/>
                    <a:pt x="935" y="1"/>
                    <a:pt x="9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511;p54"/>
            <p:cNvSpPr/>
            <p:nvPr/>
          </p:nvSpPr>
          <p:spPr>
            <a:xfrm>
              <a:off x="4302400" y="1770450"/>
              <a:ext cx="35900" cy="55500"/>
            </a:xfrm>
            <a:custGeom>
              <a:avLst/>
              <a:gdLst/>
              <a:ahLst/>
              <a:cxnLst/>
              <a:rect l="l" t="t" r="r" b="b"/>
              <a:pathLst>
                <a:path w="1436" h="2220" extrusionOk="0">
                  <a:moveTo>
                    <a:pt x="1206" y="1"/>
                  </a:moveTo>
                  <a:cubicBezTo>
                    <a:pt x="1160" y="1"/>
                    <a:pt x="1102" y="18"/>
                    <a:pt x="1035" y="51"/>
                  </a:cubicBezTo>
                  <a:cubicBezTo>
                    <a:pt x="968" y="84"/>
                    <a:pt x="935" y="118"/>
                    <a:pt x="902" y="151"/>
                  </a:cubicBezTo>
                  <a:cubicBezTo>
                    <a:pt x="868" y="184"/>
                    <a:pt x="835" y="218"/>
                    <a:pt x="835" y="251"/>
                  </a:cubicBezTo>
                  <a:cubicBezTo>
                    <a:pt x="801" y="284"/>
                    <a:pt x="768" y="318"/>
                    <a:pt x="768" y="384"/>
                  </a:cubicBezTo>
                  <a:cubicBezTo>
                    <a:pt x="735" y="418"/>
                    <a:pt x="701" y="451"/>
                    <a:pt x="701" y="518"/>
                  </a:cubicBezTo>
                  <a:cubicBezTo>
                    <a:pt x="668" y="451"/>
                    <a:pt x="635" y="418"/>
                    <a:pt x="568" y="384"/>
                  </a:cubicBezTo>
                  <a:cubicBezTo>
                    <a:pt x="501" y="384"/>
                    <a:pt x="435" y="384"/>
                    <a:pt x="368" y="418"/>
                  </a:cubicBezTo>
                  <a:cubicBezTo>
                    <a:pt x="334" y="451"/>
                    <a:pt x="301" y="485"/>
                    <a:pt x="268" y="518"/>
                  </a:cubicBezTo>
                  <a:cubicBezTo>
                    <a:pt x="268" y="518"/>
                    <a:pt x="234" y="551"/>
                    <a:pt x="201" y="585"/>
                  </a:cubicBezTo>
                  <a:cubicBezTo>
                    <a:pt x="201" y="618"/>
                    <a:pt x="168" y="651"/>
                    <a:pt x="168" y="685"/>
                  </a:cubicBezTo>
                  <a:lnTo>
                    <a:pt x="101" y="785"/>
                  </a:lnTo>
                  <a:lnTo>
                    <a:pt x="168" y="651"/>
                  </a:lnTo>
                  <a:cubicBezTo>
                    <a:pt x="168" y="651"/>
                    <a:pt x="168" y="618"/>
                    <a:pt x="168" y="618"/>
                  </a:cubicBezTo>
                  <a:lnTo>
                    <a:pt x="134" y="618"/>
                  </a:lnTo>
                  <a:lnTo>
                    <a:pt x="68" y="651"/>
                  </a:lnTo>
                  <a:cubicBezTo>
                    <a:pt x="34" y="651"/>
                    <a:pt x="34" y="685"/>
                    <a:pt x="34" y="685"/>
                  </a:cubicBezTo>
                  <a:cubicBezTo>
                    <a:pt x="1" y="718"/>
                    <a:pt x="1" y="751"/>
                    <a:pt x="34" y="751"/>
                  </a:cubicBezTo>
                  <a:lnTo>
                    <a:pt x="34" y="2186"/>
                  </a:lnTo>
                  <a:cubicBezTo>
                    <a:pt x="1" y="2186"/>
                    <a:pt x="1" y="2219"/>
                    <a:pt x="34" y="2219"/>
                  </a:cubicBezTo>
                  <a:lnTo>
                    <a:pt x="68" y="2219"/>
                  </a:lnTo>
                  <a:lnTo>
                    <a:pt x="134" y="2186"/>
                  </a:lnTo>
                  <a:cubicBezTo>
                    <a:pt x="134" y="2186"/>
                    <a:pt x="168" y="2152"/>
                    <a:pt x="168" y="2152"/>
                  </a:cubicBezTo>
                  <a:cubicBezTo>
                    <a:pt x="168" y="2119"/>
                    <a:pt x="168" y="2086"/>
                    <a:pt x="168" y="2086"/>
                  </a:cubicBezTo>
                  <a:lnTo>
                    <a:pt x="168" y="1252"/>
                  </a:lnTo>
                  <a:cubicBezTo>
                    <a:pt x="168" y="1118"/>
                    <a:pt x="201" y="985"/>
                    <a:pt x="234" y="885"/>
                  </a:cubicBezTo>
                  <a:cubicBezTo>
                    <a:pt x="268" y="785"/>
                    <a:pt x="334" y="718"/>
                    <a:pt x="401" y="685"/>
                  </a:cubicBezTo>
                  <a:cubicBezTo>
                    <a:pt x="435" y="651"/>
                    <a:pt x="468" y="635"/>
                    <a:pt x="497" y="635"/>
                  </a:cubicBezTo>
                  <a:cubicBezTo>
                    <a:pt x="526" y="635"/>
                    <a:pt x="551" y="651"/>
                    <a:pt x="568" y="685"/>
                  </a:cubicBezTo>
                  <a:cubicBezTo>
                    <a:pt x="635" y="751"/>
                    <a:pt x="635" y="885"/>
                    <a:pt x="635" y="985"/>
                  </a:cubicBezTo>
                  <a:lnTo>
                    <a:pt x="635" y="1819"/>
                  </a:lnTo>
                  <a:cubicBezTo>
                    <a:pt x="635" y="1819"/>
                    <a:pt x="635" y="1852"/>
                    <a:pt x="635" y="1886"/>
                  </a:cubicBezTo>
                  <a:lnTo>
                    <a:pt x="668" y="1886"/>
                  </a:lnTo>
                  <a:lnTo>
                    <a:pt x="768" y="1819"/>
                  </a:lnTo>
                  <a:cubicBezTo>
                    <a:pt x="768" y="1819"/>
                    <a:pt x="768" y="1785"/>
                    <a:pt x="801" y="1785"/>
                  </a:cubicBezTo>
                  <a:cubicBezTo>
                    <a:pt x="801" y="1752"/>
                    <a:pt x="801" y="1752"/>
                    <a:pt x="801" y="1719"/>
                  </a:cubicBezTo>
                  <a:lnTo>
                    <a:pt x="801" y="885"/>
                  </a:lnTo>
                  <a:cubicBezTo>
                    <a:pt x="801" y="751"/>
                    <a:pt x="801" y="618"/>
                    <a:pt x="868" y="518"/>
                  </a:cubicBezTo>
                  <a:cubicBezTo>
                    <a:pt x="902" y="418"/>
                    <a:pt x="935" y="351"/>
                    <a:pt x="1035" y="318"/>
                  </a:cubicBezTo>
                  <a:cubicBezTo>
                    <a:pt x="1068" y="284"/>
                    <a:pt x="1102" y="268"/>
                    <a:pt x="1131" y="268"/>
                  </a:cubicBezTo>
                  <a:cubicBezTo>
                    <a:pt x="1160" y="268"/>
                    <a:pt x="1185" y="284"/>
                    <a:pt x="1202" y="318"/>
                  </a:cubicBezTo>
                  <a:cubicBezTo>
                    <a:pt x="1235" y="418"/>
                    <a:pt x="1268" y="518"/>
                    <a:pt x="1268" y="618"/>
                  </a:cubicBezTo>
                  <a:lnTo>
                    <a:pt x="1268" y="1452"/>
                  </a:lnTo>
                  <a:cubicBezTo>
                    <a:pt x="1235" y="1452"/>
                    <a:pt x="1235" y="1485"/>
                    <a:pt x="1268" y="1519"/>
                  </a:cubicBezTo>
                  <a:lnTo>
                    <a:pt x="1302" y="1519"/>
                  </a:lnTo>
                  <a:lnTo>
                    <a:pt x="1369" y="1452"/>
                  </a:lnTo>
                  <a:cubicBezTo>
                    <a:pt x="1369" y="1452"/>
                    <a:pt x="1402" y="1419"/>
                    <a:pt x="1402" y="1419"/>
                  </a:cubicBezTo>
                  <a:cubicBezTo>
                    <a:pt x="1402" y="1385"/>
                    <a:pt x="1402" y="1385"/>
                    <a:pt x="1402" y="1352"/>
                  </a:cubicBezTo>
                  <a:lnTo>
                    <a:pt x="1402" y="518"/>
                  </a:lnTo>
                  <a:cubicBezTo>
                    <a:pt x="1435" y="351"/>
                    <a:pt x="1402" y="184"/>
                    <a:pt x="1302" y="51"/>
                  </a:cubicBezTo>
                  <a:cubicBezTo>
                    <a:pt x="1285" y="18"/>
                    <a:pt x="1252" y="1"/>
                    <a:pt x="12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512;p54"/>
            <p:cNvSpPr/>
            <p:nvPr/>
          </p:nvSpPr>
          <p:spPr>
            <a:xfrm>
              <a:off x="4345775" y="1746700"/>
              <a:ext cx="3350" cy="55050"/>
            </a:xfrm>
            <a:custGeom>
              <a:avLst/>
              <a:gdLst/>
              <a:ahLst/>
              <a:cxnLst/>
              <a:rect l="l" t="t" r="r" b="b"/>
              <a:pathLst>
                <a:path w="134" h="2202" extrusionOk="0">
                  <a:moveTo>
                    <a:pt x="101" y="0"/>
                  </a:moveTo>
                  <a:lnTo>
                    <a:pt x="34" y="34"/>
                  </a:lnTo>
                  <a:cubicBezTo>
                    <a:pt x="0" y="67"/>
                    <a:pt x="0" y="67"/>
                    <a:pt x="0" y="100"/>
                  </a:cubicBezTo>
                  <a:cubicBezTo>
                    <a:pt x="0" y="100"/>
                    <a:pt x="0" y="134"/>
                    <a:pt x="0" y="167"/>
                  </a:cubicBezTo>
                  <a:lnTo>
                    <a:pt x="0" y="2168"/>
                  </a:lnTo>
                  <a:cubicBezTo>
                    <a:pt x="0" y="2168"/>
                    <a:pt x="0" y="2202"/>
                    <a:pt x="0" y="2202"/>
                  </a:cubicBezTo>
                  <a:lnTo>
                    <a:pt x="34" y="2202"/>
                  </a:lnTo>
                  <a:lnTo>
                    <a:pt x="101" y="2168"/>
                  </a:lnTo>
                  <a:cubicBezTo>
                    <a:pt x="134" y="2168"/>
                    <a:pt x="134" y="2135"/>
                    <a:pt x="134" y="2102"/>
                  </a:cubicBezTo>
                  <a:cubicBezTo>
                    <a:pt x="134" y="2102"/>
                    <a:pt x="134" y="2068"/>
                    <a:pt x="134" y="2035"/>
                  </a:cubicBezTo>
                  <a:lnTo>
                    <a:pt x="134" y="67"/>
                  </a:lnTo>
                  <a:cubicBezTo>
                    <a:pt x="134" y="34"/>
                    <a:pt x="134" y="0"/>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513;p54"/>
            <p:cNvSpPr/>
            <p:nvPr/>
          </p:nvSpPr>
          <p:spPr>
            <a:xfrm>
              <a:off x="4652650" y="1370475"/>
              <a:ext cx="261050" cy="267500"/>
            </a:xfrm>
            <a:custGeom>
              <a:avLst/>
              <a:gdLst/>
              <a:ahLst/>
              <a:cxnLst/>
              <a:rect l="l" t="t" r="r" b="b"/>
              <a:pathLst>
                <a:path w="10442" h="10700" extrusionOk="0">
                  <a:moveTo>
                    <a:pt x="10146" y="1"/>
                  </a:moveTo>
                  <a:cubicBezTo>
                    <a:pt x="10075" y="1"/>
                    <a:pt x="9994" y="24"/>
                    <a:pt x="9908" y="72"/>
                  </a:cubicBezTo>
                  <a:lnTo>
                    <a:pt x="568" y="5476"/>
                  </a:lnTo>
                  <a:cubicBezTo>
                    <a:pt x="234" y="5676"/>
                    <a:pt x="34" y="6043"/>
                    <a:pt x="1" y="6443"/>
                  </a:cubicBezTo>
                  <a:lnTo>
                    <a:pt x="1" y="10312"/>
                  </a:lnTo>
                  <a:cubicBezTo>
                    <a:pt x="1" y="10547"/>
                    <a:pt x="116" y="10699"/>
                    <a:pt x="301" y="10699"/>
                  </a:cubicBezTo>
                  <a:cubicBezTo>
                    <a:pt x="379" y="10699"/>
                    <a:pt x="469" y="10672"/>
                    <a:pt x="568" y="10613"/>
                  </a:cubicBezTo>
                  <a:lnTo>
                    <a:pt x="9908" y="5209"/>
                  </a:lnTo>
                  <a:cubicBezTo>
                    <a:pt x="10208" y="5009"/>
                    <a:pt x="10442" y="4642"/>
                    <a:pt x="10442" y="4241"/>
                  </a:cubicBezTo>
                  <a:lnTo>
                    <a:pt x="10442" y="405"/>
                  </a:lnTo>
                  <a:cubicBezTo>
                    <a:pt x="10442" y="144"/>
                    <a:pt x="10323" y="1"/>
                    <a:pt x="1014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514;p54"/>
            <p:cNvSpPr/>
            <p:nvPr/>
          </p:nvSpPr>
          <p:spPr>
            <a:xfrm>
              <a:off x="4696025" y="1526200"/>
              <a:ext cx="25875" cy="51225"/>
            </a:xfrm>
            <a:custGeom>
              <a:avLst/>
              <a:gdLst/>
              <a:ahLst/>
              <a:cxnLst/>
              <a:rect l="l" t="t" r="r" b="b"/>
              <a:pathLst>
                <a:path w="1035" h="2049" extrusionOk="0">
                  <a:moveTo>
                    <a:pt x="719" y="0"/>
                  </a:moveTo>
                  <a:cubicBezTo>
                    <a:pt x="704" y="0"/>
                    <a:pt x="687" y="4"/>
                    <a:pt x="668" y="14"/>
                  </a:cubicBezTo>
                  <a:cubicBezTo>
                    <a:pt x="601" y="14"/>
                    <a:pt x="534" y="14"/>
                    <a:pt x="467" y="81"/>
                  </a:cubicBezTo>
                  <a:cubicBezTo>
                    <a:pt x="334" y="181"/>
                    <a:pt x="201" y="314"/>
                    <a:pt x="134" y="448"/>
                  </a:cubicBezTo>
                  <a:cubicBezTo>
                    <a:pt x="101" y="514"/>
                    <a:pt x="67" y="614"/>
                    <a:pt x="34" y="681"/>
                  </a:cubicBezTo>
                  <a:cubicBezTo>
                    <a:pt x="0" y="781"/>
                    <a:pt x="0" y="848"/>
                    <a:pt x="0" y="915"/>
                  </a:cubicBezTo>
                  <a:cubicBezTo>
                    <a:pt x="0" y="1048"/>
                    <a:pt x="34" y="1148"/>
                    <a:pt x="67" y="1248"/>
                  </a:cubicBezTo>
                  <a:cubicBezTo>
                    <a:pt x="114" y="1272"/>
                    <a:pt x="178" y="1295"/>
                    <a:pt x="247" y="1295"/>
                  </a:cubicBezTo>
                  <a:cubicBezTo>
                    <a:pt x="275" y="1295"/>
                    <a:pt x="305" y="1291"/>
                    <a:pt x="334" y="1281"/>
                  </a:cubicBezTo>
                  <a:lnTo>
                    <a:pt x="501" y="1248"/>
                  </a:lnTo>
                  <a:cubicBezTo>
                    <a:pt x="518" y="1231"/>
                    <a:pt x="534" y="1223"/>
                    <a:pt x="551" y="1223"/>
                  </a:cubicBezTo>
                  <a:cubicBezTo>
                    <a:pt x="568" y="1223"/>
                    <a:pt x="584" y="1231"/>
                    <a:pt x="601" y="1248"/>
                  </a:cubicBezTo>
                  <a:cubicBezTo>
                    <a:pt x="618" y="1231"/>
                    <a:pt x="626" y="1223"/>
                    <a:pt x="634" y="1223"/>
                  </a:cubicBezTo>
                  <a:cubicBezTo>
                    <a:pt x="643" y="1223"/>
                    <a:pt x="651" y="1231"/>
                    <a:pt x="668" y="1248"/>
                  </a:cubicBezTo>
                  <a:cubicBezTo>
                    <a:pt x="701" y="1248"/>
                    <a:pt x="701" y="1248"/>
                    <a:pt x="701" y="1281"/>
                  </a:cubicBezTo>
                  <a:cubicBezTo>
                    <a:pt x="701" y="1348"/>
                    <a:pt x="668" y="1382"/>
                    <a:pt x="634" y="1448"/>
                  </a:cubicBezTo>
                  <a:cubicBezTo>
                    <a:pt x="601" y="1482"/>
                    <a:pt x="534" y="1515"/>
                    <a:pt x="501" y="1548"/>
                  </a:cubicBezTo>
                  <a:cubicBezTo>
                    <a:pt x="467" y="1548"/>
                    <a:pt x="434" y="1582"/>
                    <a:pt x="401" y="1582"/>
                  </a:cubicBezTo>
                  <a:lnTo>
                    <a:pt x="334" y="1582"/>
                  </a:lnTo>
                  <a:cubicBezTo>
                    <a:pt x="334" y="1582"/>
                    <a:pt x="301" y="1548"/>
                    <a:pt x="301" y="1548"/>
                  </a:cubicBezTo>
                  <a:lnTo>
                    <a:pt x="301" y="1515"/>
                  </a:lnTo>
                  <a:lnTo>
                    <a:pt x="234" y="1515"/>
                  </a:lnTo>
                  <a:lnTo>
                    <a:pt x="34" y="1648"/>
                  </a:lnTo>
                  <a:cubicBezTo>
                    <a:pt x="0" y="1648"/>
                    <a:pt x="0" y="1682"/>
                    <a:pt x="0" y="1682"/>
                  </a:cubicBezTo>
                  <a:cubicBezTo>
                    <a:pt x="0" y="1715"/>
                    <a:pt x="0" y="1715"/>
                    <a:pt x="0" y="1748"/>
                  </a:cubicBezTo>
                  <a:cubicBezTo>
                    <a:pt x="0" y="1782"/>
                    <a:pt x="0" y="1849"/>
                    <a:pt x="34" y="1915"/>
                  </a:cubicBezTo>
                  <a:cubicBezTo>
                    <a:pt x="67" y="1949"/>
                    <a:pt x="101" y="1982"/>
                    <a:pt x="134" y="2015"/>
                  </a:cubicBezTo>
                  <a:cubicBezTo>
                    <a:pt x="201" y="2049"/>
                    <a:pt x="234" y="2049"/>
                    <a:pt x="301" y="2049"/>
                  </a:cubicBezTo>
                  <a:cubicBezTo>
                    <a:pt x="367" y="2049"/>
                    <a:pt x="434" y="2015"/>
                    <a:pt x="501" y="1982"/>
                  </a:cubicBezTo>
                  <a:cubicBezTo>
                    <a:pt x="601" y="1915"/>
                    <a:pt x="668" y="1882"/>
                    <a:pt x="734" y="1815"/>
                  </a:cubicBezTo>
                  <a:cubicBezTo>
                    <a:pt x="768" y="1748"/>
                    <a:pt x="834" y="1682"/>
                    <a:pt x="901" y="1615"/>
                  </a:cubicBezTo>
                  <a:cubicBezTo>
                    <a:pt x="934" y="1515"/>
                    <a:pt x="968" y="1448"/>
                    <a:pt x="1001" y="1348"/>
                  </a:cubicBezTo>
                  <a:cubicBezTo>
                    <a:pt x="1035" y="1281"/>
                    <a:pt x="1035" y="1181"/>
                    <a:pt x="1035" y="1115"/>
                  </a:cubicBezTo>
                  <a:cubicBezTo>
                    <a:pt x="1035" y="1048"/>
                    <a:pt x="1035" y="981"/>
                    <a:pt x="1001" y="915"/>
                  </a:cubicBezTo>
                  <a:cubicBezTo>
                    <a:pt x="1001" y="848"/>
                    <a:pt x="968" y="814"/>
                    <a:pt x="934" y="781"/>
                  </a:cubicBezTo>
                  <a:cubicBezTo>
                    <a:pt x="901" y="748"/>
                    <a:pt x="868" y="748"/>
                    <a:pt x="834" y="748"/>
                  </a:cubicBezTo>
                  <a:cubicBezTo>
                    <a:pt x="768" y="748"/>
                    <a:pt x="701" y="748"/>
                    <a:pt x="668" y="781"/>
                  </a:cubicBezTo>
                  <a:lnTo>
                    <a:pt x="501" y="814"/>
                  </a:lnTo>
                  <a:lnTo>
                    <a:pt x="367" y="814"/>
                  </a:lnTo>
                  <a:cubicBezTo>
                    <a:pt x="334" y="781"/>
                    <a:pt x="334" y="781"/>
                    <a:pt x="367" y="748"/>
                  </a:cubicBezTo>
                  <a:cubicBezTo>
                    <a:pt x="334" y="714"/>
                    <a:pt x="334" y="714"/>
                    <a:pt x="367" y="681"/>
                  </a:cubicBezTo>
                  <a:cubicBezTo>
                    <a:pt x="367" y="648"/>
                    <a:pt x="367" y="648"/>
                    <a:pt x="401" y="614"/>
                  </a:cubicBezTo>
                  <a:cubicBezTo>
                    <a:pt x="401" y="581"/>
                    <a:pt x="434" y="581"/>
                    <a:pt x="434" y="548"/>
                  </a:cubicBezTo>
                  <a:lnTo>
                    <a:pt x="501" y="514"/>
                  </a:lnTo>
                  <a:cubicBezTo>
                    <a:pt x="534" y="514"/>
                    <a:pt x="534" y="514"/>
                    <a:pt x="568" y="481"/>
                  </a:cubicBezTo>
                  <a:lnTo>
                    <a:pt x="701" y="481"/>
                  </a:lnTo>
                  <a:cubicBezTo>
                    <a:pt x="701" y="498"/>
                    <a:pt x="701" y="506"/>
                    <a:pt x="705" y="506"/>
                  </a:cubicBezTo>
                  <a:cubicBezTo>
                    <a:pt x="709" y="506"/>
                    <a:pt x="718" y="498"/>
                    <a:pt x="734" y="481"/>
                  </a:cubicBezTo>
                  <a:lnTo>
                    <a:pt x="934" y="381"/>
                  </a:lnTo>
                  <a:cubicBezTo>
                    <a:pt x="968" y="381"/>
                    <a:pt x="968" y="347"/>
                    <a:pt x="968" y="347"/>
                  </a:cubicBezTo>
                  <a:cubicBezTo>
                    <a:pt x="968" y="314"/>
                    <a:pt x="968" y="314"/>
                    <a:pt x="968" y="281"/>
                  </a:cubicBezTo>
                  <a:cubicBezTo>
                    <a:pt x="968" y="247"/>
                    <a:pt x="968" y="181"/>
                    <a:pt x="934" y="147"/>
                  </a:cubicBezTo>
                  <a:cubicBezTo>
                    <a:pt x="901" y="81"/>
                    <a:pt x="868" y="47"/>
                    <a:pt x="834" y="47"/>
                  </a:cubicBezTo>
                  <a:cubicBezTo>
                    <a:pt x="787" y="24"/>
                    <a:pt x="757" y="0"/>
                    <a:pt x="71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515;p54"/>
            <p:cNvSpPr/>
            <p:nvPr/>
          </p:nvSpPr>
          <p:spPr>
            <a:xfrm>
              <a:off x="4726875" y="1503175"/>
              <a:ext cx="25875" cy="55075"/>
            </a:xfrm>
            <a:custGeom>
              <a:avLst/>
              <a:gdLst/>
              <a:ahLst/>
              <a:cxnLst/>
              <a:rect l="l" t="t" r="r" b="b"/>
              <a:pathLst>
                <a:path w="1035" h="2203" extrusionOk="0">
                  <a:moveTo>
                    <a:pt x="1001" y="1"/>
                  </a:moveTo>
                  <a:lnTo>
                    <a:pt x="735" y="134"/>
                  </a:lnTo>
                  <a:cubicBezTo>
                    <a:pt x="701" y="134"/>
                    <a:pt x="701" y="168"/>
                    <a:pt x="701" y="168"/>
                  </a:cubicBezTo>
                  <a:cubicBezTo>
                    <a:pt x="668" y="201"/>
                    <a:pt x="668" y="201"/>
                    <a:pt x="701" y="234"/>
                  </a:cubicBezTo>
                  <a:lnTo>
                    <a:pt x="701" y="1268"/>
                  </a:lnTo>
                  <a:cubicBezTo>
                    <a:pt x="701" y="1369"/>
                    <a:pt x="668" y="1469"/>
                    <a:pt x="634" y="1535"/>
                  </a:cubicBezTo>
                  <a:cubicBezTo>
                    <a:pt x="601" y="1602"/>
                    <a:pt x="568" y="1669"/>
                    <a:pt x="501" y="1702"/>
                  </a:cubicBezTo>
                  <a:cubicBezTo>
                    <a:pt x="451" y="1719"/>
                    <a:pt x="418" y="1727"/>
                    <a:pt x="393" y="1727"/>
                  </a:cubicBezTo>
                  <a:cubicBezTo>
                    <a:pt x="368" y="1727"/>
                    <a:pt x="351" y="1719"/>
                    <a:pt x="334" y="1702"/>
                  </a:cubicBezTo>
                  <a:cubicBezTo>
                    <a:pt x="301" y="1635"/>
                    <a:pt x="268" y="1569"/>
                    <a:pt x="268" y="1502"/>
                  </a:cubicBezTo>
                  <a:lnTo>
                    <a:pt x="268" y="468"/>
                  </a:lnTo>
                  <a:cubicBezTo>
                    <a:pt x="301" y="468"/>
                    <a:pt x="301" y="435"/>
                    <a:pt x="268" y="435"/>
                  </a:cubicBezTo>
                  <a:lnTo>
                    <a:pt x="34" y="568"/>
                  </a:lnTo>
                  <a:cubicBezTo>
                    <a:pt x="1" y="568"/>
                    <a:pt x="1" y="601"/>
                    <a:pt x="1" y="601"/>
                  </a:cubicBezTo>
                  <a:cubicBezTo>
                    <a:pt x="1" y="635"/>
                    <a:pt x="1" y="635"/>
                    <a:pt x="1" y="668"/>
                  </a:cubicBezTo>
                  <a:lnTo>
                    <a:pt x="1" y="1702"/>
                  </a:lnTo>
                  <a:cubicBezTo>
                    <a:pt x="1" y="1802"/>
                    <a:pt x="1" y="1902"/>
                    <a:pt x="34" y="2002"/>
                  </a:cubicBezTo>
                  <a:cubicBezTo>
                    <a:pt x="67" y="2069"/>
                    <a:pt x="101" y="2102"/>
                    <a:pt x="134" y="2169"/>
                  </a:cubicBezTo>
                  <a:cubicBezTo>
                    <a:pt x="201" y="2202"/>
                    <a:pt x="234" y="2202"/>
                    <a:pt x="301" y="2202"/>
                  </a:cubicBezTo>
                  <a:cubicBezTo>
                    <a:pt x="368" y="2202"/>
                    <a:pt x="434" y="2169"/>
                    <a:pt x="501" y="2136"/>
                  </a:cubicBezTo>
                  <a:cubicBezTo>
                    <a:pt x="601" y="2102"/>
                    <a:pt x="668" y="2036"/>
                    <a:pt x="701" y="1969"/>
                  </a:cubicBezTo>
                  <a:cubicBezTo>
                    <a:pt x="768" y="1902"/>
                    <a:pt x="835" y="1802"/>
                    <a:pt x="868" y="1735"/>
                  </a:cubicBezTo>
                  <a:cubicBezTo>
                    <a:pt x="935" y="1635"/>
                    <a:pt x="968" y="1535"/>
                    <a:pt x="1001" y="1435"/>
                  </a:cubicBezTo>
                  <a:cubicBezTo>
                    <a:pt x="1001" y="1335"/>
                    <a:pt x="1035" y="1202"/>
                    <a:pt x="1035" y="1102"/>
                  </a:cubicBezTo>
                  <a:lnTo>
                    <a:pt x="1035" y="34"/>
                  </a:lnTo>
                  <a:cubicBezTo>
                    <a:pt x="1035" y="34"/>
                    <a:pt x="1035" y="1"/>
                    <a:pt x="10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516;p54"/>
            <p:cNvSpPr/>
            <p:nvPr/>
          </p:nvSpPr>
          <p:spPr>
            <a:xfrm>
              <a:off x="4760225" y="1488175"/>
              <a:ext cx="25900" cy="55075"/>
            </a:xfrm>
            <a:custGeom>
              <a:avLst/>
              <a:gdLst/>
              <a:ahLst/>
              <a:cxnLst/>
              <a:rect l="l" t="t" r="r" b="b"/>
              <a:pathLst>
                <a:path w="1036" h="2203" extrusionOk="0">
                  <a:moveTo>
                    <a:pt x="668" y="467"/>
                  </a:moveTo>
                  <a:cubicBezTo>
                    <a:pt x="668" y="501"/>
                    <a:pt x="668" y="534"/>
                    <a:pt x="668" y="568"/>
                  </a:cubicBezTo>
                  <a:cubicBezTo>
                    <a:pt x="668" y="601"/>
                    <a:pt x="668" y="634"/>
                    <a:pt x="668" y="668"/>
                  </a:cubicBezTo>
                  <a:cubicBezTo>
                    <a:pt x="635" y="701"/>
                    <a:pt x="601" y="734"/>
                    <a:pt x="568" y="768"/>
                  </a:cubicBezTo>
                  <a:lnTo>
                    <a:pt x="335" y="901"/>
                  </a:lnTo>
                  <a:lnTo>
                    <a:pt x="335" y="634"/>
                  </a:lnTo>
                  <a:lnTo>
                    <a:pt x="568" y="467"/>
                  </a:lnTo>
                  <a:close/>
                  <a:moveTo>
                    <a:pt x="668" y="1168"/>
                  </a:moveTo>
                  <a:cubicBezTo>
                    <a:pt x="701" y="1168"/>
                    <a:pt x="701" y="1201"/>
                    <a:pt x="701" y="1235"/>
                  </a:cubicBezTo>
                  <a:cubicBezTo>
                    <a:pt x="701" y="1301"/>
                    <a:pt x="701" y="1335"/>
                    <a:pt x="668" y="1368"/>
                  </a:cubicBezTo>
                  <a:cubicBezTo>
                    <a:pt x="668" y="1401"/>
                    <a:pt x="635" y="1435"/>
                    <a:pt x="601" y="1468"/>
                  </a:cubicBezTo>
                  <a:lnTo>
                    <a:pt x="335" y="1635"/>
                  </a:lnTo>
                  <a:lnTo>
                    <a:pt x="335" y="1301"/>
                  </a:lnTo>
                  <a:lnTo>
                    <a:pt x="601" y="1168"/>
                  </a:lnTo>
                  <a:close/>
                  <a:moveTo>
                    <a:pt x="802" y="0"/>
                  </a:moveTo>
                  <a:cubicBezTo>
                    <a:pt x="701" y="0"/>
                    <a:pt x="635" y="34"/>
                    <a:pt x="601" y="67"/>
                  </a:cubicBezTo>
                  <a:lnTo>
                    <a:pt x="68" y="367"/>
                  </a:lnTo>
                  <a:cubicBezTo>
                    <a:pt x="34" y="401"/>
                    <a:pt x="34" y="401"/>
                    <a:pt x="34" y="434"/>
                  </a:cubicBezTo>
                  <a:cubicBezTo>
                    <a:pt x="1" y="434"/>
                    <a:pt x="1" y="467"/>
                    <a:pt x="34" y="467"/>
                  </a:cubicBezTo>
                  <a:lnTo>
                    <a:pt x="34" y="2135"/>
                  </a:lnTo>
                  <a:cubicBezTo>
                    <a:pt x="1" y="2169"/>
                    <a:pt x="1" y="2169"/>
                    <a:pt x="34" y="2202"/>
                  </a:cubicBezTo>
                  <a:lnTo>
                    <a:pt x="68" y="2202"/>
                  </a:lnTo>
                  <a:lnTo>
                    <a:pt x="635" y="1868"/>
                  </a:lnTo>
                  <a:cubicBezTo>
                    <a:pt x="701" y="1835"/>
                    <a:pt x="768" y="1768"/>
                    <a:pt x="835" y="1702"/>
                  </a:cubicBezTo>
                  <a:cubicBezTo>
                    <a:pt x="868" y="1635"/>
                    <a:pt x="902" y="1568"/>
                    <a:pt x="935" y="1502"/>
                  </a:cubicBezTo>
                  <a:cubicBezTo>
                    <a:pt x="968" y="1435"/>
                    <a:pt x="1002" y="1368"/>
                    <a:pt x="1002" y="1301"/>
                  </a:cubicBezTo>
                  <a:cubicBezTo>
                    <a:pt x="1035" y="1235"/>
                    <a:pt x="1035" y="1135"/>
                    <a:pt x="1035" y="1068"/>
                  </a:cubicBezTo>
                  <a:cubicBezTo>
                    <a:pt x="1035" y="1001"/>
                    <a:pt x="1035" y="934"/>
                    <a:pt x="1002" y="868"/>
                  </a:cubicBezTo>
                  <a:cubicBezTo>
                    <a:pt x="1002" y="834"/>
                    <a:pt x="968" y="768"/>
                    <a:pt x="902" y="768"/>
                  </a:cubicBezTo>
                  <a:cubicBezTo>
                    <a:pt x="935" y="734"/>
                    <a:pt x="935" y="734"/>
                    <a:pt x="935" y="701"/>
                  </a:cubicBezTo>
                  <a:cubicBezTo>
                    <a:pt x="968" y="668"/>
                    <a:pt x="968" y="634"/>
                    <a:pt x="968" y="634"/>
                  </a:cubicBezTo>
                  <a:cubicBezTo>
                    <a:pt x="1002" y="601"/>
                    <a:pt x="1002" y="568"/>
                    <a:pt x="1002" y="501"/>
                  </a:cubicBezTo>
                  <a:cubicBezTo>
                    <a:pt x="1002" y="467"/>
                    <a:pt x="1002" y="434"/>
                    <a:pt x="1002" y="367"/>
                  </a:cubicBezTo>
                  <a:cubicBezTo>
                    <a:pt x="1002" y="301"/>
                    <a:pt x="1002" y="267"/>
                    <a:pt x="968" y="201"/>
                  </a:cubicBezTo>
                  <a:cubicBezTo>
                    <a:pt x="968" y="134"/>
                    <a:pt x="935" y="101"/>
                    <a:pt x="902" y="67"/>
                  </a:cubicBezTo>
                  <a:cubicBezTo>
                    <a:pt x="868" y="34"/>
                    <a:pt x="835" y="0"/>
                    <a:pt x="80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517;p54"/>
            <p:cNvSpPr/>
            <p:nvPr/>
          </p:nvSpPr>
          <p:spPr>
            <a:xfrm>
              <a:off x="4792750" y="1463375"/>
              <a:ext cx="29225" cy="60675"/>
            </a:xfrm>
            <a:custGeom>
              <a:avLst/>
              <a:gdLst/>
              <a:ahLst/>
              <a:cxnLst/>
              <a:rect l="l" t="t" r="r" b="b"/>
              <a:pathLst>
                <a:path w="1169" h="2427" extrusionOk="0">
                  <a:moveTo>
                    <a:pt x="1139" y="0"/>
                  </a:moveTo>
                  <a:cubicBezTo>
                    <a:pt x="1135" y="0"/>
                    <a:pt x="1135" y="8"/>
                    <a:pt x="1135" y="25"/>
                  </a:cubicBezTo>
                  <a:lnTo>
                    <a:pt x="935" y="125"/>
                  </a:lnTo>
                  <a:cubicBezTo>
                    <a:pt x="902" y="125"/>
                    <a:pt x="902" y="159"/>
                    <a:pt x="868" y="192"/>
                  </a:cubicBezTo>
                  <a:cubicBezTo>
                    <a:pt x="868" y="225"/>
                    <a:pt x="868" y="225"/>
                    <a:pt x="868" y="225"/>
                  </a:cubicBezTo>
                  <a:lnTo>
                    <a:pt x="601" y="1126"/>
                  </a:lnTo>
                  <a:lnTo>
                    <a:pt x="301" y="559"/>
                  </a:lnTo>
                  <a:cubicBezTo>
                    <a:pt x="301" y="525"/>
                    <a:pt x="301" y="525"/>
                    <a:pt x="301" y="525"/>
                  </a:cubicBezTo>
                  <a:lnTo>
                    <a:pt x="234" y="525"/>
                  </a:lnTo>
                  <a:lnTo>
                    <a:pt x="34" y="626"/>
                  </a:lnTo>
                  <a:cubicBezTo>
                    <a:pt x="34" y="659"/>
                    <a:pt x="34" y="659"/>
                    <a:pt x="1" y="692"/>
                  </a:cubicBezTo>
                  <a:cubicBezTo>
                    <a:pt x="1" y="692"/>
                    <a:pt x="1" y="726"/>
                    <a:pt x="1" y="726"/>
                  </a:cubicBezTo>
                  <a:lnTo>
                    <a:pt x="1" y="2393"/>
                  </a:lnTo>
                  <a:cubicBezTo>
                    <a:pt x="1" y="2427"/>
                    <a:pt x="1" y="2427"/>
                    <a:pt x="1" y="2427"/>
                  </a:cubicBezTo>
                  <a:lnTo>
                    <a:pt x="34" y="2427"/>
                  </a:lnTo>
                  <a:lnTo>
                    <a:pt x="268" y="2327"/>
                  </a:lnTo>
                  <a:cubicBezTo>
                    <a:pt x="268" y="2293"/>
                    <a:pt x="301" y="2260"/>
                    <a:pt x="301" y="2260"/>
                  </a:cubicBezTo>
                  <a:cubicBezTo>
                    <a:pt x="301" y="2260"/>
                    <a:pt x="301" y="2227"/>
                    <a:pt x="301" y="2227"/>
                  </a:cubicBezTo>
                  <a:lnTo>
                    <a:pt x="301" y="1359"/>
                  </a:lnTo>
                  <a:lnTo>
                    <a:pt x="468" y="1693"/>
                  </a:lnTo>
                  <a:cubicBezTo>
                    <a:pt x="468" y="1693"/>
                    <a:pt x="468" y="1726"/>
                    <a:pt x="468" y="1726"/>
                  </a:cubicBezTo>
                  <a:cubicBezTo>
                    <a:pt x="479" y="1737"/>
                    <a:pt x="490" y="1741"/>
                    <a:pt x="500" y="1741"/>
                  </a:cubicBezTo>
                  <a:cubicBezTo>
                    <a:pt x="520" y="1741"/>
                    <a:pt x="535" y="1726"/>
                    <a:pt x="535" y="1726"/>
                  </a:cubicBezTo>
                  <a:lnTo>
                    <a:pt x="668" y="1660"/>
                  </a:lnTo>
                  <a:cubicBezTo>
                    <a:pt x="668" y="1626"/>
                    <a:pt x="701" y="1626"/>
                    <a:pt x="701" y="1593"/>
                  </a:cubicBezTo>
                  <a:lnTo>
                    <a:pt x="735" y="1560"/>
                  </a:lnTo>
                  <a:lnTo>
                    <a:pt x="868" y="1026"/>
                  </a:lnTo>
                  <a:lnTo>
                    <a:pt x="868" y="1893"/>
                  </a:lnTo>
                  <a:cubicBezTo>
                    <a:pt x="868" y="1926"/>
                    <a:pt x="868" y="1926"/>
                    <a:pt x="868" y="1960"/>
                  </a:cubicBezTo>
                  <a:lnTo>
                    <a:pt x="902" y="1960"/>
                  </a:lnTo>
                  <a:lnTo>
                    <a:pt x="1135" y="1826"/>
                  </a:lnTo>
                  <a:cubicBezTo>
                    <a:pt x="1135" y="1793"/>
                    <a:pt x="1168" y="1793"/>
                    <a:pt x="1168" y="1793"/>
                  </a:cubicBezTo>
                  <a:cubicBezTo>
                    <a:pt x="1168" y="1760"/>
                    <a:pt x="1168" y="1726"/>
                    <a:pt x="1168" y="1726"/>
                  </a:cubicBezTo>
                  <a:lnTo>
                    <a:pt x="1168" y="58"/>
                  </a:lnTo>
                  <a:cubicBezTo>
                    <a:pt x="1168" y="25"/>
                    <a:pt x="1168" y="25"/>
                    <a:pt x="1168" y="25"/>
                  </a:cubicBezTo>
                  <a:cubicBezTo>
                    <a:pt x="1152" y="8"/>
                    <a:pt x="1143" y="0"/>
                    <a:pt x="113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518;p54"/>
            <p:cNvSpPr/>
            <p:nvPr/>
          </p:nvSpPr>
          <p:spPr>
            <a:xfrm>
              <a:off x="4830275" y="1454825"/>
              <a:ext cx="7550" cy="48375"/>
            </a:xfrm>
            <a:custGeom>
              <a:avLst/>
              <a:gdLst/>
              <a:ahLst/>
              <a:cxnLst/>
              <a:rect l="l" t="t" r="r" b="b"/>
              <a:pathLst>
                <a:path w="302" h="1935" extrusionOk="0">
                  <a:moveTo>
                    <a:pt x="234" y="0"/>
                  </a:moveTo>
                  <a:lnTo>
                    <a:pt x="34" y="100"/>
                  </a:lnTo>
                  <a:cubicBezTo>
                    <a:pt x="1" y="134"/>
                    <a:pt x="1" y="167"/>
                    <a:pt x="1" y="167"/>
                  </a:cubicBezTo>
                  <a:cubicBezTo>
                    <a:pt x="1" y="167"/>
                    <a:pt x="1" y="200"/>
                    <a:pt x="1" y="200"/>
                  </a:cubicBezTo>
                  <a:lnTo>
                    <a:pt x="1" y="1868"/>
                  </a:lnTo>
                  <a:cubicBezTo>
                    <a:pt x="1" y="1902"/>
                    <a:pt x="1" y="1902"/>
                    <a:pt x="1" y="1935"/>
                  </a:cubicBezTo>
                  <a:lnTo>
                    <a:pt x="34" y="1935"/>
                  </a:lnTo>
                  <a:lnTo>
                    <a:pt x="234" y="1801"/>
                  </a:lnTo>
                  <a:cubicBezTo>
                    <a:pt x="268" y="1768"/>
                    <a:pt x="268" y="1768"/>
                    <a:pt x="268" y="1735"/>
                  </a:cubicBezTo>
                  <a:cubicBezTo>
                    <a:pt x="301" y="1735"/>
                    <a:pt x="301" y="1701"/>
                    <a:pt x="268" y="1701"/>
                  </a:cubicBezTo>
                  <a:lnTo>
                    <a:pt x="268" y="34"/>
                  </a:lnTo>
                  <a:cubicBezTo>
                    <a:pt x="301" y="0"/>
                    <a:pt x="301" y="0"/>
                    <a:pt x="2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519;p54"/>
            <p:cNvSpPr/>
            <p:nvPr/>
          </p:nvSpPr>
          <p:spPr>
            <a:xfrm>
              <a:off x="4844475" y="1436675"/>
              <a:ext cx="23375" cy="54025"/>
            </a:xfrm>
            <a:custGeom>
              <a:avLst/>
              <a:gdLst/>
              <a:ahLst/>
              <a:cxnLst/>
              <a:rect l="l" t="t" r="r" b="b"/>
              <a:pathLst>
                <a:path w="935" h="2161" extrusionOk="0">
                  <a:moveTo>
                    <a:pt x="930" y="1"/>
                  </a:moveTo>
                  <a:cubicBezTo>
                    <a:pt x="926" y="1"/>
                    <a:pt x="917" y="9"/>
                    <a:pt x="901" y="26"/>
                  </a:cubicBezTo>
                  <a:lnTo>
                    <a:pt x="33" y="526"/>
                  </a:lnTo>
                  <a:cubicBezTo>
                    <a:pt x="0" y="559"/>
                    <a:pt x="0" y="559"/>
                    <a:pt x="0" y="559"/>
                  </a:cubicBezTo>
                  <a:cubicBezTo>
                    <a:pt x="0" y="593"/>
                    <a:pt x="0" y="626"/>
                    <a:pt x="0" y="626"/>
                  </a:cubicBezTo>
                  <a:lnTo>
                    <a:pt x="0" y="893"/>
                  </a:lnTo>
                  <a:cubicBezTo>
                    <a:pt x="0" y="926"/>
                    <a:pt x="0" y="926"/>
                    <a:pt x="0" y="960"/>
                  </a:cubicBezTo>
                  <a:lnTo>
                    <a:pt x="33" y="960"/>
                  </a:lnTo>
                  <a:lnTo>
                    <a:pt x="334" y="793"/>
                  </a:lnTo>
                  <a:lnTo>
                    <a:pt x="334" y="2094"/>
                  </a:lnTo>
                  <a:cubicBezTo>
                    <a:pt x="334" y="2127"/>
                    <a:pt x="334" y="2127"/>
                    <a:pt x="334" y="2161"/>
                  </a:cubicBezTo>
                  <a:lnTo>
                    <a:pt x="367" y="2161"/>
                  </a:lnTo>
                  <a:lnTo>
                    <a:pt x="567" y="2027"/>
                  </a:lnTo>
                  <a:cubicBezTo>
                    <a:pt x="600" y="2027"/>
                    <a:pt x="600" y="1994"/>
                    <a:pt x="600" y="1994"/>
                  </a:cubicBezTo>
                  <a:cubicBezTo>
                    <a:pt x="600" y="1960"/>
                    <a:pt x="600" y="1927"/>
                    <a:pt x="600" y="1927"/>
                  </a:cubicBezTo>
                  <a:lnTo>
                    <a:pt x="600" y="593"/>
                  </a:lnTo>
                  <a:lnTo>
                    <a:pt x="901" y="426"/>
                  </a:lnTo>
                  <a:cubicBezTo>
                    <a:pt x="934" y="426"/>
                    <a:pt x="934" y="393"/>
                    <a:pt x="934" y="393"/>
                  </a:cubicBezTo>
                  <a:cubicBezTo>
                    <a:pt x="934" y="359"/>
                    <a:pt x="934" y="359"/>
                    <a:pt x="934" y="326"/>
                  </a:cubicBezTo>
                  <a:lnTo>
                    <a:pt x="934" y="59"/>
                  </a:lnTo>
                  <a:cubicBezTo>
                    <a:pt x="934" y="26"/>
                    <a:pt x="934" y="26"/>
                    <a:pt x="934" y="26"/>
                  </a:cubicBezTo>
                  <a:cubicBezTo>
                    <a:pt x="934" y="9"/>
                    <a:pt x="934" y="1"/>
                    <a:pt x="93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520;p54"/>
            <p:cNvSpPr/>
            <p:nvPr/>
          </p:nvSpPr>
          <p:spPr>
            <a:xfrm>
              <a:off x="3678625" y="2337600"/>
              <a:ext cx="26725" cy="58750"/>
            </a:xfrm>
            <a:custGeom>
              <a:avLst/>
              <a:gdLst/>
              <a:ahLst/>
              <a:cxnLst/>
              <a:rect l="l" t="t" r="r" b="b"/>
              <a:pathLst>
                <a:path w="1069" h="2350" extrusionOk="0">
                  <a:moveTo>
                    <a:pt x="709" y="1"/>
                  </a:moveTo>
                  <a:cubicBezTo>
                    <a:pt x="662" y="1"/>
                    <a:pt x="615" y="24"/>
                    <a:pt x="568" y="48"/>
                  </a:cubicBezTo>
                  <a:cubicBezTo>
                    <a:pt x="468" y="115"/>
                    <a:pt x="401" y="181"/>
                    <a:pt x="334" y="248"/>
                  </a:cubicBezTo>
                  <a:cubicBezTo>
                    <a:pt x="268" y="315"/>
                    <a:pt x="201" y="381"/>
                    <a:pt x="168" y="448"/>
                  </a:cubicBezTo>
                  <a:cubicBezTo>
                    <a:pt x="134" y="548"/>
                    <a:pt x="101" y="615"/>
                    <a:pt x="101" y="715"/>
                  </a:cubicBezTo>
                  <a:cubicBezTo>
                    <a:pt x="67" y="782"/>
                    <a:pt x="67" y="848"/>
                    <a:pt x="67" y="948"/>
                  </a:cubicBezTo>
                  <a:cubicBezTo>
                    <a:pt x="67" y="982"/>
                    <a:pt x="67" y="1049"/>
                    <a:pt x="67" y="1115"/>
                  </a:cubicBezTo>
                  <a:cubicBezTo>
                    <a:pt x="67" y="1149"/>
                    <a:pt x="101" y="1215"/>
                    <a:pt x="134" y="1249"/>
                  </a:cubicBezTo>
                  <a:cubicBezTo>
                    <a:pt x="168" y="1282"/>
                    <a:pt x="201" y="1282"/>
                    <a:pt x="234" y="1315"/>
                  </a:cubicBezTo>
                  <a:lnTo>
                    <a:pt x="401" y="1315"/>
                  </a:lnTo>
                  <a:cubicBezTo>
                    <a:pt x="468" y="1282"/>
                    <a:pt x="534" y="1282"/>
                    <a:pt x="601" y="1282"/>
                  </a:cubicBezTo>
                  <a:cubicBezTo>
                    <a:pt x="618" y="1265"/>
                    <a:pt x="643" y="1257"/>
                    <a:pt x="668" y="1257"/>
                  </a:cubicBezTo>
                  <a:cubicBezTo>
                    <a:pt x="693" y="1257"/>
                    <a:pt x="718" y="1265"/>
                    <a:pt x="735" y="1282"/>
                  </a:cubicBezTo>
                  <a:cubicBezTo>
                    <a:pt x="768" y="1282"/>
                    <a:pt x="801" y="1282"/>
                    <a:pt x="835" y="1315"/>
                  </a:cubicBezTo>
                  <a:cubicBezTo>
                    <a:pt x="868" y="1349"/>
                    <a:pt x="868" y="1382"/>
                    <a:pt x="868" y="1449"/>
                  </a:cubicBezTo>
                  <a:cubicBezTo>
                    <a:pt x="868" y="1482"/>
                    <a:pt x="868" y="1549"/>
                    <a:pt x="835" y="1582"/>
                  </a:cubicBezTo>
                  <a:cubicBezTo>
                    <a:pt x="835" y="1649"/>
                    <a:pt x="801" y="1716"/>
                    <a:pt x="768" y="1749"/>
                  </a:cubicBezTo>
                  <a:cubicBezTo>
                    <a:pt x="735" y="1816"/>
                    <a:pt x="701" y="1849"/>
                    <a:pt x="668" y="1882"/>
                  </a:cubicBezTo>
                  <a:cubicBezTo>
                    <a:pt x="601" y="1916"/>
                    <a:pt x="568" y="1949"/>
                    <a:pt x="534" y="1983"/>
                  </a:cubicBezTo>
                  <a:cubicBezTo>
                    <a:pt x="468" y="2016"/>
                    <a:pt x="434" y="2049"/>
                    <a:pt x="368" y="2049"/>
                  </a:cubicBezTo>
                  <a:lnTo>
                    <a:pt x="268" y="2049"/>
                  </a:lnTo>
                  <a:cubicBezTo>
                    <a:pt x="268" y="2016"/>
                    <a:pt x="234" y="2016"/>
                    <a:pt x="201" y="1983"/>
                  </a:cubicBezTo>
                  <a:cubicBezTo>
                    <a:pt x="201" y="1949"/>
                    <a:pt x="201" y="1949"/>
                    <a:pt x="168" y="1916"/>
                  </a:cubicBezTo>
                  <a:lnTo>
                    <a:pt x="168" y="1882"/>
                  </a:lnTo>
                  <a:lnTo>
                    <a:pt x="101" y="1882"/>
                  </a:lnTo>
                  <a:lnTo>
                    <a:pt x="34" y="1916"/>
                  </a:lnTo>
                  <a:cubicBezTo>
                    <a:pt x="34" y="1916"/>
                    <a:pt x="1" y="1949"/>
                    <a:pt x="1" y="1949"/>
                  </a:cubicBezTo>
                  <a:cubicBezTo>
                    <a:pt x="1" y="1983"/>
                    <a:pt x="1" y="1983"/>
                    <a:pt x="1" y="2016"/>
                  </a:cubicBezTo>
                  <a:cubicBezTo>
                    <a:pt x="1" y="2083"/>
                    <a:pt x="34" y="2116"/>
                    <a:pt x="34" y="2183"/>
                  </a:cubicBezTo>
                  <a:cubicBezTo>
                    <a:pt x="67" y="2249"/>
                    <a:pt x="101" y="2283"/>
                    <a:pt x="168" y="2316"/>
                  </a:cubicBezTo>
                  <a:cubicBezTo>
                    <a:pt x="201" y="2349"/>
                    <a:pt x="268" y="2349"/>
                    <a:pt x="334" y="2349"/>
                  </a:cubicBezTo>
                  <a:cubicBezTo>
                    <a:pt x="401" y="2349"/>
                    <a:pt x="468" y="2316"/>
                    <a:pt x="534" y="2283"/>
                  </a:cubicBezTo>
                  <a:cubicBezTo>
                    <a:pt x="601" y="2216"/>
                    <a:pt x="701" y="2183"/>
                    <a:pt x="768" y="2116"/>
                  </a:cubicBezTo>
                  <a:cubicBezTo>
                    <a:pt x="835" y="2016"/>
                    <a:pt x="868" y="1949"/>
                    <a:pt x="935" y="1882"/>
                  </a:cubicBezTo>
                  <a:cubicBezTo>
                    <a:pt x="968" y="1782"/>
                    <a:pt x="1001" y="1716"/>
                    <a:pt x="1035" y="1616"/>
                  </a:cubicBezTo>
                  <a:cubicBezTo>
                    <a:pt x="1068" y="1516"/>
                    <a:pt x="1068" y="1449"/>
                    <a:pt x="1068" y="1349"/>
                  </a:cubicBezTo>
                  <a:cubicBezTo>
                    <a:pt x="1068" y="1282"/>
                    <a:pt x="1068" y="1215"/>
                    <a:pt x="1068" y="1149"/>
                  </a:cubicBezTo>
                  <a:cubicBezTo>
                    <a:pt x="1068" y="1115"/>
                    <a:pt x="1035" y="1049"/>
                    <a:pt x="1001" y="1049"/>
                  </a:cubicBezTo>
                  <a:cubicBezTo>
                    <a:pt x="968" y="1015"/>
                    <a:pt x="901" y="982"/>
                    <a:pt x="868" y="982"/>
                  </a:cubicBezTo>
                  <a:lnTo>
                    <a:pt x="668" y="982"/>
                  </a:lnTo>
                  <a:lnTo>
                    <a:pt x="501" y="1015"/>
                  </a:lnTo>
                  <a:lnTo>
                    <a:pt x="368" y="1015"/>
                  </a:lnTo>
                  <a:cubicBezTo>
                    <a:pt x="334" y="1015"/>
                    <a:pt x="301" y="982"/>
                    <a:pt x="268" y="948"/>
                  </a:cubicBezTo>
                  <a:cubicBezTo>
                    <a:pt x="268" y="915"/>
                    <a:pt x="268" y="882"/>
                    <a:pt x="268" y="848"/>
                  </a:cubicBezTo>
                  <a:cubicBezTo>
                    <a:pt x="268" y="782"/>
                    <a:pt x="301" y="715"/>
                    <a:pt x="301" y="682"/>
                  </a:cubicBezTo>
                  <a:cubicBezTo>
                    <a:pt x="334" y="615"/>
                    <a:pt x="334" y="582"/>
                    <a:pt x="368" y="548"/>
                  </a:cubicBezTo>
                  <a:cubicBezTo>
                    <a:pt x="401" y="515"/>
                    <a:pt x="434" y="448"/>
                    <a:pt x="468" y="448"/>
                  </a:cubicBezTo>
                  <a:cubicBezTo>
                    <a:pt x="501" y="415"/>
                    <a:pt x="534" y="381"/>
                    <a:pt x="568" y="348"/>
                  </a:cubicBezTo>
                  <a:cubicBezTo>
                    <a:pt x="601" y="315"/>
                    <a:pt x="635" y="315"/>
                    <a:pt x="701" y="315"/>
                  </a:cubicBezTo>
                  <a:lnTo>
                    <a:pt x="801" y="315"/>
                  </a:lnTo>
                  <a:cubicBezTo>
                    <a:pt x="801" y="315"/>
                    <a:pt x="835" y="348"/>
                    <a:pt x="835" y="381"/>
                  </a:cubicBezTo>
                  <a:cubicBezTo>
                    <a:pt x="868" y="381"/>
                    <a:pt x="868" y="415"/>
                    <a:pt x="868" y="415"/>
                  </a:cubicBezTo>
                  <a:cubicBezTo>
                    <a:pt x="901" y="448"/>
                    <a:pt x="901" y="448"/>
                    <a:pt x="901" y="448"/>
                  </a:cubicBezTo>
                  <a:lnTo>
                    <a:pt x="935" y="448"/>
                  </a:lnTo>
                  <a:lnTo>
                    <a:pt x="1035" y="415"/>
                  </a:lnTo>
                  <a:cubicBezTo>
                    <a:pt x="1035" y="415"/>
                    <a:pt x="1068" y="381"/>
                    <a:pt x="1068" y="381"/>
                  </a:cubicBezTo>
                  <a:cubicBezTo>
                    <a:pt x="1068" y="348"/>
                    <a:pt x="1068" y="348"/>
                    <a:pt x="1068" y="315"/>
                  </a:cubicBezTo>
                  <a:cubicBezTo>
                    <a:pt x="1068" y="281"/>
                    <a:pt x="1035" y="215"/>
                    <a:pt x="1035" y="181"/>
                  </a:cubicBezTo>
                  <a:cubicBezTo>
                    <a:pt x="1001" y="115"/>
                    <a:pt x="968" y="81"/>
                    <a:pt x="935" y="48"/>
                  </a:cubicBezTo>
                  <a:cubicBezTo>
                    <a:pt x="888" y="24"/>
                    <a:pt x="857" y="1"/>
                    <a:pt x="820" y="1"/>
                  </a:cubicBezTo>
                  <a:cubicBezTo>
                    <a:pt x="804" y="1"/>
                    <a:pt x="788" y="5"/>
                    <a:pt x="768" y="14"/>
                  </a:cubicBezTo>
                  <a:cubicBezTo>
                    <a:pt x="748" y="5"/>
                    <a:pt x="729" y="1"/>
                    <a:pt x="7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521;p54"/>
            <p:cNvSpPr/>
            <p:nvPr/>
          </p:nvSpPr>
          <p:spPr>
            <a:xfrm>
              <a:off x="3711150" y="2330450"/>
              <a:ext cx="21700" cy="47550"/>
            </a:xfrm>
            <a:custGeom>
              <a:avLst/>
              <a:gdLst/>
              <a:ahLst/>
              <a:cxnLst/>
              <a:rect l="l" t="t" r="r" b="b"/>
              <a:pathLst>
                <a:path w="868" h="1902" extrusionOk="0">
                  <a:moveTo>
                    <a:pt x="801" y="0"/>
                  </a:moveTo>
                  <a:lnTo>
                    <a:pt x="735" y="34"/>
                  </a:lnTo>
                  <a:cubicBezTo>
                    <a:pt x="735" y="34"/>
                    <a:pt x="701" y="67"/>
                    <a:pt x="701" y="100"/>
                  </a:cubicBezTo>
                  <a:cubicBezTo>
                    <a:pt x="701" y="100"/>
                    <a:pt x="701" y="134"/>
                    <a:pt x="701" y="167"/>
                  </a:cubicBezTo>
                  <a:lnTo>
                    <a:pt x="701" y="968"/>
                  </a:lnTo>
                  <a:cubicBezTo>
                    <a:pt x="701" y="1101"/>
                    <a:pt x="701" y="1234"/>
                    <a:pt x="634" y="1335"/>
                  </a:cubicBezTo>
                  <a:cubicBezTo>
                    <a:pt x="601" y="1435"/>
                    <a:pt x="534" y="1535"/>
                    <a:pt x="434" y="1568"/>
                  </a:cubicBezTo>
                  <a:cubicBezTo>
                    <a:pt x="401" y="1601"/>
                    <a:pt x="368" y="1618"/>
                    <a:pt x="334" y="1618"/>
                  </a:cubicBezTo>
                  <a:cubicBezTo>
                    <a:pt x="301" y="1618"/>
                    <a:pt x="268" y="1601"/>
                    <a:pt x="234" y="1568"/>
                  </a:cubicBezTo>
                  <a:cubicBezTo>
                    <a:pt x="201" y="1468"/>
                    <a:pt x="167" y="1368"/>
                    <a:pt x="167" y="1268"/>
                  </a:cubicBezTo>
                  <a:lnTo>
                    <a:pt x="167" y="467"/>
                  </a:lnTo>
                  <a:cubicBezTo>
                    <a:pt x="167" y="434"/>
                    <a:pt x="167" y="434"/>
                    <a:pt x="167" y="401"/>
                  </a:cubicBezTo>
                  <a:lnTo>
                    <a:pt x="134" y="401"/>
                  </a:lnTo>
                  <a:lnTo>
                    <a:pt x="67" y="467"/>
                  </a:lnTo>
                  <a:cubicBezTo>
                    <a:pt x="34" y="467"/>
                    <a:pt x="34" y="467"/>
                    <a:pt x="34" y="501"/>
                  </a:cubicBezTo>
                  <a:cubicBezTo>
                    <a:pt x="1" y="534"/>
                    <a:pt x="1" y="534"/>
                    <a:pt x="34" y="567"/>
                  </a:cubicBezTo>
                  <a:lnTo>
                    <a:pt x="1" y="1401"/>
                  </a:lnTo>
                  <a:cubicBezTo>
                    <a:pt x="1" y="1501"/>
                    <a:pt x="1" y="1601"/>
                    <a:pt x="34" y="1668"/>
                  </a:cubicBezTo>
                  <a:cubicBezTo>
                    <a:pt x="34" y="1735"/>
                    <a:pt x="67" y="1802"/>
                    <a:pt x="101" y="1835"/>
                  </a:cubicBezTo>
                  <a:cubicBezTo>
                    <a:pt x="134" y="1868"/>
                    <a:pt x="201" y="1902"/>
                    <a:pt x="234" y="1902"/>
                  </a:cubicBezTo>
                  <a:cubicBezTo>
                    <a:pt x="301" y="1902"/>
                    <a:pt x="368" y="1902"/>
                    <a:pt x="401" y="1868"/>
                  </a:cubicBezTo>
                  <a:cubicBezTo>
                    <a:pt x="501" y="1802"/>
                    <a:pt x="568" y="1735"/>
                    <a:pt x="601" y="1668"/>
                  </a:cubicBezTo>
                  <a:cubicBezTo>
                    <a:pt x="634" y="1601"/>
                    <a:pt x="668" y="1535"/>
                    <a:pt x="701" y="1468"/>
                  </a:cubicBezTo>
                  <a:lnTo>
                    <a:pt x="701" y="1568"/>
                  </a:lnTo>
                  <a:cubicBezTo>
                    <a:pt x="701" y="1568"/>
                    <a:pt x="701" y="1601"/>
                    <a:pt x="701" y="1635"/>
                  </a:cubicBezTo>
                  <a:lnTo>
                    <a:pt x="735" y="1635"/>
                  </a:lnTo>
                  <a:lnTo>
                    <a:pt x="801" y="1568"/>
                  </a:lnTo>
                  <a:cubicBezTo>
                    <a:pt x="835" y="1568"/>
                    <a:pt x="835" y="1535"/>
                    <a:pt x="868" y="1535"/>
                  </a:cubicBezTo>
                  <a:cubicBezTo>
                    <a:pt x="868" y="1501"/>
                    <a:pt x="868" y="1501"/>
                    <a:pt x="868" y="1468"/>
                  </a:cubicBezTo>
                  <a:lnTo>
                    <a:pt x="868" y="34"/>
                  </a:lnTo>
                  <a:cubicBezTo>
                    <a:pt x="868" y="34"/>
                    <a:pt x="868" y="0"/>
                    <a:pt x="8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522;p54"/>
            <p:cNvSpPr/>
            <p:nvPr/>
          </p:nvSpPr>
          <p:spPr>
            <a:xfrm>
              <a:off x="3742000" y="2308750"/>
              <a:ext cx="23375" cy="55700"/>
            </a:xfrm>
            <a:custGeom>
              <a:avLst/>
              <a:gdLst/>
              <a:ahLst/>
              <a:cxnLst/>
              <a:rect l="l" t="t" r="r" b="b"/>
              <a:pathLst>
                <a:path w="935" h="2228" extrusionOk="0">
                  <a:moveTo>
                    <a:pt x="552" y="563"/>
                  </a:moveTo>
                  <a:cubicBezTo>
                    <a:pt x="591" y="563"/>
                    <a:pt x="630" y="582"/>
                    <a:pt x="668" y="601"/>
                  </a:cubicBezTo>
                  <a:cubicBezTo>
                    <a:pt x="701" y="701"/>
                    <a:pt x="735" y="802"/>
                    <a:pt x="735" y="902"/>
                  </a:cubicBezTo>
                  <a:cubicBezTo>
                    <a:pt x="735" y="968"/>
                    <a:pt x="735" y="1035"/>
                    <a:pt x="735" y="1068"/>
                  </a:cubicBezTo>
                  <a:cubicBezTo>
                    <a:pt x="735" y="1235"/>
                    <a:pt x="701" y="1369"/>
                    <a:pt x="668" y="1502"/>
                  </a:cubicBezTo>
                  <a:cubicBezTo>
                    <a:pt x="601" y="1602"/>
                    <a:pt x="535" y="1702"/>
                    <a:pt x="468" y="1736"/>
                  </a:cubicBezTo>
                  <a:cubicBezTo>
                    <a:pt x="435" y="1769"/>
                    <a:pt x="393" y="1786"/>
                    <a:pt x="355" y="1786"/>
                  </a:cubicBezTo>
                  <a:cubicBezTo>
                    <a:pt x="318" y="1786"/>
                    <a:pt x="284" y="1769"/>
                    <a:pt x="268" y="1736"/>
                  </a:cubicBezTo>
                  <a:cubicBezTo>
                    <a:pt x="201" y="1669"/>
                    <a:pt x="168" y="1569"/>
                    <a:pt x="168" y="1502"/>
                  </a:cubicBezTo>
                  <a:lnTo>
                    <a:pt x="168" y="1469"/>
                  </a:lnTo>
                  <a:cubicBezTo>
                    <a:pt x="168" y="1402"/>
                    <a:pt x="168" y="1302"/>
                    <a:pt x="168" y="1235"/>
                  </a:cubicBezTo>
                  <a:cubicBezTo>
                    <a:pt x="168" y="1102"/>
                    <a:pt x="201" y="968"/>
                    <a:pt x="268" y="835"/>
                  </a:cubicBezTo>
                  <a:cubicBezTo>
                    <a:pt x="301" y="735"/>
                    <a:pt x="368" y="668"/>
                    <a:pt x="468" y="601"/>
                  </a:cubicBezTo>
                  <a:cubicBezTo>
                    <a:pt x="496" y="573"/>
                    <a:pt x="524" y="563"/>
                    <a:pt x="552" y="563"/>
                  </a:cubicBezTo>
                  <a:close/>
                  <a:moveTo>
                    <a:pt x="134" y="1"/>
                  </a:moveTo>
                  <a:lnTo>
                    <a:pt x="68" y="34"/>
                  </a:lnTo>
                  <a:cubicBezTo>
                    <a:pt x="34" y="68"/>
                    <a:pt x="34" y="68"/>
                    <a:pt x="1" y="101"/>
                  </a:cubicBezTo>
                  <a:cubicBezTo>
                    <a:pt x="1" y="101"/>
                    <a:pt x="1" y="134"/>
                    <a:pt x="1" y="168"/>
                  </a:cubicBezTo>
                  <a:lnTo>
                    <a:pt x="1" y="2169"/>
                  </a:lnTo>
                  <a:cubicBezTo>
                    <a:pt x="1" y="2169"/>
                    <a:pt x="1" y="2203"/>
                    <a:pt x="1" y="2203"/>
                  </a:cubicBezTo>
                  <a:cubicBezTo>
                    <a:pt x="18" y="2219"/>
                    <a:pt x="26" y="2228"/>
                    <a:pt x="34" y="2228"/>
                  </a:cubicBezTo>
                  <a:cubicBezTo>
                    <a:pt x="43" y="2228"/>
                    <a:pt x="51" y="2219"/>
                    <a:pt x="68" y="2203"/>
                  </a:cubicBezTo>
                  <a:lnTo>
                    <a:pt x="134" y="2169"/>
                  </a:lnTo>
                  <a:cubicBezTo>
                    <a:pt x="134" y="2169"/>
                    <a:pt x="168" y="2136"/>
                    <a:pt x="168" y="2136"/>
                  </a:cubicBezTo>
                  <a:cubicBezTo>
                    <a:pt x="168" y="2102"/>
                    <a:pt x="168" y="2102"/>
                    <a:pt x="168" y="2069"/>
                  </a:cubicBezTo>
                  <a:lnTo>
                    <a:pt x="168" y="1969"/>
                  </a:lnTo>
                  <a:cubicBezTo>
                    <a:pt x="201" y="2002"/>
                    <a:pt x="234" y="2036"/>
                    <a:pt x="268" y="2036"/>
                  </a:cubicBezTo>
                  <a:cubicBezTo>
                    <a:pt x="287" y="2046"/>
                    <a:pt x="307" y="2050"/>
                    <a:pt x="326" y="2050"/>
                  </a:cubicBezTo>
                  <a:cubicBezTo>
                    <a:pt x="374" y="2050"/>
                    <a:pt x="421" y="2026"/>
                    <a:pt x="468" y="2002"/>
                  </a:cubicBezTo>
                  <a:cubicBezTo>
                    <a:pt x="535" y="1969"/>
                    <a:pt x="601" y="1902"/>
                    <a:pt x="635" y="1836"/>
                  </a:cubicBezTo>
                  <a:cubicBezTo>
                    <a:pt x="701" y="1769"/>
                    <a:pt x="735" y="1702"/>
                    <a:pt x="801" y="1635"/>
                  </a:cubicBezTo>
                  <a:cubicBezTo>
                    <a:pt x="835" y="1535"/>
                    <a:pt x="868" y="1435"/>
                    <a:pt x="868" y="1335"/>
                  </a:cubicBezTo>
                  <a:cubicBezTo>
                    <a:pt x="902" y="1235"/>
                    <a:pt x="902" y="1135"/>
                    <a:pt x="935" y="1002"/>
                  </a:cubicBezTo>
                  <a:lnTo>
                    <a:pt x="935" y="802"/>
                  </a:lnTo>
                  <a:cubicBezTo>
                    <a:pt x="935" y="735"/>
                    <a:pt x="902" y="635"/>
                    <a:pt x="868" y="535"/>
                  </a:cubicBezTo>
                  <a:cubicBezTo>
                    <a:pt x="868" y="468"/>
                    <a:pt x="835" y="401"/>
                    <a:pt x="801" y="368"/>
                  </a:cubicBezTo>
                  <a:cubicBezTo>
                    <a:pt x="735" y="335"/>
                    <a:pt x="701" y="301"/>
                    <a:pt x="635" y="301"/>
                  </a:cubicBezTo>
                  <a:cubicBezTo>
                    <a:pt x="568" y="301"/>
                    <a:pt x="535" y="301"/>
                    <a:pt x="468" y="368"/>
                  </a:cubicBezTo>
                  <a:cubicBezTo>
                    <a:pt x="401" y="401"/>
                    <a:pt x="334" y="435"/>
                    <a:pt x="268" y="535"/>
                  </a:cubicBezTo>
                  <a:cubicBezTo>
                    <a:pt x="234" y="568"/>
                    <a:pt x="201" y="635"/>
                    <a:pt x="168" y="735"/>
                  </a:cubicBezTo>
                  <a:lnTo>
                    <a:pt x="168" y="34"/>
                  </a:lnTo>
                  <a:cubicBezTo>
                    <a:pt x="168" y="34"/>
                    <a:pt x="168" y="1"/>
                    <a:pt x="1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523;p54"/>
            <p:cNvSpPr/>
            <p:nvPr/>
          </p:nvSpPr>
          <p:spPr>
            <a:xfrm>
              <a:off x="3772875" y="2290000"/>
              <a:ext cx="35050" cy="56325"/>
            </a:xfrm>
            <a:custGeom>
              <a:avLst/>
              <a:gdLst/>
              <a:ahLst/>
              <a:cxnLst/>
              <a:rect l="l" t="t" r="r" b="b"/>
              <a:pathLst>
                <a:path w="1402" h="2253" extrusionOk="0">
                  <a:moveTo>
                    <a:pt x="1193" y="0"/>
                  </a:moveTo>
                  <a:cubicBezTo>
                    <a:pt x="1151" y="0"/>
                    <a:pt x="1101" y="17"/>
                    <a:pt x="1034" y="50"/>
                  </a:cubicBezTo>
                  <a:cubicBezTo>
                    <a:pt x="967" y="84"/>
                    <a:pt x="934" y="117"/>
                    <a:pt x="901" y="151"/>
                  </a:cubicBezTo>
                  <a:cubicBezTo>
                    <a:pt x="867" y="184"/>
                    <a:pt x="834" y="217"/>
                    <a:pt x="801" y="251"/>
                  </a:cubicBezTo>
                  <a:cubicBezTo>
                    <a:pt x="801" y="284"/>
                    <a:pt x="767" y="351"/>
                    <a:pt x="734" y="384"/>
                  </a:cubicBezTo>
                  <a:lnTo>
                    <a:pt x="701" y="517"/>
                  </a:lnTo>
                  <a:cubicBezTo>
                    <a:pt x="667" y="451"/>
                    <a:pt x="634" y="417"/>
                    <a:pt x="567" y="384"/>
                  </a:cubicBezTo>
                  <a:cubicBezTo>
                    <a:pt x="500" y="384"/>
                    <a:pt x="434" y="384"/>
                    <a:pt x="367" y="451"/>
                  </a:cubicBezTo>
                  <a:cubicBezTo>
                    <a:pt x="334" y="451"/>
                    <a:pt x="300" y="484"/>
                    <a:pt x="267" y="517"/>
                  </a:cubicBezTo>
                  <a:cubicBezTo>
                    <a:pt x="234" y="551"/>
                    <a:pt x="234" y="584"/>
                    <a:pt x="200" y="584"/>
                  </a:cubicBezTo>
                  <a:lnTo>
                    <a:pt x="167" y="651"/>
                  </a:lnTo>
                  <a:lnTo>
                    <a:pt x="167" y="651"/>
                  </a:lnTo>
                  <a:cubicBezTo>
                    <a:pt x="167" y="651"/>
                    <a:pt x="167" y="618"/>
                    <a:pt x="167" y="618"/>
                  </a:cubicBezTo>
                  <a:lnTo>
                    <a:pt x="134" y="618"/>
                  </a:lnTo>
                  <a:lnTo>
                    <a:pt x="67" y="651"/>
                  </a:lnTo>
                  <a:cubicBezTo>
                    <a:pt x="33" y="651"/>
                    <a:pt x="33" y="684"/>
                    <a:pt x="33" y="684"/>
                  </a:cubicBezTo>
                  <a:cubicBezTo>
                    <a:pt x="0" y="718"/>
                    <a:pt x="0" y="751"/>
                    <a:pt x="33" y="751"/>
                  </a:cubicBezTo>
                  <a:lnTo>
                    <a:pt x="33" y="2185"/>
                  </a:lnTo>
                  <a:lnTo>
                    <a:pt x="33" y="2252"/>
                  </a:lnTo>
                  <a:lnTo>
                    <a:pt x="67" y="2252"/>
                  </a:lnTo>
                  <a:lnTo>
                    <a:pt x="134" y="2185"/>
                  </a:lnTo>
                  <a:cubicBezTo>
                    <a:pt x="134" y="2185"/>
                    <a:pt x="167" y="2185"/>
                    <a:pt x="167" y="2152"/>
                  </a:cubicBezTo>
                  <a:cubicBezTo>
                    <a:pt x="167" y="2119"/>
                    <a:pt x="167" y="2119"/>
                    <a:pt x="167" y="2085"/>
                  </a:cubicBezTo>
                  <a:lnTo>
                    <a:pt x="167" y="1251"/>
                  </a:lnTo>
                  <a:cubicBezTo>
                    <a:pt x="167" y="1118"/>
                    <a:pt x="200" y="984"/>
                    <a:pt x="234" y="884"/>
                  </a:cubicBezTo>
                  <a:cubicBezTo>
                    <a:pt x="267" y="784"/>
                    <a:pt x="334" y="718"/>
                    <a:pt x="400" y="684"/>
                  </a:cubicBezTo>
                  <a:cubicBezTo>
                    <a:pt x="434" y="651"/>
                    <a:pt x="467" y="634"/>
                    <a:pt x="496" y="634"/>
                  </a:cubicBezTo>
                  <a:cubicBezTo>
                    <a:pt x="525" y="634"/>
                    <a:pt x="551" y="651"/>
                    <a:pt x="567" y="684"/>
                  </a:cubicBezTo>
                  <a:cubicBezTo>
                    <a:pt x="634" y="784"/>
                    <a:pt x="634" y="884"/>
                    <a:pt x="634" y="984"/>
                  </a:cubicBezTo>
                  <a:lnTo>
                    <a:pt x="634" y="1818"/>
                  </a:lnTo>
                  <a:cubicBezTo>
                    <a:pt x="634" y="1852"/>
                    <a:pt x="634" y="1852"/>
                    <a:pt x="634" y="1852"/>
                  </a:cubicBezTo>
                  <a:lnTo>
                    <a:pt x="667" y="1852"/>
                  </a:lnTo>
                  <a:lnTo>
                    <a:pt x="734" y="1818"/>
                  </a:lnTo>
                  <a:cubicBezTo>
                    <a:pt x="767" y="1818"/>
                    <a:pt x="767" y="1785"/>
                    <a:pt x="801" y="1785"/>
                  </a:cubicBezTo>
                  <a:cubicBezTo>
                    <a:pt x="801" y="1752"/>
                    <a:pt x="801" y="1752"/>
                    <a:pt x="801" y="1718"/>
                  </a:cubicBezTo>
                  <a:lnTo>
                    <a:pt x="801" y="884"/>
                  </a:lnTo>
                  <a:cubicBezTo>
                    <a:pt x="767" y="751"/>
                    <a:pt x="801" y="618"/>
                    <a:pt x="867" y="517"/>
                  </a:cubicBezTo>
                  <a:cubicBezTo>
                    <a:pt x="867" y="417"/>
                    <a:pt x="934" y="351"/>
                    <a:pt x="1034" y="317"/>
                  </a:cubicBezTo>
                  <a:cubicBezTo>
                    <a:pt x="1068" y="284"/>
                    <a:pt x="1101" y="267"/>
                    <a:pt x="1130" y="267"/>
                  </a:cubicBezTo>
                  <a:cubicBezTo>
                    <a:pt x="1159" y="267"/>
                    <a:pt x="1184" y="284"/>
                    <a:pt x="1201" y="317"/>
                  </a:cubicBezTo>
                  <a:cubicBezTo>
                    <a:pt x="1234" y="417"/>
                    <a:pt x="1268" y="517"/>
                    <a:pt x="1234" y="618"/>
                  </a:cubicBezTo>
                  <a:lnTo>
                    <a:pt x="1234" y="1451"/>
                  </a:lnTo>
                  <a:cubicBezTo>
                    <a:pt x="1234" y="1485"/>
                    <a:pt x="1234" y="1485"/>
                    <a:pt x="1234" y="1518"/>
                  </a:cubicBezTo>
                  <a:lnTo>
                    <a:pt x="1301" y="1518"/>
                  </a:lnTo>
                  <a:lnTo>
                    <a:pt x="1368" y="1451"/>
                  </a:lnTo>
                  <a:cubicBezTo>
                    <a:pt x="1368" y="1451"/>
                    <a:pt x="1401" y="1451"/>
                    <a:pt x="1401" y="1418"/>
                  </a:cubicBezTo>
                  <a:cubicBezTo>
                    <a:pt x="1401" y="1385"/>
                    <a:pt x="1401" y="1385"/>
                    <a:pt x="1401" y="1351"/>
                  </a:cubicBezTo>
                  <a:lnTo>
                    <a:pt x="1401" y="517"/>
                  </a:lnTo>
                  <a:cubicBezTo>
                    <a:pt x="1401" y="351"/>
                    <a:pt x="1368" y="217"/>
                    <a:pt x="1301" y="50"/>
                  </a:cubicBezTo>
                  <a:cubicBezTo>
                    <a:pt x="1268" y="17"/>
                    <a:pt x="1234" y="0"/>
                    <a:pt x="11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524;p54"/>
            <p:cNvSpPr/>
            <p:nvPr/>
          </p:nvSpPr>
          <p:spPr>
            <a:xfrm>
              <a:off x="3815400" y="2266225"/>
              <a:ext cx="5025" cy="55700"/>
            </a:xfrm>
            <a:custGeom>
              <a:avLst/>
              <a:gdLst/>
              <a:ahLst/>
              <a:cxnLst/>
              <a:rect l="l" t="t" r="r" b="b"/>
              <a:pathLst>
                <a:path w="201" h="2228" extrusionOk="0">
                  <a:moveTo>
                    <a:pt x="167" y="1"/>
                  </a:moveTo>
                  <a:lnTo>
                    <a:pt x="34" y="67"/>
                  </a:lnTo>
                  <a:cubicBezTo>
                    <a:pt x="34" y="67"/>
                    <a:pt x="34" y="101"/>
                    <a:pt x="0" y="134"/>
                  </a:cubicBezTo>
                  <a:cubicBezTo>
                    <a:pt x="0" y="134"/>
                    <a:pt x="0" y="168"/>
                    <a:pt x="0" y="201"/>
                  </a:cubicBezTo>
                  <a:lnTo>
                    <a:pt x="0" y="334"/>
                  </a:lnTo>
                  <a:cubicBezTo>
                    <a:pt x="0" y="368"/>
                    <a:pt x="0" y="368"/>
                    <a:pt x="0" y="401"/>
                  </a:cubicBezTo>
                  <a:lnTo>
                    <a:pt x="34" y="401"/>
                  </a:lnTo>
                  <a:lnTo>
                    <a:pt x="167" y="334"/>
                  </a:lnTo>
                  <a:cubicBezTo>
                    <a:pt x="167" y="334"/>
                    <a:pt x="200" y="301"/>
                    <a:pt x="200" y="301"/>
                  </a:cubicBezTo>
                  <a:cubicBezTo>
                    <a:pt x="200" y="268"/>
                    <a:pt x="200" y="234"/>
                    <a:pt x="200" y="234"/>
                  </a:cubicBezTo>
                  <a:lnTo>
                    <a:pt x="200" y="67"/>
                  </a:lnTo>
                  <a:cubicBezTo>
                    <a:pt x="200" y="34"/>
                    <a:pt x="200" y="34"/>
                    <a:pt x="200" y="1"/>
                  </a:cubicBezTo>
                  <a:close/>
                  <a:moveTo>
                    <a:pt x="167" y="601"/>
                  </a:moveTo>
                  <a:lnTo>
                    <a:pt x="100" y="635"/>
                  </a:lnTo>
                  <a:cubicBezTo>
                    <a:pt x="67" y="635"/>
                    <a:pt x="67" y="668"/>
                    <a:pt x="34" y="668"/>
                  </a:cubicBezTo>
                  <a:cubicBezTo>
                    <a:pt x="34" y="701"/>
                    <a:pt x="34" y="735"/>
                    <a:pt x="34" y="735"/>
                  </a:cubicBezTo>
                  <a:lnTo>
                    <a:pt x="34" y="2169"/>
                  </a:lnTo>
                  <a:cubicBezTo>
                    <a:pt x="34" y="2169"/>
                    <a:pt x="34" y="2202"/>
                    <a:pt x="34" y="2202"/>
                  </a:cubicBezTo>
                  <a:cubicBezTo>
                    <a:pt x="50" y="2219"/>
                    <a:pt x="59" y="2227"/>
                    <a:pt x="67" y="2227"/>
                  </a:cubicBezTo>
                  <a:cubicBezTo>
                    <a:pt x="75" y="2227"/>
                    <a:pt x="84" y="2219"/>
                    <a:pt x="100" y="2202"/>
                  </a:cubicBezTo>
                  <a:lnTo>
                    <a:pt x="167" y="2169"/>
                  </a:lnTo>
                  <a:cubicBezTo>
                    <a:pt x="167" y="2169"/>
                    <a:pt x="200" y="2136"/>
                    <a:pt x="200" y="2136"/>
                  </a:cubicBezTo>
                  <a:cubicBezTo>
                    <a:pt x="200" y="2102"/>
                    <a:pt x="200" y="2069"/>
                    <a:pt x="200" y="2069"/>
                  </a:cubicBezTo>
                  <a:lnTo>
                    <a:pt x="200" y="635"/>
                  </a:lnTo>
                  <a:cubicBezTo>
                    <a:pt x="200" y="601"/>
                    <a:pt x="200" y="601"/>
                    <a:pt x="200" y="60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525;p54"/>
            <p:cNvSpPr/>
            <p:nvPr/>
          </p:nvSpPr>
          <p:spPr>
            <a:xfrm>
              <a:off x="3824575" y="2258100"/>
              <a:ext cx="17525" cy="52775"/>
            </a:xfrm>
            <a:custGeom>
              <a:avLst/>
              <a:gdLst/>
              <a:ahLst/>
              <a:cxnLst/>
              <a:rect l="l" t="t" r="r" b="b"/>
              <a:pathLst>
                <a:path w="701" h="2111" extrusionOk="0">
                  <a:moveTo>
                    <a:pt x="317" y="1"/>
                  </a:moveTo>
                  <a:cubicBezTo>
                    <a:pt x="309" y="1"/>
                    <a:pt x="300" y="9"/>
                    <a:pt x="300" y="26"/>
                  </a:cubicBezTo>
                  <a:lnTo>
                    <a:pt x="234" y="59"/>
                  </a:lnTo>
                  <a:cubicBezTo>
                    <a:pt x="200" y="59"/>
                    <a:pt x="200" y="92"/>
                    <a:pt x="200" y="92"/>
                  </a:cubicBezTo>
                  <a:cubicBezTo>
                    <a:pt x="200" y="126"/>
                    <a:pt x="200" y="159"/>
                    <a:pt x="200" y="159"/>
                  </a:cubicBezTo>
                  <a:lnTo>
                    <a:pt x="200" y="659"/>
                  </a:lnTo>
                  <a:lnTo>
                    <a:pt x="34" y="759"/>
                  </a:lnTo>
                  <a:cubicBezTo>
                    <a:pt x="34" y="759"/>
                    <a:pt x="0" y="793"/>
                    <a:pt x="0" y="793"/>
                  </a:cubicBezTo>
                  <a:cubicBezTo>
                    <a:pt x="0" y="826"/>
                    <a:pt x="0" y="859"/>
                    <a:pt x="0" y="859"/>
                  </a:cubicBezTo>
                  <a:lnTo>
                    <a:pt x="0" y="960"/>
                  </a:lnTo>
                  <a:cubicBezTo>
                    <a:pt x="0" y="993"/>
                    <a:pt x="0" y="993"/>
                    <a:pt x="0" y="1026"/>
                  </a:cubicBezTo>
                  <a:lnTo>
                    <a:pt x="34" y="1026"/>
                  </a:lnTo>
                  <a:lnTo>
                    <a:pt x="200" y="926"/>
                  </a:lnTo>
                  <a:lnTo>
                    <a:pt x="200" y="1693"/>
                  </a:lnTo>
                  <a:cubicBezTo>
                    <a:pt x="167" y="1827"/>
                    <a:pt x="200" y="1960"/>
                    <a:pt x="267" y="2060"/>
                  </a:cubicBezTo>
                  <a:cubicBezTo>
                    <a:pt x="300" y="2094"/>
                    <a:pt x="334" y="2110"/>
                    <a:pt x="371" y="2110"/>
                  </a:cubicBezTo>
                  <a:cubicBezTo>
                    <a:pt x="409" y="2110"/>
                    <a:pt x="451" y="2094"/>
                    <a:pt x="501" y="2060"/>
                  </a:cubicBezTo>
                  <a:lnTo>
                    <a:pt x="634" y="1994"/>
                  </a:lnTo>
                  <a:cubicBezTo>
                    <a:pt x="667" y="1960"/>
                    <a:pt x="667" y="1960"/>
                    <a:pt x="667" y="1927"/>
                  </a:cubicBezTo>
                  <a:cubicBezTo>
                    <a:pt x="701" y="1927"/>
                    <a:pt x="701" y="1894"/>
                    <a:pt x="667" y="1860"/>
                  </a:cubicBezTo>
                  <a:lnTo>
                    <a:pt x="667" y="1760"/>
                  </a:lnTo>
                  <a:cubicBezTo>
                    <a:pt x="701" y="1760"/>
                    <a:pt x="701" y="1727"/>
                    <a:pt x="667" y="1727"/>
                  </a:cubicBezTo>
                  <a:lnTo>
                    <a:pt x="634" y="1727"/>
                  </a:lnTo>
                  <a:lnTo>
                    <a:pt x="534" y="1793"/>
                  </a:lnTo>
                  <a:lnTo>
                    <a:pt x="467" y="1793"/>
                  </a:lnTo>
                  <a:cubicBezTo>
                    <a:pt x="456" y="1805"/>
                    <a:pt x="445" y="1808"/>
                    <a:pt x="435" y="1808"/>
                  </a:cubicBezTo>
                  <a:cubicBezTo>
                    <a:pt x="415" y="1808"/>
                    <a:pt x="401" y="1793"/>
                    <a:pt x="401" y="1793"/>
                  </a:cubicBezTo>
                  <a:cubicBezTo>
                    <a:pt x="401" y="1760"/>
                    <a:pt x="367" y="1727"/>
                    <a:pt x="367" y="1727"/>
                  </a:cubicBezTo>
                  <a:cubicBezTo>
                    <a:pt x="367" y="1660"/>
                    <a:pt x="367" y="1627"/>
                    <a:pt x="367" y="1593"/>
                  </a:cubicBezTo>
                  <a:lnTo>
                    <a:pt x="334" y="826"/>
                  </a:lnTo>
                  <a:lnTo>
                    <a:pt x="601" y="659"/>
                  </a:lnTo>
                  <a:cubicBezTo>
                    <a:pt x="601" y="659"/>
                    <a:pt x="634" y="659"/>
                    <a:pt x="634" y="626"/>
                  </a:cubicBezTo>
                  <a:cubicBezTo>
                    <a:pt x="634" y="593"/>
                    <a:pt x="634" y="593"/>
                    <a:pt x="634" y="559"/>
                  </a:cubicBezTo>
                  <a:lnTo>
                    <a:pt x="634" y="459"/>
                  </a:lnTo>
                  <a:cubicBezTo>
                    <a:pt x="634" y="459"/>
                    <a:pt x="634" y="426"/>
                    <a:pt x="634" y="426"/>
                  </a:cubicBezTo>
                  <a:cubicBezTo>
                    <a:pt x="634" y="409"/>
                    <a:pt x="626" y="401"/>
                    <a:pt x="617" y="401"/>
                  </a:cubicBezTo>
                  <a:cubicBezTo>
                    <a:pt x="609" y="401"/>
                    <a:pt x="601" y="409"/>
                    <a:pt x="601" y="426"/>
                  </a:cubicBezTo>
                  <a:lnTo>
                    <a:pt x="334" y="559"/>
                  </a:lnTo>
                  <a:lnTo>
                    <a:pt x="334" y="59"/>
                  </a:lnTo>
                  <a:lnTo>
                    <a:pt x="334" y="26"/>
                  </a:lnTo>
                  <a:cubicBezTo>
                    <a:pt x="334" y="9"/>
                    <a:pt x="325" y="1"/>
                    <a:pt x="3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526;p54"/>
            <p:cNvSpPr/>
            <p:nvPr/>
          </p:nvSpPr>
          <p:spPr>
            <a:xfrm>
              <a:off x="3844575" y="2247050"/>
              <a:ext cx="16700" cy="52150"/>
            </a:xfrm>
            <a:custGeom>
              <a:avLst/>
              <a:gdLst/>
              <a:ahLst/>
              <a:cxnLst/>
              <a:rect l="l" t="t" r="r" b="b"/>
              <a:pathLst>
                <a:path w="668" h="2086" extrusionOk="0">
                  <a:moveTo>
                    <a:pt x="301" y="1"/>
                  </a:moveTo>
                  <a:lnTo>
                    <a:pt x="234" y="34"/>
                  </a:lnTo>
                  <a:cubicBezTo>
                    <a:pt x="201" y="34"/>
                    <a:pt x="201" y="67"/>
                    <a:pt x="201" y="67"/>
                  </a:cubicBezTo>
                  <a:cubicBezTo>
                    <a:pt x="168" y="101"/>
                    <a:pt x="168" y="101"/>
                    <a:pt x="201" y="134"/>
                  </a:cubicBezTo>
                  <a:lnTo>
                    <a:pt x="201" y="634"/>
                  </a:lnTo>
                  <a:lnTo>
                    <a:pt x="34" y="734"/>
                  </a:lnTo>
                  <a:cubicBezTo>
                    <a:pt x="34" y="734"/>
                    <a:pt x="1" y="734"/>
                    <a:pt x="1" y="768"/>
                  </a:cubicBezTo>
                  <a:cubicBezTo>
                    <a:pt x="1" y="801"/>
                    <a:pt x="1" y="801"/>
                    <a:pt x="1" y="834"/>
                  </a:cubicBezTo>
                  <a:lnTo>
                    <a:pt x="1" y="935"/>
                  </a:lnTo>
                  <a:lnTo>
                    <a:pt x="1" y="968"/>
                  </a:lnTo>
                  <a:cubicBezTo>
                    <a:pt x="1" y="985"/>
                    <a:pt x="9" y="993"/>
                    <a:pt x="18" y="993"/>
                  </a:cubicBezTo>
                  <a:cubicBezTo>
                    <a:pt x="26" y="993"/>
                    <a:pt x="34" y="985"/>
                    <a:pt x="34" y="968"/>
                  </a:cubicBezTo>
                  <a:lnTo>
                    <a:pt x="201" y="901"/>
                  </a:lnTo>
                  <a:lnTo>
                    <a:pt x="201" y="1702"/>
                  </a:lnTo>
                  <a:cubicBezTo>
                    <a:pt x="168" y="1802"/>
                    <a:pt x="201" y="1935"/>
                    <a:pt x="268" y="2035"/>
                  </a:cubicBezTo>
                  <a:cubicBezTo>
                    <a:pt x="284" y="2069"/>
                    <a:pt x="318" y="2085"/>
                    <a:pt x="359" y="2085"/>
                  </a:cubicBezTo>
                  <a:cubicBezTo>
                    <a:pt x="401" y="2085"/>
                    <a:pt x="451" y="2069"/>
                    <a:pt x="501" y="2035"/>
                  </a:cubicBezTo>
                  <a:lnTo>
                    <a:pt x="635" y="1969"/>
                  </a:lnTo>
                  <a:cubicBezTo>
                    <a:pt x="668" y="1969"/>
                    <a:pt x="668" y="1935"/>
                    <a:pt x="668" y="1935"/>
                  </a:cubicBezTo>
                  <a:cubicBezTo>
                    <a:pt x="668" y="1902"/>
                    <a:pt x="668" y="1869"/>
                    <a:pt x="668" y="1869"/>
                  </a:cubicBezTo>
                  <a:lnTo>
                    <a:pt x="668" y="1768"/>
                  </a:lnTo>
                  <a:cubicBezTo>
                    <a:pt x="668" y="1735"/>
                    <a:pt x="668" y="1735"/>
                    <a:pt x="668" y="1702"/>
                  </a:cubicBezTo>
                  <a:lnTo>
                    <a:pt x="635" y="1702"/>
                  </a:lnTo>
                  <a:lnTo>
                    <a:pt x="535" y="1768"/>
                  </a:lnTo>
                  <a:cubicBezTo>
                    <a:pt x="501" y="1768"/>
                    <a:pt x="468" y="1802"/>
                    <a:pt x="434" y="1802"/>
                  </a:cubicBezTo>
                  <a:cubicBezTo>
                    <a:pt x="434" y="1802"/>
                    <a:pt x="401" y="1768"/>
                    <a:pt x="401" y="1768"/>
                  </a:cubicBezTo>
                  <a:cubicBezTo>
                    <a:pt x="368" y="1735"/>
                    <a:pt x="368" y="1735"/>
                    <a:pt x="368" y="1702"/>
                  </a:cubicBezTo>
                  <a:cubicBezTo>
                    <a:pt x="368" y="1668"/>
                    <a:pt x="368" y="1635"/>
                    <a:pt x="368" y="1602"/>
                  </a:cubicBezTo>
                  <a:lnTo>
                    <a:pt x="334" y="801"/>
                  </a:lnTo>
                  <a:lnTo>
                    <a:pt x="601" y="634"/>
                  </a:lnTo>
                  <a:cubicBezTo>
                    <a:pt x="601" y="634"/>
                    <a:pt x="635" y="634"/>
                    <a:pt x="635" y="601"/>
                  </a:cubicBezTo>
                  <a:cubicBezTo>
                    <a:pt x="635" y="568"/>
                    <a:pt x="635" y="568"/>
                    <a:pt x="635" y="534"/>
                  </a:cubicBezTo>
                  <a:lnTo>
                    <a:pt x="635" y="434"/>
                  </a:lnTo>
                  <a:cubicBezTo>
                    <a:pt x="635" y="434"/>
                    <a:pt x="635" y="401"/>
                    <a:pt x="635" y="401"/>
                  </a:cubicBezTo>
                  <a:cubicBezTo>
                    <a:pt x="618" y="384"/>
                    <a:pt x="610" y="376"/>
                    <a:pt x="605" y="376"/>
                  </a:cubicBezTo>
                  <a:cubicBezTo>
                    <a:pt x="601" y="376"/>
                    <a:pt x="601" y="384"/>
                    <a:pt x="601" y="401"/>
                  </a:cubicBezTo>
                  <a:lnTo>
                    <a:pt x="334" y="534"/>
                  </a:lnTo>
                  <a:lnTo>
                    <a:pt x="334" y="34"/>
                  </a:lnTo>
                  <a:cubicBezTo>
                    <a:pt x="334" y="34"/>
                    <a:pt x="334" y="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527;p54"/>
            <p:cNvSpPr/>
            <p:nvPr/>
          </p:nvSpPr>
          <p:spPr>
            <a:xfrm>
              <a:off x="3865425" y="2244550"/>
              <a:ext cx="23375" cy="43400"/>
            </a:xfrm>
            <a:custGeom>
              <a:avLst/>
              <a:gdLst/>
              <a:ahLst/>
              <a:cxnLst/>
              <a:rect l="l" t="t" r="r" b="b"/>
              <a:pathLst>
                <a:path w="935" h="1736" extrusionOk="0">
                  <a:moveTo>
                    <a:pt x="593" y="309"/>
                  </a:moveTo>
                  <a:cubicBezTo>
                    <a:pt x="626" y="309"/>
                    <a:pt x="651" y="317"/>
                    <a:pt x="668" y="334"/>
                  </a:cubicBezTo>
                  <a:cubicBezTo>
                    <a:pt x="735" y="401"/>
                    <a:pt x="768" y="501"/>
                    <a:pt x="768" y="601"/>
                  </a:cubicBezTo>
                  <a:lnTo>
                    <a:pt x="201" y="901"/>
                  </a:lnTo>
                  <a:cubicBezTo>
                    <a:pt x="201" y="834"/>
                    <a:pt x="201" y="801"/>
                    <a:pt x="234" y="734"/>
                  </a:cubicBezTo>
                  <a:cubicBezTo>
                    <a:pt x="234" y="668"/>
                    <a:pt x="234" y="601"/>
                    <a:pt x="268" y="568"/>
                  </a:cubicBezTo>
                  <a:cubicBezTo>
                    <a:pt x="301" y="501"/>
                    <a:pt x="334" y="467"/>
                    <a:pt x="368" y="434"/>
                  </a:cubicBezTo>
                  <a:cubicBezTo>
                    <a:pt x="401" y="401"/>
                    <a:pt x="434" y="367"/>
                    <a:pt x="468" y="334"/>
                  </a:cubicBezTo>
                  <a:cubicBezTo>
                    <a:pt x="518" y="317"/>
                    <a:pt x="559" y="309"/>
                    <a:pt x="593" y="309"/>
                  </a:cubicBezTo>
                  <a:close/>
                  <a:moveTo>
                    <a:pt x="668" y="0"/>
                  </a:moveTo>
                  <a:cubicBezTo>
                    <a:pt x="601" y="0"/>
                    <a:pt x="534" y="34"/>
                    <a:pt x="468" y="67"/>
                  </a:cubicBezTo>
                  <a:cubicBezTo>
                    <a:pt x="401" y="101"/>
                    <a:pt x="334" y="167"/>
                    <a:pt x="301" y="234"/>
                  </a:cubicBezTo>
                  <a:cubicBezTo>
                    <a:pt x="234" y="301"/>
                    <a:pt x="201" y="367"/>
                    <a:pt x="168" y="434"/>
                  </a:cubicBezTo>
                  <a:cubicBezTo>
                    <a:pt x="101" y="534"/>
                    <a:pt x="67" y="634"/>
                    <a:pt x="67" y="701"/>
                  </a:cubicBezTo>
                  <a:cubicBezTo>
                    <a:pt x="34" y="801"/>
                    <a:pt x="34" y="901"/>
                    <a:pt x="34" y="1001"/>
                  </a:cubicBezTo>
                  <a:cubicBezTo>
                    <a:pt x="1" y="1101"/>
                    <a:pt x="1" y="1168"/>
                    <a:pt x="34" y="1268"/>
                  </a:cubicBezTo>
                  <a:cubicBezTo>
                    <a:pt x="34" y="1335"/>
                    <a:pt x="34" y="1435"/>
                    <a:pt x="67" y="1502"/>
                  </a:cubicBezTo>
                  <a:cubicBezTo>
                    <a:pt x="67" y="1568"/>
                    <a:pt x="101" y="1635"/>
                    <a:pt x="168" y="1668"/>
                  </a:cubicBezTo>
                  <a:cubicBezTo>
                    <a:pt x="201" y="1702"/>
                    <a:pt x="234" y="1735"/>
                    <a:pt x="301" y="1735"/>
                  </a:cubicBezTo>
                  <a:cubicBezTo>
                    <a:pt x="368" y="1735"/>
                    <a:pt x="434" y="1735"/>
                    <a:pt x="468" y="1702"/>
                  </a:cubicBezTo>
                  <a:cubicBezTo>
                    <a:pt x="534" y="1668"/>
                    <a:pt x="601" y="1602"/>
                    <a:pt x="668" y="1568"/>
                  </a:cubicBezTo>
                  <a:cubicBezTo>
                    <a:pt x="701" y="1502"/>
                    <a:pt x="768" y="1435"/>
                    <a:pt x="801" y="1368"/>
                  </a:cubicBezTo>
                  <a:cubicBezTo>
                    <a:pt x="835" y="1335"/>
                    <a:pt x="835" y="1268"/>
                    <a:pt x="868" y="1201"/>
                  </a:cubicBezTo>
                  <a:cubicBezTo>
                    <a:pt x="901" y="1168"/>
                    <a:pt x="901" y="1135"/>
                    <a:pt x="901" y="1068"/>
                  </a:cubicBezTo>
                  <a:cubicBezTo>
                    <a:pt x="901" y="1068"/>
                    <a:pt x="901" y="1035"/>
                    <a:pt x="901" y="1035"/>
                  </a:cubicBezTo>
                  <a:cubicBezTo>
                    <a:pt x="901" y="1018"/>
                    <a:pt x="893" y="1010"/>
                    <a:pt x="885" y="1010"/>
                  </a:cubicBezTo>
                  <a:cubicBezTo>
                    <a:pt x="876" y="1010"/>
                    <a:pt x="868" y="1018"/>
                    <a:pt x="868" y="1035"/>
                  </a:cubicBezTo>
                  <a:lnTo>
                    <a:pt x="801" y="1068"/>
                  </a:lnTo>
                  <a:cubicBezTo>
                    <a:pt x="801" y="1068"/>
                    <a:pt x="768" y="1068"/>
                    <a:pt x="768" y="1101"/>
                  </a:cubicBezTo>
                  <a:lnTo>
                    <a:pt x="735" y="1135"/>
                  </a:lnTo>
                  <a:cubicBezTo>
                    <a:pt x="701" y="1201"/>
                    <a:pt x="701" y="1235"/>
                    <a:pt x="668" y="1301"/>
                  </a:cubicBezTo>
                  <a:cubicBezTo>
                    <a:pt x="601" y="1335"/>
                    <a:pt x="568" y="1401"/>
                    <a:pt x="501" y="1435"/>
                  </a:cubicBezTo>
                  <a:cubicBezTo>
                    <a:pt x="468" y="1451"/>
                    <a:pt x="426" y="1460"/>
                    <a:pt x="389" y="1460"/>
                  </a:cubicBezTo>
                  <a:cubicBezTo>
                    <a:pt x="351" y="1460"/>
                    <a:pt x="318" y="1451"/>
                    <a:pt x="301" y="1435"/>
                  </a:cubicBezTo>
                  <a:cubicBezTo>
                    <a:pt x="234" y="1368"/>
                    <a:pt x="201" y="1268"/>
                    <a:pt x="201" y="1168"/>
                  </a:cubicBezTo>
                  <a:lnTo>
                    <a:pt x="901" y="768"/>
                  </a:lnTo>
                  <a:cubicBezTo>
                    <a:pt x="901" y="768"/>
                    <a:pt x="935" y="734"/>
                    <a:pt x="935" y="734"/>
                  </a:cubicBezTo>
                  <a:cubicBezTo>
                    <a:pt x="935" y="701"/>
                    <a:pt x="935" y="668"/>
                    <a:pt x="935" y="668"/>
                  </a:cubicBezTo>
                  <a:lnTo>
                    <a:pt x="935" y="568"/>
                  </a:lnTo>
                  <a:cubicBezTo>
                    <a:pt x="935" y="467"/>
                    <a:pt x="935" y="367"/>
                    <a:pt x="901" y="267"/>
                  </a:cubicBezTo>
                  <a:cubicBezTo>
                    <a:pt x="868" y="201"/>
                    <a:pt x="868" y="134"/>
                    <a:pt x="801" y="101"/>
                  </a:cubicBezTo>
                  <a:cubicBezTo>
                    <a:pt x="768" y="34"/>
                    <a:pt x="735" y="0"/>
                    <a:pt x="6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528;p54"/>
            <p:cNvSpPr/>
            <p:nvPr/>
          </p:nvSpPr>
          <p:spPr>
            <a:xfrm>
              <a:off x="3892950" y="2210350"/>
              <a:ext cx="23375" cy="62575"/>
            </a:xfrm>
            <a:custGeom>
              <a:avLst/>
              <a:gdLst/>
              <a:ahLst/>
              <a:cxnLst/>
              <a:rect l="l" t="t" r="r" b="b"/>
              <a:pathLst>
                <a:path w="935" h="2503" extrusionOk="0">
                  <a:moveTo>
                    <a:pt x="588" y="1018"/>
                  </a:moveTo>
                  <a:cubicBezTo>
                    <a:pt x="626" y="1018"/>
                    <a:pt x="668" y="1035"/>
                    <a:pt x="701" y="1068"/>
                  </a:cubicBezTo>
                  <a:cubicBezTo>
                    <a:pt x="768" y="1135"/>
                    <a:pt x="801" y="1235"/>
                    <a:pt x="768" y="1335"/>
                  </a:cubicBezTo>
                  <a:lnTo>
                    <a:pt x="768" y="1469"/>
                  </a:lnTo>
                  <a:lnTo>
                    <a:pt x="768" y="1569"/>
                  </a:lnTo>
                  <a:lnTo>
                    <a:pt x="768" y="1602"/>
                  </a:lnTo>
                  <a:cubicBezTo>
                    <a:pt x="768" y="1702"/>
                    <a:pt x="734" y="1835"/>
                    <a:pt x="701" y="1969"/>
                  </a:cubicBezTo>
                  <a:cubicBezTo>
                    <a:pt x="634" y="2036"/>
                    <a:pt x="568" y="2136"/>
                    <a:pt x="501" y="2202"/>
                  </a:cubicBezTo>
                  <a:cubicBezTo>
                    <a:pt x="451" y="2219"/>
                    <a:pt x="409" y="2227"/>
                    <a:pt x="372" y="2227"/>
                  </a:cubicBezTo>
                  <a:cubicBezTo>
                    <a:pt x="334" y="2227"/>
                    <a:pt x="301" y="2219"/>
                    <a:pt x="267" y="2202"/>
                  </a:cubicBezTo>
                  <a:cubicBezTo>
                    <a:pt x="234" y="2102"/>
                    <a:pt x="201" y="2002"/>
                    <a:pt x="201" y="1902"/>
                  </a:cubicBezTo>
                  <a:lnTo>
                    <a:pt x="201" y="1702"/>
                  </a:lnTo>
                  <a:cubicBezTo>
                    <a:pt x="201" y="1569"/>
                    <a:pt x="234" y="1435"/>
                    <a:pt x="267" y="1302"/>
                  </a:cubicBezTo>
                  <a:cubicBezTo>
                    <a:pt x="334" y="1202"/>
                    <a:pt x="401" y="1102"/>
                    <a:pt x="501" y="1068"/>
                  </a:cubicBezTo>
                  <a:cubicBezTo>
                    <a:pt x="518" y="1035"/>
                    <a:pt x="551" y="1018"/>
                    <a:pt x="588" y="1018"/>
                  </a:cubicBezTo>
                  <a:close/>
                  <a:moveTo>
                    <a:pt x="868" y="1"/>
                  </a:moveTo>
                  <a:lnTo>
                    <a:pt x="801" y="34"/>
                  </a:lnTo>
                  <a:cubicBezTo>
                    <a:pt x="801" y="68"/>
                    <a:pt x="768" y="68"/>
                    <a:pt x="768" y="101"/>
                  </a:cubicBezTo>
                  <a:cubicBezTo>
                    <a:pt x="768" y="101"/>
                    <a:pt x="768" y="134"/>
                    <a:pt x="768" y="168"/>
                  </a:cubicBezTo>
                  <a:lnTo>
                    <a:pt x="768" y="835"/>
                  </a:lnTo>
                  <a:cubicBezTo>
                    <a:pt x="734" y="801"/>
                    <a:pt x="701" y="768"/>
                    <a:pt x="668" y="768"/>
                  </a:cubicBezTo>
                  <a:cubicBezTo>
                    <a:pt x="648" y="758"/>
                    <a:pt x="629" y="754"/>
                    <a:pt x="609" y="754"/>
                  </a:cubicBezTo>
                  <a:cubicBezTo>
                    <a:pt x="562" y="754"/>
                    <a:pt x="515" y="778"/>
                    <a:pt x="468" y="801"/>
                  </a:cubicBezTo>
                  <a:cubicBezTo>
                    <a:pt x="401" y="835"/>
                    <a:pt x="334" y="901"/>
                    <a:pt x="301" y="968"/>
                  </a:cubicBezTo>
                  <a:cubicBezTo>
                    <a:pt x="234" y="1035"/>
                    <a:pt x="201" y="1102"/>
                    <a:pt x="167" y="1168"/>
                  </a:cubicBezTo>
                  <a:cubicBezTo>
                    <a:pt x="101" y="1268"/>
                    <a:pt x="67" y="1368"/>
                    <a:pt x="67" y="1469"/>
                  </a:cubicBezTo>
                  <a:cubicBezTo>
                    <a:pt x="34" y="1569"/>
                    <a:pt x="34" y="1669"/>
                    <a:pt x="1" y="1802"/>
                  </a:cubicBezTo>
                  <a:lnTo>
                    <a:pt x="1" y="1969"/>
                  </a:lnTo>
                  <a:cubicBezTo>
                    <a:pt x="34" y="2069"/>
                    <a:pt x="34" y="2169"/>
                    <a:pt x="67" y="2269"/>
                  </a:cubicBezTo>
                  <a:cubicBezTo>
                    <a:pt x="67" y="2336"/>
                    <a:pt x="101" y="2369"/>
                    <a:pt x="167" y="2436"/>
                  </a:cubicBezTo>
                  <a:cubicBezTo>
                    <a:pt x="201" y="2469"/>
                    <a:pt x="234" y="2503"/>
                    <a:pt x="301" y="2503"/>
                  </a:cubicBezTo>
                  <a:cubicBezTo>
                    <a:pt x="367" y="2503"/>
                    <a:pt x="401" y="2469"/>
                    <a:pt x="468" y="2469"/>
                  </a:cubicBezTo>
                  <a:cubicBezTo>
                    <a:pt x="534" y="2403"/>
                    <a:pt x="601" y="2336"/>
                    <a:pt x="668" y="2269"/>
                  </a:cubicBezTo>
                  <a:cubicBezTo>
                    <a:pt x="701" y="2202"/>
                    <a:pt x="734" y="2136"/>
                    <a:pt x="768" y="2069"/>
                  </a:cubicBezTo>
                  <a:lnTo>
                    <a:pt x="768" y="2169"/>
                  </a:lnTo>
                  <a:cubicBezTo>
                    <a:pt x="768" y="2169"/>
                    <a:pt x="768" y="2202"/>
                    <a:pt x="768" y="2202"/>
                  </a:cubicBezTo>
                  <a:lnTo>
                    <a:pt x="801" y="2202"/>
                  </a:lnTo>
                  <a:lnTo>
                    <a:pt x="868" y="2169"/>
                  </a:lnTo>
                  <a:cubicBezTo>
                    <a:pt x="901" y="2169"/>
                    <a:pt x="901" y="2136"/>
                    <a:pt x="935" y="2136"/>
                  </a:cubicBezTo>
                  <a:cubicBezTo>
                    <a:pt x="935" y="2102"/>
                    <a:pt x="935" y="2069"/>
                    <a:pt x="935" y="2069"/>
                  </a:cubicBezTo>
                  <a:lnTo>
                    <a:pt x="935" y="68"/>
                  </a:lnTo>
                  <a:cubicBezTo>
                    <a:pt x="935" y="34"/>
                    <a:pt x="935" y="1"/>
                    <a:pt x="9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529;p54"/>
            <p:cNvSpPr/>
            <p:nvPr/>
          </p:nvSpPr>
          <p:spPr>
            <a:xfrm>
              <a:off x="3934650" y="2205350"/>
              <a:ext cx="20875" cy="44225"/>
            </a:xfrm>
            <a:custGeom>
              <a:avLst/>
              <a:gdLst/>
              <a:ahLst/>
              <a:cxnLst/>
              <a:rect l="l" t="t" r="r" b="b"/>
              <a:pathLst>
                <a:path w="835" h="1769" extrusionOk="0">
                  <a:moveTo>
                    <a:pt x="601" y="1"/>
                  </a:moveTo>
                  <a:cubicBezTo>
                    <a:pt x="534" y="1"/>
                    <a:pt x="467" y="34"/>
                    <a:pt x="401" y="67"/>
                  </a:cubicBezTo>
                  <a:cubicBezTo>
                    <a:pt x="334" y="101"/>
                    <a:pt x="301" y="134"/>
                    <a:pt x="234" y="201"/>
                  </a:cubicBezTo>
                  <a:cubicBezTo>
                    <a:pt x="201" y="234"/>
                    <a:pt x="167" y="301"/>
                    <a:pt x="134" y="368"/>
                  </a:cubicBezTo>
                  <a:cubicBezTo>
                    <a:pt x="100" y="434"/>
                    <a:pt x="67" y="501"/>
                    <a:pt x="67" y="568"/>
                  </a:cubicBezTo>
                  <a:cubicBezTo>
                    <a:pt x="34" y="601"/>
                    <a:pt x="34" y="668"/>
                    <a:pt x="34" y="735"/>
                  </a:cubicBezTo>
                  <a:cubicBezTo>
                    <a:pt x="34" y="835"/>
                    <a:pt x="34" y="901"/>
                    <a:pt x="100" y="1001"/>
                  </a:cubicBezTo>
                  <a:cubicBezTo>
                    <a:pt x="124" y="1025"/>
                    <a:pt x="164" y="1049"/>
                    <a:pt x="233" y="1049"/>
                  </a:cubicBezTo>
                  <a:cubicBezTo>
                    <a:pt x="262" y="1049"/>
                    <a:pt x="295" y="1045"/>
                    <a:pt x="334" y="1035"/>
                  </a:cubicBezTo>
                  <a:lnTo>
                    <a:pt x="467" y="1001"/>
                  </a:lnTo>
                  <a:lnTo>
                    <a:pt x="567" y="1001"/>
                  </a:lnTo>
                  <a:cubicBezTo>
                    <a:pt x="601" y="1001"/>
                    <a:pt x="634" y="1001"/>
                    <a:pt x="634" y="1035"/>
                  </a:cubicBezTo>
                  <a:cubicBezTo>
                    <a:pt x="668" y="1035"/>
                    <a:pt x="668" y="1068"/>
                    <a:pt x="668" y="1101"/>
                  </a:cubicBezTo>
                  <a:cubicBezTo>
                    <a:pt x="634" y="1135"/>
                    <a:pt x="634" y="1168"/>
                    <a:pt x="601" y="1202"/>
                  </a:cubicBezTo>
                  <a:cubicBezTo>
                    <a:pt x="601" y="1235"/>
                    <a:pt x="567" y="1268"/>
                    <a:pt x="567" y="1302"/>
                  </a:cubicBezTo>
                  <a:cubicBezTo>
                    <a:pt x="534" y="1335"/>
                    <a:pt x="501" y="1368"/>
                    <a:pt x="467" y="1402"/>
                  </a:cubicBezTo>
                  <a:cubicBezTo>
                    <a:pt x="467" y="1402"/>
                    <a:pt x="434" y="1435"/>
                    <a:pt x="401" y="1468"/>
                  </a:cubicBezTo>
                  <a:cubicBezTo>
                    <a:pt x="367" y="1502"/>
                    <a:pt x="301" y="1502"/>
                    <a:pt x="267" y="1502"/>
                  </a:cubicBezTo>
                  <a:cubicBezTo>
                    <a:pt x="201" y="1502"/>
                    <a:pt x="167" y="1468"/>
                    <a:pt x="167" y="1468"/>
                  </a:cubicBezTo>
                  <a:lnTo>
                    <a:pt x="100" y="1468"/>
                  </a:lnTo>
                  <a:lnTo>
                    <a:pt x="34" y="1502"/>
                  </a:lnTo>
                  <a:cubicBezTo>
                    <a:pt x="0" y="1502"/>
                    <a:pt x="0" y="1535"/>
                    <a:pt x="0" y="1535"/>
                  </a:cubicBezTo>
                  <a:cubicBezTo>
                    <a:pt x="0" y="1568"/>
                    <a:pt x="0" y="1568"/>
                    <a:pt x="0" y="1602"/>
                  </a:cubicBezTo>
                  <a:cubicBezTo>
                    <a:pt x="0" y="1635"/>
                    <a:pt x="0" y="1669"/>
                    <a:pt x="34" y="1702"/>
                  </a:cubicBezTo>
                  <a:cubicBezTo>
                    <a:pt x="34" y="1735"/>
                    <a:pt x="67" y="1769"/>
                    <a:pt x="100" y="1769"/>
                  </a:cubicBezTo>
                  <a:lnTo>
                    <a:pt x="234" y="1769"/>
                  </a:lnTo>
                  <a:cubicBezTo>
                    <a:pt x="301" y="1769"/>
                    <a:pt x="367" y="1735"/>
                    <a:pt x="401" y="1702"/>
                  </a:cubicBezTo>
                  <a:cubicBezTo>
                    <a:pt x="467" y="1669"/>
                    <a:pt x="534" y="1635"/>
                    <a:pt x="567" y="1568"/>
                  </a:cubicBezTo>
                  <a:cubicBezTo>
                    <a:pt x="668" y="1468"/>
                    <a:pt x="734" y="1335"/>
                    <a:pt x="801" y="1202"/>
                  </a:cubicBezTo>
                  <a:cubicBezTo>
                    <a:pt x="801" y="1135"/>
                    <a:pt x="834" y="1068"/>
                    <a:pt x="834" y="1001"/>
                  </a:cubicBezTo>
                  <a:cubicBezTo>
                    <a:pt x="834" y="968"/>
                    <a:pt x="834" y="901"/>
                    <a:pt x="834" y="868"/>
                  </a:cubicBezTo>
                  <a:cubicBezTo>
                    <a:pt x="801" y="801"/>
                    <a:pt x="801" y="768"/>
                    <a:pt x="768" y="768"/>
                  </a:cubicBezTo>
                  <a:cubicBezTo>
                    <a:pt x="734" y="735"/>
                    <a:pt x="701" y="701"/>
                    <a:pt x="668" y="701"/>
                  </a:cubicBezTo>
                  <a:lnTo>
                    <a:pt x="534" y="701"/>
                  </a:lnTo>
                  <a:lnTo>
                    <a:pt x="367" y="735"/>
                  </a:lnTo>
                  <a:lnTo>
                    <a:pt x="267" y="735"/>
                  </a:lnTo>
                  <a:cubicBezTo>
                    <a:pt x="267" y="735"/>
                    <a:pt x="234" y="735"/>
                    <a:pt x="234" y="701"/>
                  </a:cubicBezTo>
                  <a:cubicBezTo>
                    <a:pt x="234" y="701"/>
                    <a:pt x="234" y="668"/>
                    <a:pt x="234" y="634"/>
                  </a:cubicBezTo>
                  <a:cubicBezTo>
                    <a:pt x="234" y="568"/>
                    <a:pt x="234" y="501"/>
                    <a:pt x="301" y="468"/>
                  </a:cubicBezTo>
                  <a:cubicBezTo>
                    <a:pt x="334" y="401"/>
                    <a:pt x="367" y="334"/>
                    <a:pt x="434" y="334"/>
                  </a:cubicBezTo>
                  <a:cubicBezTo>
                    <a:pt x="467" y="301"/>
                    <a:pt x="534" y="268"/>
                    <a:pt x="567" y="268"/>
                  </a:cubicBezTo>
                  <a:cubicBezTo>
                    <a:pt x="601" y="268"/>
                    <a:pt x="634" y="301"/>
                    <a:pt x="634" y="301"/>
                  </a:cubicBezTo>
                  <a:lnTo>
                    <a:pt x="701" y="301"/>
                  </a:lnTo>
                  <a:lnTo>
                    <a:pt x="768" y="268"/>
                  </a:lnTo>
                  <a:cubicBezTo>
                    <a:pt x="801" y="268"/>
                    <a:pt x="801" y="234"/>
                    <a:pt x="801" y="234"/>
                  </a:cubicBezTo>
                  <a:cubicBezTo>
                    <a:pt x="801" y="201"/>
                    <a:pt x="801" y="201"/>
                    <a:pt x="801" y="167"/>
                  </a:cubicBezTo>
                  <a:cubicBezTo>
                    <a:pt x="801" y="134"/>
                    <a:pt x="801" y="101"/>
                    <a:pt x="768" y="67"/>
                  </a:cubicBezTo>
                  <a:cubicBezTo>
                    <a:pt x="768" y="34"/>
                    <a:pt x="734" y="1"/>
                    <a:pt x="7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530;p54"/>
            <p:cNvSpPr/>
            <p:nvPr/>
          </p:nvSpPr>
          <p:spPr>
            <a:xfrm>
              <a:off x="3961325" y="2182000"/>
              <a:ext cx="5025" cy="55700"/>
            </a:xfrm>
            <a:custGeom>
              <a:avLst/>
              <a:gdLst/>
              <a:ahLst/>
              <a:cxnLst/>
              <a:rect l="l" t="t" r="r" b="b"/>
              <a:pathLst>
                <a:path w="201" h="2228" extrusionOk="0">
                  <a:moveTo>
                    <a:pt x="168" y="1"/>
                  </a:moveTo>
                  <a:lnTo>
                    <a:pt x="68" y="67"/>
                  </a:lnTo>
                  <a:cubicBezTo>
                    <a:pt x="34" y="67"/>
                    <a:pt x="34" y="101"/>
                    <a:pt x="34" y="101"/>
                  </a:cubicBezTo>
                  <a:cubicBezTo>
                    <a:pt x="1" y="134"/>
                    <a:pt x="1" y="167"/>
                    <a:pt x="34" y="167"/>
                  </a:cubicBezTo>
                  <a:lnTo>
                    <a:pt x="34" y="334"/>
                  </a:lnTo>
                  <a:cubicBezTo>
                    <a:pt x="34" y="368"/>
                    <a:pt x="1" y="401"/>
                    <a:pt x="34" y="401"/>
                  </a:cubicBezTo>
                  <a:lnTo>
                    <a:pt x="68" y="401"/>
                  </a:lnTo>
                  <a:lnTo>
                    <a:pt x="168" y="334"/>
                  </a:lnTo>
                  <a:cubicBezTo>
                    <a:pt x="201" y="301"/>
                    <a:pt x="201" y="301"/>
                    <a:pt x="201" y="301"/>
                  </a:cubicBezTo>
                  <a:cubicBezTo>
                    <a:pt x="201" y="268"/>
                    <a:pt x="201" y="234"/>
                    <a:pt x="201" y="234"/>
                  </a:cubicBezTo>
                  <a:lnTo>
                    <a:pt x="201" y="34"/>
                  </a:lnTo>
                  <a:cubicBezTo>
                    <a:pt x="201" y="34"/>
                    <a:pt x="201" y="1"/>
                    <a:pt x="201" y="1"/>
                  </a:cubicBezTo>
                  <a:close/>
                  <a:moveTo>
                    <a:pt x="134" y="601"/>
                  </a:moveTo>
                  <a:lnTo>
                    <a:pt x="68" y="634"/>
                  </a:lnTo>
                  <a:cubicBezTo>
                    <a:pt x="68" y="634"/>
                    <a:pt x="68" y="668"/>
                    <a:pt x="68" y="668"/>
                  </a:cubicBezTo>
                  <a:cubicBezTo>
                    <a:pt x="68" y="701"/>
                    <a:pt x="68" y="735"/>
                    <a:pt x="68" y="735"/>
                  </a:cubicBezTo>
                  <a:lnTo>
                    <a:pt x="68" y="2169"/>
                  </a:lnTo>
                  <a:cubicBezTo>
                    <a:pt x="68" y="2169"/>
                    <a:pt x="68" y="2202"/>
                    <a:pt x="68" y="2202"/>
                  </a:cubicBezTo>
                  <a:cubicBezTo>
                    <a:pt x="68" y="2219"/>
                    <a:pt x="76" y="2227"/>
                    <a:pt x="84" y="2227"/>
                  </a:cubicBezTo>
                  <a:cubicBezTo>
                    <a:pt x="93" y="2227"/>
                    <a:pt x="101" y="2219"/>
                    <a:pt x="101" y="2202"/>
                  </a:cubicBezTo>
                  <a:lnTo>
                    <a:pt x="168" y="2169"/>
                  </a:lnTo>
                  <a:cubicBezTo>
                    <a:pt x="201" y="2169"/>
                    <a:pt x="201" y="2136"/>
                    <a:pt x="201" y="2136"/>
                  </a:cubicBezTo>
                  <a:cubicBezTo>
                    <a:pt x="201" y="2102"/>
                    <a:pt x="201" y="2069"/>
                    <a:pt x="201" y="2069"/>
                  </a:cubicBezTo>
                  <a:lnTo>
                    <a:pt x="168" y="634"/>
                  </a:lnTo>
                  <a:cubicBezTo>
                    <a:pt x="201" y="634"/>
                    <a:pt x="201" y="601"/>
                    <a:pt x="168" y="60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531;p54"/>
            <p:cNvSpPr/>
            <p:nvPr/>
          </p:nvSpPr>
          <p:spPr>
            <a:xfrm>
              <a:off x="3970500" y="2173675"/>
              <a:ext cx="17550" cy="52475"/>
            </a:xfrm>
            <a:custGeom>
              <a:avLst/>
              <a:gdLst/>
              <a:ahLst/>
              <a:cxnLst/>
              <a:rect l="l" t="t" r="r" b="b"/>
              <a:pathLst>
                <a:path w="702" h="2099" extrusionOk="0">
                  <a:moveTo>
                    <a:pt x="301" y="0"/>
                  </a:moveTo>
                  <a:lnTo>
                    <a:pt x="234" y="33"/>
                  </a:lnTo>
                  <a:cubicBezTo>
                    <a:pt x="234" y="33"/>
                    <a:pt x="201" y="67"/>
                    <a:pt x="201" y="67"/>
                  </a:cubicBezTo>
                  <a:cubicBezTo>
                    <a:pt x="201" y="100"/>
                    <a:pt x="201" y="134"/>
                    <a:pt x="201" y="134"/>
                  </a:cubicBezTo>
                  <a:lnTo>
                    <a:pt x="201" y="634"/>
                  </a:lnTo>
                  <a:lnTo>
                    <a:pt x="67" y="734"/>
                  </a:lnTo>
                  <a:cubicBezTo>
                    <a:pt x="34" y="734"/>
                    <a:pt x="34" y="767"/>
                    <a:pt x="1" y="767"/>
                  </a:cubicBezTo>
                  <a:cubicBezTo>
                    <a:pt x="1" y="801"/>
                    <a:pt x="1" y="834"/>
                    <a:pt x="1" y="834"/>
                  </a:cubicBezTo>
                  <a:lnTo>
                    <a:pt x="1" y="934"/>
                  </a:lnTo>
                  <a:cubicBezTo>
                    <a:pt x="1" y="967"/>
                    <a:pt x="1" y="967"/>
                    <a:pt x="1" y="1001"/>
                  </a:cubicBezTo>
                  <a:lnTo>
                    <a:pt x="67" y="1001"/>
                  </a:lnTo>
                  <a:lnTo>
                    <a:pt x="201" y="901"/>
                  </a:lnTo>
                  <a:lnTo>
                    <a:pt x="201" y="1701"/>
                  </a:lnTo>
                  <a:cubicBezTo>
                    <a:pt x="201" y="1835"/>
                    <a:pt x="201" y="1935"/>
                    <a:pt x="268" y="2035"/>
                  </a:cubicBezTo>
                  <a:cubicBezTo>
                    <a:pt x="298" y="2080"/>
                    <a:pt x="328" y="2098"/>
                    <a:pt x="364" y="2098"/>
                  </a:cubicBezTo>
                  <a:cubicBezTo>
                    <a:pt x="408" y="2098"/>
                    <a:pt x="461" y="2071"/>
                    <a:pt x="534" y="2035"/>
                  </a:cubicBezTo>
                  <a:lnTo>
                    <a:pt x="635" y="1968"/>
                  </a:lnTo>
                  <a:cubicBezTo>
                    <a:pt x="668" y="1968"/>
                    <a:pt x="668" y="1968"/>
                    <a:pt x="701" y="1935"/>
                  </a:cubicBezTo>
                  <a:cubicBezTo>
                    <a:pt x="701" y="1901"/>
                    <a:pt x="701" y="1901"/>
                    <a:pt x="701" y="1868"/>
                  </a:cubicBezTo>
                  <a:lnTo>
                    <a:pt x="701" y="1768"/>
                  </a:lnTo>
                  <a:cubicBezTo>
                    <a:pt x="701" y="1735"/>
                    <a:pt x="701" y="1735"/>
                    <a:pt x="701" y="1735"/>
                  </a:cubicBezTo>
                  <a:lnTo>
                    <a:pt x="635" y="1735"/>
                  </a:lnTo>
                  <a:lnTo>
                    <a:pt x="534" y="1768"/>
                  </a:lnTo>
                  <a:cubicBezTo>
                    <a:pt x="534" y="1801"/>
                    <a:pt x="501" y="1801"/>
                    <a:pt x="468" y="1801"/>
                  </a:cubicBezTo>
                  <a:cubicBezTo>
                    <a:pt x="434" y="1801"/>
                    <a:pt x="434" y="1801"/>
                    <a:pt x="401" y="1768"/>
                  </a:cubicBezTo>
                  <a:cubicBezTo>
                    <a:pt x="401" y="1768"/>
                    <a:pt x="401" y="1735"/>
                    <a:pt x="401" y="1701"/>
                  </a:cubicBezTo>
                  <a:cubicBezTo>
                    <a:pt x="401" y="1668"/>
                    <a:pt x="401" y="1635"/>
                    <a:pt x="401" y="1601"/>
                  </a:cubicBezTo>
                  <a:lnTo>
                    <a:pt x="334" y="801"/>
                  </a:lnTo>
                  <a:lnTo>
                    <a:pt x="601" y="667"/>
                  </a:lnTo>
                  <a:cubicBezTo>
                    <a:pt x="635" y="667"/>
                    <a:pt x="635" y="634"/>
                    <a:pt x="635" y="634"/>
                  </a:cubicBezTo>
                  <a:cubicBezTo>
                    <a:pt x="635" y="601"/>
                    <a:pt x="635" y="567"/>
                    <a:pt x="635" y="567"/>
                  </a:cubicBezTo>
                  <a:lnTo>
                    <a:pt x="635" y="467"/>
                  </a:lnTo>
                  <a:cubicBezTo>
                    <a:pt x="635" y="434"/>
                    <a:pt x="635" y="434"/>
                    <a:pt x="635" y="400"/>
                  </a:cubicBezTo>
                  <a:lnTo>
                    <a:pt x="601" y="400"/>
                  </a:lnTo>
                  <a:lnTo>
                    <a:pt x="334" y="567"/>
                  </a:lnTo>
                  <a:lnTo>
                    <a:pt x="334" y="33"/>
                  </a:lnTo>
                  <a:cubicBezTo>
                    <a:pt x="368" y="33"/>
                    <a:pt x="368" y="0"/>
                    <a:pt x="3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532;p54"/>
            <p:cNvSpPr/>
            <p:nvPr/>
          </p:nvSpPr>
          <p:spPr>
            <a:xfrm>
              <a:off x="3992200" y="2172000"/>
              <a:ext cx="22525" cy="43375"/>
            </a:xfrm>
            <a:custGeom>
              <a:avLst/>
              <a:gdLst/>
              <a:ahLst/>
              <a:cxnLst/>
              <a:rect l="l" t="t" r="r" b="b"/>
              <a:pathLst>
                <a:path w="901" h="1735" extrusionOk="0">
                  <a:moveTo>
                    <a:pt x="567" y="276"/>
                  </a:moveTo>
                  <a:cubicBezTo>
                    <a:pt x="600" y="276"/>
                    <a:pt x="634" y="284"/>
                    <a:pt x="667" y="301"/>
                  </a:cubicBezTo>
                  <a:cubicBezTo>
                    <a:pt x="701" y="401"/>
                    <a:pt x="734" y="467"/>
                    <a:pt x="734" y="567"/>
                  </a:cubicBezTo>
                  <a:lnTo>
                    <a:pt x="200" y="881"/>
                  </a:lnTo>
                  <a:cubicBezTo>
                    <a:pt x="200" y="821"/>
                    <a:pt x="200" y="761"/>
                    <a:pt x="200" y="701"/>
                  </a:cubicBezTo>
                  <a:cubicBezTo>
                    <a:pt x="200" y="634"/>
                    <a:pt x="234" y="601"/>
                    <a:pt x="267" y="534"/>
                  </a:cubicBezTo>
                  <a:cubicBezTo>
                    <a:pt x="267" y="501"/>
                    <a:pt x="300" y="434"/>
                    <a:pt x="334" y="401"/>
                  </a:cubicBezTo>
                  <a:cubicBezTo>
                    <a:pt x="367" y="367"/>
                    <a:pt x="400" y="334"/>
                    <a:pt x="467" y="301"/>
                  </a:cubicBezTo>
                  <a:cubicBezTo>
                    <a:pt x="500" y="284"/>
                    <a:pt x="534" y="276"/>
                    <a:pt x="567" y="276"/>
                  </a:cubicBezTo>
                  <a:close/>
                  <a:moveTo>
                    <a:pt x="634" y="0"/>
                  </a:moveTo>
                  <a:cubicBezTo>
                    <a:pt x="567" y="0"/>
                    <a:pt x="500" y="0"/>
                    <a:pt x="467" y="67"/>
                  </a:cubicBezTo>
                  <a:cubicBezTo>
                    <a:pt x="367" y="100"/>
                    <a:pt x="334" y="134"/>
                    <a:pt x="267" y="201"/>
                  </a:cubicBezTo>
                  <a:cubicBezTo>
                    <a:pt x="200" y="267"/>
                    <a:pt x="167" y="334"/>
                    <a:pt x="133" y="434"/>
                  </a:cubicBezTo>
                  <a:cubicBezTo>
                    <a:pt x="100" y="501"/>
                    <a:pt x="67" y="601"/>
                    <a:pt x="33" y="701"/>
                  </a:cubicBezTo>
                  <a:cubicBezTo>
                    <a:pt x="0" y="801"/>
                    <a:pt x="0" y="901"/>
                    <a:pt x="0" y="1001"/>
                  </a:cubicBezTo>
                  <a:cubicBezTo>
                    <a:pt x="0" y="1101"/>
                    <a:pt x="0" y="1168"/>
                    <a:pt x="0" y="1268"/>
                  </a:cubicBezTo>
                  <a:cubicBezTo>
                    <a:pt x="0" y="1335"/>
                    <a:pt x="33" y="1435"/>
                    <a:pt x="33" y="1501"/>
                  </a:cubicBezTo>
                  <a:cubicBezTo>
                    <a:pt x="67" y="1568"/>
                    <a:pt x="100" y="1635"/>
                    <a:pt x="133" y="1668"/>
                  </a:cubicBezTo>
                  <a:cubicBezTo>
                    <a:pt x="167" y="1702"/>
                    <a:pt x="234" y="1735"/>
                    <a:pt x="267" y="1735"/>
                  </a:cubicBezTo>
                  <a:cubicBezTo>
                    <a:pt x="334" y="1735"/>
                    <a:pt x="400" y="1735"/>
                    <a:pt x="467" y="1668"/>
                  </a:cubicBezTo>
                  <a:cubicBezTo>
                    <a:pt x="534" y="1635"/>
                    <a:pt x="600" y="1602"/>
                    <a:pt x="634" y="1535"/>
                  </a:cubicBezTo>
                  <a:cubicBezTo>
                    <a:pt x="701" y="1501"/>
                    <a:pt x="734" y="1435"/>
                    <a:pt x="767" y="1368"/>
                  </a:cubicBezTo>
                  <a:cubicBezTo>
                    <a:pt x="801" y="1335"/>
                    <a:pt x="834" y="1268"/>
                    <a:pt x="867" y="1201"/>
                  </a:cubicBezTo>
                  <a:cubicBezTo>
                    <a:pt x="867" y="1168"/>
                    <a:pt x="867" y="1101"/>
                    <a:pt x="901" y="1068"/>
                  </a:cubicBezTo>
                  <a:lnTo>
                    <a:pt x="901" y="1001"/>
                  </a:lnTo>
                  <a:lnTo>
                    <a:pt x="834" y="1001"/>
                  </a:lnTo>
                  <a:lnTo>
                    <a:pt x="801" y="1034"/>
                  </a:lnTo>
                  <a:cubicBezTo>
                    <a:pt x="767" y="1068"/>
                    <a:pt x="767" y="1068"/>
                    <a:pt x="734" y="1068"/>
                  </a:cubicBezTo>
                  <a:cubicBezTo>
                    <a:pt x="734" y="1101"/>
                    <a:pt x="734" y="1101"/>
                    <a:pt x="734" y="1135"/>
                  </a:cubicBezTo>
                  <a:cubicBezTo>
                    <a:pt x="701" y="1168"/>
                    <a:pt x="667" y="1235"/>
                    <a:pt x="634" y="1268"/>
                  </a:cubicBezTo>
                  <a:cubicBezTo>
                    <a:pt x="600" y="1335"/>
                    <a:pt x="534" y="1401"/>
                    <a:pt x="467" y="1435"/>
                  </a:cubicBezTo>
                  <a:cubicBezTo>
                    <a:pt x="434" y="1451"/>
                    <a:pt x="400" y="1460"/>
                    <a:pt x="367" y="1460"/>
                  </a:cubicBezTo>
                  <a:cubicBezTo>
                    <a:pt x="334" y="1460"/>
                    <a:pt x="300" y="1451"/>
                    <a:pt x="267" y="1435"/>
                  </a:cubicBezTo>
                  <a:cubicBezTo>
                    <a:pt x="200" y="1335"/>
                    <a:pt x="167" y="1235"/>
                    <a:pt x="200" y="1135"/>
                  </a:cubicBezTo>
                  <a:lnTo>
                    <a:pt x="867" y="768"/>
                  </a:lnTo>
                  <a:cubicBezTo>
                    <a:pt x="901" y="734"/>
                    <a:pt x="901" y="734"/>
                    <a:pt x="901" y="701"/>
                  </a:cubicBezTo>
                  <a:cubicBezTo>
                    <a:pt x="901" y="701"/>
                    <a:pt x="901" y="668"/>
                    <a:pt x="901" y="634"/>
                  </a:cubicBezTo>
                  <a:lnTo>
                    <a:pt x="901" y="567"/>
                  </a:lnTo>
                  <a:cubicBezTo>
                    <a:pt x="901" y="467"/>
                    <a:pt x="901" y="367"/>
                    <a:pt x="867" y="267"/>
                  </a:cubicBezTo>
                  <a:cubicBezTo>
                    <a:pt x="867" y="201"/>
                    <a:pt x="834" y="134"/>
                    <a:pt x="801" y="67"/>
                  </a:cubicBezTo>
                  <a:cubicBezTo>
                    <a:pt x="767" y="34"/>
                    <a:pt x="701" y="0"/>
                    <a:pt x="6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533;p54"/>
            <p:cNvSpPr/>
            <p:nvPr/>
          </p:nvSpPr>
          <p:spPr>
            <a:xfrm>
              <a:off x="4023050" y="2145725"/>
              <a:ext cx="35050" cy="56325"/>
            </a:xfrm>
            <a:custGeom>
              <a:avLst/>
              <a:gdLst/>
              <a:ahLst/>
              <a:cxnLst/>
              <a:rect l="l" t="t" r="r" b="b"/>
              <a:pathLst>
                <a:path w="1402" h="2253" extrusionOk="0">
                  <a:moveTo>
                    <a:pt x="1176" y="1"/>
                  </a:moveTo>
                  <a:cubicBezTo>
                    <a:pt x="1126" y="1"/>
                    <a:pt x="1068" y="17"/>
                    <a:pt x="1001" y="51"/>
                  </a:cubicBezTo>
                  <a:cubicBezTo>
                    <a:pt x="968" y="84"/>
                    <a:pt x="934" y="117"/>
                    <a:pt x="901" y="151"/>
                  </a:cubicBezTo>
                  <a:cubicBezTo>
                    <a:pt x="868" y="184"/>
                    <a:pt x="834" y="217"/>
                    <a:pt x="801" y="251"/>
                  </a:cubicBezTo>
                  <a:cubicBezTo>
                    <a:pt x="801" y="284"/>
                    <a:pt x="767" y="351"/>
                    <a:pt x="734" y="384"/>
                  </a:cubicBezTo>
                  <a:cubicBezTo>
                    <a:pt x="734" y="418"/>
                    <a:pt x="701" y="484"/>
                    <a:pt x="701" y="518"/>
                  </a:cubicBezTo>
                  <a:cubicBezTo>
                    <a:pt x="667" y="451"/>
                    <a:pt x="634" y="418"/>
                    <a:pt x="567" y="384"/>
                  </a:cubicBezTo>
                  <a:cubicBezTo>
                    <a:pt x="501" y="384"/>
                    <a:pt x="434" y="384"/>
                    <a:pt x="367" y="451"/>
                  </a:cubicBezTo>
                  <a:cubicBezTo>
                    <a:pt x="334" y="451"/>
                    <a:pt x="300" y="484"/>
                    <a:pt x="267" y="518"/>
                  </a:cubicBezTo>
                  <a:lnTo>
                    <a:pt x="200" y="618"/>
                  </a:lnTo>
                  <a:cubicBezTo>
                    <a:pt x="178" y="640"/>
                    <a:pt x="156" y="662"/>
                    <a:pt x="144" y="684"/>
                  </a:cubicBezTo>
                  <a:lnTo>
                    <a:pt x="134" y="684"/>
                  </a:lnTo>
                  <a:lnTo>
                    <a:pt x="67" y="718"/>
                  </a:lnTo>
                  <a:cubicBezTo>
                    <a:pt x="34" y="718"/>
                    <a:pt x="34" y="751"/>
                    <a:pt x="34" y="785"/>
                  </a:cubicBezTo>
                  <a:cubicBezTo>
                    <a:pt x="0" y="785"/>
                    <a:pt x="0" y="818"/>
                    <a:pt x="34" y="851"/>
                  </a:cubicBezTo>
                  <a:lnTo>
                    <a:pt x="34" y="2186"/>
                  </a:lnTo>
                  <a:cubicBezTo>
                    <a:pt x="0" y="2219"/>
                    <a:pt x="0" y="2219"/>
                    <a:pt x="34" y="2252"/>
                  </a:cubicBezTo>
                  <a:lnTo>
                    <a:pt x="67" y="2252"/>
                  </a:lnTo>
                  <a:lnTo>
                    <a:pt x="134" y="2219"/>
                  </a:lnTo>
                  <a:cubicBezTo>
                    <a:pt x="134" y="2186"/>
                    <a:pt x="167" y="2186"/>
                    <a:pt x="167" y="2152"/>
                  </a:cubicBezTo>
                  <a:cubicBezTo>
                    <a:pt x="167" y="2119"/>
                    <a:pt x="167" y="2119"/>
                    <a:pt x="167" y="2085"/>
                  </a:cubicBezTo>
                  <a:lnTo>
                    <a:pt x="167" y="1252"/>
                  </a:lnTo>
                  <a:cubicBezTo>
                    <a:pt x="167" y="1118"/>
                    <a:pt x="200" y="1018"/>
                    <a:pt x="234" y="885"/>
                  </a:cubicBezTo>
                  <a:cubicBezTo>
                    <a:pt x="267" y="818"/>
                    <a:pt x="334" y="718"/>
                    <a:pt x="401" y="684"/>
                  </a:cubicBezTo>
                  <a:cubicBezTo>
                    <a:pt x="434" y="651"/>
                    <a:pt x="467" y="634"/>
                    <a:pt x="496" y="634"/>
                  </a:cubicBezTo>
                  <a:cubicBezTo>
                    <a:pt x="526" y="634"/>
                    <a:pt x="551" y="651"/>
                    <a:pt x="567" y="684"/>
                  </a:cubicBezTo>
                  <a:cubicBezTo>
                    <a:pt x="634" y="785"/>
                    <a:pt x="634" y="885"/>
                    <a:pt x="634" y="985"/>
                  </a:cubicBezTo>
                  <a:lnTo>
                    <a:pt x="634" y="1819"/>
                  </a:lnTo>
                  <a:cubicBezTo>
                    <a:pt x="634" y="1852"/>
                    <a:pt x="634" y="1852"/>
                    <a:pt x="634" y="1885"/>
                  </a:cubicBezTo>
                  <a:lnTo>
                    <a:pt x="667" y="1885"/>
                  </a:lnTo>
                  <a:lnTo>
                    <a:pt x="734" y="1819"/>
                  </a:lnTo>
                  <a:cubicBezTo>
                    <a:pt x="767" y="1819"/>
                    <a:pt x="767" y="1819"/>
                    <a:pt x="801" y="1785"/>
                  </a:cubicBezTo>
                  <a:cubicBezTo>
                    <a:pt x="801" y="1752"/>
                    <a:pt x="801" y="1752"/>
                    <a:pt x="801" y="1719"/>
                  </a:cubicBezTo>
                  <a:lnTo>
                    <a:pt x="801" y="885"/>
                  </a:lnTo>
                  <a:cubicBezTo>
                    <a:pt x="767" y="751"/>
                    <a:pt x="801" y="651"/>
                    <a:pt x="834" y="518"/>
                  </a:cubicBezTo>
                  <a:cubicBezTo>
                    <a:pt x="868" y="418"/>
                    <a:pt x="934" y="351"/>
                    <a:pt x="1034" y="318"/>
                  </a:cubicBezTo>
                  <a:cubicBezTo>
                    <a:pt x="1068" y="284"/>
                    <a:pt x="1101" y="267"/>
                    <a:pt x="1130" y="267"/>
                  </a:cubicBezTo>
                  <a:cubicBezTo>
                    <a:pt x="1159" y="267"/>
                    <a:pt x="1184" y="284"/>
                    <a:pt x="1201" y="318"/>
                  </a:cubicBezTo>
                  <a:cubicBezTo>
                    <a:pt x="1234" y="418"/>
                    <a:pt x="1268" y="518"/>
                    <a:pt x="1268" y="618"/>
                  </a:cubicBezTo>
                  <a:lnTo>
                    <a:pt x="1268" y="1452"/>
                  </a:lnTo>
                  <a:cubicBezTo>
                    <a:pt x="1234" y="1485"/>
                    <a:pt x="1234" y="1485"/>
                    <a:pt x="1268" y="1518"/>
                  </a:cubicBezTo>
                  <a:lnTo>
                    <a:pt x="1301" y="1518"/>
                  </a:lnTo>
                  <a:lnTo>
                    <a:pt x="1368" y="1452"/>
                  </a:lnTo>
                  <a:cubicBezTo>
                    <a:pt x="1368" y="1452"/>
                    <a:pt x="1401" y="1452"/>
                    <a:pt x="1401" y="1418"/>
                  </a:cubicBezTo>
                  <a:cubicBezTo>
                    <a:pt x="1401" y="1385"/>
                    <a:pt x="1401" y="1385"/>
                    <a:pt x="1401" y="1352"/>
                  </a:cubicBezTo>
                  <a:lnTo>
                    <a:pt x="1401" y="518"/>
                  </a:lnTo>
                  <a:cubicBezTo>
                    <a:pt x="1401" y="351"/>
                    <a:pt x="1368" y="217"/>
                    <a:pt x="1301" y="51"/>
                  </a:cubicBezTo>
                  <a:cubicBezTo>
                    <a:pt x="1268" y="17"/>
                    <a:pt x="1226" y="1"/>
                    <a:pt x="1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534;p54"/>
            <p:cNvSpPr/>
            <p:nvPr/>
          </p:nvSpPr>
          <p:spPr>
            <a:xfrm>
              <a:off x="4063075" y="2130800"/>
              <a:ext cx="22550" cy="45400"/>
            </a:xfrm>
            <a:custGeom>
              <a:avLst/>
              <a:gdLst/>
              <a:ahLst/>
              <a:cxnLst/>
              <a:rect l="l" t="t" r="r" b="b"/>
              <a:pathLst>
                <a:path w="902" h="1816" extrusionOk="0">
                  <a:moveTo>
                    <a:pt x="701" y="781"/>
                  </a:moveTo>
                  <a:lnTo>
                    <a:pt x="701" y="848"/>
                  </a:lnTo>
                  <a:cubicBezTo>
                    <a:pt x="701" y="915"/>
                    <a:pt x="701" y="981"/>
                    <a:pt x="668" y="1048"/>
                  </a:cubicBezTo>
                  <a:cubicBezTo>
                    <a:pt x="668" y="1115"/>
                    <a:pt x="634" y="1181"/>
                    <a:pt x="601" y="1248"/>
                  </a:cubicBezTo>
                  <a:cubicBezTo>
                    <a:pt x="567" y="1281"/>
                    <a:pt x="534" y="1348"/>
                    <a:pt x="501" y="1382"/>
                  </a:cubicBezTo>
                  <a:cubicBezTo>
                    <a:pt x="467" y="1415"/>
                    <a:pt x="434" y="1482"/>
                    <a:pt x="367" y="1515"/>
                  </a:cubicBezTo>
                  <a:lnTo>
                    <a:pt x="234" y="1515"/>
                  </a:lnTo>
                  <a:cubicBezTo>
                    <a:pt x="201" y="1482"/>
                    <a:pt x="201" y="1482"/>
                    <a:pt x="201" y="1448"/>
                  </a:cubicBezTo>
                  <a:cubicBezTo>
                    <a:pt x="201" y="1448"/>
                    <a:pt x="201" y="1415"/>
                    <a:pt x="201" y="1415"/>
                  </a:cubicBezTo>
                  <a:cubicBezTo>
                    <a:pt x="201" y="1315"/>
                    <a:pt x="201" y="1248"/>
                    <a:pt x="267" y="1181"/>
                  </a:cubicBezTo>
                  <a:cubicBezTo>
                    <a:pt x="301" y="1115"/>
                    <a:pt x="367" y="1048"/>
                    <a:pt x="467" y="981"/>
                  </a:cubicBezTo>
                  <a:lnTo>
                    <a:pt x="701" y="781"/>
                  </a:lnTo>
                  <a:close/>
                  <a:moveTo>
                    <a:pt x="685" y="0"/>
                  </a:moveTo>
                  <a:cubicBezTo>
                    <a:pt x="670" y="0"/>
                    <a:pt x="654" y="4"/>
                    <a:pt x="634" y="14"/>
                  </a:cubicBezTo>
                  <a:cubicBezTo>
                    <a:pt x="601" y="14"/>
                    <a:pt x="534" y="14"/>
                    <a:pt x="467" y="47"/>
                  </a:cubicBezTo>
                  <a:cubicBezTo>
                    <a:pt x="434" y="81"/>
                    <a:pt x="367" y="114"/>
                    <a:pt x="334" y="181"/>
                  </a:cubicBezTo>
                  <a:cubicBezTo>
                    <a:pt x="301" y="214"/>
                    <a:pt x="234" y="281"/>
                    <a:pt x="201" y="347"/>
                  </a:cubicBezTo>
                  <a:cubicBezTo>
                    <a:pt x="167" y="381"/>
                    <a:pt x="134" y="448"/>
                    <a:pt x="134" y="514"/>
                  </a:cubicBezTo>
                  <a:cubicBezTo>
                    <a:pt x="100" y="548"/>
                    <a:pt x="100" y="614"/>
                    <a:pt x="100" y="681"/>
                  </a:cubicBezTo>
                  <a:cubicBezTo>
                    <a:pt x="100" y="681"/>
                    <a:pt x="100" y="714"/>
                    <a:pt x="100" y="714"/>
                  </a:cubicBezTo>
                  <a:lnTo>
                    <a:pt x="134" y="714"/>
                  </a:lnTo>
                  <a:lnTo>
                    <a:pt x="201" y="681"/>
                  </a:lnTo>
                  <a:cubicBezTo>
                    <a:pt x="201" y="681"/>
                    <a:pt x="201" y="681"/>
                    <a:pt x="234" y="648"/>
                  </a:cubicBezTo>
                  <a:cubicBezTo>
                    <a:pt x="234" y="648"/>
                    <a:pt x="234" y="614"/>
                    <a:pt x="267" y="614"/>
                  </a:cubicBezTo>
                  <a:cubicBezTo>
                    <a:pt x="267" y="548"/>
                    <a:pt x="301" y="514"/>
                    <a:pt x="334" y="448"/>
                  </a:cubicBezTo>
                  <a:cubicBezTo>
                    <a:pt x="367" y="381"/>
                    <a:pt x="401" y="347"/>
                    <a:pt x="467" y="314"/>
                  </a:cubicBezTo>
                  <a:cubicBezTo>
                    <a:pt x="484" y="297"/>
                    <a:pt x="509" y="289"/>
                    <a:pt x="538" y="289"/>
                  </a:cubicBezTo>
                  <a:cubicBezTo>
                    <a:pt x="567" y="289"/>
                    <a:pt x="601" y="297"/>
                    <a:pt x="634" y="314"/>
                  </a:cubicBezTo>
                  <a:cubicBezTo>
                    <a:pt x="668" y="314"/>
                    <a:pt x="701" y="381"/>
                    <a:pt x="701" y="481"/>
                  </a:cubicBezTo>
                  <a:lnTo>
                    <a:pt x="701" y="548"/>
                  </a:lnTo>
                  <a:lnTo>
                    <a:pt x="401" y="781"/>
                  </a:lnTo>
                  <a:cubicBezTo>
                    <a:pt x="367" y="814"/>
                    <a:pt x="301" y="881"/>
                    <a:pt x="267" y="915"/>
                  </a:cubicBezTo>
                  <a:cubicBezTo>
                    <a:pt x="201" y="981"/>
                    <a:pt x="167" y="1048"/>
                    <a:pt x="134" y="1115"/>
                  </a:cubicBezTo>
                  <a:cubicBezTo>
                    <a:pt x="100" y="1181"/>
                    <a:pt x="67" y="1248"/>
                    <a:pt x="34" y="1315"/>
                  </a:cubicBezTo>
                  <a:cubicBezTo>
                    <a:pt x="34" y="1382"/>
                    <a:pt x="0" y="1448"/>
                    <a:pt x="0" y="1548"/>
                  </a:cubicBezTo>
                  <a:cubicBezTo>
                    <a:pt x="34" y="1582"/>
                    <a:pt x="34" y="1648"/>
                    <a:pt x="100" y="1682"/>
                  </a:cubicBezTo>
                  <a:cubicBezTo>
                    <a:pt x="100" y="1748"/>
                    <a:pt x="134" y="1782"/>
                    <a:pt x="167" y="1782"/>
                  </a:cubicBezTo>
                  <a:cubicBezTo>
                    <a:pt x="167" y="1815"/>
                    <a:pt x="234" y="1815"/>
                    <a:pt x="267" y="1815"/>
                  </a:cubicBezTo>
                  <a:cubicBezTo>
                    <a:pt x="301" y="1815"/>
                    <a:pt x="367" y="1782"/>
                    <a:pt x="401" y="1782"/>
                  </a:cubicBezTo>
                  <a:cubicBezTo>
                    <a:pt x="434" y="1748"/>
                    <a:pt x="467" y="1715"/>
                    <a:pt x="501" y="1715"/>
                  </a:cubicBezTo>
                  <a:cubicBezTo>
                    <a:pt x="534" y="1682"/>
                    <a:pt x="567" y="1615"/>
                    <a:pt x="601" y="1582"/>
                  </a:cubicBezTo>
                  <a:cubicBezTo>
                    <a:pt x="634" y="1548"/>
                    <a:pt x="668" y="1515"/>
                    <a:pt x="701" y="1482"/>
                  </a:cubicBezTo>
                  <a:cubicBezTo>
                    <a:pt x="701" y="1415"/>
                    <a:pt x="734" y="1382"/>
                    <a:pt x="734" y="1348"/>
                  </a:cubicBezTo>
                  <a:lnTo>
                    <a:pt x="734" y="1448"/>
                  </a:lnTo>
                  <a:cubicBezTo>
                    <a:pt x="734" y="1482"/>
                    <a:pt x="734" y="1482"/>
                    <a:pt x="734" y="1515"/>
                  </a:cubicBezTo>
                  <a:lnTo>
                    <a:pt x="768" y="1515"/>
                  </a:lnTo>
                  <a:lnTo>
                    <a:pt x="868" y="1482"/>
                  </a:lnTo>
                  <a:cubicBezTo>
                    <a:pt x="868" y="1448"/>
                    <a:pt x="868" y="1448"/>
                    <a:pt x="901" y="1415"/>
                  </a:cubicBezTo>
                  <a:cubicBezTo>
                    <a:pt x="901" y="1415"/>
                    <a:pt x="901" y="1382"/>
                    <a:pt x="901" y="1348"/>
                  </a:cubicBezTo>
                  <a:lnTo>
                    <a:pt x="901" y="414"/>
                  </a:lnTo>
                  <a:cubicBezTo>
                    <a:pt x="901" y="347"/>
                    <a:pt x="868" y="247"/>
                    <a:pt x="868" y="181"/>
                  </a:cubicBezTo>
                  <a:cubicBezTo>
                    <a:pt x="834" y="114"/>
                    <a:pt x="801" y="81"/>
                    <a:pt x="768" y="47"/>
                  </a:cubicBezTo>
                  <a:cubicBezTo>
                    <a:pt x="744" y="24"/>
                    <a:pt x="720" y="0"/>
                    <a:pt x="6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535;p54"/>
            <p:cNvSpPr/>
            <p:nvPr/>
          </p:nvSpPr>
          <p:spPr>
            <a:xfrm>
              <a:off x="4093100" y="2114100"/>
              <a:ext cx="22525" cy="62100"/>
            </a:xfrm>
            <a:custGeom>
              <a:avLst/>
              <a:gdLst/>
              <a:ahLst/>
              <a:cxnLst/>
              <a:rect l="l" t="t" r="r" b="b"/>
              <a:pathLst>
                <a:path w="901" h="2484" extrusionOk="0">
                  <a:moveTo>
                    <a:pt x="546" y="265"/>
                  </a:moveTo>
                  <a:cubicBezTo>
                    <a:pt x="584" y="265"/>
                    <a:pt x="617" y="282"/>
                    <a:pt x="634" y="315"/>
                  </a:cubicBezTo>
                  <a:cubicBezTo>
                    <a:pt x="701" y="415"/>
                    <a:pt x="734" y="515"/>
                    <a:pt x="734" y="615"/>
                  </a:cubicBezTo>
                  <a:lnTo>
                    <a:pt x="734" y="782"/>
                  </a:lnTo>
                  <a:cubicBezTo>
                    <a:pt x="734" y="915"/>
                    <a:pt x="701" y="1049"/>
                    <a:pt x="634" y="1182"/>
                  </a:cubicBezTo>
                  <a:cubicBezTo>
                    <a:pt x="601" y="1282"/>
                    <a:pt x="534" y="1382"/>
                    <a:pt x="434" y="1416"/>
                  </a:cubicBezTo>
                  <a:cubicBezTo>
                    <a:pt x="401" y="1449"/>
                    <a:pt x="367" y="1466"/>
                    <a:pt x="334" y="1466"/>
                  </a:cubicBezTo>
                  <a:cubicBezTo>
                    <a:pt x="300" y="1466"/>
                    <a:pt x="267" y="1449"/>
                    <a:pt x="234" y="1416"/>
                  </a:cubicBezTo>
                  <a:cubicBezTo>
                    <a:pt x="167" y="1349"/>
                    <a:pt x="134" y="1249"/>
                    <a:pt x="134" y="1149"/>
                  </a:cubicBezTo>
                  <a:lnTo>
                    <a:pt x="134" y="915"/>
                  </a:lnTo>
                  <a:cubicBezTo>
                    <a:pt x="134" y="782"/>
                    <a:pt x="167" y="649"/>
                    <a:pt x="234" y="548"/>
                  </a:cubicBezTo>
                  <a:cubicBezTo>
                    <a:pt x="267" y="448"/>
                    <a:pt x="334" y="382"/>
                    <a:pt x="434" y="315"/>
                  </a:cubicBezTo>
                  <a:cubicBezTo>
                    <a:pt x="467" y="282"/>
                    <a:pt x="509" y="265"/>
                    <a:pt x="546" y="265"/>
                  </a:cubicBezTo>
                  <a:close/>
                  <a:moveTo>
                    <a:pt x="575" y="1"/>
                  </a:moveTo>
                  <a:cubicBezTo>
                    <a:pt x="528" y="1"/>
                    <a:pt x="481" y="24"/>
                    <a:pt x="434" y="48"/>
                  </a:cubicBezTo>
                  <a:cubicBezTo>
                    <a:pt x="367" y="81"/>
                    <a:pt x="300" y="148"/>
                    <a:pt x="267" y="215"/>
                  </a:cubicBezTo>
                  <a:cubicBezTo>
                    <a:pt x="200" y="282"/>
                    <a:pt x="167" y="348"/>
                    <a:pt x="134" y="448"/>
                  </a:cubicBezTo>
                  <a:lnTo>
                    <a:pt x="134" y="315"/>
                  </a:lnTo>
                  <a:cubicBezTo>
                    <a:pt x="134" y="315"/>
                    <a:pt x="134" y="282"/>
                    <a:pt x="134" y="282"/>
                  </a:cubicBezTo>
                  <a:lnTo>
                    <a:pt x="100" y="282"/>
                  </a:lnTo>
                  <a:lnTo>
                    <a:pt x="34" y="315"/>
                  </a:lnTo>
                  <a:cubicBezTo>
                    <a:pt x="0" y="348"/>
                    <a:pt x="0" y="348"/>
                    <a:pt x="0" y="382"/>
                  </a:cubicBezTo>
                  <a:cubicBezTo>
                    <a:pt x="0" y="382"/>
                    <a:pt x="0" y="415"/>
                    <a:pt x="0" y="448"/>
                  </a:cubicBezTo>
                  <a:lnTo>
                    <a:pt x="0" y="2450"/>
                  </a:lnTo>
                  <a:cubicBezTo>
                    <a:pt x="0" y="2450"/>
                    <a:pt x="0" y="2483"/>
                    <a:pt x="0" y="2483"/>
                  </a:cubicBezTo>
                  <a:lnTo>
                    <a:pt x="34" y="2483"/>
                  </a:lnTo>
                  <a:lnTo>
                    <a:pt x="100" y="2450"/>
                  </a:lnTo>
                  <a:cubicBezTo>
                    <a:pt x="134" y="2416"/>
                    <a:pt x="134" y="2416"/>
                    <a:pt x="134" y="2383"/>
                  </a:cubicBezTo>
                  <a:cubicBezTo>
                    <a:pt x="134" y="2383"/>
                    <a:pt x="134" y="2350"/>
                    <a:pt x="134" y="2316"/>
                  </a:cubicBezTo>
                  <a:lnTo>
                    <a:pt x="134" y="1649"/>
                  </a:lnTo>
                  <a:cubicBezTo>
                    <a:pt x="167" y="1683"/>
                    <a:pt x="200" y="1716"/>
                    <a:pt x="267" y="1749"/>
                  </a:cubicBezTo>
                  <a:cubicBezTo>
                    <a:pt x="334" y="1749"/>
                    <a:pt x="401" y="1716"/>
                    <a:pt x="467" y="1683"/>
                  </a:cubicBezTo>
                  <a:cubicBezTo>
                    <a:pt x="534" y="1649"/>
                    <a:pt x="567" y="1616"/>
                    <a:pt x="634" y="1549"/>
                  </a:cubicBezTo>
                  <a:cubicBezTo>
                    <a:pt x="667" y="1482"/>
                    <a:pt x="734" y="1416"/>
                    <a:pt x="767" y="1316"/>
                  </a:cubicBezTo>
                  <a:cubicBezTo>
                    <a:pt x="801" y="1216"/>
                    <a:pt x="834" y="1149"/>
                    <a:pt x="868" y="1049"/>
                  </a:cubicBezTo>
                  <a:cubicBezTo>
                    <a:pt x="868" y="949"/>
                    <a:pt x="901" y="815"/>
                    <a:pt x="901" y="715"/>
                  </a:cubicBezTo>
                  <a:cubicBezTo>
                    <a:pt x="901" y="682"/>
                    <a:pt x="901" y="649"/>
                    <a:pt x="901" y="615"/>
                  </a:cubicBezTo>
                  <a:cubicBezTo>
                    <a:pt x="901" y="582"/>
                    <a:pt x="901" y="548"/>
                    <a:pt x="901" y="515"/>
                  </a:cubicBezTo>
                  <a:cubicBezTo>
                    <a:pt x="901" y="415"/>
                    <a:pt x="901" y="315"/>
                    <a:pt x="868" y="248"/>
                  </a:cubicBezTo>
                  <a:cubicBezTo>
                    <a:pt x="834" y="182"/>
                    <a:pt x="801" y="115"/>
                    <a:pt x="767" y="48"/>
                  </a:cubicBezTo>
                  <a:cubicBezTo>
                    <a:pt x="734" y="15"/>
                    <a:pt x="667" y="15"/>
                    <a:pt x="634" y="15"/>
                  </a:cubicBezTo>
                  <a:cubicBezTo>
                    <a:pt x="615" y="5"/>
                    <a:pt x="595" y="1"/>
                    <a:pt x="5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536;p54"/>
            <p:cNvSpPr/>
            <p:nvPr/>
          </p:nvSpPr>
          <p:spPr>
            <a:xfrm>
              <a:off x="4120625" y="2097975"/>
              <a:ext cx="20850" cy="44850"/>
            </a:xfrm>
            <a:custGeom>
              <a:avLst/>
              <a:gdLst/>
              <a:ahLst/>
              <a:cxnLst/>
              <a:rect l="l" t="t" r="r" b="b"/>
              <a:pathLst>
                <a:path w="834" h="1794" extrusionOk="0">
                  <a:moveTo>
                    <a:pt x="651" y="1"/>
                  </a:moveTo>
                  <a:cubicBezTo>
                    <a:pt x="634" y="1"/>
                    <a:pt x="617" y="9"/>
                    <a:pt x="600" y="26"/>
                  </a:cubicBezTo>
                  <a:cubicBezTo>
                    <a:pt x="534" y="26"/>
                    <a:pt x="467" y="26"/>
                    <a:pt x="400" y="59"/>
                  </a:cubicBezTo>
                  <a:cubicBezTo>
                    <a:pt x="300" y="159"/>
                    <a:pt x="200" y="259"/>
                    <a:pt x="133" y="393"/>
                  </a:cubicBezTo>
                  <a:cubicBezTo>
                    <a:pt x="100" y="426"/>
                    <a:pt x="67" y="493"/>
                    <a:pt x="67" y="560"/>
                  </a:cubicBezTo>
                  <a:cubicBezTo>
                    <a:pt x="33" y="626"/>
                    <a:pt x="33" y="693"/>
                    <a:pt x="33" y="760"/>
                  </a:cubicBezTo>
                  <a:cubicBezTo>
                    <a:pt x="33" y="827"/>
                    <a:pt x="33" y="927"/>
                    <a:pt x="100" y="993"/>
                  </a:cubicBezTo>
                  <a:cubicBezTo>
                    <a:pt x="133" y="1060"/>
                    <a:pt x="200" y="1060"/>
                    <a:pt x="334" y="1060"/>
                  </a:cubicBezTo>
                  <a:lnTo>
                    <a:pt x="467" y="993"/>
                  </a:lnTo>
                  <a:lnTo>
                    <a:pt x="567" y="993"/>
                  </a:lnTo>
                  <a:cubicBezTo>
                    <a:pt x="600" y="993"/>
                    <a:pt x="634" y="1027"/>
                    <a:pt x="634" y="1027"/>
                  </a:cubicBezTo>
                  <a:cubicBezTo>
                    <a:pt x="634" y="1060"/>
                    <a:pt x="634" y="1093"/>
                    <a:pt x="634" y="1127"/>
                  </a:cubicBezTo>
                  <a:cubicBezTo>
                    <a:pt x="634" y="1160"/>
                    <a:pt x="634" y="1193"/>
                    <a:pt x="600" y="1227"/>
                  </a:cubicBezTo>
                  <a:cubicBezTo>
                    <a:pt x="600" y="1260"/>
                    <a:pt x="567" y="1294"/>
                    <a:pt x="567" y="1327"/>
                  </a:cubicBezTo>
                  <a:cubicBezTo>
                    <a:pt x="534" y="1360"/>
                    <a:pt x="500" y="1394"/>
                    <a:pt x="467" y="1427"/>
                  </a:cubicBezTo>
                  <a:cubicBezTo>
                    <a:pt x="467" y="1427"/>
                    <a:pt x="434" y="1460"/>
                    <a:pt x="400" y="1494"/>
                  </a:cubicBezTo>
                  <a:cubicBezTo>
                    <a:pt x="367" y="1494"/>
                    <a:pt x="300" y="1527"/>
                    <a:pt x="267" y="1527"/>
                  </a:cubicBezTo>
                  <a:cubicBezTo>
                    <a:pt x="200" y="1527"/>
                    <a:pt x="167" y="1494"/>
                    <a:pt x="167" y="1460"/>
                  </a:cubicBezTo>
                  <a:lnTo>
                    <a:pt x="100" y="1460"/>
                  </a:lnTo>
                  <a:lnTo>
                    <a:pt x="33" y="1527"/>
                  </a:lnTo>
                  <a:cubicBezTo>
                    <a:pt x="0" y="1527"/>
                    <a:pt x="0" y="1527"/>
                    <a:pt x="0" y="1560"/>
                  </a:cubicBezTo>
                  <a:cubicBezTo>
                    <a:pt x="0" y="1594"/>
                    <a:pt x="0" y="1594"/>
                    <a:pt x="0" y="1627"/>
                  </a:cubicBezTo>
                  <a:cubicBezTo>
                    <a:pt x="0" y="1660"/>
                    <a:pt x="0" y="1694"/>
                    <a:pt x="33" y="1727"/>
                  </a:cubicBezTo>
                  <a:cubicBezTo>
                    <a:pt x="33" y="1761"/>
                    <a:pt x="67" y="1794"/>
                    <a:pt x="100" y="1794"/>
                  </a:cubicBezTo>
                  <a:lnTo>
                    <a:pt x="234" y="1794"/>
                  </a:lnTo>
                  <a:cubicBezTo>
                    <a:pt x="300" y="1794"/>
                    <a:pt x="367" y="1761"/>
                    <a:pt x="400" y="1727"/>
                  </a:cubicBezTo>
                  <a:cubicBezTo>
                    <a:pt x="467" y="1694"/>
                    <a:pt x="534" y="1627"/>
                    <a:pt x="567" y="1594"/>
                  </a:cubicBezTo>
                  <a:cubicBezTo>
                    <a:pt x="667" y="1494"/>
                    <a:pt x="734" y="1360"/>
                    <a:pt x="801" y="1227"/>
                  </a:cubicBezTo>
                  <a:cubicBezTo>
                    <a:pt x="801" y="1160"/>
                    <a:pt x="834" y="1093"/>
                    <a:pt x="834" y="1027"/>
                  </a:cubicBezTo>
                  <a:cubicBezTo>
                    <a:pt x="834" y="960"/>
                    <a:pt x="834" y="927"/>
                    <a:pt x="834" y="860"/>
                  </a:cubicBezTo>
                  <a:cubicBezTo>
                    <a:pt x="801" y="827"/>
                    <a:pt x="801" y="793"/>
                    <a:pt x="767" y="760"/>
                  </a:cubicBezTo>
                  <a:cubicBezTo>
                    <a:pt x="734" y="760"/>
                    <a:pt x="701" y="726"/>
                    <a:pt x="667" y="726"/>
                  </a:cubicBezTo>
                  <a:lnTo>
                    <a:pt x="534" y="726"/>
                  </a:lnTo>
                  <a:lnTo>
                    <a:pt x="367" y="760"/>
                  </a:lnTo>
                  <a:lnTo>
                    <a:pt x="267" y="760"/>
                  </a:lnTo>
                  <a:cubicBezTo>
                    <a:pt x="267" y="760"/>
                    <a:pt x="234" y="760"/>
                    <a:pt x="234" y="726"/>
                  </a:cubicBezTo>
                  <a:cubicBezTo>
                    <a:pt x="234" y="693"/>
                    <a:pt x="234" y="660"/>
                    <a:pt x="234" y="660"/>
                  </a:cubicBezTo>
                  <a:cubicBezTo>
                    <a:pt x="234" y="593"/>
                    <a:pt x="234" y="526"/>
                    <a:pt x="300" y="460"/>
                  </a:cubicBezTo>
                  <a:cubicBezTo>
                    <a:pt x="334" y="393"/>
                    <a:pt x="367" y="360"/>
                    <a:pt x="434" y="326"/>
                  </a:cubicBezTo>
                  <a:cubicBezTo>
                    <a:pt x="467" y="293"/>
                    <a:pt x="534" y="293"/>
                    <a:pt x="567" y="293"/>
                  </a:cubicBezTo>
                  <a:cubicBezTo>
                    <a:pt x="600" y="293"/>
                    <a:pt x="634" y="293"/>
                    <a:pt x="634" y="326"/>
                  </a:cubicBezTo>
                  <a:lnTo>
                    <a:pt x="701" y="326"/>
                  </a:lnTo>
                  <a:lnTo>
                    <a:pt x="767" y="293"/>
                  </a:lnTo>
                  <a:cubicBezTo>
                    <a:pt x="801" y="259"/>
                    <a:pt x="801" y="259"/>
                    <a:pt x="801" y="259"/>
                  </a:cubicBezTo>
                  <a:cubicBezTo>
                    <a:pt x="801" y="226"/>
                    <a:pt x="801" y="193"/>
                    <a:pt x="801" y="193"/>
                  </a:cubicBezTo>
                  <a:cubicBezTo>
                    <a:pt x="801" y="126"/>
                    <a:pt x="801" y="93"/>
                    <a:pt x="767" y="93"/>
                  </a:cubicBezTo>
                  <a:cubicBezTo>
                    <a:pt x="767" y="59"/>
                    <a:pt x="734" y="26"/>
                    <a:pt x="701" y="26"/>
                  </a:cubicBezTo>
                  <a:cubicBezTo>
                    <a:pt x="684" y="9"/>
                    <a:pt x="667" y="1"/>
                    <a:pt x="6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537;p54"/>
            <p:cNvSpPr/>
            <p:nvPr/>
          </p:nvSpPr>
          <p:spPr>
            <a:xfrm>
              <a:off x="3582725" y="1531750"/>
              <a:ext cx="1429375" cy="1812775"/>
            </a:xfrm>
            <a:custGeom>
              <a:avLst/>
              <a:gdLst/>
              <a:ahLst/>
              <a:cxnLst/>
              <a:rect l="l" t="t" r="r" b="b"/>
              <a:pathLst>
                <a:path w="57175" h="72511" extrusionOk="0">
                  <a:moveTo>
                    <a:pt x="56741" y="592"/>
                  </a:moveTo>
                  <a:lnTo>
                    <a:pt x="56741" y="39387"/>
                  </a:lnTo>
                  <a:lnTo>
                    <a:pt x="434" y="71910"/>
                  </a:lnTo>
                  <a:lnTo>
                    <a:pt x="434" y="33116"/>
                  </a:lnTo>
                  <a:lnTo>
                    <a:pt x="56741" y="592"/>
                  </a:lnTo>
                  <a:close/>
                  <a:moveTo>
                    <a:pt x="56958" y="0"/>
                  </a:moveTo>
                  <a:cubicBezTo>
                    <a:pt x="56916" y="0"/>
                    <a:pt x="56875" y="9"/>
                    <a:pt x="56841" y="25"/>
                  </a:cubicBezTo>
                  <a:lnTo>
                    <a:pt x="134" y="32782"/>
                  </a:lnTo>
                  <a:cubicBezTo>
                    <a:pt x="34" y="32816"/>
                    <a:pt x="1" y="32882"/>
                    <a:pt x="1" y="32982"/>
                  </a:cubicBezTo>
                  <a:lnTo>
                    <a:pt x="1" y="72310"/>
                  </a:lnTo>
                  <a:cubicBezTo>
                    <a:pt x="1" y="72377"/>
                    <a:pt x="34" y="72444"/>
                    <a:pt x="134" y="72477"/>
                  </a:cubicBezTo>
                  <a:cubicBezTo>
                    <a:pt x="134" y="72511"/>
                    <a:pt x="201" y="72511"/>
                    <a:pt x="234" y="72511"/>
                  </a:cubicBezTo>
                  <a:cubicBezTo>
                    <a:pt x="268" y="72511"/>
                    <a:pt x="301" y="72477"/>
                    <a:pt x="334" y="72477"/>
                  </a:cubicBezTo>
                  <a:lnTo>
                    <a:pt x="57075" y="39720"/>
                  </a:lnTo>
                  <a:cubicBezTo>
                    <a:pt x="57141" y="39687"/>
                    <a:pt x="57175" y="39587"/>
                    <a:pt x="57175" y="39520"/>
                  </a:cubicBezTo>
                  <a:lnTo>
                    <a:pt x="57175" y="226"/>
                  </a:lnTo>
                  <a:cubicBezTo>
                    <a:pt x="57175" y="125"/>
                    <a:pt x="57141" y="59"/>
                    <a:pt x="57075" y="25"/>
                  </a:cubicBezTo>
                  <a:cubicBezTo>
                    <a:pt x="57041" y="9"/>
                    <a:pt x="57000" y="0"/>
                    <a:pt x="5695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538;p54"/>
            <p:cNvSpPr/>
            <p:nvPr/>
          </p:nvSpPr>
          <p:spPr>
            <a:xfrm>
              <a:off x="3678625" y="2482225"/>
              <a:ext cx="15050" cy="32550"/>
            </a:xfrm>
            <a:custGeom>
              <a:avLst/>
              <a:gdLst/>
              <a:ahLst/>
              <a:cxnLst/>
              <a:rect l="l" t="t" r="r" b="b"/>
              <a:pathLst>
                <a:path w="602" h="1302" extrusionOk="0">
                  <a:moveTo>
                    <a:pt x="368" y="0"/>
                  </a:moveTo>
                  <a:cubicBezTo>
                    <a:pt x="334" y="0"/>
                    <a:pt x="301" y="0"/>
                    <a:pt x="268" y="34"/>
                  </a:cubicBezTo>
                  <a:cubicBezTo>
                    <a:pt x="201" y="67"/>
                    <a:pt x="168" y="100"/>
                    <a:pt x="134" y="167"/>
                  </a:cubicBezTo>
                  <a:cubicBezTo>
                    <a:pt x="101" y="200"/>
                    <a:pt x="101" y="234"/>
                    <a:pt x="67" y="267"/>
                  </a:cubicBezTo>
                  <a:cubicBezTo>
                    <a:pt x="34" y="300"/>
                    <a:pt x="34" y="367"/>
                    <a:pt x="34" y="401"/>
                  </a:cubicBezTo>
                  <a:cubicBezTo>
                    <a:pt x="1" y="434"/>
                    <a:pt x="1" y="501"/>
                    <a:pt x="34" y="534"/>
                  </a:cubicBezTo>
                  <a:cubicBezTo>
                    <a:pt x="1" y="567"/>
                    <a:pt x="1" y="601"/>
                    <a:pt x="34" y="634"/>
                  </a:cubicBezTo>
                  <a:cubicBezTo>
                    <a:pt x="34" y="667"/>
                    <a:pt x="34" y="701"/>
                    <a:pt x="67" y="701"/>
                  </a:cubicBezTo>
                  <a:cubicBezTo>
                    <a:pt x="67" y="734"/>
                    <a:pt x="101" y="734"/>
                    <a:pt x="101" y="734"/>
                  </a:cubicBezTo>
                  <a:lnTo>
                    <a:pt x="401" y="734"/>
                  </a:lnTo>
                  <a:cubicBezTo>
                    <a:pt x="401" y="734"/>
                    <a:pt x="434" y="734"/>
                    <a:pt x="434" y="767"/>
                  </a:cubicBezTo>
                  <a:cubicBezTo>
                    <a:pt x="468" y="801"/>
                    <a:pt x="468" y="801"/>
                    <a:pt x="434" y="834"/>
                  </a:cubicBezTo>
                  <a:cubicBezTo>
                    <a:pt x="468" y="868"/>
                    <a:pt x="468" y="901"/>
                    <a:pt x="434" y="934"/>
                  </a:cubicBezTo>
                  <a:cubicBezTo>
                    <a:pt x="434" y="934"/>
                    <a:pt x="434" y="968"/>
                    <a:pt x="401" y="1001"/>
                  </a:cubicBezTo>
                  <a:cubicBezTo>
                    <a:pt x="401" y="1034"/>
                    <a:pt x="368" y="1068"/>
                    <a:pt x="334" y="1068"/>
                  </a:cubicBezTo>
                  <a:cubicBezTo>
                    <a:pt x="334" y="1101"/>
                    <a:pt x="301" y="1101"/>
                    <a:pt x="268" y="1134"/>
                  </a:cubicBezTo>
                  <a:cubicBezTo>
                    <a:pt x="234" y="1134"/>
                    <a:pt x="234" y="1168"/>
                    <a:pt x="201" y="1168"/>
                  </a:cubicBezTo>
                  <a:lnTo>
                    <a:pt x="134" y="1168"/>
                  </a:lnTo>
                  <a:cubicBezTo>
                    <a:pt x="134" y="1134"/>
                    <a:pt x="101" y="1134"/>
                    <a:pt x="101" y="1134"/>
                  </a:cubicBezTo>
                  <a:cubicBezTo>
                    <a:pt x="101" y="1101"/>
                    <a:pt x="101" y="1101"/>
                    <a:pt x="101" y="1101"/>
                  </a:cubicBezTo>
                  <a:lnTo>
                    <a:pt x="101" y="1068"/>
                  </a:lnTo>
                  <a:lnTo>
                    <a:pt x="34" y="1101"/>
                  </a:lnTo>
                  <a:cubicBezTo>
                    <a:pt x="34" y="1101"/>
                    <a:pt x="34" y="1101"/>
                    <a:pt x="34" y="1134"/>
                  </a:cubicBezTo>
                  <a:cubicBezTo>
                    <a:pt x="34" y="1168"/>
                    <a:pt x="34" y="1201"/>
                    <a:pt x="67" y="1234"/>
                  </a:cubicBezTo>
                  <a:cubicBezTo>
                    <a:pt x="67" y="1234"/>
                    <a:pt x="101" y="1268"/>
                    <a:pt x="134" y="1301"/>
                  </a:cubicBezTo>
                  <a:lnTo>
                    <a:pt x="201" y="1301"/>
                  </a:lnTo>
                  <a:cubicBezTo>
                    <a:pt x="268" y="1301"/>
                    <a:pt x="301" y="1301"/>
                    <a:pt x="334" y="1268"/>
                  </a:cubicBezTo>
                  <a:cubicBezTo>
                    <a:pt x="368" y="1234"/>
                    <a:pt x="401" y="1201"/>
                    <a:pt x="434" y="1168"/>
                  </a:cubicBezTo>
                  <a:cubicBezTo>
                    <a:pt x="501" y="1134"/>
                    <a:pt x="534" y="1101"/>
                    <a:pt x="534" y="1068"/>
                  </a:cubicBezTo>
                  <a:cubicBezTo>
                    <a:pt x="568" y="1001"/>
                    <a:pt x="601" y="968"/>
                    <a:pt x="601" y="901"/>
                  </a:cubicBezTo>
                  <a:cubicBezTo>
                    <a:pt x="601" y="868"/>
                    <a:pt x="601" y="801"/>
                    <a:pt x="601" y="767"/>
                  </a:cubicBezTo>
                  <a:cubicBezTo>
                    <a:pt x="601" y="734"/>
                    <a:pt x="601" y="701"/>
                    <a:pt x="601" y="667"/>
                  </a:cubicBezTo>
                  <a:cubicBezTo>
                    <a:pt x="601" y="634"/>
                    <a:pt x="568" y="601"/>
                    <a:pt x="568" y="601"/>
                  </a:cubicBezTo>
                  <a:cubicBezTo>
                    <a:pt x="534" y="567"/>
                    <a:pt x="534" y="567"/>
                    <a:pt x="501" y="567"/>
                  </a:cubicBezTo>
                  <a:lnTo>
                    <a:pt x="201" y="567"/>
                  </a:lnTo>
                  <a:cubicBezTo>
                    <a:pt x="201" y="567"/>
                    <a:pt x="201" y="534"/>
                    <a:pt x="168" y="534"/>
                  </a:cubicBezTo>
                  <a:cubicBezTo>
                    <a:pt x="168" y="501"/>
                    <a:pt x="168" y="501"/>
                    <a:pt x="168" y="467"/>
                  </a:cubicBezTo>
                  <a:cubicBezTo>
                    <a:pt x="168" y="434"/>
                    <a:pt x="168" y="401"/>
                    <a:pt x="168" y="367"/>
                  </a:cubicBezTo>
                  <a:cubicBezTo>
                    <a:pt x="168" y="367"/>
                    <a:pt x="201" y="334"/>
                    <a:pt x="201" y="300"/>
                  </a:cubicBezTo>
                  <a:cubicBezTo>
                    <a:pt x="234" y="267"/>
                    <a:pt x="234" y="267"/>
                    <a:pt x="268" y="234"/>
                  </a:cubicBezTo>
                  <a:lnTo>
                    <a:pt x="334" y="200"/>
                  </a:lnTo>
                  <a:lnTo>
                    <a:pt x="434" y="200"/>
                  </a:lnTo>
                  <a:cubicBezTo>
                    <a:pt x="468" y="200"/>
                    <a:pt x="468" y="200"/>
                    <a:pt x="468" y="234"/>
                  </a:cubicBezTo>
                  <a:lnTo>
                    <a:pt x="468" y="267"/>
                  </a:lnTo>
                  <a:lnTo>
                    <a:pt x="534" y="234"/>
                  </a:lnTo>
                  <a:lnTo>
                    <a:pt x="534" y="200"/>
                  </a:lnTo>
                  <a:lnTo>
                    <a:pt x="534" y="167"/>
                  </a:lnTo>
                  <a:cubicBezTo>
                    <a:pt x="534" y="167"/>
                    <a:pt x="534" y="134"/>
                    <a:pt x="534" y="100"/>
                  </a:cubicBezTo>
                  <a:cubicBezTo>
                    <a:pt x="501" y="67"/>
                    <a:pt x="501" y="34"/>
                    <a:pt x="468" y="34"/>
                  </a:cubicBezTo>
                  <a:cubicBezTo>
                    <a:pt x="434" y="0"/>
                    <a:pt x="401" y="0"/>
                    <a:pt x="3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539;p54"/>
            <p:cNvSpPr/>
            <p:nvPr/>
          </p:nvSpPr>
          <p:spPr>
            <a:xfrm>
              <a:off x="3696150" y="2476375"/>
              <a:ext cx="2525" cy="30050"/>
            </a:xfrm>
            <a:custGeom>
              <a:avLst/>
              <a:gdLst/>
              <a:ahLst/>
              <a:cxnLst/>
              <a:rect l="l" t="t" r="r" b="b"/>
              <a:pathLst>
                <a:path w="101" h="1202" extrusionOk="0">
                  <a:moveTo>
                    <a:pt x="67" y="1"/>
                  </a:moveTo>
                  <a:lnTo>
                    <a:pt x="0" y="34"/>
                  </a:lnTo>
                  <a:lnTo>
                    <a:pt x="0" y="67"/>
                  </a:lnTo>
                  <a:cubicBezTo>
                    <a:pt x="0" y="67"/>
                    <a:pt x="0" y="67"/>
                    <a:pt x="0" y="101"/>
                  </a:cubicBezTo>
                  <a:lnTo>
                    <a:pt x="0" y="201"/>
                  </a:lnTo>
                  <a:lnTo>
                    <a:pt x="67" y="168"/>
                  </a:lnTo>
                  <a:lnTo>
                    <a:pt x="100" y="168"/>
                  </a:lnTo>
                  <a:cubicBezTo>
                    <a:pt x="100" y="134"/>
                    <a:pt x="100" y="134"/>
                    <a:pt x="100" y="134"/>
                  </a:cubicBezTo>
                  <a:lnTo>
                    <a:pt x="100" y="34"/>
                  </a:lnTo>
                  <a:cubicBezTo>
                    <a:pt x="100" y="1"/>
                    <a:pt x="100" y="1"/>
                    <a:pt x="100" y="1"/>
                  </a:cubicBezTo>
                  <a:close/>
                  <a:moveTo>
                    <a:pt x="34" y="334"/>
                  </a:moveTo>
                  <a:cubicBezTo>
                    <a:pt x="34" y="334"/>
                    <a:pt x="34" y="368"/>
                    <a:pt x="34" y="368"/>
                  </a:cubicBezTo>
                  <a:cubicBezTo>
                    <a:pt x="34" y="368"/>
                    <a:pt x="34" y="401"/>
                    <a:pt x="34" y="401"/>
                  </a:cubicBezTo>
                  <a:lnTo>
                    <a:pt x="34" y="1202"/>
                  </a:lnTo>
                  <a:lnTo>
                    <a:pt x="67" y="1202"/>
                  </a:lnTo>
                  <a:cubicBezTo>
                    <a:pt x="100" y="1168"/>
                    <a:pt x="100" y="1168"/>
                    <a:pt x="100" y="1168"/>
                  </a:cubicBezTo>
                  <a:cubicBezTo>
                    <a:pt x="100" y="1168"/>
                    <a:pt x="100" y="1135"/>
                    <a:pt x="100" y="1135"/>
                  </a:cubicBezTo>
                  <a:lnTo>
                    <a:pt x="100" y="334"/>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540;p54"/>
            <p:cNvSpPr/>
            <p:nvPr/>
          </p:nvSpPr>
          <p:spPr>
            <a:xfrm>
              <a:off x="3700325" y="2471375"/>
              <a:ext cx="10025" cy="29000"/>
            </a:xfrm>
            <a:custGeom>
              <a:avLst/>
              <a:gdLst/>
              <a:ahLst/>
              <a:cxnLst/>
              <a:rect l="l" t="t" r="r" b="b"/>
              <a:pathLst>
                <a:path w="401" h="1160" extrusionOk="0">
                  <a:moveTo>
                    <a:pt x="167" y="1"/>
                  </a:moveTo>
                  <a:lnTo>
                    <a:pt x="133" y="34"/>
                  </a:lnTo>
                  <a:cubicBezTo>
                    <a:pt x="133" y="34"/>
                    <a:pt x="133" y="67"/>
                    <a:pt x="133" y="67"/>
                  </a:cubicBezTo>
                  <a:cubicBezTo>
                    <a:pt x="100" y="67"/>
                    <a:pt x="100" y="101"/>
                    <a:pt x="133" y="101"/>
                  </a:cubicBezTo>
                  <a:lnTo>
                    <a:pt x="133" y="368"/>
                  </a:lnTo>
                  <a:lnTo>
                    <a:pt x="33" y="434"/>
                  </a:lnTo>
                  <a:cubicBezTo>
                    <a:pt x="33" y="434"/>
                    <a:pt x="33" y="468"/>
                    <a:pt x="33" y="468"/>
                  </a:cubicBezTo>
                  <a:cubicBezTo>
                    <a:pt x="0" y="468"/>
                    <a:pt x="0" y="468"/>
                    <a:pt x="33" y="501"/>
                  </a:cubicBezTo>
                  <a:lnTo>
                    <a:pt x="33" y="534"/>
                  </a:lnTo>
                  <a:cubicBezTo>
                    <a:pt x="0" y="534"/>
                    <a:pt x="0" y="568"/>
                    <a:pt x="33" y="568"/>
                  </a:cubicBezTo>
                  <a:lnTo>
                    <a:pt x="133" y="534"/>
                  </a:lnTo>
                  <a:lnTo>
                    <a:pt x="133" y="935"/>
                  </a:lnTo>
                  <a:cubicBezTo>
                    <a:pt x="100" y="1001"/>
                    <a:pt x="133" y="1068"/>
                    <a:pt x="167" y="1135"/>
                  </a:cubicBezTo>
                  <a:cubicBezTo>
                    <a:pt x="184" y="1151"/>
                    <a:pt x="200" y="1160"/>
                    <a:pt x="221" y="1160"/>
                  </a:cubicBezTo>
                  <a:cubicBezTo>
                    <a:pt x="242" y="1160"/>
                    <a:pt x="267" y="1151"/>
                    <a:pt x="300" y="1135"/>
                  </a:cubicBezTo>
                  <a:lnTo>
                    <a:pt x="367" y="1101"/>
                  </a:lnTo>
                  <a:lnTo>
                    <a:pt x="400" y="1068"/>
                  </a:lnTo>
                  <a:cubicBezTo>
                    <a:pt x="400" y="1068"/>
                    <a:pt x="400" y="1035"/>
                    <a:pt x="400" y="1035"/>
                  </a:cubicBezTo>
                  <a:lnTo>
                    <a:pt x="400" y="968"/>
                  </a:lnTo>
                  <a:lnTo>
                    <a:pt x="367" y="968"/>
                  </a:lnTo>
                  <a:lnTo>
                    <a:pt x="300" y="1001"/>
                  </a:lnTo>
                  <a:lnTo>
                    <a:pt x="234" y="1001"/>
                  </a:lnTo>
                  <a:lnTo>
                    <a:pt x="234" y="935"/>
                  </a:lnTo>
                  <a:cubicBezTo>
                    <a:pt x="234" y="935"/>
                    <a:pt x="234" y="901"/>
                    <a:pt x="234" y="901"/>
                  </a:cubicBezTo>
                  <a:lnTo>
                    <a:pt x="200" y="468"/>
                  </a:lnTo>
                  <a:lnTo>
                    <a:pt x="334" y="368"/>
                  </a:lnTo>
                  <a:lnTo>
                    <a:pt x="367" y="368"/>
                  </a:lnTo>
                  <a:cubicBezTo>
                    <a:pt x="367" y="334"/>
                    <a:pt x="367" y="334"/>
                    <a:pt x="367" y="334"/>
                  </a:cubicBezTo>
                  <a:lnTo>
                    <a:pt x="367" y="267"/>
                  </a:lnTo>
                  <a:cubicBezTo>
                    <a:pt x="367" y="234"/>
                    <a:pt x="367" y="234"/>
                    <a:pt x="367" y="234"/>
                  </a:cubicBezTo>
                  <a:lnTo>
                    <a:pt x="334" y="234"/>
                  </a:lnTo>
                  <a:lnTo>
                    <a:pt x="200" y="334"/>
                  </a:lnTo>
                  <a:lnTo>
                    <a:pt x="200" y="34"/>
                  </a:lnTo>
                  <a:cubicBezTo>
                    <a:pt x="200" y="34"/>
                    <a:pt x="200" y="34"/>
                    <a:pt x="2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541;p54"/>
            <p:cNvSpPr/>
            <p:nvPr/>
          </p:nvSpPr>
          <p:spPr>
            <a:xfrm>
              <a:off x="3712000" y="2470550"/>
              <a:ext cx="13350" cy="24200"/>
            </a:xfrm>
            <a:custGeom>
              <a:avLst/>
              <a:gdLst/>
              <a:ahLst/>
              <a:cxnLst/>
              <a:rect l="l" t="t" r="r" b="b"/>
              <a:pathLst>
                <a:path w="534" h="968" extrusionOk="0">
                  <a:moveTo>
                    <a:pt x="350" y="142"/>
                  </a:moveTo>
                  <a:cubicBezTo>
                    <a:pt x="367" y="142"/>
                    <a:pt x="384" y="150"/>
                    <a:pt x="400" y="167"/>
                  </a:cubicBezTo>
                  <a:cubicBezTo>
                    <a:pt x="434" y="200"/>
                    <a:pt x="434" y="267"/>
                    <a:pt x="434" y="300"/>
                  </a:cubicBezTo>
                  <a:lnTo>
                    <a:pt x="133" y="501"/>
                  </a:lnTo>
                  <a:cubicBezTo>
                    <a:pt x="133" y="467"/>
                    <a:pt x="133" y="401"/>
                    <a:pt x="133" y="401"/>
                  </a:cubicBezTo>
                  <a:cubicBezTo>
                    <a:pt x="167" y="367"/>
                    <a:pt x="167" y="334"/>
                    <a:pt x="167" y="300"/>
                  </a:cubicBezTo>
                  <a:cubicBezTo>
                    <a:pt x="200" y="267"/>
                    <a:pt x="200" y="234"/>
                    <a:pt x="234" y="234"/>
                  </a:cubicBezTo>
                  <a:cubicBezTo>
                    <a:pt x="234" y="200"/>
                    <a:pt x="267" y="200"/>
                    <a:pt x="300" y="167"/>
                  </a:cubicBezTo>
                  <a:cubicBezTo>
                    <a:pt x="317" y="150"/>
                    <a:pt x="334" y="142"/>
                    <a:pt x="350" y="142"/>
                  </a:cubicBezTo>
                  <a:close/>
                  <a:moveTo>
                    <a:pt x="400" y="0"/>
                  </a:moveTo>
                  <a:cubicBezTo>
                    <a:pt x="367" y="0"/>
                    <a:pt x="300" y="0"/>
                    <a:pt x="300" y="34"/>
                  </a:cubicBezTo>
                  <a:cubicBezTo>
                    <a:pt x="234" y="67"/>
                    <a:pt x="200" y="67"/>
                    <a:pt x="200" y="100"/>
                  </a:cubicBezTo>
                  <a:cubicBezTo>
                    <a:pt x="167" y="167"/>
                    <a:pt x="133" y="200"/>
                    <a:pt x="100" y="234"/>
                  </a:cubicBezTo>
                  <a:cubicBezTo>
                    <a:pt x="100" y="300"/>
                    <a:pt x="67" y="334"/>
                    <a:pt x="67" y="401"/>
                  </a:cubicBezTo>
                  <a:cubicBezTo>
                    <a:pt x="33" y="434"/>
                    <a:pt x="33" y="501"/>
                    <a:pt x="33" y="534"/>
                  </a:cubicBezTo>
                  <a:cubicBezTo>
                    <a:pt x="33" y="601"/>
                    <a:pt x="0" y="634"/>
                    <a:pt x="0" y="701"/>
                  </a:cubicBezTo>
                  <a:cubicBezTo>
                    <a:pt x="0" y="734"/>
                    <a:pt x="0" y="801"/>
                    <a:pt x="33" y="834"/>
                  </a:cubicBezTo>
                  <a:cubicBezTo>
                    <a:pt x="33" y="868"/>
                    <a:pt x="67" y="901"/>
                    <a:pt x="67" y="934"/>
                  </a:cubicBezTo>
                  <a:cubicBezTo>
                    <a:pt x="100" y="934"/>
                    <a:pt x="133" y="968"/>
                    <a:pt x="167" y="968"/>
                  </a:cubicBezTo>
                  <a:cubicBezTo>
                    <a:pt x="200" y="968"/>
                    <a:pt x="234" y="968"/>
                    <a:pt x="267" y="934"/>
                  </a:cubicBezTo>
                  <a:cubicBezTo>
                    <a:pt x="300" y="901"/>
                    <a:pt x="334" y="901"/>
                    <a:pt x="367" y="868"/>
                  </a:cubicBezTo>
                  <a:cubicBezTo>
                    <a:pt x="367" y="834"/>
                    <a:pt x="400" y="801"/>
                    <a:pt x="434" y="767"/>
                  </a:cubicBezTo>
                  <a:cubicBezTo>
                    <a:pt x="434" y="734"/>
                    <a:pt x="467" y="701"/>
                    <a:pt x="467" y="667"/>
                  </a:cubicBezTo>
                  <a:cubicBezTo>
                    <a:pt x="467" y="634"/>
                    <a:pt x="467" y="601"/>
                    <a:pt x="467" y="601"/>
                  </a:cubicBezTo>
                  <a:cubicBezTo>
                    <a:pt x="467" y="567"/>
                    <a:pt x="467" y="567"/>
                    <a:pt x="467" y="567"/>
                  </a:cubicBezTo>
                  <a:lnTo>
                    <a:pt x="434" y="601"/>
                  </a:lnTo>
                  <a:cubicBezTo>
                    <a:pt x="434" y="634"/>
                    <a:pt x="400" y="667"/>
                    <a:pt x="400" y="701"/>
                  </a:cubicBezTo>
                  <a:cubicBezTo>
                    <a:pt x="367" y="734"/>
                    <a:pt x="334" y="767"/>
                    <a:pt x="300" y="767"/>
                  </a:cubicBezTo>
                  <a:cubicBezTo>
                    <a:pt x="284" y="784"/>
                    <a:pt x="267" y="792"/>
                    <a:pt x="250" y="792"/>
                  </a:cubicBezTo>
                  <a:cubicBezTo>
                    <a:pt x="234" y="792"/>
                    <a:pt x="217" y="784"/>
                    <a:pt x="200" y="767"/>
                  </a:cubicBezTo>
                  <a:cubicBezTo>
                    <a:pt x="167" y="734"/>
                    <a:pt x="133" y="667"/>
                    <a:pt x="133" y="634"/>
                  </a:cubicBezTo>
                  <a:lnTo>
                    <a:pt x="534" y="401"/>
                  </a:lnTo>
                  <a:cubicBezTo>
                    <a:pt x="534" y="367"/>
                    <a:pt x="534" y="367"/>
                    <a:pt x="534" y="367"/>
                  </a:cubicBezTo>
                  <a:lnTo>
                    <a:pt x="534" y="300"/>
                  </a:lnTo>
                  <a:cubicBezTo>
                    <a:pt x="534" y="267"/>
                    <a:pt x="534" y="200"/>
                    <a:pt x="534" y="134"/>
                  </a:cubicBezTo>
                  <a:cubicBezTo>
                    <a:pt x="500" y="100"/>
                    <a:pt x="500" y="67"/>
                    <a:pt x="467" y="34"/>
                  </a:cubicBezTo>
                  <a:cubicBezTo>
                    <a:pt x="434" y="0"/>
                    <a:pt x="434" y="0"/>
                    <a:pt x="4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542;p54"/>
            <p:cNvSpPr/>
            <p:nvPr/>
          </p:nvSpPr>
          <p:spPr>
            <a:xfrm>
              <a:off x="3730325" y="2456575"/>
              <a:ext cx="18375" cy="31500"/>
            </a:xfrm>
            <a:custGeom>
              <a:avLst/>
              <a:gdLst/>
              <a:ahLst/>
              <a:cxnLst/>
              <a:rect l="l" t="t" r="r" b="b"/>
              <a:pathLst>
                <a:path w="735" h="1260" extrusionOk="0">
                  <a:moveTo>
                    <a:pt x="631" y="1"/>
                  </a:moveTo>
                  <a:cubicBezTo>
                    <a:pt x="601" y="1"/>
                    <a:pt x="568" y="9"/>
                    <a:pt x="535" y="26"/>
                  </a:cubicBezTo>
                  <a:cubicBezTo>
                    <a:pt x="501" y="26"/>
                    <a:pt x="501" y="59"/>
                    <a:pt x="468" y="59"/>
                  </a:cubicBezTo>
                  <a:cubicBezTo>
                    <a:pt x="435" y="92"/>
                    <a:pt x="435" y="92"/>
                    <a:pt x="435" y="126"/>
                  </a:cubicBezTo>
                  <a:cubicBezTo>
                    <a:pt x="401" y="159"/>
                    <a:pt x="401" y="159"/>
                    <a:pt x="368" y="192"/>
                  </a:cubicBezTo>
                  <a:cubicBezTo>
                    <a:pt x="368" y="226"/>
                    <a:pt x="368" y="226"/>
                    <a:pt x="368" y="259"/>
                  </a:cubicBezTo>
                  <a:cubicBezTo>
                    <a:pt x="334" y="226"/>
                    <a:pt x="301" y="226"/>
                    <a:pt x="301" y="192"/>
                  </a:cubicBezTo>
                  <a:cubicBezTo>
                    <a:pt x="234" y="192"/>
                    <a:pt x="201" y="192"/>
                    <a:pt x="168" y="226"/>
                  </a:cubicBezTo>
                  <a:cubicBezTo>
                    <a:pt x="168" y="226"/>
                    <a:pt x="134" y="259"/>
                    <a:pt x="134" y="259"/>
                  </a:cubicBezTo>
                  <a:lnTo>
                    <a:pt x="68" y="326"/>
                  </a:lnTo>
                  <a:lnTo>
                    <a:pt x="68" y="359"/>
                  </a:lnTo>
                  <a:cubicBezTo>
                    <a:pt x="67" y="359"/>
                    <a:pt x="67" y="360"/>
                    <a:pt x="67" y="360"/>
                  </a:cubicBezTo>
                  <a:lnTo>
                    <a:pt x="67" y="360"/>
                  </a:lnTo>
                  <a:lnTo>
                    <a:pt x="34" y="392"/>
                  </a:lnTo>
                  <a:lnTo>
                    <a:pt x="1" y="392"/>
                  </a:lnTo>
                  <a:cubicBezTo>
                    <a:pt x="1" y="426"/>
                    <a:pt x="1" y="426"/>
                    <a:pt x="1" y="426"/>
                  </a:cubicBezTo>
                  <a:lnTo>
                    <a:pt x="1" y="1226"/>
                  </a:lnTo>
                  <a:cubicBezTo>
                    <a:pt x="1" y="1226"/>
                    <a:pt x="1" y="1226"/>
                    <a:pt x="1" y="1260"/>
                  </a:cubicBezTo>
                  <a:lnTo>
                    <a:pt x="34" y="1260"/>
                  </a:lnTo>
                  <a:lnTo>
                    <a:pt x="68" y="1226"/>
                  </a:lnTo>
                  <a:cubicBezTo>
                    <a:pt x="68" y="1226"/>
                    <a:pt x="68" y="1193"/>
                    <a:pt x="68" y="1193"/>
                  </a:cubicBezTo>
                  <a:cubicBezTo>
                    <a:pt x="101" y="1193"/>
                    <a:pt x="101" y="1160"/>
                    <a:pt x="68" y="1160"/>
                  </a:cubicBezTo>
                  <a:lnTo>
                    <a:pt x="68" y="693"/>
                  </a:lnTo>
                  <a:cubicBezTo>
                    <a:pt x="68" y="626"/>
                    <a:pt x="101" y="559"/>
                    <a:pt x="101" y="493"/>
                  </a:cubicBezTo>
                  <a:cubicBezTo>
                    <a:pt x="134" y="459"/>
                    <a:pt x="168" y="426"/>
                    <a:pt x="201" y="392"/>
                  </a:cubicBezTo>
                  <a:cubicBezTo>
                    <a:pt x="234" y="376"/>
                    <a:pt x="251" y="367"/>
                    <a:pt x="264" y="367"/>
                  </a:cubicBezTo>
                  <a:cubicBezTo>
                    <a:pt x="276" y="367"/>
                    <a:pt x="284" y="376"/>
                    <a:pt x="301" y="392"/>
                  </a:cubicBezTo>
                  <a:cubicBezTo>
                    <a:pt x="334" y="426"/>
                    <a:pt x="334" y="493"/>
                    <a:pt x="334" y="559"/>
                  </a:cubicBezTo>
                  <a:lnTo>
                    <a:pt x="334" y="1026"/>
                  </a:lnTo>
                  <a:lnTo>
                    <a:pt x="401" y="1026"/>
                  </a:lnTo>
                  <a:cubicBezTo>
                    <a:pt x="401" y="993"/>
                    <a:pt x="435" y="993"/>
                    <a:pt x="435" y="993"/>
                  </a:cubicBezTo>
                  <a:cubicBezTo>
                    <a:pt x="435" y="960"/>
                    <a:pt x="435" y="960"/>
                    <a:pt x="435" y="960"/>
                  </a:cubicBezTo>
                  <a:lnTo>
                    <a:pt x="435" y="493"/>
                  </a:lnTo>
                  <a:cubicBezTo>
                    <a:pt x="435" y="426"/>
                    <a:pt x="435" y="359"/>
                    <a:pt x="468" y="292"/>
                  </a:cubicBezTo>
                  <a:cubicBezTo>
                    <a:pt x="468" y="226"/>
                    <a:pt x="501" y="192"/>
                    <a:pt x="535" y="159"/>
                  </a:cubicBezTo>
                  <a:cubicBezTo>
                    <a:pt x="557" y="148"/>
                    <a:pt x="575" y="144"/>
                    <a:pt x="590" y="144"/>
                  </a:cubicBezTo>
                  <a:cubicBezTo>
                    <a:pt x="620" y="144"/>
                    <a:pt x="635" y="159"/>
                    <a:pt x="635" y="159"/>
                  </a:cubicBezTo>
                  <a:cubicBezTo>
                    <a:pt x="668" y="226"/>
                    <a:pt x="701" y="292"/>
                    <a:pt x="668" y="359"/>
                  </a:cubicBezTo>
                  <a:lnTo>
                    <a:pt x="668" y="793"/>
                  </a:lnTo>
                  <a:cubicBezTo>
                    <a:pt x="668" y="793"/>
                    <a:pt x="668" y="793"/>
                    <a:pt x="668" y="826"/>
                  </a:cubicBezTo>
                  <a:lnTo>
                    <a:pt x="735" y="793"/>
                  </a:lnTo>
                  <a:lnTo>
                    <a:pt x="735" y="759"/>
                  </a:lnTo>
                  <a:cubicBezTo>
                    <a:pt x="735" y="759"/>
                    <a:pt x="735" y="759"/>
                    <a:pt x="735" y="726"/>
                  </a:cubicBezTo>
                  <a:lnTo>
                    <a:pt x="735" y="259"/>
                  </a:lnTo>
                  <a:cubicBezTo>
                    <a:pt x="735" y="192"/>
                    <a:pt x="735" y="92"/>
                    <a:pt x="701" y="26"/>
                  </a:cubicBezTo>
                  <a:cubicBezTo>
                    <a:pt x="685" y="9"/>
                    <a:pt x="660" y="1"/>
                    <a:pt x="63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543;p54"/>
            <p:cNvSpPr/>
            <p:nvPr/>
          </p:nvSpPr>
          <p:spPr>
            <a:xfrm>
              <a:off x="3752025" y="2446350"/>
              <a:ext cx="10850" cy="25050"/>
            </a:xfrm>
            <a:custGeom>
              <a:avLst/>
              <a:gdLst/>
              <a:ahLst/>
              <a:cxnLst/>
              <a:rect l="l" t="t" r="r" b="b"/>
              <a:pathLst>
                <a:path w="434" h="1002" extrusionOk="0">
                  <a:moveTo>
                    <a:pt x="367" y="501"/>
                  </a:moveTo>
                  <a:lnTo>
                    <a:pt x="367" y="568"/>
                  </a:lnTo>
                  <a:cubicBezTo>
                    <a:pt x="367" y="601"/>
                    <a:pt x="367" y="635"/>
                    <a:pt x="367" y="668"/>
                  </a:cubicBezTo>
                  <a:cubicBezTo>
                    <a:pt x="334" y="701"/>
                    <a:pt x="334" y="735"/>
                    <a:pt x="334" y="768"/>
                  </a:cubicBezTo>
                  <a:cubicBezTo>
                    <a:pt x="300" y="801"/>
                    <a:pt x="300" y="801"/>
                    <a:pt x="267" y="835"/>
                  </a:cubicBezTo>
                  <a:cubicBezTo>
                    <a:pt x="234" y="868"/>
                    <a:pt x="234" y="868"/>
                    <a:pt x="200" y="902"/>
                  </a:cubicBezTo>
                  <a:lnTo>
                    <a:pt x="67" y="902"/>
                  </a:lnTo>
                  <a:cubicBezTo>
                    <a:pt x="67" y="868"/>
                    <a:pt x="67" y="868"/>
                    <a:pt x="67" y="868"/>
                  </a:cubicBezTo>
                  <a:cubicBezTo>
                    <a:pt x="67" y="835"/>
                    <a:pt x="67" y="835"/>
                    <a:pt x="67" y="835"/>
                  </a:cubicBezTo>
                  <a:cubicBezTo>
                    <a:pt x="67" y="768"/>
                    <a:pt x="100" y="735"/>
                    <a:pt x="100" y="701"/>
                  </a:cubicBezTo>
                  <a:cubicBezTo>
                    <a:pt x="134" y="668"/>
                    <a:pt x="200" y="635"/>
                    <a:pt x="234" y="601"/>
                  </a:cubicBezTo>
                  <a:lnTo>
                    <a:pt x="367" y="501"/>
                  </a:lnTo>
                  <a:close/>
                  <a:moveTo>
                    <a:pt x="334" y="1"/>
                  </a:moveTo>
                  <a:cubicBezTo>
                    <a:pt x="300" y="1"/>
                    <a:pt x="267" y="34"/>
                    <a:pt x="234" y="34"/>
                  </a:cubicBezTo>
                  <a:cubicBezTo>
                    <a:pt x="200" y="68"/>
                    <a:pt x="167" y="68"/>
                    <a:pt x="134" y="101"/>
                  </a:cubicBezTo>
                  <a:cubicBezTo>
                    <a:pt x="134" y="134"/>
                    <a:pt x="100" y="168"/>
                    <a:pt x="67" y="201"/>
                  </a:cubicBezTo>
                  <a:cubicBezTo>
                    <a:pt x="67" y="234"/>
                    <a:pt x="34" y="268"/>
                    <a:pt x="34" y="301"/>
                  </a:cubicBezTo>
                  <a:cubicBezTo>
                    <a:pt x="34" y="334"/>
                    <a:pt x="34" y="368"/>
                    <a:pt x="34" y="368"/>
                  </a:cubicBezTo>
                  <a:cubicBezTo>
                    <a:pt x="34" y="401"/>
                    <a:pt x="34" y="401"/>
                    <a:pt x="34" y="401"/>
                  </a:cubicBezTo>
                  <a:lnTo>
                    <a:pt x="100" y="401"/>
                  </a:lnTo>
                  <a:lnTo>
                    <a:pt x="100" y="368"/>
                  </a:lnTo>
                  <a:lnTo>
                    <a:pt x="167" y="301"/>
                  </a:lnTo>
                  <a:cubicBezTo>
                    <a:pt x="167" y="268"/>
                    <a:pt x="200" y="234"/>
                    <a:pt x="234" y="234"/>
                  </a:cubicBezTo>
                  <a:cubicBezTo>
                    <a:pt x="250" y="218"/>
                    <a:pt x="267" y="209"/>
                    <a:pt x="284" y="209"/>
                  </a:cubicBezTo>
                  <a:cubicBezTo>
                    <a:pt x="300" y="209"/>
                    <a:pt x="317" y="218"/>
                    <a:pt x="334" y="234"/>
                  </a:cubicBezTo>
                  <a:cubicBezTo>
                    <a:pt x="367" y="234"/>
                    <a:pt x="367" y="268"/>
                    <a:pt x="367" y="334"/>
                  </a:cubicBezTo>
                  <a:lnTo>
                    <a:pt x="200" y="468"/>
                  </a:lnTo>
                  <a:cubicBezTo>
                    <a:pt x="167" y="501"/>
                    <a:pt x="134" y="535"/>
                    <a:pt x="100" y="568"/>
                  </a:cubicBezTo>
                  <a:cubicBezTo>
                    <a:pt x="100" y="601"/>
                    <a:pt x="67" y="635"/>
                    <a:pt x="34" y="668"/>
                  </a:cubicBezTo>
                  <a:cubicBezTo>
                    <a:pt x="34" y="701"/>
                    <a:pt x="0" y="735"/>
                    <a:pt x="0" y="768"/>
                  </a:cubicBezTo>
                  <a:cubicBezTo>
                    <a:pt x="0" y="801"/>
                    <a:pt x="0" y="868"/>
                    <a:pt x="0" y="902"/>
                  </a:cubicBezTo>
                  <a:cubicBezTo>
                    <a:pt x="0" y="902"/>
                    <a:pt x="0" y="935"/>
                    <a:pt x="0" y="935"/>
                  </a:cubicBezTo>
                  <a:cubicBezTo>
                    <a:pt x="0" y="968"/>
                    <a:pt x="0" y="968"/>
                    <a:pt x="34" y="1002"/>
                  </a:cubicBezTo>
                  <a:lnTo>
                    <a:pt x="100" y="1002"/>
                  </a:lnTo>
                  <a:cubicBezTo>
                    <a:pt x="100" y="1002"/>
                    <a:pt x="134" y="968"/>
                    <a:pt x="167" y="968"/>
                  </a:cubicBezTo>
                  <a:cubicBezTo>
                    <a:pt x="167" y="968"/>
                    <a:pt x="200" y="935"/>
                    <a:pt x="200" y="935"/>
                  </a:cubicBezTo>
                  <a:lnTo>
                    <a:pt x="267" y="868"/>
                  </a:lnTo>
                  <a:cubicBezTo>
                    <a:pt x="300" y="835"/>
                    <a:pt x="300" y="835"/>
                    <a:pt x="334" y="801"/>
                  </a:cubicBezTo>
                  <a:cubicBezTo>
                    <a:pt x="334" y="801"/>
                    <a:pt x="334" y="801"/>
                    <a:pt x="334" y="835"/>
                  </a:cubicBezTo>
                  <a:lnTo>
                    <a:pt x="367" y="835"/>
                  </a:lnTo>
                  <a:lnTo>
                    <a:pt x="400" y="801"/>
                  </a:lnTo>
                  <a:cubicBezTo>
                    <a:pt x="434" y="801"/>
                    <a:pt x="434" y="768"/>
                    <a:pt x="434" y="768"/>
                  </a:cubicBezTo>
                  <a:cubicBezTo>
                    <a:pt x="434" y="768"/>
                    <a:pt x="434" y="735"/>
                    <a:pt x="434" y="735"/>
                  </a:cubicBezTo>
                  <a:lnTo>
                    <a:pt x="434" y="234"/>
                  </a:lnTo>
                  <a:cubicBezTo>
                    <a:pt x="434" y="168"/>
                    <a:pt x="434" y="134"/>
                    <a:pt x="434" y="101"/>
                  </a:cubicBezTo>
                  <a:cubicBezTo>
                    <a:pt x="434" y="68"/>
                    <a:pt x="400" y="34"/>
                    <a:pt x="4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544;p54"/>
            <p:cNvSpPr/>
            <p:nvPr/>
          </p:nvSpPr>
          <p:spPr>
            <a:xfrm>
              <a:off x="3768700" y="2438850"/>
              <a:ext cx="11700" cy="34225"/>
            </a:xfrm>
            <a:custGeom>
              <a:avLst/>
              <a:gdLst/>
              <a:ahLst/>
              <a:cxnLst/>
              <a:rect l="l" t="t" r="r" b="b"/>
              <a:pathLst>
                <a:path w="468" h="1369" extrusionOk="0">
                  <a:moveTo>
                    <a:pt x="284" y="142"/>
                  </a:moveTo>
                  <a:cubicBezTo>
                    <a:pt x="301" y="142"/>
                    <a:pt x="317" y="151"/>
                    <a:pt x="334" y="167"/>
                  </a:cubicBezTo>
                  <a:cubicBezTo>
                    <a:pt x="367" y="234"/>
                    <a:pt x="367" y="301"/>
                    <a:pt x="367" y="334"/>
                  </a:cubicBezTo>
                  <a:lnTo>
                    <a:pt x="367" y="434"/>
                  </a:lnTo>
                  <a:cubicBezTo>
                    <a:pt x="367" y="501"/>
                    <a:pt x="367" y="601"/>
                    <a:pt x="334" y="668"/>
                  </a:cubicBezTo>
                  <a:cubicBezTo>
                    <a:pt x="301" y="701"/>
                    <a:pt x="267" y="768"/>
                    <a:pt x="234" y="801"/>
                  </a:cubicBezTo>
                  <a:cubicBezTo>
                    <a:pt x="217" y="818"/>
                    <a:pt x="192" y="826"/>
                    <a:pt x="167" y="826"/>
                  </a:cubicBezTo>
                  <a:cubicBezTo>
                    <a:pt x="142" y="826"/>
                    <a:pt x="117" y="818"/>
                    <a:pt x="100" y="801"/>
                  </a:cubicBezTo>
                  <a:cubicBezTo>
                    <a:pt x="67" y="768"/>
                    <a:pt x="67" y="701"/>
                    <a:pt x="67" y="634"/>
                  </a:cubicBezTo>
                  <a:lnTo>
                    <a:pt x="67" y="501"/>
                  </a:lnTo>
                  <a:cubicBezTo>
                    <a:pt x="67" y="434"/>
                    <a:pt x="67" y="368"/>
                    <a:pt x="100" y="301"/>
                  </a:cubicBezTo>
                  <a:cubicBezTo>
                    <a:pt x="134" y="268"/>
                    <a:pt x="167" y="201"/>
                    <a:pt x="234" y="167"/>
                  </a:cubicBezTo>
                  <a:cubicBezTo>
                    <a:pt x="251" y="151"/>
                    <a:pt x="267" y="142"/>
                    <a:pt x="284" y="142"/>
                  </a:cubicBezTo>
                  <a:close/>
                  <a:moveTo>
                    <a:pt x="334" y="1"/>
                  </a:moveTo>
                  <a:cubicBezTo>
                    <a:pt x="301" y="1"/>
                    <a:pt x="267" y="1"/>
                    <a:pt x="234" y="34"/>
                  </a:cubicBezTo>
                  <a:cubicBezTo>
                    <a:pt x="200" y="34"/>
                    <a:pt x="134" y="67"/>
                    <a:pt x="134" y="134"/>
                  </a:cubicBezTo>
                  <a:cubicBezTo>
                    <a:pt x="100" y="167"/>
                    <a:pt x="67" y="201"/>
                    <a:pt x="67" y="234"/>
                  </a:cubicBezTo>
                  <a:lnTo>
                    <a:pt x="67" y="167"/>
                  </a:lnTo>
                  <a:lnTo>
                    <a:pt x="34" y="167"/>
                  </a:lnTo>
                  <a:cubicBezTo>
                    <a:pt x="0" y="167"/>
                    <a:pt x="0" y="201"/>
                    <a:pt x="34" y="201"/>
                  </a:cubicBezTo>
                  <a:cubicBezTo>
                    <a:pt x="0" y="201"/>
                    <a:pt x="0" y="234"/>
                    <a:pt x="34" y="234"/>
                  </a:cubicBezTo>
                  <a:lnTo>
                    <a:pt x="34" y="1335"/>
                  </a:lnTo>
                  <a:cubicBezTo>
                    <a:pt x="0" y="1335"/>
                    <a:pt x="0" y="1368"/>
                    <a:pt x="34" y="1368"/>
                  </a:cubicBezTo>
                  <a:lnTo>
                    <a:pt x="67" y="1335"/>
                  </a:lnTo>
                  <a:cubicBezTo>
                    <a:pt x="67" y="1335"/>
                    <a:pt x="67" y="1335"/>
                    <a:pt x="67" y="1302"/>
                  </a:cubicBezTo>
                  <a:cubicBezTo>
                    <a:pt x="67" y="1302"/>
                    <a:pt x="67" y="1302"/>
                    <a:pt x="67" y="1268"/>
                  </a:cubicBezTo>
                  <a:lnTo>
                    <a:pt x="67" y="901"/>
                  </a:lnTo>
                  <a:cubicBezTo>
                    <a:pt x="67" y="935"/>
                    <a:pt x="100" y="935"/>
                    <a:pt x="134" y="935"/>
                  </a:cubicBezTo>
                  <a:cubicBezTo>
                    <a:pt x="145" y="946"/>
                    <a:pt x="156" y="950"/>
                    <a:pt x="167" y="950"/>
                  </a:cubicBezTo>
                  <a:cubicBezTo>
                    <a:pt x="189" y="950"/>
                    <a:pt x="212" y="935"/>
                    <a:pt x="234" y="935"/>
                  </a:cubicBezTo>
                  <a:cubicBezTo>
                    <a:pt x="267" y="901"/>
                    <a:pt x="301" y="868"/>
                    <a:pt x="334" y="835"/>
                  </a:cubicBezTo>
                  <a:cubicBezTo>
                    <a:pt x="367" y="801"/>
                    <a:pt x="367" y="735"/>
                    <a:pt x="401" y="701"/>
                  </a:cubicBezTo>
                  <a:cubicBezTo>
                    <a:pt x="434" y="668"/>
                    <a:pt x="434" y="601"/>
                    <a:pt x="467" y="534"/>
                  </a:cubicBezTo>
                  <a:cubicBezTo>
                    <a:pt x="467" y="501"/>
                    <a:pt x="467" y="434"/>
                    <a:pt x="467" y="368"/>
                  </a:cubicBezTo>
                  <a:lnTo>
                    <a:pt x="467" y="268"/>
                  </a:lnTo>
                  <a:cubicBezTo>
                    <a:pt x="467" y="234"/>
                    <a:pt x="467" y="167"/>
                    <a:pt x="467" y="134"/>
                  </a:cubicBezTo>
                  <a:cubicBezTo>
                    <a:pt x="434" y="101"/>
                    <a:pt x="434" y="67"/>
                    <a:pt x="401" y="34"/>
                  </a:cubicBezTo>
                  <a:cubicBezTo>
                    <a:pt x="367" y="1"/>
                    <a:pt x="367" y="1"/>
                    <a:pt x="3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545;p54"/>
            <p:cNvSpPr/>
            <p:nvPr/>
          </p:nvSpPr>
          <p:spPr>
            <a:xfrm>
              <a:off x="3955500" y="2320425"/>
              <a:ext cx="13375" cy="33400"/>
            </a:xfrm>
            <a:custGeom>
              <a:avLst/>
              <a:gdLst/>
              <a:ahLst/>
              <a:cxnLst/>
              <a:rect l="l" t="t" r="r" b="b"/>
              <a:pathLst>
                <a:path w="535" h="1336" extrusionOk="0">
                  <a:moveTo>
                    <a:pt x="501" y="1"/>
                  </a:moveTo>
                  <a:lnTo>
                    <a:pt x="34" y="301"/>
                  </a:lnTo>
                  <a:lnTo>
                    <a:pt x="0" y="301"/>
                  </a:lnTo>
                  <a:cubicBezTo>
                    <a:pt x="0" y="335"/>
                    <a:pt x="0" y="335"/>
                    <a:pt x="0" y="335"/>
                  </a:cubicBezTo>
                  <a:lnTo>
                    <a:pt x="0" y="401"/>
                  </a:lnTo>
                  <a:cubicBezTo>
                    <a:pt x="0" y="401"/>
                    <a:pt x="0" y="435"/>
                    <a:pt x="0" y="435"/>
                  </a:cubicBezTo>
                  <a:lnTo>
                    <a:pt x="34" y="435"/>
                  </a:lnTo>
                  <a:lnTo>
                    <a:pt x="234" y="335"/>
                  </a:lnTo>
                  <a:lnTo>
                    <a:pt x="234" y="1302"/>
                  </a:lnTo>
                  <a:lnTo>
                    <a:pt x="234" y="1335"/>
                  </a:lnTo>
                  <a:lnTo>
                    <a:pt x="301" y="1302"/>
                  </a:lnTo>
                  <a:cubicBezTo>
                    <a:pt x="301" y="1302"/>
                    <a:pt x="301" y="1269"/>
                    <a:pt x="301" y="1269"/>
                  </a:cubicBezTo>
                  <a:cubicBezTo>
                    <a:pt x="301" y="1269"/>
                    <a:pt x="301" y="1235"/>
                    <a:pt x="301" y="1235"/>
                  </a:cubicBezTo>
                  <a:lnTo>
                    <a:pt x="301" y="268"/>
                  </a:lnTo>
                  <a:lnTo>
                    <a:pt x="501" y="134"/>
                  </a:lnTo>
                  <a:cubicBezTo>
                    <a:pt x="534" y="134"/>
                    <a:pt x="534" y="134"/>
                    <a:pt x="534" y="101"/>
                  </a:cubicBezTo>
                  <a:cubicBezTo>
                    <a:pt x="534" y="101"/>
                    <a:pt x="534" y="101"/>
                    <a:pt x="534" y="68"/>
                  </a:cubicBezTo>
                  <a:lnTo>
                    <a:pt x="534" y="34"/>
                  </a:lnTo>
                  <a:cubicBezTo>
                    <a:pt x="534" y="1"/>
                    <a:pt x="534" y="1"/>
                    <a:pt x="5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546;p54"/>
            <p:cNvSpPr/>
            <p:nvPr/>
          </p:nvSpPr>
          <p:spPr>
            <a:xfrm>
              <a:off x="3969675" y="2321275"/>
              <a:ext cx="12525" cy="34200"/>
            </a:xfrm>
            <a:custGeom>
              <a:avLst/>
              <a:gdLst/>
              <a:ahLst/>
              <a:cxnLst/>
              <a:rect l="l" t="t" r="r" b="b"/>
              <a:pathLst>
                <a:path w="501" h="1368" extrusionOk="0">
                  <a:moveTo>
                    <a:pt x="434" y="0"/>
                  </a:moveTo>
                  <a:lnTo>
                    <a:pt x="434" y="34"/>
                  </a:lnTo>
                  <a:cubicBezTo>
                    <a:pt x="401" y="34"/>
                    <a:pt x="401" y="67"/>
                    <a:pt x="434" y="67"/>
                  </a:cubicBezTo>
                  <a:lnTo>
                    <a:pt x="234" y="734"/>
                  </a:lnTo>
                  <a:lnTo>
                    <a:pt x="67" y="267"/>
                  </a:lnTo>
                  <a:cubicBezTo>
                    <a:pt x="67" y="267"/>
                    <a:pt x="67" y="267"/>
                    <a:pt x="67" y="234"/>
                  </a:cubicBezTo>
                  <a:lnTo>
                    <a:pt x="34" y="267"/>
                  </a:lnTo>
                  <a:cubicBezTo>
                    <a:pt x="0" y="267"/>
                    <a:pt x="0" y="267"/>
                    <a:pt x="0" y="301"/>
                  </a:cubicBezTo>
                  <a:cubicBezTo>
                    <a:pt x="0" y="301"/>
                    <a:pt x="0" y="301"/>
                    <a:pt x="0" y="334"/>
                  </a:cubicBezTo>
                  <a:lnTo>
                    <a:pt x="201" y="934"/>
                  </a:lnTo>
                  <a:lnTo>
                    <a:pt x="100" y="1368"/>
                  </a:lnTo>
                  <a:lnTo>
                    <a:pt x="167" y="1368"/>
                  </a:lnTo>
                  <a:cubicBezTo>
                    <a:pt x="167" y="1335"/>
                    <a:pt x="167" y="1335"/>
                    <a:pt x="167" y="1335"/>
                  </a:cubicBezTo>
                  <a:lnTo>
                    <a:pt x="167" y="1301"/>
                  </a:lnTo>
                  <a:lnTo>
                    <a:pt x="50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547;p54"/>
            <p:cNvSpPr/>
            <p:nvPr/>
          </p:nvSpPr>
          <p:spPr>
            <a:xfrm>
              <a:off x="3984675" y="2313775"/>
              <a:ext cx="12550" cy="34200"/>
            </a:xfrm>
            <a:custGeom>
              <a:avLst/>
              <a:gdLst/>
              <a:ahLst/>
              <a:cxnLst/>
              <a:rect l="l" t="t" r="r" b="b"/>
              <a:pathLst>
                <a:path w="502" h="1368" extrusionOk="0">
                  <a:moveTo>
                    <a:pt x="368" y="167"/>
                  </a:moveTo>
                  <a:cubicBezTo>
                    <a:pt x="401" y="234"/>
                    <a:pt x="401" y="300"/>
                    <a:pt x="401" y="334"/>
                  </a:cubicBezTo>
                  <a:lnTo>
                    <a:pt x="401" y="434"/>
                  </a:lnTo>
                  <a:cubicBezTo>
                    <a:pt x="401" y="500"/>
                    <a:pt x="368" y="601"/>
                    <a:pt x="368" y="667"/>
                  </a:cubicBezTo>
                  <a:cubicBezTo>
                    <a:pt x="334" y="701"/>
                    <a:pt x="301" y="767"/>
                    <a:pt x="234" y="801"/>
                  </a:cubicBezTo>
                  <a:cubicBezTo>
                    <a:pt x="218" y="817"/>
                    <a:pt x="201" y="826"/>
                    <a:pt x="184" y="826"/>
                  </a:cubicBezTo>
                  <a:cubicBezTo>
                    <a:pt x="168" y="826"/>
                    <a:pt x="151" y="817"/>
                    <a:pt x="134" y="801"/>
                  </a:cubicBezTo>
                  <a:cubicBezTo>
                    <a:pt x="101" y="734"/>
                    <a:pt x="68" y="701"/>
                    <a:pt x="68" y="634"/>
                  </a:cubicBezTo>
                  <a:lnTo>
                    <a:pt x="68" y="500"/>
                  </a:lnTo>
                  <a:cubicBezTo>
                    <a:pt x="101" y="434"/>
                    <a:pt x="101" y="367"/>
                    <a:pt x="134" y="300"/>
                  </a:cubicBezTo>
                  <a:cubicBezTo>
                    <a:pt x="168" y="267"/>
                    <a:pt x="201" y="200"/>
                    <a:pt x="234" y="167"/>
                  </a:cubicBezTo>
                  <a:close/>
                  <a:moveTo>
                    <a:pt x="268" y="0"/>
                  </a:moveTo>
                  <a:cubicBezTo>
                    <a:pt x="201" y="33"/>
                    <a:pt x="168" y="67"/>
                    <a:pt x="134" y="100"/>
                  </a:cubicBezTo>
                  <a:cubicBezTo>
                    <a:pt x="134" y="134"/>
                    <a:pt x="101" y="167"/>
                    <a:pt x="101" y="234"/>
                  </a:cubicBezTo>
                  <a:lnTo>
                    <a:pt x="101" y="167"/>
                  </a:lnTo>
                  <a:cubicBezTo>
                    <a:pt x="101" y="167"/>
                    <a:pt x="101" y="167"/>
                    <a:pt x="101" y="134"/>
                  </a:cubicBezTo>
                  <a:lnTo>
                    <a:pt x="68" y="134"/>
                  </a:lnTo>
                  <a:lnTo>
                    <a:pt x="34" y="167"/>
                  </a:lnTo>
                  <a:cubicBezTo>
                    <a:pt x="1" y="167"/>
                    <a:pt x="1" y="200"/>
                    <a:pt x="1" y="200"/>
                  </a:cubicBezTo>
                  <a:cubicBezTo>
                    <a:pt x="1" y="200"/>
                    <a:pt x="1" y="234"/>
                    <a:pt x="1" y="234"/>
                  </a:cubicBezTo>
                  <a:lnTo>
                    <a:pt x="1" y="1334"/>
                  </a:lnTo>
                  <a:cubicBezTo>
                    <a:pt x="1" y="1334"/>
                    <a:pt x="1" y="1368"/>
                    <a:pt x="1" y="1368"/>
                  </a:cubicBezTo>
                  <a:lnTo>
                    <a:pt x="34" y="1368"/>
                  </a:lnTo>
                  <a:lnTo>
                    <a:pt x="68" y="1334"/>
                  </a:lnTo>
                  <a:cubicBezTo>
                    <a:pt x="68" y="1334"/>
                    <a:pt x="68" y="1334"/>
                    <a:pt x="101" y="1301"/>
                  </a:cubicBezTo>
                  <a:cubicBezTo>
                    <a:pt x="101" y="1301"/>
                    <a:pt x="101" y="1301"/>
                    <a:pt x="101" y="1268"/>
                  </a:cubicBezTo>
                  <a:lnTo>
                    <a:pt x="101" y="901"/>
                  </a:lnTo>
                  <a:cubicBezTo>
                    <a:pt x="101" y="934"/>
                    <a:pt x="134" y="934"/>
                    <a:pt x="134" y="967"/>
                  </a:cubicBezTo>
                  <a:cubicBezTo>
                    <a:pt x="201" y="967"/>
                    <a:pt x="234" y="934"/>
                    <a:pt x="268" y="934"/>
                  </a:cubicBezTo>
                  <a:cubicBezTo>
                    <a:pt x="301" y="901"/>
                    <a:pt x="334" y="867"/>
                    <a:pt x="334" y="834"/>
                  </a:cubicBezTo>
                  <a:cubicBezTo>
                    <a:pt x="368" y="801"/>
                    <a:pt x="401" y="734"/>
                    <a:pt x="434" y="701"/>
                  </a:cubicBezTo>
                  <a:cubicBezTo>
                    <a:pt x="434" y="667"/>
                    <a:pt x="468" y="601"/>
                    <a:pt x="468" y="534"/>
                  </a:cubicBezTo>
                  <a:cubicBezTo>
                    <a:pt x="501" y="500"/>
                    <a:pt x="501" y="434"/>
                    <a:pt x="501" y="367"/>
                  </a:cubicBezTo>
                  <a:lnTo>
                    <a:pt x="501" y="267"/>
                  </a:lnTo>
                  <a:cubicBezTo>
                    <a:pt x="501" y="200"/>
                    <a:pt x="501" y="167"/>
                    <a:pt x="468" y="134"/>
                  </a:cubicBezTo>
                  <a:cubicBezTo>
                    <a:pt x="468" y="67"/>
                    <a:pt x="434" y="33"/>
                    <a:pt x="434" y="33"/>
                  </a:cubicBezTo>
                  <a:cubicBezTo>
                    <a:pt x="401" y="0"/>
                    <a:pt x="368" y="0"/>
                    <a:pt x="3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548;p54"/>
            <p:cNvSpPr/>
            <p:nvPr/>
          </p:nvSpPr>
          <p:spPr>
            <a:xfrm>
              <a:off x="3999700" y="2304600"/>
              <a:ext cx="12525" cy="24200"/>
            </a:xfrm>
            <a:custGeom>
              <a:avLst/>
              <a:gdLst/>
              <a:ahLst/>
              <a:cxnLst/>
              <a:rect l="l" t="t" r="r" b="b"/>
              <a:pathLst>
                <a:path w="501" h="968" extrusionOk="0">
                  <a:moveTo>
                    <a:pt x="367" y="167"/>
                  </a:moveTo>
                  <a:cubicBezTo>
                    <a:pt x="401" y="234"/>
                    <a:pt x="434" y="267"/>
                    <a:pt x="401" y="334"/>
                  </a:cubicBezTo>
                  <a:lnTo>
                    <a:pt x="123" y="488"/>
                  </a:lnTo>
                  <a:lnTo>
                    <a:pt x="123" y="488"/>
                  </a:lnTo>
                  <a:cubicBezTo>
                    <a:pt x="101" y="459"/>
                    <a:pt x="104" y="430"/>
                    <a:pt x="134" y="400"/>
                  </a:cubicBezTo>
                  <a:cubicBezTo>
                    <a:pt x="134" y="367"/>
                    <a:pt x="134" y="334"/>
                    <a:pt x="167" y="300"/>
                  </a:cubicBezTo>
                  <a:cubicBezTo>
                    <a:pt x="167" y="267"/>
                    <a:pt x="167" y="267"/>
                    <a:pt x="200" y="234"/>
                  </a:cubicBezTo>
                  <a:cubicBezTo>
                    <a:pt x="200" y="200"/>
                    <a:pt x="234" y="200"/>
                    <a:pt x="267" y="167"/>
                  </a:cubicBezTo>
                  <a:close/>
                  <a:moveTo>
                    <a:pt x="367" y="0"/>
                  </a:moveTo>
                  <a:cubicBezTo>
                    <a:pt x="334" y="0"/>
                    <a:pt x="300" y="0"/>
                    <a:pt x="267" y="34"/>
                  </a:cubicBezTo>
                  <a:cubicBezTo>
                    <a:pt x="234" y="67"/>
                    <a:pt x="200" y="100"/>
                    <a:pt x="167" y="134"/>
                  </a:cubicBezTo>
                  <a:cubicBezTo>
                    <a:pt x="134" y="167"/>
                    <a:pt x="100" y="200"/>
                    <a:pt x="100" y="234"/>
                  </a:cubicBezTo>
                  <a:cubicBezTo>
                    <a:pt x="67" y="300"/>
                    <a:pt x="34" y="334"/>
                    <a:pt x="34" y="400"/>
                  </a:cubicBezTo>
                  <a:cubicBezTo>
                    <a:pt x="34" y="434"/>
                    <a:pt x="0" y="501"/>
                    <a:pt x="0" y="534"/>
                  </a:cubicBezTo>
                  <a:cubicBezTo>
                    <a:pt x="0" y="601"/>
                    <a:pt x="0" y="667"/>
                    <a:pt x="34" y="701"/>
                  </a:cubicBezTo>
                  <a:cubicBezTo>
                    <a:pt x="34" y="767"/>
                    <a:pt x="34" y="801"/>
                    <a:pt x="34" y="834"/>
                  </a:cubicBezTo>
                  <a:cubicBezTo>
                    <a:pt x="67" y="867"/>
                    <a:pt x="67" y="901"/>
                    <a:pt x="100" y="934"/>
                  </a:cubicBezTo>
                  <a:cubicBezTo>
                    <a:pt x="100" y="968"/>
                    <a:pt x="134" y="968"/>
                    <a:pt x="167" y="968"/>
                  </a:cubicBezTo>
                  <a:cubicBezTo>
                    <a:pt x="200" y="968"/>
                    <a:pt x="234" y="968"/>
                    <a:pt x="267" y="934"/>
                  </a:cubicBezTo>
                  <a:cubicBezTo>
                    <a:pt x="300" y="934"/>
                    <a:pt x="334" y="901"/>
                    <a:pt x="367" y="867"/>
                  </a:cubicBezTo>
                  <a:cubicBezTo>
                    <a:pt x="401" y="834"/>
                    <a:pt x="434" y="801"/>
                    <a:pt x="434" y="767"/>
                  </a:cubicBezTo>
                  <a:cubicBezTo>
                    <a:pt x="467" y="734"/>
                    <a:pt x="467" y="701"/>
                    <a:pt x="501" y="667"/>
                  </a:cubicBezTo>
                  <a:cubicBezTo>
                    <a:pt x="501" y="667"/>
                    <a:pt x="501" y="634"/>
                    <a:pt x="501" y="601"/>
                  </a:cubicBezTo>
                  <a:cubicBezTo>
                    <a:pt x="501" y="567"/>
                    <a:pt x="501" y="567"/>
                    <a:pt x="501" y="567"/>
                  </a:cubicBezTo>
                  <a:lnTo>
                    <a:pt x="467" y="567"/>
                  </a:lnTo>
                  <a:lnTo>
                    <a:pt x="434" y="601"/>
                  </a:lnTo>
                  <a:lnTo>
                    <a:pt x="401" y="601"/>
                  </a:lnTo>
                  <a:lnTo>
                    <a:pt x="401" y="634"/>
                  </a:lnTo>
                  <a:cubicBezTo>
                    <a:pt x="401" y="667"/>
                    <a:pt x="367" y="667"/>
                    <a:pt x="367" y="701"/>
                  </a:cubicBezTo>
                  <a:cubicBezTo>
                    <a:pt x="334" y="734"/>
                    <a:pt x="300" y="767"/>
                    <a:pt x="267" y="801"/>
                  </a:cubicBezTo>
                  <a:lnTo>
                    <a:pt x="167" y="801"/>
                  </a:lnTo>
                  <a:cubicBezTo>
                    <a:pt x="134" y="734"/>
                    <a:pt x="100" y="701"/>
                    <a:pt x="134" y="634"/>
                  </a:cubicBezTo>
                  <a:lnTo>
                    <a:pt x="501" y="434"/>
                  </a:lnTo>
                  <a:cubicBezTo>
                    <a:pt x="501" y="400"/>
                    <a:pt x="501" y="400"/>
                    <a:pt x="501" y="400"/>
                  </a:cubicBezTo>
                  <a:cubicBezTo>
                    <a:pt x="501" y="400"/>
                    <a:pt x="501" y="367"/>
                    <a:pt x="501" y="367"/>
                  </a:cubicBezTo>
                  <a:lnTo>
                    <a:pt x="501" y="300"/>
                  </a:lnTo>
                  <a:cubicBezTo>
                    <a:pt x="501" y="267"/>
                    <a:pt x="501" y="200"/>
                    <a:pt x="501" y="134"/>
                  </a:cubicBezTo>
                  <a:cubicBezTo>
                    <a:pt x="501" y="100"/>
                    <a:pt x="467" y="67"/>
                    <a:pt x="434" y="34"/>
                  </a:cubicBezTo>
                  <a:cubicBezTo>
                    <a:pt x="434" y="34"/>
                    <a:pt x="401" y="0"/>
                    <a:pt x="3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549;p54"/>
            <p:cNvSpPr/>
            <p:nvPr/>
          </p:nvSpPr>
          <p:spPr>
            <a:xfrm>
              <a:off x="4101425" y="2237050"/>
              <a:ext cx="15875" cy="32550"/>
            </a:xfrm>
            <a:custGeom>
              <a:avLst/>
              <a:gdLst/>
              <a:ahLst/>
              <a:cxnLst/>
              <a:rect l="l" t="t" r="r" b="b"/>
              <a:pathLst>
                <a:path w="635" h="1302" extrusionOk="0">
                  <a:moveTo>
                    <a:pt x="468" y="0"/>
                  </a:moveTo>
                  <a:cubicBezTo>
                    <a:pt x="434" y="0"/>
                    <a:pt x="368" y="0"/>
                    <a:pt x="334" y="34"/>
                  </a:cubicBezTo>
                  <a:cubicBezTo>
                    <a:pt x="268" y="67"/>
                    <a:pt x="201" y="67"/>
                    <a:pt x="168" y="134"/>
                  </a:cubicBezTo>
                  <a:cubicBezTo>
                    <a:pt x="134" y="167"/>
                    <a:pt x="101" y="200"/>
                    <a:pt x="68" y="234"/>
                  </a:cubicBezTo>
                  <a:cubicBezTo>
                    <a:pt x="34" y="300"/>
                    <a:pt x="34" y="334"/>
                    <a:pt x="1" y="401"/>
                  </a:cubicBezTo>
                  <a:cubicBezTo>
                    <a:pt x="1" y="434"/>
                    <a:pt x="1" y="501"/>
                    <a:pt x="1" y="534"/>
                  </a:cubicBezTo>
                  <a:cubicBezTo>
                    <a:pt x="1" y="567"/>
                    <a:pt x="1" y="634"/>
                    <a:pt x="1" y="667"/>
                  </a:cubicBezTo>
                  <a:cubicBezTo>
                    <a:pt x="1" y="701"/>
                    <a:pt x="34" y="734"/>
                    <a:pt x="34" y="734"/>
                  </a:cubicBezTo>
                  <a:cubicBezTo>
                    <a:pt x="68" y="767"/>
                    <a:pt x="101" y="767"/>
                    <a:pt x="101" y="767"/>
                  </a:cubicBezTo>
                  <a:lnTo>
                    <a:pt x="201" y="767"/>
                  </a:lnTo>
                  <a:lnTo>
                    <a:pt x="301" y="734"/>
                  </a:lnTo>
                  <a:lnTo>
                    <a:pt x="434" y="734"/>
                  </a:lnTo>
                  <a:cubicBezTo>
                    <a:pt x="434" y="767"/>
                    <a:pt x="434" y="767"/>
                    <a:pt x="434" y="801"/>
                  </a:cubicBezTo>
                  <a:cubicBezTo>
                    <a:pt x="434" y="834"/>
                    <a:pt x="434" y="834"/>
                    <a:pt x="434" y="868"/>
                  </a:cubicBezTo>
                  <a:cubicBezTo>
                    <a:pt x="434" y="901"/>
                    <a:pt x="434" y="901"/>
                    <a:pt x="401" y="934"/>
                  </a:cubicBezTo>
                  <a:cubicBezTo>
                    <a:pt x="401" y="968"/>
                    <a:pt x="368" y="968"/>
                    <a:pt x="368" y="1001"/>
                  </a:cubicBezTo>
                  <a:lnTo>
                    <a:pt x="301" y="1034"/>
                  </a:lnTo>
                  <a:cubicBezTo>
                    <a:pt x="268" y="1034"/>
                    <a:pt x="234" y="1068"/>
                    <a:pt x="234" y="1068"/>
                  </a:cubicBezTo>
                  <a:lnTo>
                    <a:pt x="168" y="1068"/>
                  </a:lnTo>
                  <a:cubicBezTo>
                    <a:pt x="168" y="1068"/>
                    <a:pt x="134" y="1068"/>
                    <a:pt x="134" y="1034"/>
                  </a:cubicBezTo>
                  <a:cubicBezTo>
                    <a:pt x="134" y="1034"/>
                    <a:pt x="134" y="1034"/>
                    <a:pt x="134" y="1001"/>
                  </a:cubicBezTo>
                  <a:lnTo>
                    <a:pt x="101" y="1001"/>
                  </a:lnTo>
                  <a:lnTo>
                    <a:pt x="34" y="1068"/>
                  </a:lnTo>
                  <a:cubicBezTo>
                    <a:pt x="34" y="1068"/>
                    <a:pt x="1" y="1101"/>
                    <a:pt x="1" y="1134"/>
                  </a:cubicBezTo>
                  <a:cubicBezTo>
                    <a:pt x="1" y="1168"/>
                    <a:pt x="1" y="1201"/>
                    <a:pt x="34" y="1234"/>
                  </a:cubicBezTo>
                  <a:cubicBezTo>
                    <a:pt x="34" y="1268"/>
                    <a:pt x="68" y="1301"/>
                    <a:pt x="101" y="1301"/>
                  </a:cubicBezTo>
                  <a:lnTo>
                    <a:pt x="201" y="1301"/>
                  </a:lnTo>
                  <a:cubicBezTo>
                    <a:pt x="234" y="1301"/>
                    <a:pt x="301" y="1268"/>
                    <a:pt x="334" y="1268"/>
                  </a:cubicBezTo>
                  <a:cubicBezTo>
                    <a:pt x="368" y="1234"/>
                    <a:pt x="401" y="1201"/>
                    <a:pt x="468" y="1134"/>
                  </a:cubicBezTo>
                  <a:cubicBezTo>
                    <a:pt x="501" y="1101"/>
                    <a:pt x="535" y="1068"/>
                    <a:pt x="568" y="1034"/>
                  </a:cubicBezTo>
                  <a:cubicBezTo>
                    <a:pt x="568" y="968"/>
                    <a:pt x="601" y="934"/>
                    <a:pt x="601" y="868"/>
                  </a:cubicBezTo>
                  <a:cubicBezTo>
                    <a:pt x="635" y="834"/>
                    <a:pt x="635" y="767"/>
                    <a:pt x="635" y="734"/>
                  </a:cubicBezTo>
                  <a:cubicBezTo>
                    <a:pt x="635" y="667"/>
                    <a:pt x="635" y="634"/>
                    <a:pt x="635" y="601"/>
                  </a:cubicBezTo>
                  <a:cubicBezTo>
                    <a:pt x="635" y="567"/>
                    <a:pt x="601" y="567"/>
                    <a:pt x="601" y="534"/>
                  </a:cubicBezTo>
                  <a:cubicBezTo>
                    <a:pt x="568" y="501"/>
                    <a:pt x="535" y="501"/>
                    <a:pt x="501" y="501"/>
                  </a:cubicBezTo>
                  <a:lnTo>
                    <a:pt x="401" y="501"/>
                  </a:lnTo>
                  <a:lnTo>
                    <a:pt x="301" y="534"/>
                  </a:lnTo>
                  <a:lnTo>
                    <a:pt x="268" y="534"/>
                  </a:lnTo>
                  <a:lnTo>
                    <a:pt x="234" y="501"/>
                  </a:lnTo>
                  <a:cubicBezTo>
                    <a:pt x="234" y="501"/>
                    <a:pt x="234" y="467"/>
                    <a:pt x="234" y="467"/>
                  </a:cubicBezTo>
                  <a:cubicBezTo>
                    <a:pt x="234" y="434"/>
                    <a:pt x="234" y="401"/>
                    <a:pt x="234" y="401"/>
                  </a:cubicBezTo>
                  <a:cubicBezTo>
                    <a:pt x="234" y="367"/>
                    <a:pt x="268" y="334"/>
                    <a:pt x="268" y="334"/>
                  </a:cubicBezTo>
                  <a:cubicBezTo>
                    <a:pt x="268" y="300"/>
                    <a:pt x="301" y="300"/>
                    <a:pt x="301" y="267"/>
                  </a:cubicBezTo>
                  <a:lnTo>
                    <a:pt x="368" y="234"/>
                  </a:lnTo>
                  <a:cubicBezTo>
                    <a:pt x="401" y="200"/>
                    <a:pt x="434" y="200"/>
                    <a:pt x="468" y="200"/>
                  </a:cubicBezTo>
                  <a:cubicBezTo>
                    <a:pt x="501" y="234"/>
                    <a:pt x="501" y="234"/>
                    <a:pt x="501" y="267"/>
                  </a:cubicBezTo>
                  <a:lnTo>
                    <a:pt x="535" y="267"/>
                  </a:lnTo>
                  <a:lnTo>
                    <a:pt x="635" y="200"/>
                  </a:lnTo>
                  <a:cubicBezTo>
                    <a:pt x="635" y="167"/>
                    <a:pt x="635" y="167"/>
                    <a:pt x="635" y="134"/>
                  </a:cubicBezTo>
                  <a:cubicBezTo>
                    <a:pt x="635" y="134"/>
                    <a:pt x="635" y="100"/>
                    <a:pt x="635" y="67"/>
                  </a:cubicBezTo>
                  <a:cubicBezTo>
                    <a:pt x="601" y="34"/>
                    <a:pt x="601"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550;p54"/>
            <p:cNvSpPr/>
            <p:nvPr/>
          </p:nvSpPr>
          <p:spPr>
            <a:xfrm>
              <a:off x="4120625" y="2232050"/>
              <a:ext cx="12525" cy="27525"/>
            </a:xfrm>
            <a:custGeom>
              <a:avLst/>
              <a:gdLst/>
              <a:ahLst/>
              <a:cxnLst/>
              <a:rect l="l" t="t" r="r" b="b"/>
              <a:pathLst>
                <a:path w="501" h="1101" extrusionOk="0">
                  <a:moveTo>
                    <a:pt x="467" y="0"/>
                  </a:moveTo>
                  <a:lnTo>
                    <a:pt x="400" y="67"/>
                  </a:lnTo>
                  <a:cubicBezTo>
                    <a:pt x="367" y="67"/>
                    <a:pt x="367" y="67"/>
                    <a:pt x="367" y="100"/>
                  </a:cubicBezTo>
                  <a:cubicBezTo>
                    <a:pt x="367" y="100"/>
                    <a:pt x="367" y="100"/>
                    <a:pt x="367" y="134"/>
                  </a:cubicBezTo>
                  <a:lnTo>
                    <a:pt x="367" y="534"/>
                  </a:lnTo>
                  <a:cubicBezTo>
                    <a:pt x="367" y="601"/>
                    <a:pt x="367" y="667"/>
                    <a:pt x="334" y="734"/>
                  </a:cubicBezTo>
                  <a:cubicBezTo>
                    <a:pt x="334" y="767"/>
                    <a:pt x="300" y="801"/>
                    <a:pt x="234" y="834"/>
                  </a:cubicBezTo>
                  <a:cubicBezTo>
                    <a:pt x="217" y="851"/>
                    <a:pt x="200" y="859"/>
                    <a:pt x="188" y="859"/>
                  </a:cubicBezTo>
                  <a:cubicBezTo>
                    <a:pt x="175" y="859"/>
                    <a:pt x="167" y="851"/>
                    <a:pt x="167" y="834"/>
                  </a:cubicBezTo>
                  <a:cubicBezTo>
                    <a:pt x="133" y="801"/>
                    <a:pt x="133" y="734"/>
                    <a:pt x="133" y="701"/>
                  </a:cubicBezTo>
                  <a:lnTo>
                    <a:pt x="133" y="267"/>
                  </a:lnTo>
                  <a:cubicBezTo>
                    <a:pt x="133" y="267"/>
                    <a:pt x="133" y="267"/>
                    <a:pt x="133" y="234"/>
                  </a:cubicBezTo>
                  <a:lnTo>
                    <a:pt x="100" y="234"/>
                  </a:lnTo>
                  <a:lnTo>
                    <a:pt x="33" y="300"/>
                  </a:lnTo>
                  <a:cubicBezTo>
                    <a:pt x="0" y="300"/>
                    <a:pt x="0" y="300"/>
                    <a:pt x="0" y="334"/>
                  </a:cubicBezTo>
                  <a:cubicBezTo>
                    <a:pt x="0" y="334"/>
                    <a:pt x="0" y="334"/>
                    <a:pt x="0" y="367"/>
                  </a:cubicBezTo>
                  <a:lnTo>
                    <a:pt x="0" y="801"/>
                  </a:lnTo>
                  <a:cubicBezTo>
                    <a:pt x="0" y="834"/>
                    <a:pt x="0" y="901"/>
                    <a:pt x="0" y="934"/>
                  </a:cubicBezTo>
                  <a:cubicBezTo>
                    <a:pt x="0" y="967"/>
                    <a:pt x="0" y="1001"/>
                    <a:pt x="33" y="1034"/>
                  </a:cubicBezTo>
                  <a:cubicBezTo>
                    <a:pt x="33" y="1068"/>
                    <a:pt x="67" y="1068"/>
                    <a:pt x="100" y="1101"/>
                  </a:cubicBezTo>
                  <a:cubicBezTo>
                    <a:pt x="133" y="1101"/>
                    <a:pt x="167" y="1068"/>
                    <a:pt x="200" y="1068"/>
                  </a:cubicBezTo>
                  <a:cubicBezTo>
                    <a:pt x="234" y="1034"/>
                    <a:pt x="267" y="1001"/>
                    <a:pt x="300" y="967"/>
                  </a:cubicBezTo>
                  <a:cubicBezTo>
                    <a:pt x="334" y="934"/>
                    <a:pt x="334" y="901"/>
                    <a:pt x="367" y="867"/>
                  </a:cubicBezTo>
                  <a:lnTo>
                    <a:pt x="367" y="901"/>
                  </a:lnTo>
                  <a:lnTo>
                    <a:pt x="367" y="934"/>
                  </a:lnTo>
                  <a:lnTo>
                    <a:pt x="400" y="934"/>
                  </a:lnTo>
                  <a:lnTo>
                    <a:pt x="467" y="901"/>
                  </a:lnTo>
                  <a:lnTo>
                    <a:pt x="500" y="867"/>
                  </a:lnTo>
                  <a:cubicBezTo>
                    <a:pt x="500" y="867"/>
                    <a:pt x="500" y="834"/>
                    <a:pt x="500" y="834"/>
                  </a:cubicBezTo>
                  <a:lnTo>
                    <a:pt x="500" y="33"/>
                  </a:lnTo>
                  <a:cubicBezTo>
                    <a:pt x="500" y="33"/>
                    <a:pt x="500" y="33"/>
                    <a:pt x="5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551;p54"/>
            <p:cNvSpPr/>
            <p:nvPr/>
          </p:nvSpPr>
          <p:spPr>
            <a:xfrm>
              <a:off x="4138125" y="2221200"/>
              <a:ext cx="13375" cy="30875"/>
            </a:xfrm>
            <a:custGeom>
              <a:avLst/>
              <a:gdLst/>
              <a:ahLst/>
              <a:cxnLst/>
              <a:rect l="l" t="t" r="r" b="b"/>
              <a:pathLst>
                <a:path w="535" h="1235" extrusionOk="0">
                  <a:moveTo>
                    <a:pt x="334" y="367"/>
                  </a:moveTo>
                  <a:cubicBezTo>
                    <a:pt x="367" y="401"/>
                    <a:pt x="401" y="434"/>
                    <a:pt x="401" y="501"/>
                  </a:cubicBezTo>
                  <a:lnTo>
                    <a:pt x="401" y="601"/>
                  </a:lnTo>
                  <a:cubicBezTo>
                    <a:pt x="367" y="668"/>
                    <a:pt x="367" y="734"/>
                    <a:pt x="334" y="801"/>
                  </a:cubicBezTo>
                  <a:cubicBezTo>
                    <a:pt x="334" y="834"/>
                    <a:pt x="301" y="868"/>
                    <a:pt x="234" y="901"/>
                  </a:cubicBezTo>
                  <a:lnTo>
                    <a:pt x="167" y="901"/>
                  </a:lnTo>
                  <a:cubicBezTo>
                    <a:pt x="134" y="868"/>
                    <a:pt x="101" y="801"/>
                    <a:pt x="134" y="768"/>
                  </a:cubicBezTo>
                  <a:cubicBezTo>
                    <a:pt x="101" y="734"/>
                    <a:pt x="101" y="734"/>
                    <a:pt x="134" y="701"/>
                  </a:cubicBezTo>
                  <a:cubicBezTo>
                    <a:pt x="101" y="668"/>
                    <a:pt x="101" y="668"/>
                    <a:pt x="134" y="634"/>
                  </a:cubicBezTo>
                  <a:cubicBezTo>
                    <a:pt x="134" y="568"/>
                    <a:pt x="134" y="534"/>
                    <a:pt x="167" y="467"/>
                  </a:cubicBezTo>
                  <a:cubicBezTo>
                    <a:pt x="167" y="434"/>
                    <a:pt x="201" y="401"/>
                    <a:pt x="234" y="367"/>
                  </a:cubicBezTo>
                  <a:close/>
                  <a:moveTo>
                    <a:pt x="101" y="0"/>
                  </a:moveTo>
                  <a:lnTo>
                    <a:pt x="1" y="34"/>
                  </a:lnTo>
                  <a:cubicBezTo>
                    <a:pt x="1" y="34"/>
                    <a:pt x="1" y="34"/>
                    <a:pt x="1" y="67"/>
                  </a:cubicBezTo>
                  <a:cubicBezTo>
                    <a:pt x="1" y="67"/>
                    <a:pt x="1" y="67"/>
                    <a:pt x="1" y="101"/>
                  </a:cubicBezTo>
                  <a:lnTo>
                    <a:pt x="1" y="1201"/>
                  </a:lnTo>
                  <a:cubicBezTo>
                    <a:pt x="1" y="1201"/>
                    <a:pt x="1" y="1201"/>
                    <a:pt x="1" y="1235"/>
                  </a:cubicBezTo>
                  <a:lnTo>
                    <a:pt x="101" y="1168"/>
                  </a:lnTo>
                  <a:lnTo>
                    <a:pt x="134" y="1135"/>
                  </a:lnTo>
                  <a:cubicBezTo>
                    <a:pt x="134" y="1135"/>
                    <a:pt x="134" y="1135"/>
                    <a:pt x="134" y="1101"/>
                  </a:cubicBezTo>
                  <a:lnTo>
                    <a:pt x="234" y="1101"/>
                  </a:lnTo>
                  <a:lnTo>
                    <a:pt x="267" y="1068"/>
                  </a:lnTo>
                  <a:cubicBezTo>
                    <a:pt x="334" y="1035"/>
                    <a:pt x="367" y="1001"/>
                    <a:pt x="367" y="968"/>
                  </a:cubicBezTo>
                  <a:cubicBezTo>
                    <a:pt x="401" y="934"/>
                    <a:pt x="434" y="901"/>
                    <a:pt x="468" y="834"/>
                  </a:cubicBezTo>
                  <a:cubicBezTo>
                    <a:pt x="468" y="801"/>
                    <a:pt x="501" y="734"/>
                    <a:pt x="501" y="701"/>
                  </a:cubicBezTo>
                  <a:cubicBezTo>
                    <a:pt x="501" y="634"/>
                    <a:pt x="534" y="601"/>
                    <a:pt x="534" y="534"/>
                  </a:cubicBezTo>
                  <a:lnTo>
                    <a:pt x="534" y="401"/>
                  </a:lnTo>
                  <a:cubicBezTo>
                    <a:pt x="534" y="367"/>
                    <a:pt x="501" y="334"/>
                    <a:pt x="501" y="267"/>
                  </a:cubicBezTo>
                  <a:cubicBezTo>
                    <a:pt x="501" y="234"/>
                    <a:pt x="468" y="201"/>
                    <a:pt x="468" y="167"/>
                  </a:cubicBezTo>
                  <a:cubicBezTo>
                    <a:pt x="434" y="167"/>
                    <a:pt x="401" y="134"/>
                    <a:pt x="367" y="134"/>
                  </a:cubicBezTo>
                  <a:cubicBezTo>
                    <a:pt x="334" y="134"/>
                    <a:pt x="301" y="134"/>
                    <a:pt x="267" y="167"/>
                  </a:cubicBezTo>
                  <a:lnTo>
                    <a:pt x="234" y="234"/>
                  </a:lnTo>
                  <a:lnTo>
                    <a:pt x="167" y="267"/>
                  </a:lnTo>
                  <a:lnTo>
                    <a:pt x="134" y="334"/>
                  </a:lnTo>
                  <a:lnTo>
                    <a:pt x="134"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552;p54"/>
            <p:cNvSpPr/>
            <p:nvPr/>
          </p:nvSpPr>
          <p:spPr>
            <a:xfrm>
              <a:off x="4156475" y="2209975"/>
              <a:ext cx="19200" cy="32100"/>
            </a:xfrm>
            <a:custGeom>
              <a:avLst/>
              <a:gdLst/>
              <a:ahLst/>
              <a:cxnLst/>
              <a:rect l="l" t="t" r="r" b="b"/>
              <a:pathLst>
                <a:path w="768" h="1284" extrusionOk="0">
                  <a:moveTo>
                    <a:pt x="634" y="1"/>
                  </a:moveTo>
                  <a:cubicBezTo>
                    <a:pt x="612" y="1"/>
                    <a:pt x="590" y="16"/>
                    <a:pt x="567" y="16"/>
                  </a:cubicBezTo>
                  <a:lnTo>
                    <a:pt x="501" y="49"/>
                  </a:lnTo>
                  <a:cubicBezTo>
                    <a:pt x="501" y="83"/>
                    <a:pt x="467" y="83"/>
                    <a:pt x="467" y="116"/>
                  </a:cubicBezTo>
                  <a:cubicBezTo>
                    <a:pt x="434" y="149"/>
                    <a:pt x="434" y="149"/>
                    <a:pt x="401" y="183"/>
                  </a:cubicBezTo>
                  <a:cubicBezTo>
                    <a:pt x="401" y="216"/>
                    <a:pt x="401" y="249"/>
                    <a:pt x="367" y="283"/>
                  </a:cubicBezTo>
                  <a:cubicBezTo>
                    <a:pt x="367" y="249"/>
                    <a:pt x="334" y="216"/>
                    <a:pt x="301" y="216"/>
                  </a:cubicBezTo>
                  <a:cubicBezTo>
                    <a:pt x="267" y="216"/>
                    <a:pt x="234" y="216"/>
                    <a:pt x="201" y="249"/>
                  </a:cubicBezTo>
                  <a:cubicBezTo>
                    <a:pt x="167" y="249"/>
                    <a:pt x="134" y="283"/>
                    <a:pt x="134" y="316"/>
                  </a:cubicBezTo>
                  <a:cubicBezTo>
                    <a:pt x="107" y="343"/>
                    <a:pt x="79" y="371"/>
                    <a:pt x="70" y="398"/>
                  </a:cubicBezTo>
                  <a:lnTo>
                    <a:pt x="70" y="398"/>
                  </a:lnTo>
                  <a:lnTo>
                    <a:pt x="34" y="416"/>
                  </a:lnTo>
                  <a:cubicBezTo>
                    <a:pt x="0" y="416"/>
                    <a:pt x="0" y="449"/>
                    <a:pt x="0" y="449"/>
                  </a:cubicBezTo>
                  <a:cubicBezTo>
                    <a:pt x="0" y="449"/>
                    <a:pt x="0" y="483"/>
                    <a:pt x="0" y="483"/>
                  </a:cubicBezTo>
                  <a:lnTo>
                    <a:pt x="0" y="1283"/>
                  </a:lnTo>
                  <a:lnTo>
                    <a:pt x="34" y="1283"/>
                  </a:lnTo>
                  <a:lnTo>
                    <a:pt x="100" y="1250"/>
                  </a:lnTo>
                  <a:lnTo>
                    <a:pt x="134" y="1217"/>
                  </a:lnTo>
                  <a:cubicBezTo>
                    <a:pt x="134" y="1217"/>
                    <a:pt x="134" y="1183"/>
                    <a:pt x="134" y="1183"/>
                  </a:cubicBezTo>
                  <a:lnTo>
                    <a:pt x="134" y="750"/>
                  </a:lnTo>
                  <a:cubicBezTo>
                    <a:pt x="134" y="683"/>
                    <a:pt x="134" y="616"/>
                    <a:pt x="167" y="550"/>
                  </a:cubicBezTo>
                  <a:cubicBezTo>
                    <a:pt x="167" y="516"/>
                    <a:pt x="201" y="483"/>
                    <a:pt x="234" y="483"/>
                  </a:cubicBezTo>
                  <a:lnTo>
                    <a:pt x="301" y="483"/>
                  </a:lnTo>
                  <a:cubicBezTo>
                    <a:pt x="334" y="516"/>
                    <a:pt x="334" y="583"/>
                    <a:pt x="334" y="616"/>
                  </a:cubicBezTo>
                  <a:lnTo>
                    <a:pt x="334" y="1050"/>
                  </a:lnTo>
                  <a:cubicBezTo>
                    <a:pt x="334" y="1083"/>
                    <a:pt x="334" y="1083"/>
                    <a:pt x="334" y="1083"/>
                  </a:cubicBezTo>
                  <a:lnTo>
                    <a:pt x="434" y="1050"/>
                  </a:lnTo>
                  <a:cubicBezTo>
                    <a:pt x="434" y="1017"/>
                    <a:pt x="434" y="1017"/>
                    <a:pt x="434" y="1017"/>
                  </a:cubicBezTo>
                  <a:cubicBezTo>
                    <a:pt x="434" y="1017"/>
                    <a:pt x="434" y="983"/>
                    <a:pt x="434" y="983"/>
                  </a:cubicBezTo>
                  <a:lnTo>
                    <a:pt x="434" y="516"/>
                  </a:lnTo>
                  <a:cubicBezTo>
                    <a:pt x="434" y="449"/>
                    <a:pt x="434" y="416"/>
                    <a:pt x="467" y="349"/>
                  </a:cubicBezTo>
                  <a:cubicBezTo>
                    <a:pt x="467" y="316"/>
                    <a:pt x="501" y="283"/>
                    <a:pt x="534" y="283"/>
                  </a:cubicBezTo>
                  <a:cubicBezTo>
                    <a:pt x="551" y="266"/>
                    <a:pt x="567" y="258"/>
                    <a:pt x="580" y="258"/>
                  </a:cubicBezTo>
                  <a:cubicBezTo>
                    <a:pt x="592" y="258"/>
                    <a:pt x="601" y="266"/>
                    <a:pt x="601" y="283"/>
                  </a:cubicBezTo>
                  <a:cubicBezTo>
                    <a:pt x="634" y="316"/>
                    <a:pt x="634" y="349"/>
                    <a:pt x="634" y="416"/>
                  </a:cubicBezTo>
                  <a:lnTo>
                    <a:pt x="634" y="850"/>
                  </a:lnTo>
                  <a:cubicBezTo>
                    <a:pt x="634" y="850"/>
                    <a:pt x="634" y="883"/>
                    <a:pt x="634" y="883"/>
                  </a:cubicBezTo>
                  <a:lnTo>
                    <a:pt x="668" y="883"/>
                  </a:lnTo>
                  <a:lnTo>
                    <a:pt x="734" y="816"/>
                  </a:lnTo>
                  <a:lnTo>
                    <a:pt x="768" y="816"/>
                  </a:lnTo>
                  <a:cubicBezTo>
                    <a:pt x="768" y="783"/>
                    <a:pt x="768" y="783"/>
                    <a:pt x="768" y="783"/>
                  </a:cubicBezTo>
                  <a:lnTo>
                    <a:pt x="768" y="283"/>
                  </a:lnTo>
                  <a:lnTo>
                    <a:pt x="768" y="149"/>
                  </a:lnTo>
                  <a:cubicBezTo>
                    <a:pt x="768" y="116"/>
                    <a:pt x="734" y="83"/>
                    <a:pt x="734" y="49"/>
                  </a:cubicBezTo>
                  <a:cubicBezTo>
                    <a:pt x="701" y="16"/>
                    <a:pt x="701" y="16"/>
                    <a:pt x="668" y="16"/>
                  </a:cubicBezTo>
                  <a:cubicBezTo>
                    <a:pt x="656" y="5"/>
                    <a:pt x="645" y="1"/>
                    <a:pt x="6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553;p54"/>
            <p:cNvSpPr/>
            <p:nvPr/>
          </p:nvSpPr>
          <p:spPr>
            <a:xfrm>
              <a:off x="4179000" y="2196175"/>
              <a:ext cx="3350" cy="30875"/>
            </a:xfrm>
            <a:custGeom>
              <a:avLst/>
              <a:gdLst/>
              <a:ahLst/>
              <a:cxnLst/>
              <a:rect l="l" t="t" r="r" b="b"/>
              <a:pathLst>
                <a:path w="134" h="1235" extrusionOk="0">
                  <a:moveTo>
                    <a:pt x="133" y="1"/>
                  </a:moveTo>
                  <a:lnTo>
                    <a:pt x="33" y="67"/>
                  </a:lnTo>
                  <a:cubicBezTo>
                    <a:pt x="0" y="67"/>
                    <a:pt x="0" y="67"/>
                    <a:pt x="0" y="101"/>
                  </a:cubicBezTo>
                  <a:cubicBezTo>
                    <a:pt x="0" y="101"/>
                    <a:pt x="0" y="101"/>
                    <a:pt x="0" y="134"/>
                  </a:cubicBezTo>
                  <a:lnTo>
                    <a:pt x="0" y="268"/>
                  </a:lnTo>
                  <a:lnTo>
                    <a:pt x="33" y="268"/>
                  </a:lnTo>
                  <a:lnTo>
                    <a:pt x="133" y="234"/>
                  </a:lnTo>
                  <a:cubicBezTo>
                    <a:pt x="133" y="201"/>
                    <a:pt x="133" y="201"/>
                    <a:pt x="133" y="201"/>
                  </a:cubicBezTo>
                  <a:cubicBezTo>
                    <a:pt x="133" y="201"/>
                    <a:pt x="133" y="168"/>
                    <a:pt x="133" y="168"/>
                  </a:cubicBezTo>
                  <a:lnTo>
                    <a:pt x="133" y="34"/>
                  </a:lnTo>
                  <a:lnTo>
                    <a:pt x="133" y="1"/>
                  </a:lnTo>
                  <a:close/>
                  <a:moveTo>
                    <a:pt x="133" y="334"/>
                  </a:moveTo>
                  <a:lnTo>
                    <a:pt x="33" y="368"/>
                  </a:lnTo>
                  <a:cubicBezTo>
                    <a:pt x="33" y="368"/>
                    <a:pt x="33" y="401"/>
                    <a:pt x="33" y="401"/>
                  </a:cubicBezTo>
                  <a:cubicBezTo>
                    <a:pt x="0" y="401"/>
                    <a:pt x="0" y="434"/>
                    <a:pt x="33" y="434"/>
                  </a:cubicBezTo>
                  <a:lnTo>
                    <a:pt x="33" y="1235"/>
                  </a:lnTo>
                  <a:lnTo>
                    <a:pt x="133" y="1202"/>
                  </a:lnTo>
                  <a:cubicBezTo>
                    <a:pt x="133" y="1202"/>
                    <a:pt x="133" y="1168"/>
                    <a:pt x="133" y="1168"/>
                  </a:cubicBezTo>
                  <a:cubicBezTo>
                    <a:pt x="133" y="1168"/>
                    <a:pt x="133" y="1135"/>
                    <a:pt x="133" y="1135"/>
                  </a:cubicBezTo>
                  <a:lnTo>
                    <a:pt x="133" y="368"/>
                  </a:lnTo>
                  <a:cubicBezTo>
                    <a:pt x="133" y="334"/>
                    <a:pt x="133" y="334"/>
                    <a:pt x="133" y="334"/>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554;p54"/>
            <p:cNvSpPr/>
            <p:nvPr/>
          </p:nvSpPr>
          <p:spPr>
            <a:xfrm>
              <a:off x="4184825" y="2191175"/>
              <a:ext cx="10875" cy="29625"/>
            </a:xfrm>
            <a:custGeom>
              <a:avLst/>
              <a:gdLst/>
              <a:ahLst/>
              <a:cxnLst/>
              <a:rect l="l" t="t" r="r" b="b"/>
              <a:pathLst>
                <a:path w="435" h="1185" extrusionOk="0">
                  <a:moveTo>
                    <a:pt x="201" y="1"/>
                  </a:moveTo>
                  <a:lnTo>
                    <a:pt x="101" y="67"/>
                  </a:lnTo>
                  <a:cubicBezTo>
                    <a:pt x="101" y="101"/>
                    <a:pt x="101" y="101"/>
                    <a:pt x="101" y="101"/>
                  </a:cubicBezTo>
                  <a:lnTo>
                    <a:pt x="101" y="401"/>
                  </a:lnTo>
                  <a:lnTo>
                    <a:pt x="34" y="434"/>
                  </a:lnTo>
                  <a:cubicBezTo>
                    <a:pt x="34" y="434"/>
                    <a:pt x="34" y="434"/>
                    <a:pt x="34" y="468"/>
                  </a:cubicBezTo>
                  <a:cubicBezTo>
                    <a:pt x="1" y="468"/>
                    <a:pt x="1" y="468"/>
                    <a:pt x="34" y="501"/>
                  </a:cubicBezTo>
                  <a:lnTo>
                    <a:pt x="34" y="601"/>
                  </a:lnTo>
                  <a:cubicBezTo>
                    <a:pt x="1" y="601"/>
                    <a:pt x="1" y="634"/>
                    <a:pt x="34" y="634"/>
                  </a:cubicBezTo>
                  <a:lnTo>
                    <a:pt x="101" y="568"/>
                  </a:lnTo>
                  <a:lnTo>
                    <a:pt x="101" y="935"/>
                  </a:lnTo>
                  <a:cubicBezTo>
                    <a:pt x="101" y="1001"/>
                    <a:pt x="134" y="1101"/>
                    <a:pt x="167" y="1135"/>
                  </a:cubicBezTo>
                  <a:cubicBezTo>
                    <a:pt x="184" y="1168"/>
                    <a:pt x="209" y="1185"/>
                    <a:pt x="238" y="1185"/>
                  </a:cubicBezTo>
                  <a:cubicBezTo>
                    <a:pt x="267" y="1185"/>
                    <a:pt x="301" y="1168"/>
                    <a:pt x="334" y="1135"/>
                  </a:cubicBezTo>
                  <a:lnTo>
                    <a:pt x="401" y="1101"/>
                  </a:lnTo>
                  <a:cubicBezTo>
                    <a:pt x="401" y="1101"/>
                    <a:pt x="434" y="1101"/>
                    <a:pt x="434" y="1068"/>
                  </a:cubicBezTo>
                  <a:cubicBezTo>
                    <a:pt x="434" y="1068"/>
                    <a:pt x="434" y="1035"/>
                    <a:pt x="434" y="1035"/>
                  </a:cubicBezTo>
                  <a:lnTo>
                    <a:pt x="434" y="935"/>
                  </a:lnTo>
                  <a:lnTo>
                    <a:pt x="434" y="901"/>
                  </a:lnTo>
                  <a:lnTo>
                    <a:pt x="401" y="901"/>
                  </a:lnTo>
                  <a:lnTo>
                    <a:pt x="334" y="935"/>
                  </a:lnTo>
                  <a:lnTo>
                    <a:pt x="267" y="935"/>
                  </a:lnTo>
                  <a:cubicBezTo>
                    <a:pt x="267" y="901"/>
                    <a:pt x="267" y="901"/>
                    <a:pt x="267" y="868"/>
                  </a:cubicBezTo>
                  <a:lnTo>
                    <a:pt x="201" y="501"/>
                  </a:lnTo>
                  <a:lnTo>
                    <a:pt x="334" y="434"/>
                  </a:lnTo>
                  <a:cubicBezTo>
                    <a:pt x="334" y="401"/>
                    <a:pt x="334" y="401"/>
                    <a:pt x="367" y="401"/>
                  </a:cubicBezTo>
                  <a:cubicBezTo>
                    <a:pt x="367" y="368"/>
                    <a:pt x="367" y="368"/>
                    <a:pt x="367" y="368"/>
                  </a:cubicBezTo>
                  <a:lnTo>
                    <a:pt x="367" y="234"/>
                  </a:lnTo>
                  <a:cubicBezTo>
                    <a:pt x="351" y="217"/>
                    <a:pt x="342" y="209"/>
                    <a:pt x="338" y="209"/>
                  </a:cubicBezTo>
                  <a:cubicBezTo>
                    <a:pt x="334" y="209"/>
                    <a:pt x="334" y="217"/>
                    <a:pt x="334" y="234"/>
                  </a:cubicBezTo>
                  <a:lnTo>
                    <a:pt x="201" y="301"/>
                  </a:lnTo>
                  <a:lnTo>
                    <a:pt x="201" y="34"/>
                  </a:lnTo>
                  <a:cubicBezTo>
                    <a:pt x="201" y="34"/>
                    <a:pt x="201" y="1"/>
                    <a:pt x="2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555;p54"/>
            <p:cNvSpPr/>
            <p:nvPr/>
          </p:nvSpPr>
          <p:spPr>
            <a:xfrm>
              <a:off x="4197325" y="2184500"/>
              <a:ext cx="10050" cy="29000"/>
            </a:xfrm>
            <a:custGeom>
              <a:avLst/>
              <a:gdLst/>
              <a:ahLst/>
              <a:cxnLst/>
              <a:rect l="l" t="t" r="r" b="b"/>
              <a:pathLst>
                <a:path w="402" h="1160" extrusionOk="0">
                  <a:moveTo>
                    <a:pt x="201" y="1"/>
                  </a:moveTo>
                  <a:lnTo>
                    <a:pt x="101" y="67"/>
                  </a:lnTo>
                  <a:cubicBezTo>
                    <a:pt x="101" y="67"/>
                    <a:pt x="101" y="67"/>
                    <a:pt x="101" y="101"/>
                  </a:cubicBezTo>
                  <a:cubicBezTo>
                    <a:pt x="68" y="101"/>
                    <a:pt x="68" y="101"/>
                    <a:pt x="101" y="134"/>
                  </a:cubicBezTo>
                  <a:lnTo>
                    <a:pt x="101" y="368"/>
                  </a:lnTo>
                  <a:lnTo>
                    <a:pt x="1" y="401"/>
                  </a:lnTo>
                  <a:lnTo>
                    <a:pt x="1" y="434"/>
                  </a:lnTo>
                  <a:cubicBezTo>
                    <a:pt x="1" y="434"/>
                    <a:pt x="1" y="468"/>
                    <a:pt x="1" y="468"/>
                  </a:cubicBezTo>
                  <a:lnTo>
                    <a:pt x="1" y="568"/>
                  </a:lnTo>
                  <a:cubicBezTo>
                    <a:pt x="1" y="601"/>
                    <a:pt x="1" y="601"/>
                    <a:pt x="1" y="601"/>
                  </a:cubicBezTo>
                  <a:lnTo>
                    <a:pt x="101" y="568"/>
                  </a:lnTo>
                  <a:lnTo>
                    <a:pt x="101" y="935"/>
                  </a:lnTo>
                  <a:cubicBezTo>
                    <a:pt x="101" y="1035"/>
                    <a:pt x="101" y="1102"/>
                    <a:pt x="134" y="1135"/>
                  </a:cubicBezTo>
                  <a:cubicBezTo>
                    <a:pt x="151" y="1152"/>
                    <a:pt x="176" y="1160"/>
                    <a:pt x="205" y="1160"/>
                  </a:cubicBezTo>
                  <a:cubicBezTo>
                    <a:pt x="234" y="1160"/>
                    <a:pt x="268" y="1152"/>
                    <a:pt x="301" y="1135"/>
                  </a:cubicBezTo>
                  <a:lnTo>
                    <a:pt x="368" y="1102"/>
                  </a:lnTo>
                  <a:cubicBezTo>
                    <a:pt x="401" y="1068"/>
                    <a:pt x="401" y="1068"/>
                    <a:pt x="401" y="1068"/>
                  </a:cubicBezTo>
                  <a:cubicBezTo>
                    <a:pt x="401" y="1035"/>
                    <a:pt x="401" y="1035"/>
                    <a:pt x="401" y="1035"/>
                  </a:cubicBezTo>
                  <a:lnTo>
                    <a:pt x="401" y="901"/>
                  </a:lnTo>
                  <a:lnTo>
                    <a:pt x="368" y="901"/>
                  </a:lnTo>
                  <a:lnTo>
                    <a:pt x="301" y="935"/>
                  </a:lnTo>
                  <a:lnTo>
                    <a:pt x="234" y="935"/>
                  </a:lnTo>
                  <a:cubicBezTo>
                    <a:pt x="234" y="901"/>
                    <a:pt x="234" y="868"/>
                    <a:pt x="234" y="868"/>
                  </a:cubicBezTo>
                  <a:lnTo>
                    <a:pt x="201" y="501"/>
                  </a:lnTo>
                  <a:lnTo>
                    <a:pt x="334" y="434"/>
                  </a:lnTo>
                  <a:cubicBezTo>
                    <a:pt x="334" y="434"/>
                    <a:pt x="334" y="401"/>
                    <a:pt x="368" y="401"/>
                  </a:cubicBezTo>
                  <a:cubicBezTo>
                    <a:pt x="368" y="401"/>
                    <a:pt x="368" y="368"/>
                    <a:pt x="368" y="368"/>
                  </a:cubicBezTo>
                  <a:lnTo>
                    <a:pt x="368" y="268"/>
                  </a:lnTo>
                  <a:lnTo>
                    <a:pt x="368" y="234"/>
                  </a:lnTo>
                  <a:lnTo>
                    <a:pt x="334" y="234"/>
                  </a:lnTo>
                  <a:lnTo>
                    <a:pt x="201" y="301"/>
                  </a:lnTo>
                  <a:lnTo>
                    <a:pt x="201" y="34"/>
                  </a:lnTo>
                  <a:cubicBezTo>
                    <a:pt x="201" y="34"/>
                    <a:pt x="201" y="34"/>
                    <a:pt x="2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556;p54"/>
            <p:cNvSpPr/>
            <p:nvPr/>
          </p:nvSpPr>
          <p:spPr>
            <a:xfrm>
              <a:off x="4209000" y="2182850"/>
              <a:ext cx="13375" cy="25025"/>
            </a:xfrm>
            <a:custGeom>
              <a:avLst/>
              <a:gdLst/>
              <a:ahLst/>
              <a:cxnLst/>
              <a:rect l="l" t="t" r="r" b="b"/>
              <a:pathLst>
                <a:path w="535" h="1001" extrusionOk="0">
                  <a:moveTo>
                    <a:pt x="401" y="234"/>
                  </a:moveTo>
                  <a:cubicBezTo>
                    <a:pt x="435" y="234"/>
                    <a:pt x="435" y="267"/>
                    <a:pt x="435" y="267"/>
                  </a:cubicBezTo>
                  <a:cubicBezTo>
                    <a:pt x="435" y="267"/>
                    <a:pt x="435" y="300"/>
                    <a:pt x="435" y="334"/>
                  </a:cubicBezTo>
                  <a:lnTo>
                    <a:pt x="201" y="467"/>
                  </a:lnTo>
                  <a:cubicBezTo>
                    <a:pt x="201" y="434"/>
                    <a:pt x="201" y="434"/>
                    <a:pt x="201" y="400"/>
                  </a:cubicBezTo>
                  <a:cubicBezTo>
                    <a:pt x="201" y="367"/>
                    <a:pt x="201" y="367"/>
                    <a:pt x="201" y="334"/>
                  </a:cubicBezTo>
                  <a:cubicBezTo>
                    <a:pt x="234" y="300"/>
                    <a:pt x="234" y="300"/>
                    <a:pt x="268" y="267"/>
                  </a:cubicBezTo>
                  <a:cubicBezTo>
                    <a:pt x="268" y="267"/>
                    <a:pt x="301" y="234"/>
                    <a:pt x="301" y="234"/>
                  </a:cubicBezTo>
                  <a:close/>
                  <a:moveTo>
                    <a:pt x="401" y="0"/>
                  </a:moveTo>
                  <a:cubicBezTo>
                    <a:pt x="368" y="0"/>
                    <a:pt x="334" y="33"/>
                    <a:pt x="301" y="33"/>
                  </a:cubicBezTo>
                  <a:cubicBezTo>
                    <a:pt x="234" y="67"/>
                    <a:pt x="201" y="100"/>
                    <a:pt x="168" y="133"/>
                  </a:cubicBezTo>
                  <a:cubicBezTo>
                    <a:pt x="134" y="200"/>
                    <a:pt x="101" y="234"/>
                    <a:pt x="101" y="300"/>
                  </a:cubicBezTo>
                  <a:cubicBezTo>
                    <a:pt x="68" y="334"/>
                    <a:pt x="68" y="400"/>
                    <a:pt x="34" y="467"/>
                  </a:cubicBezTo>
                  <a:cubicBezTo>
                    <a:pt x="34" y="534"/>
                    <a:pt x="34" y="600"/>
                    <a:pt x="34" y="667"/>
                  </a:cubicBezTo>
                  <a:cubicBezTo>
                    <a:pt x="34" y="701"/>
                    <a:pt x="1" y="767"/>
                    <a:pt x="1" y="834"/>
                  </a:cubicBezTo>
                  <a:cubicBezTo>
                    <a:pt x="34" y="867"/>
                    <a:pt x="34" y="901"/>
                    <a:pt x="68" y="934"/>
                  </a:cubicBezTo>
                  <a:cubicBezTo>
                    <a:pt x="101" y="967"/>
                    <a:pt x="101" y="1001"/>
                    <a:pt x="134" y="1001"/>
                  </a:cubicBezTo>
                  <a:cubicBezTo>
                    <a:pt x="201" y="1001"/>
                    <a:pt x="234" y="967"/>
                    <a:pt x="268" y="967"/>
                  </a:cubicBezTo>
                  <a:cubicBezTo>
                    <a:pt x="301" y="934"/>
                    <a:pt x="334" y="901"/>
                    <a:pt x="368" y="867"/>
                  </a:cubicBezTo>
                  <a:cubicBezTo>
                    <a:pt x="401" y="834"/>
                    <a:pt x="435" y="801"/>
                    <a:pt x="435" y="767"/>
                  </a:cubicBezTo>
                  <a:cubicBezTo>
                    <a:pt x="468" y="734"/>
                    <a:pt x="468" y="701"/>
                    <a:pt x="501" y="667"/>
                  </a:cubicBezTo>
                  <a:cubicBezTo>
                    <a:pt x="501" y="634"/>
                    <a:pt x="501" y="634"/>
                    <a:pt x="501" y="600"/>
                  </a:cubicBezTo>
                  <a:cubicBezTo>
                    <a:pt x="501" y="600"/>
                    <a:pt x="501" y="567"/>
                    <a:pt x="501" y="567"/>
                  </a:cubicBezTo>
                  <a:lnTo>
                    <a:pt x="468" y="567"/>
                  </a:lnTo>
                  <a:lnTo>
                    <a:pt x="368" y="634"/>
                  </a:lnTo>
                  <a:cubicBezTo>
                    <a:pt x="368" y="667"/>
                    <a:pt x="334" y="667"/>
                    <a:pt x="334" y="701"/>
                  </a:cubicBezTo>
                  <a:cubicBezTo>
                    <a:pt x="301" y="734"/>
                    <a:pt x="268" y="734"/>
                    <a:pt x="234" y="767"/>
                  </a:cubicBezTo>
                  <a:lnTo>
                    <a:pt x="168" y="767"/>
                  </a:lnTo>
                  <a:cubicBezTo>
                    <a:pt x="168" y="767"/>
                    <a:pt x="168" y="734"/>
                    <a:pt x="168" y="734"/>
                  </a:cubicBezTo>
                  <a:cubicBezTo>
                    <a:pt x="168" y="701"/>
                    <a:pt x="168" y="667"/>
                    <a:pt x="168" y="667"/>
                  </a:cubicBezTo>
                  <a:lnTo>
                    <a:pt x="501" y="467"/>
                  </a:lnTo>
                  <a:cubicBezTo>
                    <a:pt x="535" y="434"/>
                    <a:pt x="535" y="434"/>
                    <a:pt x="535" y="434"/>
                  </a:cubicBezTo>
                  <a:cubicBezTo>
                    <a:pt x="535" y="400"/>
                    <a:pt x="535" y="400"/>
                    <a:pt x="535" y="400"/>
                  </a:cubicBezTo>
                  <a:lnTo>
                    <a:pt x="535" y="300"/>
                  </a:lnTo>
                  <a:cubicBezTo>
                    <a:pt x="535" y="267"/>
                    <a:pt x="535" y="200"/>
                    <a:pt x="535" y="167"/>
                  </a:cubicBezTo>
                  <a:cubicBezTo>
                    <a:pt x="535" y="133"/>
                    <a:pt x="501" y="100"/>
                    <a:pt x="468" y="67"/>
                  </a:cubicBezTo>
                  <a:cubicBezTo>
                    <a:pt x="468" y="33"/>
                    <a:pt x="435" y="33"/>
                    <a:pt x="4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557;p54"/>
            <p:cNvSpPr/>
            <p:nvPr/>
          </p:nvSpPr>
          <p:spPr>
            <a:xfrm>
              <a:off x="4224850" y="2163650"/>
              <a:ext cx="14200" cy="35050"/>
            </a:xfrm>
            <a:custGeom>
              <a:avLst/>
              <a:gdLst/>
              <a:ahLst/>
              <a:cxnLst/>
              <a:rect l="l" t="t" r="r" b="b"/>
              <a:pathLst>
                <a:path w="568" h="1402" extrusionOk="0">
                  <a:moveTo>
                    <a:pt x="401" y="635"/>
                  </a:moveTo>
                  <a:cubicBezTo>
                    <a:pt x="434" y="668"/>
                    <a:pt x="434" y="735"/>
                    <a:pt x="434" y="768"/>
                  </a:cubicBezTo>
                  <a:lnTo>
                    <a:pt x="434" y="901"/>
                  </a:lnTo>
                  <a:cubicBezTo>
                    <a:pt x="434" y="935"/>
                    <a:pt x="434" y="1002"/>
                    <a:pt x="401" y="1035"/>
                  </a:cubicBezTo>
                  <a:cubicBezTo>
                    <a:pt x="368" y="1102"/>
                    <a:pt x="334" y="1135"/>
                    <a:pt x="301" y="1168"/>
                  </a:cubicBezTo>
                  <a:lnTo>
                    <a:pt x="234" y="1168"/>
                  </a:lnTo>
                  <a:cubicBezTo>
                    <a:pt x="167" y="1135"/>
                    <a:pt x="167" y="1102"/>
                    <a:pt x="167" y="1035"/>
                  </a:cubicBezTo>
                  <a:cubicBezTo>
                    <a:pt x="167" y="1002"/>
                    <a:pt x="167" y="968"/>
                    <a:pt x="167" y="935"/>
                  </a:cubicBezTo>
                  <a:cubicBezTo>
                    <a:pt x="167" y="868"/>
                    <a:pt x="201" y="801"/>
                    <a:pt x="234" y="735"/>
                  </a:cubicBezTo>
                  <a:cubicBezTo>
                    <a:pt x="234" y="701"/>
                    <a:pt x="268" y="668"/>
                    <a:pt x="301" y="635"/>
                  </a:cubicBezTo>
                  <a:close/>
                  <a:moveTo>
                    <a:pt x="534" y="1"/>
                  </a:moveTo>
                  <a:lnTo>
                    <a:pt x="434" y="68"/>
                  </a:lnTo>
                  <a:cubicBezTo>
                    <a:pt x="434" y="101"/>
                    <a:pt x="434" y="101"/>
                    <a:pt x="434" y="134"/>
                  </a:cubicBezTo>
                  <a:lnTo>
                    <a:pt x="434" y="468"/>
                  </a:lnTo>
                  <a:lnTo>
                    <a:pt x="268" y="468"/>
                  </a:lnTo>
                  <a:cubicBezTo>
                    <a:pt x="234" y="501"/>
                    <a:pt x="201" y="535"/>
                    <a:pt x="167" y="568"/>
                  </a:cubicBezTo>
                  <a:cubicBezTo>
                    <a:pt x="101" y="635"/>
                    <a:pt x="67" y="735"/>
                    <a:pt x="34" y="835"/>
                  </a:cubicBezTo>
                  <a:cubicBezTo>
                    <a:pt x="34" y="901"/>
                    <a:pt x="34" y="935"/>
                    <a:pt x="1" y="1002"/>
                  </a:cubicBezTo>
                  <a:lnTo>
                    <a:pt x="1" y="1135"/>
                  </a:lnTo>
                  <a:cubicBezTo>
                    <a:pt x="34" y="1168"/>
                    <a:pt x="34" y="1202"/>
                    <a:pt x="34" y="1268"/>
                  </a:cubicBezTo>
                  <a:cubicBezTo>
                    <a:pt x="34" y="1302"/>
                    <a:pt x="67" y="1335"/>
                    <a:pt x="101" y="1368"/>
                  </a:cubicBezTo>
                  <a:cubicBezTo>
                    <a:pt x="101" y="1368"/>
                    <a:pt x="134" y="1402"/>
                    <a:pt x="167" y="1402"/>
                  </a:cubicBezTo>
                  <a:cubicBezTo>
                    <a:pt x="201" y="1402"/>
                    <a:pt x="234" y="1402"/>
                    <a:pt x="268" y="1368"/>
                  </a:cubicBezTo>
                  <a:lnTo>
                    <a:pt x="334" y="1335"/>
                  </a:lnTo>
                  <a:lnTo>
                    <a:pt x="368" y="1268"/>
                  </a:lnTo>
                  <a:lnTo>
                    <a:pt x="401" y="1235"/>
                  </a:lnTo>
                  <a:lnTo>
                    <a:pt x="434" y="1168"/>
                  </a:lnTo>
                  <a:lnTo>
                    <a:pt x="434" y="1235"/>
                  </a:lnTo>
                  <a:lnTo>
                    <a:pt x="534" y="1202"/>
                  </a:lnTo>
                  <a:lnTo>
                    <a:pt x="568" y="1168"/>
                  </a:lnTo>
                  <a:cubicBezTo>
                    <a:pt x="568" y="1168"/>
                    <a:pt x="568" y="1135"/>
                    <a:pt x="568" y="1135"/>
                  </a:cubicBezTo>
                  <a:lnTo>
                    <a:pt x="568" y="34"/>
                  </a:lnTo>
                  <a:cubicBezTo>
                    <a:pt x="568" y="34"/>
                    <a:pt x="568" y="1"/>
                    <a:pt x="5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558;p54"/>
            <p:cNvSpPr/>
            <p:nvPr/>
          </p:nvSpPr>
          <p:spPr>
            <a:xfrm>
              <a:off x="4310750" y="2121125"/>
              <a:ext cx="12525" cy="30050"/>
            </a:xfrm>
            <a:custGeom>
              <a:avLst/>
              <a:gdLst/>
              <a:ahLst/>
              <a:cxnLst/>
              <a:rect l="l" t="t" r="r" b="b"/>
              <a:pathLst>
                <a:path w="501" h="1202" extrusionOk="0">
                  <a:moveTo>
                    <a:pt x="67" y="1"/>
                  </a:moveTo>
                  <a:lnTo>
                    <a:pt x="34" y="34"/>
                  </a:lnTo>
                  <a:lnTo>
                    <a:pt x="0" y="67"/>
                  </a:lnTo>
                  <a:cubicBezTo>
                    <a:pt x="0" y="67"/>
                    <a:pt x="0" y="67"/>
                    <a:pt x="0" y="101"/>
                  </a:cubicBezTo>
                  <a:lnTo>
                    <a:pt x="0" y="1168"/>
                  </a:lnTo>
                  <a:cubicBezTo>
                    <a:pt x="0" y="1201"/>
                    <a:pt x="0" y="1201"/>
                    <a:pt x="0" y="1201"/>
                  </a:cubicBezTo>
                  <a:lnTo>
                    <a:pt x="34" y="1201"/>
                  </a:lnTo>
                  <a:lnTo>
                    <a:pt x="467" y="968"/>
                  </a:lnTo>
                  <a:cubicBezTo>
                    <a:pt x="501" y="935"/>
                    <a:pt x="501" y="935"/>
                    <a:pt x="501" y="935"/>
                  </a:cubicBezTo>
                  <a:cubicBezTo>
                    <a:pt x="501" y="901"/>
                    <a:pt x="501" y="901"/>
                    <a:pt x="501" y="901"/>
                  </a:cubicBezTo>
                  <a:lnTo>
                    <a:pt x="501" y="835"/>
                  </a:lnTo>
                  <a:cubicBezTo>
                    <a:pt x="501" y="835"/>
                    <a:pt x="501" y="801"/>
                    <a:pt x="501" y="801"/>
                  </a:cubicBezTo>
                  <a:lnTo>
                    <a:pt x="467" y="801"/>
                  </a:lnTo>
                  <a:lnTo>
                    <a:pt x="67" y="1001"/>
                  </a:lnTo>
                  <a:lnTo>
                    <a:pt x="67" y="34"/>
                  </a:lnTo>
                  <a:cubicBezTo>
                    <a:pt x="67" y="34"/>
                    <a:pt x="67" y="1"/>
                    <a:pt x="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559;p54"/>
            <p:cNvSpPr/>
            <p:nvPr/>
          </p:nvSpPr>
          <p:spPr>
            <a:xfrm>
              <a:off x="4324925" y="2116950"/>
              <a:ext cx="11700" cy="25050"/>
            </a:xfrm>
            <a:custGeom>
              <a:avLst/>
              <a:gdLst/>
              <a:ahLst/>
              <a:cxnLst/>
              <a:rect l="l" t="t" r="r" b="b"/>
              <a:pathLst>
                <a:path w="468" h="1002" extrusionOk="0">
                  <a:moveTo>
                    <a:pt x="367" y="434"/>
                  </a:moveTo>
                  <a:lnTo>
                    <a:pt x="367" y="468"/>
                  </a:lnTo>
                  <a:cubicBezTo>
                    <a:pt x="367" y="501"/>
                    <a:pt x="367" y="535"/>
                    <a:pt x="367" y="568"/>
                  </a:cubicBezTo>
                  <a:cubicBezTo>
                    <a:pt x="367" y="601"/>
                    <a:pt x="334" y="635"/>
                    <a:pt x="334" y="668"/>
                  </a:cubicBezTo>
                  <a:cubicBezTo>
                    <a:pt x="301" y="701"/>
                    <a:pt x="301" y="735"/>
                    <a:pt x="267" y="768"/>
                  </a:cubicBezTo>
                  <a:cubicBezTo>
                    <a:pt x="267" y="801"/>
                    <a:pt x="234" y="801"/>
                    <a:pt x="201" y="835"/>
                  </a:cubicBezTo>
                  <a:lnTo>
                    <a:pt x="101" y="835"/>
                  </a:lnTo>
                  <a:cubicBezTo>
                    <a:pt x="101" y="835"/>
                    <a:pt x="101" y="801"/>
                    <a:pt x="101" y="801"/>
                  </a:cubicBezTo>
                  <a:cubicBezTo>
                    <a:pt x="101" y="801"/>
                    <a:pt x="101" y="768"/>
                    <a:pt x="101" y="768"/>
                  </a:cubicBezTo>
                  <a:cubicBezTo>
                    <a:pt x="101" y="735"/>
                    <a:pt x="101" y="701"/>
                    <a:pt x="134" y="668"/>
                  </a:cubicBezTo>
                  <a:cubicBezTo>
                    <a:pt x="167" y="601"/>
                    <a:pt x="201" y="568"/>
                    <a:pt x="234" y="535"/>
                  </a:cubicBezTo>
                  <a:lnTo>
                    <a:pt x="367" y="434"/>
                  </a:lnTo>
                  <a:close/>
                  <a:moveTo>
                    <a:pt x="334" y="1"/>
                  </a:moveTo>
                  <a:cubicBezTo>
                    <a:pt x="301" y="1"/>
                    <a:pt x="267" y="1"/>
                    <a:pt x="267" y="34"/>
                  </a:cubicBezTo>
                  <a:cubicBezTo>
                    <a:pt x="234" y="34"/>
                    <a:pt x="201" y="68"/>
                    <a:pt x="167" y="101"/>
                  </a:cubicBezTo>
                  <a:cubicBezTo>
                    <a:pt x="134" y="134"/>
                    <a:pt x="134" y="134"/>
                    <a:pt x="101" y="201"/>
                  </a:cubicBezTo>
                  <a:cubicBezTo>
                    <a:pt x="101" y="201"/>
                    <a:pt x="67" y="234"/>
                    <a:pt x="67" y="268"/>
                  </a:cubicBezTo>
                  <a:cubicBezTo>
                    <a:pt x="67" y="301"/>
                    <a:pt x="34" y="334"/>
                    <a:pt x="34" y="368"/>
                  </a:cubicBezTo>
                  <a:lnTo>
                    <a:pt x="34" y="401"/>
                  </a:lnTo>
                  <a:lnTo>
                    <a:pt x="101" y="401"/>
                  </a:lnTo>
                  <a:lnTo>
                    <a:pt x="134" y="368"/>
                  </a:lnTo>
                  <a:lnTo>
                    <a:pt x="134" y="334"/>
                  </a:lnTo>
                  <a:cubicBezTo>
                    <a:pt x="134" y="301"/>
                    <a:pt x="134" y="301"/>
                    <a:pt x="167" y="268"/>
                  </a:cubicBezTo>
                  <a:cubicBezTo>
                    <a:pt x="167" y="234"/>
                    <a:pt x="201" y="201"/>
                    <a:pt x="234" y="201"/>
                  </a:cubicBezTo>
                  <a:cubicBezTo>
                    <a:pt x="251" y="184"/>
                    <a:pt x="267" y="176"/>
                    <a:pt x="284" y="176"/>
                  </a:cubicBezTo>
                  <a:cubicBezTo>
                    <a:pt x="301" y="176"/>
                    <a:pt x="317" y="184"/>
                    <a:pt x="334" y="201"/>
                  </a:cubicBezTo>
                  <a:cubicBezTo>
                    <a:pt x="367" y="234"/>
                    <a:pt x="367" y="268"/>
                    <a:pt x="367" y="301"/>
                  </a:cubicBezTo>
                  <a:lnTo>
                    <a:pt x="201" y="434"/>
                  </a:lnTo>
                  <a:cubicBezTo>
                    <a:pt x="167" y="468"/>
                    <a:pt x="134" y="468"/>
                    <a:pt x="134" y="501"/>
                  </a:cubicBezTo>
                  <a:cubicBezTo>
                    <a:pt x="101" y="535"/>
                    <a:pt x="67" y="568"/>
                    <a:pt x="67" y="601"/>
                  </a:cubicBezTo>
                  <a:cubicBezTo>
                    <a:pt x="34" y="635"/>
                    <a:pt x="1" y="668"/>
                    <a:pt x="1" y="735"/>
                  </a:cubicBezTo>
                  <a:cubicBezTo>
                    <a:pt x="1" y="768"/>
                    <a:pt x="1" y="801"/>
                    <a:pt x="1" y="835"/>
                  </a:cubicBezTo>
                  <a:cubicBezTo>
                    <a:pt x="1" y="868"/>
                    <a:pt x="34" y="935"/>
                    <a:pt x="34" y="968"/>
                  </a:cubicBezTo>
                  <a:cubicBezTo>
                    <a:pt x="34" y="968"/>
                    <a:pt x="67" y="1002"/>
                    <a:pt x="67" y="1002"/>
                  </a:cubicBezTo>
                  <a:lnTo>
                    <a:pt x="134" y="1002"/>
                  </a:lnTo>
                  <a:cubicBezTo>
                    <a:pt x="167" y="1002"/>
                    <a:pt x="201" y="1002"/>
                    <a:pt x="201" y="968"/>
                  </a:cubicBezTo>
                  <a:lnTo>
                    <a:pt x="267" y="935"/>
                  </a:lnTo>
                  <a:cubicBezTo>
                    <a:pt x="301" y="901"/>
                    <a:pt x="301" y="901"/>
                    <a:pt x="334" y="868"/>
                  </a:cubicBezTo>
                  <a:cubicBezTo>
                    <a:pt x="334" y="868"/>
                    <a:pt x="367" y="835"/>
                    <a:pt x="367" y="801"/>
                  </a:cubicBezTo>
                  <a:cubicBezTo>
                    <a:pt x="401" y="801"/>
                    <a:pt x="401" y="768"/>
                    <a:pt x="401" y="735"/>
                  </a:cubicBezTo>
                  <a:lnTo>
                    <a:pt x="401" y="801"/>
                  </a:lnTo>
                  <a:cubicBezTo>
                    <a:pt x="401" y="801"/>
                    <a:pt x="401" y="801"/>
                    <a:pt x="401" y="835"/>
                  </a:cubicBezTo>
                  <a:lnTo>
                    <a:pt x="434" y="835"/>
                  </a:lnTo>
                  <a:lnTo>
                    <a:pt x="468" y="801"/>
                  </a:lnTo>
                  <a:cubicBezTo>
                    <a:pt x="468" y="801"/>
                    <a:pt x="468" y="768"/>
                    <a:pt x="468" y="768"/>
                  </a:cubicBezTo>
                  <a:cubicBezTo>
                    <a:pt x="468" y="768"/>
                    <a:pt x="468" y="735"/>
                    <a:pt x="468" y="735"/>
                  </a:cubicBezTo>
                  <a:lnTo>
                    <a:pt x="468" y="234"/>
                  </a:lnTo>
                  <a:cubicBezTo>
                    <a:pt x="468" y="201"/>
                    <a:pt x="468" y="134"/>
                    <a:pt x="468" y="101"/>
                  </a:cubicBezTo>
                  <a:cubicBezTo>
                    <a:pt x="468" y="68"/>
                    <a:pt x="434" y="34"/>
                    <a:pt x="434" y="34"/>
                  </a:cubicBezTo>
                  <a:cubicBezTo>
                    <a:pt x="401" y="1"/>
                    <a:pt x="367" y="1"/>
                    <a:pt x="3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560;p54"/>
            <p:cNvSpPr/>
            <p:nvPr/>
          </p:nvSpPr>
          <p:spPr>
            <a:xfrm>
              <a:off x="4339925" y="2108625"/>
              <a:ext cx="11700" cy="24000"/>
            </a:xfrm>
            <a:custGeom>
              <a:avLst/>
              <a:gdLst/>
              <a:ahLst/>
              <a:cxnLst/>
              <a:rect l="l" t="t" r="r" b="b"/>
              <a:pathLst>
                <a:path w="468" h="960" extrusionOk="0">
                  <a:moveTo>
                    <a:pt x="301" y="0"/>
                  </a:moveTo>
                  <a:cubicBezTo>
                    <a:pt x="268" y="34"/>
                    <a:pt x="234" y="34"/>
                    <a:pt x="234" y="34"/>
                  </a:cubicBezTo>
                  <a:cubicBezTo>
                    <a:pt x="168" y="67"/>
                    <a:pt x="134" y="100"/>
                    <a:pt x="134" y="134"/>
                  </a:cubicBezTo>
                  <a:cubicBezTo>
                    <a:pt x="101" y="134"/>
                    <a:pt x="68" y="167"/>
                    <a:pt x="68" y="200"/>
                  </a:cubicBezTo>
                  <a:cubicBezTo>
                    <a:pt x="34" y="234"/>
                    <a:pt x="34" y="267"/>
                    <a:pt x="34" y="334"/>
                  </a:cubicBezTo>
                  <a:cubicBezTo>
                    <a:pt x="1" y="367"/>
                    <a:pt x="1" y="401"/>
                    <a:pt x="34" y="434"/>
                  </a:cubicBezTo>
                  <a:cubicBezTo>
                    <a:pt x="1" y="467"/>
                    <a:pt x="34" y="501"/>
                    <a:pt x="68" y="567"/>
                  </a:cubicBezTo>
                  <a:cubicBezTo>
                    <a:pt x="68" y="584"/>
                    <a:pt x="84" y="592"/>
                    <a:pt x="105" y="592"/>
                  </a:cubicBezTo>
                  <a:cubicBezTo>
                    <a:pt x="126" y="592"/>
                    <a:pt x="151" y="584"/>
                    <a:pt x="168" y="567"/>
                  </a:cubicBezTo>
                  <a:lnTo>
                    <a:pt x="368" y="567"/>
                  </a:lnTo>
                  <a:cubicBezTo>
                    <a:pt x="368" y="567"/>
                    <a:pt x="368" y="601"/>
                    <a:pt x="368" y="601"/>
                  </a:cubicBezTo>
                  <a:cubicBezTo>
                    <a:pt x="368" y="634"/>
                    <a:pt x="368" y="634"/>
                    <a:pt x="368" y="667"/>
                  </a:cubicBezTo>
                  <a:cubicBezTo>
                    <a:pt x="335" y="667"/>
                    <a:pt x="335" y="701"/>
                    <a:pt x="301" y="701"/>
                  </a:cubicBezTo>
                  <a:cubicBezTo>
                    <a:pt x="301" y="734"/>
                    <a:pt x="268" y="734"/>
                    <a:pt x="268" y="767"/>
                  </a:cubicBezTo>
                  <a:lnTo>
                    <a:pt x="234" y="801"/>
                  </a:lnTo>
                  <a:cubicBezTo>
                    <a:pt x="201" y="801"/>
                    <a:pt x="168" y="834"/>
                    <a:pt x="134" y="834"/>
                  </a:cubicBezTo>
                  <a:cubicBezTo>
                    <a:pt x="134" y="834"/>
                    <a:pt x="101" y="801"/>
                    <a:pt x="101" y="801"/>
                  </a:cubicBezTo>
                  <a:lnTo>
                    <a:pt x="34" y="801"/>
                  </a:lnTo>
                  <a:cubicBezTo>
                    <a:pt x="34" y="834"/>
                    <a:pt x="34" y="834"/>
                    <a:pt x="34" y="868"/>
                  </a:cubicBezTo>
                  <a:cubicBezTo>
                    <a:pt x="34" y="868"/>
                    <a:pt x="34" y="901"/>
                    <a:pt x="34" y="901"/>
                  </a:cubicBezTo>
                  <a:cubicBezTo>
                    <a:pt x="34" y="934"/>
                    <a:pt x="68" y="934"/>
                    <a:pt x="68" y="934"/>
                  </a:cubicBezTo>
                  <a:cubicBezTo>
                    <a:pt x="84" y="951"/>
                    <a:pt x="101" y="959"/>
                    <a:pt x="114" y="959"/>
                  </a:cubicBezTo>
                  <a:cubicBezTo>
                    <a:pt x="126" y="959"/>
                    <a:pt x="134" y="951"/>
                    <a:pt x="134" y="934"/>
                  </a:cubicBezTo>
                  <a:cubicBezTo>
                    <a:pt x="168" y="934"/>
                    <a:pt x="201" y="934"/>
                    <a:pt x="234" y="901"/>
                  </a:cubicBezTo>
                  <a:cubicBezTo>
                    <a:pt x="268" y="901"/>
                    <a:pt x="301" y="868"/>
                    <a:pt x="335" y="834"/>
                  </a:cubicBezTo>
                  <a:lnTo>
                    <a:pt x="401" y="734"/>
                  </a:lnTo>
                  <a:cubicBezTo>
                    <a:pt x="435" y="701"/>
                    <a:pt x="435" y="667"/>
                    <a:pt x="468" y="634"/>
                  </a:cubicBezTo>
                  <a:cubicBezTo>
                    <a:pt x="468" y="601"/>
                    <a:pt x="468" y="567"/>
                    <a:pt x="468" y="534"/>
                  </a:cubicBezTo>
                  <a:cubicBezTo>
                    <a:pt x="468" y="501"/>
                    <a:pt x="468" y="467"/>
                    <a:pt x="468" y="434"/>
                  </a:cubicBezTo>
                  <a:cubicBezTo>
                    <a:pt x="435" y="401"/>
                    <a:pt x="401" y="367"/>
                    <a:pt x="368" y="367"/>
                  </a:cubicBezTo>
                  <a:lnTo>
                    <a:pt x="301" y="367"/>
                  </a:lnTo>
                  <a:lnTo>
                    <a:pt x="201" y="401"/>
                  </a:lnTo>
                  <a:lnTo>
                    <a:pt x="134" y="401"/>
                  </a:lnTo>
                  <a:lnTo>
                    <a:pt x="134" y="334"/>
                  </a:lnTo>
                  <a:cubicBezTo>
                    <a:pt x="134" y="300"/>
                    <a:pt x="134" y="267"/>
                    <a:pt x="168" y="234"/>
                  </a:cubicBezTo>
                  <a:cubicBezTo>
                    <a:pt x="168" y="200"/>
                    <a:pt x="201" y="200"/>
                    <a:pt x="234" y="167"/>
                  </a:cubicBezTo>
                  <a:cubicBezTo>
                    <a:pt x="268" y="134"/>
                    <a:pt x="301" y="134"/>
                    <a:pt x="335" y="134"/>
                  </a:cubicBezTo>
                  <a:cubicBezTo>
                    <a:pt x="335" y="134"/>
                    <a:pt x="368" y="167"/>
                    <a:pt x="368" y="167"/>
                  </a:cubicBezTo>
                  <a:lnTo>
                    <a:pt x="401" y="167"/>
                  </a:lnTo>
                  <a:lnTo>
                    <a:pt x="435" y="134"/>
                  </a:lnTo>
                  <a:cubicBezTo>
                    <a:pt x="435" y="134"/>
                    <a:pt x="435" y="100"/>
                    <a:pt x="435" y="100"/>
                  </a:cubicBezTo>
                  <a:cubicBezTo>
                    <a:pt x="435" y="100"/>
                    <a:pt x="435" y="67"/>
                    <a:pt x="435" y="34"/>
                  </a:cubicBezTo>
                  <a:cubicBezTo>
                    <a:pt x="401" y="34"/>
                    <a:pt x="401" y="34"/>
                    <a:pt x="3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561;p54"/>
            <p:cNvSpPr/>
            <p:nvPr/>
          </p:nvSpPr>
          <p:spPr>
            <a:xfrm>
              <a:off x="4352450" y="2095275"/>
              <a:ext cx="10025" cy="28800"/>
            </a:xfrm>
            <a:custGeom>
              <a:avLst/>
              <a:gdLst/>
              <a:ahLst/>
              <a:cxnLst/>
              <a:rect l="l" t="t" r="r" b="b"/>
              <a:pathLst>
                <a:path w="401" h="1152" extrusionOk="0">
                  <a:moveTo>
                    <a:pt x="167" y="1"/>
                  </a:moveTo>
                  <a:lnTo>
                    <a:pt x="134" y="34"/>
                  </a:lnTo>
                  <a:cubicBezTo>
                    <a:pt x="100" y="67"/>
                    <a:pt x="100" y="67"/>
                    <a:pt x="134" y="101"/>
                  </a:cubicBezTo>
                  <a:lnTo>
                    <a:pt x="134" y="367"/>
                  </a:lnTo>
                  <a:lnTo>
                    <a:pt x="34" y="401"/>
                  </a:lnTo>
                  <a:lnTo>
                    <a:pt x="0" y="434"/>
                  </a:lnTo>
                  <a:cubicBezTo>
                    <a:pt x="0" y="434"/>
                    <a:pt x="0" y="468"/>
                    <a:pt x="0" y="468"/>
                  </a:cubicBezTo>
                  <a:lnTo>
                    <a:pt x="0" y="534"/>
                  </a:lnTo>
                  <a:cubicBezTo>
                    <a:pt x="0" y="534"/>
                    <a:pt x="0" y="534"/>
                    <a:pt x="0" y="568"/>
                  </a:cubicBezTo>
                  <a:lnTo>
                    <a:pt x="34" y="568"/>
                  </a:lnTo>
                  <a:lnTo>
                    <a:pt x="134" y="501"/>
                  </a:lnTo>
                  <a:lnTo>
                    <a:pt x="134" y="935"/>
                  </a:lnTo>
                  <a:cubicBezTo>
                    <a:pt x="100" y="1001"/>
                    <a:pt x="134" y="1068"/>
                    <a:pt x="167" y="1101"/>
                  </a:cubicBezTo>
                  <a:cubicBezTo>
                    <a:pt x="184" y="1135"/>
                    <a:pt x="200" y="1151"/>
                    <a:pt x="221" y="1151"/>
                  </a:cubicBezTo>
                  <a:cubicBezTo>
                    <a:pt x="242" y="1151"/>
                    <a:pt x="267" y="1135"/>
                    <a:pt x="301" y="1101"/>
                  </a:cubicBezTo>
                  <a:lnTo>
                    <a:pt x="367" y="1068"/>
                  </a:lnTo>
                  <a:cubicBezTo>
                    <a:pt x="367" y="1068"/>
                    <a:pt x="401" y="1068"/>
                    <a:pt x="401" y="1035"/>
                  </a:cubicBezTo>
                  <a:cubicBezTo>
                    <a:pt x="401" y="1035"/>
                    <a:pt x="401" y="1035"/>
                    <a:pt x="401" y="1001"/>
                  </a:cubicBezTo>
                  <a:lnTo>
                    <a:pt x="401" y="968"/>
                  </a:lnTo>
                  <a:cubicBezTo>
                    <a:pt x="401" y="968"/>
                    <a:pt x="401" y="935"/>
                    <a:pt x="401" y="935"/>
                  </a:cubicBezTo>
                  <a:lnTo>
                    <a:pt x="367" y="935"/>
                  </a:lnTo>
                  <a:lnTo>
                    <a:pt x="301" y="968"/>
                  </a:lnTo>
                  <a:lnTo>
                    <a:pt x="234" y="968"/>
                  </a:lnTo>
                  <a:cubicBezTo>
                    <a:pt x="234" y="968"/>
                    <a:pt x="234" y="935"/>
                    <a:pt x="234" y="935"/>
                  </a:cubicBezTo>
                  <a:cubicBezTo>
                    <a:pt x="234" y="901"/>
                    <a:pt x="234" y="901"/>
                    <a:pt x="234" y="868"/>
                  </a:cubicBezTo>
                  <a:lnTo>
                    <a:pt x="167" y="434"/>
                  </a:lnTo>
                  <a:lnTo>
                    <a:pt x="301" y="367"/>
                  </a:lnTo>
                  <a:cubicBezTo>
                    <a:pt x="301" y="367"/>
                    <a:pt x="301" y="334"/>
                    <a:pt x="334" y="334"/>
                  </a:cubicBezTo>
                  <a:cubicBezTo>
                    <a:pt x="334" y="334"/>
                    <a:pt x="334" y="301"/>
                    <a:pt x="334" y="301"/>
                  </a:cubicBezTo>
                  <a:lnTo>
                    <a:pt x="334" y="234"/>
                  </a:lnTo>
                  <a:cubicBezTo>
                    <a:pt x="334" y="234"/>
                    <a:pt x="334" y="234"/>
                    <a:pt x="334" y="201"/>
                  </a:cubicBezTo>
                  <a:lnTo>
                    <a:pt x="301" y="201"/>
                  </a:lnTo>
                  <a:lnTo>
                    <a:pt x="167" y="301"/>
                  </a:lnTo>
                  <a:lnTo>
                    <a:pt x="167" y="34"/>
                  </a:lnTo>
                  <a:lnTo>
                    <a:pt x="16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562;p54"/>
            <p:cNvSpPr/>
            <p:nvPr/>
          </p:nvSpPr>
          <p:spPr>
            <a:xfrm>
              <a:off x="4372450" y="2090275"/>
              <a:ext cx="7550" cy="25050"/>
            </a:xfrm>
            <a:custGeom>
              <a:avLst/>
              <a:gdLst/>
              <a:ahLst/>
              <a:cxnLst/>
              <a:rect l="l" t="t" r="r" b="b"/>
              <a:pathLst>
                <a:path w="302" h="1002" extrusionOk="0">
                  <a:moveTo>
                    <a:pt x="268" y="0"/>
                  </a:moveTo>
                  <a:lnTo>
                    <a:pt x="234" y="34"/>
                  </a:lnTo>
                  <a:cubicBezTo>
                    <a:pt x="201" y="67"/>
                    <a:pt x="168" y="67"/>
                    <a:pt x="134" y="100"/>
                  </a:cubicBezTo>
                  <a:cubicBezTo>
                    <a:pt x="134" y="134"/>
                    <a:pt x="101" y="167"/>
                    <a:pt x="101" y="201"/>
                  </a:cubicBezTo>
                  <a:lnTo>
                    <a:pt x="101" y="167"/>
                  </a:lnTo>
                  <a:cubicBezTo>
                    <a:pt x="101" y="134"/>
                    <a:pt x="101" y="134"/>
                    <a:pt x="101" y="134"/>
                  </a:cubicBezTo>
                  <a:lnTo>
                    <a:pt x="68" y="134"/>
                  </a:lnTo>
                  <a:lnTo>
                    <a:pt x="34" y="167"/>
                  </a:lnTo>
                  <a:lnTo>
                    <a:pt x="1" y="167"/>
                  </a:lnTo>
                  <a:cubicBezTo>
                    <a:pt x="1" y="201"/>
                    <a:pt x="1" y="201"/>
                    <a:pt x="1" y="234"/>
                  </a:cubicBezTo>
                  <a:lnTo>
                    <a:pt x="1" y="968"/>
                  </a:lnTo>
                  <a:cubicBezTo>
                    <a:pt x="1" y="1001"/>
                    <a:pt x="1" y="1001"/>
                    <a:pt x="1" y="1001"/>
                  </a:cubicBezTo>
                  <a:lnTo>
                    <a:pt x="68" y="1001"/>
                  </a:lnTo>
                  <a:lnTo>
                    <a:pt x="101" y="968"/>
                  </a:lnTo>
                  <a:cubicBezTo>
                    <a:pt x="101" y="968"/>
                    <a:pt x="101" y="968"/>
                    <a:pt x="101" y="934"/>
                  </a:cubicBezTo>
                  <a:lnTo>
                    <a:pt x="101" y="467"/>
                  </a:lnTo>
                  <a:cubicBezTo>
                    <a:pt x="68" y="334"/>
                    <a:pt x="134" y="234"/>
                    <a:pt x="234" y="201"/>
                  </a:cubicBezTo>
                  <a:lnTo>
                    <a:pt x="268" y="167"/>
                  </a:lnTo>
                  <a:cubicBezTo>
                    <a:pt x="301" y="134"/>
                    <a:pt x="301" y="134"/>
                    <a:pt x="301" y="134"/>
                  </a:cubicBezTo>
                  <a:cubicBezTo>
                    <a:pt x="301" y="100"/>
                    <a:pt x="301" y="100"/>
                    <a:pt x="301" y="100"/>
                  </a:cubicBezTo>
                  <a:lnTo>
                    <a:pt x="301" y="34"/>
                  </a:lnTo>
                  <a:cubicBezTo>
                    <a:pt x="301" y="34"/>
                    <a:pt x="301" y="0"/>
                    <a:pt x="3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563;p54"/>
            <p:cNvSpPr/>
            <p:nvPr/>
          </p:nvSpPr>
          <p:spPr>
            <a:xfrm>
              <a:off x="4380800" y="2084425"/>
              <a:ext cx="13375" cy="24225"/>
            </a:xfrm>
            <a:custGeom>
              <a:avLst/>
              <a:gdLst/>
              <a:ahLst/>
              <a:cxnLst/>
              <a:rect l="l" t="t" r="r" b="b"/>
              <a:pathLst>
                <a:path w="535" h="969" extrusionOk="0">
                  <a:moveTo>
                    <a:pt x="334" y="143"/>
                  </a:moveTo>
                  <a:cubicBezTo>
                    <a:pt x="359" y="143"/>
                    <a:pt x="384" y="151"/>
                    <a:pt x="401" y="168"/>
                  </a:cubicBezTo>
                  <a:cubicBezTo>
                    <a:pt x="434" y="201"/>
                    <a:pt x="434" y="268"/>
                    <a:pt x="434" y="301"/>
                  </a:cubicBezTo>
                  <a:lnTo>
                    <a:pt x="134" y="501"/>
                  </a:lnTo>
                  <a:cubicBezTo>
                    <a:pt x="134" y="468"/>
                    <a:pt x="134" y="401"/>
                    <a:pt x="134" y="401"/>
                  </a:cubicBezTo>
                  <a:cubicBezTo>
                    <a:pt x="134" y="368"/>
                    <a:pt x="167" y="334"/>
                    <a:pt x="167" y="301"/>
                  </a:cubicBezTo>
                  <a:cubicBezTo>
                    <a:pt x="167" y="268"/>
                    <a:pt x="201" y="234"/>
                    <a:pt x="234" y="234"/>
                  </a:cubicBezTo>
                  <a:cubicBezTo>
                    <a:pt x="234" y="201"/>
                    <a:pt x="267" y="201"/>
                    <a:pt x="267" y="168"/>
                  </a:cubicBezTo>
                  <a:cubicBezTo>
                    <a:pt x="284" y="151"/>
                    <a:pt x="309" y="143"/>
                    <a:pt x="334" y="143"/>
                  </a:cubicBezTo>
                  <a:close/>
                  <a:moveTo>
                    <a:pt x="401" y="1"/>
                  </a:moveTo>
                  <a:cubicBezTo>
                    <a:pt x="334" y="1"/>
                    <a:pt x="301" y="1"/>
                    <a:pt x="267" y="34"/>
                  </a:cubicBezTo>
                  <a:cubicBezTo>
                    <a:pt x="234" y="34"/>
                    <a:pt x="201" y="68"/>
                    <a:pt x="167" y="101"/>
                  </a:cubicBezTo>
                  <a:cubicBezTo>
                    <a:pt x="134" y="134"/>
                    <a:pt x="134" y="201"/>
                    <a:pt x="101" y="234"/>
                  </a:cubicBezTo>
                  <a:cubicBezTo>
                    <a:pt x="67" y="268"/>
                    <a:pt x="67" y="334"/>
                    <a:pt x="67" y="401"/>
                  </a:cubicBezTo>
                  <a:cubicBezTo>
                    <a:pt x="34" y="435"/>
                    <a:pt x="34" y="501"/>
                    <a:pt x="34" y="535"/>
                  </a:cubicBezTo>
                  <a:cubicBezTo>
                    <a:pt x="0" y="601"/>
                    <a:pt x="0" y="668"/>
                    <a:pt x="0" y="701"/>
                  </a:cubicBezTo>
                  <a:cubicBezTo>
                    <a:pt x="0" y="768"/>
                    <a:pt x="0" y="801"/>
                    <a:pt x="34" y="835"/>
                  </a:cubicBezTo>
                  <a:cubicBezTo>
                    <a:pt x="34" y="902"/>
                    <a:pt x="34" y="902"/>
                    <a:pt x="67" y="935"/>
                  </a:cubicBezTo>
                  <a:cubicBezTo>
                    <a:pt x="101" y="968"/>
                    <a:pt x="134" y="968"/>
                    <a:pt x="134" y="968"/>
                  </a:cubicBezTo>
                  <a:cubicBezTo>
                    <a:pt x="167" y="968"/>
                    <a:pt x="201" y="968"/>
                    <a:pt x="234" y="935"/>
                  </a:cubicBezTo>
                  <a:cubicBezTo>
                    <a:pt x="267" y="935"/>
                    <a:pt x="301" y="902"/>
                    <a:pt x="334" y="868"/>
                  </a:cubicBezTo>
                  <a:cubicBezTo>
                    <a:pt x="367" y="835"/>
                    <a:pt x="401" y="801"/>
                    <a:pt x="434" y="768"/>
                  </a:cubicBezTo>
                  <a:cubicBezTo>
                    <a:pt x="434" y="735"/>
                    <a:pt x="467" y="701"/>
                    <a:pt x="467" y="701"/>
                  </a:cubicBezTo>
                  <a:cubicBezTo>
                    <a:pt x="467" y="668"/>
                    <a:pt x="467" y="635"/>
                    <a:pt x="467" y="601"/>
                  </a:cubicBezTo>
                  <a:lnTo>
                    <a:pt x="467" y="568"/>
                  </a:lnTo>
                  <a:lnTo>
                    <a:pt x="434" y="568"/>
                  </a:lnTo>
                  <a:lnTo>
                    <a:pt x="401" y="601"/>
                  </a:lnTo>
                  <a:cubicBezTo>
                    <a:pt x="401" y="601"/>
                    <a:pt x="401" y="635"/>
                    <a:pt x="401" y="635"/>
                  </a:cubicBezTo>
                  <a:cubicBezTo>
                    <a:pt x="401" y="668"/>
                    <a:pt x="367" y="701"/>
                    <a:pt x="367" y="735"/>
                  </a:cubicBezTo>
                  <a:cubicBezTo>
                    <a:pt x="334" y="735"/>
                    <a:pt x="301" y="768"/>
                    <a:pt x="267" y="801"/>
                  </a:cubicBezTo>
                  <a:cubicBezTo>
                    <a:pt x="251" y="818"/>
                    <a:pt x="234" y="826"/>
                    <a:pt x="217" y="826"/>
                  </a:cubicBezTo>
                  <a:cubicBezTo>
                    <a:pt x="201" y="826"/>
                    <a:pt x="184" y="818"/>
                    <a:pt x="167" y="801"/>
                  </a:cubicBezTo>
                  <a:cubicBezTo>
                    <a:pt x="134" y="768"/>
                    <a:pt x="101" y="701"/>
                    <a:pt x="134" y="635"/>
                  </a:cubicBezTo>
                  <a:lnTo>
                    <a:pt x="501" y="435"/>
                  </a:lnTo>
                  <a:cubicBezTo>
                    <a:pt x="501" y="435"/>
                    <a:pt x="501" y="401"/>
                    <a:pt x="501" y="401"/>
                  </a:cubicBezTo>
                  <a:cubicBezTo>
                    <a:pt x="501" y="401"/>
                    <a:pt x="501" y="368"/>
                    <a:pt x="501" y="368"/>
                  </a:cubicBezTo>
                  <a:lnTo>
                    <a:pt x="501" y="301"/>
                  </a:lnTo>
                  <a:cubicBezTo>
                    <a:pt x="534" y="268"/>
                    <a:pt x="534" y="201"/>
                    <a:pt x="501" y="134"/>
                  </a:cubicBezTo>
                  <a:cubicBezTo>
                    <a:pt x="501" y="101"/>
                    <a:pt x="501" y="68"/>
                    <a:pt x="467" y="34"/>
                  </a:cubicBezTo>
                  <a:cubicBezTo>
                    <a:pt x="434" y="1"/>
                    <a:pt x="401" y="1"/>
                    <a:pt x="4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564;p54"/>
            <p:cNvSpPr/>
            <p:nvPr/>
          </p:nvSpPr>
          <p:spPr>
            <a:xfrm>
              <a:off x="4395800" y="2075250"/>
              <a:ext cx="11700" cy="25050"/>
            </a:xfrm>
            <a:custGeom>
              <a:avLst/>
              <a:gdLst/>
              <a:ahLst/>
              <a:cxnLst/>
              <a:rect l="l" t="t" r="r" b="b"/>
              <a:pathLst>
                <a:path w="468" h="1002" extrusionOk="0">
                  <a:moveTo>
                    <a:pt x="401" y="468"/>
                  </a:moveTo>
                  <a:lnTo>
                    <a:pt x="401" y="501"/>
                  </a:lnTo>
                  <a:cubicBezTo>
                    <a:pt x="401" y="535"/>
                    <a:pt x="401" y="568"/>
                    <a:pt x="401" y="601"/>
                  </a:cubicBezTo>
                  <a:cubicBezTo>
                    <a:pt x="368" y="635"/>
                    <a:pt x="368" y="668"/>
                    <a:pt x="368" y="701"/>
                  </a:cubicBezTo>
                  <a:cubicBezTo>
                    <a:pt x="334" y="768"/>
                    <a:pt x="268" y="802"/>
                    <a:pt x="234" y="835"/>
                  </a:cubicBezTo>
                  <a:cubicBezTo>
                    <a:pt x="201" y="868"/>
                    <a:pt x="168" y="868"/>
                    <a:pt x="134" y="868"/>
                  </a:cubicBezTo>
                  <a:lnTo>
                    <a:pt x="101" y="868"/>
                  </a:lnTo>
                  <a:cubicBezTo>
                    <a:pt x="101" y="835"/>
                    <a:pt x="101" y="835"/>
                    <a:pt x="101" y="835"/>
                  </a:cubicBezTo>
                  <a:cubicBezTo>
                    <a:pt x="101" y="802"/>
                    <a:pt x="101" y="802"/>
                    <a:pt x="101" y="802"/>
                  </a:cubicBezTo>
                  <a:cubicBezTo>
                    <a:pt x="101" y="735"/>
                    <a:pt x="134" y="701"/>
                    <a:pt x="168" y="668"/>
                  </a:cubicBezTo>
                  <a:cubicBezTo>
                    <a:pt x="201" y="635"/>
                    <a:pt x="234" y="601"/>
                    <a:pt x="268" y="568"/>
                  </a:cubicBezTo>
                  <a:lnTo>
                    <a:pt x="401" y="468"/>
                  </a:lnTo>
                  <a:close/>
                  <a:moveTo>
                    <a:pt x="334" y="1"/>
                  </a:moveTo>
                  <a:cubicBezTo>
                    <a:pt x="301" y="1"/>
                    <a:pt x="268" y="1"/>
                    <a:pt x="268" y="34"/>
                  </a:cubicBezTo>
                  <a:cubicBezTo>
                    <a:pt x="234" y="34"/>
                    <a:pt x="201" y="68"/>
                    <a:pt x="168" y="101"/>
                  </a:cubicBezTo>
                  <a:cubicBezTo>
                    <a:pt x="168" y="134"/>
                    <a:pt x="134" y="168"/>
                    <a:pt x="101" y="168"/>
                  </a:cubicBezTo>
                  <a:cubicBezTo>
                    <a:pt x="101" y="201"/>
                    <a:pt x="68" y="234"/>
                    <a:pt x="68" y="268"/>
                  </a:cubicBezTo>
                  <a:cubicBezTo>
                    <a:pt x="68" y="301"/>
                    <a:pt x="68" y="335"/>
                    <a:pt x="68" y="368"/>
                  </a:cubicBezTo>
                  <a:cubicBezTo>
                    <a:pt x="68" y="368"/>
                    <a:pt x="68" y="401"/>
                    <a:pt x="68" y="401"/>
                  </a:cubicBezTo>
                  <a:lnTo>
                    <a:pt x="101" y="368"/>
                  </a:lnTo>
                  <a:lnTo>
                    <a:pt x="134" y="368"/>
                  </a:lnTo>
                  <a:lnTo>
                    <a:pt x="134" y="335"/>
                  </a:lnTo>
                  <a:cubicBezTo>
                    <a:pt x="168" y="301"/>
                    <a:pt x="168" y="301"/>
                    <a:pt x="168" y="268"/>
                  </a:cubicBezTo>
                  <a:cubicBezTo>
                    <a:pt x="201" y="234"/>
                    <a:pt x="234" y="201"/>
                    <a:pt x="268" y="201"/>
                  </a:cubicBezTo>
                  <a:cubicBezTo>
                    <a:pt x="268" y="184"/>
                    <a:pt x="284" y="176"/>
                    <a:pt x="301" y="176"/>
                  </a:cubicBezTo>
                  <a:cubicBezTo>
                    <a:pt x="318" y="176"/>
                    <a:pt x="334" y="184"/>
                    <a:pt x="334" y="201"/>
                  </a:cubicBezTo>
                  <a:cubicBezTo>
                    <a:pt x="368" y="201"/>
                    <a:pt x="368" y="234"/>
                    <a:pt x="368" y="301"/>
                  </a:cubicBezTo>
                  <a:lnTo>
                    <a:pt x="234" y="435"/>
                  </a:lnTo>
                  <a:cubicBezTo>
                    <a:pt x="201" y="468"/>
                    <a:pt x="168" y="501"/>
                    <a:pt x="134" y="535"/>
                  </a:cubicBezTo>
                  <a:cubicBezTo>
                    <a:pt x="101" y="568"/>
                    <a:pt x="101" y="601"/>
                    <a:pt x="68" y="635"/>
                  </a:cubicBezTo>
                  <a:cubicBezTo>
                    <a:pt x="34" y="668"/>
                    <a:pt x="34" y="701"/>
                    <a:pt x="34" y="735"/>
                  </a:cubicBezTo>
                  <a:cubicBezTo>
                    <a:pt x="1" y="768"/>
                    <a:pt x="1" y="835"/>
                    <a:pt x="34" y="868"/>
                  </a:cubicBezTo>
                  <a:cubicBezTo>
                    <a:pt x="1" y="902"/>
                    <a:pt x="1" y="902"/>
                    <a:pt x="34" y="935"/>
                  </a:cubicBezTo>
                  <a:cubicBezTo>
                    <a:pt x="34" y="968"/>
                    <a:pt x="34" y="968"/>
                    <a:pt x="68" y="1002"/>
                  </a:cubicBezTo>
                  <a:lnTo>
                    <a:pt x="134" y="1002"/>
                  </a:lnTo>
                  <a:cubicBezTo>
                    <a:pt x="134" y="1002"/>
                    <a:pt x="168" y="1002"/>
                    <a:pt x="201" y="968"/>
                  </a:cubicBezTo>
                  <a:lnTo>
                    <a:pt x="268" y="935"/>
                  </a:lnTo>
                  <a:lnTo>
                    <a:pt x="301" y="868"/>
                  </a:lnTo>
                  <a:cubicBezTo>
                    <a:pt x="334" y="868"/>
                    <a:pt x="334" y="835"/>
                    <a:pt x="368" y="802"/>
                  </a:cubicBezTo>
                  <a:cubicBezTo>
                    <a:pt x="368" y="802"/>
                    <a:pt x="368" y="768"/>
                    <a:pt x="401" y="735"/>
                  </a:cubicBezTo>
                  <a:lnTo>
                    <a:pt x="401" y="802"/>
                  </a:lnTo>
                  <a:cubicBezTo>
                    <a:pt x="368" y="802"/>
                    <a:pt x="368" y="835"/>
                    <a:pt x="401" y="835"/>
                  </a:cubicBezTo>
                  <a:lnTo>
                    <a:pt x="435" y="802"/>
                  </a:lnTo>
                  <a:cubicBezTo>
                    <a:pt x="468" y="802"/>
                    <a:pt x="468" y="802"/>
                    <a:pt x="468" y="768"/>
                  </a:cubicBezTo>
                  <a:cubicBezTo>
                    <a:pt x="468" y="768"/>
                    <a:pt x="468" y="768"/>
                    <a:pt x="468" y="735"/>
                  </a:cubicBezTo>
                  <a:lnTo>
                    <a:pt x="468" y="234"/>
                  </a:lnTo>
                  <a:cubicBezTo>
                    <a:pt x="468" y="201"/>
                    <a:pt x="468" y="134"/>
                    <a:pt x="468" y="101"/>
                  </a:cubicBezTo>
                  <a:cubicBezTo>
                    <a:pt x="468" y="68"/>
                    <a:pt x="435" y="34"/>
                    <a:pt x="435" y="34"/>
                  </a:cubicBezTo>
                  <a:cubicBezTo>
                    <a:pt x="401" y="1"/>
                    <a:pt x="368" y="1"/>
                    <a:pt x="3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565;p54"/>
            <p:cNvSpPr/>
            <p:nvPr/>
          </p:nvSpPr>
          <p:spPr>
            <a:xfrm>
              <a:off x="4411650" y="2056925"/>
              <a:ext cx="12550" cy="33375"/>
            </a:xfrm>
            <a:custGeom>
              <a:avLst/>
              <a:gdLst/>
              <a:ahLst/>
              <a:cxnLst/>
              <a:rect l="l" t="t" r="r" b="b"/>
              <a:pathLst>
                <a:path w="502" h="1335" extrusionOk="0">
                  <a:moveTo>
                    <a:pt x="318" y="542"/>
                  </a:moveTo>
                  <a:cubicBezTo>
                    <a:pt x="334" y="542"/>
                    <a:pt x="351" y="550"/>
                    <a:pt x="368" y="567"/>
                  </a:cubicBezTo>
                  <a:cubicBezTo>
                    <a:pt x="401" y="601"/>
                    <a:pt x="434" y="667"/>
                    <a:pt x="401" y="734"/>
                  </a:cubicBezTo>
                  <a:lnTo>
                    <a:pt x="401" y="867"/>
                  </a:lnTo>
                  <a:cubicBezTo>
                    <a:pt x="401" y="934"/>
                    <a:pt x="401" y="1001"/>
                    <a:pt x="368" y="1034"/>
                  </a:cubicBezTo>
                  <a:cubicBezTo>
                    <a:pt x="334" y="1101"/>
                    <a:pt x="301" y="1134"/>
                    <a:pt x="268" y="1168"/>
                  </a:cubicBezTo>
                  <a:cubicBezTo>
                    <a:pt x="234" y="1184"/>
                    <a:pt x="209" y="1193"/>
                    <a:pt x="188" y="1193"/>
                  </a:cubicBezTo>
                  <a:cubicBezTo>
                    <a:pt x="167" y="1193"/>
                    <a:pt x="151" y="1184"/>
                    <a:pt x="134" y="1168"/>
                  </a:cubicBezTo>
                  <a:cubicBezTo>
                    <a:pt x="101" y="1134"/>
                    <a:pt x="101" y="1068"/>
                    <a:pt x="101" y="1001"/>
                  </a:cubicBezTo>
                  <a:lnTo>
                    <a:pt x="101" y="934"/>
                  </a:lnTo>
                  <a:cubicBezTo>
                    <a:pt x="101" y="834"/>
                    <a:pt x="101" y="767"/>
                    <a:pt x="134" y="701"/>
                  </a:cubicBezTo>
                  <a:cubicBezTo>
                    <a:pt x="167" y="634"/>
                    <a:pt x="201" y="601"/>
                    <a:pt x="268" y="567"/>
                  </a:cubicBezTo>
                  <a:cubicBezTo>
                    <a:pt x="284" y="550"/>
                    <a:pt x="301" y="542"/>
                    <a:pt x="318" y="542"/>
                  </a:cubicBezTo>
                  <a:close/>
                  <a:moveTo>
                    <a:pt x="468" y="0"/>
                  </a:moveTo>
                  <a:lnTo>
                    <a:pt x="434" y="33"/>
                  </a:lnTo>
                  <a:lnTo>
                    <a:pt x="401" y="33"/>
                  </a:lnTo>
                  <a:cubicBezTo>
                    <a:pt x="401" y="67"/>
                    <a:pt x="401" y="67"/>
                    <a:pt x="401" y="67"/>
                  </a:cubicBezTo>
                  <a:lnTo>
                    <a:pt x="401" y="467"/>
                  </a:lnTo>
                  <a:cubicBezTo>
                    <a:pt x="401" y="434"/>
                    <a:pt x="368" y="400"/>
                    <a:pt x="368" y="400"/>
                  </a:cubicBezTo>
                  <a:cubicBezTo>
                    <a:pt x="301" y="400"/>
                    <a:pt x="268" y="400"/>
                    <a:pt x="234" y="434"/>
                  </a:cubicBezTo>
                  <a:cubicBezTo>
                    <a:pt x="201" y="434"/>
                    <a:pt x="167" y="467"/>
                    <a:pt x="134" y="500"/>
                  </a:cubicBezTo>
                  <a:cubicBezTo>
                    <a:pt x="101" y="534"/>
                    <a:pt x="101" y="567"/>
                    <a:pt x="67" y="634"/>
                  </a:cubicBezTo>
                  <a:cubicBezTo>
                    <a:pt x="34" y="667"/>
                    <a:pt x="34" y="734"/>
                    <a:pt x="34" y="767"/>
                  </a:cubicBezTo>
                  <a:cubicBezTo>
                    <a:pt x="1" y="834"/>
                    <a:pt x="1" y="901"/>
                    <a:pt x="1" y="967"/>
                  </a:cubicBezTo>
                  <a:lnTo>
                    <a:pt x="1" y="1068"/>
                  </a:lnTo>
                  <a:cubicBezTo>
                    <a:pt x="1" y="1101"/>
                    <a:pt x="1" y="1168"/>
                    <a:pt x="34" y="1201"/>
                  </a:cubicBezTo>
                  <a:cubicBezTo>
                    <a:pt x="34" y="1268"/>
                    <a:pt x="34" y="1301"/>
                    <a:pt x="67" y="1301"/>
                  </a:cubicBezTo>
                  <a:cubicBezTo>
                    <a:pt x="101" y="1334"/>
                    <a:pt x="134" y="1334"/>
                    <a:pt x="134" y="1334"/>
                  </a:cubicBezTo>
                  <a:lnTo>
                    <a:pt x="234" y="1334"/>
                  </a:lnTo>
                  <a:cubicBezTo>
                    <a:pt x="301" y="1301"/>
                    <a:pt x="334" y="1268"/>
                    <a:pt x="368" y="1234"/>
                  </a:cubicBezTo>
                  <a:cubicBezTo>
                    <a:pt x="368" y="1201"/>
                    <a:pt x="401" y="1134"/>
                    <a:pt x="401" y="1101"/>
                  </a:cubicBezTo>
                  <a:lnTo>
                    <a:pt x="401" y="1168"/>
                  </a:lnTo>
                  <a:cubicBezTo>
                    <a:pt x="401" y="1168"/>
                    <a:pt x="401" y="1168"/>
                    <a:pt x="401" y="1201"/>
                  </a:cubicBezTo>
                  <a:lnTo>
                    <a:pt x="468" y="1201"/>
                  </a:lnTo>
                  <a:lnTo>
                    <a:pt x="501" y="1168"/>
                  </a:lnTo>
                  <a:cubicBezTo>
                    <a:pt x="501" y="1168"/>
                    <a:pt x="501" y="1134"/>
                    <a:pt x="501" y="1134"/>
                  </a:cubicBezTo>
                  <a:lnTo>
                    <a:pt x="501" y="33"/>
                  </a:lnTo>
                  <a:cubicBezTo>
                    <a:pt x="501" y="0"/>
                    <a:pt x="501" y="0"/>
                    <a:pt x="5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566;p54"/>
            <p:cNvSpPr/>
            <p:nvPr/>
          </p:nvSpPr>
          <p:spPr>
            <a:xfrm>
              <a:off x="4662675" y="1914300"/>
              <a:ext cx="15025" cy="34225"/>
            </a:xfrm>
            <a:custGeom>
              <a:avLst/>
              <a:gdLst/>
              <a:ahLst/>
              <a:cxnLst/>
              <a:rect l="l" t="t" r="r" b="b"/>
              <a:pathLst>
                <a:path w="601" h="1369" extrusionOk="0">
                  <a:moveTo>
                    <a:pt x="367" y="168"/>
                  </a:moveTo>
                  <a:cubicBezTo>
                    <a:pt x="400" y="168"/>
                    <a:pt x="434" y="168"/>
                    <a:pt x="434" y="201"/>
                  </a:cubicBezTo>
                  <a:cubicBezTo>
                    <a:pt x="467" y="234"/>
                    <a:pt x="467" y="234"/>
                    <a:pt x="501" y="268"/>
                  </a:cubicBezTo>
                  <a:cubicBezTo>
                    <a:pt x="501" y="301"/>
                    <a:pt x="501" y="335"/>
                    <a:pt x="501" y="401"/>
                  </a:cubicBezTo>
                  <a:lnTo>
                    <a:pt x="501" y="635"/>
                  </a:lnTo>
                  <a:cubicBezTo>
                    <a:pt x="501" y="668"/>
                    <a:pt x="501" y="701"/>
                    <a:pt x="501" y="768"/>
                  </a:cubicBezTo>
                  <a:cubicBezTo>
                    <a:pt x="467" y="802"/>
                    <a:pt x="467" y="835"/>
                    <a:pt x="467" y="868"/>
                  </a:cubicBezTo>
                  <a:cubicBezTo>
                    <a:pt x="434" y="902"/>
                    <a:pt x="400" y="935"/>
                    <a:pt x="400" y="968"/>
                  </a:cubicBezTo>
                  <a:cubicBezTo>
                    <a:pt x="367" y="1002"/>
                    <a:pt x="334" y="1035"/>
                    <a:pt x="300" y="1068"/>
                  </a:cubicBezTo>
                  <a:lnTo>
                    <a:pt x="100" y="1169"/>
                  </a:lnTo>
                  <a:lnTo>
                    <a:pt x="100" y="301"/>
                  </a:lnTo>
                  <a:lnTo>
                    <a:pt x="267" y="201"/>
                  </a:lnTo>
                  <a:cubicBezTo>
                    <a:pt x="300" y="168"/>
                    <a:pt x="334" y="168"/>
                    <a:pt x="367" y="168"/>
                  </a:cubicBezTo>
                  <a:close/>
                  <a:moveTo>
                    <a:pt x="400" y="1"/>
                  </a:moveTo>
                  <a:cubicBezTo>
                    <a:pt x="367" y="1"/>
                    <a:pt x="300" y="1"/>
                    <a:pt x="267" y="34"/>
                  </a:cubicBezTo>
                  <a:lnTo>
                    <a:pt x="34" y="201"/>
                  </a:lnTo>
                  <a:lnTo>
                    <a:pt x="0" y="201"/>
                  </a:lnTo>
                  <a:cubicBezTo>
                    <a:pt x="0" y="234"/>
                    <a:pt x="0" y="234"/>
                    <a:pt x="0" y="234"/>
                  </a:cubicBezTo>
                  <a:lnTo>
                    <a:pt x="0" y="1335"/>
                  </a:lnTo>
                  <a:cubicBezTo>
                    <a:pt x="0" y="1335"/>
                    <a:pt x="0" y="1335"/>
                    <a:pt x="0" y="1369"/>
                  </a:cubicBezTo>
                  <a:lnTo>
                    <a:pt x="34" y="1369"/>
                  </a:lnTo>
                  <a:lnTo>
                    <a:pt x="267" y="1202"/>
                  </a:lnTo>
                  <a:cubicBezTo>
                    <a:pt x="334" y="1202"/>
                    <a:pt x="367" y="1135"/>
                    <a:pt x="400" y="1102"/>
                  </a:cubicBezTo>
                  <a:cubicBezTo>
                    <a:pt x="434" y="1068"/>
                    <a:pt x="467" y="1002"/>
                    <a:pt x="501" y="968"/>
                  </a:cubicBezTo>
                  <a:cubicBezTo>
                    <a:pt x="534" y="902"/>
                    <a:pt x="534" y="835"/>
                    <a:pt x="567" y="802"/>
                  </a:cubicBezTo>
                  <a:cubicBezTo>
                    <a:pt x="567" y="701"/>
                    <a:pt x="601" y="635"/>
                    <a:pt x="601" y="568"/>
                  </a:cubicBezTo>
                  <a:lnTo>
                    <a:pt x="601" y="301"/>
                  </a:lnTo>
                  <a:cubicBezTo>
                    <a:pt x="601" y="268"/>
                    <a:pt x="567" y="201"/>
                    <a:pt x="567" y="134"/>
                  </a:cubicBezTo>
                  <a:cubicBezTo>
                    <a:pt x="567" y="101"/>
                    <a:pt x="534" y="68"/>
                    <a:pt x="501" y="34"/>
                  </a:cubicBezTo>
                  <a:cubicBezTo>
                    <a:pt x="467" y="1"/>
                    <a:pt x="434" y="1"/>
                    <a:pt x="4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567;p54"/>
            <p:cNvSpPr/>
            <p:nvPr/>
          </p:nvSpPr>
          <p:spPr>
            <a:xfrm>
              <a:off x="4681025" y="1906800"/>
              <a:ext cx="2525" cy="30875"/>
            </a:xfrm>
            <a:custGeom>
              <a:avLst/>
              <a:gdLst/>
              <a:ahLst/>
              <a:cxnLst/>
              <a:rect l="l" t="t" r="r" b="b"/>
              <a:pathLst>
                <a:path w="101" h="1235" extrusionOk="0">
                  <a:moveTo>
                    <a:pt x="100" y="1"/>
                  </a:moveTo>
                  <a:lnTo>
                    <a:pt x="33" y="67"/>
                  </a:lnTo>
                  <a:lnTo>
                    <a:pt x="0" y="67"/>
                  </a:lnTo>
                  <a:cubicBezTo>
                    <a:pt x="0" y="101"/>
                    <a:pt x="0" y="101"/>
                    <a:pt x="0" y="101"/>
                  </a:cubicBezTo>
                  <a:lnTo>
                    <a:pt x="0" y="201"/>
                  </a:lnTo>
                  <a:cubicBezTo>
                    <a:pt x="0" y="201"/>
                    <a:pt x="0" y="234"/>
                    <a:pt x="0" y="234"/>
                  </a:cubicBezTo>
                  <a:lnTo>
                    <a:pt x="33" y="234"/>
                  </a:lnTo>
                  <a:lnTo>
                    <a:pt x="100" y="201"/>
                  </a:lnTo>
                  <a:cubicBezTo>
                    <a:pt x="100" y="201"/>
                    <a:pt x="100" y="168"/>
                    <a:pt x="100" y="168"/>
                  </a:cubicBezTo>
                  <a:cubicBezTo>
                    <a:pt x="100" y="168"/>
                    <a:pt x="100" y="134"/>
                    <a:pt x="100" y="134"/>
                  </a:cubicBezTo>
                  <a:lnTo>
                    <a:pt x="100" y="34"/>
                  </a:lnTo>
                  <a:cubicBezTo>
                    <a:pt x="100" y="34"/>
                    <a:pt x="100" y="34"/>
                    <a:pt x="100" y="1"/>
                  </a:cubicBezTo>
                  <a:close/>
                  <a:moveTo>
                    <a:pt x="67" y="334"/>
                  </a:moveTo>
                  <a:cubicBezTo>
                    <a:pt x="33" y="368"/>
                    <a:pt x="33" y="368"/>
                    <a:pt x="33" y="368"/>
                  </a:cubicBezTo>
                  <a:cubicBezTo>
                    <a:pt x="33" y="401"/>
                    <a:pt x="33" y="401"/>
                    <a:pt x="33" y="401"/>
                  </a:cubicBezTo>
                  <a:lnTo>
                    <a:pt x="33" y="1202"/>
                  </a:lnTo>
                  <a:cubicBezTo>
                    <a:pt x="33" y="1235"/>
                    <a:pt x="0" y="1235"/>
                    <a:pt x="33" y="1235"/>
                  </a:cubicBezTo>
                  <a:lnTo>
                    <a:pt x="67" y="1235"/>
                  </a:lnTo>
                  <a:lnTo>
                    <a:pt x="100" y="1202"/>
                  </a:lnTo>
                  <a:cubicBezTo>
                    <a:pt x="100" y="1202"/>
                    <a:pt x="100" y="1202"/>
                    <a:pt x="100" y="1168"/>
                  </a:cubicBezTo>
                  <a:cubicBezTo>
                    <a:pt x="100" y="1168"/>
                    <a:pt x="100" y="1168"/>
                    <a:pt x="100" y="1135"/>
                  </a:cubicBezTo>
                  <a:lnTo>
                    <a:pt x="100" y="368"/>
                  </a:lnTo>
                  <a:cubicBezTo>
                    <a:pt x="100" y="334"/>
                    <a:pt x="100" y="334"/>
                    <a:pt x="100" y="334"/>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568;p54"/>
            <p:cNvSpPr/>
            <p:nvPr/>
          </p:nvSpPr>
          <p:spPr>
            <a:xfrm>
              <a:off x="4686850" y="1907850"/>
              <a:ext cx="10875" cy="24825"/>
            </a:xfrm>
            <a:custGeom>
              <a:avLst/>
              <a:gdLst/>
              <a:ahLst/>
              <a:cxnLst/>
              <a:rect l="l" t="t" r="r" b="b"/>
              <a:pathLst>
                <a:path w="435" h="993" extrusionOk="0">
                  <a:moveTo>
                    <a:pt x="322" y="0"/>
                  </a:moveTo>
                  <a:cubicBezTo>
                    <a:pt x="309" y="0"/>
                    <a:pt x="301" y="9"/>
                    <a:pt x="301" y="25"/>
                  </a:cubicBezTo>
                  <a:cubicBezTo>
                    <a:pt x="267" y="25"/>
                    <a:pt x="234" y="25"/>
                    <a:pt x="201" y="59"/>
                  </a:cubicBezTo>
                  <a:cubicBezTo>
                    <a:pt x="167" y="59"/>
                    <a:pt x="134" y="92"/>
                    <a:pt x="101" y="126"/>
                  </a:cubicBezTo>
                  <a:cubicBezTo>
                    <a:pt x="67" y="159"/>
                    <a:pt x="67" y="192"/>
                    <a:pt x="34" y="226"/>
                  </a:cubicBezTo>
                  <a:cubicBezTo>
                    <a:pt x="1" y="259"/>
                    <a:pt x="1" y="292"/>
                    <a:pt x="1" y="326"/>
                  </a:cubicBezTo>
                  <a:cubicBezTo>
                    <a:pt x="1" y="359"/>
                    <a:pt x="1" y="392"/>
                    <a:pt x="1" y="426"/>
                  </a:cubicBezTo>
                  <a:cubicBezTo>
                    <a:pt x="1" y="459"/>
                    <a:pt x="1" y="526"/>
                    <a:pt x="34" y="559"/>
                  </a:cubicBezTo>
                  <a:cubicBezTo>
                    <a:pt x="67" y="593"/>
                    <a:pt x="101" y="593"/>
                    <a:pt x="167" y="593"/>
                  </a:cubicBezTo>
                  <a:lnTo>
                    <a:pt x="367" y="593"/>
                  </a:lnTo>
                  <a:cubicBezTo>
                    <a:pt x="367" y="593"/>
                    <a:pt x="367" y="626"/>
                    <a:pt x="367" y="626"/>
                  </a:cubicBezTo>
                  <a:cubicBezTo>
                    <a:pt x="334" y="659"/>
                    <a:pt x="334" y="659"/>
                    <a:pt x="301" y="659"/>
                  </a:cubicBezTo>
                  <a:cubicBezTo>
                    <a:pt x="301" y="693"/>
                    <a:pt x="301" y="726"/>
                    <a:pt x="267" y="726"/>
                  </a:cubicBezTo>
                  <a:lnTo>
                    <a:pt x="234" y="759"/>
                  </a:lnTo>
                  <a:cubicBezTo>
                    <a:pt x="234" y="793"/>
                    <a:pt x="201" y="793"/>
                    <a:pt x="201" y="826"/>
                  </a:cubicBezTo>
                  <a:lnTo>
                    <a:pt x="101" y="826"/>
                  </a:lnTo>
                  <a:cubicBezTo>
                    <a:pt x="101" y="826"/>
                    <a:pt x="67" y="826"/>
                    <a:pt x="67" y="793"/>
                  </a:cubicBezTo>
                  <a:lnTo>
                    <a:pt x="34" y="826"/>
                  </a:lnTo>
                  <a:cubicBezTo>
                    <a:pt x="1" y="826"/>
                    <a:pt x="1" y="859"/>
                    <a:pt x="1" y="859"/>
                  </a:cubicBezTo>
                  <a:cubicBezTo>
                    <a:pt x="1" y="859"/>
                    <a:pt x="1" y="893"/>
                    <a:pt x="1" y="893"/>
                  </a:cubicBezTo>
                  <a:cubicBezTo>
                    <a:pt x="1" y="926"/>
                    <a:pt x="34" y="959"/>
                    <a:pt x="67" y="993"/>
                  </a:cubicBezTo>
                  <a:lnTo>
                    <a:pt x="134" y="993"/>
                  </a:lnTo>
                  <a:cubicBezTo>
                    <a:pt x="167" y="993"/>
                    <a:pt x="201" y="959"/>
                    <a:pt x="234" y="959"/>
                  </a:cubicBezTo>
                  <a:cubicBezTo>
                    <a:pt x="267" y="926"/>
                    <a:pt x="301" y="893"/>
                    <a:pt x="334" y="859"/>
                  </a:cubicBezTo>
                  <a:cubicBezTo>
                    <a:pt x="334" y="859"/>
                    <a:pt x="367" y="826"/>
                    <a:pt x="401" y="793"/>
                  </a:cubicBezTo>
                  <a:cubicBezTo>
                    <a:pt x="401" y="759"/>
                    <a:pt x="434" y="726"/>
                    <a:pt x="434" y="659"/>
                  </a:cubicBezTo>
                  <a:cubicBezTo>
                    <a:pt x="434" y="626"/>
                    <a:pt x="434" y="593"/>
                    <a:pt x="434" y="559"/>
                  </a:cubicBezTo>
                  <a:cubicBezTo>
                    <a:pt x="434" y="526"/>
                    <a:pt x="434" y="526"/>
                    <a:pt x="434" y="492"/>
                  </a:cubicBezTo>
                  <a:cubicBezTo>
                    <a:pt x="434" y="459"/>
                    <a:pt x="434" y="459"/>
                    <a:pt x="401" y="426"/>
                  </a:cubicBezTo>
                  <a:cubicBezTo>
                    <a:pt x="401" y="426"/>
                    <a:pt x="367" y="392"/>
                    <a:pt x="367" y="392"/>
                  </a:cubicBezTo>
                  <a:lnTo>
                    <a:pt x="101" y="392"/>
                  </a:lnTo>
                  <a:cubicBezTo>
                    <a:pt x="101" y="392"/>
                    <a:pt x="101" y="359"/>
                    <a:pt x="101" y="359"/>
                  </a:cubicBezTo>
                  <a:cubicBezTo>
                    <a:pt x="101" y="326"/>
                    <a:pt x="101" y="292"/>
                    <a:pt x="134" y="259"/>
                  </a:cubicBezTo>
                  <a:cubicBezTo>
                    <a:pt x="167" y="226"/>
                    <a:pt x="167" y="192"/>
                    <a:pt x="234" y="192"/>
                  </a:cubicBezTo>
                  <a:cubicBezTo>
                    <a:pt x="234" y="159"/>
                    <a:pt x="267" y="159"/>
                    <a:pt x="301" y="159"/>
                  </a:cubicBezTo>
                  <a:lnTo>
                    <a:pt x="401" y="159"/>
                  </a:lnTo>
                  <a:cubicBezTo>
                    <a:pt x="401" y="159"/>
                    <a:pt x="401" y="159"/>
                    <a:pt x="401" y="126"/>
                  </a:cubicBezTo>
                  <a:cubicBezTo>
                    <a:pt x="401" y="126"/>
                    <a:pt x="401" y="126"/>
                    <a:pt x="401" y="92"/>
                  </a:cubicBezTo>
                  <a:cubicBezTo>
                    <a:pt x="401" y="92"/>
                    <a:pt x="401" y="59"/>
                    <a:pt x="401" y="59"/>
                  </a:cubicBezTo>
                  <a:cubicBezTo>
                    <a:pt x="367" y="25"/>
                    <a:pt x="367" y="25"/>
                    <a:pt x="367" y="25"/>
                  </a:cubicBezTo>
                  <a:cubicBezTo>
                    <a:pt x="351" y="9"/>
                    <a:pt x="334" y="0"/>
                    <a:pt x="3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569;p54"/>
            <p:cNvSpPr/>
            <p:nvPr/>
          </p:nvSpPr>
          <p:spPr>
            <a:xfrm>
              <a:off x="4700200" y="1900975"/>
              <a:ext cx="12525" cy="24200"/>
            </a:xfrm>
            <a:custGeom>
              <a:avLst/>
              <a:gdLst/>
              <a:ahLst/>
              <a:cxnLst/>
              <a:rect l="l" t="t" r="r" b="b"/>
              <a:pathLst>
                <a:path w="501" h="968" extrusionOk="0">
                  <a:moveTo>
                    <a:pt x="367" y="0"/>
                  </a:moveTo>
                  <a:cubicBezTo>
                    <a:pt x="334" y="0"/>
                    <a:pt x="300" y="0"/>
                    <a:pt x="267" y="34"/>
                  </a:cubicBezTo>
                  <a:cubicBezTo>
                    <a:pt x="234" y="67"/>
                    <a:pt x="200" y="100"/>
                    <a:pt x="167" y="134"/>
                  </a:cubicBezTo>
                  <a:cubicBezTo>
                    <a:pt x="134" y="167"/>
                    <a:pt x="100" y="200"/>
                    <a:pt x="67" y="234"/>
                  </a:cubicBezTo>
                  <a:cubicBezTo>
                    <a:pt x="67" y="300"/>
                    <a:pt x="34" y="334"/>
                    <a:pt x="34" y="401"/>
                  </a:cubicBezTo>
                  <a:cubicBezTo>
                    <a:pt x="34" y="467"/>
                    <a:pt x="0" y="501"/>
                    <a:pt x="0" y="567"/>
                  </a:cubicBezTo>
                  <a:cubicBezTo>
                    <a:pt x="0" y="601"/>
                    <a:pt x="0" y="601"/>
                    <a:pt x="0" y="634"/>
                  </a:cubicBezTo>
                  <a:lnTo>
                    <a:pt x="0" y="701"/>
                  </a:lnTo>
                  <a:cubicBezTo>
                    <a:pt x="0" y="734"/>
                    <a:pt x="34" y="801"/>
                    <a:pt x="34" y="834"/>
                  </a:cubicBezTo>
                  <a:cubicBezTo>
                    <a:pt x="34" y="868"/>
                    <a:pt x="67" y="901"/>
                    <a:pt x="67" y="934"/>
                  </a:cubicBezTo>
                  <a:cubicBezTo>
                    <a:pt x="100" y="934"/>
                    <a:pt x="134" y="968"/>
                    <a:pt x="167" y="968"/>
                  </a:cubicBezTo>
                  <a:cubicBezTo>
                    <a:pt x="200" y="968"/>
                    <a:pt x="234" y="968"/>
                    <a:pt x="267" y="934"/>
                  </a:cubicBezTo>
                  <a:cubicBezTo>
                    <a:pt x="300" y="901"/>
                    <a:pt x="334" y="868"/>
                    <a:pt x="367" y="834"/>
                  </a:cubicBezTo>
                  <a:cubicBezTo>
                    <a:pt x="401" y="801"/>
                    <a:pt x="434" y="767"/>
                    <a:pt x="434" y="734"/>
                  </a:cubicBezTo>
                  <a:cubicBezTo>
                    <a:pt x="467" y="701"/>
                    <a:pt x="467" y="667"/>
                    <a:pt x="501" y="634"/>
                  </a:cubicBezTo>
                  <a:cubicBezTo>
                    <a:pt x="501" y="601"/>
                    <a:pt x="501" y="534"/>
                    <a:pt x="501" y="534"/>
                  </a:cubicBezTo>
                  <a:cubicBezTo>
                    <a:pt x="501" y="501"/>
                    <a:pt x="501" y="501"/>
                    <a:pt x="501" y="501"/>
                  </a:cubicBezTo>
                  <a:lnTo>
                    <a:pt x="434" y="501"/>
                  </a:lnTo>
                  <a:cubicBezTo>
                    <a:pt x="434" y="501"/>
                    <a:pt x="434" y="534"/>
                    <a:pt x="434" y="534"/>
                  </a:cubicBezTo>
                  <a:cubicBezTo>
                    <a:pt x="401" y="601"/>
                    <a:pt x="401" y="634"/>
                    <a:pt x="367" y="667"/>
                  </a:cubicBezTo>
                  <a:cubicBezTo>
                    <a:pt x="334" y="701"/>
                    <a:pt x="300" y="734"/>
                    <a:pt x="267" y="767"/>
                  </a:cubicBezTo>
                  <a:lnTo>
                    <a:pt x="167" y="767"/>
                  </a:lnTo>
                  <a:cubicBezTo>
                    <a:pt x="167" y="734"/>
                    <a:pt x="134" y="734"/>
                    <a:pt x="134" y="701"/>
                  </a:cubicBezTo>
                  <a:cubicBezTo>
                    <a:pt x="134" y="667"/>
                    <a:pt x="134" y="634"/>
                    <a:pt x="134" y="601"/>
                  </a:cubicBezTo>
                  <a:lnTo>
                    <a:pt x="134" y="501"/>
                  </a:lnTo>
                  <a:cubicBezTo>
                    <a:pt x="134" y="434"/>
                    <a:pt x="134" y="401"/>
                    <a:pt x="134" y="367"/>
                  </a:cubicBezTo>
                  <a:cubicBezTo>
                    <a:pt x="134" y="334"/>
                    <a:pt x="167" y="300"/>
                    <a:pt x="167" y="267"/>
                  </a:cubicBezTo>
                  <a:cubicBezTo>
                    <a:pt x="200" y="234"/>
                    <a:pt x="200" y="234"/>
                    <a:pt x="234" y="200"/>
                  </a:cubicBezTo>
                  <a:cubicBezTo>
                    <a:pt x="234" y="167"/>
                    <a:pt x="267" y="167"/>
                    <a:pt x="267" y="167"/>
                  </a:cubicBezTo>
                  <a:cubicBezTo>
                    <a:pt x="284" y="150"/>
                    <a:pt x="300" y="142"/>
                    <a:pt x="317" y="142"/>
                  </a:cubicBezTo>
                  <a:cubicBezTo>
                    <a:pt x="334" y="142"/>
                    <a:pt x="351" y="150"/>
                    <a:pt x="367" y="167"/>
                  </a:cubicBezTo>
                  <a:cubicBezTo>
                    <a:pt x="401" y="167"/>
                    <a:pt x="434" y="167"/>
                    <a:pt x="434" y="234"/>
                  </a:cubicBezTo>
                  <a:lnTo>
                    <a:pt x="467" y="234"/>
                  </a:lnTo>
                  <a:cubicBezTo>
                    <a:pt x="501" y="234"/>
                    <a:pt x="501" y="200"/>
                    <a:pt x="501" y="200"/>
                  </a:cubicBezTo>
                  <a:cubicBezTo>
                    <a:pt x="501" y="200"/>
                    <a:pt x="501" y="167"/>
                    <a:pt x="501" y="167"/>
                  </a:cubicBezTo>
                  <a:cubicBezTo>
                    <a:pt x="501" y="134"/>
                    <a:pt x="501" y="100"/>
                    <a:pt x="501" y="100"/>
                  </a:cubicBezTo>
                  <a:cubicBezTo>
                    <a:pt x="501" y="67"/>
                    <a:pt x="467" y="34"/>
                    <a:pt x="434" y="34"/>
                  </a:cubicBezTo>
                  <a:cubicBezTo>
                    <a:pt x="434" y="0"/>
                    <a:pt x="401" y="0"/>
                    <a:pt x="3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570;p54"/>
            <p:cNvSpPr/>
            <p:nvPr/>
          </p:nvSpPr>
          <p:spPr>
            <a:xfrm>
              <a:off x="4716050" y="1890950"/>
              <a:ext cx="12525" cy="24225"/>
            </a:xfrm>
            <a:custGeom>
              <a:avLst/>
              <a:gdLst/>
              <a:ahLst/>
              <a:cxnLst/>
              <a:rect l="l" t="t" r="r" b="b"/>
              <a:pathLst>
                <a:path w="501" h="969" extrusionOk="0">
                  <a:moveTo>
                    <a:pt x="367" y="168"/>
                  </a:moveTo>
                  <a:cubicBezTo>
                    <a:pt x="400" y="201"/>
                    <a:pt x="400" y="201"/>
                    <a:pt x="400" y="234"/>
                  </a:cubicBezTo>
                  <a:cubicBezTo>
                    <a:pt x="400" y="268"/>
                    <a:pt x="400" y="301"/>
                    <a:pt x="400" y="335"/>
                  </a:cubicBezTo>
                  <a:lnTo>
                    <a:pt x="400" y="401"/>
                  </a:lnTo>
                  <a:lnTo>
                    <a:pt x="400" y="468"/>
                  </a:lnTo>
                  <a:cubicBezTo>
                    <a:pt x="400" y="501"/>
                    <a:pt x="400" y="535"/>
                    <a:pt x="400" y="568"/>
                  </a:cubicBezTo>
                  <a:cubicBezTo>
                    <a:pt x="400" y="601"/>
                    <a:pt x="400" y="635"/>
                    <a:pt x="367" y="668"/>
                  </a:cubicBezTo>
                  <a:cubicBezTo>
                    <a:pt x="367" y="701"/>
                    <a:pt x="334" y="701"/>
                    <a:pt x="334" y="735"/>
                  </a:cubicBezTo>
                  <a:cubicBezTo>
                    <a:pt x="300" y="768"/>
                    <a:pt x="300" y="768"/>
                    <a:pt x="267" y="802"/>
                  </a:cubicBezTo>
                  <a:lnTo>
                    <a:pt x="133" y="802"/>
                  </a:lnTo>
                  <a:cubicBezTo>
                    <a:pt x="133" y="768"/>
                    <a:pt x="133" y="768"/>
                    <a:pt x="100" y="735"/>
                  </a:cubicBezTo>
                  <a:cubicBezTo>
                    <a:pt x="100" y="701"/>
                    <a:pt x="100" y="668"/>
                    <a:pt x="100" y="635"/>
                  </a:cubicBezTo>
                  <a:cubicBezTo>
                    <a:pt x="100" y="635"/>
                    <a:pt x="100" y="601"/>
                    <a:pt x="100" y="568"/>
                  </a:cubicBezTo>
                  <a:cubicBezTo>
                    <a:pt x="100" y="568"/>
                    <a:pt x="100" y="535"/>
                    <a:pt x="100" y="501"/>
                  </a:cubicBezTo>
                  <a:cubicBezTo>
                    <a:pt x="100" y="468"/>
                    <a:pt x="100" y="435"/>
                    <a:pt x="100" y="401"/>
                  </a:cubicBezTo>
                  <a:cubicBezTo>
                    <a:pt x="133" y="368"/>
                    <a:pt x="133" y="335"/>
                    <a:pt x="133" y="301"/>
                  </a:cubicBezTo>
                  <a:cubicBezTo>
                    <a:pt x="167" y="301"/>
                    <a:pt x="167" y="268"/>
                    <a:pt x="200" y="234"/>
                  </a:cubicBezTo>
                  <a:cubicBezTo>
                    <a:pt x="200" y="201"/>
                    <a:pt x="234" y="201"/>
                    <a:pt x="267" y="168"/>
                  </a:cubicBezTo>
                  <a:close/>
                  <a:moveTo>
                    <a:pt x="367" y="1"/>
                  </a:moveTo>
                  <a:cubicBezTo>
                    <a:pt x="334" y="1"/>
                    <a:pt x="267" y="34"/>
                    <a:pt x="267" y="34"/>
                  </a:cubicBezTo>
                  <a:cubicBezTo>
                    <a:pt x="200" y="68"/>
                    <a:pt x="167" y="101"/>
                    <a:pt x="133" y="134"/>
                  </a:cubicBezTo>
                  <a:cubicBezTo>
                    <a:pt x="100" y="168"/>
                    <a:pt x="100" y="201"/>
                    <a:pt x="67" y="268"/>
                  </a:cubicBezTo>
                  <a:cubicBezTo>
                    <a:pt x="33" y="301"/>
                    <a:pt x="33" y="335"/>
                    <a:pt x="33" y="401"/>
                  </a:cubicBezTo>
                  <a:cubicBezTo>
                    <a:pt x="0" y="468"/>
                    <a:pt x="0" y="501"/>
                    <a:pt x="0" y="568"/>
                  </a:cubicBezTo>
                  <a:cubicBezTo>
                    <a:pt x="0" y="568"/>
                    <a:pt x="0" y="601"/>
                    <a:pt x="0" y="601"/>
                  </a:cubicBezTo>
                  <a:lnTo>
                    <a:pt x="0" y="701"/>
                  </a:lnTo>
                  <a:cubicBezTo>
                    <a:pt x="0" y="701"/>
                    <a:pt x="0" y="701"/>
                    <a:pt x="0" y="735"/>
                  </a:cubicBezTo>
                  <a:cubicBezTo>
                    <a:pt x="0" y="768"/>
                    <a:pt x="0" y="835"/>
                    <a:pt x="33" y="868"/>
                  </a:cubicBezTo>
                  <a:cubicBezTo>
                    <a:pt x="33" y="902"/>
                    <a:pt x="33" y="935"/>
                    <a:pt x="67" y="968"/>
                  </a:cubicBezTo>
                  <a:lnTo>
                    <a:pt x="133" y="968"/>
                  </a:lnTo>
                  <a:cubicBezTo>
                    <a:pt x="167" y="968"/>
                    <a:pt x="234" y="968"/>
                    <a:pt x="267" y="935"/>
                  </a:cubicBezTo>
                  <a:cubicBezTo>
                    <a:pt x="300" y="935"/>
                    <a:pt x="334" y="902"/>
                    <a:pt x="367" y="868"/>
                  </a:cubicBezTo>
                  <a:cubicBezTo>
                    <a:pt x="400" y="835"/>
                    <a:pt x="400" y="768"/>
                    <a:pt x="434" y="735"/>
                  </a:cubicBezTo>
                  <a:cubicBezTo>
                    <a:pt x="467" y="701"/>
                    <a:pt x="467" y="635"/>
                    <a:pt x="500" y="601"/>
                  </a:cubicBezTo>
                  <a:cubicBezTo>
                    <a:pt x="500" y="535"/>
                    <a:pt x="500" y="468"/>
                    <a:pt x="500" y="435"/>
                  </a:cubicBezTo>
                  <a:lnTo>
                    <a:pt x="500" y="268"/>
                  </a:lnTo>
                  <a:cubicBezTo>
                    <a:pt x="500" y="234"/>
                    <a:pt x="500" y="168"/>
                    <a:pt x="500" y="134"/>
                  </a:cubicBezTo>
                  <a:cubicBezTo>
                    <a:pt x="467" y="101"/>
                    <a:pt x="467" y="68"/>
                    <a:pt x="434" y="34"/>
                  </a:cubicBezTo>
                  <a:cubicBezTo>
                    <a:pt x="400" y="34"/>
                    <a:pt x="367" y="1"/>
                    <a:pt x="3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571;p54"/>
            <p:cNvSpPr/>
            <p:nvPr/>
          </p:nvSpPr>
          <p:spPr>
            <a:xfrm>
              <a:off x="4731050" y="1880950"/>
              <a:ext cx="12525" cy="25050"/>
            </a:xfrm>
            <a:custGeom>
              <a:avLst/>
              <a:gdLst/>
              <a:ahLst/>
              <a:cxnLst/>
              <a:rect l="l" t="t" r="r" b="b"/>
              <a:pathLst>
                <a:path w="501" h="1002" extrusionOk="0">
                  <a:moveTo>
                    <a:pt x="434" y="1"/>
                  </a:moveTo>
                  <a:cubicBezTo>
                    <a:pt x="401" y="1"/>
                    <a:pt x="401" y="34"/>
                    <a:pt x="401" y="34"/>
                  </a:cubicBezTo>
                  <a:cubicBezTo>
                    <a:pt x="401" y="34"/>
                    <a:pt x="401" y="67"/>
                    <a:pt x="401" y="67"/>
                  </a:cubicBezTo>
                  <a:lnTo>
                    <a:pt x="234" y="768"/>
                  </a:lnTo>
                  <a:lnTo>
                    <a:pt x="67" y="268"/>
                  </a:lnTo>
                  <a:lnTo>
                    <a:pt x="34" y="268"/>
                  </a:lnTo>
                  <a:lnTo>
                    <a:pt x="0" y="301"/>
                  </a:lnTo>
                  <a:cubicBezTo>
                    <a:pt x="0" y="301"/>
                    <a:pt x="0" y="301"/>
                    <a:pt x="0" y="334"/>
                  </a:cubicBezTo>
                  <a:lnTo>
                    <a:pt x="201" y="968"/>
                  </a:lnTo>
                  <a:lnTo>
                    <a:pt x="201" y="1001"/>
                  </a:lnTo>
                  <a:lnTo>
                    <a:pt x="234" y="1001"/>
                  </a:lnTo>
                  <a:lnTo>
                    <a:pt x="267" y="968"/>
                  </a:lnTo>
                  <a:lnTo>
                    <a:pt x="267" y="935"/>
                  </a:lnTo>
                  <a:cubicBezTo>
                    <a:pt x="267" y="935"/>
                    <a:pt x="267" y="935"/>
                    <a:pt x="267" y="901"/>
                  </a:cubicBezTo>
                  <a:lnTo>
                    <a:pt x="50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572;p54"/>
            <p:cNvSpPr/>
            <p:nvPr/>
          </p:nvSpPr>
          <p:spPr>
            <a:xfrm>
              <a:off x="4745225" y="1874275"/>
              <a:ext cx="12525" cy="24225"/>
            </a:xfrm>
            <a:custGeom>
              <a:avLst/>
              <a:gdLst/>
              <a:ahLst/>
              <a:cxnLst/>
              <a:rect l="l" t="t" r="r" b="b"/>
              <a:pathLst>
                <a:path w="501" h="969" extrusionOk="0">
                  <a:moveTo>
                    <a:pt x="334" y="143"/>
                  </a:moveTo>
                  <a:cubicBezTo>
                    <a:pt x="359" y="143"/>
                    <a:pt x="384" y="151"/>
                    <a:pt x="401" y="168"/>
                  </a:cubicBezTo>
                  <a:cubicBezTo>
                    <a:pt x="401" y="201"/>
                    <a:pt x="434" y="268"/>
                    <a:pt x="434" y="301"/>
                  </a:cubicBezTo>
                  <a:lnTo>
                    <a:pt x="134" y="501"/>
                  </a:lnTo>
                  <a:lnTo>
                    <a:pt x="134" y="468"/>
                  </a:lnTo>
                  <a:cubicBezTo>
                    <a:pt x="134" y="434"/>
                    <a:pt x="134" y="401"/>
                    <a:pt x="134" y="368"/>
                  </a:cubicBezTo>
                  <a:cubicBezTo>
                    <a:pt x="134" y="334"/>
                    <a:pt x="134" y="334"/>
                    <a:pt x="167" y="301"/>
                  </a:cubicBezTo>
                  <a:cubicBezTo>
                    <a:pt x="167" y="268"/>
                    <a:pt x="201" y="234"/>
                    <a:pt x="201" y="234"/>
                  </a:cubicBezTo>
                  <a:cubicBezTo>
                    <a:pt x="234" y="201"/>
                    <a:pt x="234" y="168"/>
                    <a:pt x="267" y="168"/>
                  </a:cubicBezTo>
                  <a:cubicBezTo>
                    <a:pt x="284" y="151"/>
                    <a:pt x="309" y="143"/>
                    <a:pt x="334" y="143"/>
                  </a:cubicBezTo>
                  <a:close/>
                  <a:moveTo>
                    <a:pt x="367" y="1"/>
                  </a:moveTo>
                  <a:cubicBezTo>
                    <a:pt x="334" y="1"/>
                    <a:pt x="301" y="1"/>
                    <a:pt x="267" y="34"/>
                  </a:cubicBezTo>
                  <a:cubicBezTo>
                    <a:pt x="234" y="34"/>
                    <a:pt x="201" y="68"/>
                    <a:pt x="167" y="101"/>
                  </a:cubicBezTo>
                  <a:cubicBezTo>
                    <a:pt x="134" y="134"/>
                    <a:pt x="101" y="201"/>
                    <a:pt x="101" y="234"/>
                  </a:cubicBezTo>
                  <a:cubicBezTo>
                    <a:pt x="67" y="268"/>
                    <a:pt x="67" y="334"/>
                    <a:pt x="34" y="368"/>
                  </a:cubicBezTo>
                  <a:cubicBezTo>
                    <a:pt x="34" y="434"/>
                    <a:pt x="34" y="468"/>
                    <a:pt x="34" y="535"/>
                  </a:cubicBezTo>
                  <a:cubicBezTo>
                    <a:pt x="1" y="601"/>
                    <a:pt x="1" y="668"/>
                    <a:pt x="1" y="701"/>
                  </a:cubicBezTo>
                  <a:cubicBezTo>
                    <a:pt x="1" y="768"/>
                    <a:pt x="1" y="801"/>
                    <a:pt x="34" y="868"/>
                  </a:cubicBezTo>
                  <a:cubicBezTo>
                    <a:pt x="34" y="901"/>
                    <a:pt x="67" y="935"/>
                    <a:pt x="67" y="935"/>
                  </a:cubicBezTo>
                  <a:cubicBezTo>
                    <a:pt x="101" y="968"/>
                    <a:pt x="134" y="968"/>
                    <a:pt x="167" y="968"/>
                  </a:cubicBezTo>
                  <a:lnTo>
                    <a:pt x="267" y="968"/>
                  </a:lnTo>
                  <a:cubicBezTo>
                    <a:pt x="301" y="935"/>
                    <a:pt x="334" y="901"/>
                    <a:pt x="367" y="868"/>
                  </a:cubicBezTo>
                  <a:cubicBezTo>
                    <a:pt x="401" y="835"/>
                    <a:pt x="401" y="801"/>
                    <a:pt x="434" y="768"/>
                  </a:cubicBezTo>
                  <a:cubicBezTo>
                    <a:pt x="434" y="768"/>
                    <a:pt x="468" y="735"/>
                    <a:pt x="468" y="701"/>
                  </a:cubicBezTo>
                  <a:cubicBezTo>
                    <a:pt x="468" y="668"/>
                    <a:pt x="468" y="635"/>
                    <a:pt x="468" y="601"/>
                  </a:cubicBezTo>
                  <a:lnTo>
                    <a:pt x="434" y="601"/>
                  </a:lnTo>
                  <a:cubicBezTo>
                    <a:pt x="401" y="635"/>
                    <a:pt x="401" y="668"/>
                    <a:pt x="367" y="701"/>
                  </a:cubicBezTo>
                  <a:cubicBezTo>
                    <a:pt x="334" y="735"/>
                    <a:pt x="334" y="768"/>
                    <a:pt x="301" y="768"/>
                  </a:cubicBezTo>
                  <a:cubicBezTo>
                    <a:pt x="267" y="785"/>
                    <a:pt x="242" y="793"/>
                    <a:pt x="222" y="793"/>
                  </a:cubicBezTo>
                  <a:cubicBezTo>
                    <a:pt x="201" y="793"/>
                    <a:pt x="184" y="785"/>
                    <a:pt x="167" y="768"/>
                  </a:cubicBezTo>
                  <a:cubicBezTo>
                    <a:pt x="134" y="735"/>
                    <a:pt x="134" y="668"/>
                    <a:pt x="134" y="635"/>
                  </a:cubicBezTo>
                  <a:lnTo>
                    <a:pt x="501" y="401"/>
                  </a:lnTo>
                  <a:cubicBezTo>
                    <a:pt x="501" y="368"/>
                    <a:pt x="501" y="368"/>
                    <a:pt x="501" y="334"/>
                  </a:cubicBezTo>
                  <a:lnTo>
                    <a:pt x="501" y="301"/>
                  </a:lnTo>
                  <a:cubicBezTo>
                    <a:pt x="501" y="234"/>
                    <a:pt x="501" y="201"/>
                    <a:pt x="501" y="134"/>
                  </a:cubicBezTo>
                  <a:cubicBezTo>
                    <a:pt x="501" y="101"/>
                    <a:pt x="468" y="68"/>
                    <a:pt x="468" y="34"/>
                  </a:cubicBezTo>
                  <a:cubicBezTo>
                    <a:pt x="434" y="1"/>
                    <a:pt x="401" y="1"/>
                    <a:pt x="3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573;p54"/>
            <p:cNvSpPr/>
            <p:nvPr/>
          </p:nvSpPr>
          <p:spPr>
            <a:xfrm>
              <a:off x="4761900" y="1865950"/>
              <a:ext cx="7525" cy="24200"/>
            </a:xfrm>
            <a:custGeom>
              <a:avLst/>
              <a:gdLst/>
              <a:ahLst/>
              <a:cxnLst/>
              <a:rect l="l" t="t" r="r" b="b"/>
              <a:pathLst>
                <a:path w="301" h="968" extrusionOk="0">
                  <a:moveTo>
                    <a:pt x="234" y="0"/>
                  </a:moveTo>
                  <a:cubicBezTo>
                    <a:pt x="201" y="34"/>
                    <a:pt x="167" y="67"/>
                    <a:pt x="134" y="100"/>
                  </a:cubicBezTo>
                  <a:cubicBezTo>
                    <a:pt x="101" y="100"/>
                    <a:pt x="101" y="167"/>
                    <a:pt x="101" y="200"/>
                  </a:cubicBezTo>
                  <a:lnTo>
                    <a:pt x="101" y="134"/>
                  </a:lnTo>
                  <a:lnTo>
                    <a:pt x="101" y="100"/>
                  </a:lnTo>
                  <a:lnTo>
                    <a:pt x="34" y="100"/>
                  </a:lnTo>
                  <a:cubicBezTo>
                    <a:pt x="1" y="100"/>
                    <a:pt x="1" y="134"/>
                    <a:pt x="1" y="134"/>
                  </a:cubicBezTo>
                  <a:cubicBezTo>
                    <a:pt x="1" y="134"/>
                    <a:pt x="1" y="167"/>
                    <a:pt x="1" y="167"/>
                  </a:cubicBezTo>
                  <a:lnTo>
                    <a:pt x="1" y="968"/>
                  </a:lnTo>
                  <a:lnTo>
                    <a:pt x="101" y="968"/>
                  </a:lnTo>
                  <a:cubicBezTo>
                    <a:pt x="101" y="934"/>
                    <a:pt x="101" y="934"/>
                    <a:pt x="101" y="934"/>
                  </a:cubicBezTo>
                  <a:lnTo>
                    <a:pt x="101" y="434"/>
                  </a:lnTo>
                  <a:cubicBezTo>
                    <a:pt x="67" y="334"/>
                    <a:pt x="134" y="234"/>
                    <a:pt x="201" y="167"/>
                  </a:cubicBezTo>
                  <a:lnTo>
                    <a:pt x="268" y="134"/>
                  </a:lnTo>
                  <a:cubicBezTo>
                    <a:pt x="301" y="134"/>
                    <a:pt x="301" y="100"/>
                    <a:pt x="301" y="100"/>
                  </a:cubicBezTo>
                  <a:cubicBezTo>
                    <a:pt x="301" y="100"/>
                    <a:pt x="301" y="67"/>
                    <a:pt x="301" y="67"/>
                  </a:cubicBezTo>
                  <a:lnTo>
                    <a:pt x="30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574;p54"/>
            <p:cNvSpPr/>
            <p:nvPr/>
          </p:nvSpPr>
          <p:spPr>
            <a:xfrm>
              <a:off x="4769400" y="1859275"/>
              <a:ext cx="14200" cy="25050"/>
            </a:xfrm>
            <a:custGeom>
              <a:avLst/>
              <a:gdLst/>
              <a:ahLst/>
              <a:cxnLst/>
              <a:rect l="l" t="t" r="r" b="b"/>
              <a:pathLst>
                <a:path w="568" h="1002" extrusionOk="0">
                  <a:moveTo>
                    <a:pt x="368" y="176"/>
                  </a:moveTo>
                  <a:cubicBezTo>
                    <a:pt x="393" y="176"/>
                    <a:pt x="418" y="184"/>
                    <a:pt x="435" y="201"/>
                  </a:cubicBezTo>
                  <a:cubicBezTo>
                    <a:pt x="468" y="234"/>
                    <a:pt x="468" y="267"/>
                    <a:pt x="468" y="334"/>
                  </a:cubicBezTo>
                  <a:lnTo>
                    <a:pt x="168" y="501"/>
                  </a:lnTo>
                  <a:cubicBezTo>
                    <a:pt x="168" y="467"/>
                    <a:pt x="168" y="434"/>
                    <a:pt x="168" y="401"/>
                  </a:cubicBezTo>
                  <a:cubicBezTo>
                    <a:pt x="168" y="367"/>
                    <a:pt x="201" y="334"/>
                    <a:pt x="201" y="301"/>
                  </a:cubicBezTo>
                  <a:cubicBezTo>
                    <a:pt x="234" y="301"/>
                    <a:pt x="234" y="267"/>
                    <a:pt x="268" y="234"/>
                  </a:cubicBezTo>
                  <a:cubicBezTo>
                    <a:pt x="268" y="234"/>
                    <a:pt x="301" y="201"/>
                    <a:pt x="301" y="201"/>
                  </a:cubicBezTo>
                  <a:cubicBezTo>
                    <a:pt x="318" y="184"/>
                    <a:pt x="343" y="176"/>
                    <a:pt x="368" y="176"/>
                  </a:cubicBezTo>
                  <a:close/>
                  <a:moveTo>
                    <a:pt x="401" y="0"/>
                  </a:moveTo>
                  <a:cubicBezTo>
                    <a:pt x="368" y="0"/>
                    <a:pt x="334" y="34"/>
                    <a:pt x="301" y="34"/>
                  </a:cubicBezTo>
                  <a:cubicBezTo>
                    <a:pt x="268" y="67"/>
                    <a:pt x="234" y="100"/>
                    <a:pt x="201" y="134"/>
                  </a:cubicBezTo>
                  <a:cubicBezTo>
                    <a:pt x="168" y="167"/>
                    <a:pt x="168" y="201"/>
                    <a:pt x="134" y="267"/>
                  </a:cubicBezTo>
                  <a:cubicBezTo>
                    <a:pt x="101" y="301"/>
                    <a:pt x="101" y="334"/>
                    <a:pt x="101" y="401"/>
                  </a:cubicBezTo>
                  <a:cubicBezTo>
                    <a:pt x="68" y="434"/>
                    <a:pt x="68" y="501"/>
                    <a:pt x="68" y="567"/>
                  </a:cubicBezTo>
                  <a:lnTo>
                    <a:pt x="1" y="734"/>
                  </a:lnTo>
                  <a:cubicBezTo>
                    <a:pt x="1" y="801"/>
                    <a:pt x="1" y="834"/>
                    <a:pt x="1" y="868"/>
                  </a:cubicBezTo>
                  <a:cubicBezTo>
                    <a:pt x="34" y="901"/>
                    <a:pt x="34" y="934"/>
                    <a:pt x="68" y="968"/>
                  </a:cubicBezTo>
                  <a:cubicBezTo>
                    <a:pt x="101" y="1001"/>
                    <a:pt x="101" y="1001"/>
                    <a:pt x="134" y="1001"/>
                  </a:cubicBezTo>
                  <a:cubicBezTo>
                    <a:pt x="168" y="1001"/>
                    <a:pt x="201" y="1001"/>
                    <a:pt x="234" y="968"/>
                  </a:cubicBezTo>
                  <a:cubicBezTo>
                    <a:pt x="268" y="968"/>
                    <a:pt x="301" y="934"/>
                    <a:pt x="334" y="901"/>
                  </a:cubicBezTo>
                  <a:cubicBezTo>
                    <a:pt x="368" y="868"/>
                    <a:pt x="401" y="834"/>
                    <a:pt x="401" y="801"/>
                  </a:cubicBezTo>
                  <a:cubicBezTo>
                    <a:pt x="435" y="768"/>
                    <a:pt x="435" y="734"/>
                    <a:pt x="468" y="701"/>
                  </a:cubicBezTo>
                  <a:cubicBezTo>
                    <a:pt x="468" y="701"/>
                    <a:pt x="468" y="668"/>
                    <a:pt x="468" y="634"/>
                  </a:cubicBezTo>
                  <a:cubicBezTo>
                    <a:pt x="468" y="634"/>
                    <a:pt x="468" y="601"/>
                    <a:pt x="468" y="601"/>
                  </a:cubicBezTo>
                  <a:lnTo>
                    <a:pt x="435" y="601"/>
                  </a:lnTo>
                  <a:cubicBezTo>
                    <a:pt x="435" y="601"/>
                    <a:pt x="435" y="634"/>
                    <a:pt x="435" y="634"/>
                  </a:cubicBezTo>
                  <a:cubicBezTo>
                    <a:pt x="435" y="668"/>
                    <a:pt x="401" y="701"/>
                    <a:pt x="401" y="734"/>
                  </a:cubicBezTo>
                  <a:cubicBezTo>
                    <a:pt x="368" y="734"/>
                    <a:pt x="334" y="768"/>
                    <a:pt x="301" y="801"/>
                  </a:cubicBezTo>
                  <a:cubicBezTo>
                    <a:pt x="284" y="818"/>
                    <a:pt x="268" y="826"/>
                    <a:pt x="251" y="826"/>
                  </a:cubicBezTo>
                  <a:cubicBezTo>
                    <a:pt x="234" y="826"/>
                    <a:pt x="218" y="818"/>
                    <a:pt x="201" y="801"/>
                  </a:cubicBezTo>
                  <a:cubicBezTo>
                    <a:pt x="168" y="768"/>
                    <a:pt x="134" y="701"/>
                    <a:pt x="168" y="634"/>
                  </a:cubicBezTo>
                  <a:lnTo>
                    <a:pt x="535" y="434"/>
                  </a:lnTo>
                  <a:lnTo>
                    <a:pt x="535" y="401"/>
                  </a:lnTo>
                  <a:cubicBezTo>
                    <a:pt x="535" y="401"/>
                    <a:pt x="535" y="367"/>
                    <a:pt x="535" y="367"/>
                  </a:cubicBezTo>
                  <a:lnTo>
                    <a:pt x="535" y="334"/>
                  </a:lnTo>
                  <a:cubicBezTo>
                    <a:pt x="568" y="267"/>
                    <a:pt x="568" y="201"/>
                    <a:pt x="535" y="167"/>
                  </a:cubicBezTo>
                  <a:cubicBezTo>
                    <a:pt x="535" y="100"/>
                    <a:pt x="535" y="67"/>
                    <a:pt x="501" y="34"/>
                  </a:cubicBezTo>
                  <a:cubicBezTo>
                    <a:pt x="468" y="34"/>
                    <a:pt x="435" y="0"/>
                    <a:pt x="4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575;p54"/>
            <p:cNvSpPr/>
            <p:nvPr/>
          </p:nvSpPr>
          <p:spPr>
            <a:xfrm>
              <a:off x="4786100" y="1840925"/>
              <a:ext cx="11700" cy="34225"/>
            </a:xfrm>
            <a:custGeom>
              <a:avLst/>
              <a:gdLst/>
              <a:ahLst/>
              <a:cxnLst/>
              <a:rect l="l" t="t" r="r" b="b"/>
              <a:pathLst>
                <a:path w="468" h="1369" extrusionOk="0">
                  <a:moveTo>
                    <a:pt x="317" y="543"/>
                  </a:moveTo>
                  <a:cubicBezTo>
                    <a:pt x="334" y="543"/>
                    <a:pt x="350" y="551"/>
                    <a:pt x="367" y="568"/>
                  </a:cubicBezTo>
                  <a:cubicBezTo>
                    <a:pt x="400" y="601"/>
                    <a:pt x="434" y="668"/>
                    <a:pt x="434" y="701"/>
                  </a:cubicBezTo>
                  <a:lnTo>
                    <a:pt x="434" y="834"/>
                  </a:lnTo>
                  <a:lnTo>
                    <a:pt x="434" y="868"/>
                  </a:lnTo>
                  <a:cubicBezTo>
                    <a:pt x="434" y="935"/>
                    <a:pt x="400" y="968"/>
                    <a:pt x="367" y="1035"/>
                  </a:cubicBezTo>
                  <a:cubicBezTo>
                    <a:pt x="334" y="1101"/>
                    <a:pt x="300" y="1135"/>
                    <a:pt x="267" y="1168"/>
                  </a:cubicBezTo>
                  <a:cubicBezTo>
                    <a:pt x="234" y="1185"/>
                    <a:pt x="209" y="1193"/>
                    <a:pt x="188" y="1193"/>
                  </a:cubicBezTo>
                  <a:cubicBezTo>
                    <a:pt x="167" y="1193"/>
                    <a:pt x="150" y="1185"/>
                    <a:pt x="133" y="1168"/>
                  </a:cubicBezTo>
                  <a:cubicBezTo>
                    <a:pt x="100" y="1101"/>
                    <a:pt x="100" y="1068"/>
                    <a:pt x="100" y="1001"/>
                  </a:cubicBezTo>
                  <a:cubicBezTo>
                    <a:pt x="100" y="968"/>
                    <a:pt x="100" y="935"/>
                    <a:pt x="100" y="901"/>
                  </a:cubicBezTo>
                  <a:cubicBezTo>
                    <a:pt x="100" y="834"/>
                    <a:pt x="100" y="768"/>
                    <a:pt x="133" y="701"/>
                  </a:cubicBezTo>
                  <a:cubicBezTo>
                    <a:pt x="167" y="634"/>
                    <a:pt x="200" y="568"/>
                    <a:pt x="267" y="568"/>
                  </a:cubicBezTo>
                  <a:cubicBezTo>
                    <a:pt x="284" y="551"/>
                    <a:pt x="300" y="543"/>
                    <a:pt x="317" y="543"/>
                  </a:cubicBezTo>
                  <a:close/>
                  <a:moveTo>
                    <a:pt x="434" y="1"/>
                  </a:moveTo>
                  <a:cubicBezTo>
                    <a:pt x="400" y="1"/>
                    <a:pt x="400" y="34"/>
                    <a:pt x="434" y="34"/>
                  </a:cubicBezTo>
                  <a:cubicBezTo>
                    <a:pt x="400" y="34"/>
                    <a:pt x="400" y="67"/>
                    <a:pt x="434" y="67"/>
                  </a:cubicBezTo>
                  <a:lnTo>
                    <a:pt x="434" y="434"/>
                  </a:lnTo>
                  <a:cubicBezTo>
                    <a:pt x="400" y="434"/>
                    <a:pt x="367" y="401"/>
                    <a:pt x="367" y="401"/>
                  </a:cubicBezTo>
                  <a:cubicBezTo>
                    <a:pt x="300" y="401"/>
                    <a:pt x="267" y="401"/>
                    <a:pt x="234" y="434"/>
                  </a:cubicBezTo>
                  <a:cubicBezTo>
                    <a:pt x="200" y="434"/>
                    <a:pt x="167" y="468"/>
                    <a:pt x="167" y="501"/>
                  </a:cubicBezTo>
                  <a:cubicBezTo>
                    <a:pt x="133" y="534"/>
                    <a:pt x="100" y="601"/>
                    <a:pt x="67" y="634"/>
                  </a:cubicBezTo>
                  <a:cubicBezTo>
                    <a:pt x="67" y="668"/>
                    <a:pt x="33" y="734"/>
                    <a:pt x="33" y="801"/>
                  </a:cubicBezTo>
                  <a:cubicBezTo>
                    <a:pt x="0" y="834"/>
                    <a:pt x="0" y="901"/>
                    <a:pt x="0" y="968"/>
                  </a:cubicBezTo>
                  <a:lnTo>
                    <a:pt x="0" y="1068"/>
                  </a:lnTo>
                  <a:cubicBezTo>
                    <a:pt x="0" y="1135"/>
                    <a:pt x="0" y="1168"/>
                    <a:pt x="33" y="1235"/>
                  </a:cubicBezTo>
                  <a:cubicBezTo>
                    <a:pt x="33" y="1268"/>
                    <a:pt x="67" y="1301"/>
                    <a:pt x="67" y="1335"/>
                  </a:cubicBezTo>
                  <a:cubicBezTo>
                    <a:pt x="100" y="1335"/>
                    <a:pt x="133" y="1368"/>
                    <a:pt x="167" y="1368"/>
                  </a:cubicBezTo>
                  <a:cubicBezTo>
                    <a:pt x="200" y="1368"/>
                    <a:pt x="234" y="1368"/>
                    <a:pt x="234" y="1335"/>
                  </a:cubicBezTo>
                  <a:cubicBezTo>
                    <a:pt x="300" y="1301"/>
                    <a:pt x="334" y="1268"/>
                    <a:pt x="367" y="1235"/>
                  </a:cubicBezTo>
                  <a:cubicBezTo>
                    <a:pt x="367" y="1201"/>
                    <a:pt x="400" y="1168"/>
                    <a:pt x="434" y="1135"/>
                  </a:cubicBezTo>
                  <a:lnTo>
                    <a:pt x="434" y="1168"/>
                  </a:lnTo>
                  <a:cubicBezTo>
                    <a:pt x="400" y="1168"/>
                    <a:pt x="400" y="1201"/>
                    <a:pt x="434" y="1201"/>
                  </a:cubicBezTo>
                  <a:lnTo>
                    <a:pt x="467" y="1168"/>
                  </a:lnTo>
                  <a:cubicBezTo>
                    <a:pt x="467" y="1135"/>
                    <a:pt x="467" y="1135"/>
                    <a:pt x="467" y="1135"/>
                  </a:cubicBezTo>
                  <a:lnTo>
                    <a:pt x="46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576;p54"/>
            <p:cNvSpPr/>
            <p:nvPr/>
          </p:nvSpPr>
          <p:spPr>
            <a:xfrm>
              <a:off x="4810275" y="1825925"/>
              <a:ext cx="13375" cy="35050"/>
            </a:xfrm>
            <a:custGeom>
              <a:avLst/>
              <a:gdLst/>
              <a:ahLst/>
              <a:cxnLst/>
              <a:rect l="l" t="t" r="r" b="b"/>
              <a:pathLst>
                <a:path w="535" h="1402" extrusionOk="0">
                  <a:moveTo>
                    <a:pt x="534" y="0"/>
                  </a:moveTo>
                  <a:lnTo>
                    <a:pt x="467" y="33"/>
                  </a:lnTo>
                  <a:cubicBezTo>
                    <a:pt x="467" y="33"/>
                    <a:pt x="467" y="33"/>
                    <a:pt x="467" y="67"/>
                  </a:cubicBezTo>
                  <a:cubicBezTo>
                    <a:pt x="467" y="67"/>
                    <a:pt x="467" y="67"/>
                    <a:pt x="467" y="100"/>
                  </a:cubicBezTo>
                  <a:lnTo>
                    <a:pt x="467" y="767"/>
                  </a:lnTo>
                  <a:cubicBezTo>
                    <a:pt x="467" y="867"/>
                    <a:pt x="434" y="967"/>
                    <a:pt x="401" y="1034"/>
                  </a:cubicBezTo>
                  <a:cubicBezTo>
                    <a:pt x="367" y="1101"/>
                    <a:pt x="334" y="1168"/>
                    <a:pt x="267" y="1201"/>
                  </a:cubicBezTo>
                  <a:cubicBezTo>
                    <a:pt x="234" y="1218"/>
                    <a:pt x="209" y="1226"/>
                    <a:pt x="188" y="1226"/>
                  </a:cubicBezTo>
                  <a:cubicBezTo>
                    <a:pt x="167" y="1226"/>
                    <a:pt x="151" y="1218"/>
                    <a:pt x="134" y="1201"/>
                  </a:cubicBezTo>
                  <a:cubicBezTo>
                    <a:pt x="100" y="1134"/>
                    <a:pt x="67" y="1068"/>
                    <a:pt x="67" y="1001"/>
                  </a:cubicBezTo>
                  <a:lnTo>
                    <a:pt x="67" y="300"/>
                  </a:lnTo>
                  <a:cubicBezTo>
                    <a:pt x="67" y="300"/>
                    <a:pt x="67" y="300"/>
                    <a:pt x="67" y="267"/>
                  </a:cubicBezTo>
                  <a:lnTo>
                    <a:pt x="0" y="300"/>
                  </a:lnTo>
                  <a:cubicBezTo>
                    <a:pt x="0" y="300"/>
                    <a:pt x="0" y="334"/>
                    <a:pt x="0" y="334"/>
                  </a:cubicBezTo>
                  <a:cubicBezTo>
                    <a:pt x="0" y="334"/>
                    <a:pt x="0" y="367"/>
                    <a:pt x="0" y="367"/>
                  </a:cubicBezTo>
                  <a:lnTo>
                    <a:pt x="0" y="1034"/>
                  </a:lnTo>
                  <a:cubicBezTo>
                    <a:pt x="0" y="1101"/>
                    <a:pt x="0" y="1168"/>
                    <a:pt x="0" y="1234"/>
                  </a:cubicBezTo>
                  <a:cubicBezTo>
                    <a:pt x="0" y="1268"/>
                    <a:pt x="0" y="1301"/>
                    <a:pt x="34" y="1334"/>
                  </a:cubicBezTo>
                  <a:cubicBezTo>
                    <a:pt x="67" y="1368"/>
                    <a:pt x="100" y="1401"/>
                    <a:pt x="134" y="1401"/>
                  </a:cubicBezTo>
                  <a:cubicBezTo>
                    <a:pt x="167" y="1401"/>
                    <a:pt x="234" y="1368"/>
                    <a:pt x="267" y="1334"/>
                  </a:cubicBezTo>
                  <a:cubicBezTo>
                    <a:pt x="301" y="1301"/>
                    <a:pt x="367" y="1268"/>
                    <a:pt x="401" y="1234"/>
                  </a:cubicBezTo>
                  <a:cubicBezTo>
                    <a:pt x="467" y="1134"/>
                    <a:pt x="534" y="1034"/>
                    <a:pt x="534" y="901"/>
                  </a:cubicBezTo>
                  <a:cubicBezTo>
                    <a:pt x="534" y="834"/>
                    <a:pt x="534" y="767"/>
                    <a:pt x="534" y="701"/>
                  </a:cubicBezTo>
                  <a:lnTo>
                    <a:pt x="534" y="33"/>
                  </a:lnTo>
                  <a:cubicBezTo>
                    <a:pt x="534" y="33"/>
                    <a:pt x="534" y="33"/>
                    <a:pt x="5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577;p54"/>
            <p:cNvSpPr/>
            <p:nvPr/>
          </p:nvSpPr>
          <p:spPr>
            <a:xfrm>
              <a:off x="4831125" y="1817775"/>
              <a:ext cx="11700" cy="33175"/>
            </a:xfrm>
            <a:custGeom>
              <a:avLst/>
              <a:gdLst/>
              <a:ahLst/>
              <a:cxnLst/>
              <a:rect l="l" t="t" r="r" b="b"/>
              <a:pathLst>
                <a:path w="468" h="1327" extrusionOk="0">
                  <a:moveTo>
                    <a:pt x="299" y="178"/>
                  </a:moveTo>
                  <a:cubicBezTo>
                    <a:pt x="312" y="178"/>
                    <a:pt x="323" y="182"/>
                    <a:pt x="334" y="193"/>
                  </a:cubicBezTo>
                  <a:cubicBezTo>
                    <a:pt x="367" y="193"/>
                    <a:pt x="367" y="226"/>
                    <a:pt x="367" y="293"/>
                  </a:cubicBezTo>
                  <a:cubicBezTo>
                    <a:pt x="367" y="359"/>
                    <a:pt x="367" y="426"/>
                    <a:pt x="334" y="493"/>
                  </a:cubicBezTo>
                  <a:cubicBezTo>
                    <a:pt x="301" y="526"/>
                    <a:pt x="267" y="560"/>
                    <a:pt x="200" y="593"/>
                  </a:cubicBezTo>
                  <a:lnTo>
                    <a:pt x="34" y="726"/>
                  </a:lnTo>
                  <a:lnTo>
                    <a:pt x="34" y="326"/>
                  </a:lnTo>
                  <a:lnTo>
                    <a:pt x="200" y="193"/>
                  </a:lnTo>
                  <a:cubicBezTo>
                    <a:pt x="245" y="193"/>
                    <a:pt x="275" y="178"/>
                    <a:pt x="299" y="178"/>
                  </a:cubicBezTo>
                  <a:close/>
                  <a:moveTo>
                    <a:pt x="351" y="1"/>
                  </a:moveTo>
                  <a:cubicBezTo>
                    <a:pt x="334" y="1"/>
                    <a:pt x="317" y="9"/>
                    <a:pt x="301" y="26"/>
                  </a:cubicBezTo>
                  <a:cubicBezTo>
                    <a:pt x="267" y="26"/>
                    <a:pt x="234" y="26"/>
                    <a:pt x="200" y="59"/>
                  </a:cubicBezTo>
                  <a:lnTo>
                    <a:pt x="0" y="159"/>
                  </a:lnTo>
                  <a:cubicBezTo>
                    <a:pt x="0" y="159"/>
                    <a:pt x="0" y="193"/>
                    <a:pt x="0" y="193"/>
                  </a:cubicBezTo>
                  <a:cubicBezTo>
                    <a:pt x="0" y="193"/>
                    <a:pt x="0" y="226"/>
                    <a:pt x="0" y="226"/>
                  </a:cubicBezTo>
                  <a:lnTo>
                    <a:pt x="0" y="1293"/>
                  </a:lnTo>
                  <a:cubicBezTo>
                    <a:pt x="0" y="1327"/>
                    <a:pt x="0" y="1327"/>
                    <a:pt x="0" y="1327"/>
                  </a:cubicBezTo>
                  <a:lnTo>
                    <a:pt x="34" y="1293"/>
                  </a:lnTo>
                  <a:lnTo>
                    <a:pt x="67" y="1293"/>
                  </a:lnTo>
                  <a:cubicBezTo>
                    <a:pt x="67" y="1260"/>
                    <a:pt x="67" y="1260"/>
                    <a:pt x="67" y="1260"/>
                  </a:cubicBezTo>
                  <a:lnTo>
                    <a:pt x="67" y="826"/>
                  </a:lnTo>
                  <a:lnTo>
                    <a:pt x="234" y="726"/>
                  </a:lnTo>
                  <a:lnTo>
                    <a:pt x="401" y="1060"/>
                  </a:lnTo>
                  <a:lnTo>
                    <a:pt x="434" y="1060"/>
                  </a:lnTo>
                  <a:lnTo>
                    <a:pt x="467" y="1027"/>
                  </a:lnTo>
                  <a:cubicBezTo>
                    <a:pt x="467" y="1027"/>
                    <a:pt x="467" y="993"/>
                    <a:pt x="467" y="993"/>
                  </a:cubicBezTo>
                  <a:lnTo>
                    <a:pt x="334" y="660"/>
                  </a:lnTo>
                  <a:cubicBezTo>
                    <a:pt x="367" y="593"/>
                    <a:pt x="401" y="526"/>
                    <a:pt x="434" y="460"/>
                  </a:cubicBezTo>
                  <a:cubicBezTo>
                    <a:pt x="467" y="393"/>
                    <a:pt x="467" y="293"/>
                    <a:pt x="467" y="226"/>
                  </a:cubicBezTo>
                  <a:cubicBezTo>
                    <a:pt x="467" y="193"/>
                    <a:pt x="467" y="126"/>
                    <a:pt x="434" y="93"/>
                  </a:cubicBezTo>
                  <a:cubicBezTo>
                    <a:pt x="434" y="59"/>
                    <a:pt x="434" y="26"/>
                    <a:pt x="401" y="26"/>
                  </a:cubicBezTo>
                  <a:cubicBezTo>
                    <a:pt x="384" y="9"/>
                    <a:pt x="367" y="1"/>
                    <a:pt x="35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578;p54"/>
            <p:cNvSpPr/>
            <p:nvPr/>
          </p:nvSpPr>
          <p:spPr>
            <a:xfrm>
              <a:off x="4846975" y="1812575"/>
              <a:ext cx="12525" cy="29200"/>
            </a:xfrm>
            <a:custGeom>
              <a:avLst/>
              <a:gdLst/>
              <a:ahLst/>
              <a:cxnLst/>
              <a:rect l="l" t="t" r="r" b="b"/>
              <a:pathLst>
                <a:path w="501" h="1168" extrusionOk="0">
                  <a:moveTo>
                    <a:pt x="33" y="0"/>
                  </a:moveTo>
                  <a:lnTo>
                    <a:pt x="0" y="34"/>
                  </a:lnTo>
                  <a:cubicBezTo>
                    <a:pt x="0" y="34"/>
                    <a:pt x="0" y="67"/>
                    <a:pt x="0" y="67"/>
                  </a:cubicBezTo>
                  <a:lnTo>
                    <a:pt x="0" y="1135"/>
                  </a:lnTo>
                  <a:cubicBezTo>
                    <a:pt x="0" y="1168"/>
                    <a:pt x="0" y="1168"/>
                    <a:pt x="0" y="1168"/>
                  </a:cubicBezTo>
                  <a:lnTo>
                    <a:pt x="33" y="1168"/>
                  </a:lnTo>
                  <a:lnTo>
                    <a:pt x="467" y="901"/>
                  </a:lnTo>
                  <a:lnTo>
                    <a:pt x="500" y="901"/>
                  </a:lnTo>
                  <a:cubicBezTo>
                    <a:pt x="500" y="868"/>
                    <a:pt x="500" y="868"/>
                    <a:pt x="500" y="868"/>
                  </a:cubicBezTo>
                  <a:lnTo>
                    <a:pt x="500" y="801"/>
                  </a:lnTo>
                  <a:cubicBezTo>
                    <a:pt x="500" y="801"/>
                    <a:pt x="500" y="768"/>
                    <a:pt x="500" y="768"/>
                  </a:cubicBezTo>
                  <a:lnTo>
                    <a:pt x="467" y="768"/>
                  </a:lnTo>
                  <a:lnTo>
                    <a:pt x="100" y="1001"/>
                  </a:lnTo>
                  <a:lnTo>
                    <a:pt x="10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579;p54"/>
            <p:cNvSpPr/>
            <p:nvPr/>
          </p:nvSpPr>
          <p:spPr>
            <a:xfrm>
              <a:off x="4861150" y="1807575"/>
              <a:ext cx="11700" cy="25025"/>
            </a:xfrm>
            <a:custGeom>
              <a:avLst/>
              <a:gdLst/>
              <a:ahLst/>
              <a:cxnLst/>
              <a:rect l="l" t="t" r="r" b="b"/>
              <a:pathLst>
                <a:path w="468" h="1001" extrusionOk="0">
                  <a:moveTo>
                    <a:pt x="300" y="0"/>
                  </a:moveTo>
                  <a:cubicBezTo>
                    <a:pt x="267" y="0"/>
                    <a:pt x="234" y="34"/>
                    <a:pt x="234" y="34"/>
                  </a:cubicBezTo>
                  <a:cubicBezTo>
                    <a:pt x="167" y="67"/>
                    <a:pt x="134" y="100"/>
                    <a:pt x="134" y="134"/>
                  </a:cubicBezTo>
                  <a:cubicBezTo>
                    <a:pt x="100" y="134"/>
                    <a:pt x="67" y="167"/>
                    <a:pt x="67" y="200"/>
                  </a:cubicBezTo>
                  <a:cubicBezTo>
                    <a:pt x="34" y="234"/>
                    <a:pt x="34" y="267"/>
                    <a:pt x="34" y="300"/>
                  </a:cubicBezTo>
                  <a:cubicBezTo>
                    <a:pt x="0" y="334"/>
                    <a:pt x="0" y="367"/>
                    <a:pt x="34" y="434"/>
                  </a:cubicBezTo>
                  <a:cubicBezTo>
                    <a:pt x="0" y="467"/>
                    <a:pt x="34" y="501"/>
                    <a:pt x="67" y="567"/>
                  </a:cubicBezTo>
                  <a:cubicBezTo>
                    <a:pt x="67" y="584"/>
                    <a:pt x="84" y="592"/>
                    <a:pt x="104" y="592"/>
                  </a:cubicBezTo>
                  <a:cubicBezTo>
                    <a:pt x="125" y="592"/>
                    <a:pt x="150" y="584"/>
                    <a:pt x="167" y="567"/>
                  </a:cubicBezTo>
                  <a:lnTo>
                    <a:pt x="367" y="567"/>
                  </a:lnTo>
                  <a:cubicBezTo>
                    <a:pt x="367" y="567"/>
                    <a:pt x="367" y="601"/>
                    <a:pt x="367" y="601"/>
                  </a:cubicBezTo>
                  <a:cubicBezTo>
                    <a:pt x="367" y="634"/>
                    <a:pt x="334" y="667"/>
                    <a:pt x="334" y="667"/>
                  </a:cubicBezTo>
                  <a:cubicBezTo>
                    <a:pt x="334" y="701"/>
                    <a:pt x="334" y="734"/>
                    <a:pt x="300" y="734"/>
                  </a:cubicBezTo>
                  <a:lnTo>
                    <a:pt x="267" y="767"/>
                  </a:lnTo>
                  <a:lnTo>
                    <a:pt x="234" y="801"/>
                  </a:lnTo>
                  <a:cubicBezTo>
                    <a:pt x="200" y="834"/>
                    <a:pt x="167" y="834"/>
                    <a:pt x="134" y="834"/>
                  </a:cubicBezTo>
                  <a:cubicBezTo>
                    <a:pt x="134" y="834"/>
                    <a:pt x="100" y="834"/>
                    <a:pt x="100" y="801"/>
                  </a:cubicBezTo>
                  <a:lnTo>
                    <a:pt x="67" y="834"/>
                  </a:lnTo>
                  <a:cubicBezTo>
                    <a:pt x="34" y="834"/>
                    <a:pt x="34" y="834"/>
                    <a:pt x="34" y="868"/>
                  </a:cubicBezTo>
                  <a:cubicBezTo>
                    <a:pt x="34" y="868"/>
                    <a:pt x="34" y="901"/>
                    <a:pt x="34" y="901"/>
                  </a:cubicBezTo>
                  <a:cubicBezTo>
                    <a:pt x="34" y="901"/>
                    <a:pt x="34" y="934"/>
                    <a:pt x="34" y="968"/>
                  </a:cubicBezTo>
                  <a:cubicBezTo>
                    <a:pt x="34" y="968"/>
                    <a:pt x="67" y="968"/>
                    <a:pt x="67" y="1001"/>
                  </a:cubicBezTo>
                  <a:lnTo>
                    <a:pt x="134" y="1001"/>
                  </a:lnTo>
                  <a:cubicBezTo>
                    <a:pt x="167" y="1001"/>
                    <a:pt x="200" y="968"/>
                    <a:pt x="234" y="968"/>
                  </a:cubicBezTo>
                  <a:cubicBezTo>
                    <a:pt x="267" y="934"/>
                    <a:pt x="300" y="901"/>
                    <a:pt x="334" y="868"/>
                  </a:cubicBezTo>
                  <a:cubicBezTo>
                    <a:pt x="367" y="834"/>
                    <a:pt x="400" y="801"/>
                    <a:pt x="400" y="767"/>
                  </a:cubicBezTo>
                  <a:cubicBezTo>
                    <a:pt x="434" y="734"/>
                    <a:pt x="434" y="701"/>
                    <a:pt x="467" y="667"/>
                  </a:cubicBezTo>
                  <a:cubicBezTo>
                    <a:pt x="467" y="634"/>
                    <a:pt x="467" y="601"/>
                    <a:pt x="467" y="567"/>
                  </a:cubicBezTo>
                  <a:cubicBezTo>
                    <a:pt x="467" y="534"/>
                    <a:pt x="467" y="501"/>
                    <a:pt x="467" y="501"/>
                  </a:cubicBezTo>
                  <a:cubicBezTo>
                    <a:pt x="467" y="467"/>
                    <a:pt x="434" y="434"/>
                    <a:pt x="434" y="434"/>
                  </a:cubicBezTo>
                  <a:cubicBezTo>
                    <a:pt x="400" y="401"/>
                    <a:pt x="400" y="401"/>
                    <a:pt x="367" y="401"/>
                  </a:cubicBezTo>
                  <a:lnTo>
                    <a:pt x="134" y="401"/>
                  </a:lnTo>
                  <a:lnTo>
                    <a:pt x="134" y="367"/>
                  </a:lnTo>
                  <a:cubicBezTo>
                    <a:pt x="134" y="334"/>
                    <a:pt x="134" y="300"/>
                    <a:pt x="167" y="267"/>
                  </a:cubicBezTo>
                  <a:cubicBezTo>
                    <a:pt x="167" y="234"/>
                    <a:pt x="200" y="200"/>
                    <a:pt x="234" y="200"/>
                  </a:cubicBezTo>
                  <a:cubicBezTo>
                    <a:pt x="267" y="167"/>
                    <a:pt x="300" y="167"/>
                    <a:pt x="334" y="167"/>
                  </a:cubicBezTo>
                  <a:cubicBezTo>
                    <a:pt x="334" y="167"/>
                    <a:pt x="334" y="167"/>
                    <a:pt x="367" y="200"/>
                  </a:cubicBezTo>
                  <a:lnTo>
                    <a:pt x="400" y="167"/>
                  </a:lnTo>
                  <a:lnTo>
                    <a:pt x="434" y="134"/>
                  </a:lnTo>
                  <a:cubicBezTo>
                    <a:pt x="434" y="134"/>
                    <a:pt x="434" y="100"/>
                    <a:pt x="434" y="100"/>
                  </a:cubicBezTo>
                  <a:cubicBezTo>
                    <a:pt x="434" y="67"/>
                    <a:pt x="434" y="67"/>
                    <a:pt x="434" y="34"/>
                  </a:cubicBezTo>
                  <a:cubicBezTo>
                    <a:pt x="400" y="34"/>
                    <a:pt x="400" y="0"/>
                    <a:pt x="3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580;p54"/>
            <p:cNvSpPr/>
            <p:nvPr/>
          </p:nvSpPr>
          <p:spPr>
            <a:xfrm>
              <a:off x="4519225" y="1996875"/>
              <a:ext cx="15875" cy="32550"/>
            </a:xfrm>
            <a:custGeom>
              <a:avLst/>
              <a:gdLst/>
              <a:ahLst/>
              <a:cxnLst/>
              <a:rect l="l" t="t" r="r" b="b"/>
              <a:pathLst>
                <a:path w="635" h="1302" extrusionOk="0">
                  <a:moveTo>
                    <a:pt x="368" y="0"/>
                  </a:moveTo>
                  <a:cubicBezTo>
                    <a:pt x="334" y="0"/>
                    <a:pt x="301" y="0"/>
                    <a:pt x="268" y="34"/>
                  </a:cubicBezTo>
                  <a:cubicBezTo>
                    <a:pt x="234" y="67"/>
                    <a:pt x="168" y="100"/>
                    <a:pt x="168" y="167"/>
                  </a:cubicBezTo>
                  <a:cubicBezTo>
                    <a:pt x="134" y="201"/>
                    <a:pt x="101" y="234"/>
                    <a:pt x="67" y="267"/>
                  </a:cubicBezTo>
                  <a:cubicBezTo>
                    <a:pt x="34" y="334"/>
                    <a:pt x="34" y="367"/>
                    <a:pt x="34" y="401"/>
                  </a:cubicBezTo>
                  <a:cubicBezTo>
                    <a:pt x="1" y="467"/>
                    <a:pt x="1" y="501"/>
                    <a:pt x="34" y="534"/>
                  </a:cubicBezTo>
                  <a:cubicBezTo>
                    <a:pt x="34" y="567"/>
                    <a:pt x="34" y="601"/>
                    <a:pt x="34" y="634"/>
                  </a:cubicBezTo>
                  <a:cubicBezTo>
                    <a:pt x="34" y="668"/>
                    <a:pt x="34" y="701"/>
                    <a:pt x="67" y="701"/>
                  </a:cubicBezTo>
                  <a:cubicBezTo>
                    <a:pt x="67" y="734"/>
                    <a:pt x="101" y="734"/>
                    <a:pt x="134" y="734"/>
                  </a:cubicBezTo>
                  <a:lnTo>
                    <a:pt x="401" y="734"/>
                  </a:lnTo>
                  <a:cubicBezTo>
                    <a:pt x="434" y="734"/>
                    <a:pt x="434" y="768"/>
                    <a:pt x="468" y="768"/>
                  </a:cubicBezTo>
                  <a:cubicBezTo>
                    <a:pt x="468" y="801"/>
                    <a:pt x="468" y="801"/>
                    <a:pt x="468" y="834"/>
                  </a:cubicBezTo>
                  <a:cubicBezTo>
                    <a:pt x="468" y="868"/>
                    <a:pt x="468" y="901"/>
                    <a:pt x="468" y="934"/>
                  </a:cubicBezTo>
                  <a:cubicBezTo>
                    <a:pt x="434" y="934"/>
                    <a:pt x="434" y="968"/>
                    <a:pt x="401" y="1001"/>
                  </a:cubicBezTo>
                  <a:cubicBezTo>
                    <a:pt x="401" y="1034"/>
                    <a:pt x="368" y="1068"/>
                    <a:pt x="368" y="1068"/>
                  </a:cubicBezTo>
                  <a:cubicBezTo>
                    <a:pt x="334" y="1101"/>
                    <a:pt x="301" y="1135"/>
                    <a:pt x="268" y="1135"/>
                  </a:cubicBezTo>
                  <a:cubicBezTo>
                    <a:pt x="268" y="1135"/>
                    <a:pt x="234" y="1168"/>
                    <a:pt x="201" y="1168"/>
                  </a:cubicBezTo>
                  <a:lnTo>
                    <a:pt x="134" y="1168"/>
                  </a:lnTo>
                  <a:cubicBezTo>
                    <a:pt x="134" y="1168"/>
                    <a:pt x="134" y="1135"/>
                    <a:pt x="101" y="1135"/>
                  </a:cubicBezTo>
                  <a:cubicBezTo>
                    <a:pt x="101" y="1101"/>
                    <a:pt x="101" y="1101"/>
                    <a:pt x="101" y="1101"/>
                  </a:cubicBezTo>
                  <a:lnTo>
                    <a:pt x="101" y="1068"/>
                  </a:lnTo>
                  <a:lnTo>
                    <a:pt x="34" y="1101"/>
                  </a:lnTo>
                  <a:cubicBezTo>
                    <a:pt x="34" y="1135"/>
                    <a:pt x="34" y="1135"/>
                    <a:pt x="34" y="1135"/>
                  </a:cubicBezTo>
                  <a:cubicBezTo>
                    <a:pt x="34" y="1168"/>
                    <a:pt x="67" y="1201"/>
                    <a:pt x="67" y="1235"/>
                  </a:cubicBezTo>
                  <a:cubicBezTo>
                    <a:pt x="67" y="1268"/>
                    <a:pt x="101" y="1301"/>
                    <a:pt x="134" y="1301"/>
                  </a:cubicBezTo>
                  <a:lnTo>
                    <a:pt x="234" y="1301"/>
                  </a:lnTo>
                  <a:cubicBezTo>
                    <a:pt x="268" y="1301"/>
                    <a:pt x="301" y="1301"/>
                    <a:pt x="334" y="1268"/>
                  </a:cubicBezTo>
                  <a:cubicBezTo>
                    <a:pt x="368" y="1235"/>
                    <a:pt x="434" y="1201"/>
                    <a:pt x="468" y="1168"/>
                  </a:cubicBezTo>
                  <a:cubicBezTo>
                    <a:pt x="501" y="1135"/>
                    <a:pt x="534" y="1101"/>
                    <a:pt x="534" y="1034"/>
                  </a:cubicBezTo>
                  <a:cubicBezTo>
                    <a:pt x="568" y="1001"/>
                    <a:pt x="601" y="968"/>
                    <a:pt x="601" y="901"/>
                  </a:cubicBezTo>
                  <a:cubicBezTo>
                    <a:pt x="635" y="868"/>
                    <a:pt x="635" y="801"/>
                    <a:pt x="635" y="768"/>
                  </a:cubicBezTo>
                  <a:cubicBezTo>
                    <a:pt x="635" y="734"/>
                    <a:pt x="635" y="701"/>
                    <a:pt x="635" y="668"/>
                  </a:cubicBezTo>
                  <a:cubicBezTo>
                    <a:pt x="635" y="634"/>
                    <a:pt x="601" y="601"/>
                    <a:pt x="601" y="601"/>
                  </a:cubicBezTo>
                  <a:cubicBezTo>
                    <a:pt x="568" y="567"/>
                    <a:pt x="534" y="567"/>
                    <a:pt x="501" y="567"/>
                  </a:cubicBezTo>
                  <a:lnTo>
                    <a:pt x="234" y="567"/>
                  </a:lnTo>
                  <a:cubicBezTo>
                    <a:pt x="234" y="567"/>
                    <a:pt x="201" y="534"/>
                    <a:pt x="201" y="534"/>
                  </a:cubicBezTo>
                  <a:cubicBezTo>
                    <a:pt x="201" y="501"/>
                    <a:pt x="201" y="467"/>
                    <a:pt x="201" y="467"/>
                  </a:cubicBezTo>
                  <a:cubicBezTo>
                    <a:pt x="201" y="434"/>
                    <a:pt x="201" y="401"/>
                    <a:pt x="201" y="367"/>
                  </a:cubicBezTo>
                  <a:cubicBezTo>
                    <a:pt x="201" y="334"/>
                    <a:pt x="234" y="334"/>
                    <a:pt x="234" y="301"/>
                  </a:cubicBezTo>
                  <a:lnTo>
                    <a:pt x="268" y="234"/>
                  </a:lnTo>
                  <a:cubicBezTo>
                    <a:pt x="301" y="234"/>
                    <a:pt x="334" y="201"/>
                    <a:pt x="334" y="201"/>
                  </a:cubicBezTo>
                  <a:cubicBezTo>
                    <a:pt x="368" y="167"/>
                    <a:pt x="401" y="167"/>
                    <a:pt x="401" y="167"/>
                  </a:cubicBezTo>
                  <a:lnTo>
                    <a:pt x="468" y="167"/>
                  </a:lnTo>
                  <a:cubicBezTo>
                    <a:pt x="468" y="167"/>
                    <a:pt x="501" y="201"/>
                    <a:pt x="501" y="201"/>
                  </a:cubicBezTo>
                  <a:lnTo>
                    <a:pt x="501" y="234"/>
                  </a:lnTo>
                  <a:cubicBezTo>
                    <a:pt x="501" y="234"/>
                    <a:pt x="501" y="267"/>
                    <a:pt x="501" y="267"/>
                  </a:cubicBezTo>
                  <a:lnTo>
                    <a:pt x="534" y="234"/>
                  </a:lnTo>
                  <a:lnTo>
                    <a:pt x="534" y="201"/>
                  </a:lnTo>
                  <a:cubicBezTo>
                    <a:pt x="534" y="201"/>
                    <a:pt x="534" y="201"/>
                    <a:pt x="534" y="167"/>
                  </a:cubicBezTo>
                  <a:cubicBezTo>
                    <a:pt x="534" y="167"/>
                    <a:pt x="534" y="134"/>
                    <a:pt x="534" y="100"/>
                  </a:cubicBezTo>
                  <a:cubicBezTo>
                    <a:pt x="501" y="67"/>
                    <a:pt x="501" y="34"/>
                    <a:pt x="468" y="34"/>
                  </a:cubicBezTo>
                  <a:cubicBezTo>
                    <a:pt x="434" y="0"/>
                    <a:pt x="401" y="0"/>
                    <a:pt x="3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581;p54"/>
            <p:cNvSpPr/>
            <p:nvPr/>
          </p:nvSpPr>
          <p:spPr>
            <a:xfrm>
              <a:off x="4535075" y="1989375"/>
              <a:ext cx="9200" cy="29000"/>
            </a:xfrm>
            <a:custGeom>
              <a:avLst/>
              <a:gdLst/>
              <a:ahLst/>
              <a:cxnLst/>
              <a:rect l="l" t="t" r="r" b="b"/>
              <a:pathLst>
                <a:path w="368" h="1160" extrusionOk="0">
                  <a:moveTo>
                    <a:pt x="167" y="0"/>
                  </a:moveTo>
                  <a:lnTo>
                    <a:pt x="134" y="34"/>
                  </a:lnTo>
                  <a:cubicBezTo>
                    <a:pt x="134" y="34"/>
                    <a:pt x="134" y="67"/>
                    <a:pt x="134" y="67"/>
                  </a:cubicBezTo>
                  <a:cubicBezTo>
                    <a:pt x="134" y="67"/>
                    <a:pt x="134" y="100"/>
                    <a:pt x="134" y="100"/>
                  </a:cubicBezTo>
                  <a:lnTo>
                    <a:pt x="134" y="367"/>
                  </a:lnTo>
                  <a:lnTo>
                    <a:pt x="67" y="434"/>
                  </a:lnTo>
                  <a:lnTo>
                    <a:pt x="1" y="467"/>
                  </a:lnTo>
                  <a:cubicBezTo>
                    <a:pt x="1" y="467"/>
                    <a:pt x="1" y="501"/>
                    <a:pt x="1" y="501"/>
                  </a:cubicBezTo>
                  <a:lnTo>
                    <a:pt x="1" y="567"/>
                  </a:lnTo>
                  <a:lnTo>
                    <a:pt x="101" y="534"/>
                  </a:lnTo>
                  <a:lnTo>
                    <a:pt x="101" y="934"/>
                  </a:lnTo>
                  <a:cubicBezTo>
                    <a:pt x="101" y="1034"/>
                    <a:pt x="101" y="1101"/>
                    <a:pt x="134" y="1134"/>
                  </a:cubicBezTo>
                  <a:cubicBezTo>
                    <a:pt x="151" y="1151"/>
                    <a:pt x="167" y="1159"/>
                    <a:pt x="188" y="1159"/>
                  </a:cubicBezTo>
                  <a:cubicBezTo>
                    <a:pt x="209" y="1159"/>
                    <a:pt x="234" y="1151"/>
                    <a:pt x="267" y="1134"/>
                  </a:cubicBezTo>
                  <a:lnTo>
                    <a:pt x="334" y="1101"/>
                  </a:lnTo>
                  <a:cubicBezTo>
                    <a:pt x="367" y="1101"/>
                    <a:pt x="367" y="1101"/>
                    <a:pt x="367" y="1068"/>
                  </a:cubicBezTo>
                  <a:cubicBezTo>
                    <a:pt x="367" y="1068"/>
                    <a:pt x="367" y="1068"/>
                    <a:pt x="367" y="1034"/>
                  </a:cubicBezTo>
                  <a:lnTo>
                    <a:pt x="367" y="1001"/>
                  </a:lnTo>
                  <a:cubicBezTo>
                    <a:pt x="367" y="968"/>
                    <a:pt x="367" y="968"/>
                    <a:pt x="367" y="968"/>
                  </a:cubicBezTo>
                  <a:lnTo>
                    <a:pt x="334" y="968"/>
                  </a:lnTo>
                  <a:lnTo>
                    <a:pt x="301" y="1001"/>
                  </a:lnTo>
                  <a:lnTo>
                    <a:pt x="201" y="1001"/>
                  </a:lnTo>
                  <a:lnTo>
                    <a:pt x="201" y="968"/>
                  </a:lnTo>
                  <a:cubicBezTo>
                    <a:pt x="201" y="934"/>
                    <a:pt x="201" y="934"/>
                    <a:pt x="201" y="901"/>
                  </a:cubicBezTo>
                  <a:lnTo>
                    <a:pt x="201" y="467"/>
                  </a:lnTo>
                  <a:lnTo>
                    <a:pt x="334" y="367"/>
                  </a:lnTo>
                  <a:cubicBezTo>
                    <a:pt x="334" y="367"/>
                    <a:pt x="334" y="367"/>
                    <a:pt x="367" y="334"/>
                  </a:cubicBezTo>
                  <a:cubicBezTo>
                    <a:pt x="367" y="334"/>
                    <a:pt x="367" y="334"/>
                    <a:pt x="367" y="300"/>
                  </a:cubicBezTo>
                  <a:lnTo>
                    <a:pt x="367" y="267"/>
                  </a:lnTo>
                  <a:cubicBezTo>
                    <a:pt x="367" y="234"/>
                    <a:pt x="367" y="234"/>
                    <a:pt x="367" y="234"/>
                  </a:cubicBezTo>
                  <a:lnTo>
                    <a:pt x="334" y="234"/>
                  </a:lnTo>
                  <a:lnTo>
                    <a:pt x="201" y="300"/>
                  </a:lnTo>
                  <a:lnTo>
                    <a:pt x="201" y="34"/>
                  </a:lnTo>
                  <a:cubicBezTo>
                    <a:pt x="201" y="0"/>
                    <a:pt x="201" y="0"/>
                    <a:pt x="2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582;p54"/>
            <p:cNvSpPr/>
            <p:nvPr/>
          </p:nvSpPr>
          <p:spPr>
            <a:xfrm>
              <a:off x="4546750" y="1987700"/>
              <a:ext cx="11700" cy="25050"/>
            </a:xfrm>
            <a:custGeom>
              <a:avLst/>
              <a:gdLst/>
              <a:ahLst/>
              <a:cxnLst/>
              <a:rect l="l" t="t" r="r" b="b"/>
              <a:pathLst>
                <a:path w="468" h="1002" extrusionOk="0">
                  <a:moveTo>
                    <a:pt x="367" y="501"/>
                  </a:moveTo>
                  <a:lnTo>
                    <a:pt x="367" y="534"/>
                  </a:lnTo>
                  <a:cubicBezTo>
                    <a:pt x="367" y="568"/>
                    <a:pt x="367" y="601"/>
                    <a:pt x="367" y="634"/>
                  </a:cubicBezTo>
                  <a:cubicBezTo>
                    <a:pt x="367" y="668"/>
                    <a:pt x="334" y="701"/>
                    <a:pt x="334" y="734"/>
                  </a:cubicBezTo>
                  <a:cubicBezTo>
                    <a:pt x="301" y="768"/>
                    <a:pt x="301" y="801"/>
                    <a:pt x="267" y="834"/>
                  </a:cubicBezTo>
                  <a:cubicBezTo>
                    <a:pt x="267" y="834"/>
                    <a:pt x="234" y="868"/>
                    <a:pt x="201" y="868"/>
                  </a:cubicBezTo>
                  <a:cubicBezTo>
                    <a:pt x="167" y="901"/>
                    <a:pt x="134" y="901"/>
                    <a:pt x="101" y="901"/>
                  </a:cubicBezTo>
                  <a:cubicBezTo>
                    <a:pt x="67" y="868"/>
                    <a:pt x="67" y="868"/>
                    <a:pt x="101" y="868"/>
                  </a:cubicBezTo>
                  <a:cubicBezTo>
                    <a:pt x="67" y="834"/>
                    <a:pt x="67" y="834"/>
                    <a:pt x="101" y="834"/>
                  </a:cubicBezTo>
                  <a:cubicBezTo>
                    <a:pt x="101" y="768"/>
                    <a:pt x="101" y="734"/>
                    <a:pt x="134" y="701"/>
                  </a:cubicBezTo>
                  <a:cubicBezTo>
                    <a:pt x="167" y="668"/>
                    <a:pt x="201" y="634"/>
                    <a:pt x="234" y="601"/>
                  </a:cubicBezTo>
                  <a:lnTo>
                    <a:pt x="367" y="501"/>
                  </a:lnTo>
                  <a:close/>
                  <a:moveTo>
                    <a:pt x="334" y="0"/>
                  </a:moveTo>
                  <a:cubicBezTo>
                    <a:pt x="301" y="0"/>
                    <a:pt x="301" y="34"/>
                    <a:pt x="267" y="34"/>
                  </a:cubicBezTo>
                  <a:cubicBezTo>
                    <a:pt x="234" y="67"/>
                    <a:pt x="201" y="67"/>
                    <a:pt x="167" y="101"/>
                  </a:cubicBezTo>
                  <a:lnTo>
                    <a:pt x="101" y="201"/>
                  </a:lnTo>
                  <a:lnTo>
                    <a:pt x="67" y="301"/>
                  </a:lnTo>
                  <a:cubicBezTo>
                    <a:pt x="67" y="301"/>
                    <a:pt x="67" y="334"/>
                    <a:pt x="67" y="367"/>
                  </a:cubicBezTo>
                  <a:cubicBezTo>
                    <a:pt x="67" y="401"/>
                    <a:pt x="67" y="401"/>
                    <a:pt x="67" y="401"/>
                  </a:cubicBezTo>
                  <a:lnTo>
                    <a:pt x="134" y="401"/>
                  </a:lnTo>
                  <a:cubicBezTo>
                    <a:pt x="134" y="401"/>
                    <a:pt x="134" y="401"/>
                    <a:pt x="134" y="367"/>
                  </a:cubicBezTo>
                  <a:cubicBezTo>
                    <a:pt x="134" y="334"/>
                    <a:pt x="134" y="334"/>
                    <a:pt x="167" y="301"/>
                  </a:cubicBezTo>
                  <a:cubicBezTo>
                    <a:pt x="167" y="267"/>
                    <a:pt x="201" y="234"/>
                    <a:pt x="234" y="234"/>
                  </a:cubicBezTo>
                  <a:cubicBezTo>
                    <a:pt x="251" y="217"/>
                    <a:pt x="267" y="209"/>
                    <a:pt x="284" y="209"/>
                  </a:cubicBezTo>
                  <a:cubicBezTo>
                    <a:pt x="301" y="209"/>
                    <a:pt x="317" y="217"/>
                    <a:pt x="334" y="234"/>
                  </a:cubicBezTo>
                  <a:cubicBezTo>
                    <a:pt x="367" y="234"/>
                    <a:pt x="367" y="267"/>
                    <a:pt x="367" y="334"/>
                  </a:cubicBezTo>
                  <a:lnTo>
                    <a:pt x="201" y="467"/>
                  </a:lnTo>
                  <a:lnTo>
                    <a:pt x="134" y="568"/>
                  </a:lnTo>
                  <a:cubicBezTo>
                    <a:pt x="101" y="601"/>
                    <a:pt x="67" y="634"/>
                    <a:pt x="34" y="668"/>
                  </a:cubicBezTo>
                  <a:cubicBezTo>
                    <a:pt x="34" y="701"/>
                    <a:pt x="1" y="734"/>
                    <a:pt x="1" y="768"/>
                  </a:cubicBezTo>
                  <a:cubicBezTo>
                    <a:pt x="1" y="801"/>
                    <a:pt x="1" y="868"/>
                    <a:pt x="1" y="901"/>
                  </a:cubicBezTo>
                  <a:cubicBezTo>
                    <a:pt x="1" y="934"/>
                    <a:pt x="1" y="934"/>
                    <a:pt x="34" y="968"/>
                  </a:cubicBezTo>
                  <a:cubicBezTo>
                    <a:pt x="34" y="968"/>
                    <a:pt x="34" y="1001"/>
                    <a:pt x="67" y="1001"/>
                  </a:cubicBezTo>
                  <a:lnTo>
                    <a:pt x="134" y="1001"/>
                  </a:lnTo>
                  <a:cubicBezTo>
                    <a:pt x="134" y="1001"/>
                    <a:pt x="167" y="1001"/>
                    <a:pt x="201" y="968"/>
                  </a:cubicBezTo>
                  <a:lnTo>
                    <a:pt x="267" y="934"/>
                  </a:lnTo>
                  <a:cubicBezTo>
                    <a:pt x="267" y="934"/>
                    <a:pt x="301" y="901"/>
                    <a:pt x="301" y="868"/>
                  </a:cubicBezTo>
                  <a:cubicBezTo>
                    <a:pt x="334" y="868"/>
                    <a:pt x="334" y="834"/>
                    <a:pt x="367" y="834"/>
                  </a:cubicBezTo>
                  <a:cubicBezTo>
                    <a:pt x="367" y="801"/>
                    <a:pt x="367" y="768"/>
                    <a:pt x="401" y="734"/>
                  </a:cubicBezTo>
                  <a:lnTo>
                    <a:pt x="401" y="801"/>
                  </a:lnTo>
                  <a:cubicBezTo>
                    <a:pt x="367" y="834"/>
                    <a:pt x="367" y="834"/>
                    <a:pt x="401" y="834"/>
                  </a:cubicBezTo>
                  <a:lnTo>
                    <a:pt x="434" y="801"/>
                  </a:lnTo>
                  <a:lnTo>
                    <a:pt x="468" y="801"/>
                  </a:lnTo>
                  <a:cubicBezTo>
                    <a:pt x="468" y="768"/>
                    <a:pt x="468" y="768"/>
                    <a:pt x="468" y="768"/>
                  </a:cubicBezTo>
                  <a:lnTo>
                    <a:pt x="468" y="234"/>
                  </a:lnTo>
                  <a:cubicBezTo>
                    <a:pt x="468" y="201"/>
                    <a:pt x="468" y="167"/>
                    <a:pt x="468" y="101"/>
                  </a:cubicBezTo>
                  <a:cubicBezTo>
                    <a:pt x="468" y="67"/>
                    <a:pt x="434" y="67"/>
                    <a:pt x="434" y="34"/>
                  </a:cubicBezTo>
                  <a:cubicBezTo>
                    <a:pt x="401" y="0"/>
                    <a:pt x="367" y="0"/>
                    <a:pt x="3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583;p54"/>
            <p:cNvSpPr/>
            <p:nvPr/>
          </p:nvSpPr>
          <p:spPr>
            <a:xfrm>
              <a:off x="4560100" y="1975200"/>
              <a:ext cx="10025" cy="29000"/>
            </a:xfrm>
            <a:custGeom>
              <a:avLst/>
              <a:gdLst/>
              <a:ahLst/>
              <a:cxnLst/>
              <a:rect l="l" t="t" r="r" b="b"/>
              <a:pathLst>
                <a:path w="401" h="1160" extrusionOk="0">
                  <a:moveTo>
                    <a:pt x="167" y="0"/>
                  </a:moveTo>
                  <a:lnTo>
                    <a:pt x="134" y="33"/>
                  </a:lnTo>
                  <a:cubicBezTo>
                    <a:pt x="100" y="33"/>
                    <a:pt x="100" y="67"/>
                    <a:pt x="100" y="67"/>
                  </a:cubicBezTo>
                  <a:cubicBezTo>
                    <a:pt x="100" y="67"/>
                    <a:pt x="100" y="100"/>
                    <a:pt x="100" y="100"/>
                  </a:cubicBezTo>
                  <a:lnTo>
                    <a:pt x="100" y="367"/>
                  </a:lnTo>
                  <a:lnTo>
                    <a:pt x="34" y="400"/>
                  </a:lnTo>
                  <a:cubicBezTo>
                    <a:pt x="34" y="434"/>
                    <a:pt x="34" y="434"/>
                    <a:pt x="0" y="434"/>
                  </a:cubicBezTo>
                  <a:cubicBezTo>
                    <a:pt x="0" y="467"/>
                    <a:pt x="0" y="467"/>
                    <a:pt x="0" y="467"/>
                  </a:cubicBezTo>
                  <a:lnTo>
                    <a:pt x="0" y="534"/>
                  </a:lnTo>
                  <a:cubicBezTo>
                    <a:pt x="0" y="534"/>
                    <a:pt x="0" y="534"/>
                    <a:pt x="0" y="567"/>
                  </a:cubicBezTo>
                  <a:lnTo>
                    <a:pt x="34" y="567"/>
                  </a:lnTo>
                  <a:lnTo>
                    <a:pt x="100" y="500"/>
                  </a:lnTo>
                  <a:lnTo>
                    <a:pt x="100" y="934"/>
                  </a:lnTo>
                  <a:cubicBezTo>
                    <a:pt x="100" y="1001"/>
                    <a:pt x="134" y="1068"/>
                    <a:pt x="167" y="1134"/>
                  </a:cubicBezTo>
                  <a:cubicBezTo>
                    <a:pt x="184" y="1151"/>
                    <a:pt x="200" y="1159"/>
                    <a:pt x="221" y="1159"/>
                  </a:cubicBezTo>
                  <a:cubicBezTo>
                    <a:pt x="242" y="1159"/>
                    <a:pt x="267" y="1151"/>
                    <a:pt x="300" y="1134"/>
                  </a:cubicBezTo>
                  <a:lnTo>
                    <a:pt x="367" y="1068"/>
                  </a:lnTo>
                  <a:lnTo>
                    <a:pt x="401" y="1068"/>
                  </a:lnTo>
                  <a:cubicBezTo>
                    <a:pt x="401" y="1034"/>
                    <a:pt x="401" y="1034"/>
                    <a:pt x="401" y="1034"/>
                  </a:cubicBezTo>
                  <a:lnTo>
                    <a:pt x="401" y="967"/>
                  </a:lnTo>
                  <a:cubicBezTo>
                    <a:pt x="401" y="967"/>
                    <a:pt x="401" y="934"/>
                    <a:pt x="401" y="934"/>
                  </a:cubicBezTo>
                  <a:lnTo>
                    <a:pt x="367" y="934"/>
                  </a:lnTo>
                  <a:lnTo>
                    <a:pt x="300" y="967"/>
                  </a:lnTo>
                  <a:lnTo>
                    <a:pt x="234" y="967"/>
                  </a:lnTo>
                  <a:cubicBezTo>
                    <a:pt x="234" y="967"/>
                    <a:pt x="234" y="934"/>
                    <a:pt x="234" y="934"/>
                  </a:cubicBezTo>
                  <a:cubicBezTo>
                    <a:pt x="234" y="901"/>
                    <a:pt x="234" y="901"/>
                    <a:pt x="234" y="867"/>
                  </a:cubicBezTo>
                  <a:lnTo>
                    <a:pt x="200" y="434"/>
                  </a:lnTo>
                  <a:lnTo>
                    <a:pt x="334" y="367"/>
                  </a:lnTo>
                  <a:cubicBezTo>
                    <a:pt x="334" y="367"/>
                    <a:pt x="367" y="367"/>
                    <a:pt x="367" y="334"/>
                  </a:cubicBezTo>
                  <a:cubicBezTo>
                    <a:pt x="367" y="334"/>
                    <a:pt x="367" y="300"/>
                    <a:pt x="367" y="300"/>
                  </a:cubicBezTo>
                  <a:lnTo>
                    <a:pt x="367" y="234"/>
                  </a:lnTo>
                  <a:lnTo>
                    <a:pt x="334" y="234"/>
                  </a:lnTo>
                  <a:lnTo>
                    <a:pt x="200" y="300"/>
                  </a:lnTo>
                  <a:lnTo>
                    <a:pt x="200" y="33"/>
                  </a:lnTo>
                  <a:cubicBezTo>
                    <a:pt x="200" y="33"/>
                    <a:pt x="200" y="0"/>
                    <a:pt x="2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584;p54"/>
            <p:cNvSpPr/>
            <p:nvPr/>
          </p:nvSpPr>
          <p:spPr>
            <a:xfrm>
              <a:off x="4572600" y="1971850"/>
              <a:ext cx="10875" cy="25875"/>
            </a:xfrm>
            <a:custGeom>
              <a:avLst/>
              <a:gdLst/>
              <a:ahLst/>
              <a:cxnLst/>
              <a:rect l="l" t="t" r="r" b="b"/>
              <a:pathLst>
                <a:path w="435" h="1035" extrusionOk="0">
                  <a:moveTo>
                    <a:pt x="401" y="1"/>
                  </a:moveTo>
                  <a:lnTo>
                    <a:pt x="368" y="34"/>
                  </a:lnTo>
                  <a:cubicBezTo>
                    <a:pt x="368" y="67"/>
                    <a:pt x="368" y="67"/>
                    <a:pt x="368" y="101"/>
                  </a:cubicBezTo>
                  <a:lnTo>
                    <a:pt x="368" y="534"/>
                  </a:lnTo>
                  <a:cubicBezTo>
                    <a:pt x="368" y="601"/>
                    <a:pt x="368" y="668"/>
                    <a:pt x="334" y="735"/>
                  </a:cubicBezTo>
                  <a:cubicBezTo>
                    <a:pt x="301" y="801"/>
                    <a:pt x="267" y="835"/>
                    <a:pt x="234" y="868"/>
                  </a:cubicBezTo>
                  <a:cubicBezTo>
                    <a:pt x="201" y="885"/>
                    <a:pt x="176" y="893"/>
                    <a:pt x="155" y="893"/>
                  </a:cubicBezTo>
                  <a:cubicBezTo>
                    <a:pt x="134" y="893"/>
                    <a:pt x="117" y="885"/>
                    <a:pt x="101" y="868"/>
                  </a:cubicBezTo>
                  <a:cubicBezTo>
                    <a:pt x="101" y="835"/>
                    <a:pt x="67" y="768"/>
                    <a:pt x="67" y="701"/>
                  </a:cubicBezTo>
                  <a:lnTo>
                    <a:pt x="67" y="268"/>
                  </a:lnTo>
                  <a:lnTo>
                    <a:pt x="34" y="268"/>
                  </a:lnTo>
                  <a:cubicBezTo>
                    <a:pt x="1" y="301"/>
                    <a:pt x="1" y="301"/>
                    <a:pt x="34" y="301"/>
                  </a:cubicBezTo>
                  <a:lnTo>
                    <a:pt x="1" y="768"/>
                  </a:lnTo>
                  <a:cubicBezTo>
                    <a:pt x="1" y="835"/>
                    <a:pt x="1" y="868"/>
                    <a:pt x="1" y="935"/>
                  </a:cubicBezTo>
                  <a:cubicBezTo>
                    <a:pt x="1" y="968"/>
                    <a:pt x="34" y="1001"/>
                    <a:pt x="34" y="1001"/>
                  </a:cubicBezTo>
                  <a:cubicBezTo>
                    <a:pt x="67" y="1035"/>
                    <a:pt x="101" y="1035"/>
                    <a:pt x="101" y="1035"/>
                  </a:cubicBezTo>
                  <a:lnTo>
                    <a:pt x="201" y="1035"/>
                  </a:lnTo>
                  <a:cubicBezTo>
                    <a:pt x="267" y="1001"/>
                    <a:pt x="301" y="968"/>
                    <a:pt x="301" y="935"/>
                  </a:cubicBezTo>
                  <a:cubicBezTo>
                    <a:pt x="334" y="901"/>
                    <a:pt x="368" y="868"/>
                    <a:pt x="368" y="801"/>
                  </a:cubicBezTo>
                  <a:lnTo>
                    <a:pt x="368" y="868"/>
                  </a:lnTo>
                  <a:cubicBezTo>
                    <a:pt x="368" y="868"/>
                    <a:pt x="368" y="868"/>
                    <a:pt x="368" y="901"/>
                  </a:cubicBezTo>
                  <a:lnTo>
                    <a:pt x="401" y="868"/>
                  </a:lnTo>
                  <a:cubicBezTo>
                    <a:pt x="434" y="868"/>
                    <a:pt x="434" y="868"/>
                    <a:pt x="434" y="835"/>
                  </a:cubicBezTo>
                  <a:cubicBezTo>
                    <a:pt x="434" y="835"/>
                    <a:pt x="434" y="835"/>
                    <a:pt x="434" y="801"/>
                  </a:cubicBezTo>
                  <a:lnTo>
                    <a:pt x="434" y="34"/>
                  </a:lnTo>
                  <a:cubicBezTo>
                    <a:pt x="434" y="34"/>
                    <a:pt x="434" y="1"/>
                    <a:pt x="4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585;p54"/>
            <p:cNvSpPr/>
            <p:nvPr/>
          </p:nvSpPr>
          <p:spPr>
            <a:xfrm>
              <a:off x="4589275" y="1965175"/>
              <a:ext cx="10875" cy="25050"/>
            </a:xfrm>
            <a:custGeom>
              <a:avLst/>
              <a:gdLst/>
              <a:ahLst/>
              <a:cxnLst/>
              <a:rect l="l" t="t" r="r" b="b"/>
              <a:pathLst>
                <a:path w="435" h="1002" extrusionOk="0">
                  <a:moveTo>
                    <a:pt x="301" y="1"/>
                  </a:moveTo>
                  <a:cubicBezTo>
                    <a:pt x="268" y="1"/>
                    <a:pt x="234" y="34"/>
                    <a:pt x="201" y="34"/>
                  </a:cubicBezTo>
                  <a:cubicBezTo>
                    <a:pt x="168" y="68"/>
                    <a:pt x="134" y="101"/>
                    <a:pt x="101" y="101"/>
                  </a:cubicBezTo>
                  <a:cubicBezTo>
                    <a:pt x="67" y="134"/>
                    <a:pt x="67" y="168"/>
                    <a:pt x="34" y="201"/>
                  </a:cubicBezTo>
                  <a:cubicBezTo>
                    <a:pt x="34" y="234"/>
                    <a:pt x="1" y="268"/>
                    <a:pt x="1" y="301"/>
                  </a:cubicBezTo>
                  <a:cubicBezTo>
                    <a:pt x="1" y="334"/>
                    <a:pt x="1" y="368"/>
                    <a:pt x="1" y="401"/>
                  </a:cubicBezTo>
                  <a:cubicBezTo>
                    <a:pt x="1" y="468"/>
                    <a:pt x="1" y="501"/>
                    <a:pt x="34" y="568"/>
                  </a:cubicBezTo>
                  <a:cubicBezTo>
                    <a:pt x="51" y="585"/>
                    <a:pt x="67" y="593"/>
                    <a:pt x="88" y="593"/>
                  </a:cubicBezTo>
                  <a:cubicBezTo>
                    <a:pt x="109" y="593"/>
                    <a:pt x="134" y="585"/>
                    <a:pt x="168" y="568"/>
                  </a:cubicBezTo>
                  <a:lnTo>
                    <a:pt x="334" y="568"/>
                  </a:lnTo>
                  <a:cubicBezTo>
                    <a:pt x="334" y="568"/>
                    <a:pt x="334" y="601"/>
                    <a:pt x="334" y="601"/>
                  </a:cubicBezTo>
                  <a:cubicBezTo>
                    <a:pt x="334" y="635"/>
                    <a:pt x="334" y="668"/>
                    <a:pt x="334" y="668"/>
                  </a:cubicBezTo>
                  <a:lnTo>
                    <a:pt x="301" y="735"/>
                  </a:lnTo>
                  <a:lnTo>
                    <a:pt x="234" y="768"/>
                  </a:lnTo>
                  <a:lnTo>
                    <a:pt x="201" y="801"/>
                  </a:lnTo>
                  <a:cubicBezTo>
                    <a:pt x="168" y="835"/>
                    <a:pt x="134" y="835"/>
                    <a:pt x="134" y="835"/>
                  </a:cubicBezTo>
                  <a:cubicBezTo>
                    <a:pt x="101" y="835"/>
                    <a:pt x="67" y="835"/>
                    <a:pt x="67" y="801"/>
                  </a:cubicBezTo>
                  <a:lnTo>
                    <a:pt x="34" y="835"/>
                  </a:lnTo>
                  <a:cubicBezTo>
                    <a:pt x="34" y="835"/>
                    <a:pt x="1" y="835"/>
                    <a:pt x="1" y="868"/>
                  </a:cubicBezTo>
                  <a:cubicBezTo>
                    <a:pt x="1" y="868"/>
                    <a:pt x="1" y="868"/>
                    <a:pt x="1" y="901"/>
                  </a:cubicBezTo>
                  <a:cubicBezTo>
                    <a:pt x="1" y="901"/>
                    <a:pt x="1" y="935"/>
                    <a:pt x="1" y="935"/>
                  </a:cubicBezTo>
                  <a:cubicBezTo>
                    <a:pt x="34" y="968"/>
                    <a:pt x="34" y="968"/>
                    <a:pt x="67" y="1002"/>
                  </a:cubicBezTo>
                  <a:lnTo>
                    <a:pt x="134" y="1002"/>
                  </a:lnTo>
                  <a:cubicBezTo>
                    <a:pt x="168" y="968"/>
                    <a:pt x="201" y="968"/>
                    <a:pt x="234" y="935"/>
                  </a:cubicBezTo>
                  <a:cubicBezTo>
                    <a:pt x="268" y="935"/>
                    <a:pt x="301" y="901"/>
                    <a:pt x="334" y="868"/>
                  </a:cubicBezTo>
                  <a:lnTo>
                    <a:pt x="401" y="768"/>
                  </a:lnTo>
                  <a:cubicBezTo>
                    <a:pt x="401" y="735"/>
                    <a:pt x="434" y="701"/>
                    <a:pt x="434" y="668"/>
                  </a:cubicBezTo>
                  <a:cubicBezTo>
                    <a:pt x="434" y="635"/>
                    <a:pt x="434" y="601"/>
                    <a:pt x="434" y="568"/>
                  </a:cubicBezTo>
                  <a:cubicBezTo>
                    <a:pt x="434" y="535"/>
                    <a:pt x="434" y="501"/>
                    <a:pt x="434" y="468"/>
                  </a:cubicBezTo>
                  <a:cubicBezTo>
                    <a:pt x="434" y="434"/>
                    <a:pt x="401" y="401"/>
                    <a:pt x="368" y="401"/>
                  </a:cubicBezTo>
                  <a:lnTo>
                    <a:pt x="101" y="401"/>
                  </a:lnTo>
                  <a:lnTo>
                    <a:pt x="101" y="368"/>
                  </a:lnTo>
                  <a:cubicBezTo>
                    <a:pt x="101" y="334"/>
                    <a:pt x="134" y="301"/>
                    <a:pt x="134" y="268"/>
                  </a:cubicBezTo>
                  <a:cubicBezTo>
                    <a:pt x="168" y="234"/>
                    <a:pt x="201" y="201"/>
                    <a:pt x="234" y="168"/>
                  </a:cubicBezTo>
                  <a:lnTo>
                    <a:pt x="368" y="168"/>
                  </a:lnTo>
                  <a:lnTo>
                    <a:pt x="401" y="134"/>
                  </a:lnTo>
                  <a:cubicBezTo>
                    <a:pt x="401" y="134"/>
                    <a:pt x="401" y="101"/>
                    <a:pt x="401" y="101"/>
                  </a:cubicBezTo>
                  <a:cubicBezTo>
                    <a:pt x="401" y="68"/>
                    <a:pt x="401" y="68"/>
                    <a:pt x="401" y="34"/>
                  </a:cubicBezTo>
                  <a:cubicBezTo>
                    <a:pt x="401" y="34"/>
                    <a:pt x="368" y="1"/>
                    <a:pt x="3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586;p54"/>
            <p:cNvSpPr/>
            <p:nvPr/>
          </p:nvSpPr>
          <p:spPr>
            <a:xfrm>
              <a:off x="4254875" y="2151150"/>
              <a:ext cx="3350" cy="33375"/>
            </a:xfrm>
            <a:custGeom>
              <a:avLst/>
              <a:gdLst/>
              <a:ahLst/>
              <a:cxnLst/>
              <a:rect l="l" t="t" r="r" b="b"/>
              <a:pathLst>
                <a:path w="134" h="1335" extrusionOk="0">
                  <a:moveTo>
                    <a:pt x="67" y="0"/>
                  </a:moveTo>
                  <a:cubicBezTo>
                    <a:pt x="34" y="34"/>
                    <a:pt x="1" y="34"/>
                    <a:pt x="1" y="67"/>
                  </a:cubicBezTo>
                  <a:lnTo>
                    <a:pt x="1" y="1268"/>
                  </a:lnTo>
                  <a:cubicBezTo>
                    <a:pt x="1" y="1301"/>
                    <a:pt x="34" y="1335"/>
                    <a:pt x="67" y="1335"/>
                  </a:cubicBezTo>
                  <a:cubicBezTo>
                    <a:pt x="101" y="1335"/>
                    <a:pt x="134" y="1301"/>
                    <a:pt x="134" y="1268"/>
                  </a:cubicBezTo>
                  <a:lnTo>
                    <a:pt x="134" y="67"/>
                  </a:lnTo>
                  <a:cubicBezTo>
                    <a:pt x="134" y="34"/>
                    <a:pt x="101" y="0"/>
                    <a:pt x="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587;p54"/>
            <p:cNvSpPr/>
            <p:nvPr/>
          </p:nvSpPr>
          <p:spPr>
            <a:xfrm>
              <a:off x="4245700" y="2163300"/>
              <a:ext cx="22550" cy="22900"/>
            </a:xfrm>
            <a:custGeom>
              <a:avLst/>
              <a:gdLst/>
              <a:ahLst/>
              <a:cxnLst/>
              <a:rect l="l" t="t" r="r" b="b"/>
              <a:pathLst>
                <a:path w="902" h="916" extrusionOk="0">
                  <a:moveTo>
                    <a:pt x="806" y="1"/>
                  </a:moveTo>
                  <a:cubicBezTo>
                    <a:pt x="785" y="1"/>
                    <a:pt x="768" y="25"/>
                    <a:pt x="768" y="48"/>
                  </a:cubicBezTo>
                  <a:lnTo>
                    <a:pt x="434" y="749"/>
                  </a:lnTo>
                  <a:lnTo>
                    <a:pt x="101" y="448"/>
                  </a:lnTo>
                  <a:cubicBezTo>
                    <a:pt x="84" y="432"/>
                    <a:pt x="67" y="423"/>
                    <a:pt x="51" y="423"/>
                  </a:cubicBezTo>
                  <a:cubicBezTo>
                    <a:pt x="34" y="423"/>
                    <a:pt x="17" y="432"/>
                    <a:pt x="1" y="448"/>
                  </a:cubicBezTo>
                  <a:cubicBezTo>
                    <a:pt x="1" y="482"/>
                    <a:pt x="1" y="515"/>
                    <a:pt x="1" y="549"/>
                  </a:cubicBezTo>
                  <a:lnTo>
                    <a:pt x="401" y="915"/>
                  </a:lnTo>
                  <a:lnTo>
                    <a:pt x="434" y="915"/>
                  </a:lnTo>
                  <a:cubicBezTo>
                    <a:pt x="468" y="915"/>
                    <a:pt x="501" y="915"/>
                    <a:pt x="501" y="882"/>
                  </a:cubicBezTo>
                  <a:lnTo>
                    <a:pt x="868" y="82"/>
                  </a:lnTo>
                  <a:cubicBezTo>
                    <a:pt x="901" y="48"/>
                    <a:pt x="868" y="15"/>
                    <a:pt x="835" y="15"/>
                  </a:cubicBezTo>
                  <a:cubicBezTo>
                    <a:pt x="825" y="5"/>
                    <a:pt x="815" y="1"/>
                    <a:pt x="8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588;p54"/>
            <p:cNvSpPr/>
            <p:nvPr/>
          </p:nvSpPr>
          <p:spPr>
            <a:xfrm>
              <a:off x="3676975" y="2623150"/>
              <a:ext cx="11700" cy="41725"/>
            </a:xfrm>
            <a:custGeom>
              <a:avLst/>
              <a:gdLst/>
              <a:ahLst/>
              <a:cxnLst/>
              <a:rect l="l" t="t" r="r" b="b"/>
              <a:pathLst>
                <a:path w="468" h="1669" extrusionOk="0">
                  <a:moveTo>
                    <a:pt x="434" y="1"/>
                  </a:moveTo>
                  <a:cubicBezTo>
                    <a:pt x="400" y="1"/>
                    <a:pt x="400" y="34"/>
                    <a:pt x="400" y="34"/>
                  </a:cubicBezTo>
                  <a:cubicBezTo>
                    <a:pt x="400" y="67"/>
                    <a:pt x="400" y="67"/>
                    <a:pt x="400" y="101"/>
                  </a:cubicBezTo>
                  <a:lnTo>
                    <a:pt x="0" y="1635"/>
                  </a:lnTo>
                  <a:lnTo>
                    <a:pt x="0" y="1668"/>
                  </a:lnTo>
                  <a:lnTo>
                    <a:pt x="33" y="1668"/>
                  </a:lnTo>
                  <a:lnTo>
                    <a:pt x="67" y="1635"/>
                  </a:lnTo>
                  <a:cubicBezTo>
                    <a:pt x="100" y="1635"/>
                    <a:pt x="100" y="1602"/>
                    <a:pt x="100" y="1602"/>
                  </a:cubicBezTo>
                  <a:cubicBezTo>
                    <a:pt x="100" y="1568"/>
                    <a:pt x="100" y="1568"/>
                    <a:pt x="100" y="1568"/>
                  </a:cubicBezTo>
                  <a:lnTo>
                    <a:pt x="46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589;p54"/>
            <p:cNvSpPr/>
            <p:nvPr/>
          </p:nvSpPr>
          <p:spPr>
            <a:xfrm>
              <a:off x="3692800" y="2628150"/>
              <a:ext cx="11700" cy="33400"/>
            </a:xfrm>
            <a:custGeom>
              <a:avLst/>
              <a:gdLst/>
              <a:ahLst/>
              <a:cxnLst/>
              <a:rect l="l" t="t" r="r" b="b"/>
              <a:pathLst>
                <a:path w="468" h="1336" extrusionOk="0">
                  <a:moveTo>
                    <a:pt x="264" y="109"/>
                  </a:moveTo>
                  <a:cubicBezTo>
                    <a:pt x="284" y="109"/>
                    <a:pt x="301" y="118"/>
                    <a:pt x="301" y="134"/>
                  </a:cubicBezTo>
                  <a:cubicBezTo>
                    <a:pt x="334" y="201"/>
                    <a:pt x="368" y="234"/>
                    <a:pt x="368" y="301"/>
                  </a:cubicBezTo>
                  <a:lnTo>
                    <a:pt x="368" y="401"/>
                  </a:lnTo>
                  <a:cubicBezTo>
                    <a:pt x="368" y="501"/>
                    <a:pt x="334" y="568"/>
                    <a:pt x="301" y="635"/>
                  </a:cubicBezTo>
                  <a:cubicBezTo>
                    <a:pt x="301" y="701"/>
                    <a:pt x="268" y="735"/>
                    <a:pt x="201" y="768"/>
                  </a:cubicBezTo>
                  <a:cubicBezTo>
                    <a:pt x="184" y="785"/>
                    <a:pt x="168" y="793"/>
                    <a:pt x="151" y="793"/>
                  </a:cubicBezTo>
                  <a:cubicBezTo>
                    <a:pt x="134" y="793"/>
                    <a:pt x="118" y="785"/>
                    <a:pt x="101" y="768"/>
                  </a:cubicBezTo>
                  <a:cubicBezTo>
                    <a:pt x="68" y="735"/>
                    <a:pt x="34" y="668"/>
                    <a:pt x="34" y="635"/>
                  </a:cubicBezTo>
                  <a:cubicBezTo>
                    <a:pt x="34" y="568"/>
                    <a:pt x="34" y="534"/>
                    <a:pt x="34" y="501"/>
                  </a:cubicBezTo>
                  <a:lnTo>
                    <a:pt x="34" y="468"/>
                  </a:lnTo>
                  <a:cubicBezTo>
                    <a:pt x="34" y="401"/>
                    <a:pt x="68" y="334"/>
                    <a:pt x="101" y="268"/>
                  </a:cubicBezTo>
                  <a:cubicBezTo>
                    <a:pt x="101" y="201"/>
                    <a:pt x="168" y="168"/>
                    <a:pt x="201" y="134"/>
                  </a:cubicBezTo>
                  <a:cubicBezTo>
                    <a:pt x="218" y="118"/>
                    <a:pt x="243" y="109"/>
                    <a:pt x="264" y="109"/>
                  </a:cubicBezTo>
                  <a:close/>
                  <a:moveTo>
                    <a:pt x="201" y="1"/>
                  </a:moveTo>
                  <a:cubicBezTo>
                    <a:pt x="168" y="34"/>
                    <a:pt x="134" y="67"/>
                    <a:pt x="101" y="101"/>
                  </a:cubicBezTo>
                  <a:cubicBezTo>
                    <a:pt x="68" y="134"/>
                    <a:pt x="68" y="168"/>
                    <a:pt x="34" y="234"/>
                  </a:cubicBezTo>
                  <a:lnTo>
                    <a:pt x="34" y="168"/>
                  </a:lnTo>
                  <a:cubicBezTo>
                    <a:pt x="34" y="168"/>
                    <a:pt x="34" y="168"/>
                    <a:pt x="34" y="134"/>
                  </a:cubicBezTo>
                  <a:lnTo>
                    <a:pt x="1" y="134"/>
                  </a:lnTo>
                  <a:cubicBezTo>
                    <a:pt x="1" y="168"/>
                    <a:pt x="1" y="168"/>
                    <a:pt x="1" y="168"/>
                  </a:cubicBezTo>
                  <a:cubicBezTo>
                    <a:pt x="1" y="168"/>
                    <a:pt x="1" y="201"/>
                    <a:pt x="1" y="201"/>
                  </a:cubicBezTo>
                  <a:lnTo>
                    <a:pt x="1" y="1302"/>
                  </a:lnTo>
                  <a:cubicBezTo>
                    <a:pt x="1" y="1335"/>
                    <a:pt x="1" y="1335"/>
                    <a:pt x="1" y="1335"/>
                  </a:cubicBezTo>
                  <a:lnTo>
                    <a:pt x="34" y="1335"/>
                  </a:lnTo>
                  <a:lnTo>
                    <a:pt x="34" y="1302"/>
                  </a:lnTo>
                  <a:cubicBezTo>
                    <a:pt x="34" y="1268"/>
                    <a:pt x="34" y="1268"/>
                    <a:pt x="34" y="1268"/>
                  </a:cubicBezTo>
                  <a:lnTo>
                    <a:pt x="34" y="901"/>
                  </a:lnTo>
                  <a:cubicBezTo>
                    <a:pt x="68" y="901"/>
                    <a:pt x="68" y="935"/>
                    <a:pt x="101" y="935"/>
                  </a:cubicBezTo>
                  <a:cubicBezTo>
                    <a:pt x="134" y="935"/>
                    <a:pt x="168" y="935"/>
                    <a:pt x="201" y="901"/>
                  </a:cubicBezTo>
                  <a:cubicBezTo>
                    <a:pt x="234" y="901"/>
                    <a:pt x="268" y="868"/>
                    <a:pt x="301" y="835"/>
                  </a:cubicBezTo>
                  <a:cubicBezTo>
                    <a:pt x="334" y="801"/>
                    <a:pt x="368" y="768"/>
                    <a:pt x="401" y="701"/>
                  </a:cubicBezTo>
                  <a:cubicBezTo>
                    <a:pt x="401" y="668"/>
                    <a:pt x="434" y="601"/>
                    <a:pt x="434" y="568"/>
                  </a:cubicBezTo>
                  <a:cubicBezTo>
                    <a:pt x="434" y="501"/>
                    <a:pt x="468" y="434"/>
                    <a:pt x="468" y="368"/>
                  </a:cubicBezTo>
                  <a:lnTo>
                    <a:pt x="468" y="268"/>
                  </a:lnTo>
                  <a:cubicBezTo>
                    <a:pt x="468" y="234"/>
                    <a:pt x="434" y="168"/>
                    <a:pt x="434" y="134"/>
                  </a:cubicBezTo>
                  <a:cubicBezTo>
                    <a:pt x="434" y="67"/>
                    <a:pt x="401" y="34"/>
                    <a:pt x="401" y="34"/>
                  </a:cubicBezTo>
                  <a:cubicBezTo>
                    <a:pt x="368" y="1"/>
                    <a:pt x="334" y="1"/>
                    <a:pt x="3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590;p54"/>
            <p:cNvSpPr/>
            <p:nvPr/>
          </p:nvSpPr>
          <p:spPr>
            <a:xfrm>
              <a:off x="3706975" y="2618150"/>
              <a:ext cx="13375" cy="24200"/>
            </a:xfrm>
            <a:custGeom>
              <a:avLst/>
              <a:gdLst/>
              <a:ahLst/>
              <a:cxnLst/>
              <a:rect l="l" t="t" r="r" b="b"/>
              <a:pathLst>
                <a:path w="535" h="968" extrusionOk="0">
                  <a:moveTo>
                    <a:pt x="401" y="167"/>
                  </a:moveTo>
                  <a:cubicBezTo>
                    <a:pt x="401" y="201"/>
                    <a:pt x="401" y="201"/>
                    <a:pt x="435" y="234"/>
                  </a:cubicBezTo>
                  <a:cubicBezTo>
                    <a:pt x="435" y="267"/>
                    <a:pt x="435" y="301"/>
                    <a:pt x="435" y="334"/>
                  </a:cubicBezTo>
                  <a:lnTo>
                    <a:pt x="435" y="401"/>
                  </a:lnTo>
                  <a:lnTo>
                    <a:pt x="435" y="467"/>
                  </a:lnTo>
                  <a:cubicBezTo>
                    <a:pt x="435" y="501"/>
                    <a:pt x="435" y="534"/>
                    <a:pt x="435" y="568"/>
                  </a:cubicBezTo>
                  <a:cubicBezTo>
                    <a:pt x="401" y="601"/>
                    <a:pt x="401" y="634"/>
                    <a:pt x="401" y="668"/>
                  </a:cubicBezTo>
                  <a:cubicBezTo>
                    <a:pt x="368" y="701"/>
                    <a:pt x="368" y="734"/>
                    <a:pt x="334" y="734"/>
                  </a:cubicBezTo>
                  <a:cubicBezTo>
                    <a:pt x="334" y="768"/>
                    <a:pt x="301" y="801"/>
                    <a:pt x="268" y="801"/>
                  </a:cubicBezTo>
                  <a:lnTo>
                    <a:pt x="168" y="801"/>
                  </a:lnTo>
                  <a:cubicBezTo>
                    <a:pt x="134" y="768"/>
                    <a:pt x="134" y="768"/>
                    <a:pt x="134" y="734"/>
                  </a:cubicBezTo>
                  <a:cubicBezTo>
                    <a:pt x="134" y="701"/>
                    <a:pt x="134" y="668"/>
                    <a:pt x="134" y="634"/>
                  </a:cubicBezTo>
                  <a:cubicBezTo>
                    <a:pt x="134" y="634"/>
                    <a:pt x="134" y="601"/>
                    <a:pt x="134" y="568"/>
                  </a:cubicBezTo>
                  <a:cubicBezTo>
                    <a:pt x="134" y="568"/>
                    <a:pt x="134" y="534"/>
                    <a:pt x="134" y="501"/>
                  </a:cubicBezTo>
                  <a:cubicBezTo>
                    <a:pt x="134" y="467"/>
                    <a:pt x="134" y="434"/>
                    <a:pt x="134" y="401"/>
                  </a:cubicBezTo>
                  <a:cubicBezTo>
                    <a:pt x="134" y="367"/>
                    <a:pt x="134" y="334"/>
                    <a:pt x="168" y="301"/>
                  </a:cubicBezTo>
                  <a:cubicBezTo>
                    <a:pt x="168" y="267"/>
                    <a:pt x="201" y="267"/>
                    <a:pt x="201" y="234"/>
                  </a:cubicBezTo>
                  <a:cubicBezTo>
                    <a:pt x="234" y="201"/>
                    <a:pt x="234" y="201"/>
                    <a:pt x="268" y="167"/>
                  </a:cubicBezTo>
                  <a:close/>
                  <a:moveTo>
                    <a:pt x="368" y="0"/>
                  </a:moveTo>
                  <a:cubicBezTo>
                    <a:pt x="334" y="0"/>
                    <a:pt x="301" y="0"/>
                    <a:pt x="268" y="34"/>
                  </a:cubicBezTo>
                  <a:cubicBezTo>
                    <a:pt x="201" y="67"/>
                    <a:pt x="168" y="101"/>
                    <a:pt x="168" y="134"/>
                  </a:cubicBezTo>
                  <a:cubicBezTo>
                    <a:pt x="134" y="167"/>
                    <a:pt x="101" y="234"/>
                    <a:pt x="68" y="267"/>
                  </a:cubicBezTo>
                  <a:cubicBezTo>
                    <a:pt x="68" y="301"/>
                    <a:pt x="34" y="367"/>
                    <a:pt x="34" y="401"/>
                  </a:cubicBezTo>
                  <a:cubicBezTo>
                    <a:pt x="1" y="467"/>
                    <a:pt x="1" y="534"/>
                    <a:pt x="1" y="568"/>
                  </a:cubicBezTo>
                  <a:lnTo>
                    <a:pt x="1" y="601"/>
                  </a:lnTo>
                  <a:cubicBezTo>
                    <a:pt x="1" y="634"/>
                    <a:pt x="1" y="634"/>
                    <a:pt x="1" y="668"/>
                  </a:cubicBezTo>
                  <a:cubicBezTo>
                    <a:pt x="1" y="668"/>
                    <a:pt x="1" y="701"/>
                    <a:pt x="1" y="701"/>
                  </a:cubicBezTo>
                  <a:lnTo>
                    <a:pt x="1" y="734"/>
                  </a:lnTo>
                  <a:cubicBezTo>
                    <a:pt x="1" y="768"/>
                    <a:pt x="1" y="801"/>
                    <a:pt x="34" y="868"/>
                  </a:cubicBezTo>
                  <a:cubicBezTo>
                    <a:pt x="34" y="901"/>
                    <a:pt x="68" y="934"/>
                    <a:pt x="68" y="934"/>
                  </a:cubicBezTo>
                  <a:cubicBezTo>
                    <a:pt x="101" y="968"/>
                    <a:pt x="134" y="968"/>
                    <a:pt x="168" y="968"/>
                  </a:cubicBezTo>
                  <a:cubicBezTo>
                    <a:pt x="201" y="968"/>
                    <a:pt x="234" y="968"/>
                    <a:pt x="268" y="934"/>
                  </a:cubicBezTo>
                  <a:cubicBezTo>
                    <a:pt x="301" y="934"/>
                    <a:pt x="334" y="901"/>
                    <a:pt x="368" y="868"/>
                  </a:cubicBezTo>
                  <a:cubicBezTo>
                    <a:pt x="401" y="834"/>
                    <a:pt x="435" y="768"/>
                    <a:pt x="435" y="734"/>
                  </a:cubicBezTo>
                  <a:cubicBezTo>
                    <a:pt x="468" y="701"/>
                    <a:pt x="468" y="634"/>
                    <a:pt x="501" y="601"/>
                  </a:cubicBezTo>
                  <a:cubicBezTo>
                    <a:pt x="501" y="534"/>
                    <a:pt x="501" y="467"/>
                    <a:pt x="535" y="434"/>
                  </a:cubicBezTo>
                  <a:lnTo>
                    <a:pt x="535" y="267"/>
                  </a:lnTo>
                  <a:cubicBezTo>
                    <a:pt x="501" y="201"/>
                    <a:pt x="501" y="167"/>
                    <a:pt x="501" y="134"/>
                  </a:cubicBezTo>
                  <a:cubicBezTo>
                    <a:pt x="501" y="101"/>
                    <a:pt x="468" y="67"/>
                    <a:pt x="435" y="34"/>
                  </a:cubicBezTo>
                  <a:cubicBezTo>
                    <a:pt x="435" y="0"/>
                    <a:pt x="401" y="0"/>
                    <a:pt x="3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591;p54"/>
            <p:cNvSpPr/>
            <p:nvPr/>
          </p:nvSpPr>
          <p:spPr>
            <a:xfrm>
              <a:off x="3722825" y="2609800"/>
              <a:ext cx="11700" cy="24225"/>
            </a:xfrm>
            <a:custGeom>
              <a:avLst/>
              <a:gdLst/>
              <a:ahLst/>
              <a:cxnLst/>
              <a:rect l="l" t="t" r="r" b="b"/>
              <a:pathLst>
                <a:path w="468" h="969" extrusionOk="0">
                  <a:moveTo>
                    <a:pt x="301" y="1"/>
                  </a:moveTo>
                  <a:cubicBezTo>
                    <a:pt x="268" y="1"/>
                    <a:pt x="234" y="34"/>
                    <a:pt x="201" y="34"/>
                  </a:cubicBezTo>
                  <a:cubicBezTo>
                    <a:pt x="167" y="68"/>
                    <a:pt x="134" y="68"/>
                    <a:pt x="101" y="101"/>
                  </a:cubicBezTo>
                  <a:cubicBezTo>
                    <a:pt x="101" y="134"/>
                    <a:pt x="67" y="168"/>
                    <a:pt x="67" y="201"/>
                  </a:cubicBezTo>
                  <a:cubicBezTo>
                    <a:pt x="34" y="234"/>
                    <a:pt x="34" y="268"/>
                    <a:pt x="1" y="301"/>
                  </a:cubicBezTo>
                  <a:cubicBezTo>
                    <a:pt x="1" y="334"/>
                    <a:pt x="1" y="368"/>
                    <a:pt x="1" y="401"/>
                  </a:cubicBezTo>
                  <a:cubicBezTo>
                    <a:pt x="1" y="468"/>
                    <a:pt x="34" y="501"/>
                    <a:pt x="34" y="535"/>
                  </a:cubicBezTo>
                  <a:cubicBezTo>
                    <a:pt x="58" y="558"/>
                    <a:pt x="98" y="582"/>
                    <a:pt x="131" y="582"/>
                  </a:cubicBezTo>
                  <a:cubicBezTo>
                    <a:pt x="145" y="582"/>
                    <a:pt x="158" y="578"/>
                    <a:pt x="167" y="568"/>
                  </a:cubicBezTo>
                  <a:lnTo>
                    <a:pt x="334" y="568"/>
                  </a:lnTo>
                  <a:cubicBezTo>
                    <a:pt x="368" y="601"/>
                    <a:pt x="368" y="601"/>
                    <a:pt x="334" y="635"/>
                  </a:cubicBezTo>
                  <a:cubicBezTo>
                    <a:pt x="334" y="668"/>
                    <a:pt x="301" y="701"/>
                    <a:pt x="301" y="701"/>
                  </a:cubicBezTo>
                  <a:cubicBezTo>
                    <a:pt x="301" y="735"/>
                    <a:pt x="268" y="735"/>
                    <a:pt x="268" y="735"/>
                  </a:cubicBezTo>
                  <a:cubicBezTo>
                    <a:pt x="234" y="768"/>
                    <a:pt x="234" y="768"/>
                    <a:pt x="201" y="801"/>
                  </a:cubicBezTo>
                  <a:lnTo>
                    <a:pt x="134" y="801"/>
                  </a:lnTo>
                  <a:cubicBezTo>
                    <a:pt x="101" y="801"/>
                    <a:pt x="101" y="801"/>
                    <a:pt x="67" y="768"/>
                  </a:cubicBezTo>
                  <a:lnTo>
                    <a:pt x="34" y="801"/>
                  </a:lnTo>
                  <a:cubicBezTo>
                    <a:pt x="34" y="801"/>
                    <a:pt x="34" y="835"/>
                    <a:pt x="34" y="835"/>
                  </a:cubicBezTo>
                  <a:cubicBezTo>
                    <a:pt x="34" y="835"/>
                    <a:pt x="34" y="868"/>
                    <a:pt x="34" y="868"/>
                  </a:cubicBezTo>
                  <a:cubicBezTo>
                    <a:pt x="34" y="902"/>
                    <a:pt x="34" y="902"/>
                    <a:pt x="34" y="935"/>
                  </a:cubicBezTo>
                  <a:cubicBezTo>
                    <a:pt x="34" y="935"/>
                    <a:pt x="34" y="968"/>
                    <a:pt x="67" y="968"/>
                  </a:cubicBezTo>
                  <a:lnTo>
                    <a:pt x="134" y="968"/>
                  </a:lnTo>
                  <a:cubicBezTo>
                    <a:pt x="167" y="968"/>
                    <a:pt x="201" y="935"/>
                    <a:pt x="234" y="935"/>
                  </a:cubicBezTo>
                  <a:cubicBezTo>
                    <a:pt x="268" y="902"/>
                    <a:pt x="301" y="868"/>
                    <a:pt x="334" y="835"/>
                  </a:cubicBezTo>
                  <a:cubicBezTo>
                    <a:pt x="368" y="835"/>
                    <a:pt x="368" y="801"/>
                    <a:pt x="401" y="735"/>
                  </a:cubicBezTo>
                  <a:cubicBezTo>
                    <a:pt x="434" y="701"/>
                    <a:pt x="434" y="668"/>
                    <a:pt x="434" y="635"/>
                  </a:cubicBezTo>
                  <a:cubicBezTo>
                    <a:pt x="434" y="601"/>
                    <a:pt x="434" y="568"/>
                    <a:pt x="434" y="535"/>
                  </a:cubicBezTo>
                  <a:cubicBezTo>
                    <a:pt x="468" y="501"/>
                    <a:pt x="468" y="501"/>
                    <a:pt x="434" y="468"/>
                  </a:cubicBezTo>
                  <a:cubicBezTo>
                    <a:pt x="434" y="435"/>
                    <a:pt x="434" y="435"/>
                    <a:pt x="401" y="401"/>
                  </a:cubicBezTo>
                  <a:cubicBezTo>
                    <a:pt x="401" y="401"/>
                    <a:pt x="368" y="368"/>
                    <a:pt x="368" y="368"/>
                  </a:cubicBezTo>
                  <a:lnTo>
                    <a:pt x="101" y="368"/>
                  </a:lnTo>
                  <a:cubicBezTo>
                    <a:pt x="101" y="368"/>
                    <a:pt x="101" y="334"/>
                    <a:pt x="101" y="334"/>
                  </a:cubicBezTo>
                  <a:cubicBezTo>
                    <a:pt x="134" y="301"/>
                    <a:pt x="134" y="268"/>
                    <a:pt x="134" y="234"/>
                  </a:cubicBezTo>
                  <a:cubicBezTo>
                    <a:pt x="167" y="201"/>
                    <a:pt x="201" y="168"/>
                    <a:pt x="234" y="168"/>
                  </a:cubicBezTo>
                  <a:cubicBezTo>
                    <a:pt x="268" y="134"/>
                    <a:pt x="268" y="134"/>
                    <a:pt x="301" y="134"/>
                  </a:cubicBezTo>
                  <a:cubicBezTo>
                    <a:pt x="334" y="134"/>
                    <a:pt x="334" y="134"/>
                    <a:pt x="334" y="168"/>
                  </a:cubicBezTo>
                  <a:lnTo>
                    <a:pt x="368" y="168"/>
                  </a:lnTo>
                  <a:cubicBezTo>
                    <a:pt x="401" y="134"/>
                    <a:pt x="401" y="101"/>
                    <a:pt x="401" y="101"/>
                  </a:cubicBezTo>
                  <a:cubicBezTo>
                    <a:pt x="401" y="68"/>
                    <a:pt x="401" y="68"/>
                    <a:pt x="401" y="34"/>
                  </a:cubicBezTo>
                  <a:cubicBezTo>
                    <a:pt x="401" y="34"/>
                    <a:pt x="401" y="1"/>
                    <a:pt x="3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592;p54"/>
            <p:cNvSpPr/>
            <p:nvPr/>
          </p:nvSpPr>
          <p:spPr>
            <a:xfrm>
              <a:off x="3736175" y="2596475"/>
              <a:ext cx="8350" cy="28150"/>
            </a:xfrm>
            <a:custGeom>
              <a:avLst/>
              <a:gdLst/>
              <a:ahLst/>
              <a:cxnLst/>
              <a:rect l="l" t="t" r="r" b="b"/>
              <a:pathLst>
                <a:path w="334" h="1126" extrusionOk="0">
                  <a:moveTo>
                    <a:pt x="100" y="0"/>
                  </a:moveTo>
                  <a:lnTo>
                    <a:pt x="67" y="34"/>
                  </a:lnTo>
                  <a:cubicBezTo>
                    <a:pt x="67" y="34"/>
                    <a:pt x="67" y="67"/>
                    <a:pt x="67" y="67"/>
                  </a:cubicBezTo>
                  <a:lnTo>
                    <a:pt x="67" y="334"/>
                  </a:lnTo>
                  <a:lnTo>
                    <a:pt x="0" y="400"/>
                  </a:lnTo>
                  <a:cubicBezTo>
                    <a:pt x="0" y="434"/>
                    <a:pt x="0" y="434"/>
                    <a:pt x="0" y="467"/>
                  </a:cubicBezTo>
                  <a:lnTo>
                    <a:pt x="0" y="501"/>
                  </a:lnTo>
                  <a:cubicBezTo>
                    <a:pt x="0" y="501"/>
                    <a:pt x="0" y="534"/>
                    <a:pt x="0" y="534"/>
                  </a:cubicBezTo>
                  <a:lnTo>
                    <a:pt x="67" y="467"/>
                  </a:lnTo>
                  <a:lnTo>
                    <a:pt x="67" y="934"/>
                  </a:lnTo>
                  <a:cubicBezTo>
                    <a:pt x="67" y="1001"/>
                    <a:pt x="67" y="1068"/>
                    <a:pt x="100" y="1101"/>
                  </a:cubicBezTo>
                  <a:cubicBezTo>
                    <a:pt x="117" y="1118"/>
                    <a:pt x="142" y="1126"/>
                    <a:pt x="171" y="1126"/>
                  </a:cubicBezTo>
                  <a:cubicBezTo>
                    <a:pt x="201" y="1126"/>
                    <a:pt x="234" y="1118"/>
                    <a:pt x="267" y="1101"/>
                  </a:cubicBezTo>
                  <a:lnTo>
                    <a:pt x="334" y="1068"/>
                  </a:lnTo>
                  <a:lnTo>
                    <a:pt x="334" y="1034"/>
                  </a:lnTo>
                  <a:cubicBezTo>
                    <a:pt x="334" y="1034"/>
                    <a:pt x="334" y="1034"/>
                    <a:pt x="334" y="1001"/>
                  </a:cubicBezTo>
                  <a:lnTo>
                    <a:pt x="334" y="968"/>
                  </a:lnTo>
                  <a:cubicBezTo>
                    <a:pt x="334" y="934"/>
                    <a:pt x="334" y="934"/>
                    <a:pt x="334" y="934"/>
                  </a:cubicBezTo>
                  <a:lnTo>
                    <a:pt x="267" y="968"/>
                  </a:lnTo>
                  <a:lnTo>
                    <a:pt x="201" y="968"/>
                  </a:lnTo>
                  <a:lnTo>
                    <a:pt x="201" y="934"/>
                  </a:lnTo>
                  <a:cubicBezTo>
                    <a:pt x="201" y="901"/>
                    <a:pt x="201" y="901"/>
                    <a:pt x="201" y="867"/>
                  </a:cubicBezTo>
                  <a:lnTo>
                    <a:pt x="134" y="467"/>
                  </a:lnTo>
                  <a:lnTo>
                    <a:pt x="267" y="367"/>
                  </a:lnTo>
                  <a:cubicBezTo>
                    <a:pt x="267" y="367"/>
                    <a:pt x="267" y="367"/>
                    <a:pt x="267" y="334"/>
                  </a:cubicBezTo>
                  <a:lnTo>
                    <a:pt x="267" y="300"/>
                  </a:lnTo>
                  <a:lnTo>
                    <a:pt x="267" y="267"/>
                  </a:lnTo>
                  <a:cubicBezTo>
                    <a:pt x="267" y="234"/>
                    <a:pt x="267" y="234"/>
                    <a:pt x="267" y="234"/>
                  </a:cubicBezTo>
                  <a:lnTo>
                    <a:pt x="134" y="300"/>
                  </a:lnTo>
                  <a:lnTo>
                    <a:pt x="134" y="34"/>
                  </a:lnTo>
                  <a:cubicBezTo>
                    <a:pt x="134" y="34"/>
                    <a:pt x="134" y="0"/>
                    <a:pt x="1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593;p54"/>
            <p:cNvSpPr/>
            <p:nvPr/>
          </p:nvSpPr>
          <p:spPr>
            <a:xfrm>
              <a:off x="3747850" y="2602300"/>
              <a:ext cx="9200" cy="8375"/>
            </a:xfrm>
            <a:custGeom>
              <a:avLst/>
              <a:gdLst/>
              <a:ahLst/>
              <a:cxnLst/>
              <a:rect l="l" t="t" r="r" b="b"/>
              <a:pathLst>
                <a:path w="368" h="335" extrusionOk="0">
                  <a:moveTo>
                    <a:pt x="367" y="1"/>
                  </a:moveTo>
                  <a:lnTo>
                    <a:pt x="34" y="167"/>
                  </a:lnTo>
                  <a:lnTo>
                    <a:pt x="0" y="201"/>
                  </a:lnTo>
                  <a:cubicBezTo>
                    <a:pt x="0" y="201"/>
                    <a:pt x="0" y="234"/>
                    <a:pt x="0" y="234"/>
                  </a:cubicBezTo>
                  <a:lnTo>
                    <a:pt x="0" y="301"/>
                  </a:lnTo>
                  <a:cubicBezTo>
                    <a:pt x="0" y="301"/>
                    <a:pt x="0" y="301"/>
                    <a:pt x="0" y="334"/>
                  </a:cubicBezTo>
                  <a:lnTo>
                    <a:pt x="34" y="334"/>
                  </a:lnTo>
                  <a:lnTo>
                    <a:pt x="367" y="134"/>
                  </a:lnTo>
                  <a:cubicBezTo>
                    <a:pt x="367" y="101"/>
                    <a:pt x="367" y="101"/>
                    <a:pt x="367" y="101"/>
                  </a:cubicBezTo>
                  <a:lnTo>
                    <a:pt x="367" y="34"/>
                  </a:lnTo>
                  <a:cubicBezTo>
                    <a:pt x="367" y="1"/>
                    <a:pt x="367" y="1"/>
                    <a:pt x="3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594;p54"/>
            <p:cNvSpPr/>
            <p:nvPr/>
          </p:nvSpPr>
          <p:spPr>
            <a:xfrm>
              <a:off x="3760350" y="2588125"/>
              <a:ext cx="10875" cy="24200"/>
            </a:xfrm>
            <a:custGeom>
              <a:avLst/>
              <a:gdLst/>
              <a:ahLst/>
              <a:cxnLst/>
              <a:rect l="l" t="t" r="r" b="b"/>
              <a:pathLst>
                <a:path w="435" h="968" extrusionOk="0">
                  <a:moveTo>
                    <a:pt x="301" y="1"/>
                  </a:moveTo>
                  <a:cubicBezTo>
                    <a:pt x="268" y="1"/>
                    <a:pt x="234" y="1"/>
                    <a:pt x="234" y="34"/>
                  </a:cubicBezTo>
                  <a:cubicBezTo>
                    <a:pt x="168" y="67"/>
                    <a:pt x="168" y="67"/>
                    <a:pt x="134" y="101"/>
                  </a:cubicBezTo>
                  <a:cubicBezTo>
                    <a:pt x="101" y="134"/>
                    <a:pt x="67" y="167"/>
                    <a:pt x="67" y="201"/>
                  </a:cubicBezTo>
                  <a:cubicBezTo>
                    <a:pt x="34" y="234"/>
                    <a:pt x="34" y="267"/>
                    <a:pt x="34" y="301"/>
                  </a:cubicBezTo>
                  <a:cubicBezTo>
                    <a:pt x="1" y="334"/>
                    <a:pt x="1" y="368"/>
                    <a:pt x="34" y="401"/>
                  </a:cubicBezTo>
                  <a:cubicBezTo>
                    <a:pt x="34" y="468"/>
                    <a:pt x="34" y="501"/>
                    <a:pt x="67" y="534"/>
                  </a:cubicBezTo>
                  <a:cubicBezTo>
                    <a:pt x="101" y="568"/>
                    <a:pt x="134" y="568"/>
                    <a:pt x="201" y="568"/>
                  </a:cubicBezTo>
                  <a:cubicBezTo>
                    <a:pt x="201" y="568"/>
                    <a:pt x="234" y="534"/>
                    <a:pt x="268" y="534"/>
                  </a:cubicBezTo>
                  <a:lnTo>
                    <a:pt x="368" y="534"/>
                  </a:lnTo>
                  <a:cubicBezTo>
                    <a:pt x="368" y="568"/>
                    <a:pt x="368" y="568"/>
                    <a:pt x="368" y="601"/>
                  </a:cubicBezTo>
                  <a:cubicBezTo>
                    <a:pt x="334" y="601"/>
                    <a:pt x="334" y="634"/>
                    <a:pt x="301" y="634"/>
                  </a:cubicBezTo>
                  <a:cubicBezTo>
                    <a:pt x="301" y="668"/>
                    <a:pt x="268" y="701"/>
                    <a:pt x="268" y="701"/>
                  </a:cubicBezTo>
                  <a:cubicBezTo>
                    <a:pt x="268" y="734"/>
                    <a:pt x="234" y="734"/>
                    <a:pt x="234" y="734"/>
                  </a:cubicBezTo>
                  <a:cubicBezTo>
                    <a:pt x="201" y="768"/>
                    <a:pt x="201" y="768"/>
                    <a:pt x="168" y="801"/>
                  </a:cubicBezTo>
                  <a:lnTo>
                    <a:pt x="101" y="801"/>
                  </a:lnTo>
                  <a:cubicBezTo>
                    <a:pt x="67" y="801"/>
                    <a:pt x="67" y="801"/>
                    <a:pt x="34" y="768"/>
                  </a:cubicBezTo>
                  <a:lnTo>
                    <a:pt x="1" y="801"/>
                  </a:lnTo>
                  <a:cubicBezTo>
                    <a:pt x="1" y="801"/>
                    <a:pt x="1" y="835"/>
                    <a:pt x="1" y="835"/>
                  </a:cubicBezTo>
                  <a:cubicBezTo>
                    <a:pt x="1" y="835"/>
                    <a:pt x="1" y="868"/>
                    <a:pt x="1" y="868"/>
                  </a:cubicBezTo>
                  <a:cubicBezTo>
                    <a:pt x="1" y="901"/>
                    <a:pt x="1" y="901"/>
                    <a:pt x="1" y="935"/>
                  </a:cubicBezTo>
                  <a:cubicBezTo>
                    <a:pt x="34" y="935"/>
                    <a:pt x="34" y="968"/>
                    <a:pt x="67" y="968"/>
                  </a:cubicBezTo>
                  <a:lnTo>
                    <a:pt x="134" y="968"/>
                  </a:lnTo>
                  <a:cubicBezTo>
                    <a:pt x="168" y="968"/>
                    <a:pt x="201" y="935"/>
                    <a:pt x="234" y="935"/>
                  </a:cubicBezTo>
                  <a:cubicBezTo>
                    <a:pt x="268" y="901"/>
                    <a:pt x="301" y="868"/>
                    <a:pt x="301" y="835"/>
                  </a:cubicBezTo>
                  <a:cubicBezTo>
                    <a:pt x="334" y="835"/>
                    <a:pt x="368" y="801"/>
                    <a:pt x="401" y="768"/>
                  </a:cubicBezTo>
                  <a:cubicBezTo>
                    <a:pt x="401" y="701"/>
                    <a:pt x="434" y="668"/>
                    <a:pt x="434" y="634"/>
                  </a:cubicBezTo>
                  <a:cubicBezTo>
                    <a:pt x="434" y="601"/>
                    <a:pt x="434" y="568"/>
                    <a:pt x="434" y="534"/>
                  </a:cubicBezTo>
                  <a:cubicBezTo>
                    <a:pt x="434" y="501"/>
                    <a:pt x="434" y="468"/>
                    <a:pt x="434" y="468"/>
                  </a:cubicBezTo>
                  <a:cubicBezTo>
                    <a:pt x="434" y="401"/>
                    <a:pt x="401" y="368"/>
                    <a:pt x="334" y="368"/>
                  </a:cubicBezTo>
                  <a:lnTo>
                    <a:pt x="134" y="368"/>
                  </a:lnTo>
                  <a:cubicBezTo>
                    <a:pt x="134" y="368"/>
                    <a:pt x="134" y="334"/>
                    <a:pt x="134" y="334"/>
                  </a:cubicBezTo>
                  <a:cubicBezTo>
                    <a:pt x="168" y="301"/>
                    <a:pt x="168" y="267"/>
                    <a:pt x="168" y="234"/>
                  </a:cubicBezTo>
                  <a:cubicBezTo>
                    <a:pt x="201" y="201"/>
                    <a:pt x="234" y="167"/>
                    <a:pt x="268" y="167"/>
                  </a:cubicBezTo>
                  <a:cubicBezTo>
                    <a:pt x="301" y="134"/>
                    <a:pt x="301" y="134"/>
                    <a:pt x="334" y="134"/>
                  </a:cubicBezTo>
                  <a:cubicBezTo>
                    <a:pt x="368" y="134"/>
                    <a:pt x="368" y="134"/>
                    <a:pt x="368" y="167"/>
                  </a:cubicBezTo>
                  <a:lnTo>
                    <a:pt x="434" y="167"/>
                  </a:lnTo>
                  <a:cubicBezTo>
                    <a:pt x="434" y="134"/>
                    <a:pt x="434" y="134"/>
                    <a:pt x="434" y="134"/>
                  </a:cubicBezTo>
                  <a:cubicBezTo>
                    <a:pt x="434" y="101"/>
                    <a:pt x="434" y="101"/>
                    <a:pt x="434" y="101"/>
                  </a:cubicBezTo>
                  <a:cubicBezTo>
                    <a:pt x="434" y="67"/>
                    <a:pt x="434" y="67"/>
                    <a:pt x="434" y="34"/>
                  </a:cubicBezTo>
                  <a:cubicBezTo>
                    <a:pt x="401" y="34"/>
                    <a:pt x="401" y="1"/>
                    <a:pt x="3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595;p54"/>
            <p:cNvSpPr/>
            <p:nvPr/>
          </p:nvSpPr>
          <p:spPr>
            <a:xfrm>
              <a:off x="3775375" y="2574775"/>
              <a:ext cx="2525" cy="30900"/>
            </a:xfrm>
            <a:custGeom>
              <a:avLst/>
              <a:gdLst/>
              <a:ahLst/>
              <a:cxnLst/>
              <a:rect l="l" t="t" r="r" b="b"/>
              <a:pathLst>
                <a:path w="101" h="1236" extrusionOk="0">
                  <a:moveTo>
                    <a:pt x="100" y="1"/>
                  </a:moveTo>
                  <a:lnTo>
                    <a:pt x="34" y="34"/>
                  </a:lnTo>
                  <a:cubicBezTo>
                    <a:pt x="0" y="34"/>
                    <a:pt x="0" y="68"/>
                    <a:pt x="0" y="68"/>
                  </a:cubicBezTo>
                  <a:cubicBezTo>
                    <a:pt x="0" y="68"/>
                    <a:pt x="0" y="101"/>
                    <a:pt x="0" y="101"/>
                  </a:cubicBezTo>
                  <a:lnTo>
                    <a:pt x="0" y="201"/>
                  </a:lnTo>
                  <a:cubicBezTo>
                    <a:pt x="0" y="201"/>
                    <a:pt x="0" y="201"/>
                    <a:pt x="0" y="234"/>
                  </a:cubicBezTo>
                  <a:lnTo>
                    <a:pt x="34" y="234"/>
                  </a:lnTo>
                  <a:lnTo>
                    <a:pt x="67" y="201"/>
                  </a:lnTo>
                  <a:lnTo>
                    <a:pt x="100" y="168"/>
                  </a:lnTo>
                  <a:cubicBezTo>
                    <a:pt x="100" y="134"/>
                    <a:pt x="100" y="134"/>
                    <a:pt x="100" y="134"/>
                  </a:cubicBezTo>
                  <a:lnTo>
                    <a:pt x="100" y="34"/>
                  </a:lnTo>
                  <a:cubicBezTo>
                    <a:pt x="100" y="34"/>
                    <a:pt x="100" y="1"/>
                    <a:pt x="100" y="1"/>
                  </a:cubicBezTo>
                  <a:close/>
                  <a:moveTo>
                    <a:pt x="67" y="334"/>
                  </a:moveTo>
                  <a:lnTo>
                    <a:pt x="34" y="368"/>
                  </a:lnTo>
                  <a:cubicBezTo>
                    <a:pt x="34" y="401"/>
                    <a:pt x="34" y="401"/>
                    <a:pt x="34" y="401"/>
                  </a:cubicBezTo>
                  <a:lnTo>
                    <a:pt x="34" y="1202"/>
                  </a:lnTo>
                  <a:cubicBezTo>
                    <a:pt x="34" y="1202"/>
                    <a:pt x="34" y="1202"/>
                    <a:pt x="34" y="1235"/>
                  </a:cubicBezTo>
                  <a:lnTo>
                    <a:pt x="67" y="1202"/>
                  </a:lnTo>
                  <a:cubicBezTo>
                    <a:pt x="100" y="1202"/>
                    <a:pt x="100" y="1168"/>
                    <a:pt x="100" y="1168"/>
                  </a:cubicBezTo>
                  <a:cubicBezTo>
                    <a:pt x="100" y="1168"/>
                    <a:pt x="100" y="1135"/>
                    <a:pt x="100" y="1135"/>
                  </a:cubicBezTo>
                  <a:lnTo>
                    <a:pt x="100" y="368"/>
                  </a:lnTo>
                  <a:cubicBezTo>
                    <a:pt x="100" y="334"/>
                    <a:pt x="100" y="334"/>
                    <a:pt x="100" y="334"/>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596;p54"/>
            <p:cNvSpPr/>
            <p:nvPr/>
          </p:nvSpPr>
          <p:spPr>
            <a:xfrm>
              <a:off x="3780375" y="2570625"/>
              <a:ext cx="9200" cy="29000"/>
            </a:xfrm>
            <a:custGeom>
              <a:avLst/>
              <a:gdLst/>
              <a:ahLst/>
              <a:cxnLst/>
              <a:rect l="l" t="t" r="r" b="b"/>
              <a:pathLst>
                <a:path w="368" h="1160" extrusionOk="0">
                  <a:moveTo>
                    <a:pt x="134" y="0"/>
                  </a:moveTo>
                  <a:lnTo>
                    <a:pt x="100" y="33"/>
                  </a:lnTo>
                  <a:cubicBezTo>
                    <a:pt x="100" y="33"/>
                    <a:pt x="100" y="67"/>
                    <a:pt x="100" y="67"/>
                  </a:cubicBezTo>
                  <a:cubicBezTo>
                    <a:pt x="100" y="67"/>
                    <a:pt x="100" y="100"/>
                    <a:pt x="100" y="100"/>
                  </a:cubicBezTo>
                  <a:lnTo>
                    <a:pt x="100" y="367"/>
                  </a:lnTo>
                  <a:lnTo>
                    <a:pt x="34" y="400"/>
                  </a:lnTo>
                  <a:cubicBezTo>
                    <a:pt x="0" y="434"/>
                    <a:pt x="0" y="434"/>
                    <a:pt x="0" y="434"/>
                  </a:cubicBezTo>
                  <a:cubicBezTo>
                    <a:pt x="0" y="434"/>
                    <a:pt x="0" y="467"/>
                    <a:pt x="0" y="467"/>
                  </a:cubicBezTo>
                  <a:lnTo>
                    <a:pt x="0" y="534"/>
                  </a:lnTo>
                  <a:lnTo>
                    <a:pt x="0" y="567"/>
                  </a:lnTo>
                  <a:lnTo>
                    <a:pt x="34" y="567"/>
                  </a:lnTo>
                  <a:lnTo>
                    <a:pt x="100" y="500"/>
                  </a:lnTo>
                  <a:lnTo>
                    <a:pt x="100" y="934"/>
                  </a:lnTo>
                  <a:cubicBezTo>
                    <a:pt x="100" y="1001"/>
                    <a:pt x="100" y="1068"/>
                    <a:pt x="134" y="1134"/>
                  </a:cubicBezTo>
                  <a:cubicBezTo>
                    <a:pt x="150" y="1151"/>
                    <a:pt x="175" y="1159"/>
                    <a:pt x="200" y="1159"/>
                  </a:cubicBezTo>
                  <a:cubicBezTo>
                    <a:pt x="225" y="1159"/>
                    <a:pt x="251" y="1151"/>
                    <a:pt x="267" y="1134"/>
                  </a:cubicBezTo>
                  <a:lnTo>
                    <a:pt x="367" y="1068"/>
                  </a:lnTo>
                  <a:cubicBezTo>
                    <a:pt x="367" y="1034"/>
                    <a:pt x="367" y="1034"/>
                    <a:pt x="367" y="1034"/>
                  </a:cubicBezTo>
                  <a:lnTo>
                    <a:pt x="367" y="967"/>
                  </a:lnTo>
                  <a:cubicBezTo>
                    <a:pt x="367" y="967"/>
                    <a:pt x="367" y="934"/>
                    <a:pt x="367" y="934"/>
                  </a:cubicBezTo>
                  <a:lnTo>
                    <a:pt x="301" y="967"/>
                  </a:lnTo>
                  <a:lnTo>
                    <a:pt x="234" y="967"/>
                  </a:lnTo>
                  <a:cubicBezTo>
                    <a:pt x="200" y="967"/>
                    <a:pt x="200" y="934"/>
                    <a:pt x="234" y="934"/>
                  </a:cubicBezTo>
                  <a:cubicBezTo>
                    <a:pt x="200" y="901"/>
                    <a:pt x="200" y="901"/>
                    <a:pt x="234" y="867"/>
                  </a:cubicBezTo>
                  <a:lnTo>
                    <a:pt x="167" y="467"/>
                  </a:lnTo>
                  <a:lnTo>
                    <a:pt x="301" y="367"/>
                  </a:lnTo>
                  <a:cubicBezTo>
                    <a:pt x="301" y="367"/>
                    <a:pt x="334" y="367"/>
                    <a:pt x="334" y="334"/>
                  </a:cubicBezTo>
                  <a:cubicBezTo>
                    <a:pt x="334" y="334"/>
                    <a:pt x="334" y="334"/>
                    <a:pt x="334" y="300"/>
                  </a:cubicBezTo>
                  <a:lnTo>
                    <a:pt x="334" y="267"/>
                  </a:lnTo>
                  <a:cubicBezTo>
                    <a:pt x="334" y="234"/>
                    <a:pt x="334" y="234"/>
                    <a:pt x="334" y="234"/>
                  </a:cubicBezTo>
                  <a:lnTo>
                    <a:pt x="301" y="234"/>
                  </a:lnTo>
                  <a:lnTo>
                    <a:pt x="167" y="300"/>
                  </a:lnTo>
                  <a:lnTo>
                    <a:pt x="167" y="33"/>
                  </a:lnTo>
                  <a:cubicBezTo>
                    <a:pt x="167" y="33"/>
                    <a:pt x="167" y="33"/>
                    <a:pt x="1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597;p54"/>
            <p:cNvSpPr/>
            <p:nvPr/>
          </p:nvSpPr>
          <p:spPr>
            <a:xfrm>
              <a:off x="3790375" y="2569775"/>
              <a:ext cx="13375" cy="24225"/>
            </a:xfrm>
            <a:custGeom>
              <a:avLst/>
              <a:gdLst/>
              <a:ahLst/>
              <a:cxnLst/>
              <a:rect l="l" t="t" r="r" b="b"/>
              <a:pathLst>
                <a:path w="535" h="969" extrusionOk="0">
                  <a:moveTo>
                    <a:pt x="434" y="168"/>
                  </a:moveTo>
                  <a:cubicBezTo>
                    <a:pt x="468" y="234"/>
                    <a:pt x="468" y="268"/>
                    <a:pt x="468" y="334"/>
                  </a:cubicBezTo>
                  <a:lnTo>
                    <a:pt x="167" y="501"/>
                  </a:lnTo>
                  <a:cubicBezTo>
                    <a:pt x="167" y="468"/>
                    <a:pt x="167" y="434"/>
                    <a:pt x="167" y="401"/>
                  </a:cubicBezTo>
                  <a:cubicBezTo>
                    <a:pt x="167" y="368"/>
                    <a:pt x="201" y="334"/>
                    <a:pt x="201" y="301"/>
                  </a:cubicBezTo>
                  <a:cubicBezTo>
                    <a:pt x="234" y="268"/>
                    <a:pt x="234" y="268"/>
                    <a:pt x="267" y="234"/>
                  </a:cubicBezTo>
                  <a:cubicBezTo>
                    <a:pt x="267" y="201"/>
                    <a:pt x="301" y="201"/>
                    <a:pt x="301" y="168"/>
                  </a:cubicBezTo>
                  <a:close/>
                  <a:moveTo>
                    <a:pt x="401" y="1"/>
                  </a:moveTo>
                  <a:cubicBezTo>
                    <a:pt x="368" y="1"/>
                    <a:pt x="334" y="1"/>
                    <a:pt x="301" y="34"/>
                  </a:cubicBezTo>
                  <a:cubicBezTo>
                    <a:pt x="267" y="67"/>
                    <a:pt x="234" y="101"/>
                    <a:pt x="201" y="134"/>
                  </a:cubicBezTo>
                  <a:cubicBezTo>
                    <a:pt x="167" y="168"/>
                    <a:pt x="134" y="201"/>
                    <a:pt x="134" y="234"/>
                  </a:cubicBezTo>
                  <a:cubicBezTo>
                    <a:pt x="101" y="301"/>
                    <a:pt x="67" y="334"/>
                    <a:pt x="67" y="401"/>
                  </a:cubicBezTo>
                  <a:cubicBezTo>
                    <a:pt x="67" y="434"/>
                    <a:pt x="67" y="501"/>
                    <a:pt x="67" y="568"/>
                  </a:cubicBezTo>
                  <a:cubicBezTo>
                    <a:pt x="34" y="601"/>
                    <a:pt x="34" y="668"/>
                    <a:pt x="1" y="701"/>
                  </a:cubicBezTo>
                  <a:cubicBezTo>
                    <a:pt x="1" y="768"/>
                    <a:pt x="1" y="801"/>
                    <a:pt x="1" y="868"/>
                  </a:cubicBezTo>
                  <a:cubicBezTo>
                    <a:pt x="34" y="901"/>
                    <a:pt x="34" y="901"/>
                    <a:pt x="67" y="935"/>
                  </a:cubicBezTo>
                  <a:cubicBezTo>
                    <a:pt x="67" y="968"/>
                    <a:pt x="101" y="968"/>
                    <a:pt x="134" y="968"/>
                  </a:cubicBezTo>
                  <a:lnTo>
                    <a:pt x="234" y="968"/>
                  </a:lnTo>
                  <a:cubicBezTo>
                    <a:pt x="267" y="935"/>
                    <a:pt x="301" y="901"/>
                    <a:pt x="334" y="868"/>
                  </a:cubicBezTo>
                  <a:cubicBezTo>
                    <a:pt x="368" y="835"/>
                    <a:pt x="401" y="801"/>
                    <a:pt x="401" y="768"/>
                  </a:cubicBezTo>
                  <a:cubicBezTo>
                    <a:pt x="434" y="735"/>
                    <a:pt x="434" y="735"/>
                    <a:pt x="468" y="701"/>
                  </a:cubicBezTo>
                  <a:cubicBezTo>
                    <a:pt x="468" y="668"/>
                    <a:pt x="468" y="635"/>
                    <a:pt x="468" y="601"/>
                  </a:cubicBezTo>
                  <a:cubicBezTo>
                    <a:pt x="468" y="601"/>
                    <a:pt x="468" y="601"/>
                    <a:pt x="468" y="568"/>
                  </a:cubicBezTo>
                  <a:lnTo>
                    <a:pt x="434" y="601"/>
                  </a:lnTo>
                  <a:cubicBezTo>
                    <a:pt x="434" y="601"/>
                    <a:pt x="434" y="635"/>
                    <a:pt x="434" y="635"/>
                  </a:cubicBezTo>
                  <a:cubicBezTo>
                    <a:pt x="401" y="668"/>
                    <a:pt x="401" y="701"/>
                    <a:pt x="368" y="701"/>
                  </a:cubicBezTo>
                  <a:cubicBezTo>
                    <a:pt x="334" y="735"/>
                    <a:pt x="301" y="768"/>
                    <a:pt x="267" y="801"/>
                  </a:cubicBezTo>
                  <a:lnTo>
                    <a:pt x="167" y="801"/>
                  </a:lnTo>
                  <a:cubicBezTo>
                    <a:pt x="134" y="768"/>
                    <a:pt x="134" y="701"/>
                    <a:pt x="134" y="635"/>
                  </a:cubicBezTo>
                  <a:lnTo>
                    <a:pt x="501" y="434"/>
                  </a:lnTo>
                  <a:lnTo>
                    <a:pt x="534" y="401"/>
                  </a:lnTo>
                  <a:cubicBezTo>
                    <a:pt x="534" y="401"/>
                    <a:pt x="534" y="368"/>
                    <a:pt x="534" y="368"/>
                  </a:cubicBezTo>
                  <a:lnTo>
                    <a:pt x="534" y="334"/>
                  </a:lnTo>
                  <a:cubicBezTo>
                    <a:pt x="534" y="268"/>
                    <a:pt x="534" y="201"/>
                    <a:pt x="534" y="168"/>
                  </a:cubicBezTo>
                  <a:cubicBezTo>
                    <a:pt x="501" y="101"/>
                    <a:pt x="501" y="67"/>
                    <a:pt x="468" y="34"/>
                  </a:cubicBezTo>
                  <a:cubicBezTo>
                    <a:pt x="468" y="34"/>
                    <a:pt x="434" y="1"/>
                    <a:pt x="4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598;p54"/>
            <p:cNvSpPr/>
            <p:nvPr/>
          </p:nvSpPr>
          <p:spPr>
            <a:xfrm>
              <a:off x="3810400" y="2554975"/>
              <a:ext cx="17525" cy="31500"/>
            </a:xfrm>
            <a:custGeom>
              <a:avLst/>
              <a:gdLst/>
              <a:ahLst/>
              <a:cxnLst/>
              <a:rect l="l" t="t" r="r" b="b"/>
              <a:pathLst>
                <a:path w="701" h="1260" extrusionOk="0">
                  <a:moveTo>
                    <a:pt x="596" y="1"/>
                  </a:moveTo>
                  <a:cubicBezTo>
                    <a:pt x="567" y="1"/>
                    <a:pt x="534" y="9"/>
                    <a:pt x="501" y="26"/>
                  </a:cubicBezTo>
                  <a:cubicBezTo>
                    <a:pt x="467" y="59"/>
                    <a:pt x="467" y="59"/>
                    <a:pt x="434" y="92"/>
                  </a:cubicBezTo>
                  <a:lnTo>
                    <a:pt x="400" y="159"/>
                  </a:lnTo>
                  <a:lnTo>
                    <a:pt x="334" y="226"/>
                  </a:lnTo>
                  <a:cubicBezTo>
                    <a:pt x="334" y="226"/>
                    <a:pt x="334" y="259"/>
                    <a:pt x="334" y="293"/>
                  </a:cubicBezTo>
                  <a:cubicBezTo>
                    <a:pt x="300" y="259"/>
                    <a:pt x="267" y="226"/>
                    <a:pt x="267" y="226"/>
                  </a:cubicBezTo>
                  <a:cubicBezTo>
                    <a:pt x="200" y="226"/>
                    <a:pt x="167" y="226"/>
                    <a:pt x="134" y="259"/>
                  </a:cubicBezTo>
                  <a:cubicBezTo>
                    <a:pt x="134" y="259"/>
                    <a:pt x="100" y="259"/>
                    <a:pt x="100" y="293"/>
                  </a:cubicBezTo>
                  <a:cubicBezTo>
                    <a:pt x="67" y="293"/>
                    <a:pt x="67" y="326"/>
                    <a:pt x="34" y="326"/>
                  </a:cubicBezTo>
                  <a:cubicBezTo>
                    <a:pt x="34" y="343"/>
                    <a:pt x="34" y="351"/>
                    <a:pt x="34" y="359"/>
                  </a:cubicBezTo>
                  <a:lnTo>
                    <a:pt x="0" y="359"/>
                  </a:lnTo>
                  <a:cubicBezTo>
                    <a:pt x="0" y="393"/>
                    <a:pt x="0" y="393"/>
                    <a:pt x="0" y="393"/>
                  </a:cubicBezTo>
                  <a:cubicBezTo>
                    <a:pt x="0" y="393"/>
                    <a:pt x="0" y="426"/>
                    <a:pt x="0" y="426"/>
                  </a:cubicBezTo>
                  <a:lnTo>
                    <a:pt x="0" y="1227"/>
                  </a:lnTo>
                  <a:cubicBezTo>
                    <a:pt x="0" y="1227"/>
                    <a:pt x="0" y="1227"/>
                    <a:pt x="0" y="1260"/>
                  </a:cubicBezTo>
                  <a:lnTo>
                    <a:pt x="34" y="1227"/>
                  </a:lnTo>
                  <a:cubicBezTo>
                    <a:pt x="34" y="1227"/>
                    <a:pt x="34" y="1193"/>
                    <a:pt x="34" y="1193"/>
                  </a:cubicBezTo>
                  <a:cubicBezTo>
                    <a:pt x="34" y="1193"/>
                    <a:pt x="34" y="1160"/>
                    <a:pt x="34" y="1160"/>
                  </a:cubicBezTo>
                  <a:lnTo>
                    <a:pt x="34" y="693"/>
                  </a:lnTo>
                  <a:cubicBezTo>
                    <a:pt x="34" y="626"/>
                    <a:pt x="67" y="559"/>
                    <a:pt x="67" y="493"/>
                  </a:cubicBezTo>
                  <a:cubicBezTo>
                    <a:pt x="100" y="459"/>
                    <a:pt x="134" y="426"/>
                    <a:pt x="167" y="393"/>
                  </a:cubicBezTo>
                  <a:cubicBezTo>
                    <a:pt x="184" y="376"/>
                    <a:pt x="209" y="368"/>
                    <a:pt x="230" y="368"/>
                  </a:cubicBezTo>
                  <a:cubicBezTo>
                    <a:pt x="250" y="368"/>
                    <a:pt x="267" y="376"/>
                    <a:pt x="267" y="393"/>
                  </a:cubicBezTo>
                  <a:cubicBezTo>
                    <a:pt x="300" y="426"/>
                    <a:pt x="300" y="493"/>
                    <a:pt x="300" y="559"/>
                  </a:cubicBezTo>
                  <a:lnTo>
                    <a:pt x="300" y="993"/>
                  </a:lnTo>
                  <a:cubicBezTo>
                    <a:pt x="300" y="1026"/>
                    <a:pt x="300" y="1026"/>
                    <a:pt x="300" y="1026"/>
                  </a:cubicBezTo>
                  <a:lnTo>
                    <a:pt x="334" y="1026"/>
                  </a:lnTo>
                  <a:lnTo>
                    <a:pt x="367" y="993"/>
                  </a:lnTo>
                  <a:lnTo>
                    <a:pt x="400" y="993"/>
                  </a:lnTo>
                  <a:cubicBezTo>
                    <a:pt x="400" y="960"/>
                    <a:pt x="400" y="960"/>
                    <a:pt x="400" y="960"/>
                  </a:cubicBezTo>
                  <a:lnTo>
                    <a:pt x="400" y="493"/>
                  </a:lnTo>
                  <a:cubicBezTo>
                    <a:pt x="400" y="426"/>
                    <a:pt x="400" y="359"/>
                    <a:pt x="434" y="293"/>
                  </a:cubicBezTo>
                  <a:cubicBezTo>
                    <a:pt x="434" y="226"/>
                    <a:pt x="467" y="192"/>
                    <a:pt x="534" y="159"/>
                  </a:cubicBezTo>
                  <a:cubicBezTo>
                    <a:pt x="551" y="142"/>
                    <a:pt x="567" y="134"/>
                    <a:pt x="580" y="134"/>
                  </a:cubicBezTo>
                  <a:cubicBezTo>
                    <a:pt x="592" y="134"/>
                    <a:pt x="601" y="142"/>
                    <a:pt x="601" y="159"/>
                  </a:cubicBezTo>
                  <a:cubicBezTo>
                    <a:pt x="634" y="226"/>
                    <a:pt x="667" y="293"/>
                    <a:pt x="634" y="326"/>
                  </a:cubicBezTo>
                  <a:lnTo>
                    <a:pt x="634" y="793"/>
                  </a:lnTo>
                  <a:lnTo>
                    <a:pt x="634" y="826"/>
                  </a:lnTo>
                  <a:lnTo>
                    <a:pt x="701" y="826"/>
                  </a:lnTo>
                  <a:cubicBezTo>
                    <a:pt x="701" y="793"/>
                    <a:pt x="701" y="793"/>
                    <a:pt x="701" y="793"/>
                  </a:cubicBezTo>
                  <a:cubicBezTo>
                    <a:pt x="701" y="793"/>
                    <a:pt x="701" y="760"/>
                    <a:pt x="701" y="760"/>
                  </a:cubicBezTo>
                  <a:lnTo>
                    <a:pt x="701" y="293"/>
                  </a:lnTo>
                  <a:cubicBezTo>
                    <a:pt x="701" y="192"/>
                    <a:pt x="701" y="126"/>
                    <a:pt x="667" y="26"/>
                  </a:cubicBezTo>
                  <a:cubicBezTo>
                    <a:pt x="651" y="9"/>
                    <a:pt x="626" y="1"/>
                    <a:pt x="59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599;p54"/>
            <p:cNvSpPr/>
            <p:nvPr/>
          </p:nvSpPr>
          <p:spPr>
            <a:xfrm>
              <a:off x="3831250" y="2545600"/>
              <a:ext cx="11700" cy="25050"/>
            </a:xfrm>
            <a:custGeom>
              <a:avLst/>
              <a:gdLst/>
              <a:ahLst/>
              <a:cxnLst/>
              <a:rect l="l" t="t" r="r" b="b"/>
              <a:pathLst>
                <a:path w="468" h="1002" extrusionOk="0">
                  <a:moveTo>
                    <a:pt x="367" y="467"/>
                  </a:moveTo>
                  <a:lnTo>
                    <a:pt x="367" y="534"/>
                  </a:lnTo>
                  <a:cubicBezTo>
                    <a:pt x="367" y="567"/>
                    <a:pt x="367" y="601"/>
                    <a:pt x="367" y="634"/>
                  </a:cubicBezTo>
                  <a:cubicBezTo>
                    <a:pt x="334" y="668"/>
                    <a:pt x="334" y="701"/>
                    <a:pt x="334" y="734"/>
                  </a:cubicBezTo>
                  <a:cubicBezTo>
                    <a:pt x="300" y="768"/>
                    <a:pt x="300" y="801"/>
                    <a:pt x="267" y="801"/>
                  </a:cubicBezTo>
                  <a:cubicBezTo>
                    <a:pt x="234" y="834"/>
                    <a:pt x="234" y="868"/>
                    <a:pt x="200" y="868"/>
                  </a:cubicBezTo>
                  <a:cubicBezTo>
                    <a:pt x="184" y="884"/>
                    <a:pt x="167" y="893"/>
                    <a:pt x="150" y="893"/>
                  </a:cubicBezTo>
                  <a:cubicBezTo>
                    <a:pt x="134" y="893"/>
                    <a:pt x="117" y="884"/>
                    <a:pt x="100" y="868"/>
                  </a:cubicBezTo>
                  <a:lnTo>
                    <a:pt x="67" y="868"/>
                  </a:lnTo>
                  <a:cubicBezTo>
                    <a:pt x="67" y="834"/>
                    <a:pt x="67" y="834"/>
                    <a:pt x="67" y="834"/>
                  </a:cubicBezTo>
                  <a:cubicBezTo>
                    <a:pt x="67" y="768"/>
                    <a:pt x="100" y="734"/>
                    <a:pt x="134" y="701"/>
                  </a:cubicBezTo>
                  <a:cubicBezTo>
                    <a:pt x="134" y="668"/>
                    <a:pt x="200" y="634"/>
                    <a:pt x="234" y="601"/>
                  </a:cubicBezTo>
                  <a:lnTo>
                    <a:pt x="367" y="467"/>
                  </a:lnTo>
                  <a:close/>
                  <a:moveTo>
                    <a:pt x="334" y="0"/>
                  </a:moveTo>
                  <a:cubicBezTo>
                    <a:pt x="300" y="0"/>
                    <a:pt x="267" y="34"/>
                    <a:pt x="234" y="34"/>
                  </a:cubicBezTo>
                  <a:cubicBezTo>
                    <a:pt x="234" y="67"/>
                    <a:pt x="200" y="67"/>
                    <a:pt x="167" y="100"/>
                  </a:cubicBezTo>
                  <a:lnTo>
                    <a:pt x="100" y="201"/>
                  </a:lnTo>
                  <a:cubicBezTo>
                    <a:pt x="67" y="234"/>
                    <a:pt x="67" y="267"/>
                    <a:pt x="67" y="301"/>
                  </a:cubicBezTo>
                  <a:cubicBezTo>
                    <a:pt x="67" y="301"/>
                    <a:pt x="67" y="334"/>
                    <a:pt x="67" y="367"/>
                  </a:cubicBezTo>
                  <a:cubicBezTo>
                    <a:pt x="67" y="401"/>
                    <a:pt x="33" y="401"/>
                    <a:pt x="67" y="401"/>
                  </a:cubicBezTo>
                  <a:lnTo>
                    <a:pt x="100" y="401"/>
                  </a:lnTo>
                  <a:lnTo>
                    <a:pt x="100" y="367"/>
                  </a:lnTo>
                  <a:cubicBezTo>
                    <a:pt x="134" y="334"/>
                    <a:pt x="134" y="301"/>
                    <a:pt x="167" y="267"/>
                  </a:cubicBezTo>
                  <a:cubicBezTo>
                    <a:pt x="167" y="267"/>
                    <a:pt x="200" y="234"/>
                    <a:pt x="234" y="201"/>
                  </a:cubicBezTo>
                  <a:lnTo>
                    <a:pt x="300" y="201"/>
                  </a:lnTo>
                  <a:cubicBezTo>
                    <a:pt x="367" y="234"/>
                    <a:pt x="367" y="267"/>
                    <a:pt x="367" y="334"/>
                  </a:cubicBezTo>
                  <a:lnTo>
                    <a:pt x="200" y="467"/>
                  </a:lnTo>
                  <a:lnTo>
                    <a:pt x="100" y="567"/>
                  </a:lnTo>
                  <a:cubicBezTo>
                    <a:pt x="67" y="601"/>
                    <a:pt x="67" y="634"/>
                    <a:pt x="33" y="668"/>
                  </a:cubicBezTo>
                  <a:cubicBezTo>
                    <a:pt x="33" y="701"/>
                    <a:pt x="0" y="734"/>
                    <a:pt x="0" y="768"/>
                  </a:cubicBezTo>
                  <a:cubicBezTo>
                    <a:pt x="0" y="801"/>
                    <a:pt x="0" y="868"/>
                    <a:pt x="0" y="901"/>
                  </a:cubicBezTo>
                  <a:cubicBezTo>
                    <a:pt x="0" y="901"/>
                    <a:pt x="0" y="934"/>
                    <a:pt x="0" y="934"/>
                  </a:cubicBezTo>
                  <a:cubicBezTo>
                    <a:pt x="33" y="968"/>
                    <a:pt x="33" y="1001"/>
                    <a:pt x="67" y="1001"/>
                  </a:cubicBezTo>
                  <a:lnTo>
                    <a:pt x="100" y="1001"/>
                  </a:lnTo>
                  <a:cubicBezTo>
                    <a:pt x="134" y="1001"/>
                    <a:pt x="167" y="1001"/>
                    <a:pt x="200" y="968"/>
                  </a:cubicBezTo>
                  <a:lnTo>
                    <a:pt x="234" y="934"/>
                  </a:lnTo>
                  <a:lnTo>
                    <a:pt x="300" y="868"/>
                  </a:lnTo>
                  <a:cubicBezTo>
                    <a:pt x="300" y="868"/>
                    <a:pt x="334" y="834"/>
                    <a:pt x="334" y="801"/>
                  </a:cubicBezTo>
                  <a:cubicBezTo>
                    <a:pt x="367" y="801"/>
                    <a:pt x="367" y="768"/>
                    <a:pt x="367" y="734"/>
                  </a:cubicBezTo>
                  <a:lnTo>
                    <a:pt x="367" y="801"/>
                  </a:lnTo>
                  <a:cubicBezTo>
                    <a:pt x="367" y="834"/>
                    <a:pt x="367" y="834"/>
                    <a:pt x="367" y="834"/>
                  </a:cubicBezTo>
                  <a:lnTo>
                    <a:pt x="400" y="834"/>
                  </a:lnTo>
                  <a:lnTo>
                    <a:pt x="434" y="801"/>
                  </a:lnTo>
                  <a:lnTo>
                    <a:pt x="467" y="801"/>
                  </a:lnTo>
                  <a:cubicBezTo>
                    <a:pt x="467" y="768"/>
                    <a:pt x="467" y="768"/>
                    <a:pt x="467" y="734"/>
                  </a:cubicBezTo>
                  <a:lnTo>
                    <a:pt x="467" y="234"/>
                  </a:lnTo>
                  <a:cubicBezTo>
                    <a:pt x="467" y="201"/>
                    <a:pt x="467" y="167"/>
                    <a:pt x="467" y="100"/>
                  </a:cubicBezTo>
                  <a:cubicBezTo>
                    <a:pt x="467" y="67"/>
                    <a:pt x="434" y="67"/>
                    <a:pt x="400" y="34"/>
                  </a:cubicBezTo>
                  <a:cubicBezTo>
                    <a:pt x="400" y="0"/>
                    <a:pt x="367" y="0"/>
                    <a:pt x="3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600;p54"/>
            <p:cNvSpPr/>
            <p:nvPr/>
          </p:nvSpPr>
          <p:spPr>
            <a:xfrm>
              <a:off x="3847075" y="2537250"/>
              <a:ext cx="12550" cy="35050"/>
            </a:xfrm>
            <a:custGeom>
              <a:avLst/>
              <a:gdLst/>
              <a:ahLst/>
              <a:cxnLst/>
              <a:rect l="l" t="t" r="r" b="b"/>
              <a:pathLst>
                <a:path w="502" h="1402" extrusionOk="0">
                  <a:moveTo>
                    <a:pt x="305" y="176"/>
                  </a:moveTo>
                  <a:cubicBezTo>
                    <a:pt x="326" y="176"/>
                    <a:pt x="351" y="184"/>
                    <a:pt x="368" y="201"/>
                  </a:cubicBezTo>
                  <a:cubicBezTo>
                    <a:pt x="401" y="234"/>
                    <a:pt x="401" y="301"/>
                    <a:pt x="401" y="368"/>
                  </a:cubicBezTo>
                  <a:lnTo>
                    <a:pt x="401" y="468"/>
                  </a:lnTo>
                  <a:cubicBezTo>
                    <a:pt x="401" y="535"/>
                    <a:pt x="401" y="601"/>
                    <a:pt x="368" y="668"/>
                  </a:cubicBezTo>
                  <a:cubicBezTo>
                    <a:pt x="334" y="735"/>
                    <a:pt x="301" y="768"/>
                    <a:pt x="268" y="801"/>
                  </a:cubicBezTo>
                  <a:cubicBezTo>
                    <a:pt x="251" y="818"/>
                    <a:pt x="226" y="826"/>
                    <a:pt x="201" y="826"/>
                  </a:cubicBezTo>
                  <a:cubicBezTo>
                    <a:pt x="176" y="826"/>
                    <a:pt x="151" y="818"/>
                    <a:pt x="134" y="801"/>
                  </a:cubicBezTo>
                  <a:cubicBezTo>
                    <a:pt x="101" y="768"/>
                    <a:pt x="101" y="701"/>
                    <a:pt x="101" y="668"/>
                  </a:cubicBezTo>
                  <a:lnTo>
                    <a:pt x="101" y="535"/>
                  </a:lnTo>
                  <a:cubicBezTo>
                    <a:pt x="101" y="468"/>
                    <a:pt x="101" y="401"/>
                    <a:pt x="134" y="334"/>
                  </a:cubicBezTo>
                  <a:cubicBezTo>
                    <a:pt x="168" y="268"/>
                    <a:pt x="201" y="234"/>
                    <a:pt x="268" y="201"/>
                  </a:cubicBezTo>
                  <a:cubicBezTo>
                    <a:pt x="268" y="184"/>
                    <a:pt x="284" y="176"/>
                    <a:pt x="305" y="176"/>
                  </a:cubicBezTo>
                  <a:close/>
                  <a:moveTo>
                    <a:pt x="368" y="1"/>
                  </a:moveTo>
                  <a:cubicBezTo>
                    <a:pt x="334" y="1"/>
                    <a:pt x="301" y="34"/>
                    <a:pt x="268" y="34"/>
                  </a:cubicBezTo>
                  <a:cubicBezTo>
                    <a:pt x="234" y="68"/>
                    <a:pt x="168" y="101"/>
                    <a:pt x="168" y="134"/>
                  </a:cubicBezTo>
                  <a:cubicBezTo>
                    <a:pt x="134" y="168"/>
                    <a:pt x="101" y="201"/>
                    <a:pt x="101" y="268"/>
                  </a:cubicBezTo>
                  <a:lnTo>
                    <a:pt x="101" y="201"/>
                  </a:lnTo>
                  <a:cubicBezTo>
                    <a:pt x="101" y="201"/>
                    <a:pt x="101" y="168"/>
                    <a:pt x="101" y="168"/>
                  </a:cubicBezTo>
                  <a:lnTo>
                    <a:pt x="68" y="168"/>
                  </a:lnTo>
                  <a:lnTo>
                    <a:pt x="34" y="201"/>
                  </a:lnTo>
                  <a:cubicBezTo>
                    <a:pt x="1" y="201"/>
                    <a:pt x="1" y="234"/>
                    <a:pt x="1" y="234"/>
                  </a:cubicBezTo>
                  <a:cubicBezTo>
                    <a:pt x="1" y="234"/>
                    <a:pt x="1" y="234"/>
                    <a:pt x="1" y="268"/>
                  </a:cubicBezTo>
                  <a:lnTo>
                    <a:pt x="1" y="1368"/>
                  </a:lnTo>
                  <a:cubicBezTo>
                    <a:pt x="1" y="1368"/>
                    <a:pt x="1" y="1368"/>
                    <a:pt x="1" y="1402"/>
                  </a:cubicBezTo>
                  <a:lnTo>
                    <a:pt x="34" y="1402"/>
                  </a:lnTo>
                  <a:lnTo>
                    <a:pt x="68" y="1368"/>
                  </a:lnTo>
                  <a:cubicBezTo>
                    <a:pt x="101" y="1368"/>
                    <a:pt x="101" y="1335"/>
                    <a:pt x="101" y="1335"/>
                  </a:cubicBezTo>
                  <a:cubicBezTo>
                    <a:pt x="101" y="1335"/>
                    <a:pt x="101" y="1302"/>
                    <a:pt x="101" y="1302"/>
                  </a:cubicBezTo>
                  <a:lnTo>
                    <a:pt x="101" y="935"/>
                  </a:lnTo>
                  <a:cubicBezTo>
                    <a:pt x="101" y="935"/>
                    <a:pt x="134" y="968"/>
                    <a:pt x="168" y="968"/>
                  </a:cubicBezTo>
                  <a:cubicBezTo>
                    <a:pt x="168" y="968"/>
                    <a:pt x="234" y="968"/>
                    <a:pt x="268" y="935"/>
                  </a:cubicBezTo>
                  <a:cubicBezTo>
                    <a:pt x="301" y="935"/>
                    <a:pt x="334" y="901"/>
                    <a:pt x="368" y="868"/>
                  </a:cubicBezTo>
                  <a:cubicBezTo>
                    <a:pt x="401" y="835"/>
                    <a:pt x="401" y="768"/>
                    <a:pt x="435" y="735"/>
                  </a:cubicBezTo>
                  <a:cubicBezTo>
                    <a:pt x="468" y="701"/>
                    <a:pt x="468" y="635"/>
                    <a:pt x="468" y="568"/>
                  </a:cubicBezTo>
                  <a:cubicBezTo>
                    <a:pt x="501" y="535"/>
                    <a:pt x="501" y="468"/>
                    <a:pt x="501" y="401"/>
                  </a:cubicBezTo>
                  <a:lnTo>
                    <a:pt x="501" y="301"/>
                  </a:lnTo>
                  <a:cubicBezTo>
                    <a:pt x="501" y="234"/>
                    <a:pt x="501" y="201"/>
                    <a:pt x="468" y="134"/>
                  </a:cubicBezTo>
                  <a:cubicBezTo>
                    <a:pt x="468" y="101"/>
                    <a:pt x="468" y="68"/>
                    <a:pt x="435" y="34"/>
                  </a:cubicBezTo>
                  <a:cubicBezTo>
                    <a:pt x="401" y="34"/>
                    <a:pt x="401" y="1"/>
                    <a:pt x="3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601;p54"/>
            <p:cNvSpPr/>
            <p:nvPr/>
          </p:nvSpPr>
          <p:spPr>
            <a:xfrm>
              <a:off x="3862925" y="2548925"/>
              <a:ext cx="2525" cy="5875"/>
            </a:xfrm>
            <a:custGeom>
              <a:avLst/>
              <a:gdLst/>
              <a:ahLst/>
              <a:cxnLst/>
              <a:rect l="l" t="t" r="r" b="b"/>
              <a:pathLst>
                <a:path w="101" h="235" extrusionOk="0">
                  <a:moveTo>
                    <a:pt x="101" y="1"/>
                  </a:moveTo>
                  <a:lnTo>
                    <a:pt x="34" y="34"/>
                  </a:lnTo>
                  <a:cubicBezTo>
                    <a:pt x="1" y="34"/>
                    <a:pt x="1" y="34"/>
                    <a:pt x="1" y="68"/>
                  </a:cubicBezTo>
                  <a:cubicBezTo>
                    <a:pt x="1" y="68"/>
                    <a:pt x="1" y="101"/>
                    <a:pt x="1" y="101"/>
                  </a:cubicBezTo>
                  <a:lnTo>
                    <a:pt x="1" y="201"/>
                  </a:lnTo>
                  <a:cubicBezTo>
                    <a:pt x="1" y="234"/>
                    <a:pt x="1" y="234"/>
                    <a:pt x="1" y="234"/>
                  </a:cubicBezTo>
                  <a:lnTo>
                    <a:pt x="34" y="234"/>
                  </a:lnTo>
                  <a:lnTo>
                    <a:pt x="101" y="201"/>
                  </a:lnTo>
                  <a:lnTo>
                    <a:pt x="101" y="168"/>
                  </a:lnTo>
                  <a:cubicBezTo>
                    <a:pt x="101" y="168"/>
                    <a:pt x="101" y="134"/>
                    <a:pt x="101" y="134"/>
                  </a:cubicBezTo>
                  <a:lnTo>
                    <a:pt x="10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602;p54"/>
            <p:cNvSpPr/>
            <p:nvPr/>
          </p:nvSpPr>
          <p:spPr>
            <a:xfrm>
              <a:off x="3868775" y="2523075"/>
              <a:ext cx="12525" cy="28375"/>
            </a:xfrm>
            <a:custGeom>
              <a:avLst/>
              <a:gdLst/>
              <a:ahLst/>
              <a:cxnLst/>
              <a:rect l="l" t="t" r="r" b="b"/>
              <a:pathLst>
                <a:path w="501" h="1135" extrusionOk="0">
                  <a:moveTo>
                    <a:pt x="400" y="1"/>
                  </a:moveTo>
                  <a:cubicBezTo>
                    <a:pt x="400" y="34"/>
                    <a:pt x="400" y="34"/>
                    <a:pt x="400" y="34"/>
                  </a:cubicBezTo>
                  <a:lnTo>
                    <a:pt x="400" y="67"/>
                  </a:lnTo>
                  <a:lnTo>
                    <a:pt x="234" y="434"/>
                  </a:lnTo>
                  <a:lnTo>
                    <a:pt x="100" y="234"/>
                  </a:lnTo>
                  <a:lnTo>
                    <a:pt x="67" y="234"/>
                  </a:lnTo>
                  <a:lnTo>
                    <a:pt x="34" y="268"/>
                  </a:lnTo>
                  <a:lnTo>
                    <a:pt x="34" y="301"/>
                  </a:lnTo>
                  <a:cubicBezTo>
                    <a:pt x="0" y="334"/>
                    <a:pt x="0" y="334"/>
                    <a:pt x="34" y="334"/>
                  </a:cubicBezTo>
                  <a:lnTo>
                    <a:pt x="200" y="601"/>
                  </a:lnTo>
                  <a:lnTo>
                    <a:pt x="0" y="1102"/>
                  </a:lnTo>
                  <a:cubicBezTo>
                    <a:pt x="0" y="1102"/>
                    <a:pt x="0" y="1135"/>
                    <a:pt x="0" y="1135"/>
                  </a:cubicBezTo>
                  <a:lnTo>
                    <a:pt x="34" y="1135"/>
                  </a:lnTo>
                  <a:lnTo>
                    <a:pt x="67" y="1102"/>
                  </a:lnTo>
                  <a:cubicBezTo>
                    <a:pt x="100" y="1102"/>
                    <a:pt x="100" y="1102"/>
                    <a:pt x="100" y="1068"/>
                  </a:cubicBezTo>
                  <a:lnTo>
                    <a:pt x="267" y="668"/>
                  </a:lnTo>
                  <a:lnTo>
                    <a:pt x="434" y="835"/>
                  </a:lnTo>
                  <a:lnTo>
                    <a:pt x="501" y="801"/>
                  </a:lnTo>
                  <a:cubicBezTo>
                    <a:pt x="501" y="768"/>
                    <a:pt x="501" y="768"/>
                    <a:pt x="501" y="768"/>
                  </a:cubicBezTo>
                  <a:lnTo>
                    <a:pt x="300" y="501"/>
                  </a:lnTo>
                  <a:lnTo>
                    <a:pt x="46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603;p54"/>
            <p:cNvSpPr/>
            <p:nvPr/>
          </p:nvSpPr>
          <p:spPr>
            <a:xfrm>
              <a:off x="3885450" y="2510775"/>
              <a:ext cx="19200" cy="31500"/>
            </a:xfrm>
            <a:custGeom>
              <a:avLst/>
              <a:gdLst/>
              <a:ahLst/>
              <a:cxnLst/>
              <a:rect l="l" t="t" r="r" b="b"/>
              <a:pathLst>
                <a:path w="768" h="1260" extrusionOk="0">
                  <a:moveTo>
                    <a:pt x="642" y="1"/>
                  </a:moveTo>
                  <a:cubicBezTo>
                    <a:pt x="617" y="1"/>
                    <a:pt x="584" y="9"/>
                    <a:pt x="534" y="26"/>
                  </a:cubicBezTo>
                  <a:lnTo>
                    <a:pt x="501" y="92"/>
                  </a:lnTo>
                  <a:cubicBezTo>
                    <a:pt x="467" y="92"/>
                    <a:pt x="467" y="126"/>
                    <a:pt x="434" y="126"/>
                  </a:cubicBezTo>
                  <a:lnTo>
                    <a:pt x="401" y="193"/>
                  </a:lnTo>
                  <a:cubicBezTo>
                    <a:pt x="401" y="226"/>
                    <a:pt x="367" y="259"/>
                    <a:pt x="367" y="293"/>
                  </a:cubicBezTo>
                  <a:cubicBezTo>
                    <a:pt x="367" y="259"/>
                    <a:pt x="334" y="226"/>
                    <a:pt x="301" y="226"/>
                  </a:cubicBezTo>
                  <a:cubicBezTo>
                    <a:pt x="289" y="215"/>
                    <a:pt x="278" y="211"/>
                    <a:pt x="267" y="211"/>
                  </a:cubicBezTo>
                  <a:cubicBezTo>
                    <a:pt x="245" y="211"/>
                    <a:pt x="223" y="226"/>
                    <a:pt x="200" y="226"/>
                  </a:cubicBezTo>
                  <a:lnTo>
                    <a:pt x="134" y="293"/>
                  </a:lnTo>
                  <a:cubicBezTo>
                    <a:pt x="134" y="293"/>
                    <a:pt x="100" y="293"/>
                    <a:pt x="100" y="326"/>
                  </a:cubicBezTo>
                  <a:cubicBezTo>
                    <a:pt x="100" y="359"/>
                    <a:pt x="67" y="393"/>
                    <a:pt x="67" y="393"/>
                  </a:cubicBezTo>
                  <a:cubicBezTo>
                    <a:pt x="67" y="359"/>
                    <a:pt x="67" y="359"/>
                    <a:pt x="67" y="359"/>
                  </a:cubicBezTo>
                  <a:lnTo>
                    <a:pt x="0" y="393"/>
                  </a:lnTo>
                  <a:cubicBezTo>
                    <a:pt x="0" y="426"/>
                    <a:pt x="0" y="426"/>
                    <a:pt x="0" y="459"/>
                  </a:cubicBezTo>
                  <a:lnTo>
                    <a:pt x="0" y="1227"/>
                  </a:lnTo>
                  <a:cubicBezTo>
                    <a:pt x="0" y="1227"/>
                    <a:pt x="0" y="1227"/>
                    <a:pt x="0" y="1260"/>
                  </a:cubicBezTo>
                  <a:lnTo>
                    <a:pt x="67" y="1227"/>
                  </a:lnTo>
                  <a:cubicBezTo>
                    <a:pt x="67" y="1227"/>
                    <a:pt x="67" y="1193"/>
                    <a:pt x="67" y="1193"/>
                  </a:cubicBezTo>
                  <a:cubicBezTo>
                    <a:pt x="67" y="1193"/>
                    <a:pt x="67" y="1193"/>
                    <a:pt x="67" y="1160"/>
                  </a:cubicBezTo>
                  <a:lnTo>
                    <a:pt x="67" y="693"/>
                  </a:lnTo>
                  <a:cubicBezTo>
                    <a:pt x="67" y="626"/>
                    <a:pt x="100" y="559"/>
                    <a:pt x="100" y="493"/>
                  </a:cubicBezTo>
                  <a:cubicBezTo>
                    <a:pt x="134" y="459"/>
                    <a:pt x="167" y="426"/>
                    <a:pt x="200" y="393"/>
                  </a:cubicBezTo>
                  <a:cubicBezTo>
                    <a:pt x="217" y="376"/>
                    <a:pt x="234" y="368"/>
                    <a:pt x="251" y="368"/>
                  </a:cubicBezTo>
                  <a:cubicBezTo>
                    <a:pt x="267" y="368"/>
                    <a:pt x="284" y="376"/>
                    <a:pt x="301" y="393"/>
                  </a:cubicBezTo>
                  <a:cubicBezTo>
                    <a:pt x="334" y="459"/>
                    <a:pt x="334" y="493"/>
                    <a:pt x="334" y="559"/>
                  </a:cubicBezTo>
                  <a:lnTo>
                    <a:pt x="334" y="1026"/>
                  </a:lnTo>
                  <a:lnTo>
                    <a:pt x="401" y="1026"/>
                  </a:lnTo>
                  <a:cubicBezTo>
                    <a:pt x="401" y="993"/>
                    <a:pt x="401" y="993"/>
                    <a:pt x="401" y="993"/>
                  </a:cubicBezTo>
                  <a:cubicBezTo>
                    <a:pt x="434" y="993"/>
                    <a:pt x="434" y="960"/>
                    <a:pt x="401" y="960"/>
                  </a:cubicBezTo>
                  <a:lnTo>
                    <a:pt x="401" y="493"/>
                  </a:lnTo>
                  <a:cubicBezTo>
                    <a:pt x="401" y="426"/>
                    <a:pt x="434" y="359"/>
                    <a:pt x="467" y="293"/>
                  </a:cubicBezTo>
                  <a:cubicBezTo>
                    <a:pt x="467" y="259"/>
                    <a:pt x="501" y="193"/>
                    <a:pt x="534" y="193"/>
                  </a:cubicBezTo>
                  <a:cubicBezTo>
                    <a:pt x="567" y="176"/>
                    <a:pt x="592" y="168"/>
                    <a:pt x="609" y="168"/>
                  </a:cubicBezTo>
                  <a:cubicBezTo>
                    <a:pt x="626" y="168"/>
                    <a:pt x="634" y="176"/>
                    <a:pt x="634" y="193"/>
                  </a:cubicBezTo>
                  <a:cubicBezTo>
                    <a:pt x="667" y="226"/>
                    <a:pt x="667" y="293"/>
                    <a:pt x="667" y="359"/>
                  </a:cubicBezTo>
                  <a:lnTo>
                    <a:pt x="667" y="793"/>
                  </a:lnTo>
                  <a:cubicBezTo>
                    <a:pt x="667" y="793"/>
                    <a:pt x="667" y="826"/>
                    <a:pt x="667" y="826"/>
                  </a:cubicBezTo>
                  <a:lnTo>
                    <a:pt x="701" y="826"/>
                  </a:lnTo>
                  <a:lnTo>
                    <a:pt x="734" y="793"/>
                  </a:lnTo>
                  <a:lnTo>
                    <a:pt x="768" y="793"/>
                  </a:lnTo>
                  <a:cubicBezTo>
                    <a:pt x="768" y="760"/>
                    <a:pt x="768" y="760"/>
                    <a:pt x="768" y="760"/>
                  </a:cubicBezTo>
                  <a:lnTo>
                    <a:pt x="768" y="293"/>
                  </a:lnTo>
                  <a:cubicBezTo>
                    <a:pt x="768" y="193"/>
                    <a:pt x="734" y="92"/>
                    <a:pt x="701" y="26"/>
                  </a:cubicBezTo>
                  <a:cubicBezTo>
                    <a:pt x="684" y="9"/>
                    <a:pt x="667" y="1"/>
                    <a:pt x="64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604;p54"/>
            <p:cNvSpPr/>
            <p:nvPr/>
          </p:nvSpPr>
          <p:spPr>
            <a:xfrm>
              <a:off x="3909625" y="2498075"/>
              <a:ext cx="1700" cy="30025"/>
            </a:xfrm>
            <a:custGeom>
              <a:avLst/>
              <a:gdLst/>
              <a:ahLst/>
              <a:cxnLst/>
              <a:rect l="l" t="t" r="r" b="b"/>
              <a:pathLst>
                <a:path w="68" h="1201" extrusionOk="0">
                  <a:moveTo>
                    <a:pt x="67" y="0"/>
                  </a:moveTo>
                  <a:lnTo>
                    <a:pt x="34" y="33"/>
                  </a:lnTo>
                  <a:lnTo>
                    <a:pt x="1" y="33"/>
                  </a:lnTo>
                  <a:cubicBezTo>
                    <a:pt x="1" y="67"/>
                    <a:pt x="1" y="67"/>
                    <a:pt x="1" y="100"/>
                  </a:cubicBezTo>
                  <a:lnTo>
                    <a:pt x="1" y="1168"/>
                  </a:lnTo>
                  <a:cubicBezTo>
                    <a:pt x="1" y="1201"/>
                    <a:pt x="1" y="1201"/>
                    <a:pt x="1" y="1201"/>
                  </a:cubicBezTo>
                  <a:lnTo>
                    <a:pt x="34" y="1201"/>
                  </a:lnTo>
                  <a:lnTo>
                    <a:pt x="67" y="1168"/>
                  </a:lnTo>
                  <a:cubicBezTo>
                    <a:pt x="67" y="1134"/>
                    <a:pt x="67" y="1134"/>
                    <a:pt x="67" y="1101"/>
                  </a:cubicBezTo>
                  <a:lnTo>
                    <a:pt x="67" y="33"/>
                  </a:lnTo>
                  <a:cubicBezTo>
                    <a:pt x="67" y="0"/>
                    <a:pt x="67" y="0"/>
                    <a:pt x="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605;p54"/>
            <p:cNvSpPr/>
            <p:nvPr/>
          </p:nvSpPr>
          <p:spPr>
            <a:xfrm>
              <a:off x="3956325" y="2467200"/>
              <a:ext cx="15050" cy="32550"/>
            </a:xfrm>
            <a:custGeom>
              <a:avLst/>
              <a:gdLst/>
              <a:ahLst/>
              <a:cxnLst/>
              <a:rect l="l" t="t" r="r" b="b"/>
              <a:pathLst>
                <a:path w="602" h="1302" extrusionOk="0">
                  <a:moveTo>
                    <a:pt x="368" y="1"/>
                  </a:moveTo>
                  <a:cubicBezTo>
                    <a:pt x="334" y="1"/>
                    <a:pt x="268" y="1"/>
                    <a:pt x="234" y="34"/>
                  </a:cubicBezTo>
                  <a:cubicBezTo>
                    <a:pt x="201" y="68"/>
                    <a:pt x="167" y="101"/>
                    <a:pt x="134" y="134"/>
                  </a:cubicBezTo>
                  <a:cubicBezTo>
                    <a:pt x="101" y="168"/>
                    <a:pt x="67" y="201"/>
                    <a:pt x="34" y="268"/>
                  </a:cubicBezTo>
                  <a:cubicBezTo>
                    <a:pt x="34" y="301"/>
                    <a:pt x="1" y="334"/>
                    <a:pt x="1" y="401"/>
                  </a:cubicBezTo>
                  <a:cubicBezTo>
                    <a:pt x="1" y="434"/>
                    <a:pt x="1" y="468"/>
                    <a:pt x="1" y="535"/>
                  </a:cubicBezTo>
                  <a:cubicBezTo>
                    <a:pt x="1" y="568"/>
                    <a:pt x="1" y="601"/>
                    <a:pt x="1" y="635"/>
                  </a:cubicBezTo>
                  <a:cubicBezTo>
                    <a:pt x="1" y="635"/>
                    <a:pt x="1" y="668"/>
                    <a:pt x="34" y="701"/>
                  </a:cubicBezTo>
                  <a:cubicBezTo>
                    <a:pt x="67" y="701"/>
                    <a:pt x="67" y="735"/>
                    <a:pt x="101" y="735"/>
                  </a:cubicBezTo>
                  <a:lnTo>
                    <a:pt x="368" y="735"/>
                  </a:lnTo>
                  <a:cubicBezTo>
                    <a:pt x="401" y="735"/>
                    <a:pt x="401" y="735"/>
                    <a:pt x="434" y="768"/>
                  </a:cubicBezTo>
                  <a:cubicBezTo>
                    <a:pt x="434" y="768"/>
                    <a:pt x="434" y="801"/>
                    <a:pt x="434" y="835"/>
                  </a:cubicBezTo>
                  <a:cubicBezTo>
                    <a:pt x="434" y="835"/>
                    <a:pt x="434" y="868"/>
                    <a:pt x="434" y="901"/>
                  </a:cubicBezTo>
                  <a:cubicBezTo>
                    <a:pt x="401" y="935"/>
                    <a:pt x="401" y="968"/>
                    <a:pt x="401" y="1002"/>
                  </a:cubicBezTo>
                  <a:cubicBezTo>
                    <a:pt x="368" y="1035"/>
                    <a:pt x="334" y="1035"/>
                    <a:pt x="334" y="1068"/>
                  </a:cubicBezTo>
                  <a:cubicBezTo>
                    <a:pt x="301" y="1068"/>
                    <a:pt x="268" y="1102"/>
                    <a:pt x="268" y="1135"/>
                  </a:cubicBezTo>
                  <a:lnTo>
                    <a:pt x="167" y="1135"/>
                  </a:lnTo>
                  <a:cubicBezTo>
                    <a:pt x="167" y="1152"/>
                    <a:pt x="159" y="1160"/>
                    <a:pt x="151" y="1160"/>
                  </a:cubicBezTo>
                  <a:cubicBezTo>
                    <a:pt x="142" y="1160"/>
                    <a:pt x="134" y="1152"/>
                    <a:pt x="134" y="1135"/>
                  </a:cubicBezTo>
                  <a:lnTo>
                    <a:pt x="101" y="1135"/>
                  </a:lnTo>
                  <a:cubicBezTo>
                    <a:pt x="67" y="1102"/>
                    <a:pt x="67" y="1102"/>
                    <a:pt x="67" y="1068"/>
                  </a:cubicBezTo>
                  <a:lnTo>
                    <a:pt x="34" y="1068"/>
                  </a:lnTo>
                  <a:lnTo>
                    <a:pt x="34" y="1102"/>
                  </a:lnTo>
                  <a:cubicBezTo>
                    <a:pt x="1" y="1102"/>
                    <a:pt x="1" y="1135"/>
                    <a:pt x="34" y="1135"/>
                  </a:cubicBezTo>
                  <a:cubicBezTo>
                    <a:pt x="34" y="1168"/>
                    <a:pt x="34" y="1202"/>
                    <a:pt x="34" y="1235"/>
                  </a:cubicBezTo>
                  <a:cubicBezTo>
                    <a:pt x="67" y="1268"/>
                    <a:pt x="67" y="1268"/>
                    <a:pt x="101" y="1302"/>
                  </a:cubicBezTo>
                  <a:lnTo>
                    <a:pt x="201" y="1302"/>
                  </a:lnTo>
                  <a:cubicBezTo>
                    <a:pt x="234" y="1302"/>
                    <a:pt x="268" y="1268"/>
                    <a:pt x="301" y="1268"/>
                  </a:cubicBezTo>
                  <a:cubicBezTo>
                    <a:pt x="368" y="1235"/>
                    <a:pt x="401" y="1202"/>
                    <a:pt x="434" y="1168"/>
                  </a:cubicBezTo>
                  <a:cubicBezTo>
                    <a:pt x="468" y="1135"/>
                    <a:pt x="501" y="1068"/>
                    <a:pt x="534" y="1035"/>
                  </a:cubicBezTo>
                  <a:cubicBezTo>
                    <a:pt x="534" y="1002"/>
                    <a:pt x="568" y="935"/>
                    <a:pt x="601" y="901"/>
                  </a:cubicBezTo>
                  <a:cubicBezTo>
                    <a:pt x="601" y="835"/>
                    <a:pt x="601" y="801"/>
                    <a:pt x="601" y="735"/>
                  </a:cubicBezTo>
                  <a:cubicBezTo>
                    <a:pt x="601" y="701"/>
                    <a:pt x="601" y="668"/>
                    <a:pt x="601" y="635"/>
                  </a:cubicBezTo>
                  <a:cubicBezTo>
                    <a:pt x="601" y="601"/>
                    <a:pt x="601" y="601"/>
                    <a:pt x="568" y="568"/>
                  </a:cubicBezTo>
                  <a:cubicBezTo>
                    <a:pt x="534" y="568"/>
                    <a:pt x="534" y="535"/>
                    <a:pt x="501" y="535"/>
                  </a:cubicBezTo>
                  <a:lnTo>
                    <a:pt x="234" y="535"/>
                  </a:lnTo>
                  <a:cubicBezTo>
                    <a:pt x="201" y="535"/>
                    <a:pt x="201" y="535"/>
                    <a:pt x="167" y="501"/>
                  </a:cubicBezTo>
                  <a:cubicBezTo>
                    <a:pt x="167" y="501"/>
                    <a:pt x="167" y="468"/>
                    <a:pt x="167" y="434"/>
                  </a:cubicBezTo>
                  <a:cubicBezTo>
                    <a:pt x="167" y="434"/>
                    <a:pt x="167" y="401"/>
                    <a:pt x="167" y="368"/>
                  </a:cubicBezTo>
                  <a:cubicBezTo>
                    <a:pt x="201" y="334"/>
                    <a:pt x="201" y="301"/>
                    <a:pt x="201" y="301"/>
                  </a:cubicBezTo>
                  <a:lnTo>
                    <a:pt x="268" y="234"/>
                  </a:lnTo>
                  <a:cubicBezTo>
                    <a:pt x="268" y="201"/>
                    <a:pt x="301" y="201"/>
                    <a:pt x="301" y="168"/>
                  </a:cubicBezTo>
                  <a:lnTo>
                    <a:pt x="434" y="168"/>
                  </a:lnTo>
                  <a:cubicBezTo>
                    <a:pt x="468" y="168"/>
                    <a:pt x="468" y="168"/>
                    <a:pt x="468" y="201"/>
                  </a:cubicBezTo>
                  <a:lnTo>
                    <a:pt x="468" y="234"/>
                  </a:lnTo>
                  <a:lnTo>
                    <a:pt x="534" y="234"/>
                  </a:lnTo>
                  <a:cubicBezTo>
                    <a:pt x="534" y="201"/>
                    <a:pt x="534" y="201"/>
                    <a:pt x="534" y="201"/>
                  </a:cubicBezTo>
                  <a:cubicBezTo>
                    <a:pt x="534" y="201"/>
                    <a:pt x="534" y="168"/>
                    <a:pt x="534" y="168"/>
                  </a:cubicBezTo>
                  <a:cubicBezTo>
                    <a:pt x="534" y="134"/>
                    <a:pt x="501" y="101"/>
                    <a:pt x="501" y="101"/>
                  </a:cubicBezTo>
                  <a:cubicBezTo>
                    <a:pt x="501" y="68"/>
                    <a:pt x="468" y="34"/>
                    <a:pt x="434" y="34"/>
                  </a:cubicBezTo>
                  <a:cubicBezTo>
                    <a:pt x="434" y="1"/>
                    <a:pt x="401" y="1"/>
                    <a:pt x="3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606;p54"/>
            <p:cNvSpPr/>
            <p:nvPr/>
          </p:nvSpPr>
          <p:spPr>
            <a:xfrm>
              <a:off x="3973000" y="2460525"/>
              <a:ext cx="3375" cy="30900"/>
            </a:xfrm>
            <a:custGeom>
              <a:avLst/>
              <a:gdLst/>
              <a:ahLst/>
              <a:cxnLst/>
              <a:rect l="l" t="t" r="r" b="b"/>
              <a:pathLst>
                <a:path w="135" h="1236" extrusionOk="0">
                  <a:moveTo>
                    <a:pt x="101" y="1"/>
                  </a:moveTo>
                  <a:lnTo>
                    <a:pt x="68" y="34"/>
                  </a:lnTo>
                  <a:cubicBezTo>
                    <a:pt x="34" y="34"/>
                    <a:pt x="34" y="68"/>
                    <a:pt x="34" y="68"/>
                  </a:cubicBezTo>
                  <a:cubicBezTo>
                    <a:pt x="34" y="68"/>
                    <a:pt x="34" y="101"/>
                    <a:pt x="34" y="101"/>
                  </a:cubicBezTo>
                  <a:lnTo>
                    <a:pt x="34" y="201"/>
                  </a:lnTo>
                  <a:cubicBezTo>
                    <a:pt x="34" y="201"/>
                    <a:pt x="34" y="201"/>
                    <a:pt x="34" y="234"/>
                  </a:cubicBezTo>
                  <a:lnTo>
                    <a:pt x="68" y="234"/>
                  </a:lnTo>
                  <a:lnTo>
                    <a:pt x="101" y="201"/>
                  </a:lnTo>
                  <a:cubicBezTo>
                    <a:pt x="101" y="168"/>
                    <a:pt x="101" y="168"/>
                    <a:pt x="101" y="168"/>
                  </a:cubicBezTo>
                  <a:cubicBezTo>
                    <a:pt x="101" y="134"/>
                    <a:pt x="101" y="134"/>
                    <a:pt x="101" y="134"/>
                  </a:cubicBezTo>
                  <a:lnTo>
                    <a:pt x="101" y="34"/>
                  </a:lnTo>
                  <a:cubicBezTo>
                    <a:pt x="101" y="34"/>
                    <a:pt x="101" y="1"/>
                    <a:pt x="101" y="1"/>
                  </a:cubicBezTo>
                  <a:close/>
                  <a:moveTo>
                    <a:pt x="68" y="301"/>
                  </a:moveTo>
                  <a:lnTo>
                    <a:pt x="34" y="335"/>
                  </a:lnTo>
                  <a:cubicBezTo>
                    <a:pt x="1" y="335"/>
                    <a:pt x="1" y="368"/>
                    <a:pt x="34" y="368"/>
                  </a:cubicBezTo>
                  <a:cubicBezTo>
                    <a:pt x="1" y="368"/>
                    <a:pt x="1" y="401"/>
                    <a:pt x="34" y="401"/>
                  </a:cubicBezTo>
                  <a:lnTo>
                    <a:pt x="34" y="1202"/>
                  </a:lnTo>
                  <a:cubicBezTo>
                    <a:pt x="1" y="1202"/>
                    <a:pt x="1" y="1202"/>
                    <a:pt x="34" y="1235"/>
                  </a:cubicBezTo>
                  <a:lnTo>
                    <a:pt x="68" y="1235"/>
                  </a:lnTo>
                  <a:lnTo>
                    <a:pt x="101" y="1202"/>
                  </a:lnTo>
                  <a:cubicBezTo>
                    <a:pt x="101" y="1202"/>
                    <a:pt x="101" y="1168"/>
                    <a:pt x="101" y="1168"/>
                  </a:cubicBezTo>
                  <a:cubicBezTo>
                    <a:pt x="134" y="1168"/>
                    <a:pt x="134" y="1135"/>
                    <a:pt x="101" y="1135"/>
                  </a:cubicBezTo>
                  <a:lnTo>
                    <a:pt x="68" y="335"/>
                  </a:lnTo>
                  <a:cubicBezTo>
                    <a:pt x="68" y="335"/>
                    <a:pt x="68" y="301"/>
                    <a:pt x="68" y="30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607;p54"/>
            <p:cNvSpPr/>
            <p:nvPr/>
          </p:nvSpPr>
          <p:spPr>
            <a:xfrm>
              <a:off x="3978850" y="2456375"/>
              <a:ext cx="9200" cy="28800"/>
            </a:xfrm>
            <a:custGeom>
              <a:avLst/>
              <a:gdLst/>
              <a:ahLst/>
              <a:cxnLst/>
              <a:rect l="l" t="t" r="r" b="b"/>
              <a:pathLst>
                <a:path w="368" h="1152" extrusionOk="0">
                  <a:moveTo>
                    <a:pt x="134" y="0"/>
                  </a:moveTo>
                  <a:lnTo>
                    <a:pt x="100" y="34"/>
                  </a:lnTo>
                  <a:lnTo>
                    <a:pt x="67" y="34"/>
                  </a:lnTo>
                  <a:cubicBezTo>
                    <a:pt x="67" y="67"/>
                    <a:pt x="67" y="67"/>
                    <a:pt x="67" y="100"/>
                  </a:cubicBezTo>
                  <a:lnTo>
                    <a:pt x="67" y="367"/>
                  </a:lnTo>
                  <a:lnTo>
                    <a:pt x="0" y="400"/>
                  </a:lnTo>
                  <a:lnTo>
                    <a:pt x="0" y="434"/>
                  </a:lnTo>
                  <a:cubicBezTo>
                    <a:pt x="0" y="434"/>
                    <a:pt x="0" y="467"/>
                    <a:pt x="0" y="467"/>
                  </a:cubicBezTo>
                  <a:lnTo>
                    <a:pt x="0" y="534"/>
                  </a:lnTo>
                  <a:cubicBezTo>
                    <a:pt x="0" y="534"/>
                    <a:pt x="0" y="534"/>
                    <a:pt x="0" y="567"/>
                  </a:cubicBezTo>
                  <a:lnTo>
                    <a:pt x="67" y="501"/>
                  </a:lnTo>
                  <a:lnTo>
                    <a:pt x="67" y="934"/>
                  </a:lnTo>
                  <a:cubicBezTo>
                    <a:pt x="67" y="1001"/>
                    <a:pt x="100" y="1068"/>
                    <a:pt x="134" y="1101"/>
                  </a:cubicBezTo>
                  <a:cubicBezTo>
                    <a:pt x="150" y="1134"/>
                    <a:pt x="167" y="1151"/>
                    <a:pt x="188" y="1151"/>
                  </a:cubicBezTo>
                  <a:cubicBezTo>
                    <a:pt x="209" y="1151"/>
                    <a:pt x="234" y="1134"/>
                    <a:pt x="267" y="1101"/>
                  </a:cubicBezTo>
                  <a:lnTo>
                    <a:pt x="334" y="1068"/>
                  </a:lnTo>
                  <a:lnTo>
                    <a:pt x="367" y="1068"/>
                  </a:lnTo>
                  <a:cubicBezTo>
                    <a:pt x="367" y="1034"/>
                    <a:pt x="367" y="1034"/>
                    <a:pt x="367" y="1001"/>
                  </a:cubicBezTo>
                  <a:lnTo>
                    <a:pt x="367" y="968"/>
                  </a:lnTo>
                  <a:cubicBezTo>
                    <a:pt x="367" y="968"/>
                    <a:pt x="367" y="934"/>
                    <a:pt x="367" y="934"/>
                  </a:cubicBezTo>
                  <a:lnTo>
                    <a:pt x="334" y="934"/>
                  </a:lnTo>
                  <a:lnTo>
                    <a:pt x="267" y="968"/>
                  </a:lnTo>
                  <a:lnTo>
                    <a:pt x="200" y="968"/>
                  </a:lnTo>
                  <a:cubicBezTo>
                    <a:pt x="200" y="968"/>
                    <a:pt x="200" y="934"/>
                    <a:pt x="200" y="934"/>
                  </a:cubicBezTo>
                  <a:lnTo>
                    <a:pt x="200" y="867"/>
                  </a:lnTo>
                  <a:lnTo>
                    <a:pt x="167" y="434"/>
                  </a:lnTo>
                  <a:lnTo>
                    <a:pt x="301" y="367"/>
                  </a:lnTo>
                  <a:cubicBezTo>
                    <a:pt x="301" y="367"/>
                    <a:pt x="301" y="334"/>
                    <a:pt x="301" y="334"/>
                  </a:cubicBezTo>
                  <a:cubicBezTo>
                    <a:pt x="301" y="334"/>
                    <a:pt x="301" y="300"/>
                    <a:pt x="301" y="300"/>
                  </a:cubicBezTo>
                  <a:lnTo>
                    <a:pt x="301" y="234"/>
                  </a:lnTo>
                  <a:lnTo>
                    <a:pt x="167" y="300"/>
                  </a:lnTo>
                  <a:lnTo>
                    <a:pt x="167" y="34"/>
                  </a:lnTo>
                  <a:lnTo>
                    <a:pt x="1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608;p54"/>
            <p:cNvSpPr/>
            <p:nvPr/>
          </p:nvSpPr>
          <p:spPr>
            <a:xfrm>
              <a:off x="3988850" y="2455525"/>
              <a:ext cx="13375" cy="24225"/>
            </a:xfrm>
            <a:custGeom>
              <a:avLst/>
              <a:gdLst/>
              <a:ahLst/>
              <a:cxnLst/>
              <a:rect l="l" t="t" r="r" b="b"/>
              <a:pathLst>
                <a:path w="535" h="969" extrusionOk="0">
                  <a:moveTo>
                    <a:pt x="351" y="143"/>
                  </a:moveTo>
                  <a:cubicBezTo>
                    <a:pt x="368" y="143"/>
                    <a:pt x="384" y="151"/>
                    <a:pt x="401" y="168"/>
                  </a:cubicBezTo>
                  <a:cubicBezTo>
                    <a:pt x="434" y="201"/>
                    <a:pt x="468" y="268"/>
                    <a:pt x="434" y="301"/>
                  </a:cubicBezTo>
                  <a:lnTo>
                    <a:pt x="167" y="479"/>
                  </a:lnTo>
                  <a:lnTo>
                    <a:pt x="167" y="401"/>
                  </a:lnTo>
                  <a:cubicBezTo>
                    <a:pt x="167" y="368"/>
                    <a:pt x="167" y="334"/>
                    <a:pt x="201" y="301"/>
                  </a:cubicBezTo>
                  <a:lnTo>
                    <a:pt x="234" y="234"/>
                  </a:lnTo>
                  <a:cubicBezTo>
                    <a:pt x="234" y="201"/>
                    <a:pt x="267" y="201"/>
                    <a:pt x="301" y="168"/>
                  </a:cubicBezTo>
                  <a:cubicBezTo>
                    <a:pt x="318" y="151"/>
                    <a:pt x="334" y="143"/>
                    <a:pt x="351" y="143"/>
                  </a:cubicBezTo>
                  <a:close/>
                  <a:moveTo>
                    <a:pt x="401" y="1"/>
                  </a:moveTo>
                  <a:cubicBezTo>
                    <a:pt x="368" y="1"/>
                    <a:pt x="334" y="1"/>
                    <a:pt x="301" y="34"/>
                  </a:cubicBezTo>
                  <a:cubicBezTo>
                    <a:pt x="267" y="34"/>
                    <a:pt x="234" y="68"/>
                    <a:pt x="201" y="101"/>
                  </a:cubicBezTo>
                  <a:cubicBezTo>
                    <a:pt x="167" y="134"/>
                    <a:pt x="134" y="201"/>
                    <a:pt x="134" y="234"/>
                  </a:cubicBezTo>
                  <a:cubicBezTo>
                    <a:pt x="101" y="268"/>
                    <a:pt x="67" y="334"/>
                    <a:pt x="67" y="368"/>
                  </a:cubicBezTo>
                  <a:cubicBezTo>
                    <a:pt x="67" y="434"/>
                    <a:pt x="34" y="468"/>
                    <a:pt x="34" y="535"/>
                  </a:cubicBezTo>
                  <a:cubicBezTo>
                    <a:pt x="34" y="601"/>
                    <a:pt x="1" y="668"/>
                    <a:pt x="1" y="701"/>
                  </a:cubicBezTo>
                  <a:cubicBezTo>
                    <a:pt x="1" y="768"/>
                    <a:pt x="34" y="801"/>
                    <a:pt x="34" y="868"/>
                  </a:cubicBezTo>
                  <a:cubicBezTo>
                    <a:pt x="34" y="901"/>
                    <a:pt x="67" y="901"/>
                    <a:pt x="101" y="935"/>
                  </a:cubicBezTo>
                  <a:cubicBezTo>
                    <a:pt x="101" y="968"/>
                    <a:pt x="134" y="968"/>
                    <a:pt x="167" y="968"/>
                  </a:cubicBezTo>
                  <a:lnTo>
                    <a:pt x="267" y="968"/>
                  </a:lnTo>
                  <a:cubicBezTo>
                    <a:pt x="301" y="935"/>
                    <a:pt x="334" y="901"/>
                    <a:pt x="368" y="868"/>
                  </a:cubicBezTo>
                  <a:cubicBezTo>
                    <a:pt x="401" y="835"/>
                    <a:pt x="401" y="801"/>
                    <a:pt x="434" y="768"/>
                  </a:cubicBezTo>
                  <a:cubicBezTo>
                    <a:pt x="434" y="768"/>
                    <a:pt x="468" y="735"/>
                    <a:pt x="468" y="701"/>
                  </a:cubicBezTo>
                  <a:cubicBezTo>
                    <a:pt x="501" y="668"/>
                    <a:pt x="501" y="635"/>
                    <a:pt x="501" y="601"/>
                  </a:cubicBezTo>
                  <a:lnTo>
                    <a:pt x="434" y="601"/>
                  </a:lnTo>
                  <a:lnTo>
                    <a:pt x="368" y="701"/>
                  </a:lnTo>
                  <a:cubicBezTo>
                    <a:pt x="368" y="735"/>
                    <a:pt x="334" y="768"/>
                    <a:pt x="301" y="768"/>
                  </a:cubicBezTo>
                  <a:cubicBezTo>
                    <a:pt x="284" y="785"/>
                    <a:pt x="259" y="793"/>
                    <a:pt x="234" y="793"/>
                  </a:cubicBezTo>
                  <a:cubicBezTo>
                    <a:pt x="209" y="793"/>
                    <a:pt x="184" y="785"/>
                    <a:pt x="167" y="768"/>
                  </a:cubicBezTo>
                  <a:cubicBezTo>
                    <a:pt x="134" y="735"/>
                    <a:pt x="134" y="668"/>
                    <a:pt x="134" y="635"/>
                  </a:cubicBezTo>
                  <a:lnTo>
                    <a:pt x="501" y="401"/>
                  </a:lnTo>
                  <a:lnTo>
                    <a:pt x="534" y="401"/>
                  </a:lnTo>
                  <a:cubicBezTo>
                    <a:pt x="534" y="368"/>
                    <a:pt x="534" y="368"/>
                    <a:pt x="534" y="334"/>
                  </a:cubicBezTo>
                  <a:lnTo>
                    <a:pt x="534" y="301"/>
                  </a:lnTo>
                  <a:cubicBezTo>
                    <a:pt x="534" y="234"/>
                    <a:pt x="534" y="201"/>
                    <a:pt x="534" y="134"/>
                  </a:cubicBezTo>
                  <a:cubicBezTo>
                    <a:pt x="501" y="101"/>
                    <a:pt x="501" y="68"/>
                    <a:pt x="468" y="34"/>
                  </a:cubicBezTo>
                  <a:cubicBezTo>
                    <a:pt x="468" y="1"/>
                    <a:pt x="434" y="1"/>
                    <a:pt x="4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609;p54"/>
            <p:cNvSpPr/>
            <p:nvPr/>
          </p:nvSpPr>
          <p:spPr>
            <a:xfrm>
              <a:off x="4008025" y="2440725"/>
              <a:ext cx="18375" cy="31500"/>
            </a:xfrm>
            <a:custGeom>
              <a:avLst/>
              <a:gdLst/>
              <a:ahLst/>
              <a:cxnLst/>
              <a:rect l="l" t="t" r="r" b="b"/>
              <a:pathLst>
                <a:path w="735" h="1260" extrusionOk="0">
                  <a:moveTo>
                    <a:pt x="597" y="1"/>
                  </a:moveTo>
                  <a:cubicBezTo>
                    <a:pt x="568" y="1"/>
                    <a:pt x="535" y="9"/>
                    <a:pt x="501" y="26"/>
                  </a:cubicBezTo>
                  <a:lnTo>
                    <a:pt x="434" y="92"/>
                  </a:lnTo>
                  <a:cubicBezTo>
                    <a:pt x="434" y="92"/>
                    <a:pt x="401" y="126"/>
                    <a:pt x="401" y="159"/>
                  </a:cubicBezTo>
                  <a:cubicBezTo>
                    <a:pt x="401" y="159"/>
                    <a:pt x="368" y="193"/>
                    <a:pt x="368" y="226"/>
                  </a:cubicBezTo>
                  <a:cubicBezTo>
                    <a:pt x="368" y="226"/>
                    <a:pt x="334" y="259"/>
                    <a:pt x="334" y="293"/>
                  </a:cubicBezTo>
                  <a:cubicBezTo>
                    <a:pt x="334" y="259"/>
                    <a:pt x="301" y="226"/>
                    <a:pt x="268" y="226"/>
                  </a:cubicBezTo>
                  <a:cubicBezTo>
                    <a:pt x="234" y="226"/>
                    <a:pt x="201" y="226"/>
                    <a:pt x="168" y="259"/>
                  </a:cubicBezTo>
                  <a:lnTo>
                    <a:pt x="101" y="293"/>
                  </a:lnTo>
                  <a:cubicBezTo>
                    <a:pt x="101" y="293"/>
                    <a:pt x="68" y="326"/>
                    <a:pt x="68" y="326"/>
                  </a:cubicBezTo>
                  <a:cubicBezTo>
                    <a:pt x="68" y="359"/>
                    <a:pt x="34" y="393"/>
                    <a:pt x="34" y="393"/>
                  </a:cubicBezTo>
                  <a:cubicBezTo>
                    <a:pt x="1" y="393"/>
                    <a:pt x="1" y="393"/>
                    <a:pt x="1" y="426"/>
                  </a:cubicBezTo>
                  <a:cubicBezTo>
                    <a:pt x="1" y="426"/>
                    <a:pt x="1" y="426"/>
                    <a:pt x="1" y="459"/>
                  </a:cubicBezTo>
                  <a:lnTo>
                    <a:pt x="1" y="1227"/>
                  </a:lnTo>
                  <a:cubicBezTo>
                    <a:pt x="1" y="1227"/>
                    <a:pt x="1" y="1260"/>
                    <a:pt x="1" y="1260"/>
                  </a:cubicBezTo>
                  <a:lnTo>
                    <a:pt x="34" y="1260"/>
                  </a:lnTo>
                  <a:lnTo>
                    <a:pt x="68" y="1227"/>
                  </a:lnTo>
                  <a:cubicBezTo>
                    <a:pt x="101" y="1193"/>
                    <a:pt x="101" y="1193"/>
                    <a:pt x="68" y="1193"/>
                  </a:cubicBezTo>
                  <a:lnTo>
                    <a:pt x="68" y="726"/>
                  </a:lnTo>
                  <a:cubicBezTo>
                    <a:pt x="68" y="660"/>
                    <a:pt x="101" y="593"/>
                    <a:pt x="101" y="526"/>
                  </a:cubicBezTo>
                  <a:cubicBezTo>
                    <a:pt x="134" y="459"/>
                    <a:pt x="168" y="426"/>
                    <a:pt x="201" y="393"/>
                  </a:cubicBezTo>
                  <a:lnTo>
                    <a:pt x="301" y="393"/>
                  </a:lnTo>
                  <a:cubicBezTo>
                    <a:pt x="334" y="459"/>
                    <a:pt x="334" y="526"/>
                    <a:pt x="334" y="593"/>
                  </a:cubicBezTo>
                  <a:lnTo>
                    <a:pt x="334" y="1026"/>
                  </a:lnTo>
                  <a:cubicBezTo>
                    <a:pt x="334" y="1026"/>
                    <a:pt x="334" y="1026"/>
                    <a:pt x="334" y="1060"/>
                  </a:cubicBezTo>
                  <a:lnTo>
                    <a:pt x="368" y="1026"/>
                  </a:lnTo>
                  <a:cubicBezTo>
                    <a:pt x="401" y="1026"/>
                    <a:pt x="401" y="1026"/>
                    <a:pt x="401" y="993"/>
                  </a:cubicBezTo>
                  <a:cubicBezTo>
                    <a:pt x="401" y="993"/>
                    <a:pt x="401" y="960"/>
                    <a:pt x="401" y="960"/>
                  </a:cubicBezTo>
                  <a:lnTo>
                    <a:pt x="401" y="493"/>
                  </a:lnTo>
                  <a:cubicBezTo>
                    <a:pt x="401" y="426"/>
                    <a:pt x="401" y="359"/>
                    <a:pt x="434" y="293"/>
                  </a:cubicBezTo>
                  <a:cubicBezTo>
                    <a:pt x="468" y="259"/>
                    <a:pt x="501" y="226"/>
                    <a:pt x="535" y="193"/>
                  </a:cubicBezTo>
                  <a:cubicBezTo>
                    <a:pt x="551" y="176"/>
                    <a:pt x="568" y="168"/>
                    <a:pt x="585" y="168"/>
                  </a:cubicBezTo>
                  <a:cubicBezTo>
                    <a:pt x="601" y="168"/>
                    <a:pt x="618" y="176"/>
                    <a:pt x="635" y="193"/>
                  </a:cubicBezTo>
                  <a:cubicBezTo>
                    <a:pt x="668" y="259"/>
                    <a:pt x="668" y="293"/>
                    <a:pt x="668" y="359"/>
                  </a:cubicBezTo>
                  <a:lnTo>
                    <a:pt x="668" y="826"/>
                  </a:lnTo>
                  <a:lnTo>
                    <a:pt x="735" y="826"/>
                  </a:lnTo>
                  <a:lnTo>
                    <a:pt x="735" y="793"/>
                  </a:lnTo>
                  <a:cubicBezTo>
                    <a:pt x="735" y="793"/>
                    <a:pt x="735" y="760"/>
                    <a:pt x="735" y="760"/>
                  </a:cubicBezTo>
                  <a:lnTo>
                    <a:pt x="735" y="293"/>
                  </a:lnTo>
                  <a:cubicBezTo>
                    <a:pt x="735" y="193"/>
                    <a:pt x="701" y="126"/>
                    <a:pt x="668" y="26"/>
                  </a:cubicBezTo>
                  <a:cubicBezTo>
                    <a:pt x="651" y="9"/>
                    <a:pt x="626" y="1"/>
                    <a:pt x="59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610;p54"/>
            <p:cNvSpPr/>
            <p:nvPr/>
          </p:nvSpPr>
          <p:spPr>
            <a:xfrm>
              <a:off x="4028875" y="2432175"/>
              <a:ext cx="11700" cy="25050"/>
            </a:xfrm>
            <a:custGeom>
              <a:avLst/>
              <a:gdLst/>
              <a:ahLst/>
              <a:cxnLst/>
              <a:rect l="l" t="t" r="r" b="b"/>
              <a:pathLst>
                <a:path w="468" h="1002" extrusionOk="0">
                  <a:moveTo>
                    <a:pt x="368" y="434"/>
                  </a:moveTo>
                  <a:lnTo>
                    <a:pt x="368" y="501"/>
                  </a:lnTo>
                  <a:cubicBezTo>
                    <a:pt x="368" y="535"/>
                    <a:pt x="368" y="568"/>
                    <a:pt x="368" y="601"/>
                  </a:cubicBezTo>
                  <a:cubicBezTo>
                    <a:pt x="368" y="635"/>
                    <a:pt x="334" y="668"/>
                    <a:pt x="334" y="701"/>
                  </a:cubicBezTo>
                  <a:cubicBezTo>
                    <a:pt x="334" y="735"/>
                    <a:pt x="301" y="735"/>
                    <a:pt x="268" y="768"/>
                  </a:cubicBezTo>
                  <a:cubicBezTo>
                    <a:pt x="268" y="801"/>
                    <a:pt x="234" y="835"/>
                    <a:pt x="201" y="835"/>
                  </a:cubicBezTo>
                  <a:lnTo>
                    <a:pt x="101" y="835"/>
                  </a:lnTo>
                  <a:cubicBezTo>
                    <a:pt x="101" y="801"/>
                    <a:pt x="101" y="801"/>
                    <a:pt x="101" y="801"/>
                  </a:cubicBezTo>
                  <a:cubicBezTo>
                    <a:pt x="101" y="735"/>
                    <a:pt x="101" y="701"/>
                    <a:pt x="134" y="668"/>
                  </a:cubicBezTo>
                  <a:cubicBezTo>
                    <a:pt x="168" y="635"/>
                    <a:pt x="201" y="568"/>
                    <a:pt x="234" y="568"/>
                  </a:cubicBezTo>
                  <a:lnTo>
                    <a:pt x="368" y="434"/>
                  </a:lnTo>
                  <a:close/>
                  <a:moveTo>
                    <a:pt x="368" y="1"/>
                  </a:moveTo>
                  <a:cubicBezTo>
                    <a:pt x="334" y="1"/>
                    <a:pt x="301" y="1"/>
                    <a:pt x="268" y="34"/>
                  </a:cubicBezTo>
                  <a:cubicBezTo>
                    <a:pt x="234" y="34"/>
                    <a:pt x="201" y="68"/>
                    <a:pt x="201" y="68"/>
                  </a:cubicBezTo>
                  <a:lnTo>
                    <a:pt x="101" y="168"/>
                  </a:lnTo>
                  <a:cubicBezTo>
                    <a:pt x="101" y="201"/>
                    <a:pt x="101" y="234"/>
                    <a:pt x="67" y="268"/>
                  </a:cubicBezTo>
                  <a:cubicBezTo>
                    <a:pt x="67" y="301"/>
                    <a:pt x="67" y="334"/>
                    <a:pt x="34" y="368"/>
                  </a:cubicBezTo>
                  <a:lnTo>
                    <a:pt x="134" y="368"/>
                  </a:lnTo>
                  <a:cubicBezTo>
                    <a:pt x="134" y="368"/>
                    <a:pt x="134" y="334"/>
                    <a:pt x="134" y="334"/>
                  </a:cubicBezTo>
                  <a:cubicBezTo>
                    <a:pt x="134" y="301"/>
                    <a:pt x="134" y="268"/>
                    <a:pt x="168" y="234"/>
                  </a:cubicBezTo>
                  <a:cubicBezTo>
                    <a:pt x="168" y="234"/>
                    <a:pt x="201" y="201"/>
                    <a:pt x="234" y="168"/>
                  </a:cubicBezTo>
                  <a:lnTo>
                    <a:pt x="334" y="168"/>
                  </a:lnTo>
                  <a:cubicBezTo>
                    <a:pt x="368" y="201"/>
                    <a:pt x="368" y="234"/>
                    <a:pt x="368" y="301"/>
                  </a:cubicBezTo>
                  <a:lnTo>
                    <a:pt x="201" y="434"/>
                  </a:lnTo>
                  <a:lnTo>
                    <a:pt x="134" y="501"/>
                  </a:lnTo>
                  <a:cubicBezTo>
                    <a:pt x="101" y="535"/>
                    <a:pt x="67" y="568"/>
                    <a:pt x="67" y="601"/>
                  </a:cubicBezTo>
                  <a:cubicBezTo>
                    <a:pt x="34" y="668"/>
                    <a:pt x="34" y="701"/>
                    <a:pt x="1" y="735"/>
                  </a:cubicBezTo>
                  <a:cubicBezTo>
                    <a:pt x="1" y="768"/>
                    <a:pt x="1" y="801"/>
                    <a:pt x="1" y="868"/>
                  </a:cubicBezTo>
                  <a:cubicBezTo>
                    <a:pt x="1" y="901"/>
                    <a:pt x="1" y="901"/>
                    <a:pt x="34" y="935"/>
                  </a:cubicBezTo>
                  <a:cubicBezTo>
                    <a:pt x="34" y="968"/>
                    <a:pt x="34" y="968"/>
                    <a:pt x="67" y="1002"/>
                  </a:cubicBezTo>
                  <a:lnTo>
                    <a:pt x="134" y="1002"/>
                  </a:lnTo>
                  <a:cubicBezTo>
                    <a:pt x="168" y="968"/>
                    <a:pt x="168" y="968"/>
                    <a:pt x="201" y="968"/>
                  </a:cubicBezTo>
                  <a:lnTo>
                    <a:pt x="268" y="935"/>
                  </a:lnTo>
                  <a:lnTo>
                    <a:pt x="301" y="868"/>
                  </a:lnTo>
                  <a:lnTo>
                    <a:pt x="368" y="801"/>
                  </a:lnTo>
                  <a:cubicBezTo>
                    <a:pt x="368" y="768"/>
                    <a:pt x="401" y="735"/>
                    <a:pt x="401" y="735"/>
                  </a:cubicBezTo>
                  <a:lnTo>
                    <a:pt x="401" y="801"/>
                  </a:lnTo>
                  <a:lnTo>
                    <a:pt x="468" y="801"/>
                  </a:lnTo>
                  <a:cubicBezTo>
                    <a:pt x="468" y="801"/>
                    <a:pt x="468" y="768"/>
                    <a:pt x="468" y="768"/>
                  </a:cubicBezTo>
                  <a:cubicBezTo>
                    <a:pt x="468" y="768"/>
                    <a:pt x="468" y="735"/>
                    <a:pt x="468" y="735"/>
                  </a:cubicBezTo>
                  <a:lnTo>
                    <a:pt x="468" y="234"/>
                  </a:lnTo>
                  <a:cubicBezTo>
                    <a:pt x="468" y="168"/>
                    <a:pt x="468" y="134"/>
                    <a:pt x="468" y="101"/>
                  </a:cubicBezTo>
                  <a:cubicBezTo>
                    <a:pt x="468" y="68"/>
                    <a:pt x="434" y="34"/>
                    <a:pt x="4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611;p54"/>
            <p:cNvSpPr/>
            <p:nvPr/>
          </p:nvSpPr>
          <p:spPr>
            <a:xfrm>
              <a:off x="4045550" y="2423000"/>
              <a:ext cx="11700" cy="34225"/>
            </a:xfrm>
            <a:custGeom>
              <a:avLst/>
              <a:gdLst/>
              <a:ahLst/>
              <a:cxnLst/>
              <a:rect l="l" t="t" r="r" b="b"/>
              <a:pathLst>
                <a:path w="468" h="1369" extrusionOk="0">
                  <a:moveTo>
                    <a:pt x="284" y="176"/>
                  </a:moveTo>
                  <a:cubicBezTo>
                    <a:pt x="301" y="176"/>
                    <a:pt x="318" y="184"/>
                    <a:pt x="334" y="201"/>
                  </a:cubicBezTo>
                  <a:cubicBezTo>
                    <a:pt x="368" y="234"/>
                    <a:pt x="401" y="301"/>
                    <a:pt x="401" y="368"/>
                  </a:cubicBezTo>
                  <a:cubicBezTo>
                    <a:pt x="401" y="401"/>
                    <a:pt x="401" y="435"/>
                    <a:pt x="401" y="468"/>
                  </a:cubicBezTo>
                  <a:cubicBezTo>
                    <a:pt x="401" y="535"/>
                    <a:pt x="368" y="601"/>
                    <a:pt x="334" y="668"/>
                  </a:cubicBezTo>
                  <a:cubicBezTo>
                    <a:pt x="334" y="735"/>
                    <a:pt x="268" y="768"/>
                    <a:pt x="234" y="801"/>
                  </a:cubicBezTo>
                  <a:cubicBezTo>
                    <a:pt x="201" y="818"/>
                    <a:pt x="176" y="826"/>
                    <a:pt x="159" y="826"/>
                  </a:cubicBezTo>
                  <a:cubicBezTo>
                    <a:pt x="143" y="826"/>
                    <a:pt x="134" y="818"/>
                    <a:pt x="134" y="801"/>
                  </a:cubicBezTo>
                  <a:cubicBezTo>
                    <a:pt x="101" y="768"/>
                    <a:pt x="68" y="701"/>
                    <a:pt x="68" y="668"/>
                  </a:cubicBezTo>
                  <a:lnTo>
                    <a:pt x="68" y="535"/>
                  </a:lnTo>
                  <a:lnTo>
                    <a:pt x="68" y="501"/>
                  </a:lnTo>
                  <a:cubicBezTo>
                    <a:pt x="68" y="435"/>
                    <a:pt x="101" y="401"/>
                    <a:pt x="134" y="334"/>
                  </a:cubicBezTo>
                  <a:cubicBezTo>
                    <a:pt x="134" y="268"/>
                    <a:pt x="168" y="234"/>
                    <a:pt x="234" y="201"/>
                  </a:cubicBezTo>
                  <a:cubicBezTo>
                    <a:pt x="251" y="184"/>
                    <a:pt x="268" y="176"/>
                    <a:pt x="284" y="176"/>
                  </a:cubicBezTo>
                  <a:close/>
                  <a:moveTo>
                    <a:pt x="334" y="1"/>
                  </a:moveTo>
                  <a:cubicBezTo>
                    <a:pt x="301" y="1"/>
                    <a:pt x="268" y="1"/>
                    <a:pt x="234" y="34"/>
                  </a:cubicBezTo>
                  <a:cubicBezTo>
                    <a:pt x="168" y="68"/>
                    <a:pt x="134" y="101"/>
                    <a:pt x="134" y="134"/>
                  </a:cubicBezTo>
                  <a:cubicBezTo>
                    <a:pt x="101" y="168"/>
                    <a:pt x="68" y="201"/>
                    <a:pt x="68" y="234"/>
                  </a:cubicBezTo>
                  <a:lnTo>
                    <a:pt x="68" y="201"/>
                  </a:lnTo>
                  <a:lnTo>
                    <a:pt x="68" y="168"/>
                  </a:lnTo>
                  <a:lnTo>
                    <a:pt x="34" y="168"/>
                  </a:lnTo>
                  <a:lnTo>
                    <a:pt x="1" y="201"/>
                  </a:lnTo>
                  <a:cubicBezTo>
                    <a:pt x="1" y="234"/>
                    <a:pt x="1" y="234"/>
                    <a:pt x="1" y="268"/>
                  </a:cubicBezTo>
                  <a:lnTo>
                    <a:pt x="1" y="1369"/>
                  </a:lnTo>
                  <a:lnTo>
                    <a:pt x="68" y="1369"/>
                  </a:lnTo>
                  <a:cubicBezTo>
                    <a:pt x="68" y="1335"/>
                    <a:pt x="68" y="1335"/>
                    <a:pt x="68" y="1335"/>
                  </a:cubicBezTo>
                  <a:cubicBezTo>
                    <a:pt x="68" y="1335"/>
                    <a:pt x="68" y="1302"/>
                    <a:pt x="68" y="1302"/>
                  </a:cubicBezTo>
                  <a:lnTo>
                    <a:pt x="68" y="935"/>
                  </a:lnTo>
                  <a:cubicBezTo>
                    <a:pt x="101" y="935"/>
                    <a:pt x="101" y="968"/>
                    <a:pt x="134" y="968"/>
                  </a:cubicBezTo>
                  <a:cubicBezTo>
                    <a:pt x="168" y="968"/>
                    <a:pt x="201" y="968"/>
                    <a:pt x="234" y="935"/>
                  </a:cubicBezTo>
                  <a:cubicBezTo>
                    <a:pt x="268" y="902"/>
                    <a:pt x="301" y="902"/>
                    <a:pt x="301" y="868"/>
                  </a:cubicBezTo>
                  <a:cubicBezTo>
                    <a:pt x="334" y="835"/>
                    <a:pt x="368" y="768"/>
                    <a:pt x="368" y="735"/>
                  </a:cubicBezTo>
                  <a:cubicBezTo>
                    <a:pt x="435" y="635"/>
                    <a:pt x="468" y="501"/>
                    <a:pt x="468" y="401"/>
                  </a:cubicBezTo>
                  <a:lnTo>
                    <a:pt x="468" y="334"/>
                  </a:lnTo>
                  <a:lnTo>
                    <a:pt x="468" y="301"/>
                  </a:lnTo>
                  <a:cubicBezTo>
                    <a:pt x="468" y="234"/>
                    <a:pt x="468" y="201"/>
                    <a:pt x="468" y="134"/>
                  </a:cubicBezTo>
                  <a:cubicBezTo>
                    <a:pt x="435" y="101"/>
                    <a:pt x="435" y="68"/>
                    <a:pt x="401" y="34"/>
                  </a:cubicBezTo>
                  <a:cubicBezTo>
                    <a:pt x="368" y="34"/>
                    <a:pt x="334" y="1"/>
                    <a:pt x="3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612;p54"/>
            <p:cNvSpPr/>
            <p:nvPr/>
          </p:nvSpPr>
          <p:spPr>
            <a:xfrm>
              <a:off x="4103100" y="2379650"/>
              <a:ext cx="13375" cy="34200"/>
            </a:xfrm>
            <a:custGeom>
              <a:avLst/>
              <a:gdLst/>
              <a:ahLst/>
              <a:cxnLst/>
              <a:rect l="l" t="t" r="r" b="b"/>
              <a:pathLst>
                <a:path w="535" h="1368" extrusionOk="0">
                  <a:moveTo>
                    <a:pt x="501" y="0"/>
                  </a:moveTo>
                  <a:lnTo>
                    <a:pt x="34" y="267"/>
                  </a:lnTo>
                  <a:cubicBezTo>
                    <a:pt x="34" y="301"/>
                    <a:pt x="34" y="301"/>
                    <a:pt x="34" y="301"/>
                  </a:cubicBezTo>
                  <a:lnTo>
                    <a:pt x="34" y="367"/>
                  </a:lnTo>
                  <a:cubicBezTo>
                    <a:pt x="34" y="367"/>
                    <a:pt x="34" y="401"/>
                    <a:pt x="34" y="401"/>
                  </a:cubicBezTo>
                  <a:lnTo>
                    <a:pt x="434" y="200"/>
                  </a:lnTo>
                  <a:lnTo>
                    <a:pt x="434" y="768"/>
                  </a:lnTo>
                  <a:cubicBezTo>
                    <a:pt x="434" y="868"/>
                    <a:pt x="401" y="934"/>
                    <a:pt x="367" y="1034"/>
                  </a:cubicBezTo>
                  <a:cubicBezTo>
                    <a:pt x="334" y="1101"/>
                    <a:pt x="301" y="1134"/>
                    <a:pt x="234" y="1168"/>
                  </a:cubicBezTo>
                  <a:cubicBezTo>
                    <a:pt x="234" y="1201"/>
                    <a:pt x="201" y="1201"/>
                    <a:pt x="167" y="1201"/>
                  </a:cubicBezTo>
                  <a:lnTo>
                    <a:pt x="101" y="1201"/>
                  </a:lnTo>
                  <a:cubicBezTo>
                    <a:pt x="101" y="1201"/>
                    <a:pt x="67" y="1168"/>
                    <a:pt x="67" y="1168"/>
                  </a:cubicBezTo>
                  <a:cubicBezTo>
                    <a:pt x="67" y="1134"/>
                    <a:pt x="101" y="1101"/>
                    <a:pt x="67" y="1101"/>
                  </a:cubicBezTo>
                  <a:lnTo>
                    <a:pt x="67" y="1068"/>
                  </a:lnTo>
                  <a:lnTo>
                    <a:pt x="1" y="1101"/>
                  </a:lnTo>
                  <a:cubicBezTo>
                    <a:pt x="1" y="1134"/>
                    <a:pt x="1" y="1134"/>
                    <a:pt x="1" y="1134"/>
                  </a:cubicBezTo>
                  <a:cubicBezTo>
                    <a:pt x="1" y="1168"/>
                    <a:pt x="1" y="1235"/>
                    <a:pt x="1" y="1268"/>
                  </a:cubicBezTo>
                  <a:cubicBezTo>
                    <a:pt x="1" y="1301"/>
                    <a:pt x="34" y="1335"/>
                    <a:pt x="67" y="1368"/>
                  </a:cubicBezTo>
                  <a:lnTo>
                    <a:pt x="134" y="1368"/>
                  </a:lnTo>
                  <a:cubicBezTo>
                    <a:pt x="201" y="1368"/>
                    <a:pt x="234" y="1368"/>
                    <a:pt x="267" y="1335"/>
                  </a:cubicBezTo>
                  <a:cubicBezTo>
                    <a:pt x="301" y="1301"/>
                    <a:pt x="334" y="1268"/>
                    <a:pt x="401" y="1235"/>
                  </a:cubicBezTo>
                  <a:cubicBezTo>
                    <a:pt x="434" y="1201"/>
                    <a:pt x="434" y="1168"/>
                    <a:pt x="468" y="1101"/>
                  </a:cubicBezTo>
                  <a:cubicBezTo>
                    <a:pt x="501" y="1068"/>
                    <a:pt x="501" y="1001"/>
                    <a:pt x="534" y="934"/>
                  </a:cubicBezTo>
                  <a:cubicBezTo>
                    <a:pt x="534" y="868"/>
                    <a:pt x="534" y="801"/>
                    <a:pt x="534" y="768"/>
                  </a:cubicBezTo>
                  <a:lnTo>
                    <a:pt x="501" y="34"/>
                  </a:lnTo>
                  <a:cubicBezTo>
                    <a:pt x="501" y="0"/>
                    <a:pt x="501" y="0"/>
                    <a:pt x="5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613;p54"/>
            <p:cNvSpPr/>
            <p:nvPr/>
          </p:nvSpPr>
          <p:spPr>
            <a:xfrm>
              <a:off x="4118950" y="2379650"/>
              <a:ext cx="11700" cy="25050"/>
            </a:xfrm>
            <a:custGeom>
              <a:avLst/>
              <a:gdLst/>
              <a:ahLst/>
              <a:cxnLst/>
              <a:rect l="l" t="t" r="r" b="b"/>
              <a:pathLst>
                <a:path w="468" h="1002" extrusionOk="0">
                  <a:moveTo>
                    <a:pt x="367" y="467"/>
                  </a:moveTo>
                  <a:lnTo>
                    <a:pt x="367" y="501"/>
                  </a:lnTo>
                  <a:cubicBezTo>
                    <a:pt x="367" y="534"/>
                    <a:pt x="367" y="567"/>
                    <a:pt x="367" y="601"/>
                  </a:cubicBezTo>
                  <a:cubicBezTo>
                    <a:pt x="367" y="634"/>
                    <a:pt x="367" y="667"/>
                    <a:pt x="334" y="701"/>
                  </a:cubicBezTo>
                  <a:cubicBezTo>
                    <a:pt x="334" y="734"/>
                    <a:pt x="301" y="768"/>
                    <a:pt x="301" y="801"/>
                  </a:cubicBezTo>
                  <a:cubicBezTo>
                    <a:pt x="267" y="801"/>
                    <a:pt x="234" y="834"/>
                    <a:pt x="234" y="868"/>
                  </a:cubicBezTo>
                  <a:lnTo>
                    <a:pt x="100" y="868"/>
                  </a:lnTo>
                  <a:cubicBezTo>
                    <a:pt x="100" y="868"/>
                    <a:pt x="100" y="834"/>
                    <a:pt x="100" y="834"/>
                  </a:cubicBezTo>
                  <a:cubicBezTo>
                    <a:pt x="100" y="834"/>
                    <a:pt x="100" y="801"/>
                    <a:pt x="100" y="801"/>
                  </a:cubicBezTo>
                  <a:cubicBezTo>
                    <a:pt x="100" y="768"/>
                    <a:pt x="134" y="701"/>
                    <a:pt x="134" y="667"/>
                  </a:cubicBezTo>
                  <a:cubicBezTo>
                    <a:pt x="167" y="634"/>
                    <a:pt x="200" y="601"/>
                    <a:pt x="267" y="567"/>
                  </a:cubicBezTo>
                  <a:lnTo>
                    <a:pt x="367" y="467"/>
                  </a:lnTo>
                  <a:close/>
                  <a:moveTo>
                    <a:pt x="334" y="0"/>
                  </a:moveTo>
                  <a:cubicBezTo>
                    <a:pt x="301" y="0"/>
                    <a:pt x="267" y="34"/>
                    <a:pt x="267" y="34"/>
                  </a:cubicBezTo>
                  <a:cubicBezTo>
                    <a:pt x="234" y="67"/>
                    <a:pt x="200" y="67"/>
                    <a:pt x="167" y="100"/>
                  </a:cubicBezTo>
                  <a:lnTo>
                    <a:pt x="100" y="200"/>
                  </a:lnTo>
                  <a:cubicBezTo>
                    <a:pt x="100" y="234"/>
                    <a:pt x="67" y="267"/>
                    <a:pt x="67" y="301"/>
                  </a:cubicBezTo>
                  <a:cubicBezTo>
                    <a:pt x="67" y="301"/>
                    <a:pt x="67" y="334"/>
                    <a:pt x="67" y="367"/>
                  </a:cubicBezTo>
                  <a:cubicBezTo>
                    <a:pt x="67" y="401"/>
                    <a:pt x="34" y="401"/>
                    <a:pt x="67" y="401"/>
                  </a:cubicBezTo>
                  <a:lnTo>
                    <a:pt x="100" y="367"/>
                  </a:lnTo>
                  <a:lnTo>
                    <a:pt x="134" y="367"/>
                  </a:lnTo>
                  <a:cubicBezTo>
                    <a:pt x="134" y="334"/>
                    <a:pt x="167" y="301"/>
                    <a:pt x="167" y="267"/>
                  </a:cubicBezTo>
                  <a:cubicBezTo>
                    <a:pt x="200" y="234"/>
                    <a:pt x="234" y="200"/>
                    <a:pt x="234" y="200"/>
                  </a:cubicBezTo>
                  <a:cubicBezTo>
                    <a:pt x="251" y="184"/>
                    <a:pt x="267" y="175"/>
                    <a:pt x="284" y="175"/>
                  </a:cubicBezTo>
                  <a:cubicBezTo>
                    <a:pt x="301" y="175"/>
                    <a:pt x="317" y="184"/>
                    <a:pt x="334" y="200"/>
                  </a:cubicBezTo>
                  <a:cubicBezTo>
                    <a:pt x="367" y="200"/>
                    <a:pt x="367" y="234"/>
                    <a:pt x="367" y="301"/>
                  </a:cubicBezTo>
                  <a:lnTo>
                    <a:pt x="367" y="334"/>
                  </a:lnTo>
                  <a:lnTo>
                    <a:pt x="234" y="467"/>
                  </a:lnTo>
                  <a:lnTo>
                    <a:pt x="134" y="534"/>
                  </a:lnTo>
                  <a:cubicBezTo>
                    <a:pt x="100" y="567"/>
                    <a:pt x="100" y="601"/>
                    <a:pt x="67" y="634"/>
                  </a:cubicBezTo>
                  <a:cubicBezTo>
                    <a:pt x="34" y="667"/>
                    <a:pt x="34" y="701"/>
                    <a:pt x="34" y="734"/>
                  </a:cubicBezTo>
                  <a:cubicBezTo>
                    <a:pt x="0" y="801"/>
                    <a:pt x="0" y="834"/>
                    <a:pt x="34" y="868"/>
                  </a:cubicBezTo>
                  <a:cubicBezTo>
                    <a:pt x="0" y="901"/>
                    <a:pt x="0" y="934"/>
                    <a:pt x="34" y="968"/>
                  </a:cubicBezTo>
                  <a:cubicBezTo>
                    <a:pt x="34" y="968"/>
                    <a:pt x="34" y="1001"/>
                    <a:pt x="67" y="1001"/>
                  </a:cubicBezTo>
                  <a:lnTo>
                    <a:pt x="100" y="1001"/>
                  </a:lnTo>
                  <a:cubicBezTo>
                    <a:pt x="134" y="1001"/>
                    <a:pt x="167" y="1001"/>
                    <a:pt x="200" y="968"/>
                  </a:cubicBezTo>
                  <a:lnTo>
                    <a:pt x="234" y="934"/>
                  </a:lnTo>
                  <a:cubicBezTo>
                    <a:pt x="267" y="934"/>
                    <a:pt x="301" y="901"/>
                    <a:pt x="301" y="868"/>
                  </a:cubicBezTo>
                  <a:cubicBezTo>
                    <a:pt x="334" y="868"/>
                    <a:pt x="334" y="834"/>
                    <a:pt x="367" y="801"/>
                  </a:cubicBezTo>
                  <a:cubicBezTo>
                    <a:pt x="367" y="834"/>
                    <a:pt x="367" y="834"/>
                    <a:pt x="367" y="834"/>
                  </a:cubicBezTo>
                  <a:lnTo>
                    <a:pt x="401" y="834"/>
                  </a:lnTo>
                  <a:lnTo>
                    <a:pt x="434" y="801"/>
                  </a:lnTo>
                  <a:lnTo>
                    <a:pt x="467" y="801"/>
                  </a:lnTo>
                  <a:cubicBezTo>
                    <a:pt x="467" y="768"/>
                    <a:pt x="467" y="768"/>
                    <a:pt x="467" y="734"/>
                  </a:cubicBezTo>
                  <a:lnTo>
                    <a:pt x="467" y="234"/>
                  </a:lnTo>
                  <a:cubicBezTo>
                    <a:pt x="467" y="200"/>
                    <a:pt x="467" y="167"/>
                    <a:pt x="467" y="100"/>
                  </a:cubicBezTo>
                  <a:cubicBezTo>
                    <a:pt x="467" y="67"/>
                    <a:pt x="434" y="67"/>
                    <a:pt x="434" y="34"/>
                  </a:cubicBezTo>
                  <a:cubicBezTo>
                    <a:pt x="401" y="0"/>
                    <a:pt x="367" y="0"/>
                    <a:pt x="3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614;p54"/>
            <p:cNvSpPr/>
            <p:nvPr/>
          </p:nvSpPr>
          <p:spPr>
            <a:xfrm>
              <a:off x="4137300" y="2370925"/>
              <a:ext cx="10850" cy="26250"/>
            </a:xfrm>
            <a:custGeom>
              <a:avLst/>
              <a:gdLst/>
              <a:ahLst/>
              <a:cxnLst/>
              <a:rect l="l" t="t" r="r" b="b"/>
              <a:pathLst>
                <a:path w="434" h="1050" extrusionOk="0">
                  <a:moveTo>
                    <a:pt x="334" y="1"/>
                  </a:moveTo>
                  <a:cubicBezTo>
                    <a:pt x="323" y="1"/>
                    <a:pt x="312" y="5"/>
                    <a:pt x="300" y="16"/>
                  </a:cubicBezTo>
                  <a:lnTo>
                    <a:pt x="234" y="16"/>
                  </a:lnTo>
                  <a:cubicBezTo>
                    <a:pt x="167" y="49"/>
                    <a:pt x="134" y="82"/>
                    <a:pt x="100" y="116"/>
                  </a:cubicBezTo>
                  <a:cubicBezTo>
                    <a:pt x="100" y="149"/>
                    <a:pt x="67" y="183"/>
                    <a:pt x="67" y="249"/>
                  </a:cubicBezTo>
                  <a:lnTo>
                    <a:pt x="67" y="183"/>
                  </a:lnTo>
                  <a:cubicBezTo>
                    <a:pt x="67" y="183"/>
                    <a:pt x="67" y="183"/>
                    <a:pt x="67" y="149"/>
                  </a:cubicBezTo>
                  <a:lnTo>
                    <a:pt x="34" y="149"/>
                  </a:lnTo>
                  <a:lnTo>
                    <a:pt x="0" y="183"/>
                  </a:lnTo>
                  <a:cubicBezTo>
                    <a:pt x="0" y="183"/>
                    <a:pt x="0" y="216"/>
                    <a:pt x="0" y="216"/>
                  </a:cubicBezTo>
                  <a:cubicBezTo>
                    <a:pt x="0" y="216"/>
                    <a:pt x="0" y="249"/>
                    <a:pt x="0" y="249"/>
                  </a:cubicBezTo>
                  <a:lnTo>
                    <a:pt x="0" y="1016"/>
                  </a:lnTo>
                  <a:cubicBezTo>
                    <a:pt x="0" y="1016"/>
                    <a:pt x="0" y="1016"/>
                    <a:pt x="0" y="1050"/>
                  </a:cubicBezTo>
                  <a:lnTo>
                    <a:pt x="34" y="1050"/>
                  </a:lnTo>
                  <a:cubicBezTo>
                    <a:pt x="67" y="1016"/>
                    <a:pt x="67" y="1016"/>
                    <a:pt x="67" y="1016"/>
                  </a:cubicBezTo>
                  <a:cubicBezTo>
                    <a:pt x="67" y="983"/>
                    <a:pt x="67" y="983"/>
                    <a:pt x="67" y="983"/>
                  </a:cubicBezTo>
                  <a:lnTo>
                    <a:pt x="67" y="516"/>
                  </a:lnTo>
                  <a:cubicBezTo>
                    <a:pt x="67" y="449"/>
                    <a:pt x="67" y="383"/>
                    <a:pt x="100" y="316"/>
                  </a:cubicBezTo>
                  <a:cubicBezTo>
                    <a:pt x="134" y="249"/>
                    <a:pt x="167" y="216"/>
                    <a:pt x="200" y="183"/>
                  </a:cubicBezTo>
                  <a:cubicBezTo>
                    <a:pt x="234" y="166"/>
                    <a:pt x="259" y="158"/>
                    <a:pt x="275" y="158"/>
                  </a:cubicBezTo>
                  <a:cubicBezTo>
                    <a:pt x="292" y="158"/>
                    <a:pt x="300" y="166"/>
                    <a:pt x="300" y="183"/>
                  </a:cubicBezTo>
                  <a:cubicBezTo>
                    <a:pt x="367" y="249"/>
                    <a:pt x="367" y="283"/>
                    <a:pt x="367" y="349"/>
                  </a:cubicBezTo>
                  <a:lnTo>
                    <a:pt x="367" y="783"/>
                  </a:lnTo>
                  <a:cubicBezTo>
                    <a:pt x="367" y="816"/>
                    <a:pt x="367" y="816"/>
                    <a:pt x="367" y="816"/>
                  </a:cubicBezTo>
                  <a:lnTo>
                    <a:pt x="434" y="816"/>
                  </a:lnTo>
                  <a:lnTo>
                    <a:pt x="434" y="783"/>
                  </a:lnTo>
                  <a:cubicBezTo>
                    <a:pt x="434" y="783"/>
                    <a:pt x="434" y="750"/>
                    <a:pt x="434" y="750"/>
                  </a:cubicBezTo>
                  <a:lnTo>
                    <a:pt x="434" y="249"/>
                  </a:lnTo>
                  <a:cubicBezTo>
                    <a:pt x="434" y="216"/>
                    <a:pt x="434" y="183"/>
                    <a:pt x="434" y="116"/>
                  </a:cubicBezTo>
                  <a:cubicBezTo>
                    <a:pt x="434" y="82"/>
                    <a:pt x="400" y="49"/>
                    <a:pt x="400" y="16"/>
                  </a:cubicBezTo>
                  <a:cubicBezTo>
                    <a:pt x="378" y="16"/>
                    <a:pt x="356" y="1"/>
                    <a:pt x="3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615;p54"/>
            <p:cNvSpPr/>
            <p:nvPr/>
          </p:nvSpPr>
          <p:spPr>
            <a:xfrm>
              <a:off x="4158150" y="2349625"/>
              <a:ext cx="14200" cy="33375"/>
            </a:xfrm>
            <a:custGeom>
              <a:avLst/>
              <a:gdLst/>
              <a:ahLst/>
              <a:cxnLst/>
              <a:rect l="l" t="t" r="r" b="b"/>
              <a:pathLst>
                <a:path w="568" h="1335" extrusionOk="0">
                  <a:moveTo>
                    <a:pt x="467" y="0"/>
                  </a:moveTo>
                  <a:lnTo>
                    <a:pt x="100" y="234"/>
                  </a:lnTo>
                  <a:lnTo>
                    <a:pt x="67" y="234"/>
                  </a:lnTo>
                  <a:cubicBezTo>
                    <a:pt x="67" y="267"/>
                    <a:pt x="67" y="267"/>
                    <a:pt x="67" y="267"/>
                  </a:cubicBezTo>
                  <a:lnTo>
                    <a:pt x="33" y="868"/>
                  </a:lnTo>
                  <a:lnTo>
                    <a:pt x="100" y="834"/>
                  </a:lnTo>
                  <a:lnTo>
                    <a:pt x="134" y="834"/>
                  </a:lnTo>
                  <a:lnTo>
                    <a:pt x="134" y="768"/>
                  </a:lnTo>
                  <a:cubicBezTo>
                    <a:pt x="167" y="768"/>
                    <a:pt x="167" y="734"/>
                    <a:pt x="200" y="701"/>
                  </a:cubicBezTo>
                  <a:cubicBezTo>
                    <a:pt x="200" y="701"/>
                    <a:pt x="234" y="668"/>
                    <a:pt x="267" y="668"/>
                  </a:cubicBezTo>
                  <a:cubicBezTo>
                    <a:pt x="267" y="668"/>
                    <a:pt x="300" y="634"/>
                    <a:pt x="334" y="634"/>
                  </a:cubicBezTo>
                  <a:lnTo>
                    <a:pt x="367" y="634"/>
                  </a:lnTo>
                  <a:cubicBezTo>
                    <a:pt x="400" y="668"/>
                    <a:pt x="400" y="668"/>
                    <a:pt x="400" y="701"/>
                  </a:cubicBezTo>
                  <a:cubicBezTo>
                    <a:pt x="434" y="734"/>
                    <a:pt x="434" y="768"/>
                    <a:pt x="400" y="801"/>
                  </a:cubicBezTo>
                  <a:cubicBezTo>
                    <a:pt x="434" y="834"/>
                    <a:pt x="434" y="868"/>
                    <a:pt x="400" y="901"/>
                  </a:cubicBezTo>
                  <a:cubicBezTo>
                    <a:pt x="400" y="934"/>
                    <a:pt x="400" y="968"/>
                    <a:pt x="367" y="1001"/>
                  </a:cubicBezTo>
                  <a:cubicBezTo>
                    <a:pt x="367" y="1035"/>
                    <a:pt x="334" y="1068"/>
                    <a:pt x="334" y="1101"/>
                  </a:cubicBezTo>
                  <a:cubicBezTo>
                    <a:pt x="300" y="1101"/>
                    <a:pt x="267" y="1135"/>
                    <a:pt x="267" y="1135"/>
                  </a:cubicBezTo>
                  <a:cubicBezTo>
                    <a:pt x="234" y="1151"/>
                    <a:pt x="209" y="1160"/>
                    <a:pt x="188" y="1160"/>
                  </a:cubicBezTo>
                  <a:cubicBezTo>
                    <a:pt x="167" y="1160"/>
                    <a:pt x="150" y="1151"/>
                    <a:pt x="134" y="1135"/>
                  </a:cubicBezTo>
                  <a:cubicBezTo>
                    <a:pt x="100" y="1135"/>
                    <a:pt x="67" y="1101"/>
                    <a:pt x="67" y="1035"/>
                  </a:cubicBezTo>
                  <a:lnTo>
                    <a:pt x="67" y="1101"/>
                  </a:lnTo>
                  <a:lnTo>
                    <a:pt x="0" y="1135"/>
                  </a:lnTo>
                  <a:cubicBezTo>
                    <a:pt x="0" y="1201"/>
                    <a:pt x="0" y="1235"/>
                    <a:pt x="33" y="1268"/>
                  </a:cubicBezTo>
                  <a:cubicBezTo>
                    <a:pt x="33" y="1301"/>
                    <a:pt x="67" y="1335"/>
                    <a:pt x="100" y="1335"/>
                  </a:cubicBezTo>
                  <a:lnTo>
                    <a:pt x="167" y="1335"/>
                  </a:lnTo>
                  <a:cubicBezTo>
                    <a:pt x="200" y="1335"/>
                    <a:pt x="267" y="1335"/>
                    <a:pt x="300" y="1301"/>
                  </a:cubicBezTo>
                  <a:cubicBezTo>
                    <a:pt x="334" y="1268"/>
                    <a:pt x="367" y="1235"/>
                    <a:pt x="400" y="1201"/>
                  </a:cubicBezTo>
                  <a:cubicBezTo>
                    <a:pt x="434" y="1168"/>
                    <a:pt x="467" y="1135"/>
                    <a:pt x="467" y="1068"/>
                  </a:cubicBezTo>
                  <a:cubicBezTo>
                    <a:pt x="500" y="1035"/>
                    <a:pt x="534" y="968"/>
                    <a:pt x="534" y="934"/>
                  </a:cubicBezTo>
                  <a:cubicBezTo>
                    <a:pt x="567" y="868"/>
                    <a:pt x="567" y="801"/>
                    <a:pt x="567" y="734"/>
                  </a:cubicBezTo>
                  <a:cubicBezTo>
                    <a:pt x="567" y="701"/>
                    <a:pt x="567" y="634"/>
                    <a:pt x="534" y="601"/>
                  </a:cubicBezTo>
                  <a:cubicBezTo>
                    <a:pt x="534" y="568"/>
                    <a:pt x="500" y="534"/>
                    <a:pt x="467" y="501"/>
                  </a:cubicBezTo>
                  <a:cubicBezTo>
                    <a:pt x="467" y="467"/>
                    <a:pt x="434" y="467"/>
                    <a:pt x="400" y="467"/>
                  </a:cubicBezTo>
                  <a:cubicBezTo>
                    <a:pt x="367" y="467"/>
                    <a:pt x="300" y="501"/>
                    <a:pt x="300" y="501"/>
                  </a:cubicBezTo>
                  <a:cubicBezTo>
                    <a:pt x="267" y="534"/>
                    <a:pt x="234" y="534"/>
                    <a:pt x="200" y="568"/>
                  </a:cubicBezTo>
                  <a:lnTo>
                    <a:pt x="167" y="634"/>
                  </a:lnTo>
                  <a:lnTo>
                    <a:pt x="167" y="334"/>
                  </a:lnTo>
                  <a:lnTo>
                    <a:pt x="467" y="134"/>
                  </a:lnTo>
                  <a:lnTo>
                    <a:pt x="500" y="134"/>
                  </a:lnTo>
                  <a:cubicBezTo>
                    <a:pt x="500" y="101"/>
                    <a:pt x="500" y="101"/>
                    <a:pt x="500" y="67"/>
                  </a:cubicBezTo>
                  <a:lnTo>
                    <a:pt x="500" y="34"/>
                  </a:lnTo>
                  <a:cubicBezTo>
                    <a:pt x="500" y="0"/>
                    <a:pt x="500" y="0"/>
                    <a:pt x="5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616;p54"/>
            <p:cNvSpPr/>
            <p:nvPr/>
          </p:nvSpPr>
          <p:spPr>
            <a:xfrm>
              <a:off x="4173975" y="2368800"/>
              <a:ext cx="2525" cy="9200"/>
            </a:xfrm>
            <a:custGeom>
              <a:avLst/>
              <a:gdLst/>
              <a:ahLst/>
              <a:cxnLst/>
              <a:rect l="l" t="t" r="r" b="b"/>
              <a:pathLst>
                <a:path w="101" h="368" extrusionOk="0">
                  <a:moveTo>
                    <a:pt x="101" y="1"/>
                  </a:moveTo>
                  <a:lnTo>
                    <a:pt x="34" y="34"/>
                  </a:lnTo>
                  <a:cubicBezTo>
                    <a:pt x="34" y="34"/>
                    <a:pt x="34" y="67"/>
                    <a:pt x="1" y="67"/>
                  </a:cubicBezTo>
                  <a:cubicBezTo>
                    <a:pt x="1" y="101"/>
                    <a:pt x="1" y="101"/>
                    <a:pt x="1" y="134"/>
                  </a:cubicBezTo>
                  <a:lnTo>
                    <a:pt x="1" y="334"/>
                  </a:lnTo>
                  <a:cubicBezTo>
                    <a:pt x="1" y="334"/>
                    <a:pt x="1" y="334"/>
                    <a:pt x="1" y="368"/>
                  </a:cubicBezTo>
                  <a:lnTo>
                    <a:pt x="34" y="368"/>
                  </a:lnTo>
                  <a:cubicBezTo>
                    <a:pt x="34" y="334"/>
                    <a:pt x="34" y="334"/>
                    <a:pt x="68" y="334"/>
                  </a:cubicBezTo>
                  <a:lnTo>
                    <a:pt x="68" y="268"/>
                  </a:lnTo>
                  <a:lnTo>
                    <a:pt x="10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617;p54"/>
            <p:cNvSpPr/>
            <p:nvPr/>
          </p:nvSpPr>
          <p:spPr>
            <a:xfrm>
              <a:off x="4189000" y="2332950"/>
              <a:ext cx="11700" cy="33375"/>
            </a:xfrm>
            <a:custGeom>
              <a:avLst/>
              <a:gdLst/>
              <a:ahLst/>
              <a:cxnLst/>
              <a:rect l="l" t="t" r="r" b="b"/>
              <a:pathLst>
                <a:path w="468" h="1335" extrusionOk="0">
                  <a:moveTo>
                    <a:pt x="334" y="0"/>
                  </a:moveTo>
                  <a:cubicBezTo>
                    <a:pt x="301" y="0"/>
                    <a:pt x="267" y="0"/>
                    <a:pt x="234" y="34"/>
                  </a:cubicBezTo>
                  <a:cubicBezTo>
                    <a:pt x="200" y="34"/>
                    <a:pt x="167" y="67"/>
                    <a:pt x="134" y="134"/>
                  </a:cubicBezTo>
                  <a:cubicBezTo>
                    <a:pt x="100" y="167"/>
                    <a:pt x="67" y="200"/>
                    <a:pt x="34" y="234"/>
                  </a:cubicBezTo>
                  <a:cubicBezTo>
                    <a:pt x="34" y="301"/>
                    <a:pt x="0" y="334"/>
                    <a:pt x="0" y="401"/>
                  </a:cubicBezTo>
                  <a:cubicBezTo>
                    <a:pt x="0" y="434"/>
                    <a:pt x="0" y="501"/>
                    <a:pt x="0" y="534"/>
                  </a:cubicBezTo>
                  <a:cubicBezTo>
                    <a:pt x="0" y="534"/>
                    <a:pt x="0" y="534"/>
                    <a:pt x="0" y="567"/>
                  </a:cubicBezTo>
                  <a:lnTo>
                    <a:pt x="34" y="534"/>
                  </a:lnTo>
                  <a:cubicBezTo>
                    <a:pt x="34" y="501"/>
                    <a:pt x="34" y="501"/>
                    <a:pt x="34" y="501"/>
                  </a:cubicBezTo>
                  <a:lnTo>
                    <a:pt x="34" y="401"/>
                  </a:lnTo>
                  <a:cubicBezTo>
                    <a:pt x="67" y="367"/>
                    <a:pt x="67" y="334"/>
                    <a:pt x="67" y="334"/>
                  </a:cubicBezTo>
                  <a:cubicBezTo>
                    <a:pt x="100" y="301"/>
                    <a:pt x="100" y="267"/>
                    <a:pt x="134" y="234"/>
                  </a:cubicBezTo>
                  <a:cubicBezTo>
                    <a:pt x="134" y="234"/>
                    <a:pt x="167" y="200"/>
                    <a:pt x="200" y="200"/>
                  </a:cubicBezTo>
                  <a:cubicBezTo>
                    <a:pt x="217" y="184"/>
                    <a:pt x="234" y="175"/>
                    <a:pt x="251" y="175"/>
                  </a:cubicBezTo>
                  <a:cubicBezTo>
                    <a:pt x="267" y="175"/>
                    <a:pt x="284" y="184"/>
                    <a:pt x="301" y="200"/>
                  </a:cubicBezTo>
                  <a:cubicBezTo>
                    <a:pt x="301" y="234"/>
                    <a:pt x="334" y="267"/>
                    <a:pt x="334" y="334"/>
                  </a:cubicBezTo>
                  <a:cubicBezTo>
                    <a:pt x="334" y="367"/>
                    <a:pt x="334" y="401"/>
                    <a:pt x="334" y="467"/>
                  </a:cubicBezTo>
                  <a:cubicBezTo>
                    <a:pt x="301" y="501"/>
                    <a:pt x="301" y="534"/>
                    <a:pt x="267" y="567"/>
                  </a:cubicBezTo>
                  <a:lnTo>
                    <a:pt x="0" y="1201"/>
                  </a:lnTo>
                  <a:lnTo>
                    <a:pt x="0" y="1235"/>
                  </a:lnTo>
                  <a:lnTo>
                    <a:pt x="0" y="1268"/>
                  </a:lnTo>
                  <a:lnTo>
                    <a:pt x="0" y="1335"/>
                  </a:lnTo>
                  <a:lnTo>
                    <a:pt x="467" y="1068"/>
                  </a:lnTo>
                  <a:cubicBezTo>
                    <a:pt x="467" y="1034"/>
                    <a:pt x="467" y="1034"/>
                    <a:pt x="467" y="1001"/>
                  </a:cubicBezTo>
                  <a:lnTo>
                    <a:pt x="467" y="968"/>
                  </a:lnTo>
                  <a:cubicBezTo>
                    <a:pt x="467" y="934"/>
                    <a:pt x="467" y="934"/>
                    <a:pt x="467" y="934"/>
                  </a:cubicBezTo>
                  <a:lnTo>
                    <a:pt x="134" y="1134"/>
                  </a:lnTo>
                  <a:lnTo>
                    <a:pt x="134" y="1134"/>
                  </a:lnTo>
                  <a:lnTo>
                    <a:pt x="367" y="634"/>
                  </a:lnTo>
                  <a:cubicBezTo>
                    <a:pt x="401" y="601"/>
                    <a:pt x="401" y="567"/>
                    <a:pt x="401" y="534"/>
                  </a:cubicBezTo>
                  <a:cubicBezTo>
                    <a:pt x="434" y="501"/>
                    <a:pt x="434" y="467"/>
                    <a:pt x="434" y="434"/>
                  </a:cubicBezTo>
                  <a:cubicBezTo>
                    <a:pt x="467" y="401"/>
                    <a:pt x="467" y="367"/>
                    <a:pt x="467" y="334"/>
                  </a:cubicBezTo>
                  <a:cubicBezTo>
                    <a:pt x="467" y="301"/>
                    <a:pt x="467" y="267"/>
                    <a:pt x="467" y="234"/>
                  </a:cubicBezTo>
                  <a:cubicBezTo>
                    <a:pt x="467" y="200"/>
                    <a:pt x="467" y="167"/>
                    <a:pt x="467" y="100"/>
                  </a:cubicBezTo>
                  <a:cubicBezTo>
                    <a:pt x="467" y="67"/>
                    <a:pt x="434" y="34"/>
                    <a:pt x="434" y="34"/>
                  </a:cubicBezTo>
                  <a:cubicBezTo>
                    <a:pt x="401" y="0"/>
                    <a:pt x="367" y="0"/>
                    <a:pt x="3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618;p54"/>
            <p:cNvSpPr/>
            <p:nvPr/>
          </p:nvSpPr>
          <p:spPr>
            <a:xfrm>
              <a:off x="4204000" y="2323775"/>
              <a:ext cx="13375" cy="31700"/>
            </a:xfrm>
            <a:custGeom>
              <a:avLst/>
              <a:gdLst/>
              <a:ahLst/>
              <a:cxnLst/>
              <a:rect l="l" t="t" r="r" b="b"/>
              <a:pathLst>
                <a:path w="535" h="1268" extrusionOk="0">
                  <a:moveTo>
                    <a:pt x="347" y="142"/>
                  </a:moveTo>
                  <a:cubicBezTo>
                    <a:pt x="368" y="142"/>
                    <a:pt x="384" y="150"/>
                    <a:pt x="401" y="167"/>
                  </a:cubicBezTo>
                  <a:cubicBezTo>
                    <a:pt x="434" y="234"/>
                    <a:pt x="434" y="301"/>
                    <a:pt x="434" y="401"/>
                  </a:cubicBezTo>
                  <a:lnTo>
                    <a:pt x="434" y="668"/>
                  </a:lnTo>
                  <a:cubicBezTo>
                    <a:pt x="434" y="768"/>
                    <a:pt x="434" y="868"/>
                    <a:pt x="401" y="934"/>
                  </a:cubicBezTo>
                  <a:cubicBezTo>
                    <a:pt x="368" y="1001"/>
                    <a:pt x="334" y="1068"/>
                    <a:pt x="268" y="1101"/>
                  </a:cubicBezTo>
                  <a:cubicBezTo>
                    <a:pt x="234" y="1118"/>
                    <a:pt x="209" y="1126"/>
                    <a:pt x="188" y="1126"/>
                  </a:cubicBezTo>
                  <a:cubicBezTo>
                    <a:pt x="168" y="1126"/>
                    <a:pt x="151" y="1118"/>
                    <a:pt x="134" y="1101"/>
                  </a:cubicBezTo>
                  <a:cubicBezTo>
                    <a:pt x="101" y="1034"/>
                    <a:pt x="67" y="968"/>
                    <a:pt x="101" y="868"/>
                  </a:cubicBezTo>
                  <a:lnTo>
                    <a:pt x="101" y="601"/>
                  </a:lnTo>
                  <a:cubicBezTo>
                    <a:pt x="101" y="501"/>
                    <a:pt x="101" y="401"/>
                    <a:pt x="134" y="334"/>
                  </a:cubicBezTo>
                  <a:cubicBezTo>
                    <a:pt x="168" y="267"/>
                    <a:pt x="201" y="201"/>
                    <a:pt x="268" y="167"/>
                  </a:cubicBezTo>
                  <a:cubicBezTo>
                    <a:pt x="301" y="150"/>
                    <a:pt x="326" y="142"/>
                    <a:pt x="347" y="142"/>
                  </a:cubicBezTo>
                  <a:close/>
                  <a:moveTo>
                    <a:pt x="401" y="0"/>
                  </a:moveTo>
                  <a:cubicBezTo>
                    <a:pt x="368" y="0"/>
                    <a:pt x="301" y="0"/>
                    <a:pt x="268" y="34"/>
                  </a:cubicBezTo>
                  <a:cubicBezTo>
                    <a:pt x="234" y="67"/>
                    <a:pt x="201" y="100"/>
                    <a:pt x="168" y="134"/>
                  </a:cubicBezTo>
                  <a:cubicBezTo>
                    <a:pt x="134" y="167"/>
                    <a:pt x="101" y="234"/>
                    <a:pt x="67" y="301"/>
                  </a:cubicBezTo>
                  <a:cubicBezTo>
                    <a:pt x="34" y="334"/>
                    <a:pt x="34" y="401"/>
                    <a:pt x="34" y="467"/>
                  </a:cubicBezTo>
                  <a:cubicBezTo>
                    <a:pt x="1" y="534"/>
                    <a:pt x="1" y="601"/>
                    <a:pt x="34" y="668"/>
                  </a:cubicBezTo>
                  <a:lnTo>
                    <a:pt x="34" y="934"/>
                  </a:lnTo>
                  <a:cubicBezTo>
                    <a:pt x="1" y="1001"/>
                    <a:pt x="1" y="1068"/>
                    <a:pt x="34" y="1101"/>
                  </a:cubicBezTo>
                  <a:cubicBezTo>
                    <a:pt x="34" y="1168"/>
                    <a:pt x="34" y="1201"/>
                    <a:pt x="67" y="1235"/>
                  </a:cubicBezTo>
                  <a:cubicBezTo>
                    <a:pt x="101" y="1268"/>
                    <a:pt x="134" y="1268"/>
                    <a:pt x="168" y="1268"/>
                  </a:cubicBezTo>
                  <a:cubicBezTo>
                    <a:pt x="201" y="1268"/>
                    <a:pt x="234" y="1268"/>
                    <a:pt x="268" y="1235"/>
                  </a:cubicBezTo>
                  <a:cubicBezTo>
                    <a:pt x="334" y="1201"/>
                    <a:pt x="368" y="1168"/>
                    <a:pt x="401" y="1135"/>
                  </a:cubicBezTo>
                  <a:cubicBezTo>
                    <a:pt x="434" y="1101"/>
                    <a:pt x="468" y="1034"/>
                    <a:pt x="501" y="1001"/>
                  </a:cubicBezTo>
                  <a:cubicBezTo>
                    <a:pt x="501" y="934"/>
                    <a:pt x="534" y="868"/>
                    <a:pt x="534" y="801"/>
                  </a:cubicBezTo>
                  <a:cubicBezTo>
                    <a:pt x="534" y="734"/>
                    <a:pt x="534" y="668"/>
                    <a:pt x="534" y="634"/>
                  </a:cubicBezTo>
                  <a:lnTo>
                    <a:pt x="534" y="467"/>
                  </a:lnTo>
                  <a:lnTo>
                    <a:pt x="534" y="334"/>
                  </a:lnTo>
                  <a:cubicBezTo>
                    <a:pt x="534" y="267"/>
                    <a:pt x="534" y="234"/>
                    <a:pt x="534" y="167"/>
                  </a:cubicBezTo>
                  <a:cubicBezTo>
                    <a:pt x="534" y="134"/>
                    <a:pt x="501" y="67"/>
                    <a:pt x="501" y="34"/>
                  </a:cubicBezTo>
                  <a:cubicBezTo>
                    <a:pt x="468" y="0"/>
                    <a:pt x="434" y="0"/>
                    <a:pt x="4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619;p54"/>
            <p:cNvSpPr/>
            <p:nvPr/>
          </p:nvSpPr>
          <p:spPr>
            <a:xfrm>
              <a:off x="4221525" y="2314600"/>
              <a:ext cx="12525" cy="33375"/>
            </a:xfrm>
            <a:custGeom>
              <a:avLst/>
              <a:gdLst/>
              <a:ahLst/>
              <a:cxnLst/>
              <a:rect l="l" t="t" r="r" b="b"/>
              <a:pathLst>
                <a:path w="501" h="1335" extrusionOk="0">
                  <a:moveTo>
                    <a:pt x="367" y="0"/>
                  </a:moveTo>
                  <a:cubicBezTo>
                    <a:pt x="334" y="0"/>
                    <a:pt x="300" y="0"/>
                    <a:pt x="267" y="34"/>
                  </a:cubicBezTo>
                  <a:cubicBezTo>
                    <a:pt x="200" y="34"/>
                    <a:pt x="167" y="67"/>
                    <a:pt x="134" y="101"/>
                  </a:cubicBezTo>
                  <a:cubicBezTo>
                    <a:pt x="100" y="167"/>
                    <a:pt x="100" y="201"/>
                    <a:pt x="67" y="234"/>
                  </a:cubicBezTo>
                  <a:cubicBezTo>
                    <a:pt x="34" y="301"/>
                    <a:pt x="34" y="334"/>
                    <a:pt x="34" y="401"/>
                  </a:cubicBezTo>
                  <a:cubicBezTo>
                    <a:pt x="0" y="434"/>
                    <a:pt x="0" y="467"/>
                    <a:pt x="34" y="534"/>
                  </a:cubicBezTo>
                  <a:lnTo>
                    <a:pt x="67" y="534"/>
                  </a:lnTo>
                  <a:lnTo>
                    <a:pt x="67" y="501"/>
                  </a:lnTo>
                  <a:cubicBezTo>
                    <a:pt x="67" y="501"/>
                    <a:pt x="67" y="467"/>
                    <a:pt x="67" y="467"/>
                  </a:cubicBezTo>
                  <a:lnTo>
                    <a:pt x="67" y="367"/>
                  </a:lnTo>
                  <a:cubicBezTo>
                    <a:pt x="67" y="334"/>
                    <a:pt x="100" y="334"/>
                    <a:pt x="100" y="301"/>
                  </a:cubicBezTo>
                  <a:cubicBezTo>
                    <a:pt x="100" y="267"/>
                    <a:pt x="134" y="234"/>
                    <a:pt x="134" y="234"/>
                  </a:cubicBezTo>
                  <a:cubicBezTo>
                    <a:pt x="167" y="201"/>
                    <a:pt x="200" y="167"/>
                    <a:pt x="200" y="167"/>
                  </a:cubicBezTo>
                  <a:cubicBezTo>
                    <a:pt x="234" y="151"/>
                    <a:pt x="259" y="142"/>
                    <a:pt x="280" y="142"/>
                  </a:cubicBezTo>
                  <a:cubicBezTo>
                    <a:pt x="300" y="142"/>
                    <a:pt x="317" y="151"/>
                    <a:pt x="334" y="167"/>
                  </a:cubicBezTo>
                  <a:cubicBezTo>
                    <a:pt x="334" y="201"/>
                    <a:pt x="367" y="234"/>
                    <a:pt x="367" y="301"/>
                  </a:cubicBezTo>
                  <a:cubicBezTo>
                    <a:pt x="367" y="334"/>
                    <a:pt x="367" y="367"/>
                    <a:pt x="367" y="434"/>
                  </a:cubicBezTo>
                  <a:cubicBezTo>
                    <a:pt x="334" y="467"/>
                    <a:pt x="334" y="501"/>
                    <a:pt x="300" y="534"/>
                  </a:cubicBezTo>
                  <a:lnTo>
                    <a:pt x="34" y="1168"/>
                  </a:lnTo>
                  <a:lnTo>
                    <a:pt x="0" y="1235"/>
                  </a:lnTo>
                  <a:lnTo>
                    <a:pt x="0" y="1268"/>
                  </a:lnTo>
                  <a:lnTo>
                    <a:pt x="0" y="1335"/>
                  </a:lnTo>
                  <a:lnTo>
                    <a:pt x="467" y="1068"/>
                  </a:lnTo>
                  <a:lnTo>
                    <a:pt x="501" y="1068"/>
                  </a:lnTo>
                  <a:cubicBezTo>
                    <a:pt x="501" y="1035"/>
                    <a:pt x="501" y="1035"/>
                    <a:pt x="501" y="1001"/>
                  </a:cubicBezTo>
                  <a:lnTo>
                    <a:pt x="501" y="968"/>
                  </a:lnTo>
                  <a:cubicBezTo>
                    <a:pt x="501" y="934"/>
                    <a:pt x="501" y="934"/>
                    <a:pt x="501" y="934"/>
                  </a:cubicBezTo>
                  <a:lnTo>
                    <a:pt x="467" y="934"/>
                  </a:lnTo>
                  <a:lnTo>
                    <a:pt x="134" y="1135"/>
                  </a:lnTo>
                  <a:lnTo>
                    <a:pt x="401" y="634"/>
                  </a:lnTo>
                  <a:cubicBezTo>
                    <a:pt x="401" y="601"/>
                    <a:pt x="401" y="568"/>
                    <a:pt x="434" y="534"/>
                  </a:cubicBezTo>
                  <a:cubicBezTo>
                    <a:pt x="467" y="501"/>
                    <a:pt x="467" y="467"/>
                    <a:pt x="467" y="434"/>
                  </a:cubicBezTo>
                  <a:cubicBezTo>
                    <a:pt x="467" y="401"/>
                    <a:pt x="467" y="367"/>
                    <a:pt x="501" y="334"/>
                  </a:cubicBezTo>
                  <a:cubicBezTo>
                    <a:pt x="501" y="301"/>
                    <a:pt x="501" y="267"/>
                    <a:pt x="501" y="234"/>
                  </a:cubicBezTo>
                  <a:cubicBezTo>
                    <a:pt x="501" y="201"/>
                    <a:pt x="501" y="134"/>
                    <a:pt x="501" y="101"/>
                  </a:cubicBezTo>
                  <a:cubicBezTo>
                    <a:pt x="467" y="67"/>
                    <a:pt x="467" y="34"/>
                    <a:pt x="434" y="34"/>
                  </a:cubicBezTo>
                  <a:cubicBezTo>
                    <a:pt x="434" y="0"/>
                    <a:pt x="401" y="0"/>
                    <a:pt x="3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620;p54"/>
            <p:cNvSpPr/>
            <p:nvPr/>
          </p:nvSpPr>
          <p:spPr>
            <a:xfrm>
              <a:off x="4237375" y="2303750"/>
              <a:ext cx="13350" cy="32550"/>
            </a:xfrm>
            <a:custGeom>
              <a:avLst/>
              <a:gdLst/>
              <a:ahLst/>
              <a:cxnLst/>
              <a:rect l="l" t="t" r="r" b="b"/>
              <a:pathLst>
                <a:path w="534" h="1302" extrusionOk="0">
                  <a:moveTo>
                    <a:pt x="334" y="176"/>
                  </a:moveTo>
                  <a:cubicBezTo>
                    <a:pt x="359" y="176"/>
                    <a:pt x="384" y="184"/>
                    <a:pt x="400" y="201"/>
                  </a:cubicBezTo>
                  <a:cubicBezTo>
                    <a:pt x="434" y="268"/>
                    <a:pt x="434" y="334"/>
                    <a:pt x="434" y="401"/>
                  </a:cubicBezTo>
                  <a:lnTo>
                    <a:pt x="434" y="701"/>
                  </a:lnTo>
                  <a:cubicBezTo>
                    <a:pt x="434" y="801"/>
                    <a:pt x="400" y="868"/>
                    <a:pt x="400" y="968"/>
                  </a:cubicBezTo>
                  <a:cubicBezTo>
                    <a:pt x="367" y="1035"/>
                    <a:pt x="300" y="1068"/>
                    <a:pt x="267" y="1102"/>
                  </a:cubicBezTo>
                  <a:cubicBezTo>
                    <a:pt x="234" y="1118"/>
                    <a:pt x="209" y="1127"/>
                    <a:pt x="188" y="1127"/>
                  </a:cubicBezTo>
                  <a:cubicBezTo>
                    <a:pt x="167" y="1127"/>
                    <a:pt x="150" y="1118"/>
                    <a:pt x="133" y="1102"/>
                  </a:cubicBezTo>
                  <a:cubicBezTo>
                    <a:pt x="100" y="1035"/>
                    <a:pt x="67" y="968"/>
                    <a:pt x="67" y="901"/>
                  </a:cubicBezTo>
                  <a:lnTo>
                    <a:pt x="67" y="601"/>
                  </a:lnTo>
                  <a:cubicBezTo>
                    <a:pt x="67" y="535"/>
                    <a:pt x="100" y="434"/>
                    <a:pt x="133" y="368"/>
                  </a:cubicBezTo>
                  <a:cubicBezTo>
                    <a:pt x="167" y="301"/>
                    <a:pt x="200" y="234"/>
                    <a:pt x="267" y="201"/>
                  </a:cubicBezTo>
                  <a:cubicBezTo>
                    <a:pt x="284" y="184"/>
                    <a:pt x="309" y="176"/>
                    <a:pt x="334" y="176"/>
                  </a:cubicBezTo>
                  <a:close/>
                  <a:moveTo>
                    <a:pt x="400" y="1"/>
                  </a:moveTo>
                  <a:cubicBezTo>
                    <a:pt x="334" y="1"/>
                    <a:pt x="300" y="34"/>
                    <a:pt x="267" y="68"/>
                  </a:cubicBezTo>
                  <a:cubicBezTo>
                    <a:pt x="234" y="68"/>
                    <a:pt x="167" y="101"/>
                    <a:pt x="133" y="168"/>
                  </a:cubicBezTo>
                  <a:cubicBezTo>
                    <a:pt x="100" y="201"/>
                    <a:pt x="67" y="268"/>
                    <a:pt x="67" y="301"/>
                  </a:cubicBezTo>
                  <a:cubicBezTo>
                    <a:pt x="33" y="368"/>
                    <a:pt x="33" y="434"/>
                    <a:pt x="0" y="468"/>
                  </a:cubicBezTo>
                  <a:cubicBezTo>
                    <a:pt x="0" y="535"/>
                    <a:pt x="0" y="601"/>
                    <a:pt x="0" y="668"/>
                  </a:cubicBezTo>
                  <a:lnTo>
                    <a:pt x="0" y="968"/>
                  </a:lnTo>
                  <a:cubicBezTo>
                    <a:pt x="0" y="1002"/>
                    <a:pt x="0" y="1068"/>
                    <a:pt x="0" y="1135"/>
                  </a:cubicBezTo>
                  <a:cubicBezTo>
                    <a:pt x="33" y="1168"/>
                    <a:pt x="33" y="1202"/>
                    <a:pt x="67" y="1235"/>
                  </a:cubicBezTo>
                  <a:cubicBezTo>
                    <a:pt x="67" y="1268"/>
                    <a:pt x="100" y="1302"/>
                    <a:pt x="133" y="1302"/>
                  </a:cubicBezTo>
                  <a:cubicBezTo>
                    <a:pt x="200" y="1302"/>
                    <a:pt x="234" y="1268"/>
                    <a:pt x="267" y="1268"/>
                  </a:cubicBezTo>
                  <a:cubicBezTo>
                    <a:pt x="334" y="1235"/>
                    <a:pt x="367" y="1202"/>
                    <a:pt x="400" y="1168"/>
                  </a:cubicBezTo>
                  <a:cubicBezTo>
                    <a:pt x="434" y="1102"/>
                    <a:pt x="467" y="1068"/>
                    <a:pt x="467" y="1002"/>
                  </a:cubicBezTo>
                  <a:cubicBezTo>
                    <a:pt x="500" y="935"/>
                    <a:pt x="534" y="901"/>
                    <a:pt x="534" y="835"/>
                  </a:cubicBezTo>
                  <a:cubicBezTo>
                    <a:pt x="534" y="768"/>
                    <a:pt x="534" y="701"/>
                    <a:pt x="534" y="635"/>
                  </a:cubicBezTo>
                  <a:lnTo>
                    <a:pt x="534" y="368"/>
                  </a:lnTo>
                  <a:cubicBezTo>
                    <a:pt x="534" y="301"/>
                    <a:pt x="534" y="234"/>
                    <a:pt x="534" y="168"/>
                  </a:cubicBezTo>
                  <a:cubicBezTo>
                    <a:pt x="534" y="134"/>
                    <a:pt x="500" y="101"/>
                    <a:pt x="467" y="68"/>
                  </a:cubicBezTo>
                  <a:cubicBezTo>
                    <a:pt x="467" y="34"/>
                    <a:pt x="434" y="34"/>
                    <a:pt x="4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621;p54"/>
            <p:cNvSpPr/>
            <p:nvPr/>
          </p:nvSpPr>
          <p:spPr>
            <a:xfrm>
              <a:off x="4311575" y="2257900"/>
              <a:ext cx="15875" cy="37550"/>
            </a:xfrm>
            <a:custGeom>
              <a:avLst/>
              <a:gdLst/>
              <a:ahLst/>
              <a:cxnLst/>
              <a:rect l="l" t="t" r="r" b="b"/>
              <a:pathLst>
                <a:path w="635" h="1502" extrusionOk="0">
                  <a:moveTo>
                    <a:pt x="601" y="0"/>
                  </a:moveTo>
                  <a:lnTo>
                    <a:pt x="568" y="34"/>
                  </a:lnTo>
                  <a:cubicBezTo>
                    <a:pt x="535" y="34"/>
                    <a:pt x="535" y="34"/>
                    <a:pt x="535" y="67"/>
                  </a:cubicBezTo>
                  <a:cubicBezTo>
                    <a:pt x="535" y="67"/>
                    <a:pt x="535" y="100"/>
                    <a:pt x="535" y="100"/>
                  </a:cubicBezTo>
                  <a:lnTo>
                    <a:pt x="301" y="867"/>
                  </a:lnTo>
                  <a:lnTo>
                    <a:pt x="101" y="334"/>
                  </a:lnTo>
                  <a:lnTo>
                    <a:pt x="101" y="300"/>
                  </a:lnTo>
                  <a:lnTo>
                    <a:pt x="68" y="300"/>
                  </a:lnTo>
                  <a:lnTo>
                    <a:pt x="34" y="334"/>
                  </a:lnTo>
                  <a:lnTo>
                    <a:pt x="1" y="367"/>
                  </a:lnTo>
                  <a:cubicBezTo>
                    <a:pt x="1" y="367"/>
                    <a:pt x="1" y="400"/>
                    <a:pt x="1" y="400"/>
                  </a:cubicBezTo>
                  <a:lnTo>
                    <a:pt x="1" y="1501"/>
                  </a:lnTo>
                  <a:lnTo>
                    <a:pt x="68" y="1501"/>
                  </a:lnTo>
                  <a:cubicBezTo>
                    <a:pt x="68" y="1468"/>
                    <a:pt x="68" y="1468"/>
                    <a:pt x="68" y="1468"/>
                  </a:cubicBezTo>
                  <a:cubicBezTo>
                    <a:pt x="68" y="1435"/>
                    <a:pt x="68" y="1435"/>
                    <a:pt x="68" y="1435"/>
                  </a:cubicBezTo>
                  <a:lnTo>
                    <a:pt x="68" y="634"/>
                  </a:lnTo>
                  <a:lnTo>
                    <a:pt x="234" y="1034"/>
                  </a:lnTo>
                  <a:cubicBezTo>
                    <a:pt x="268" y="1068"/>
                    <a:pt x="268" y="1068"/>
                    <a:pt x="268" y="1068"/>
                  </a:cubicBezTo>
                  <a:lnTo>
                    <a:pt x="301" y="1068"/>
                  </a:lnTo>
                  <a:lnTo>
                    <a:pt x="334" y="1034"/>
                  </a:lnTo>
                  <a:lnTo>
                    <a:pt x="368" y="1034"/>
                  </a:lnTo>
                  <a:cubicBezTo>
                    <a:pt x="368" y="1001"/>
                    <a:pt x="368" y="968"/>
                    <a:pt x="368" y="968"/>
                  </a:cubicBezTo>
                  <a:lnTo>
                    <a:pt x="535" y="367"/>
                  </a:lnTo>
                  <a:lnTo>
                    <a:pt x="535" y="1168"/>
                  </a:lnTo>
                  <a:cubicBezTo>
                    <a:pt x="535" y="1168"/>
                    <a:pt x="535" y="1168"/>
                    <a:pt x="535" y="1201"/>
                  </a:cubicBezTo>
                  <a:lnTo>
                    <a:pt x="568" y="1201"/>
                  </a:lnTo>
                  <a:lnTo>
                    <a:pt x="601" y="1168"/>
                  </a:lnTo>
                  <a:cubicBezTo>
                    <a:pt x="601" y="1168"/>
                    <a:pt x="635" y="1134"/>
                    <a:pt x="635" y="1134"/>
                  </a:cubicBezTo>
                  <a:cubicBezTo>
                    <a:pt x="635" y="1134"/>
                    <a:pt x="635" y="1101"/>
                    <a:pt x="635" y="1101"/>
                  </a:cubicBezTo>
                  <a:lnTo>
                    <a:pt x="635" y="34"/>
                  </a:lnTo>
                  <a:cubicBezTo>
                    <a:pt x="635" y="0"/>
                    <a:pt x="635" y="0"/>
                    <a:pt x="63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622;p54"/>
            <p:cNvSpPr/>
            <p:nvPr/>
          </p:nvSpPr>
          <p:spPr>
            <a:xfrm>
              <a:off x="4330775" y="2257050"/>
              <a:ext cx="11700" cy="25050"/>
            </a:xfrm>
            <a:custGeom>
              <a:avLst/>
              <a:gdLst/>
              <a:ahLst/>
              <a:cxnLst/>
              <a:rect l="l" t="t" r="r" b="b"/>
              <a:pathLst>
                <a:path w="468" h="1002" extrusionOk="0">
                  <a:moveTo>
                    <a:pt x="367" y="468"/>
                  </a:moveTo>
                  <a:lnTo>
                    <a:pt x="367" y="501"/>
                  </a:lnTo>
                  <a:cubicBezTo>
                    <a:pt x="367" y="535"/>
                    <a:pt x="367" y="601"/>
                    <a:pt x="367" y="635"/>
                  </a:cubicBezTo>
                  <a:cubicBezTo>
                    <a:pt x="367" y="668"/>
                    <a:pt x="367" y="701"/>
                    <a:pt x="334" y="735"/>
                  </a:cubicBezTo>
                  <a:cubicBezTo>
                    <a:pt x="334" y="735"/>
                    <a:pt x="300" y="768"/>
                    <a:pt x="300" y="801"/>
                  </a:cubicBezTo>
                  <a:cubicBezTo>
                    <a:pt x="267" y="835"/>
                    <a:pt x="234" y="835"/>
                    <a:pt x="200" y="868"/>
                  </a:cubicBezTo>
                  <a:lnTo>
                    <a:pt x="100" y="868"/>
                  </a:lnTo>
                  <a:lnTo>
                    <a:pt x="100" y="835"/>
                  </a:lnTo>
                  <a:cubicBezTo>
                    <a:pt x="100" y="835"/>
                    <a:pt x="100" y="835"/>
                    <a:pt x="100" y="801"/>
                  </a:cubicBezTo>
                  <a:cubicBezTo>
                    <a:pt x="100" y="768"/>
                    <a:pt x="100" y="735"/>
                    <a:pt x="133" y="701"/>
                  </a:cubicBezTo>
                  <a:cubicBezTo>
                    <a:pt x="167" y="635"/>
                    <a:pt x="200" y="601"/>
                    <a:pt x="267" y="568"/>
                  </a:cubicBezTo>
                  <a:lnTo>
                    <a:pt x="367" y="468"/>
                  </a:lnTo>
                  <a:close/>
                  <a:moveTo>
                    <a:pt x="334" y="1"/>
                  </a:moveTo>
                  <a:cubicBezTo>
                    <a:pt x="300" y="1"/>
                    <a:pt x="267" y="1"/>
                    <a:pt x="267" y="34"/>
                  </a:cubicBezTo>
                  <a:cubicBezTo>
                    <a:pt x="234" y="34"/>
                    <a:pt x="200" y="68"/>
                    <a:pt x="167" y="101"/>
                  </a:cubicBezTo>
                  <a:lnTo>
                    <a:pt x="100" y="168"/>
                  </a:lnTo>
                  <a:cubicBezTo>
                    <a:pt x="100" y="201"/>
                    <a:pt x="67" y="234"/>
                    <a:pt x="67" y="268"/>
                  </a:cubicBezTo>
                  <a:cubicBezTo>
                    <a:pt x="67" y="301"/>
                    <a:pt x="67" y="334"/>
                    <a:pt x="67" y="368"/>
                  </a:cubicBezTo>
                  <a:lnTo>
                    <a:pt x="67" y="401"/>
                  </a:lnTo>
                  <a:lnTo>
                    <a:pt x="133" y="401"/>
                  </a:lnTo>
                  <a:lnTo>
                    <a:pt x="133" y="368"/>
                  </a:lnTo>
                  <a:cubicBezTo>
                    <a:pt x="133" y="334"/>
                    <a:pt x="167" y="301"/>
                    <a:pt x="167" y="268"/>
                  </a:cubicBezTo>
                  <a:cubicBezTo>
                    <a:pt x="200" y="234"/>
                    <a:pt x="234" y="234"/>
                    <a:pt x="234" y="201"/>
                  </a:cubicBezTo>
                  <a:lnTo>
                    <a:pt x="334" y="201"/>
                  </a:lnTo>
                  <a:cubicBezTo>
                    <a:pt x="367" y="234"/>
                    <a:pt x="367" y="268"/>
                    <a:pt x="367" y="301"/>
                  </a:cubicBezTo>
                  <a:lnTo>
                    <a:pt x="367" y="334"/>
                  </a:lnTo>
                  <a:lnTo>
                    <a:pt x="234" y="468"/>
                  </a:lnTo>
                  <a:lnTo>
                    <a:pt x="133" y="535"/>
                  </a:lnTo>
                  <a:cubicBezTo>
                    <a:pt x="100" y="568"/>
                    <a:pt x="67" y="601"/>
                    <a:pt x="67" y="635"/>
                  </a:cubicBezTo>
                  <a:cubicBezTo>
                    <a:pt x="33" y="668"/>
                    <a:pt x="33" y="735"/>
                    <a:pt x="33" y="768"/>
                  </a:cubicBezTo>
                  <a:cubicBezTo>
                    <a:pt x="0" y="801"/>
                    <a:pt x="0" y="835"/>
                    <a:pt x="33" y="901"/>
                  </a:cubicBezTo>
                  <a:cubicBezTo>
                    <a:pt x="0" y="901"/>
                    <a:pt x="0" y="935"/>
                    <a:pt x="33" y="935"/>
                  </a:cubicBezTo>
                  <a:cubicBezTo>
                    <a:pt x="33" y="968"/>
                    <a:pt x="33" y="968"/>
                    <a:pt x="67" y="1002"/>
                  </a:cubicBezTo>
                  <a:lnTo>
                    <a:pt x="100" y="1002"/>
                  </a:lnTo>
                  <a:cubicBezTo>
                    <a:pt x="133" y="1002"/>
                    <a:pt x="167" y="968"/>
                    <a:pt x="200" y="968"/>
                  </a:cubicBezTo>
                  <a:cubicBezTo>
                    <a:pt x="200" y="968"/>
                    <a:pt x="234" y="935"/>
                    <a:pt x="234" y="935"/>
                  </a:cubicBezTo>
                  <a:cubicBezTo>
                    <a:pt x="267" y="901"/>
                    <a:pt x="300" y="901"/>
                    <a:pt x="300" y="868"/>
                  </a:cubicBezTo>
                  <a:cubicBezTo>
                    <a:pt x="334" y="835"/>
                    <a:pt x="334" y="835"/>
                    <a:pt x="367" y="801"/>
                  </a:cubicBezTo>
                  <a:cubicBezTo>
                    <a:pt x="367" y="801"/>
                    <a:pt x="367" y="801"/>
                    <a:pt x="367" y="835"/>
                  </a:cubicBezTo>
                  <a:lnTo>
                    <a:pt x="400" y="835"/>
                  </a:lnTo>
                  <a:lnTo>
                    <a:pt x="434" y="801"/>
                  </a:lnTo>
                  <a:lnTo>
                    <a:pt x="467" y="768"/>
                  </a:lnTo>
                  <a:cubicBezTo>
                    <a:pt x="467" y="768"/>
                    <a:pt x="467" y="735"/>
                    <a:pt x="467" y="735"/>
                  </a:cubicBezTo>
                  <a:lnTo>
                    <a:pt x="467" y="234"/>
                  </a:lnTo>
                  <a:cubicBezTo>
                    <a:pt x="467" y="201"/>
                    <a:pt x="467" y="134"/>
                    <a:pt x="467" y="101"/>
                  </a:cubicBezTo>
                  <a:cubicBezTo>
                    <a:pt x="467" y="68"/>
                    <a:pt x="434" y="34"/>
                    <a:pt x="400" y="34"/>
                  </a:cubicBezTo>
                  <a:cubicBezTo>
                    <a:pt x="400" y="1"/>
                    <a:pt x="367" y="1"/>
                    <a:pt x="3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623;p54"/>
            <p:cNvSpPr/>
            <p:nvPr/>
          </p:nvSpPr>
          <p:spPr>
            <a:xfrm>
              <a:off x="4346600" y="2247875"/>
              <a:ext cx="11700" cy="34225"/>
            </a:xfrm>
            <a:custGeom>
              <a:avLst/>
              <a:gdLst/>
              <a:ahLst/>
              <a:cxnLst/>
              <a:rect l="l" t="t" r="r" b="b"/>
              <a:pathLst>
                <a:path w="468" h="1369" extrusionOk="0">
                  <a:moveTo>
                    <a:pt x="401" y="1"/>
                  </a:moveTo>
                  <a:lnTo>
                    <a:pt x="401" y="34"/>
                  </a:lnTo>
                  <a:cubicBezTo>
                    <a:pt x="401" y="34"/>
                    <a:pt x="401" y="68"/>
                    <a:pt x="401" y="68"/>
                  </a:cubicBezTo>
                  <a:lnTo>
                    <a:pt x="234" y="735"/>
                  </a:lnTo>
                  <a:lnTo>
                    <a:pt x="68" y="268"/>
                  </a:lnTo>
                  <a:lnTo>
                    <a:pt x="68" y="234"/>
                  </a:lnTo>
                  <a:lnTo>
                    <a:pt x="34" y="234"/>
                  </a:lnTo>
                  <a:lnTo>
                    <a:pt x="1" y="268"/>
                  </a:lnTo>
                  <a:lnTo>
                    <a:pt x="1" y="301"/>
                  </a:lnTo>
                  <a:cubicBezTo>
                    <a:pt x="1" y="301"/>
                    <a:pt x="1" y="301"/>
                    <a:pt x="1" y="334"/>
                  </a:cubicBezTo>
                  <a:lnTo>
                    <a:pt x="201" y="935"/>
                  </a:lnTo>
                  <a:lnTo>
                    <a:pt x="101" y="1369"/>
                  </a:lnTo>
                  <a:lnTo>
                    <a:pt x="134" y="1369"/>
                  </a:lnTo>
                  <a:cubicBezTo>
                    <a:pt x="168" y="1335"/>
                    <a:pt x="168" y="1335"/>
                    <a:pt x="168" y="1335"/>
                  </a:cubicBezTo>
                  <a:cubicBezTo>
                    <a:pt x="168" y="1335"/>
                    <a:pt x="168" y="1302"/>
                    <a:pt x="168" y="1302"/>
                  </a:cubicBezTo>
                  <a:lnTo>
                    <a:pt x="46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624;p54"/>
            <p:cNvSpPr/>
            <p:nvPr/>
          </p:nvSpPr>
          <p:spPr>
            <a:xfrm>
              <a:off x="4368300" y="2229550"/>
              <a:ext cx="13350" cy="34200"/>
            </a:xfrm>
            <a:custGeom>
              <a:avLst/>
              <a:gdLst/>
              <a:ahLst/>
              <a:cxnLst/>
              <a:rect l="l" t="t" r="r" b="b"/>
              <a:pathLst>
                <a:path w="534" h="1368" extrusionOk="0">
                  <a:moveTo>
                    <a:pt x="367" y="0"/>
                  </a:moveTo>
                  <a:cubicBezTo>
                    <a:pt x="334" y="0"/>
                    <a:pt x="300" y="0"/>
                    <a:pt x="267" y="33"/>
                  </a:cubicBezTo>
                  <a:cubicBezTo>
                    <a:pt x="234" y="67"/>
                    <a:pt x="200" y="100"/>
                    <a:pt x="167" y="133"/>
                  </a:cubicBezTo>
                  <a:cubicBezTo>
                    <a:pt x="134" y="167"/>
                    <a:pt x="100" y="200"/>
                    <a:pt x="100" y="267"/>
                  </a:cubicBezTo>
                  <a:cubicBezTo>
                    <a:pt x="67" y="300"/>
                    <a:pt x="33" y="334"/>
                    <a:pt x="33" y="400"/>
                  </a:cubicBezTo>
                  <a:cubicBezTo>
                    <a:pt x="33" y="434"/>
                    <a:pt x="0" y="500"/>
                    <a:pt x="0" y="534"/>
                  </a:cubicBezTo>
                  <a:lnTo>
                    <a:pt x="67" y="500"/>
                  </a:lnTo>
                  <a:lnTo>
                    <a:pt x="67" y="467"/>
                  </a:lnTo>
                  <a:cubicBezTo>
                    <a:pt x="67" y="434"/>
                    <a:pt x="67" y="400"/>
                    <a:pt x="67" y="400"/>
                  </a:cubicBezTo>
                  <a:cubicBezTo>
                    <a:pt x="67" y="367"/>
                    <a:pt x="67" y="334"/>
                    <a:pt x="100" y="300"/>
                  </a:cubicBezTo>
                  <a:cubicBezTo>
                    <a:pt x="100" y="267"/>
                    <a:pt x="134" y="267"/>
                    <a:pt x="134" y="234"/>
                  </a:cubicBezTo>
                  <a:cubicBezTo>
                    <a:pt x="167" y="200"/>
                    <a:pt x="167" y="200"/>
                    <a:pt x="200" y="167"/>
                  </a:cubicBezTo>
                  <a:lnTo>
                    <a:pt x="300" y="167"/>
                  </a:lnTo>
                  <a:cubicBezTo>
                    <a:pt x="334" y="234"/>
                    <a:pt x="334" y="267"/>
                    <a:pt x="334" y="300"/>
                  </a:cubicBezTo>
                  <a:cubicBezTo>
                    <a:pt x="334" y="367"/>
                    <a:pt x="334" y="400"/>
                    <a:pt x="334" y="434"/>
                  </a:cubicBezTo>
                  <a:cubicBezTo>
                    <a:pt x="334" y="467"/>
                    <a:pt x="300" y="534"/>
                    <a:pt x="300" y="567"/>
                  </a:cubicBezTo>
                  <a:lnTo>
                    <a:pt x="33" y="1201"/>
                  </a:lnTo>
                  <a:lnTo>
                    <a:pt x="33" y="1234"/>
                  </a:lnTo>
                  <a:cubicBezTo>
                    <a:pt x="33" y="1234"/>
                    <a:pt x="33" y="1268"/>
                    <a:pt x="33" y="1268"/>
                  </a:cubicBezTo>
                  <a:lnTo>
                    <a:pt x="33" y="1334"/>
                  </a:lnTo>
                  <a:lnTo>
                    <a:pt x="33" y="1368"/>
                  </a:lnTo>
                  <a:lnTo>
                    <a:pt x="500" y="1067"/>
                  </a:lnTo>
                  <a:cubicBezTo>
                    <a:pt x="500" y="1034"/>
                    <a:pt x="500" y="1034"/>
                    <a:pt x="500" y="1034"/>
                  </a:cubicBezTo>
                  <a:lnTo>
                    <a:pt x="500" y="967"/>
                  </a:lnTo>
                  <a:cubicBezTo>
                    <a:pt x="534" y="967"/>
                    <a:pt x="534" y="934"/>
                    <a:pt x="500" y="934"/>
                  </a:cubicBezTo>
                  <a:lnTo>
                    <a:pt x="167" y="1134"/>
                  </a:lnTo>
                  <a:lnTo>
                    <a:pt x="434" y="634"/>
                  </a:lnTo>
                  <a:cubicBezTo>
                    <a:pt x="434" y="600"/>
                    <a:pt x="467" y="567"/>
                    <a:pt x="467" y="534"/>
                  </a:cubicBezTo>
                  <a:cubicBezTo>
                    <a:pt x="467" y="500"/>
                    <a:pt x="500" y="467"/>
                    <a:pt x="500" y="434"/>
                  </a:cubicBezTo>
                  <a:cubicBezTo>
                    <a:pt x="500" y="400"/>
                    <a:pt x="500" y="367"/>
                    <a:pt x="500" y="334"/>
                  </a:cubicBezTo>
                  <a:cubicBezTo>
                    <a:pt x="500" y="300"/>
                    <a:pt x="500" y="267"/>
                    <a:pt x="500" y="234"/>
                  </a:cubicBezTo>
                  <a:cubicBezTo>
                    <a:pt x="500" y="200"/>
                    <a:pt x="500" y="167"/>
                    <a:pt x="500" y="133"/>
                  </a:cubicBezTo>
                  <a:cubicBezTo>
                    <a:pt x="500" y="100"/>
                    <a:pt x="467" y="67"/>
                    <a:pt x="467" y="33"/>
                  </a:cubicBezTo>
                  <a:cubicBezTo>
                    <a:pt x="434" y="0"/>
                    <a:pt x="400" y="0"/>
                    <a:pt x="3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625;p54"/>
            <p:cNvSpPr/>
            <p:nvPr/>
          </p:nvSpPr>
          <p:spPr>
            <a:xfrm>
              <a:off x="4384125" y="2219525"/>
              <a:ext cx="13375" cy="32550"/>
            </a:xfrm>
            <a:custGeom>
              <a:avLst/>
              <a:gdLst/>
              <a:ahLst/>
              <a:cxnLst/>
              <a:rect l="l" t="t" r="r" b="b"/>
              <a:pathLst>
                <a:path w="535" h="1302" extrusionOk="0">
                  <a:moveTo>
                    <a:pt x="314" y="176"/>
                  </a:moveTo>
                  <a:cubicBezTo>
                    <a:pt x="334" y="176"/>
                    <a:pt x="351" y="184"/>
                    <a:pt x="368" y="201"/>
                  </a:cubicBezTo>
                  <a:cubicBezTo>
                    <a:pt x="401" y="268"/>
                    <a:pt x="435" y="334"/>
                    <a:pt x="435" y="401"/>
                  </a:cubicBezTo>
                  <a:lnTo>
                    <a:pt x="435" y="568"/>
                  </a:lnTo>
                  <a:lnTo>
                    <a:pt x="435" y="701"/>
                  </a:lnTo>
                  <a:cubicBezTo>
                    <a:pt x="435" y="801"/>
                    <a:pt x="401" y="868"/>
                    <a:pt x="368" y="968"/>
                  </a:cubicBezTo>
                  <a:cubicBezTo>
                    <a:pt x="334" y="1035"/>
                    <a:pt x="301" y="1068"/>
                    <a:pt x="234" y="1102"/>
                  </a:cubicBezTo>
                  <a:cubicBezTo>
                    <a:pt x="218" y="1118"/>
                    <a:pt x="193" y="1127"/>
                    <a:pt x="168" y="1127"/>
                  </a:cubicBezTo>
                  <a:cubicBezTo>
                    <a:pt x="143" y="1127"/>
                    <a:pt x="118" y="1118"/>
                    <a:pt x="101" y="1102"/>
                  </a:cubicBezTo>
                  <a:cubicBezTo>
                    <a:pt x="68" y="1035"/>
                    <a:pt x="68" y="968"/>
                    <a:pt x="68" y="901"/>
                  </a:cubicBezTo>
                  <a:lnTo>
                    <a:pt x="68" y="635"/>
                  </a:lnTo>
                  <a:cubicBezTo>
                    <a:pt x="68" y="534"/>
                    <a:pt x="68" y="434"/>
                    <a:pt x="101" y="368"/>
                  </a:cubicBezTo>
                  <a:cubicBezTo>
                    <a:pt x="134" y="301"/>
                    <a:pt x="168" y="234"/>
                    <a:pt x="234" y="201"/>
                  </a:cubicBezTo>
                  <a:cubicBezTo>
                    <a:pt x="268" y="184"/>
                    <a:pt x="293" y="176"/>
                    <a:pt x="314" y="176"/>
                  </a:cubicBezTo>
                  <a:close/>
                  <a:moveTo>
                    <a:pt x="401" y="1"/>
                  </a:moveTo>
                  <a:cubicBezTo>
                    <a:pt x="334" y="1"/>
                    <a:pt x="301" y="34"/>
                    <a:pt x="268" y="67"/>
                  </a:cubicBezTo>
                  <a:cubicBezTo>
                    <a:pt x="201" y="67"/>
                    <a:pt x="168" y="101"/>
                    <a:pt x="134" y="168"/>
                  </a:cubicBezTo>
                  <a:cubicBezTo>
                    <a:pt x="101" y="201"/>
                    <a:pt x="68" y="268"/>
                    <a:pt x="68" y="301"/>
                  </a:cubicBezTo>
                  <a:cubicBezTo>
                    <a:pt x="34" y="368"/>
                    <a:pt x="1" y="434"/>
                    <a:pt x="1" y="468"/>
                  </a:cubicBezTo>
                  <a:cubicBezTo>
                    <a:pt x="1" y="534"/>
                    <a:pt x="1" y="601"/>
                    <a:pt x="1" y="668"/>
                  </a:cubicBezTo>
                  <a:lnTo>
                    <a:pt x="1" y="835"/>
                  </a:lnTo>
                  <a:lnTo>
                    <a:pt x="1" y="968"/>
                  </a:lnTo>
                  <a:cubicBezTo>
                    <a:pt x="1" y="1001"/>
                    <a:pt x="1" y="1068"/>
                    <a:pt x="1" y="1135"/>
                  </a:cubicBezTo>
                  <a:cubicBezTo>
                    <a:pt x="1" y="1168"/>
                    <a:pt x="34" y="1202"/>
                    <a:pt x="68" y="1235"/>
                  </a:cubicBezTo>
                  <a:cubicBezTo>
                    <a:pt x="68" y="1268"/>
                    <a:pt x="101" y="1302"/>
                    <a:pt x="134" y="1302"/>
                  </a:cubicBezTo>
                  <a:cubicBezTo>
                    <a:pt x="168" y="1302"/>
                    <a:pt x="234" y="1302"/>
                    <a:pt x="268" y="1268"/>
                  </a:cubicBezTo>
                  <a:cubicBezTo>
                    <a:pt x="301" y="1235"/>
                    <a:pt x="334" y="1202"/>
                    <a:pt x="401" y="1168"/>
                  </a:cubicBezTo>
                  <a:cubicBezTo>
                    <a:pt x="435" y="1102"/>
                    <a:pt x="435" y="1068"/>
                    <a:pt x="468" y="1001"/>
                  </a:cubicBezTo>
                  <a:cubicBezTo>
                    <a:pt x="501" y="935"/>
                    <a:pt x="501" y="901"/>
                    <a:pt x="535" y="835"/>
                  </a:cubicBezTo>
                  <a:cubicBezTo>
                    <a:pt x="535" y="768"/>
                    <a:pt x="535" y="701"/>
                    <a:pt x="535" y="635"/>
                  </a:cubicBezTo>
                  <a:lnTo>
                    <a:pt x="535" y="368"/>
                  </a:lnTo>
                  <a:cubicBezTo>
                    <a:pt x="535" y="301"/>
                    <a:pt x="535" y="234"/>
                    <a:pt x="535" y="201"/>
                  </a:cubicBezTo>
                  <a:cubicBezTo>
                    <a:pt x="501" y="134"/>
                    <a:pt x="501" y="101"/>
                    <a:pt x="468" y="67"/>
                  </a:cubicBezTo>
                  <a:cubicBezTo>
                    <a:pt x="435" y="34"/>
                    <a:pt x="401" y="34"/>
                    <a:pt x="4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626;p54"/>
            <p:cNvSpPr/>
            <p:nvPr/>
          </p:nvSpPr>
          <p:spPr>
            <a:xfrm>
              <a:off x="4399975" y="2237875"/>
              <a:ext cx="2525" cy="9200"/>
            </a:xfrm>
            <a:custGeom>
              <a:avLst/>
              <a:gdLst/>
              <a:ahLst/>
              <a:cxnLst/>
              <a:rect l="l" t="t" r="r" b="b"/>
              <a:pathLst>
                <a:path w="101" h="368" extrusionOk="0">
                  <a:moveTo>
                    <a:pt x="101" y="1"/>
                  </a:moveTo>
                  <a:lnTo>
                    <a:pt x="34" y="67"/>
                  </a:lnTo>
                  <a:cubicBezTo>
                    <a:pt x="34" y="67"/>
                    <a:pt x="1" y="67"/>
                    <a:pt x="1" y="101"/>
                  </a:cubicBezTo>
                  <a:cubicBezTo>
                    <a:pt x="1" y="101"/>
                    <a:pt x="1" y="134"/>
                    <a:pt x="1" y="134"/>
                  </a:cubicBezTo>
                  <a:lnTo>
                    <a:pt x="1" y="334"/>
                  </a:lnTo>
                  <a:cubicBezTo>
                    <a:pt x="1" y="334"/>
                    <a:pt x="1" y="334"/>
                    <a:pt x="1" y="368"/>
                  </a:cubicBezTo>
                  <a:cubicBezTo>
                    <a:pt x="34" y="334"/>
                    <a:pt x="34" y="334"/>
                    <a:pt x="34" y="334"/>
                  </a:cubicBezTo>
                  <a:cubicBezTo>
                    <a:pt x="67" y="301"/>
                    <a:pt x="67" y="301"/>
                    <a:pt x="34" y="267"/>
                  </a:cubicBezTo>
                  <a:lnTo>
                    <a:pt x="10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627;p54"/>
            <p:cNvSpPr/>
            <p:nvPr/>
          </p:nvSpPr>
          <p:spPr>
            <a:xfrm>
              <a:off x="4414150" y="2202500"/>
              <a:ext cx="13375" cy="35400"/>
            </a:xfrm>
            <a:custGeom>
              <a:avLst/>
              <a:gdLst/>
              <a:ahLst/>
              <a:cxnLst/>
              <a:rect l="l" t="t" r="r" b="b"/>
              <a:pathLst>
                <a:path w="535" h="1416" extrusionOk="0">
                  <a:moveTo>
                    <a:pt x="409" y="1"/>
                  </a:moveTo>
                  <a:cubicBezTo>
                    <a:pt x="404" y="1"/>
                    <a:pt x="401" y="5"/>
                    <a:pt x="401" y="15"/>
                  </a:cubicBezTo>
                  <a:cubicBezTo>
                    <a:pt x="334" y="15"/>
                    <a:pt x="301" y="15"/>
                    <a:pt x="268" y="48"/>
                  </a:cubicBezTo>
                  <a:cubicBezTo>
                    <a:pt x="234" y="48"/>
                    <a:pt x="201" y="81"/>
                    <a:pt x="168" y="115"/>
                  </a:cubicBezTo>
                  <a:cubicBezTo>
                    <a:pt x="134" y="181"/>
                    <a:pt x="101" y="215"/>
                    <a:pt x="101" y="248"/>
                  </a:cubicBezTo>
                  <a:cubicBezTo>
                    <a:pt x="67" y="315"/>
                    <a:pt x="67" y="348"/>
                    <a:pt x="34" y="415"/>
                  </a:cubicBezTo>
                  <a:cubicBezTo>
                    <a:pt x="34" y="448"/>
                    <a:pt x="34" y="482"/>
                    <a:pt x="34" y="548"/>
                  </a:cubicBezTo>
                  <a:lnTo>
                    <a:pt x="67" y="515"/>
                  </a:lnTo>
                  <a:lnTo>
                    <a:pt x="67" y="482"/>
                  </a:lnTo>
                  <a:cubicBezTo>
                    <a:pt x="67" y="448"/>
                    <a:pt x="67" y="415"/>
                    <a:pt x="67" y="415"/>
                  </a:cubicBezTo>
                  <a:cubicBezTo>
                    <a:pt x="67" y="382"/>
                    <a:pt x="101" y="348"/>
                    <a:pt x="101" y="315"/>
                  </a:cubicBezTo>
                  <a:cubicBezTo>
                    <a:pt x="101" y="281"/>
                    <a:pt x="134" y="281"/>
                    <a:pt x="134" y="248"/>
                  </a:cubicBezTo>
                  <a:lnTo>
                    <a:pt x="201" y="181"/>
                  </a:lnTo>
                  <a:lnTo>
                    <a:pt x="334" y="181"/>
                  </a:lnTo>
                  <a:cubicBezTo>
                    <a:pt x="334" y="248"/>
                    <a:pt x="368" y="281"/>
                    <a:pt x="368" y="315"/>
                  </a:cubicBezTo>
                  <a:cubicBezTo>
                    <a:pt x="368" y="382"/>
                    <a:pt x="368" y="415"/>
                    <a:pt x="368" y="448"/>
                  </a:cubicBezTo>
                  <a:cubicBezTo>
                    <a:pt x="334" y="482"/>
                    <a:pt x="334" y="548"/>
                    <a:pt x="301" y="582"/>
                  </a:cubicBezTo>
                  <a:lnTo>
                    <a:pt x="34" y="1249"/>
                  </a:lnTo>
                  <a:lnTo>
                    <a:pt x="34" y="1282"/>
                  </a:lnTo>
                  <a:cubicBezTo>
                    <a:pt x="34" y="1282"/>
                    <a:pt x="34" y="1316"/>
                    <a:pt x="34" y="1316"/>
                  </a:cubicBezTo>
                  <a:lnTo>
                    <a:pt x="34" y="1382"/>
                  </a:lnTo>
                  <a:cubicBezTo>
                    <a:pt x="34" y="1416"/>
                    <a:pt x="1" y="1416"/>
                    <a:pt x="34" y="1416"/>
                  </a:cubicBezTo>
                  <a:lnTo>
                    <a:pt x="67" y="1416"/>
                  </a:lnTo>
                  <a:lnTo>
                    <a:pt x="534" y="1115"/>
                  </a:lnTo>
                  <a:cubicBezTo>
                    <a:pt x="534" y="1082"/>
                    <a:pt x="534" y="1082"/>
                    <a:pt x="534" y="1082"/>
                  </a:cubicBezTo>
                  <a:lnTo>
                    <a:pt x="534" y="949"/>
                  </a:lnTo>
                  <a:lnTo>
                    <a:pt x="201" y="1149"/>
                  </a:lnTo>
                  <a:lnTo>
                    <a:pt x="434" y="648"/>
                  </a:lnTo>
                  <a:cubicBezTo>
                    <a:pt x="434" y="615"/>
                    <a:pt x="468" y="582"/>
                    <a:pt x="468" y="548"/>
                  </a:cubicBezTo>
                  <a:cubicBezTo>
                    <a:pt x="501" y="515"/>
                    <a:pt x="501" y="482"/>
                    <a:pt x="501" y="448"/>
                  </a:cubicBezTo>
                  <a:cubicBezTo>
                    <a:pt x="501" y="415"/>
                    <a:pt x="501" y="382"/>
                    <a:pt x="501" y="348"/>
                  </a:cubicBezTo>
                  <a:cubicBezTo>
                    <a:pt x="501" y="315"/>
                    <a:pt x="501" y="281"/>
                    <a:pt x="501" y="248"/>
                  </a:cubicBezTo>
                  <a:cubicBezTo>
                    <a:pt x="501" y="215"/>
                    <a:pt x="501" y="148"/>
                    <a:pt x="501" y="115"/>
                  </a:cubicBezTo>
                  <a:cubicBezTo>
                    <a:pt x="501" y="81"/>
                    <a:pt x="501" y="48"/>
                    <a:pt x="468" y="48"/>
                  </a:cubicBezTo>
                  <a:cubicBezTo>
                    <a:pt x="444" y="24"/>
                    <a:pt x="421" y="1"/>
                    <a:pt x="40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628;p54"/>
            <p:cNvSpPr/>
            <p:nvPr/>
          </p:nvSpPr>
          <p:spPr>
            <a:xfrm>
              <a:off x="4430000" y="2193325"/>
              <a:ext cx="13375" cy="32075"/>
            </a:xfrm>
            <a:custGeom>
              <a:avLst/>
              <a:gdLst/>
              <a:ahLst/>
              <a:cxnLst/>
              <a:rect l="l" t="t" r="r" b="b"/>
              <a:pathLst>
                <a:path w="535" h="1283" extrusionOk="0">
                  <a:moveTo>
                    <a:pt x="347" y="156"/>
                  </a:moveTo>
                  <a:cubicBezTo>
                    <a:pt x="367" y="156"/>
                    <a:pt x="384" y="165"/>
                    <a:pt x="401" y="181"/>
                  </a:cubicBezTo>
                  <a:cubicBezTo>
                    <a:pt x="434" y="248"/>
                    <a:pt x="434" y="315"/>
                    <a:pt x="434" y="382"/>
                  </a:cubicBezTo>
                  <a:lnTo>
                    <a:pt x="434" y="548"/>
                  </a:lnTo>
                  <a:lnTo>
                    <a:pt x="434" y="682"/>
                  </a:lnTo>
                  <a:cubicBezTo>
                    <a:pt x="434" y="782"/>
                    <a:pt x="434" y="849"/>
                    <a:pt x="401" y="949"/>
                  </a:cubicBezTo>
                  <a:cubicBezTo>
                    <a:pt x="367" y="1015"/>
                    <a:pt x="334" y="1049"/>
                    <a:pt x="267" y="1082"/>
                  </a:cubicBezTo>
                  <a:cubicBezTo>
                    <a:pt x="234" y="1099"/>
                    <a:pt x="209" y="1107"/>
                    <a:pt x="188" y="1107"/>
                  </a:cubicBezTo>
                  <a:cubicBezTo>
                    <a:pt x="167" y="1107"/>
                    <a:pt x="151" y="1099"/>
                    <a:pt x="134" y="1082"/>
                  </a:cubicBezTo>
                  <a:cubicBezTo>
                    <a:pt x="101" y="1015"/>
                    <a:pt x="67" y="949"/>
                    <a:pt x="101" y="882"/>
                  </a:cubicBezTo>
                  <a:lnTo>
                    <a:pt x="101" y="615"/>
                  </a:lnTo>
                  <a:cubicBezTo>
                    <a:pt x="67" y="515"/>
                    <a:pt x="101" y="415"/>
                    <a:pt x="134" y="348"/>
                  </a:cubicBezTo>
                  <a:cubicBezTo>
                    <a:pt x="167" y="282"/>
                    <a:pt x="201" y="215"/>
                    <a:pt x="267" y="181"/>
                  </a:cubicBezTo>
                  <a:cubicBezTo>
                    <a:pt x="301" y="165"/>
                    <a:pt x="326" y="156"/>
                    <a:pt x="347" y="156"/>
                  </a:cubicBezTo>
                  <a:close/>
                  <a:moveTo>
                    <a:pt x="365" y="1"/>
                  </a:moveTo>
                  <a:cubicBezTo>
                    <a:pt x="331" y="1"/>
                    <a:pt x="291" y="24"/>
                    <a:pt x="267" y="48"/>
                  </a:cubicBezTo>
                  <a:cubicBezTo>
                    <a:pt x="234" y="48"/>
                    <a:pt x="201" y="81"/>
                    <a:pt x="134" y="148"/>
                  </a:cubicBezTo>
                  <a:cubicBezTo>
                    <a:pt x="101" y="181"/>
                    <a:pt x="101" y="248"/>
                    <a:pt x="67" y="282"/>
                  </a:cubicBezTo>
                  <a:cubicBezTo>
                    <a:pt x="34" y="348"/>
                    <a:pt x="34" y="415"/>
                    <a:pt x="1" y="482"/>
                  </a:cubicBezTo>
                  <a:cubicBezTo>
                    <a:pt x="1" y="515"/>
                    <a:pt x="1" y="582"/>
                    <a:pt x="1" y="648"/>
                  </a:cubicBezTo>
                  <a:lnTo>
                    <a:pt x="1" y="815"/>
                  </a:lnTo>
                  <a:lnTo>
                    <a:pt x="1" y="949"/>
                  </a:lnTo>
                  <a:cubicBezTo>
                    <a:pt x="1" y="982"/>
                    <a:pt x="1" y="1049"/>
                    <a:pt x="1" y="1115"/>
                  </a:cubicBezTo>
                  <a:cubicBezTo>
                    <a:pt x="34" y="1149"/>
                    <a:pt x="34" y="1182"/>
                    <a:pt x="67" y="1216"/>
                  </a:cubicBezTo>
                  <a:cubicBezTo>
                    <a:pt x="67" y="1249"/>
                    <a:pt x="101" y="1282"/>
                    <a:pt x="134" y="1282"/>
                  </a:cubicBezTo>
                  <a:cubicBezTo>
                    <a:pt x="201" y="1282"/>
                    <a:pt x="234" y="1282"/>
                    <a:pt x="267" y="1249"/>
                  </a:cubicBezTo>
                  <a:cubicBezTo>
                    <a:pt x="334" y="1216"/>
                    <a:pt x="367" y="1182"/>
                    <a:pt x="401" y="1149"/>
                  </a:cubicBezTo>
                  <a:cubicBezTo>
                    <a:pt x="434" y="1082"/>
                    <a:pt x="468" y="1049"/>
                    <a:pt x="468" y="982"/>
                  </a:cubicBezTo>
                  <a:cubicBezTo>
                    <a:pt x="501" y="915"/>
                    <a:pt x="534" y="882"/>
                    <a:pt x="534" y="815"/>
                  </a:cubicBezTo>
                  <a:cubicBezTo>
                    <a:pt x="534" y="749"/>
                    <a:pt x="534" y="682"/>
                    <a:pt x="534" y="615"/>
                  </a:cubicBezTo>
                  <a:lnTo>
                    <a:pt x="534" y="348"/>
                  </a:lnTo>
                  <a:cubicBezTo>
                    <a:pt x="534" y="282"/>
                    <a:pt x="534" y="215"/>
                    <a:pt x="534" y="181"/>
                  </a:cubicBezTo>
                  <a:cubicBezTo>
                    <a:pt x="534" y="115"/>
                    <a:pt x="501" y="81"/>
                    <a:pt x="468" y="48"/>
                  </a:cubicBezTo>
                  <a:cubicBezTo>
                    <a:pt x="468" y="15"/>
                    <a:pt x="434" y="15"/>
                    <a:pt x="401" y="15"/>
                  </a:cubicBezTo>
                  <a:cubicBezTo>
                    <a:pt x="391" y="5"/>
                    <a:pt x="378" y="1"/>
                    <a:pt x="36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629;p54"/>
            <p:cNvSpPr/>
            <p:nvPr/>
          </p:nvSpPr>
          <p:spPr>
            <a:xfrm>
              <a:off x="4447525" y="2183675"/>
              <a:ext cx="13350" cy="34225"/>
            </a:xfrm>
            <a:custGeom>
              <a:avLst/>
              <a:gdLst/>
              <a:ahLst/>
              <a:cxnLst/>
              <a:rect l="l" t="t" r="r" b="b"/>
              <a:pathLst>
                <a:path w="534" h="1369" extrusionOk="0">
                  <a:moveTo>
                    <a:pt x="367" y="0"/>
                  </a:moveTo>
                  <a:cubicBezTo>
                    <a:pt x="334" y="0"/>
                    <a:pt x="300" y="0"/>
                    <a:pt x="267" y="34"/>
                  </a:cubicBezTo>
                  <a:cubicBezTo>
                    <a:pt x="234" y="67"/>
                    <a:pt x="200" y="100"/>
                    <a:pt x="167" y="134"/>
                  </a:cubicBezTo>
                  <a:cubicBezTo>
                    <a:pt x="133" y="167"/>
                    <a:pt x="100" y="201"/>
                    <a:pt x="100" y="267"/>
                  </a:cubicBezTo>
                  <a:cubicBezTo>
                    <a:pt x="67" y="301"/>
                    <a:pt x="33" y="367"/>
                    <a:pt x="33" y="401"/>
                  </a:cubicBezTo>
                  <a:cubicBezTo>
                    <a:pt x="33" y="467"/>
                    <a:pt x="33" y="501"/>
                    <a:pt x="33" y="534"/>
                  </a:cubicBezTo>
                  <a:cubicBezTo>
                    <a:pt x="0" y="534"/>
                    <a:pt x="0" y="567"/>
                    <a:pt x="33" y="567"/>
                  </a:cubicBezTo>
                  <a:lnTo>
                    <a:pt x="67" y="534"/>
                  </a:lnTo>
                  <a:lnTo>
                    <a:pt x="67" y="501"/>
                  </a:lnTo>
                  <a:cubicBezTo>
                    <a:pt x="67" y="467"/>
                    <a:pt x="67" y="434"/>
                    <a:pt x="67" y="401"/>
                  </a:cubicBezTo>
                  <a:cubicBezTo>
                    <a:pt x="67" y="367"/>
                    <a:pt x="100" y="334"/>
                    <a:pt x="100" y="301"/>
                  </a:cubicBezTo>
                  <a:cubicBezTo>
                    <a:pt x="100" y="301"/>
                    <a:pt x="133" y="267"/>
                    <a:pt x="133" y="234"/>
                  </a:cubicBezTo>
                  <a:lnTo>
                    <a:pt x="200" y="201"/>
                  </a:lnTo>
                  <a:cubicBezTo>
                    <a:pt x="234" y="184"/>
                    <a:pt x="259" y="176"/>
                    <a:pt x="275" y="176"/>
                  </a:cubicBezTo>
                  <a:cubicBezTo>
                    <a:pt x="292" y="176"/>
                    <a:pt x="300" y="184"/>
                    <a:pt x="300" y="201"/>
                  </a:cubicBezTo>
                  <a:cubicBezTo>
                    <a:pt x="334" y="234"/>
                    <a:pt x="334" y="267"/>
                    <a:pt x="334" y="301"/>
                  </a:cubicBezTo>
                  <a:cubicBezTo>
                    <a:pt x="367" y="367"/>
                    <a:pt x="367" y="401"/>
                    <a:pt x="334" y="434"/>
                  </a:cubicBezTo>
                  <a:cubicBezTo>
                    <a:pt x="334" y="501"/>
                    <a:pt x="300" y="534"/>
                    <a:pt x="300" y="567"/>
                  </a:cubicBezTo>
                  <a:lnTo>
                    <a:pt x="33" y="1201"/>
                  </a:lnTo>
                  <a:lnTo>
                    <a:pt x="33" y="1235"/>
                  </a:lnTo>
                  <a:cubicBezTo>
                    <a:pt x="33" y="1235"/>
                    <a:pt x="33" y="1268"/>
                    <a:pt x="33" y="1268"/>
                  </a:cubicBezTo>
                  <a:lnTo>
                    <a:pt x="33" y="1335"/>
                  </a:lnTo>
                  <a:cubicBezTo>
                    <a:pt x="33" y="1335"/>
                    <a:pt x="33" y="1368"/>
                    <a:pt x="33" y="1368"/>
                  </a:cubicBezTo>
                  <a:lnTo>
                    <a:pt x="500" y="1101"/>
                  </a:lnTo>
                  <a:cubicBezTo>
                    <a:pt x="534" y="1101"/>
                    <a:pt x="534" y="1068"/>
                    <a:pt x="534" y="1068"/>
                  </a:cubicBezTo>
                  <a:cubicBezTo>
                    <a:pt x="534" y="1068"/>
                    <a:pt x="534" y="1034"/>
                    <a:pt x="534" y="1034"/>
                  </a:cubicBezTo>
                  <a:lnTo>
                    <a:pt x="534" y="968"/>
                  </a:lnTo>
                  <a:lnTo>
                    <a:pt x="534" y="934"/>
                  </a:lnTo>
                  <a:lnTo>
                    <a:pt x="500" y="934"/>
                  </a:lnTo>
                  <a:lnTo>
                    <a:pt x="167" y="1135"/>
                  </a:lnTo>
                  <a:lnTo>
                    <a:pt x="434" y="634"/>
                  </a:lnTo>
                  <a:lnTo>
                    <a:pt x="467" y="534"/>
                  </a:lnTo>
                  <a:cubicBezTo>
                    <a:pt x="500" y="501"/>
                    <a:pt x="500" y="467"/>
                    <a:pt x="500" y="434"/>
                  </a:cubicBezTo>
                  <a:cubicBezTo>
                    <a:pt x="500" y="401"/>
                    <a:pt x="500" y="401"/>
                    <a:pt x="500" y="367"/>
                  </a:cubicBezTo>
                  <a:cubicBezTo>
                    <a:pt x="500" y="334"/>
                    <a:pt x="500" y="301"/>
                    <a:pt x="500" y="267"/>
                  </a:cubicBezTo>
                  <a:cubicBezTo>
                    <a:pt x="500" y="201"/>
                    <a:pt x="500" y="167"/>
                    <a:pt x="500" y="134"/>
                  </a:cubicBezTo>
                  <a:cubicBezTo>
                    <a:pt x="500" y="100"/>
                    <a:pt x="467" y="67"/>
                    <a:pt x="467" y="34"/>
                  </a:cubicBezTo>
                  <a:cubicBezTo>
                    <a:pt x="434" y="0"/>
                    <a:pt x="400" y="0"/>
                    <a:pt x="3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630;p54"/>
            <p:cNvSpPr/>
            <p:nvPr/>
          </p:nvSpPr>
          <p:spPr>
            <a:xfrm>
              <a:off x="4463350" y="2174150"/>
              <a:ext cx="13375" cy="32075"/>
            </a:xfrm>
            <a:custGeom>
              <a:avLst/>
              <a:gdLst/>
              <a:ahLst/>
              <a:cxnLst/>
              <a:rect l="l" t="t" r="r" b="b"/>
              <a:pathLst>
                <a:path w="535" h="1283" extrusionOk="0">
                  <a:moveTo>
                    <a:pt x="314" y="156"/>
                  </a:moveTo>
                  <a:cubicBezTo>
                    <a:pt x="334" y="156"/>
                    <a:pt x="351" y="165"/>
                    <a:pt x="368" y="181"/>
                  </a:cubicBezTo>
                  <a:cubicBezTo>
                    <a:pt x="401" y="248"/>
                    <a:pt x="434" y="315"/>
                    <a:pt x="434" y="381"/>
                  </a:cubicBezTo>
                  <a:lnTo>
                    <a:pt x="434" y="548"/>
                  </a:lnTo>
                  <a:lnTo>
                    <a:pt x="434" y="682"/>
                  </a:lnTo>
                  <a:cubicBezTo>
                    <a:pt x="434" y="782"/>
                    <a:pt x="401" y="848"/>
                    <a:pt x="368" y="948"/>
                  </a:cubicBezTo>
                  <a:cubicBezTo>
                    <a:pt x="368" y="1015"/>
                    <a:pt x="301" y="1049"/>
                    <a:pt x="234" y="1082"/>
                  </a:cubicBezTo>
                  <a:cubicBezTo>
                    <a:pt x="218" y="1099"/>
                    <a:pt x="193" y="1107"/>
                    <a:pt x="172" y="1107"/>
                  </a:cubicBezTo>
                  <a:cubicBezTo>
                    <a:pt x="151" y="1107"/>
                    <a:pt x="134" y="1099"/>
                    <a:pt x="134" y="1082"/>
                  </a:cubicBezTo>
                  <a:cubicBezTo>
                    <a:pt x="68" y="1015"/>
                    <a:pt x="68" y="948"/>
                    <a:pt x="68" y="882"/>
                  </a:cubicBezTo>
                  <a:lnTo>
                    <a:pt x="68" y="615"/>
                  </a:lnTo>
                  <a:cubicBezTo>
                    <a:pt x="68" y="515"/>
                    <a:pt x="101" y="415"/>
                    <a:pt x="134" y="348"/>
                  </a:cubicBezTo>
                  <a:cubicBezTo>
                    <a:pt x="134" y="281"/>
                    <a:pt x="201" y="215"/>
                    <a:pt x="234" y="181"/>
                  </a:cubicBezTo>
                  <a:cubicBezTo>
                    <a:pt x="268" y="165"/>
                    <a:pt x="293" y="156"/>
                    <a:pt x="314" y="156"/>
                  </a:cubicBezTo>
                  <a:close/>
                  <a:moveTo>
                    <a:pt x="350" y="1"/>
                  </a:moveTo>
                  <a:cubicBezTo>
                    <a:pt x="315" y="1"/>
                    <a:pt x="291" y="24"/>
                    <a:pt x="268" y="48"/>
                  </a:cubicBezTo>
                  <a:cubicBezTo>
                    <a:pt x="201" y="48"/>
                    <a:pt x="168" y="115"/>
                    <a:pt x="134" y="148"/>
                  </a:cubicBezTo>
                  <a:cubicBezTo>
                    <a:pt x="101" y="181"/>
                    <a:pt x="68" y="248"/>
                    <a:pt x="68" y="281"/>
                  </a:cubicBezTo>
                  <a:cubicBezTo>
                    <a:pt x="34" y="348"/>
                    <a:pt x="1" y="415"/>
                    <a:pt x="1" y="448"/>
                  </a:cubicBezTo>
                  <a:cubicBezTo>
                    <a:pt x="1" y="515"/>
                    <a:pt x="1" y="582"/>
                    <a:pt x="1" y="648"/>
                  </a:cubicBezTo>
                  <a:lnTo>
                    <a:pt x="1" y="815"/>
                  </a:lnTo>
                  <a:lnTo>
                    <a:pt x="1" y="948"/>
                  </a:lnTo>
                  <a:cubicBezTo>
                    <a:pt x="1" y="982"/>
                    <a:pt x="1" y="1049"/>
                    <a:pt x="1" y="1115"/>
                  </a:cubicBezTo>
                  <a:cubicBezTo>
                    <a:pt x="1" y="1149"/>
                    <a:pt x="34" y="1182"/>
                    <a:pt x="68" y="1215"/>
                  </a:cubicBezTo>
                  <a:cubicBezTo>
                    <a:pt x="68" y="1249"/>
                    <a:pt x="101" y="1282"/>
                    <a:pt x="134" y="1282"/>
                  </a:cubicBezTo>
                  <a:cubicBezTo>
                    <a:pt x="168" y="1282"/>
                    <a:pt x="234" y="1282"/>
                    <a:pt x="268" y="1249"/>
                  </a:cubicBezTo>
                  <a:cubicBezTo>
                    <a:pt x="301" y="1215"/>
                    <a:pt x="368" y="1182"/>
                    <a:pt x="401" y="1149"/>
                  </a:cubicBezTo>
                  <a:cubicBezTo>
                    <a:pt x="434" y="1082"/>
                    <a:pt x="468" y="1049"/>
                    <a:pt x="468" y="982"/>
                  </a:cubicBezTo>
                  <a:cubicBezTo>
                    <a:pt x="501" y="948"/>
                    <a:pt x="501" y="882"/>
                    <a:pt x="535" y="815"/>
                  </a:cubicBezTo>
                  <a:cubicBezTo>
                    <a:pt x="535" y="748"/>
                    <a:pt x="535" y="682"/>
                    <a:pt x="535" y="615"/>
                  </a:cubicBezTo>
                  <a:lnTo>
                    <a:pt x="535" y="348"/>
                  </a:lnTo>
                  <a:cubicBezTo>
                    <a:pt x="535" y="281"/>
                    <a:pt x="535" y="215"/>
                    <a:pt x="535" y="181"/>
                  </a:cubicBezTo>
                  <a:cubicBezTo>
                    <a:pt x="501" y="115"/>
                    <a:pt x="501" y="81"/>
                    <a:pt x="468" y="48"/>
                  </a:cubicBezTo>
                  <a:cubicBezTo>
                    <a:pt x="468" y="14"/>
                    <a:pt x="434" y="14"/>
                    <a:pt x="401" y="14"/>
                  </a:cubicBezTo>
                  <a:cubicBezTo>
                    <a:pt x="382" y="5"/>
                    <a:pt x="365" y="1"/>
                    <a:pt x="35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631;p54"/>
            <p:cNvSpPr/>
            <p:nvPr/>
          </p:nvSpPr>
          <p:spPr>
            <a:xfrm>
              <a:off x="4831125" y="1963525"/>
              <a:ext cx="8350" cy="29200"/>
            </a:xfrm>
            <a:custGeom>
              <a:avLst/>
              <a:gdLst/>
              <a:ahLst/>
              <a:cxnLst/>
              <a:rect l="l" t="t" r="r" b="b"/>
              <a:pathLst>
                <a:path w="334" h="1168" extrusionOk="0">
                  <a:moveTo>
                    <a:pt x="301" y="0"/>
                  </a:moveTo>
                  <a:lnTo>
                    <a:pt x="267" y="33"/>
                  </a:lnTo>
                  <a:lnTo>
                    <a:pt x="234" y="33"/>
                  </a:lnTo>
                  <a:lnTo>
                    <a:pt x="0" y="467"/>
                  </a:lnTo>
                  <a:cubicBezTo>
                    <a:pt x="0" y="467"/>
                    <a:pt x="0" y="467"/>
                    <a:pt x="0" y="500"/>
                  </a:cubicBezTo>
                  <a:cubicBezTo>
                    <a:pt x="0" y="500"/>
                    <a:pt x="0" y="500"/>
                    <a:pt x="0" y="534"/>
                  </a:cubicBezTo>
                  <a:lnTo>
                    <a:pt x="34" y="567"/>
                  </a:lnTo>
                  <a:lnTo>
                    <a:pt x="67" y="567"/>
                  </a:lnTo>
                  <a:cubicBezTo>
                    <a:pt x="67" y="567"/>
                    <a:pt x="67" y="534"/>
                    <a:pt x="67" y="534"/>
                  </a:cubicBezTo>
                  <a:lnTo>
                    <a:pt x="234" y="234"/>
                  </a:lnTo>
                  <a:lnTo>
                    <a:pt x="234" y="1168"/>
                  </a:lnTo>
                  <a:lnTo>
                    <a:pt x="267" y="1168"/>
                  </a:lnTo>
                  <a:cubicBezTo>
                    <a:pt x="301" y="1134"/>
                    <a:pt x="301" y="1134"/>
                    <a:pt x="301" y="1134"/>
                  </a:cubicBezTo>
                  <a:cubicBezTo>
                    <a:pt x="301" y="1134"/>
                    <a:pt x="301" y="1101"/>
                    <a:pt x="301" y="1101"/>
                  </a:cubicBezTo>
                  <a:lnTo>
                    <a:pt x="334" y="33"/>
                  </a:lnTo>
                  <a:cubicBezTo>
                    <a:pt x="334" y="0"/>
                    <a:pt x="334" y="0"/>
                    <a:pt x="3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632;p54"/>
            <p:cNvSpPr/>
            <p:nvPr/>
          </p:nvSpPr>
          <p:spPr>
            <a:xfrm>
              <a:off x="4841950" y="1955175"/>
              <a:ext cx="13375" cy="33375"/>
            </a:xfrm>
            <a:custGeom>
              <a:avLst/>
              <a:gdLst/>
              <a:ahLst/>
              <a:cxnLst/>
              <a:rect l="l" t="t" r="r" b="b"/>
              <a:pathLst>
                <a:path w="535" h="1335" extrusionOk="0">
                  <a:moveTo>
                    <a:pt x="468" y="1"/>
                  </a:moveTo>
                  <a:lnTo>
                    <a:pt x="101" y="201"/>
                  </a:lnTo>
                  <a:cubicBezTo>
                    <a:pt x="68" y="201"/>
                    <a:pt x="68" y="234"/>
                    <a:pt x="68" y="234"/>
                  </a:cubicBezTo>
                  <a:cubicBezTo>
                    <a:pt x="68" y="234"/>
                    <a:pt x="68" y="267"/>
                    <a:pt x="68" y="267"/>
                  </a:cubicBezTo>
                  <a:lnTo>
                    <a:pt x="34" y="834"/>
                  </a:lnTo>
                  <a:cubicBezTo>
                    <a:pt x="34" y="868"/>
                    <a:pt x="34" y="868"/>
                    <a:pt x="34" y="868"/>
                  </a:cubicBezTo>
                  <a:lnTo>
                    <a:pt x="101" y="834"/>
                  </a:lnTo>
                  <a:cubicBezTo>
                    <a:pt x="101" y="834"/>
                    <a:pt x="101" y="834"/>
                    <a:pt x="134" y="801"/>
                  </a:cubicBezTo>
                  <a:lnTo>
                    <a:pt x="134" y="768"/>
                  </a:lnTo>
                  <a:cubicBezTo>
                    <a:pt x="168" y="734"/>
                    <a:pt x="168" y="734"/>
                    <a:pt x="168" y="701"/>
                  </a:cubicBezTo>
                  <a:cubicBezTo>
                    <a:pt x="201" y="668"/>
                    <a:pt x="234" y="668"/>
                    <a:pt x="234" y="668"/>
                  </a:cubicBezTo>
                  <a:lnTo>
                    <a:pt x="335" y="634"/>
                  </a:lnTo>
                  <a:lnTo>
                    <a:pt x="368" y="634"/>
                  </a:lnTo>
                  <a:cubicBezTo>
                    <a:pt x="401" y="634"/>
                    <a:pt x="401" y="668"/>
                    <a:pt x="401" y="668"/>
                  </a:cubicBezTo>
                  <a:cubicBezTo>
                    <a:pt x="435" y="701"/>
                    <a:pt x="435" y="734"/>
                    <a:pt x="401" y="768"/>
                  </a:cubicBezTo>
                  <a:cubicBezTo>
                    <a:pt x="435" y="801"/>
                    <a:pt x="435" y="868"/>
                    <a:pt x="401" y="901"/>
                  </a:cubicBezTo>
                  <a:cubicBezTo>
                    <a:pt x="401" y="935"/>
                    <a:pt x="401" y="968"/>
                    <a:pt x="368" y="1001"/>
                  </a:cubicBezTo>
                  <a:cubicBezTo>
                    <a:pt x="368" y="1001"/>
                    <a:pt x="335" y="1035"/>
                    <a:pt x="335" y="1068"/>
                  </a:cubicBezTo>
                  <a:cubicBezTo>
                    <a:pt x="301" y="1101"/>
                    <a:pt x="268" y="1101"/>
                    <a:pt x="234" y="1135"/>
                  </a:cubicBezTo>
                  <a:lnTo>
                    <a:pt x="134" y="1135"/>
                  </a:lnTo>
                  <a:cubicBezTo>
                    <a:pt x="101" y="1101"/>
                    <a:pt x="68" y="1068"/>
                    <a:pt x="68" y="1035"/>
                  </a:cubicBezTo>
                  <a:cubicBezTo>
                    <a:pt x="68" y="1035"/>
                    <a:pt x="68" y="1068"/>
                    <a:pt x="68" y="1068"/>
                  </a:cubicBezTo>
                  <a:lnTo>
                    <a:pt x="1" y="1101"/>
                  </a:lnTo>
                  <a:cubicBezTo>
                    <a:pt x="1" y="1101"/>
                    <a:pt x="1" y="1101"/>
                    <a:pt x="1" y="1135"/>
                  </a:cubicBezTo>
                  <a:cubicBezTo>
                    <a:pt x="1" y="1201"/>
                    <a:pt x="1" y="1235"/>
                    <a:pt x="34" y="1268"/>
                  </a:cubicBezTo>
                  <a:cubicBezTo>
                    <a:pt x="34" y="1301"/>
                    <a:pt x="68" y="1301"/>
                    <a:pt x="101" y="1335"/>
                  </a:cubicBezTo>
                  <a:lnTo>
                    <a:pt x="168" y="1335"/>
                  </a:lnTo>
                  <a:cubicBezTo>
                    <a:pt x="201" y="1335"/>
                    <a:pt x="268" y="1301"/>
                    <a:pt x="301" y="1301"/>
                  </a:cubicBezTo>
                  <a:cubicBezTo>
                    <a:pt x="335" y="1268"/>
                    <a:pt x="368" y="1235"/>
                    <a:pt x="401" y="1201"/>
                  </a:cubicBezTo>
                  <a:cubicBezTo>
                    <a:pt x="435" y="1168"/>
                    <a:pt x="468" y="1135"/>
                    <a:pt x="468" y="1068"/>
                  </a:cubicBezTo>
                  <a:cubicBezTo>
                    <a:pt x="501" y="1035"/>
                    <a:pt x="535" y="968"/>
                    <a:pt x="535" y="935"/>
                  </a:cubicBezTo>
                  <a:cubicBezTo>
                    <a:pt x="535" y="868"/>
                    <a:pt x="535" y="801"/>
                    <a:pt x="535" y="734"/>
                  </a:cubicBezTo>
                  <a:cubicBezTo>
                    <a:pt x="535" y="701"/>
                    <a:pt x="535" y="634"/>
                    <a:pt x="535" y="601"/>
                  </a:cubicBezTo>
                  <a:cubicBezTo>
                    <a:pt x="535" y="534"/>
                    <a:pt x="501" y="534"/>
                    <a:pt x="468" y="501"/>
                  </a:cubicBezTo>
                  <a:cubicBezTo>
                    <a:pt x="468" y="468"/>
                    <a:pt x="435" y="468"/>
                    <a:pt x="401" y="468"/>
                  </a:cubicBezTo>
                  <a:cubicBezTo>
                    <a:pt x="368" y="468"/>
                    <a:pt x="335" y="501"/>
                    <a:pt x="301" y="501"/>
                  </a:cubicBezTo>
                  <a:cubicBezTo>
                    <a:pt x="268" y="534"/>
                    <a:pt x="234" y="534"/>
                    <a:pt x="201" y="568"/>
                  </a:cubicBezTo>
                  <a:lnTo>
                    <a:pt x="168" y="634"/>
                  </a:lnTo>
                  <a:lnTo>
                    <a:pt x="168" y="334"/>
                  </a:lnTo>
                  <a:lnTo>
                    <a:pt x="468" y="134"/>
                  </a:lnTo>
                  <a:cubicBezTo>
                    <a:pt x="468" y="134"/>
                    <a:pt x="468" y="101"/>
                    <a:pt x="468" y="101"/>
                  </a:cubicBezTo>
                  <a:cubicBezTo>
                    <a:pt x="468" y="101"/>
                    <a:pt x="468" y="67"/>
                    <a:pt x="468" y="67"/>
                  </a:cubicBezTo>
                  <a:lnTo>
                    <a:pt x="46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633;p54"/>
            <p:cNvSpPr/>
            <p:nvPr/>
          </p:nvSpPr>
          <p:spPr>
            <a:xfrm>
              <a:off x="4858650" y="1946000"/>
              <a:ext cx="13350" cy="31725"/>
            </a:xfrm>
            <a:custGeom>
              <a:avLst/>
              <a:gdLst/>
              <a:ahLst/>
              <a:cxnLst/>
              <a:rect l="l" t="t" r="r" b="b"/>
              <a:pathLst>
                <a:path w="534" h="1269" extrusionOk="0">
                  <a:moveTo>
                    <a:pt x="334" y="142"/>
                  </a:moveTo>
                  <a:cubicBezTo>
                    <a:pt x="359" y="142"/>
                    <a:pt x="384" y="151"/>
                    <a:pt x="400" y="167"/>
                  </a:cubicBezTo>
                  <a:cubicBezTo>
                    <a:pt x="434" y="234"/>
                    <a:pt x="434" y="301"/>
                    <a:pt x="434" y="401"/>
                  </a:cubicBezTo>
                  <a:lnTo>
                    <a:pt x="434" y="534"/>
                  </a:lnTo>
                  <a:lnTo>
                    <a:pt x="434" y="668"/>
                  </a:lnTo>
                  <a:cubicBezTo>
                    <a:pt x="434" y="768"/>
                    <a:pt x="400" y="835"/>
                    <a:pt x="400" y="935"/>
                  </a:cubicBezTo>
                  <a:cubicBezTo>
                    <a:pt x="367" y="1001"/>
                    <a:pt x="300" y="1035"/>
                    <a:pt x="267" y="1101"/>
                  </a:cubicBezTo>
                  <a:cubicBezTo>
                    <a:pt x="234" y="1118"/>
                    <a:pt x="209" y="1126"/>
                    <a:pt x="188" y="1126"/>
                  </a:cubicBezTo>
                  <a:cubicBezTo>
                    <a:pt x="167" y="1126"/>
                    <a:pt x="150" y="1118"/>
                    <a:pt x="134" y="1101"/>
                  </a:cubicBezTo>
                  <a:cubicBezTo>
                    <a:pt x="100" y="1035"/>
                    <a:pt x="67" y="935"/>
                    <a:pt x="67" y="868"/>
                  </a:cubicBezTo>
                  <a:lnTo>
                    <a:pt x="67" y="601"/>
                  </a:lnTo>
                  <a:cubicBezTo>
                    <a:pt x="67" y="501"/>
                    <a:pt x="100" y="401"/>
                    <a:pt x="134" y="334"/>
                  </a:cubicBezTo>
                  <a:cubicBezTo>
                    <a:pt x="134" y="267"/>
                    <a:pt x="200" y="201"/>
                    <a:pt x="267" y="167"/>
                  </a:cubicBezTo>
                  <a:cubicBezTo>
                    <a:pt x="284" y="151"/>
                    <a:pt x="309" y="142"/>
                    <a:pt x="334" y="142"/>
                  </a:cubicBezTo>
                  <a:close/>
                  <a:moveTo>
                    <a:pt x="400" y="1"/>
                  </a:moveTo>
                  <a:cubicBezTo>
                    <a:pt x="367" y="1"/>
                    <a:pt x="300" y="1"/>
                    <a:pt x="267" y="34"/>
                  </a:cubicBezTo>
                  <a:cubicBezTo>
                    <a:pt x="234" y="67"/>
                    <a:pt x="167" y="101"/>
                    <a:pt x="134" y="134"/>
                  </a:cubicBezTo>
                  <a:cubicBezTo>
                    <a:pt x="100" y="167"/>
                    <a:pt x="100" y="234"/>
                    <a:pt x="67" y="267"/>
                  </a:cubicBezTo>
                  <a:cubicBezTo>
                    <a:pt x="33" y="334"/>
                    <a:pt x="33" y="401"/>
                    <a:pt x="0" y="468"/>
                  </a:cubicBezTo>
                  <a:cubicBezTo>
                    <a:pt x="0" y="534"/>
                    <a:pt x="0" y="601"/>
                    <a:pt x="0" y="668"/>
                  </a:cubicBezTo>
                  <a:lnTo>
                    <a:pt x="0" y="801"/>
                  </a:lnTo>
                  <a:lnTo>
                    <a:pt x="0" y="935"/>
                  </a:lnTo>
                  <a:cubicBezTo>
                    <a:pt x="0" y="1001"/>
                    <a:pt x="0" y="1035"/>
                    <a:pt x="0" y="1101"/>
                  </a:cubicBezTo>
                  <a:cubicBezTo>
                    <a:pt x="33" y="1135"/>
                    <a:pt x="33" y="1201"/>
                    <a:pt x="67" y="1235"/>
                  </a:cubicBezTo>
                  <a:cubicBezTo>
                    <a:pt x="67" y="1235"/>
                    <a:pt x="100" y="1268"/>
                    <a:pt x="134" y="1268"/>
                  </a:cubicBezTo>
                  <a:cubicBezTo>
                    <a:pt x="200" y="1268"/>
                    <a:pt x="234" y="1268"/>
                    <a:pt x="267" y="1235"/>
                  </a:cubicBezTo>
                  <a:cubicBezTo>
                    <a:pt x="334" y="1201"/>
                    <a:pt x="367" y="1168"/>
                    <a:pt x="400" y="1135"/>
                  </a:cubicBezTo>
                  <a:cubicBezTo>
                    <a:pt x="434" y="1101"/>
                    <a:pt x="467" y="1035"/>
                    <a:pt x="467" y="968"/>
                  </a:cubicBezTo>
                  <a:cubicBezTo>
                    <a:pt x="500" y="935"/>
                    <a:pt x="534" y="868"/>
                    <a:pt x="534" y="801"/>
                  </a:cubicBezTo>
                  <a:cubicBezTo>
                    <a:pt x="534" y="734"/>
                    <a:pt x="534" y="668"/>
                    <a:pt x="534" y="601"/>
                  </a:cubicBezTo>
                  <a:lnTo>
                    <a:pt x="534" y="334"/>
                  </a:lnTo>
                  <a:cubicBezTo>
                    <a:pt x="534" y="267"/>
                    <a:pt x="534" y="201"/>
                    <a:pt x="534" y="167"/>
                  </a:cubicBezTo>
                  <a:cubicBezTo>
                    <a:pt x="534" y="101"/>
                    <a:pt x="500" y="67"/>
                    <a:pt x="467" y="34"/>
                  </a:cubicBezTo>
                  <a:cubicBezTo>
                    <a:pt x="467" y="1"/>
                    <a:pt x="434" y="1"/>
                    <a:pt x="4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634;p54"/>
            <p:cNvSpPr/>
            <p:nvPr/>
          </p:nvSpPr>
          <p:spPr>
            <a:xfrm>
              <a:off x="4519225" y="2141625"/>
              <a:ext cx="15875" cy="32900"/>
            </a:xfrm>
            <a:custGeom>
              <a:avLst/>
              <a:gdLst/>
              <a:ahLst/>
              <a:cxnLst/>
              <a:rect l="l" t="t" r="r" b="b"/>
              <a:pathLst>
                <a:path w="635" h="1316" extrusionOk="0">
                  <a:moveTo>
                    <a:pt x="338" y="1"/>
                  </a:moveTo>
                  <a:cubicBezTo>
                    <a:pt x="315" y="1"/>
                    <a:pt x="291" y="24"/>
                    <a:pt x="268" y="48"/>
                  </a:cubicBezTo>
                  <a:cubicBezTo>
                    <a:pt x="234" y="81"/>
                    <a:pt x="168" y="115"/>
                    <a:pt x="168" y="181"/>
                  </a:cubicBezTo>
                  <a:cubicBezTo>
                    <a:pt x="134" y="215"/>
                    <a:pt x="101" y="248"/>
                    <a:pt x="67" y="281"/>
                  </a:cubicBezTo>
                  <a:cubicBezTo>
                    <a:pt x="34" y="315"/>
                    <a:pt x="34" y="381"/>
                    <a:pt x="34" y="415"/>
                  </a:cubicBezTo>
                  <a:cubicBezTo>
                    <a:pt x="1" y="448"/>
                    <a:pt x="1" y="515"/>
                    <a:pt x="34" y="548"/>
                  </a:cubicBezTo>
                  <a:cubicBezTo>
                    <a:pt x="34" y="582"/>
                    <a:pt x="34" y="615"/>
                    <a:pt x="34" y="648"/>
                  </a:cubicBezTo>
                  <a:cubicBezTo>
                    <a:pt x="34" y="682"/>
                    <a:pt x="34" y="715"/>
                    <a:pt x="67" y="715"/>
                  </a:cubicBezTo>
                  <a:cubicBezTo>
                    <a:pt x="67" y="748"/>
                    <a:pt x="101" y="748"/>
                    <a:pt x="134" y="748"/>
                  </a:cubicBezTo>
                  <a:lnTo>
                    <a:pt x="401" y="748"/>
                  </a:lnTo>
                  <a:cubicBezTo>
                    <a:pt x="434" y="748"/>
                    <a:pt x="434" y="782"/>
                    <a:pt x="468" y="782"/>
                  </a:cubicBezTo>
                  <a:cubicBezTo>
                    <a:pt x="468" y="815"/>
                    <a:pt x="468" y="815"/>
                    <a:pt x="468" y="848"/>
                  </a:cubicBezTo>
                  <a:cubicBezTo>
                    <a:pt x="468" y="882"/>
                    <a:pt x="468" y="915"/>
                    <a:pt x="468" y="949"/>
                  </a:cubicBezTo>
                  <a:cubicBezTo>
                    <a:pt x="434" y="982"/>
                    <a:pt x="434" y="982"/>
                    <a:pt x="401" y="1015"/>
                  </a:cubicBezTo>
                  <a:cubicBezTo>
                    <a:pt x="401" y="1049"/>
                    <a:pt x="368" y="1082"/>
                    <a:pt x="368" y="1082"/>
                  </a:cubicBezTo>
                  <a:cubicBezTo>
                    <a:pt x="334" y="1115"/>
                    <a:pt x="301" y="1149"/>
                    <a:pt x="268" y="1149"/>
                  </a:cubicBezTo>
                  <a:cubicBezTo>
                    <a:pt x="268" y="1149"/>
                    <a:pt x="234" y="1182"/>
                    <a:pt x="201" y="1182"/>
                  </a:cubicBezTo>
                  <a:lnTo>
                    <a:pt x="134" y="1182"/>
                  </a:lnTo>
                  <a:cubicBezTo>
                    <a:pt x="134" y="1182"/>
                    <a:pt x="101" y="1149"/>
                    <a:pt x="101" y="1149"/>
                  </a:cubicBezTo>
                  <a:cubicBezTo>
                    <a:pt x="101" y="1149"/>
                    <a:pt x="101" y="1115"/>
                    <a:pt x="101" y="1115"/>
                  </a:cubicBezTo>
                  <a:lnTo>
                    <a:pt x="101" y="1082"/>
                  </a:lnTo>
                  <a:lnTo>
                    <a:pt x="34" y="1115"/>
                  </a:lnTo>
                  <a:cubicBezTo>
                    <a:pt x="34" y="1115"/>
                    <a:pt x="34" y="1115"/>
                    <a:pt x="34" y="1149"/>
                  </a:cubicBezTo>
                  <a:cubicBezTo>
                    <a:pt x="34" y="1182"/>
                    <a:pt x="67" y="1215"/>
                    <a:pt x="67" y="1249"/>
                  </a:cubicBezTo>
                  <a:cubicBezTo>
                    <a:pt x="67" y="1249"/>
                    <a:pt x="101" y="1282"/>
                    <a:pt x="134" y="1315"/>
                  </a:cubicBezTo>
                  <a:lnTo>
                    <a:pt x="234" y="1315"/>
                  </a:lnTo>
                  <a:cubicBezTo>
                    <a:pt x="268" y="1315"/>
                    <a:pt x="301" y="1282"/>
                    <a:pt x="334" y="1282"/>
                  </a:cubicBezTo>
                  <a:cubicBezTo>
                    <a:pt x="368" y="1249"/>
                    <a:pt x="434" y="1215"/>
                    <a:pt x="468" y="1182"/>
                  </a:cubicBezTo>
                  <a:cubicBezTo>
                    <a:pt x="501" y="1149"/>
                    <a:pt x="534" y="1082"/>
                    <a:pt x="534" y="1049"/>
                  </a:cubicBezTo>
                  <a:cubicBezTo>
                    <a:pt x="568" y="1015"/>
                    <a:pt x="601" y="949"/>
                    <a:pt x="601" y="915"/>
                  </a:cubicBezTo>
                  <a:cubicBezTo>
                    <a:pt x="635" y="848"/>
                    <a:pt x="635" y="815"/>
                    <a:pt x="635" y="748"/>
                  </a:cubicBezTo>
                  <a:cubicBezTo>
                    <a:pt x="635" y="715"/>
                    <a:pt x="635" y="682"/>
                    <a:pt x="635" y="648"/>
                  </a:cubicBezTo>
                  <a:cubicBezTo>
                    <a:pt x="635" y="615"/>
                    <a:pt x="601" y="615"/>
                    <a:pt x="601" y="582"/>
                  </a:cubicBezTo>
                  <a:cubicBezTo>
                    <a:pt x="568" y="582"/>
                    <a:pt x="534" y="548"/>
                    <a:pt x="501" y="548"/>
                  </a:cubicBezTo>
                  <a:lnTo>
                    <a:pt x="234" y="548"/>
                  </a:lnTo>
                  <a:cubicBezTo>
                    <a:pt x="234" y="548"/>
                    <a:pt x="201" y="548"/>
                    <a:pt x="201" y="515"/>
                  </a:cubicBezTo>
                  <a:cubicBezTo>
                    <a:pt x="201" y="515"/>
                    <a:pt x="201" y="482"/>
                    <a:pt x="201" y="448"/>
                  </a:cubicBezTo>
                  <a:cubicBezTo>
                    <a:pt x="201" y="415"/>
                    <a:pt x="201" y="415"/>
                    <a:pt x="201" y="381"/>
                  </a:cubicBezTo>
                  <a:cubicBezTo>
                    <a:pt x="201" y="348"/>
                    <a:pt x="234" y="315"/>
                    <a:pt x="234" y="281"/>
                  </a:cubicBezTo>
                  <a:lnTo>
                    <a:pt x="268" y="248"/>
                  </a:lnTo>
                  <a:cubicBezTo>
                    <a:pt x="301" y="215"/>
                    <a:pt x="334" y="215"/>
                    <a:pt x="334" y="181"/>
                  </a:cubicBezTo>
                  <a:lnTo>
                    <a:pt x="401" y="181"/>
                  </a:lnTo>
                  <a:cubicBezTo>
                    <a:pt x="418" y="165"/>
                    <a:pt x="426" y="156"/>
                    <a:pt x="434" y="156"/>
                  </a:cubicBezTo>
                  <a:cubicBezTo>
                    <a:pt x="443" y="156"/>
                    <a:pt x="451" y="165"/>
                    <a:pt x="468" y="181"/>
                  </a:cubicBezTo>
                  <a:lnTo>
                    <a:pt x="501" y="181"/>
                  </a:lnTo>
                  <a:lnTo>
                    <a:pt x="501" y="215"/>
                  </a:lnTo>
                  <a:lnTo>
                    <a:pt x="501" y="248"/>
                  </a:lnTo>
                  <a:lnTo>
                    <a:pt x="534" y="215"/>
                  </a:lnTo>
                  <a:cubicBezTo>
                    <a:pt x="534" y="181"/>
                    <a:pt x="534" y="181"/>
                    <a:pt x="534" y="181"/>
                  </a:cubicBezTo>
                  <a:cubicBezTo>
                    <a:pt x="534" y="148"/>
                    <a:pt x="534" y="115"/>
                    <a:pt x="534" y="81"/>
                  </a:cubicBezTo>
                  <a:cubicBezTo>
                    <a:pt x="501" y="81"/>
                    <a:pt x="501" y="48"/>
                    <a:pt x="468" y="15"/>
                  </a:cubicBezTo>
                  <a:lnTo>
                    <a:pt x="368" y="15"/>
                  </a:lnTo>
                  <a:cubicBezTo>
                    <a:pt x="358" y="5"/>
                    <a:pt x="348" y="1"/>
                    <a:pt x="33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635;p54"/>
            <p:cNvSpPr/>
            <p:nvPr/>
          </p:nvSpPr>
          <p:spPr>
            <a:xfrm>
              <a:off x="4535900" y="2137800"/>
              <a:ext cx="10875" cy="26725"/>
            </a:xfrm>
            <a:custGeom>
              <a:avLst/>
              <a:gdLst/>
              <a:ahLst/>
              <a:cxnLst/>
              <a:rect l="l" t="t" r="r" b="b"/>
              <a:pathLst>
                <a:path w="435" h="1069" extrusionOk="0">
                  <a:moveTo>
                    <a:pt x="435" y="1"/>
                  </a:moveTo>
                  <a:lnTo>
                    <a:pt x="401" y="34"/>
                  </a:lnTo>
                  <a:cubicBezTo>
                    <a:pt x="401" y="34"/>
                    <a:pt x="401" y="34"/>
                    <a:pt x="401" y="67"/>
                  </a:cubicBezTo>
                  <a:cubicBezTo>
                    <a:pt x="401" y="67"/>
                    <a:pt x="401" y="67"/>
                    <a:pt x="401" y="101"/>
                  </a:cubicBezTo>
                  <a:lnTo>
                    <a:pt x="401" y="534"/>
                  </a:lnTo>
                  <a:cubicBezTo>
                    <a:pt x="401" y="601"/>
                    <a:pt x="401" y="668"/>
                    <a:pt x="368" y="735"/>
                  </a:cubicBezTo>
                  <a:cubicBezTo>
                    <a:pt x="334" y="801"/>
                    <a:pt x="301" y="835"/>
                    <a:pt x="234" y="868"/>
                  </a:cubicBezTo>
                  <a:cubicBezTo>
                    <a:pt x="218" y="885"/>
                    <a:pt x="201" y="893"/>
                    <a:pt x="184" y="893"/>
                  </a:cubicBezTo>
                  <a:cubicBezTo>
                    <a:pt x="168" y="893"/>
                    <a:pt x="151" y="885"/>
                    <a:pt x="134" y="868"/>
                  </a:cubicBezTo>
                  <a:cubicBezTo>
                    <a:pt x="101" y="835"/>
                    <a:pt x="101" y="768"/>
                    <a:pt x="101" y="701"/>
                  </a:cubicBezTo>
                  <a:lnTo>
                    <a:pt x="101" y="268"/>
                  </a:lnTo>
                  <a:cubicBezTo>
                    <a:pt x="101" y="268"/>
                    <a:pt x="101" y="234"/>
                    <a:pt x="101" y="234"/>
                  </a:cubicBezTo>
                  <a:lnTo>
                    <a:pt x="68" y="234"/>
                  </a:lnTo>
                  <a:lnTo>
                    <a:pt x="34" y="268"/>
                  </a:lnTo>
                  <a:lnTo>
                    <a:pt x="34" y="301"/>
                  </a:lnTo>
                  <a:cubicBezTo>
                    <a:pt x="1" y="301"/>
                    <a:pt x="1" y="301"/>
                    <a:pt x="34" y="334"/>
                  </a:cubicBezTo>
                  <a:lnTo>
                    <a:pt x="34" y="768"/>
                  </a:lnTo>
                  <a:cubicBezTo>
                    <a:pt x="1" y="835"/>
                    <a:pt x="1" y="901"/>
                    <a:pt x="34" y="935"/>
                  </a:cubicBezTo>
                  <a:cubicBezTo>
                    <a:pt x="34" y="968"/>
                    <a:pt x="34" y="1001"/>
                    <a:pt x="68" y="1035"/>
                  </a:cubicBezTo>
                  <a:cubicBezTo>
                    <a:pt x="101" y="1035"/>
                    <a:pt x="101" y="1068"/>
                    <a:pt x="134" y="1068"/>
                  </a:cubicBezTo>
                  <a:cubicBezTo>
                    <a:pt x="168" y="1068"/>
                    <a:pt x="201" y="1035"/>
                    <a:pt x="234" y="1035"/>
                  </a:cubicBezTo>
                  <a:cubicBezTo>
                    <a:pt x="268" y="1001"/>
                    <a:pt x="301" y="968"/>
                    <a:pt x="334" y="935"/>
                  </a:cubicBezTo>
                  <a:cubicBezTo>
                    <a:pt x="368" y="901"/>
                    <a:pt x="368" y="868"/>
                    <a:pt x="401" y="801"/>
                  </a:cubicBezTo>
                  <a:lnTo>
                    <a:pt x="401" y="868"/>
                  </a:lnTo>
                  <a:lnTo>
                    <a:pt x="401" y="901"/>
                  </a:lnTo>
                  <a:lnTo>
                    <a:pt x="435" y="868"/>
                  </a:lnTo>
                  <a:cubicBezTo>
                    <a:pt x="435" y="868"/>
                    <a:pt x="435" y="868"/>
                    <a:pt x="435" y="835"/>
                  </a:cubicBezTo>
                  <a:cubicBezTo>
                    <a:pt x="435" y="835"/>
                    <a:pt x="435" y="835"/>
                    <a:pt x="435" y="801"/>
                  </a:cubicBezTo>
                  <a:lnTo>
                    <a:pt x="435" y="34"/>
                  </a:lnTo>
                  <a:cubicBezTo>
                    <a:pt x="435" y="34"/>
                    <a:pt x="435" y="1"/>
                    <a:pt x="43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636;p54"/>
            <p:cNvSpPr/>
            <p:nvPr/>
          </p:nvSpPr>
          <p:spPr>
            <a:xfrm>
              <a:off x="4551750" y="2130300"/>
              <a:ext cx="12550" cy="24200"/>
            </a:xfrm>
            <a:custGeom>
              <a:avLst/>
              <a:gdLst/>
              <a:ahLst/>
              <a:cxnLst/>
              <a:rect l="l" t="t" r="r" b="b"/>
              <a:pathLst>
                <a:path w="502" h="968" extrusionOk="0">
                  <a:moveTo>
                    <a:pt x="334" y="1"/>
                  </a:moveTo>
                  <a:cubicBezTo>
                    <a:pt x="301" y="1"/>
                    <a:pt x="268" y="1"/>
                    <a:pt x="234" y="34"/>
                  </a:cubicBezTo>
                  <a:cubicBezTo>
                    <a:pt x="201" y="67"/>
                    <a:pt x="167" y="101"/>
                    <a:pt x="134" y="134"/>
                  </a:cubicBezTo>
                  <a:cubicBezTo>
                    <a:pt x="101" y="167"/>
                    <a:pt x="67" y="201"/>
                    <a:pt x="67" y="267"/>
                  </a:cubicBezTo>
                  <a:cubicBezTo>
                    <a:pt x="34" y="301"/>
                    <a:pt x="34" y="367"/>
                    <a:pt x="1" y="401"/>
                  </a:cubicBezTo>
                  <a:cubicBezTo>
                    <a:pt x="1" y="468"/>
                    <a:pt x="1" y="501"/>
                    <a:pt x="1" y="568"/>
                  </a:cubicBezTo>
                  <a:cubicBezTo>
                    <a:pt x="1" y="601"/>
                    <a:pt x="1" y="601"/>
                    <a:pt x="1" y="634"/>
                  </a:cubicBezTo>
                  <a:cubicBezTo>
                    <a:pt x="1" y="668"/>
                    <a:pt x="1" y="668"/>
                    <a:pt x="1" y="701"/>
                  </a:cubicBezTo>
                  <a:cubicBezTo>
                    <a:pt x="1" y="734"/>
                    <a:pt x="1" y="801"/>
                    <a:pt x="1" y="834"/>
                  </a:cubicBezTo>
                  <a:cubicBezTo>
                    <a:pt x="1" y="868"/>
                    <a:pt x="34" y="901"/>
                    <a:pt x="34" y="935"/>
                  </a:cubicBezTo>
                  <a:cubicBezTo>
                    <a:pt x="67" y="968"/>
                    <a:pt x="101" y="968"/>
                    <a:pt x="134" y="968"/>
                  </a:cubicBezTo>
                  <a:cubicBezTo>
                    <a:pt x="167" y="968"/>
                    <a:pt x="201" y="968"/>
                    <a:pt x="234" y="935"/>
                  </a:cubicBezTo>
                  <a:cubicBezTo>
                    <a:pt x="268" y="901"/>
                    <a:pt x="301" y="901"/>
                    <a:pt x="334" y="868"/>
                  </a:cubicBezTo>
                  <a:cubicBezTo>
                    <a:pt x="368" y="801"/>
                    <a:pt x="401" y="768"/>
                    <a:pt x="401" y="734"/>
                  </a:cubicBezTo>
                  <a:cubicBezTo>
                    <a:pt x="434" y="701"/>
                    <a:pt x="434" y="668"/>
                    <a:pt x="468" y="634"/>
                  </a:cubicBezTo>
                  <a:cubicBezTo>
                    <a:pt x="468" y="601"/>
                    <a:pt x="468" y="568"/>
                    <a:pt x="468" y="534"/>
                  </a:cubicBezTo>
                  <a:cubicBezTo>
                    <a:pt x="468" y="501"/>
                    <a:pt x="468" y="501"/>
                    <a:pt x="468" y="501"/>
                  </a:cubicBezTo>
                  <a:lnTo>
                    <a:pt x="434" y="501"/>
                  </a:lnTo>
                  <a:lnTo>
                    <a:pt x="434" y="534"/>
                  </a:lnTo>
                  <a:cubicBezTo>
                    <a:pt x="434" y="534"/>
                    <a:pt x="434" y="534"/>
                    <a:pt x="434" y="568"/>
                  </a:cubicBezTo>
                  <a:cubicBezTo>
                    <a:pt x="401" y="601"/>
                    <a:pt x="401" y="668"/>
                    <a:pt x="368" y="701"/>
                  </a:cubicBezTo>
                  <a:cubicBezTo>
                    <a:pt x="334" y="734"/>
                    <a:pt x="301" y="768"/>
                    <a:pt x="268" y="768"/>
                  </a:cubicBezTo>
                  <a:lnTo>
                    <a:pt x="234" y="768"/>
                  </a:lnTo>
                  <a:cubicBezTo>
                    <a:pt x="218" y="784"/>
                    <a:pt x="209" y="793"/>
                    <a:pt x="201" y="793"/>
                  </a:cubicBezTo>
                  <a:cubicBezTo>
                    <a:pt x="193" y="793"/>
                    <a:pt x="184" y="784"/>
                    <a:pt x="167" y="768"/>
                  </a:cubicBezTo>
                  <a:cubicBezTo>
                    <a:pt x="167" y="768"/>
                    <a:pt x="134" y="734"/>
                    <a:pt x="134" y="734"/>
                  </a:cubicBezTo>
                  <a:cubicBezTo>
                    <a:pt x="134" y="701"/>
                    <a:pt x="134" y="668"/>
                    <a:pt x="134" y="634"/>
                  </a:cubicBezTo>
                  <a:lnTo>
                    <a:pt x="134" y="501"/>
                  </a:lnTo>
                  <a:cubicBezTo>
                    <a:pt x="134" y="468"/>
                    <a:pt x="134" y="401"/>
                    <a:pt x="167" y="367"/>
                  </a:cubicBezTo>
                  <a:cubicBezTo>
                    <a:pt x="167" y="334"/>
                    <a:pt x="167" y="301"/>
                    <a:pt x="201" y="267"/>
                  </a:cubicBezTo>
                  <a:cubicBezTo>
                    <a:pt x="201" y="234"/>
                    <a:pt x="234" y="234"/>
                    <a:pt x="234" y="201"/>
                  </a:cubicBezTo>
                  <a:cubicBezTo>
                    <a:pt x="268" y="167"/>
                    <a:pt x="268" y="167"/>
                    <a:pt x="301" y="167"/>
                  </a:cubicBezTo>
                  <a:cubicBezTo>
                    <a:pt x="334" y="134"/>
                    <a:pt x="334" y="134"/>
                    <a:pt x="368" y="134"/>
                  </a:cubicBezTo>
                  <a:cubicBezTo>
                    <a:pt x="401" y="134"/>
                    <a:pt x="434" y="167"/>
                    <a:pt x="434" y="201"/>
                  </a:cubicBezTo>
                  <a:cubicBezTo>
                    <a:pt x="434" y="201"/>
                    <a:pt x="434" y="234"/>
                    <a:pt x="434" y="234"/>
                  </a:cubicBezTo>
                  <a:lnTo>
                    <a:pt x="501" y="234"/>
                  </a:lnTo>
                  <a:lnTo>
                    <a:pt x="501" y="201"/>
                  </a:lnTo>
                  <a:cubicBezTo>
                    <a:pt x="501" y="201"/>
                    <a:pt x="501" y="167"/>
                    <a:pt x="501" y="167"/>
                  </a:cubicBezTo>
                  <a:cubicBezTo>
                    <a:pt x="501" y="134"/>
                    <a:pt x="468" y="101"/>
                    <a:pt x="468" y="101"/>
                  </a:cubicBezTo>
                  <a:cubicBezTo>
                    <a:pt x="468" y="67"/>
                    <a:pt x="434" y="34"/>
                    <a:pt x="434" y="34"/>
                  </a:cubicBezTo>
                  <a:cubicBezTo>
                    <a:pt x="401" y="1"/>
                    <a:pt x="368" y="1"/>
                    <a:pt x="33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637;p54"/>
            <p:cNvSpPr/>
            <p:nvPr/>
          </p:nvSpPr>
          <p:spPr>
            <a:xfrm>
              <a:off x="4566775" y="2121950"/>
              <a:ext cx="11700" cy="24225"/>
            </a:xfrm>
            <a:custGeom>
              <a:avLst/>
              <a:gdLst/>
              <a:ahLst/>
              <a:cxnLst/>
              <a:rect l="l" t="t" r="r" b="b"/>
              <a:pathLst>
                <a:path w="468" h="969" extrusionOk="0">
                  <a:moveTo>
                    <a:pt x="334" y="1"/>
                  </a:moveTo>
                  <a:cubicBezTo>
                    <a:pt x="300" y="1"/>
                    <a:pt x="267" y="1"/>
                    <a:pt x="234" y="34"/>
                  </a:cubicBezTo>
                  <a:cubicBezTo>
                    <a:pt x="200" y="68"/>
                    <a:pt x="167" y="101"/>
                    <a:pt x="134" y="134"/>
                  </a:cubicBezTo>
                  <a:cubicBezTo>
                    <a:pt x="100" y="168"/>
                    <a:pt x="67" y="201"/>
                    <a:pt x="67" y="268"/>
                  </a:cubicBezTo>
                  <a:cubicBezTo>
                    <a:pt x="33" y="301"/>
                    <a:pt x="33" y="368"/>
                    <a:pt x="0" y="401"/>
                  </a:cubicBezTo>
                  <a:cubicBezTo>
                    <a:pt x="0" y="468"/>
                    <a:pt x="0" y="501"/>
                    <a:pt x="0" y="568"/>
                  </a:cubicBezTo>
                  <a:cubicBezTo>
                    <a:pt x="0" y="601"/>
                    <a:pt x="0" y="601"/>
                    <a:pt x="0" y="635"/>
                  </a:cubicBezTo>
                  <a:cubicBezTo>
                    <a:pt x="0" y="668"/>
                    <a:pt x="0" y="668"/>
                    <a:pt x="0" y="701"/>
                  </a:cubicBezTo>
                  <a:cubicBezTo>
                    <a:pt x="0" y="735"/>
                    <a:pt x="0" y="802"/>
                    <a:pt x="0" y="835"/>
                  </a:cubicBezTo>
                  <a:cubicBezTo>
                    <a:pt x="33" y="868"/>
                    <a:pt x="33" y="902"/>
                    <a:pt x="67" y="935"/>
                  </a:cubicBezTo>
                  <a:cubicBezTo>
                    <a:pt x="100" y="968"/>
                    <a:pt x="100" y="968"/>
                    <a:pt x="134" y="968"/>
                  </a:cubicBezTo>
                  <a:cubicBezTo>
                    <a:pt x="167" y="968"/>
                    <a:pt x="234" y="968"/>
                    <a:pt x="234" y="935"/>
                  </a:cubicBezTo>
                  <a:cubicBezTo>
                    <a:pt x="300" y="935"/>
                    <a:pt x="334" y="902"/>
                    <a:pt x="367" y="868"/>
                  </a:cubicBezTo>
                  <a:cubicBezTo>
                    <a:pt x="367" y="802"/>
                    <a:pt x="400" y="768"/>
                    <a:pt x="434" y="735"/>
                  </a:cubicBezTo>
                  <a:cubicBezTo>
                    <a:pt x="434" y="701"/>
                    <a:pt x="467" y="668"/>
                    <a:pt x="467" y="635"/>
                  </a:cubicBezTo>
                  <a:lnTo>
                    <a:pt x="467" y="535"/>
                  </a:lnTo>
                  <a:cubicBezTo>
                    <a:pt x="467" y="501"/>
                    <a:pt x="467" y="501"/>
                    <a:pt x="467" y="501"/>
                  </a:cubicBezTo>
                  <a:lnTo>
                    <a:pt x="434" y="501"/>
                  </a:lnTo>
                  <a:cubicBezTo>
                    <a:pt x="434" y="501"/>
                    <a:pt x="434" y="501"/>
                    <a:pt x="434" y="535"/>
                  </a:cubicBezTo>
                  <a:cubicBezTo>
                    <a:pt x="434" y="535"/>
                    <a:pt x="434" y="535"/>
                    <a:pt x="434" y="568"/>
                  </a:cubicBezTo>
                  <a:cubicBezTo>
                    <a:pt x="400" y="601"/>
                    <a:pt x="400" y="668"/>
                    <a:pt x="367" y="701"/>
                  </a:cubicBezTo>
                  <a:cubicBezTo>
                    <a:pt x="334" y="735"/>
                    <a:pt x="300" y="768"/>
                    <a:pt x="267" y="768"/>
                  </a:cubicBezTo>
                  <a:lnTo>
                    <a:pt x="234" y="768"/>
                  </a:lnTo>
                  <a:cubicBezTo>
                    <a:pt x="217" y="785"/>
                    <a:pt x="209" y="793"/>
                    <a:pt x="200" y="793"/>
                  </a:cubicBezTo>
                  <a:cubicBezTo>
                    <a:pt x="192" y="793"/>
                    <a:pt x="184" y="785"/>
                    <a:pt x="167" y="768"/>
                  </a:cubicBezTo>
                  <a:cubicBezTo>
                    <a:pt x="167" y="768"/>
                    <a:pt x="134" y="735"/>
                    <a:pt x="134" y="735"/>
                  </a:cubicBezTo>
                  <a:cubicBezTo>
                    <a:pt x="134" y="701"/>
                    <a:pt x="134" y="668"/>
                    <a:pt x="134" y="635"/>
                  </a:cubicBezTo>
                  <a:lnTo>
                    <a:pt x="134" y="501"/>
                  </a:lnTo>
                  <a:cubicBezTo>
                    <a:pt x="134" y="468"/>
                    <a:pt x="134" y="435"/>
                    <a:pt x="134" y="401"/>
                  </a:cubicBezTo>
                  <a:cubicBezTo>
                    <a:pt x="134" y="368"/>
                    <a:pt x="167" y="335"/>
                    <a:pt x="167" y="301"/>
                  </a:cubicBezTo>
                  <a:cubicBezTo>
                    <a:pt x="200" y="268"/>
                    <a:pt x="200" y="234"/>
                    <a:pt x="234" y="234"/>
                  </a:cubicBezTo>
                  <a:cubicBezTo>
                    <a:pt x="234" y="201"/>
                    <a:pt x="267" y="201"/>
                    <a:pt x="267" y="168"/>
                  </a:cubicBezTo>
                  <a:lnTo>
                    <a:pt x="367" y="168"/>
                  </a:lnTo>
                  <a:cubicBezTo>
                    <a:pt x="400" y="168"/>
                    <a:pt x="434" y="201"/>
                    <a:pt x="434" y="234"/>
                  </a:cubicBezTo>
                  <a:lnTo>
                    <a:pt x="467" y="234"/>
                  </a:lnTo>
                  <a:cubicBezTo>
                    <a:pt x="467" y="234"/>
                    <a:pt x="467" y="201"/>
                    <a:pt x="467" y="201"/>
                  </a:cubicBezTo>
                  <a:cubicBezTo>
                    <a:pt x="467" y="201"/>
                    <a:pt x="467" y="168"/>
                    <a:pt x="467" y="168"/>
                  </a:cubicBezTo>
                  <a:cubicBezTo>
                    <a:pt x="467" y="134"/>
                    <a:pt x="467" y="101"/>
                    <a:pt x="467" y="101"/>
                  </a:cubicBezTo>
                  <a:cubicBezTo>
                    <a:pt x="467" y="68"/>
                    <a:pt x="434" y="34"/>
                    <a:pt x="434" y="34"/>
                  </a:cubicBezTo>
                  <a:cubicBezTo>
                    <a:pt x="400" y="1"/>
                    <a:pt x="367" y="1"/>
                    <a:pt x="33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638;p54"/>
            <p:cNvSpPr/>
            <p:nvPr/>
          </p:nvSpPr>
          <p:spPr>
            <a:xfrm>
              <a:off x="4581775" y="2112800"/>
              <a:ext cx="13375" cy="25025"/>
            </a:xfrm>
            <a:custGeom>
              <a:avLst/>
              <a:gdLst/>
              <a:ahLst/>
              <a:cxnLst/>
              <a:rect l="l" t="t" r="r" b="b"/>
              <a:pathLst>
                <a:path w="535" h="1001" extrusionOk="0">
                  <a:moveTo>
                    <a:pt x="347" y="175"/>
                  </a:moveTo>
                  <a:cubicBezTo>
                    <a:pt x="367" y="175"/>
                    <a:pt x="384" y="183"/>
                    <a:pt x="401" y="200"/>
                  </a:cubicBezTo>
                  <a:cubicBezTo>
                    <a:pt x="434" y="234"/>
                    <a:pt x="434" y="267"/>
                    <a:pt x="434" y="334"/>
                  </a:cubicBezTo>
                  <a:lnTo>
                    <a:pt x="134" y="500"/>
                  </a:lnTo>
                  <a:cubicBezTo>
                    <a:pt x="134" y="467"/>
                    <a:pt x="134" y="434"/>
                    <a:pt x="134" y="400"/>
                  </a:cubicBezTo>
                  <a:cubicBezTo>
                    <a:pt x="134" y="367"/>
                    <a:pt x="167" y="334"/>
                    <a:pt x="167" y="300"/>
                  </a:cubicBezTo>
                  <a:cubicBezTo>
                    <a:pt x="201" y="267"/>
                    <a:pt x="201" y="267"/>
                    <a:pt x="234" y="234"/>
                  </a:cubicBezTo>
                  <a:lnTo>
                    <a:pt x="267" y="200"/>
                  </a:lnTo>
                  <a:cubicBezTo>
                    <a:pt x="301" y="183"/>
                    <a:pt x="326" y="175"/>
                    <a:pt x="347" y="175"/>
                  </a:cubicBezTo>
                  <a:close/>
                  <a:moveTo>
                    <a:pt x="401" y="0"/>
                  </a:moveTo>
                  <a:cubicBezTo>
                    <a:pt x="334" y="0"/>
                    <a:pt x="301" y="33"/>
                    <a:pt x="267" y="33"/>
                  </a:cubicBezTo>
                  <a:cubicBezTo>
                    <a:pt x="234" y="67"/>
                    <a:pt x="201" y="100"/>
                    <a:pt x="167" y="133"/>
                  </a:cubicBezTo>
                  <a:cubicBezTo>
                    <a:pt x="134" y="167"/>
                    <a:pt x="134" y="200"/>
                    <a:pt x="101" y="234"/>
                  </a:cubicBezTo>
                  <a:cubicBezTo>
                    <a:pt x="67" y="300"/>
                    <a:pt x="67" y="334"/>
                    <a:pt x="67" y="400"/>
                  </a:cubicBezTo>
                  <a:cubicBezTo>
                    <a:pt x="34" y="434"/>
                    <a:pt x="34" y="500"/>
                    <a:pt x="34" y="567"/>
                  </a:cubicBezTo>
                  <a:cubicBezTo>
                    <a:pt x="1" y="600"/>
                    <a:pt x="1" y="667"/>
                    <a:pt x="1" y="734"/>
                  </a:cubicBezTo>
                  <a:cubicBezTo>
                    <a:pt x="1" y="767"/>
                    <a:pt x="1" y="834"/>
                    <a:pt x="34" y="867"/>
                  </a:cubicBezTo>
                  <a:cubicBezTo>
                    <a:pt x="34" y="901"/>
                    <a:pt x="34" y="934"/>
                    <a:pt x="67" y="967"/>
                  </a:cubicBezTo>
                  <a:cubicBezTo>
                    <a:pt x="101" y="967"/>
                    <a:pt x="134" y="1001"/>
                    <a:pt x="134" y="1001"/>
                  </a:cubicBezTo>
                  <a:cubicBezTo>
                    <a:pt x="167" y="1001"/>
                    <a:pt x="234" y="1001"/>
                    <a:pt x="234" y="967"/>
                  </a:cubicBezTo>
                  <a:cubicBezTo>
                    <a:pt x="301" y="934"/>
                    <a:pt x="334" y="934"/>
                    <a:pt x="334" y="901"/>
                  </a:cubicBezTo>
                  <a:cubicBezTo>
                    <a:pt x="367" y="867"/>
                    <a:pt x="401" y="834"/>
                    <a:pt x="434" y="801"/>
                  </a:cubicBezTo>
                  <a:cubicBezTo>
                    <a:pt x="434" y="767"/>
                    <a:pt x="434" y="734"/>
                    <a:pt x="468" y="701"/>
                  </a:cubicBezTo>
                  <a:cubicBezTo>
                    <a:pt x="468" y="667"/>
                    <a:pt x="468" y="667"/>
                    <a:pt x="468" y="634"/>
                  </a:cubicBezTo>
                  <a:lnTo>
                    <a:pt x="468" y="600"/>
                  </a:lnTo>
                  <a:lnTo>
                    <a:pt x="401" y="600"/>
                  </a:lnTo>
                  <a:lnTo>
                    <a:pt x="401" y="634"/>
                  </a:lnTo>
                  <a:cubicBezTo>
                    <a:pt x="401" y="667"/>
                    <a:pt x="367" y="701"/>
                    <a:pt x="367" y="701"/>
                  </a:cubicBezTo>
                  <a:cubicBezTo>
                    <a:pt x="334" y="734"/>
                    <a:pt x="301" y="767"/>
                    <a:pt x="267" y="801"/>
                  </a:cubicBezTo>
                  <a:cubicBezTo>
                    <a:pt x="251" y="817"/>
                    <a:pt x="234" y="826"/>
                    <a:pt x="217" y="826"/>
                  </a:cubicBezTo>
                  <a:cubicBezTo>
                    <a:pt x="201" y="826"/>
                    <a:pt x="184" y="817"/>
                    <a:pt x="167" y="801"/>
                  </a:cubicBezTo>
                  <a:cubicBezTo>
                    <a:pt x="134" y="767"/>
                    <a:pt x="101" y="701"/>
                    <a:pt x="134" y="634"/>
                  </a:cubicBezTo>
                  <a:lnTo>
                    <a:pt x="501" y="434"/>
                  </a:lnTo>
                  <a:cubicBezTo>
                    <a:pt x="501" y="434"/>
                    <a:pt x="501" y="400"/>
                    <a:pt x="501" y="400"/>
                  </a:cubicBezTo>
                  <a:cubicBezTo>
                    <a:pt x="501" y="400"/>
                    <a:pt x="501" y="367"/>
                    <a:pt x="501" y="367"/>
                  </a:cubicBezTo>
                  <a:lnTo>
                    <a:pt x="501" y="334"/>
                  </a:lnTo>
                  <a:cubicBezTo>
                    <a:pt x="534" y="267"/>
                    <a:pt x="534" y="200"/>
                    <a:pt x="501" y="167"/>
                  </a:cubicBezTo>
                  <a:cubicBezTo>
                    <a:pt x="501" y="100"/>
                    <a:pt x="501" y="67"/>
                    <a:pt x="468" y="33"/>
                  </a:cubicBezTo>
                  <a:cubicBezTo>
                    <a:pt x="434" y="33"/>
                    <a:pt x="401" y="0"/>
                    <a:pt x="40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639;p54"/>
            <p:cNvSpPr/>
            <p:nvPr/>
          </p:nvSpPr>
          <p:spPr>
            <a:xfrm>
              <a:off x="4597625" y="2104650"/>
              <a:ext cx="11700" cy="24850"/>
            </a:xfrm>
            <a:custGeom>
              <a:avLst/>
              <a:gdLst/>
              <a:ahLst/>
              <a:cxnLst/>
              <a:rect l="l" t="t" r="r" b="b"/>
              <a:pathLst>
                <a:path w="468" h="994" extrusionOk="0">
                  <a:moveTo>
                    <a:pt x="346" y="1"/>
                  </a:moveTo>
                  <a:cubicBezTo>
                    <a:pt x="334" y="1"/>
                    <a:pt x="317" y="9"/>
                    <a:pt x="301" y="26"/>
                  </a:cubicBezTo>
                  <a:cubicBezTo>
                    <a:pt x="267" y="26"/>
                    <a:pt x="234" y="26"/>
                    <a:pt x="234" y="59"/>
                  </a:cubicBezTo>
                  <a:cubicBezTo>
                    <a:pt x="167" y="59"/>
                    <a:pt x="167" y="93"/>
                    <a:pt x="134" y="126"/>
                  </a:cubicBezTo>
                  <a:cubicBezTo>
                    <a:pt x="100" y="159"/>
                    <a:pt x="67" y="193"/>
                    <a:pt x="67" y="226"/>
                  </a:cubicBezTo>
                  <a:cubicBezTo>
                    <a:pt x="34" y="259"/>
                    <a:pt x="34" y="293"/>
                    <a:pt x="34" y="326"/>
                  </a:cubicBezTo>
                  <a:cubicBezTo>
                    <a:pt x="0" y="359"/>
                    <a:pt x="0" y="393"/>
                    <a:pt x="34" y="426"/>
                  </a:cubicBezTo>
                  <a:cubicBezTo>
                    <a:pt x="0" y="459"/>
                    <a:pt x="34" y="526"/>
                    <a:pt x="67" y="560"/>
                  </a:cubicBezTo>
                  <a:lnTo>
                    <a:pt x="367" y="560"/>
                  </a:lnTo>
                  <a:cubicBezTo>
                    <a:pt x="367" y="560"/>
                    <a:pt x="367" y="593"/>
                    <a:pt x="367" y="593"/>
                  </a:cubicBezTo>
                  <a:cubicBezTo>
                    <a:pt x="334" y="626"/>
                    <a:pt x="334" y="660"/>
                    <a:pt x="334" y="693"/>
                  </a:cubicBezTo>
                  <a:cubicBezTo>
                    <a:pt x="334" y="693"/>
                    <a:pt x="301" y="726"/>
                    <a:pt x="301" y="726"/>
                  </a:cubicBezTo>
                  <a:lnTo>
                    <a:pt x="267" y="793"/>
                  </a:lnTo>
                  <a:cubicBezTo>
                    <a:pt x="234" y="793"/>
                    <a:pt x="234" y="826"/>
                    <a:pt x="200" y="826"/>
                  </a:cubicBezTo>
                  <a:cubicBezTo>
                    <a:pt x="200" y="826"/>
                    <a:pt x="167" y="860"/>
                    <a:pt x="134" y="860"/>
                  </a:cubicBezTo>
                  <a:cubicBezTo>
                    <a:pt x="100" y="860"/>
                    <a:pt x="100" y="826"/>
                    <a:pt x="100" y="826"/>
                  </a:cubicBezTo>
                  <a:lnTo>
                    <a:pt x="34" y="860"/>
                  </a:lnTo>
                  <a:cubicBezTo>
                    <a:pt x="34" y="893"/>
                    <a:pt x="34" y="893"/>
                    <a:pt x="34" y="893"/>
                  </a:cubicBezTo>
                  <a:cubicBezTo>
                    <a:pt x="34" y="960"/>
                    <a:pt x="34" y="993"/>
                    <a:pt x="67" y="993"/>
                  </a:cubicBezTo>
                  <a:lnTo>
                    <a:pt x="167" y="993"/>
                  </a:lnTo>
                  <a:cubicBezTo>
                    <a:pt x="200" y="993"/>
                    <a:pt x="234" y="993"/>
                    <a:pt x="234" y="960"/>
                  </a:cubicBezTo>
                  <a:cubicBezTo>
                    <a:pt x="267" y="926"/>
                    <a:pt x="301" y="926"/>
                    <a:pt x="334" y="893"/>
                  </a:cubicBezTo>
                  <a:cubicBezTo>
                    <a:pt x="367" y="860"/>
                    <a:pt x="401" y="826"/>
                    <a:pt x="401" y="793"/>
                  </a:cubicBezTo>
                  <a:cubicBezTo>
                    <a:pt x="434" y="760"/>
                    <a:pt x="434" y="726"/>
                    <a:pt x="467" y="660"/>
                  </a:cubicBezTo>
                  <a:cubicBezTo>
                    <a:pt x="467" y="626"/>
                    <a:pt x="467" y="593"/>
                    <a:pt x="467" y="560"/>
                  </a:cubicBezTo>
                  <a:cubicBezTo>
                    <a:pt x="467" y="560"/>
                    <a:pt x="467" y="526"/>
                    <a:pt x="467" y="493"/>
                  </a:cubicBezTo>
                  <a:cubicBezTo>
                    <a:pt x="467" y="459"/>
                    <a:pt x="434" y="459"/>
                    <a:pt x="434" y="426"/>
                  </a:cubicBezTo>
                  <a:lnTo>
                    <a:pt x="367" y="426"/>
                  </a:lnTo>
                  <a:cubicBezTo>
                    <a:pt x="351" y="409"/>
                    <a:pt x="342" y="401"/>
                    <a:pt x="334" y="401"/>
                  </a:cubicBezTo>
                  <a:cubicBezTo>
                    <a:pt x="326" y="401"/>
                    <a:pt x="317" y="409"/>
                    <a:pt x="301" y="426"/>
                  </a:cubicBezTo>
                  <a:lnTo>
                    <a:pt x="134" y="426"/>
                  </a:lnTo>
                  <a:cubicBezTo>
                    <a:pt x="134" y="393"/>
                    <a:pt x="134" y="393"/>
                    <a:pt x="134" y="359"/>
                  </a:cubicBezTo>
                  <a:cubicBezTo>
                    <a:pt x="134" y="326"/>
                    <a:pt x="134" y="293"/>
                    <a:pt x="167" y="259"/>
                  </a:cubicBezTo>
                  <a:cubicBezTo>
                    <a:pt x="167" y="226"/>
                    <a:pt x="200" y="193"/>
                    <a:pt x="234" y="193"/>
                  </a:cubicBezTo>
                  <a:cubicBezTo>
                    <a:pt x="267" y="159"/>
                    <a:pt x="301" y="159"/>
                    <a:pt x="334" y="159"/>
                  </a:cubicBezTo>
                  <a:cubicBezTo>
                    <a:pt x="334" y="159"/>
                    <a:pt x="334" y="159"/>
                    <a:pt x="367" y="193"/>
                  </a:cubicBezTo>
                  <a:lnTo>
                    <a:pt x="434" y="159"/>
                  </a:lnTo>
                  <a:cubicBezTo>
                    <a:pt x="434" y="159"/>
                    <a:pt x="434" y="159"/>
                    <a:pt x="434" y="126"/>
                  </a:cubicBezTo>
                  <a:cubicBezTo>
                    <a:pt x="434" y="126"/>
                    <a:pt x="434" y="126"/>
                    <a:pt x="434" y="93"/>
                  </a:cubicBezTo>
                  <a:cubicBezTo>
                    <a:pt x="434" y="93"/>
                    <a:pt x="434" y="59"/>
                    <a:pt x="434" y="59"/>
                  </a:cubicBezTo>
                  <a:cubicBezTo>
                    <a:pt x="401" y="26"/>
                    <a:pt x="401" y="26"/>
                    <a:pt x="367" y="26"/>
                  </a:cubicBezTo>
                  <a:cubicBezTo>
                    <a:pt x="367" y="9"/>
                    <a:pt x="359" y="1"/>
                    <a:pt x="34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640;p54"/>
            <p:cNvSpPr/>
            <p:nvPr/>
          </p:nvSpPr>
          <p:spPr>
            <a:xfrm>
              <a:off x="4610975" y="2096100"/>
              <a:ext cx="11700" cy="24225"/>
            </a:xfrm>
            <a:custGeom>
              <a:avLst/>
              <a:gdLst/>
              <a:ahLst/>
              <a:cxnLst/>
              <a:rect l="l" t="t" r="r" b="b"/>
              <a:pathLst>
                <a:path w="468" h="969" extrusionOk="0">
                  <a:moveTo>
                    <a:pt x="334" y="1"/>
                  </a:moveTo>
                  <a:cubicBezTo>
                    <a:pt x="300" y="34"/>
                    <a:pt x="267" y="34"/>
                    <a:pt x="234" y="34"/>
                  </a:cubicBezTo>
                  <a:cubicBezTo>
                    <a:pt x="200" y="68"/>
                    <a:pt x="167" y="101"/>
                    <a:pt x="133" y="134"/>
                  </a:cubicBezTo>
                  <a:cubicBezTo>
                    <a:pt x="100" y="134"/>
                    <a:pt x="100" y="168"/>
                    <a:pt x="67" y="234"/>
                  </a:cubicBezTo>
                  <a:cubicBezTo>
                    <a:pt x="33" y="268"/>
                    <a:pt x="33" y="334"/>
                    <a:pt x="0" y="435"/>
                  </a:cubicBezTo>
                  <a:cubicBezTo>
                    <a:pt x="0" y="468"/>
                    <a:pt x="33" y="501"/>
                    <a:pt x="67" y="568"/>
                  </a:cubicBezTo>
                  <a:cubicBezTo>
                    <a:pt x="67" y="585"/>
                    <a:pt x="83" y="593"/>
                    <a:pt x="104" y="593"/>
                  </a:cubicBezTo>
                  <a:cubicBezTo>
                    <a:pt x="125" y="593"/>
                    <a:pt x="150" y="585"/>
                    <a:pt x="167" y="568"/>
                  </a:cubicBezTo>
                  <a:lnTo>
                    <a:pt x="367" y="568"/>
                  </a:lnTo>
                  <a:cubicBezTo>
                    <a:pt x="367" y="601"/>
                    <a:pt x="367" y="601"/>
                    <a:pt x="367" y="635"/>
                  </a:cubicBezTo>
                  <a:cubicBezTo>
                    <a:pt x="334" y="635"/>
                    <a:pt x="334" y="668"/>
                    <a:pt x="334" y="668"/>
                  </a:cubicBezTo>
                  <a:cubicBezTo>
                    <a:pt x="334" y="701"/>
                    <a:pt x="334" y="701"/>
                    <a:pt x="300" y="735"/>
                  </a:cubicBezTo>
                  <a:lnTo>
                    <a:pt x="267" y="768"/>
                  </a:lnTo>
                  <a:lnTo>
                    <a:pt x="234" y="801"/>
                  </a:lnTo>
                  <a:cubicBezTo>
                    <a:pt x="200" y="835"/>
                    <a:pt x="167" y="835"/>
                    <a:pt x="133" y="835"/>
                  </a:cubicBezTo>
                  <a:cubicBezTo>
                    <a:pt x="133" y="835"/>
                    <a:pt x="100" y="835"/>
                    <a:pt x="100" y="801"/>
                  </a:cubicBezTo>
                  <a:lnTo>
                    <a:pt x="67" y="801"/>
                  </a:lnTo>
                  <a:cubicBezTo>
                    <a:pt x="33" y="801"/>
                    <a:pt x="33" y="835"/>
                    <a:pt x="33" y="835"/>
                  </a:cubicBezTo>
                  <a:cubicBezTo>
                    <a:pt x="33" y="835"/>
                    <a:pt x="33" y="868"/>
                    <a:pt x="33" y="868"/>
                  </a:cubicBezTo>
                  <a:cubicBezTo>
                    <a:pt x="33" y="902"/>
                    <a:pt x="67" y="935"/>
                    <a:pt x="100" y="968"/>
                  </a:cubicBezTo>
                  <a:lnTo>
                    <a:pt x="167" y="968"/>
                  </a:lnTo>
                  <a:cubicBezTo>
                    <a:pt x="200" y="968"/>
                    <a:pt x="234" y="935"/>
                    <a:pt x="267" y="935"/>
                  </a:cubicBezTo>
                  <a:cubicBezTo>
                    <a:pt x="300" y="902"/>
                    <a:pt x="334" y="868"/>
                    <a:pt x="367" y="835"/>
                  </a:cubicBezTo>
                  <a:cubicBezTo>
                    <a:pt x="367" y="835"/>
                    <a:pt x="400" y="801"/>
                    <a:pt x="434" y="735"/>
                  </a:cubicBezTo>
                  <a:cubicBezTo>
                    <a:pt x="434" y="735"/>
                    <a:pt x="467" y="668"/>
                    <a:pt x="467" y="635"/>
                  </a:cubicBezTo>
                  <a:cubicBezTo>
                    <a:pt x="467" y="601"/>
                    <a:pt x="467" y="568"/>
                    <a:pt x="467" y="535"/>
                  </a:cubicBezTo>
                  <a:cubicBezTo>
                    <a:pt x="467" y="501"/>
                    <a:pt x="467" y="468"/>
                    <a:pt x="467" y="468"/>
                  </a:cubicBezTo>
                  <a:cubicBezTo>
                    <a:pt x="467" y="435"/>
                    <a:pt x="467" y="435"/>
                    <a:pt x="434" y="401"/>
                  </a:cubicBezTo>
                  <a:cubicBezTo>
                    <a:pt x="434" y="401"/>
                    <a:pt x="400" y="368"/>
                    <a:pt x="400" y="368"/>
                  </a:cubicBezTo>
                  <a:lnTo>
                    <a:pt x="300" y="368"/>
                  </a:lnTo>
                  <a:lnTo>
                    <a:pt x="234" y="401"/>
                  </a:lnTo>
                  <a:lnTo>
                    <a:pt x="133" y="401"/>
                  </a:lnTo>
                  <a:cubicBezTo>
                    <a:pt x="133" y="368"/>
                    <a:pt x="133" y="368"/>
                    <a:pt x="133" y="334"/>
                  </a:cubicBezTo>
                  <a:cubicBezTo>
                    <a:pt x="133" y="301"/>
                    <a:pt x="167" y="268"/>
                    <a:pt x="167" y="268"/>
                  </a:cubicBezTo>
                  <a:cubicBezTo>
                    <a:pt x="200" y="234"/>
                    <a:pt x="234" y="201"/>
                    <a:pt x="267" y="168"/>
                  </a:cubicBezTo>
                  <a:lnTo>
                    <a:pt x="434" y="168"/>
                  </a:lnTo>
                  <a:cubicBezTo>
                    <a:pt x="434" y="134"/>
                    <a:pt x="434" y="134"/>
                    <a:pt x="434" y="101"/>
                  </a:cubicBezTo>
                  <a:cubicBezTo>
                    <a:pt x="434" y="101"/>
                    <a:pt x="434" y="68"/>
                    <a:pt x="434" y="68"/>
                  </a:cubicBezTo>
                  <a:cubicBezTo>
                    <a:pt x="400" y="34"/>
                    <a:pt x="367" y="1"/>
                    <a:pt x="33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641;p54"/>
            <p:cNvSpPr/>
            <p:nvPr/>
          </p:nvSpPr>
          <p:spPr>
            <a:xfrm>
              <a:off x="4922025" y="1869450"/>
              <a:ext cx="43375" cy="86800"/>
            </a:xfrm>
            <a:custGeom>
              <a:avLst/>
              <a:gdLst/>
              <a:ahLst/>
              <a:cxnLst/>
              <a:rect l="l" t="t" r="r" b="b"/>
              <a:pathLst>
                <a:path w="1735" h="3472" extrusionOk="0">
                  <a:moveTo>
                    <a:pt x="1568" y="1628"/>
                  </a:moveTo>
                  <a:lnTo>
                    <a:pt x="1568" y="2329"/>
                  </a:lnTo>
                  <a:lnTo>
                    <a:pt x="1201" y="2529"/>
                  </a:lnTo>
                  <a:lnTo>
                    <a:pt x="1201" y="1828"/>
                  </a:lnTo>
                  <a:lnTo>
                    <a:pt x="1568" y="1628"/>
                  </a:lnTo>
                  <a:close/>
                  <a:moveTo>
                    <a:pt x="1034" y="694"/>
                  </a:moveTo>
                  <a:lnTo>
                    <a:pt x="1034" y="2629"/>
                  </a:lnTo>
                  <a:lnTo>
                    <a:pt x="701" y="2796"/>
                  </a:lnTo>
                  <a:lnTo>
                    <a:pt x="701" y="894"/>
                  </a:lnTo>
                  <a:lnTo>
                    <a:pt x="1034" y="694"/>
                  </a:lnTo>
                  <a:close/>
                  <a:moveTo>
                    <a:pt x="534" y="1628"/>
                  </a:moveTo>
                  <a:lnTo>
                    <a:pt x="534" y="2896"/>
                  </a:lnTo>
                  <a:lnTo>
                    <a:pt x="200" y="3096"/>
                  </a:lnTo>
                  <a:lnTo>
                    <a:pt x="200" y="1828"/>
                  </a:lnTo>
                  <a:lnTo>
                    <a:pt x="534" y="1628"/>
                  </a:lnTo>
                  <a:close/>
                  <a:moveTo>
                    <a:pt x="1641" y="1"/>
                  </a:moveTo>
                  <a:cubicBezTo>
                    <a:pt x="1619" y="1"/>
                    <a:pt x="1595" y="9"/>
                    <a:pt x="1568" y="27"/>
                  </a:cubicBezTo>
                  <a:lnTo>
                    <a:pt x="200" y="828"/>
                  </a:lnTo>
                  <a:cubicBezTo>
                    <a:pt x="67" y="894"/>
                    <a:pt x="0" y="1028"/>
                    <a:pt x="34" y="1161"/>
                  </a:cubicBezTo>
                  <a:lnTo>
                    <a:pt x="34" y="3296"/>
                  </a:lnTo>
                  <a:cubicBezTo>
                    <a:pt x="34" y="3407"/>
                    <a:pt x="79" y="3471"/>
                    <a:pt x="152" y="3471"/>
                  </a:cubicBezTo>
                  <a:cubicBezTo>
                    <a:pt x="167" y="3471"/>
                    <a:pt x="183" y="3469"/>
                    <a:pt x="200" y="3463"/>
                  </a:cubicBezTo>
                  <a:lnTo>
                    <a:pt x="1568" y="2662"/>
                  </a:lnTo>
                  <a:cubicBezTo>
                    <a:pt x="1668" y="2562"/>
                    <a:pt x="1735" y="2429"/>
                    <a:pt x="1735" y="2295"/>
                  </a:cubicBezTo>
                  <a:lnTo>
                    <a:pt x="1735" y="160"/>
                  </a:lnTo>
                  <a:cubicBezTo>
                    <a:pt x="1735" y="63"/>
                    <a:pt x="1699" y="1"/>
                    <a:pt x="164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642;p54"/>
            <p:cNvSpPr/>
            <p:nvPr/>
          </p:nvSpPr>
          <p:spPr>
            <a:xfrm>
              <a:off x="3580225" y="1804200"/>
              <a:ext cx="1432725" cy="829825"/>
            </a:xfrm>
            <a:custGeom>
              <a:avLst/>
              <a:gdLst/>
              <a:ahLst/>
              <a:cxnLst/>
              <a:rect l="l" t="t" r="r" b="b"/>
              <a:pathLst>
                <a:path w="57309" h="33193" extrusionOk="0">
                  <a:moveTo>
                    <a:pt x="57056" y="0"/>
                  </a:moveTo>
                  <a:cubicBezTo>
                    <a:pt x="57016" y="0"/>
                    <a:pt x="56977" y="12"/>
                    <a:pt x="56941" y="35"/>
                  </a:cubicBezTo>
                  <a:lnTo>
                    <a:pt x="234" y="32759"/>
                  </a:lnTo>
                  <a:cubicBezTo>
                    <a:pt x="1" y="32892"/>
                    <a:pt x="101" y="33192"/>
                    <a:pt x="334" y="33192"/>
                  </a:cubicBezTo>
                  <a:cubicBezTo>
                    <a:pt x="368" y="33192"/>
                    <a:pt x="401" y="33192"/>
                    <a:pt x="434" y="33159"/>
                  </a:cubicBezTo>
                  <a:lnTo>
                    <a:pt x="57175" y="402"/>
                  </a:lnTo>
                  <a:cubicBezTo>
                    <a:pt x="57275" y="335"/>
                    <a:pt x="57308" y="202"/>
                    <a:pt x="57241" y="102"/>
                  </a:cubicBezTo>
                  <a:cubicBezTo>
                    <a:pt x="57198" y="37"/>
                    <a:pt x="57128" y="0"/>
                    <a:pt x="570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643;p54"/>
            <p:cNvSpPr/>
            <p:nvPr/>
          </p:nvSpPr>
          <p:spPr>
            <a:xfrm>
              <a:off x="3582725" y="2385450"/>
              <a:ext cx="1430225" cy="828975"/>
            </a:xfrm>
            <a:custGeom>
              <a:avLst/>
              <a:gdLst/>
              <a:ahLst/>
              <a:cxnLst/>
              <a:rect l="l" t="t" r="r" b="b"/>
              <a:pathLst>
                <a:path w="57209" h="33159" extrusionOk="0">
                  <a:moveTo>
                    <a:pt x="56979" y="0"/>
                  </a:moveTo>
                  <a:cubicBezTo>
                    <a:pt x="56936" y="0"/>
                    <a:pt x="56889" y="12"/>
                    <a:pt x="56841" y="35"/>
                  </a:cubicBezTo>
                  <a:lnTo>
                    <a:pt x="134" y="32759"/>
                  </a:lnTo>
                  <a:cubicBezTo>
                    <a:pt x="34" y="32825"/>
                    <a:pt x="1" y="32959"/>
                    <a:pt x="67" y="33059"/>
                  </a:cubicBezTo>
                  <a:cubicBezTo>
                    <a:pt x="101" y="33126"/>
                    <a:pt x="167" y="33159"/>
                    <a:pt x="268" y="33159"/>
                  </a:cubicBezTo>
                  <a:cubicBezTo>
                    <a:pt x="301" y="33159"/>
                    <a:pt x="334" y="33159"/>
                    <a:pt x="368" y="33126"/>
                  </a:cubicBezTo>
                  <a:lnTo>
                    <a:pt x="57075" y="402"/>
                  </a:lnTo>
                  <a:cubicBezTo>
                    <a:pt x="57175" y="335"/>
                    <a:pt x="57208" y="202"/>
                    <a:pt x="57141" y="102"/>
                  </a:cubicBezTo>
                  <a:cubicBezTo>
                    <a:pt x="57120" y="37"/>
                    <a:pt x="57057" y="0"/>
                    <a:pt x="5697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644;p54"/>
            <p:cNvSpPr/>
            <p:nvPr/>
          </p:nvSpPr>
          <p:spPr>
            <a:xfrm>
              <a:off x="4439175" y="2765125"/>
              <a:ext cx="13375" cy="32350"/>
            </a:xfrm>
            <a:custGeom>
              <a:avLst/>
              <a:gdLst/>
              <a:ahLst/>
              <a:cxnLst/>
              <a:rect l="l" t="t" r="r" b="b"/>
              <a:pathLst>
                <a:path w="535" h="1294" extrusionOk="0">
                  <a:moveTo>
                    <a:pt x="333" y="178"/>
                  </a:moveTo>
                  <a:cubicBezTo>
                    <a:pt x="345" y="178"/>
                    <a:pt x="356" y="181"/>
                    <a:pt x="367" y="192"/>
                  </a:cubicBezTo>
                  <a:cubicBezTo>
                    <a:pt x="401" y="192"/>
                    <a:pt x="401" y="226"/>
                    <a:pt x="401" y="293"/>
                  </a:cubicBezTo>
                  <a:cubicBezTo>
                    <a:pt x="401" y="359"/>
                    <a:pt x="401" y="426"/>
                    <a:pt x="367" y="493"/>
                  </a:cubicBezTo>
                  <a:cubicBezTo>
                    <a:pt x="334" y="526"/>
                    <a:pt x="301" y="559"/>
                    <a:pt x="234" y="593"/>
                  </a:cubicBezTo>
                  <a:lnTo>
                    <a:pt x="67" y="726"/>
                  </a:lnTo>
                  <a:lnTo>
                    <a:pt x="67" y="326"/>
                  </a:lnTo>
                  <a:lnTo>
                    <a:pt x="234" y="192"/>
                  </a:lnTo>
                  <a:cubicBezTo>
                    <a:pt x="278" y="192"/>
                    <a:pt x="308" y="178"/>
                    <a:pt x="333" y="178"/>
                  </a:cubicBezTo>
                  <a:close/>
                  <a:moveTo>
                    <a:pt x="388" y="1"/>
                  </a:moveTo>
                  <a:cubicBezTo>
                    <a:pt x="376" y="1"/>
                    <a:pt x="367" y="9"/>
                    <a:pt x="367" y="26"/>
                  </a:cubicBezTo>
                  <a:cubicBezTo>
                    <a:pt x="301" y="26"/>
                    <a:pt x="267" y="26"/>
                    <a:pt x="234" y="59"/>
                  </a:cubicBezTo>
                  <a:lnTo>
                    <a:pt x="34" y="126"/>
                  </a:lnTo>
                  <a:cubicBezTo>
                    <a:pt x="0" y="126"/>
                    <a:pt x="0" y="159"/>
                    <a:pt x="0" y="159"/>
                  </a:cubicBezTo>
                  <a:cubicBezTo>
                    <a:pt x="0" y="159"/>
                    <a:pt x="0" y="192"/>
                    <a:pt x="0" y="192"/>
                  </a:cubicBezTo>
                  <a:lnTo>
                    <a:pt x="0" y="1293"/>
                  </a:lnTo>
                  <a:lnTo>
                    <a:pt x="67" y="1293"/>
                  </a:lnTo>
                  <a:cubicBezTo>
                    <a:pt x="67" y="1260"/>
                    <a:pt x="101" y="1260"/>
                    <a:pt x="101" y="1260"/>
                  </a:cubicBezTo>
                  <a:cubicBezTo>
                    <a:pt x="101" y="1227"/>
                    <a:pt x="101" y="1227"/>
                    <a:pt x="101" y="1227"/>
                  </a:cubicBezTo>
                  <a:lnTo>
                    <a:pt x="101" y="793"/>
                  </a:lnTo>
                  <a:lnTo>
                    <a:pt x="267" y="693"/>
                  </a:lnTo>
                  <a:lnTo>
                    <a:pt x="434" y="1026"/>
                  </a:lnTo>
                  <a:lnTo>
                    <a:pt x="434" y="1060"/>
                  </a:lnTo>
                  <a:lnTo>
                    <a:pt x="467" y="1060"/>
                  </a:lnTo>
                  <a:lnTo>
                    <a:pt x="501" y="1026"/>
                  </a:lnTo>
                  <a:cubicBezTo>
                    <a:pt x="534" y="1026"/>
                    <a:pt x="534" y="993"/>
                    <a:pt x="501" y="993"/>
                  </a:cubicBezTo>
                  <a:lnTo>
                    <a:pt x="367" y="659"/>
                  </a:lnTo>
                  <a:cubicBezTo>
                    <a:pt x="401" y="593"/>
                    <a:pt x="434" y="526"/>
                    <a:pt x="467" y="459"/>
                  </a:cubicBezTo>
                  <a:cubicBezTo>
                    <a:pt x="501" y="393"/>
                    <a:pt x="501" y="293"/>
                    <a:pt x="501" y="226"/>
                  </a:cubicBezTo>
                  <a:cubicBezTo>
                    <a:pt x="501" y="192"/>
                    <a:pt x="501" y="126"/>
                    <a:pt x="501" y="92"/>
                  </a:cubicBezTo>
                  <a:cubicBezTo>
                    <a:pt x="467" y="59"/>
                    <a:pt x="467" y="26"/>
                    <a:pt x="434" y="26"/>
                  </a:cubicBezTo>
                  <a:cubicBezTo>
                    <a:pt x="417" y="9"/>
                    <a:pt x="401" y="1"/>
                    <a:pt x="38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645;p54"/>
            <p:cNvSpPr/>
            <p:nvPr/>
          </p:nvSpPr>
          <p:spPr>
            <a:xfrm>
              <a:off x="4455025" y="2763250"/>
              <a:ext cx="12525" cy="25050"/>
            </a:xfrm>
            <a:custGeom>
              <a:avLst/>
              <a:gdLst/>
              <a:ahLst/>
              <a:cxnLst/>
              <a:rect l="l" t="t" r="r" b="b"/>
              <a:pathLst>
                <a:path w="501" h="1002" extrusionOk="0">
                  <a:moveTo>
                    <a:pt x="367" y="167"/>
                  </a:moveTo>
                  <a:cubicBezTo>
                    <a:pt x="401" y="201"/>
                    <a:pt x="401" y="201"/>
                    <a:pt x="401" y="234"/>
                  </a:cubicBezTo>
                  <a:cubicBezTo>
                    <a:pt x="401" y="267"/>
                    <a:pt x="401" y="301"/>
                    <a:pt x="401" y="334"/>
                  </a:cubicBezTo>
                  <a:lnTo>
                    <a:pt x="401" y="468"/>
                  </a:lnTo>
                  <a:cubicBezTo>
                    <a:pt x="401" y="501"/>
                    <a:pt x="401" y="534"/>
                    <a:pt x="401" y="601"/>
                  </a:cubicBezTo>
                  <a:cubicBezTo>
                    <a:pt x="401" y="601"/>
                    <a:pt x="401" y="634"/>
                    <a:pt x="367" y="668"/>
                  </a:cubicBezTo>
                  <a:cubicBezTo>
                    <a:pt x="367" y="701"/>
                    <a:pt x="334" y="734"/>
                    <a:pt x="334" y="768"/>
                  </a:cubicBezTo>
                  <a:cubicBezTo>
                    <a:pt x="300" y="768"/>
                    <a:pt x="300" y="801"/>
                    <a:pt x="267" y="801"/>
                  </a:cubicBezTo>
                  <a:cubicBezTo>
                    <a:pt x="250" y="818"/>
                    <a:pt x="242" y="826"/>
                    <a:pt x="234" y="826"/>
                  </a:cubicBezTo>
                  <a:cubicBezTo>
                    <a:pt x="225" y="826"/>
                    <a:pt x="217" y="818"/>
                    <a:pt x="200" y="801"/>
                  </a:cubicBezTo>
                  <a:lnTo>
                    <a:pt x="134" y="801"/>
                  </a:lnTo>
                  <a:cubicBezTo>
                    <a:pt x="134" y="768"/>
                    <a:pt x="134" y="768"/>
                    <a:pt x="134" y="734"/>
                  </a:cubicBezTo>
                  <a:cubicBezTo>
                    <a:pt x="100" y="701"/>
                    <a:pt x="100" y="668"/>
                    <a:pt x="134" y="634"/>
                  </a:cubicBezTo>
                  <a:lnTo>
                    <a:pt x="134" y="501"/>
                  </a:lnTo>
                  <a:cubicBezTo>
                    <a:pt x="100" y="468"/>
                    <a:pt x="100" y="434"/>
                    <a:pt x="134" y="401"/>
                  </a:cubicBezTo>
                  <a:cubicBezTo>
                    <a:pt x="134" y="368"/>
                    <a:pt x="134" y="334"/>
                    <a:pt x="134" y="301"/>
                  </a:cubicBezTo>
                  <a:cubicBezTo>
                    <a:pt x="167" y="301"/>
                    <a:pt x="167" y="267"/>
                    <a:pt x="200" y="234"/>
                  </a:cubicBezTo>
                  <a:cubicBezTo>
                    <a:pt x="200" y="201"/>
                    <a:pt x="234" y="201"/>
                    <a:pt x="267" y="167"/>
                  </a:cubicBezTo>
                  <a:close/>
                  <a:moveTo>
                    <a:pt x="367" y="1"/>
                  </a:moveTo>
                  <a:cubicBezTo>
                    <a:pt x="300" y="1"/>
                    <a:pt x="267" y="34"/>
                    <a:pt x="234" y="34"/>
                  </a:cubicBezTo>
                  <a:cubicBezTo>
                    <a:pt x="200" y="67"/>
                    <a:pt x="167" y="101"/>
                    <a:pt x="134" y="134"/>
                  </a:cubicBezTo>
                  <a:cubicBezTo>
                    <a:pt x="100" y="167"/>
                    <a:pt x="67" y="201"/>
                    <a:pt x="67" y="267"/>
                  </a:cubicBezTo>
                  <a:cubicBezTo>
                    <a:pt x="34" y="301"/>
                    <a:pt x="34" y="368"/>
                    <a:pt x="0" y="401"/>
                  </a:cubicBezTo>
                  <a:cubicBezTo>
                    <a:pt x="0" y="468"/>
                    <a:pt x="0" y="501"/>
                    <a:pt x="0" y="568"/>
                  </a:cubicBezTo>
                  <a:cubicBezTo>
                    <a:pt x="0" y="568"/>
                    <a:pt x="0" y="601"/>
                    <a:pt x="0" y="601"/>
                  </a:cubicBezTo>
                  <a:lnTo>
                    <a:pt x="0" y="701"/>
                  </a:lnTo>
                  <a:cubicBezTo>
                    <a:pt x="0" y="701"/>
                    <a:pt x="0" y="701"/>
                    <a:pt x="0" y="734"/>
                  </a:cubicBezTo>
                  <a:cubicBezTo>
                    <a:pt x="0" y="768"/>
                    <a:pt x="0" y="835"/>
                    <a:pt x="0" y="868"/>
                  </a:cubicBezTo>
                  <a:cubicBezTo>
                    <a:pt x="0" y="901"/>
                    <a:pt x="34" y="935"/>
                    <a:pt x="67" y="968"/>
                  </a:cubicBezTo>
                  <a:cubicBezTo>
                    <a:pt x="67" y="968"/>
                    <a:pt x="100" y="968"/>
                    <a:pt x="134" y="1001"/>
                  </a:cubicBezTo>
                  <a:cubicBezTo>
                    <a:pt x="167" y="968"/>
                    <a:pt x="200" y="968"/>
                    <a:pt x="234" y="968"/>
                  </a:cubicBezTo>
                  <a:cubicBezTo>
                    <a:pt x="300" y="935"/>
                    <a:pt x="334" y="901"/>
                    <a:pt x="367" y="868"/>
                  </a:cubicBezTo>
                  <a:cubicBezTo>
                    <a:pt x="367" y="835"/>
                    <a:pt x="401" y="801"/>
                    <a:pt x="434" y="734"/>
                  </a:cubicBezTo>
                  <a:cubicBezTo>
                    <a:pt x="434" y="701"/>
                    <a:pt x="467" y="634"/>
                    <a:pt x="467" y="601"/>
                  </a:cubicBezTo>
                  <a:cubicBezTo>
                    <a:pt x="501" y="534"/>
                    <a:pt x="501" y="501"/>
                    <a:pt x="467" y="434"/>
                  </a:cubicBezTo>
                  <a:cubicBezTo>
                    <a:pt x="467" y="434"/>
                    <a:pt x="467" y="401"/>
                    <a:pt x="467" y="401"/>
                  </a:cubicBezTo>
                  <a:lnTo>
                    <a:pt x="467" y="301"/>
                  </a:lnTo>
                  <a:cubicBezTo>
                    <a:pt x="467" y="301"/>
                    <a:pt x="467" y="267"/>
                    <a:pt x="467" y="267"/>
                  </a:cubicBezTo>
                  <a:cubicBezTo>
                    <a:pt x="501" y="234"/>
                    <a:pt x="501" y="167"/>
                    <a:pt x="467" y="134"/>
                  </a:cubicBezTo>
                  <a:cubicBezTo>
                    <a:pt x="467" y="101"/>
                    <a:pt x="467" y="67"/>
                    <a:pt x="434" y="34"/>
                  </a:cubicBezTo>
                  <a:cubicBezTo>
                    <a:pt x="401" y="34"/>
                    <a:pt x="367" y="1"/>
                    <a:pt x="3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646;p54"/>
            <p:cNvSpPr/>
            <p:nvPr/>
          </p:nvSpPr>
          <p:spPr>
            <a:xfrm>
              <a:off x="4470875" y="2749075"/>
              <a:ext cx="18350" cy="28375"/>
            </a:xfrm>
            <a:custGeom>
              <a:avLst/>
              <a:gdLst/>
              <a:ahLst/>
              <a:cxnLst/>
              <a:rect l="l" t="t" r="r" b="b"/>
              <a:pathLst>
                <a:path w="734" h="1135" extrusionOk="0">
                  <a:moveTo>
                    <a:pt x="667" y="1"/>
                  </a:moveTo>
                  <a:cubicBezTo>
                    <a:pt x="667" y="1"/>
                    <a:pt x="667" y="34"/>
                    <a:pt x="667" y="34"/>
                  </a:cubicBezTo>
                  <a:cubicBezTo>
                    <a:pt x="667" y="34"/>
                    <a:pt x="667" y="67"/>
                    <a:pt x="667" y="67"/>
                  </a:cubicBezTo>
                  <a:lnTo>
                    <a:pt x="534" y="701"/>
                  </a:lnTo>
                  <a:lnTo>
                    <a:pt x="367" y="201"/>
                  </a:lnTo>
                  <a:cubicBezTo>
                    <a:pt x="367" y="201"/>
                    <a:pt x="367" y="167"/>
                    <a:pt x="367" y="167"/>
                  </a:cubicBezTo>
                  <a:lnTo>
                    <a:pt x="300" y="167"/>
                  </a:lnTo>
                  <a:cubicBezTo>
                    <a:pt x="300" y="201"/>
                    <a:pt x="300" y="201"/>
                    <a:pt x="300" y="201"/>
                  </a:cubicBezTo>
                  <a:lnTo>
                    <a:pt x="300" y="234"/>
                  </a:lnTo>
                  <a:lnTo>
                    <a:pt x="167" y="868"/>
                  </a:lnTo>
                  <a:lnTo>
                    <a:pt x="67" y="401"/>
                  </a:lnTo>
                  <a:cubicBezTo>
                    <a:pt x="67" y="384"/>
                    <a:pt x="58" y="376"/>
                    <a:pt x="50" y="376"/>
                  </a:cubicBezTo>
                  <a:cubicBezTo>
                    <a:pt x="42" y="376"/>
                    <a:pt x="33" y="384"/>
                    <a:pt x="33" y="401"/>
                  </a:cubicBezTo>
                  <a:lnTo>
                    <a:pt x="0" y="401"/>
                  </a:lnTo>
                  <a:cubicBezTo>
                    <a:pt x="0" y="434"/>
                    <a:pt x="0" y="434"/>
                    <a:pt x="0" y="434"/>
                  </a:cubicBezTo>
                  <a:lnTo>
                    <a:pt x="167" y="1135"/>
                  </a:lnTo>
                  <a:lnTo>
                    <a:pt x="234" y="1135"/>
                  </a:lnTo>
                  <a:cubicBezTo>
                    <a:pt x="234" y="1135"/>
                    <a:pt x="234" y="1135"/>
                    <a:pt x="234" y="1101"/>
                  </a:cubicBezTo>
                  <a:lnTo>
                    <a:pt x="234" y="1068"/>
                  </a:lnTo>
                  <a:lnTo>
                    <a:pt x="334" y="434"/>
                  </a:lnTo>
                  <a:lnTo>
                    <a:pt x="467" y="935"/>
                  </a:lnTo>
                  <a:lnTo>
                    <a:pt x="467" y="968"/>
                  </a:lnTo>
                  <a:lnTo>
                    <a:pt x="534" y="968"/>
                  </a:lnTo>
                  <a:cubicBezTo>
                    <a:pt x="534" y="935"/>
                    <a:pt x="534" y="935"/>
                    <a:pt x="567" y="935"/>
                  </a:cubicBezTo>
                  <a:cubicBezTo>
                    <a:pt x="567" y="901"/>
                    <a:pt x="567" y="901"/>
                    <a:pt x="567" y="901"/>
                  </a:cubicBezTo>
                  <a:lnTo>
                    <a:pt x="73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647;p54"/>
            <p:cNvSpPr/>
            <p:nvPr/>
          </p:nvSpPr>
          <p:spPr>
            <a:xfrm>
              <a:off x="4491700" y="2743250"/>
              <a:ext cx="11700" cy="24200"/>
            </a:xfrm>
            <a:custGeom>
              <a:avLst/>
              <a:gdLst/>
              <a:ahLst/>
              <a:cxnLst/>
              <a:rect l="l" t="t" r="r" b="b"/>
              <a:pathLst>
                <a:path w="468" h="968" extrusionOk="0">
                  <a:moveTo>
                    <a:pt x="301" y="0"/>
                  </a:moveTo>
                  <a:cubicBezTo>
                    <a:pt x="268" y="0"/>
                    <a:pt x="234" y="0"/>
                    <a:pt x="201" y="33"/>
                  </a:cubicBezTo>
                  <a:cubicBezTo>
                    <a:pt x="168" y="67"/>
                    <a:pt x="134" y="67"/>
                    <a:pt x="101" y="100"/>
                  </a:cubicBezTo>
                  <a:cubicBezTo>
                    <a:pt x="101" y="133"/>
                    <a:pt x="68" y="167"/>
                    <a:pt x="34" y="200"/>
                  </a:cubicBezTo>
                  <a:cubicBezTo>
                    <a:pt x="34" y="234"/>
                    <a:pt x="1" y="267"/>
                    <a:pt x="1" y="300"/>
                  </a:cubicBezTo>
                  <a:cubicBezTo>
                    <a:pt x="1" y="334"/>
                    <a:pt x="1" y="367"/>
                    <a:pt x="1" y="400"/>
                  </a:cubicBezTo>
                  <a:cubicBezTo>
                    <a:pt x="1" y="467"/>
                    <a:pt x="34" y="500"/>
                    <a:pt x="34" y="534"/>
                  </a:cubicBezTo>
                  <a:cubicBezTo>
                    <a:pt x="51" y="550"/>
                    <a:pt x="76" y="559"/>
                    <a:pt x="101" y="559"/>
                  </a:cubicBezTo>
                  <a:cubicBezTo>
                    <a:pt x="126" y="559"/>
                    <a:pt x="151" y="550"/>
                    <a:pt x="168" y="534"/>
                  </a:cubicBezTo>
                  <a:lnTo>
                    <a:pt x="335" y="534"/>
                  </a:lnTo>
                  <a:cubicBezTo>
                    <a:pt x="335" y="567"/>
                    <a:pt x="335" y="567"/>
                    <a:pt x="335" y="600"/>
                  </a:cubicBezTo>
                  <a:cubicBezTo>
                    <a:pt x="335" y="600"/>
                    <a:pt x="335" y="634"/>
                    <a:pt x="335" y="634"/>
                  </a:cubicBezTo>
                  <a:cubicBezTo>
                    <a:pt x="335" y="667"/>
                    <a:pt x="301" y="701"/>
                    <a:pt x="301" y="701"/>
                  </a:cubicBezTo>
                  <a:lnTo>
                    <a:pt x="268" y="734"/>
                  </a:lnTo>
                  <a:cubicBezTo>
                    <a:pt x="234" y="767"/>
                    <a:pt x="234" y="767"/>
                    <a:pt x="201" y="767"/>
                  </a:cubicBezTo>
                  <a:cubicBezTo>
                    <a:pt x="201" y="801"/>
                    <a:pt x="168" y="801"/>
                    <a:pt x="134" y="801"/>
                  </a:cubicBezTo>
                  <a:cubicBezTo>
                    <a:pt x="101" y="801"/>
                    <a:pt x="101" y="801"/>
                    <a:pt x="101" y="767"/>
                  </a:cubicBezTo>
                  <a:lnTo>
                    <a:pt x="34" y="801"/>
                  </a:lnTo>
                  <a:cubicBezTo>
                    <a:pt x="34" y="801"/>
                    <a:pt x="34" y="801"/>
                    <a:pt x="34" y="834"/>
                  </a:cubicBezTo>
                  <a:cubicBezTo>
                    <a:pt x="34" y="834"/>
                    <a:pt x="34" y="867"/>
                    <a:pt x="34" y="867"/>
                  </a:cubicBezTo>
                  <a:cubicBezTo>
                    <a:pt x="1" y="867"/>
                    <a:pt x="1" y="901"/>
                    <a:pt x="34" y="934"/>
                  </a:cubicBezTo>
                  <a:cubicBezTo>
                    <a:pt x="34" y="934"/>
                    <a:pt x="34" y="934"/>
                    <a:pt x="68" y="967"/>
                  </a:cubicBezTo>
                  <a:lnTo>
                    <a:pt x="134" y="967"/>
                  </a:lnTo>
                  <a:cubicBezTo>
                    <a:pt x="168" y="967"/>
                    <a:pt x="201" y="934"/>
                    <a:pt x="234" y="934"/>
                  </a:cubicBezTo>
                  <a:cubicBezTo>
                    <a:pt x="268" y="901"/>
                    <a:pt x="301" y="867"/>
                    <a:pt x="335" y="834"/>
                  </a:cubicBezTo>
                  <a:cubicBezTo>
                    <a:pt x="368" y="801"/>
                    <a:pt x="368" y="767"/>
                    <a:pt x="401" y="734"/>
                  </a:cubicBezTo>
                  <a:cubicBezTo>
                    <a:pt x="435" y="701"/>
                    <a:pt x="435" y="667"/>
                    <a:pt x="435" y="634"/>
                  </a:cubicBezTo>
                  <a:cubicBezTo>
                    <a:pt x="435" y="600"/>
                    <a:pt x="435" y="567"/>
                    <a:pt x="435" y="534"/>
                  </a:cubicBezTo>
                  <a:cubicBezTo>
                    <a:pt x="468" y="500"/>
                    <a:pt x="468" y="467"/>
                    <a:pt x="435" y="467"/>
                  </a:cubicBezTo>
                  <a:cubicBezTo>
                    <a:pt x="435" y="400"/>
                    <a:pt x="401" y="367"/>
                    <a:pt x="368" y="367"/>
                  </a:cubicBezTo>
                  <a:lnTo>
                    <a:pt x="268" y="367"/>
                  </a:lnTo>
                  <a:lnTo>
                    <a:pt x="201" y="400"/>
                  </a:lnTo>
                  <a:lnTo>
                    <a:pt x="134" y="400"/>
                  </a:lnTo>
                  <a:cubicBezTo>
                    <a:pt x="101" y="367"/>
                    <a:pt x="101" y="367"/>
                    <a:pt x="134" y="334"/>
                  </a:cubicBezTo>
                  <a:cubicBezTo>
                    <a:pt x="134" y="300"/>
                    <a:pt x="134" y="267"/>
                    <a:pt x="168" y="234"/>
                  </a:cubicBezTo>
                  <a:cubicBezTo>
                    <a:pt x="168" y="200"/>
                    <a:pt x="201" y="200"/>
                    <a:pt x="234" y="167"/>
                  </a:cubicBezTo>
                  <a:cubicBezTo>
                    <a:pt x="268" y="167"/>
                    <a:pt x="268" y="133"/>
                    <a:pt x="301" y="133"/>
                  </a:cubicBezTo>
                  <a:cubicBezTo>
                    <a:pt x="335" y="133"/>
                    <a:pt x="335" y="167"/>
                    <a:pt x="368" y="167"/>
                  </a:cubicBezTo>
                  <a:lnTo>
                    <a:pt x="401" y="133"/>
                  </a:lnTo>
                  <a:cubicBezTo>
                    <a:pt x="401" y="100"/>
                    <a:pt x="401" y="100"/>
                    <a:pt x="401" y="100"/>
                  </a:cubicBezTo>
                  <a:cubicBezTo>
                    <a:pt x="401" y="67"/>
                    <a:pt x="401" y="67"/>
                    <a:pt x="401" y="33"/>
                  </a:cubicBezTo>
                  <a:cubicBezTo>
                    <a:pt x="401" y="33"/>
                    <a:pt x="401" y="0"/>
                    <a:pt x="3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648;p54"/>
            <p:cNvSpPr/>
            <p:nvPr/>
          </p:nvSpPr>
          <p:spPr>
            <a:xfrm>
              <a:off x="4513400" y="2729900"/>
              <a:ext cx="11700" cy="34200"/>
            </a:xfrm>
            <a:custGeom>
              <a:avLst/>
              <a:gdLst/>
              <a:ahLst/>
              <a:cxnLst/>
              <a:rect l="l" t="t" r="r" b="b"/>
              <a:pathLst>
                <a:path w="468" h="1368" extrusionOk="0">
                  <a:moveTo>
                    <a:pt x="284" y="175"/>
                  </a:moveTo>
                  <a:cubicBezTo>
                    <a:pt x="300" y="175"/>
                    <a:pt x="317" y="184"/>
                    <a:pt x="334" y="200"/>
                  </a:cubicBezTo>
                  <a:cubicBezTo>
                    <a:pt x="367" y="267"/>
                    <a:pt x="401" y="301"/>
                    <a:pt x="367" y="367"/>
                  </a:cubicBezTo>
                  <a:cubicBezTo>
                    <a:pt x="401" y="401"/>
                    <a:pt x="401" y="434"/>
                    <a:pt x="367" y="467"/>
                  </a:cubicBezTo>
                  <a:cubicBezTo>
                    <a:pt x="401" y="534"/>
                    <a:pt x="367" y="601"/>
                    <a:pt x="334" y="667"/>
                  </a:cubicBezTo>
                  <a:cubicBezTo>
                    <a:pt x="334" y="734"/>
                    <a:pt x="267" y="801"/>
                    <a:pt x="234" y="834"/>
                  </a:cubicBezTo>
                  <a:lnTo>
                    <a:pt x="100" y="834"/>
                  </a:lnTo>
                  <a:cubicBezTo>
                    <a:pt x="67" y="768"/>
                    <a:pt x="67" y="701"/>
                    <a:pt x="67" y="667"/>
                  </a:cubicBezTo>
                  <a:lnTo>
                    <a:pt x="67" y="534"/>
                  </a:lnTo>
                  <a:lnTo>
                    <a:pt x="100" y="501"/>
                  </a:lnTo>
                  <a:cubicBezTo>
                    <a:pt x="100" y="467"/>
                    <a:pt x="100" y="401"/>
                    <a:pt x="134" y="334"/>
                  </a:cubicBezTo>
                  <a:cubicBezTo>
                    <a:pt x="134" y="267"/>
                    <a:pt x="167" y="234"/>
                    <a:pt x="234" y="200"/>
                  </a:cubicBezTo>
                  <a:cubicBezTo>
                    <a:pt x="250" y="184"/>
                    <a:pt x="267" y="175"/>
                    <a:pt x="284" y="175"/>
                  </a:cubicBezTo>
                  <a:close/>
                  <a:moveTo>
                    <a:pt x="234" y="0"/>
                  </a:moveTo>
                  <a:cubicBezTo>
                    <a:pt x="200" y="34"/>
                    <a:pt x="167" y="67"/>
                    <a:pt x="134" y="100"/>
                  </a:cubicBezTo>
                  <a:cubicBezTo>
                    <a:pt x="100" y="134"/>
                    <a:pt x="100" y="200"/>
                    <a:pt x="67" y="234"/>
                  </a:cubicBezTo>
                  <a:lnTo>
                    <a:pt x="67" y="167"/>
                  </a:lnTo>
                  <a:lnTo>
                    <a:pt x="67" y="134"/>
                  </a:lnTo>
                  <a:lnTo>
                    <a:pt x="34" y="134"/>
                  </a:lnTo>
                  <a:lnTo>
                    <a:pt x="0" y="167"/>
                  </a:lnTo>
                  <a:lnTo>
                    <a:pt x="0" y="200"/>
                  </a:lnTo>
                  <a:cubicBezTo>
                    <a:pt x="0" y="200"/>
                    <a:pt x="0" y="234"/>
                    <a:pt x="0" y="234"/>
                  </a:cubicBezTo>
                  <a:lnTo>
                    <a:pt x="0" y="1335"/>
                  </a:lnTo>
                  <a:lnTo>
                    <a:pt x="0" y="1368"/>
                  </a:lnTo>
                  <a:lnTo>
                    <a:pt x="34" y="1368"/>
                  </a:lnTo>
                  <a:cubicBezTo>
                    <a:pt x="67" y="1368"/>
                    <a:pt x="67" y="1335"/>
                    <a:pt x="67" y="1335"/>
                  </a:cubicBezTo>
                  <a:cubicBezTo>
                    <a:pt x="67" y="1335"/>
                    <a:pt x="67" y="1301"/>
                    <a:pt x="67" y="1301"/>
                  </a:cubicBezTo>
                  <a:lnTo>
                    <a:pt x="67" y="934"/>
                  </a:lnTo>
                  <a:cubicBezTo>
                    <a:pt x="67" y="934"/>
                    <a:pt x="100" y="968"/>
                    <a:pt x="134" y="968"/>
                  </a:cubicBezTo>
                  <a:cubicBezTo>
                    <a:pt x="167" y="968"/>
                    <a:pt x="200" y="968"/>
                    <a:pt x="234" y="934"/>
                  </a:cubicBezTo>
                  <a:cubicBezTo>
                    <a:pt x="267" y="934"/>
                    <a:pt x="300" y="901"/>
                    <a:pt x="334" y="868"/>
                  </a:cubicBezTo>
                  <a:cubicBezTo>
                    <a:pt x="367" y="834"/>
                    <a:pt x="401" y="768"/>
                    <a:pt x="401" y="734"/>
                  </a:cubicBezTo>
                  <a:cubicBezTo>
                    <a:pt x="434" y="701"/>
                    <a:pt x="467" y="634"/>
                    <a:pt x="467" y="567"/>
                  </a:cubicBezTo>
                  <a:cubicBezTo>
                    <a:pt x="467" y="534"/>
                    <a:pt x="467" y="467"/>
                    <a:pt x="467" y="401"/>
                  </a:cubicBezTo>
                  <a:lnTo>
                    <a:pt x="467" y="267"/>
                  </a:lnTo>
                  <a:cubicBezTo>
                    <a:pt x="467" y="234"/>
                    <a:pt x="467" y="167"/>
                    <a:pt x="467" y="134"/>
                  </a:cubicBezTo>
                  <a:cubicBezTo>
                    <a:pt x="467" y="67"/>
                    <a:pt x="434" y="34"/>
                    <a:pt x="401" y="34"/>
                  </a:cubicBezTo>
                  <a:cubicBezTo>
                    <a:pt x="401" y="0"/>
                    <a:pt x="367" y="0"/>
                    <a:pt x="3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649;p54"/>
            <p:cNvSpPr/>
            <p:nvPr/>
          </p:nvSpPr>
          <p:spPr>
            <a:xfrm>
              <a:off x="4527575" y="2721550"/>
              <a:ext cx="12525" cy="24225"/>
            </a:xfrm>
            <a:custGeom>
              <a:avLst/>
              <a:gdLst/>
              <a:ahLst/>
              <a:cxnLst/>
              <a:rect l="l" t="t" r="r" b="b"/>
              <a:pathLst>
                <a:path w="501" h="969" extrusionOk="0">
                  <a:moveTo>
                    <a:pt x="346" y="143"/>
                  </a:moveTo>
                  <a:cubicBezTo>
                    <a:pt x="367" y="143"/>
                    <a:pt x="384" y="151"/>
                    <a:pt x="401" y="168"/>
                  </a:cubicBezTo>
                  <a:cubicBezTo>
                    <a:pt x="434" y="201"/>
                    <a:pt x="434" y="268"/>
                    <a:pt x="434" y="301"/>
                  </a:cubicBezTo>
                  <a:lnTo>
                    <a:pt x="134" y="468"/>
                  </a:lnTo>
                  <a:cubicBezTo>
                    <a:pt x="134" y="434"/>
                    <a:pt x="134" y="401"/>
                    <a:pt x="134" y="368"/>
                  </a:cubicBezTo>
                  <a:cubicBezTo>
                    <a:pt x="134" y="334"/>
                    <a:pt x="167" y="334"/>
                    <a:pt x="167" y="301"/>
                  </a:cubicBezTo>
                  <a:cubicBezTo>
                    <a:pt x="200" y="268"/>
                    <a:pt x="200" y="234"/>
                    <a:pt x="234" y="234"/>
                  </a:cubicBezTo>
                  <a:cubicBezTo>
                    <a:pt x="234" y="201"/>
                    <a:pt x="267" y="168"/>
                    <a:pt x="267" y="168"/>
                  </a:cubicBezTo>
                  <a:cubicBezTo>
                    <a:pt x="301" y="151"/>
                    <a:pt x="326" y="143"/>
                    <a:pt x="346" y="143"/>
                  </a:cubicBezTo>
                  <a:close/>
                  <a:moveTo>
                    <a:pt x="367" y="1"/>
                  </a:moveTo>
                  <a:cubicBezTo>
                    <a:pt x="334" y="1"/>
                    <a:pt x="301" y="1"/>
                    <a:pt x="267" y="34"/>
                  </a:cubicBezTo>
                  <a:cubicBezTo>
                    <a:pt x="234" y="34"/>
                    <a:pt x="200" y="67"/>
                    <a:pt x="167" y="101"/>
                  </a:cubicBezTo>
                  <a:cubicBezTo>
                    <a:pt x="134" y="134"/>
                    <a:pt x="100" y="168"/>
                    <a:pt x="100" y="234"/>
                  </a:cubicBezTo>
                  <a:cubicBezTo>
                    <a:pt x="67" y="268"/>
                    <a:pt x="34" y="334"/>
                    <a:pt x="34" y="368"/>
                  </a:cubicBezTo>
                  <a:cubicBezTo>
                    <a:pt x="34" y="434"/>
                    <a:pt x="34" y="468"/>
                    <a:pt x="34" y="534"/>
                  </a:cubicBezTo>
                  <a:cubicBezTo>
                    <a:pt x="34" y="601"/>
                    <a:pt x="0" y="635"/>
                    <a:pt x="34" y="701"/>
                  </a:cubicBezTo>
                  <a:cubicBezTo>
                    <a:pt x="0" y="768"/>
                    <a:pt x="0" y="801"/>
                    <a:pt x="34" y="835"/>
                  </a:cubicBezTo>
                  <a:cubicBezTo>
                    <a:pt x="34" y="868"/>
                    <a:pt x="34" y="901"/>
                    <a:pt x="67" y="935"/>
                  </a:cubicBezTo>
                  <a:cubicBezTo>
                    <a:pt x="100" y="968"/>
                    <a:pt x="100" y="968"/>
                    <a:pt x="134" y="968"/>
                  </a:cubicBezTo>
                  <a:lnTo>
                    <a:pt x="234" y="968"/>
                  </a:lnTo>
                  <a:cubicBezTo>
                    <a:pt x="267" y="935"/>
                    <a:pt x="301" y="901"/>
                    <a:pt x="334" y="868"/>
                  </a:cubicBezTo>
                  <a:cubicBezTo>
                    <a:pt x="367" y="835"/>
                    <a:pt x="401" y="801"/>
                    <a:pt x="434" y="768"/>
                  </a:cubicBezTo>
                  <a:cubicBezTo>
                    <a:pt x="434" y="735"/>
                    <a:pt x="467" y="701"/>
                    <a:pt x="467" y="701"/>
                  </a:cubicBezTo>
                  <a:cubicBezTo>
                    <a:pt x="467" y="668"/>
                    <a:pt x="467" y="635"/>
                    <a:pt x="467" y="601"/>
                  </a:cubicBezTo>
                  <a:lnTo>
                    <a:pt x="467" y="568"/>
                  </a:lnTo>
                  <a:lnTo>
                    <a:pt x="401" y="568"/>
                  </a:lnTo>
                  <a:lnTo>
                    <a:pt x="401" y="601"/>
                  </a:lnTo>
                  <a:cubicBezTo>
                    <a:pt x="367" y="635"/>
                    <a:pt x="367" y="668"/>
                    <a:pt x="334" y="701"/>
                  </a:cubicBezTo>
                  <a:cubicBezTo>
                    <a:pt x="301" y="735"/>
                    <a:pt x="301" y="768"/>
                    <a:pt x="267" y="768"/>
                  </a:cubicBezTo>
                  <a:cubicBezTo>
                    <a:pt x="234" y="785"/>
                    <a:pt x="209" y="793"/>
                    <a:pt x="188" y="793"/>
                  </a:cubicBezTo>
                  <a:cubicBezTo>
                    <a:pt x="167" y="793"/>
                    <a:pt x="150" y="785"/>
                    <a:pt x="134" y="768"/>
                  </a:cubicBezTo>
                  <a:cubicBezTo>
                    <a:pt x="100" y="735"/>
                    <a:pt x="100" y="668"/>
                    <a:pt x="100" y="635"/>
                  </a:cubicBezTo>
                  <a:lnTo>
                    <a:pt x="467" y="401"/>
                  </a:lnTo>
                  <a:lnTo>
                    <a:pt x="501" y="368"/>
                  </a:lnTo>
                  <a:cubicBezTo>
                    <a:pt x="501" y="368"/>
                    <a:pt x="501" y="368"/>
                    <a:pt x="501" y="334"/>
                  </a:cubicBezTo>
                  <a:lnTo>
                    <a:pt x="501" y="301"/>
                  </a:lnTo>
                  <a:cubicBezTo>
                    <a:pt x="501" y="234"/>
                    <a:pt x="501" y="201"/>
                    <a:pt x="501" y="134"/>
                  </a:cubicBezTo>
                  <a:cubicBezTo>
                    <a:pt x="467" y="101"/>
                    <a:pt x="467" y="67"/>
                    <a:pt x="434" y="34"/>
                  </a:cubicBezTo>
                  <a:cubicBezTo>
                    <a:pt x="434" y="1"/>
                    <a:pt x="401" y="1"/>
                    <a:pt x="3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650;p54"/>
            <p:cNvSpPr/>
            <p:nvPr/>
          </p:nvSpPr>
          <p:spPr>
            <a:xfrm>
              <a:off x="4545075" y="2712375"/>
              <a:ext cx="6700" cy="25875"/>
            </a:xfrm>
            <a:custGeom>
              <a:avLst/>
              <a:gdLst/>
              <a:ahLst/>
              <a:cxnLst/>
              <a:rect l="l" t="t" r="r" b="b"/>
              <a:pathLst>
                <a:path w="268" h="1035" extrusionOk="0">
                  <a:moveTo>
                    <a:pt x="268" y="1"/>
                  </a:moveTo>
                  <a:lnTo>
                    <a:pt x="201" y="34"/>
                  </a:lnTo>
                  <a:cubicBezTo>
                    <a:pt x="168" y="68"/>
                    <a:pt x="134" y="101"/>
                    <a:pt x="101" y="101"/>
                  </a:cubicBezTo>
                  <a:cubicBezTo>
                    <a:pt x="101" y="134"/>
                    <a:pt x="68" y="168"/>
                    <a:pt x="68" y="234"/>
                  </a:cubicBezTo>
                  <a:lnTo>
                    <a:pt x="68" y="168"/>
                  </a:lnTo>
                  <a:lnTo>
                    <a:pt x="68" y="134"/>
                  </a:lnTo>
                  <a:lnTo>
                    <a:pt x="34" y="168"/>
                  </a:lnTo>
                  <a:cubicBezTo>
                    <a:pt x="1" y="168"/>
                    <a:pt x="1" y="168"/>
                    <a:pt x="1" y="201"/>
                  </a:cubicBezTo>
                  <a:cubicBezTo>
                    <a:pt x="1" y="201"/>
                    <a:pt x="1" y="201"/>
                    <a:pt x="1" y="234"/>
                  </a:cubicBezTo>
                  <a:lnTo>
                    <a:pt x="1" y="1002"/>
                  </a:lnTo>
                  <a:lnTo>
                    <a:pt x="1" y="1035"/>
                  </a:lnTo>
                  <a:lnTo>
                    <a:pt x="34" y="1035"/>
                  </a:lnTo>
                  <a:lnTo>
                    <a:pt x="68" y="1002"/>
                  </a:lnTo>
                  <a:cubicBezTo>
                    <a:pt x="68" y="968"/>
                    <a:pt x="68" y="968"/>
                    <a:pt x="68" y="935"/>
                  </a:cubicBezTo>
                  <a:lnTo>
                    <a:pt x="68" y="468"/>
                  </a:lnTo>
                  <a:cubicBezTo>
                    <a:pt x="34" y="334"/>
                    <a:pt x="101" y="234"/>
                    <a:pt x="201" y="201"/>
                  </a:cubicBezTo>
                  <a:lnTo>
                    <a:pt x="268" y="168"/>
                  </a:lnTo>
                  <a:lnTo>
                    <a:pt x="268" y="134"/>
                  </a:lnTo>
                  <a:cubicBezTo>
                    <a:pt x="268" y="134"/>
                    <a:pt x="268" y="101"/>
                    <a:pt x="268" y="101"/>
                  </a:cubicBezTo>
                  <a:lnTo>
                    <a:pt x="268" y="34"/>
                  </a:lnTo>
                  <a:cubicBezTo>
                    <a:pt x="268" y="34"/>
                    <a:pt x="268" y="34"/>
                    <a:pt x="2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651;p54"/>
            <p:cNvSpPr/>
            <p:nvPr/>
          </p:nvSpPr>
          <p:spPr>
            <a:xfrm>
              <a:off x="4561750" y="2702375"/>
              <a:ext cx="11700" cy="34225"/>
            </a:xfrm>
            <a:custGeom>
              <a:avLst/>
              <a:gdLst/>
              <a:ahLst/>
              <a:cxnLst/>
              <a:rect l="l" t="t" r="r" b="b"/>
              <a:pathLst>
                <a:path w="468" h="1369" extrusionOk="0">
                  <a:moveTo>
                    <a:pt x="285" y="176"/>
                  </a:moveTo>
                  <a:cubicBezTo>
                    <a:pt x="301" y="176"/>
                    <a:pt x="318" y="184"/>
                    <a:pt x="335" y="201"/>
                  </a:cubicBezTo>
                  <a:cubicBezTo>
                    <a:pt x="368" y="234"/>
                    <a:pt x="368" y="301"/>
                    <a:pt x="368" y="367"/>
                  </a:cubicBezTo>
                  <a:lnTo>
                    <a:pt x="368" y="468"/>
                  </a:lnTo>
                  <a:cubicBezTo>
                    <a:pt x="368" y="534"/>
                    <a:pt x="368" y="601"/>
                    <a:pt x="335" y="668"/>
                  </a:cubicBezTo>
                  <a:cubicBezTo>
                    <a:pt x="301" y="734"/>
                    <a:pt x="268" y="768"/>
                    <a:pt x="234" y="801"/>
                  </a:cubicBezTo>
                  <a:cubicBezTo>
                    <a:pt x="218" y="818"/>
                    <a:pt x="193" y="826"/>
                    <a:pt x="168" y="826"/>
                  </a:cubicBezTo>
                  <a:cubicBezTo>
                    <a:pt x="143" y="826"/>
                    <a:pt x="118" y="818"/>
                    <a:pt x="101" y="801"/>
                  </a:cubicBezTo>
                  <a:cubicBezTo>
                    <a:pt x="68" y="768"/>
                    <a:pt x="68" y="701"/>
                    <a:pt x="68" y="668"/>
                  </a:cubicBezTo>
                  <a:lnTo>
                    <a:pt x="68" y="534"/>
                  </a:lnTo>
                  <a:lnTo>
                    <a:pt x="34" y="501"/>
                  </a:lnTo>
                  <a:cubicBezTo>
                    <a:pt x="68" y="434"/>
                    <a:pt x="68" y="367"/>
                    <a:pt x="101" y="334"/>
                  </a:cubicBezTo>
                  <a:cubicBezTo>
                    <a:pt x="134" y="267"/>
                    <a:pt x="168" y="234"/>
                    <a:pt x="234" y="201"/>
                  </a:cubicBezTo>
                  <a:cubicBezTo>
                    <a:pt x="251" y="184"/>
                    <a:pt x="268" y="176"/>
                    <a:pt x="285" y="176"/>
                  </a:cubicBezTo>
                  <a:close/>
                  <a:moveTo>
                    <a:pt x="335" y="1"/>
                  </a:moveTo>
                  <a:cubicBezTo>
                    <a:pt x="301" y="1"/>
                    <a:pt x="268" y="34"/>
                    <a:pt x="234" y="34"/>
                  </a:cubicBezTo>
                  <a:cubicBezTo>
                    <a:pt x="201" y="67"/>
                    <a:pt x="168" y="101"/>
                    <a:pt x="134" y="134"/>
                  </a:cubicBezTo>
                  <a:cubicBezTo>
                    <a:pt x="101" y="167"/>
                    <a:pt x="68" y="201"/>
                    <a:pt x="68" y="267"/>
                  </a:cubicBezTo>
                  <a:lnTo>
                    <a:pt x="68" y="201"/>
                  </a:lnTo>
                  <a:cubicBezTo>
                    <a:pt x="68" y="201"/>
                    <a:pt x="68" y="167"/>
                    <a:pt x="68" y="167"/>
                  </a:cubicBezTo>
                  <a:lnTo>
                    <a:pt x="34" y="201"/>
                  </a:lnTo>
                  <a:lnTo>
                    <a:pt x="1" y="234"/>
                  </a:lnTo>
                  <a:cubicBezTo>
                    <a:pt x="1" y="234"/>
                    <a:pt x="1" y="234"/>
                    <a:pt x="1" y="267"/>
                  </a:cubicBezTo>
                  <a:lnTo>
                    <a:pt x="1" y="1335"/>
                  </a:lnTo>
                  <a:cubicBezTo>
                    <a:pt x="1" y="1335"/>
                    <a:pt x="1" y="1335"/>
                    <a:pt x="1" y="1368"/>
                  </a:cubicBezTo>
                  <a:lnTo>
                    <a:pt x="68" y="1368"/>
                  </a:lnTo>
                  <a:cubicBezTo>
                    <a:pt x="68" y="1335"/>
                    <a:pt x="68" y="1335"/>
                    <a:pt x="68" y="1335"/>
                  </a:cubicBezTo>
                  <a:cubicBezTo>
                    <a:pt x="68" y="1335"/>
                    <a:pt x="68" y="1301"/>
                    <a:pt x="68" y="1301"/>
                  </a:cubicBezTo>
                  <a:lnTo>
                    <a:pt x="68" y="935"/>
                  </a:lnTo>
                  <a:cubicBezTo>
                    <a:pt x="68" y="935"/>
                    <a:pt x="101" y="968"/>
                    <a:pt x="134" y="968"/>
                  </a:cubicBezTo>
                  <a:cubicBezTo>
                    <a:pt x="168" y="968"/>
                    <a:pt x="201" y="968"/>
                    <a:pt x="234" y="935"/>
                  </a:cubicBezTo>
                  <a:cubicBezTo>
                    <a:pt x="268" y="935"/>
                    <a:pt x="301" y="901"/>
                    <a:pt x="335" y="868"/>
                  </a:cubicBezTo>
                  <a:cubicBezTo>
                    <a:pt x="368" y="834"/>
                    <a:pt x="401" y="801"/>
                    <a:pt x="401" y="734"/>
                  </a:cubicBezTo>
                  <a:cubicBezTo>
                    <a:pt x="435" y="701"/>
                    <a:pt x="435" y="634"/>
                    <a:pt x="468" y="601"/>
                  </a:cubicBezTo>
                  <a:cubicBezTo>
                    <a:pt x="468" y="534"/>
                    <a:pt x="468" y="468"/>
                    <a:pt x="468" y="401"/>
                  </a:cubicBezTo>
                  <a:lnTo>
                    <a:pt x="468" y="301"/>
                  </a:lnTo>
                  <a:cubicBezTo>
                    <a:pt x="468" y="234"/>
                    <a:pt x="468" y="201"/>
                    <a:pt x="468" y="134"/>
                  </a:cubicBezTo>
                  <a:cubicBezTo>
                    <a:pt x="435" y="101"/>
                    <a:pt x="435" y="67"/>
                    <a:pt x="401" y="34"/>
                  </a:cubicBezTo>
                  <a:cubicBezTo>
                    <a:pt x="401" y="34"/>
                    <a:pt x="368" y="1"/>
                    <a:pt x="3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652;p54"/>
            <p:cNvSpPr/>
            <p:nvPr/>
          </p:nvSpPr>
          <p:spPr>
            <a:xfrm>
              <a:off x="4575950" y="2693400"/>
              <a:ext cx="10850" cy="24850"/>
            </a:xfrm>
            <a:custGeom>
              <a:avLst/>
              <a:gdLst/>
              <a:ahLst/>
              <a:cxnLst/>
              <a:rect l="l" t="t" r="r" b="b"/>
              <a:pathLst>
                <a:path w="434" h="994" extrusionOk="0">
                  <a:moveTo>
                    <a:pt x="367" y="460"/>
                  </a:moveTo>
                  <a:lnTo>
                    <a:pt x="367" y="526"/>
                  </a:lnTo>
                  <a:cubicBezTo>
                    <a:pt x="367" y="560"/>
                    <a:pt x="367" y="593"/>
                    <a:pt x="367" y="626"/>
                  </a:cubicBezTo>
                  <a:cubicBezTo>
                    <a:pt x="334" y="660"/>
                    <a:pt x="334" y="693"/>
                    <a:pt x="334" y="726"/>
                  </a:cubicBezTo>
                  <a:cubicBezTo>
                    <a:pt x="300" y="760"/>
                    <a:pt x="234" y="827"/>
                    <a:pt x="200" y="860"/>
                  </a:cubicBezTo>
                  <a:lnTo>
                    <a:pt x="200" y="827"/>
                  </a:lnTo>
                  <a:cubicBezTo>
                    <a:pt x="167" y="860"/>
                    <a:pt x="133" y="860"/>
                    <a:pt x="100" y="860"/>
                  </a:cubicBezTo>
                  <a:lnTo>
                    <a:pt x="67" y="860"/>
                  </a:lnTo>
                  <a:cubicBezTo>
                    <a:pt x="67" y="827"/>
                    <a:pt x="67" y="827"/>
                    <a:pt x="67" y="827"/>
                  </a:cubicBezTo>
                  <a:cubicBezTo>
                    <a:pt x="67" y="760"/>
                    <a:pt x="100" y="726"/>
                    <a:pt x="133" y="693"/>
                  </a:cubicBezTo>
                  <a:cubicBezTo>
                    <a:pt x="133" y="660"/>
                    <a:pt x="200" y="593"/>
                    <a:pt x="234" y="560"/>
                  </a:cubicBezTo>
                  <a:lnTo>
                    <a:pt x="367" y="460"/>
                  </a:lnTo>
                  <a:close/>
                  <a:moveTo>
                    <a:pt x="354" y="1"/>
                  </a:moveTo>
                  <a:cubicBezTo>
                    <a:pt x="342" y="1"/>
                    <a:pt x="334" y="9"/>
                    <a:pt x="334" y="26"/>
                  </a:cubicBezTo>
                  <a:lnTo>
                    <a:pt x="234" y="26"/>
                  </a:lnTo>
                  <a:cubicBezTo>
                    <a:pt x="200" y="59"/>
                    <a:pt x="167" y="93"/>
                    <a:pt x="167" y="93"/>
                  </a:cubicBezTo>
                  <a:cubicBezTo>
                    <a:pt x="133" y="126"/>
                    <a:pt x="100" y="159"/>
                    <a:pt x="100" y="193"/>
                  </a:cubicBezTo>
                  <a:cubicBezTo>
                    <a:pt x="67" y="226"/>
                    <a:pt x="67" y="259"/>
                    <a:pt x="67" y="259"/>
                  </a:cubicBezTo>
                  <a:cubicBezTo>
                    <a:pt x="33" y="293"/>
                    <a:pt x="33" y="326"/>
                    <a:pt x="33" y="360"/>
                  </a:cubicBezTo>
                  <a:cubicBezTo>
                    <a:pt x="33" y="360"/>
                    <a:pt x="33" y="393"/>
                    <a:pt x="33" y="393"/>
                  </a:cubicBezTo>
                  <a:lnTo>
                    <a:pt x="67" y="393"/>
                  </a:lnTo>
                  <a:lnTo>
                    <a:pt x="100" y="360"/>
                  </a:lnTo>
                  <a:lnTo>
                    <a:pt x="100" y="326"/>
                  </a:lnTo>
                  <a:cubicBezTo>
                    <a:pt x="133" y="293"/>
                    <a:pt x="133" y="293"/>
                    <a:pt x="133" y="259"/>
                  </a:cubicBezTo>
                  <a:cubicBezTo>
                    <a:pt x="167" y="226"/>
                    <a:pt x="200" y="193"/>
                    <a:pt x="234" y="193"/>
                  </a:cubicBezTo>
                  <a:cubicBezTo>
                    <a:pt x="250" y="176"/>
                    <a:pt x="267" y="168"/>
                    <a:pt x="284" y="168"/>
                  </a:cubicBezTo>
                  <a:cubicBezTo>
                    <a:pt x="300" y="168"/>
                    <a:pt x="317" y="176"/>
                    <a:pt x="334" y="193"/>
                  </a:cubicBezTo>
                  <a:cubicBezTo>
                    <a:pt x="367" y="193"/>
                    <a:pt x="367" y="226"/>
                    <a:pt x="367" y="293"/>
                  </a:cubicBezTo>
                  <a:lnTo>
                    <a:pt x="367" y="326"/>
                  </a:lnTo>
                  <a:lnTo>
                    <a:pt x="200" y="426"/>
                  </a:lnTo>
                  <a:cubicBezTo>
                    <a:pt x="167" y="460"/>
                    <a:pt x="133" y="493"/>
                    <a:pt x="100" y="526"/>
                  </a:cubicBezTo>
                  <a:cubicBezTo>
                    <a:pt x="100" y="560"/>
                    <a:pt x="67" y="593"/>
                    <a:pt x="33" y="626"/>
                  </a:cubicBezTo>
                  <a:cubicBezTo>
                    <a:pt x="33" y="660"/>
                    <a:pt x="0" y="693"/>
                    <a:pt x="0" y="726"/>
                  </a:cubicBezTo>
                  <a:cubicBezTo>
                    <a:pt x="0" y="760"/>
                    <a:pt x="0" y="827"/>
                    <a:pt x="0" y="860"/>
                  </a:cubicBezTo>
                  <a:cubicBezTo>
                    <a:pt x="0" y="893"/>
                    <a:pt x="0" y="893"/>
                    <a:pt x="33" y="927"/>
                  </a:cubicBezTo>
                  <a:cubicBezTo>
                    <a:pt x="33" y="960"/>
                    <a:pt x="67" y="960"/>
                    <a:pt x="67" y="993"/>
                  </a:cubicBezTo>
                  <a:lnTo>
                    <a:pt x="133" y="993"/>
                  </a:lnTo>
                  <a:cubicBezTo>
                    <a:pt x="167" y="993"/>
                    <a:pt x="200" y="960"/>
                    <a:pt x="200" y="960"/>
                  </a:cubicBezTo>
                  <a:lnTo>
                    <a:pt x="267" y="927"/>
                  </a:lnTo>
                  <a:cubicBezTo>
                    <a:pt x="300" y="893"/>
                    <a:pt x="300" y="893"/>
                    <a:pt x="334" y="860"/>
                  </a:cubicBezTo>
                  <a:cubicBezTo>
                    <a:pt x="334" y="827"/>
                    <a:pt x="367" y="827"/>
                    <a:pt x="367" y="793"/>
                  </a:cubicBezTo>
                  <a:cubicBezTo>
                    <a:pt x="367" y="760"/>
                    <a:pt x="400" y="760"/>
                    <a:pt x="400" y="726"/>
                  </a:cubicBezTo>
                  <a:lnTo>
                    <a:pt x="400" y="793"/>
                  </a:lnTo>
                  <a:cubicBezTo>
                    <a:pt x="400" y="793"/>
                    <a:pt x="400" y="793"/>
                    <a:pt x="400" y="827"/>
                  </a:cubicBezTo>
                  <a:lnTo>
                    <a:pt x="434" y="793"/>
                  </a:lnTo>
                  <a:cubicBezTo>
                    <a:pt x="434" y="793"/>
                    <a:pt x="434" y="760"/>
                    <a:pt x="434" y="760"/>
                  </a:cubicBezTo>
                  <a:cubicBezTo>
                    <a:pt x="434" y="760"/>
                    <a:pt x="434" y="726"/>
                    <a:pt x="434" y="726"/>
                  </a:cubicBezTo>
                  <a:lnTo>
                    <a:pt x="434" y="226"/>
                  </a:lnTo>
                  <a:cubicBezTo>
                    <a:pt x="434" y="193"/>
                    <a:pt x="434" y="126"/>
                    <a:pt x="434" y="93"/>
                  </a:cubicBezTo>
                  <a:cubicBezTo>
                    <a:pt x="434" y="59"/>
                    <a:pt x="400" y="26"/>
                    <a:pt x="400" y="26"/>
                  </a:cubicBezTo>
                  <a:cubicBezTo>
                    <a:pt x="384" y="9"/>
                    <a:pt x="367" y="1"/>
                    <a:pt x="3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653;p54"/>
            <p:cNvSpPr/>
            <p:nvPr/>
          </p:nvSpPr>
          <p:spPr>
            <a:xfrm>
              <a:off x="4588450" y="2683200"/>
              <a:ext cx="14200" cy="35675"/>
            </a:xfrm>
            <a:custGeom>
              <a:avLst/>
              <a:gdLst/>
              <a:ahLst/>
              <a:cxnLst/>
              <a:rect l="l" t="t" r="r" b="b"/>
              <a:pathLst>
                <a:path w="568" h="1427" extrusionOk="0">
                  <a:moveTo>
                    <a:pt x="467" y="234"/>
                  </a:moveTo>
                  <a:cubicBezTo>
                    <a:pt x="501" y="301"/>
                    <a:pt x="534" y="334"/>
                    <a:pt x="534" y="401"/>
                  </a:cubicBezTo>
                  <a:lnTo>
                    <a:pt x="534" y="534"/>
                  </a:lnTo>
                  <a:cubicBezTo>
                    <a:pt x="501" y="601"/>
                    <a:pt x="501" y="667"/>
                    <a:pt x="467" y="734"/>
                  </a:cubicBezTo>
                  <a:cubicBezTo>
                    <a:pt x="434" y="768"/>
                    <a:pt x="401" y="834"/>
                    <a:pt x="367" y="868"/>
                  </a:cubicBezTo>
                  <a:cubicBezTo>
                    <a:pt x="334" y="884"/>
                    <a:pt x="309" y="893"/>
                    <a:pt x="288" y="893"/>
                  </a:cubicBezTo>
                  <a:cubicBezTo>
                    <a:pt x="267" y="893"/>
                    <a:pt x="251" y="884"/>
                    <a:pt x="234" y="868"/>
                  </a:cubicBezTo>
                  <a:cubicBezTo>
                    <a:pt x="201" y="801"/>
                    <a:pt x="201" y="768"/>
                    <a:pt x="201" y="701"/>
                  </a:cubicBezTo>
                  <a:lnTo>
                    <a:pt x="201" y="601"/>
                  </a:lnTo>
                  <a:cubicBezTo>
                    <a:pt x="201" y="534"/>
                    <a:pt x="201" y="467"/>
                    <a:pt x="234" y="401"/>
                  </a:cubicBezTo>
                  <a:cubicBezTo>
                    <a:pt x="267" y="334"/>
                    <a:pt x="301" y="267"/>
                    <a:pt x="367" y="234"/>
                  </a:cubicBezTo>
                  <a:close/>
                  <a:moveTo>
                    <a:pt x="534" y="0"/>
                  </a:moveTo>
                  <a:cubicBezTo>
                    <a:pt x="534" y="0"/>
                    <a:pt x="534" y="34"/>
                    <a:pt x="534" y="34"/>
                  </a:cubicBezTo>
                  <a:cubicBezTo>
                    <a:pt x="501" y="34"/>
                    <a:pt x="501" y="67"/>
                    <a:pt x="534" y="67"/>
                  </a:cubicBezTo>
                  <a:lnTo>
                    <a:pt x="534" y="134"/>
                  </a:lnTo>
                  <a:cubicBezTo>
                    <a:pt x="501" y="100"/>
                    <a:pt x="467" y="100"/>
                    <a:pt x="467" y="67"/>
                  </a:cubicBezTo>
                  <a:cubicBezTo>
                    <a:pt x="401" y="67"/>
                    <a:pt x="367" y="67"/>
                    <a:pt x="334" y="100"/>
                  </a:cubicBezTo>
                  <a:cubicBezTo>
                    <a:pt x="301" y="134"/>
                    <a:pt x="267" y="167"/>
                    <a:pt x="267" y="200"/>
                  </a:cubicBezTo>
                  <a:cubicBezTo>
                    <a:pt x="234" y="234"/>
                    <a:pt x="201" y="267"/>
                    <a:pt x="167" y="301"/>
                  </a:cubicBezTo>
                  <a:cubicBezTo>
                    <a:pt x="167" y="367"/>
                    <a:pt x="134" y="401"/>
                    <a:pt x="134" y="467"/>
                  </a:cubicBezTo>
                  <a:cubicBezTo>
                    <a:pt x="100" y="534"/>
                    <a:pt x="100" y="601"/>
                    <a:pt x="100" y="634"/>
                  </a:cubicBezTo>
                  <a:lnTo>
                    <a:pt x="0" y="667"/>
                  </a:lnTo>
                  <a:lnTo>
                    <a:pt x="0" y="768"/>
                  </a:lnTo>
                  <a:cubicBezTo>
                    <a:pt x="0" y="834"/>
                    <a:pt x="34" y="901"/>
                    <a:pt x="34" y="934"/>
                  </a:cubicBezTo>
                  <a:cubicBezTo>
                    <a:pt x="34" y="968"/>
                    <a:pt x="67" y="1001"/>
                    <a:pt x="100" y="1034"/>
                  </a:cubicBezTo>
                  <a:cubicBezTo>
                    <a:pt x="100" y="1068"/>
                    <a:pt x="134" y="1068"/>
                    <a:pt x="167" y="1068"/>
                  </a:cubicBezTo>
                  <a:cubicBezTo>
                    <a:pt x="201" y="1068"/>
                    <a:pt x="234" y="1068"/>
                    <a:pt x="267" y="1034"/>
                  </a:cubicBezTo>
                  <a:cubicBezTo>
                    <a:pt x="301" y="1001"/>
                    <a:pt x="334" y="968"/>
                    <a:pt x="367" y="934"/>
                  </a:cubicBezTo>
                  <a:cubicBezTo>
                    <a:pt x="401" y="901"/>
                    <a:pt x="401" y="868"/>
                    <a:pt x="434" y="834"/>
                  </a:cubicBezTo>
                  <a:lnTo>
                    <a:pt x="434" y="934"/>
                  </a:lnTo>
                  <a:cubicBezTo>
                    <a:pt x="434" y="968"/>
                    <a:pt x="434" y="1001"/>
                    <a:pt x="434" y="1034"/>
                  </a:cubicBezTo>
                  <a:cubicBezTo>
                    <a:pt x="434" y="1068"/>
                    <a:pt x="401" y="1101"/>
                    <a:pt x="401" y="1134"/>
                  </a:cubicBezTo>
                  <a:cubicBezTo>
                    <a:pt x="367" y="1168"/>
                    <a:pt x="367" y="1168"/>
                    <a:pt x="334" y="1201"/>
                  </a:cubicBezTo>
                  <a:lnTo>
                    <a:pt x="267" y="1235"/>
                  </a:lnTo>
                  <a:lnTo>
                    <a:pt x="201" y="1268"/>
                  </a:lnTo>
                  <a:lnTo>
                    <a:pt x="134" y="1268"/>
                  </a:lnTo>
                  <a:lnTo>
                    <a:pt x="134" y="1235"/>
                  </a:lnTo>
                  <a:lnTo>
                    <a:pt x="100" y="1235"/>
                  </a:lnTo>
                  <a:lnTo>
                    <a:pt x="100" y="1268"/>
                  </a:lnTo>
                  <a:cubicBezTo>
                    <a:pt x="100" y="1268"/>
                    <a:pt x="100" y="1268"/>
                    <a:pt x="100" y="1301"/>
                  </a:cubicBezTo>
                  <a:cubicBezTo>
                    <a:pt x="67" y="1301"/>
                    <a:pt x="67" y="1335"/>
                    <a:pt x="100" y="1368"/>
                  </a:cubicBezTo>
                  <a:cubicBezTo>
                    <a:pt x="100" y="1368"/>
                    <a:pt x="100" y="1401"/>
                    <a:pt x="134" y="1401"/>
                  </a:cubicBezTo>
                  <a:cubicBezTo>
                    <a:pt x="151" y="1418"/>
                    <a:pt x="167" y="1426"/>
                    <a:pt x="180" y="1426"/>
                  </a:cubicBezTo>
                  <a:cubicBezTo>
                    <a:pt x="192" y="1426"/>
                    <a:pt x="201" y="1418"/>
                    <a:pt x="201" y="1401"/>
                  </a:cubicBezTo>
                  <a:cubicBezTo>
                    <a:pt x="234" y="1401"/>
                    <a:pt x="301" y="1401"/>
                    <a:pt x="334" y="1368"/>
                  </a:cubicBezTo>
                  <a:cubicBezTo>
                    <a:pt x="401" y="1335"/>
                    <a:pt x="467" y="1235"/>
                    <a:pt x="501" y="1168"/>
                  </a:cubicBezTo>
                  <a:cubicBezTo>
                    <a:pt x="567" y="1068"/>
                    <a:pt x="567" y="934"/>
                    <a:pt x="567" y="834"/>
                  </a:cubicBezTo>
                  <a:lnTo>
                    <a:pt x="5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654;p54"/>
            <p:cNvSpPr/>
            <p:nvPr/>
          </p:nvSpPr>
          <p:spPr>
            <a:xfrm>
              <a:off x="4607625" y="2675700"/>
              <a:ext cx="12525" cy="24200"/>
            </a:xfrm>
            <a:custGeom>
              <a:avLst/>
              <a:gdLst/>
              <a:ahLst/>
              <a:cxnLst/>
              <a:rect l="l" t="t" r="r" b="b"/>
              <a:pathLst>
                <a:path w="501" h="968" extrusionOk="0">
                  <a:moveTo>
                    <a:pt x="284" y="142"/>
                  </a:moveTo>
                  <a:cubicBezTo>
                    <a:pt x="301" y="142"/>
                    <a:pt x="318" y="150"/>
                    <a:pt x="334" y="167"/>
                  </a:cubicBezTo>
                  <a:cubicBezTo>
                    <a:pt x="368" y="200"/>
                    <a:pt x="368" y="267"/>
                    <a:pt x="368" y="300"/>
                  </a:cubicBezTo>
                  <a:lnTo>
                    <a:pt x="67" y="500"/>
                  </a:lnTo>
                  <a:lnTo>
                    <a:pt x="67" y="467"/>
                  </a:lnTo>
                  <a:cubicBezTo>
                    <a:pt x="67" y="434"/>
                    <a:pt x="67" y="400"/>
                    <a:pt x="67" y="367"/>
                  </a:cubicBezTo>
                  <a:cubicBezTo>
                    <a:pt x="101" y="334"/>
                    <a:pt x="101" y="300"/>
                    <a:pt x="101" y="300"/>
                  </a:cubicBezTo>
                  <a:cubicBezTo>
                    <a:pt x="134" y="267"/>
                    <a:pt x="134" y="234"/>
                    <a:pt x="167" y="200"/>
                  </a:cubicBezTo>
                  <a:cubicBezTo>
                    <a:pt x="167" y="200"/>
                    <a:pt x="201" y="167"/>
                    <a:pt x="234" y="167"/>
                  </a:cubicBezTo>
                  <a:cubicBezTo>
                    <a:pt x="251" y="150"/>
                    <a:pt x="267" y="142"/>
                    <a:pt x="284" y="142"/>
                  </a:cubicBezTo>
                  <a:close/>
                  <a:moveTo>
                    <a:pt x="334" y="0"/>
                  </a:moveTo>
                  <a:cubicBezTo>
                    <a:pt x="301" y="0"/>
                    <a:pt x="267" y="0"/>
                    <a:pt x="234" y="33"/>
                  </a:cubicBezTo>
                  <a:cubicBezTo>
                    <a:pt x="201" y="67"/>
                    <a:pt x="167" y="67"/>
                    <a:pt x="134" y="100"/>
                  </a:cubicBezTo>
                  <a:cubicBezTo>
                    <a:pt x="101" y="167"/>
                    <a:pt x="67" y="200"/>
                    <a:pt x="67" y="234"/>
                  </a:cubicBezTo>
                  <a:cubicBezTo>
                    <a:pt x="34" y="300"/>
                    <a:pt x="34" y="334"/>
                    <a:pt x="1" y="400"/>
                  </a:cubicBezTo>
                  <a:cubicBezTo>
                    <a:pt x="1" y="434"/>
                    <a:pt x="1" y="500"/>
                    <a:pt x="1" y="534"/>
                  </a:cubicBezTo>
                  <a:cubicBezTo>
                    <a:pt x="1" y="601"/>
                    <a:pt x="1" y="634"/>
                    <a:pt x="1" y="701"/>
                  </a:cubicBezTo>
                  <a:cubicBezTo>
                    <a:pt x="1" y="734"/>
                    <a:pt x="1" y="801"/>
                    <a:pt x="34" y="834"/>
                  </a:cubicBezTo>
                  <a:cubicBezTo>
                    <a:pt x="34" y="867"/>
                    <a:pt x="67" y="901"/>
                    <a:pt x="67" y="934"/>
                  </a:cubicBezTo>
                  <a:cubicBezTo>
                    <a:pt x="101" y="934"/>
                    <a:pt x="134" y="967"/>
                    <a:pt x="134" y="967"/>
                  </a:cubicBezTo>
                  <a:cubicBezTo>
                    <a:pt x="201" y="967"/>
                    <a:pt x="234" y="967"/>
                    <a:pt x="234" y="934"/>
                  </a:cubicBezTo>
                  <a:cubicBezTo>
                    <a:pt x="301" y="934"/>
                    <a:pt x="334" y="901"/>
                    <a:pt x="334" y="867"/>
                  </a:cubicBezTo>
                  <a:lnTo>
                    <a:pt x="434" y="767"/>
                  </a:lnTo>
                  <a:cubicBezTo>
                    <a:pt x="434" y="734"/>
                    <a:pt x="468" y="701"/>
                    <a:pt x="468" y="667"/>
                  </a:cubicBezTo>
                  <a:cubicBezTo>
                    <a:pt x="468" y="634"/>
                    <a:pt x="468" y="634"/>
                    <a:pt x="501" y="601"/>
                  </a:cubicBezTo>
                  <a:cubicBezTo>
                    <a:pt x="501" y="601"/>
                    <a:pt x="501" y="567"/>
                    <a:pt x="501" y="567"/>
                  </a:cubicBezTo>
                  <a:lnTo>
                    <a:pt x="434" y="567"/>
                  </a:lnTo>
                  <a:lnTo>
                    <a:pt x="401" y="601"/>
                  </a:lnTo>
                  <a:lnTo>
                    <a:pt x="368" y="601"/>
                  </a:lnTo>
                  <a:lnTo>
                    <a:pt x="368" y="634"/>
                  </a:lnTo>
                  <a:cubicBezTo>
                    <a:pt x="368" y="634"/>
                    <a:pt x="334" y="667"/>
                    <a:pt x="334" y="701"/>
                  </a:cubicBezTo>
                  <a:cubicBezTo>
                    <a:pt x="301" y="734"/>
                    <a:pt x="267" y="767"/>
                    <a:pt x="234" y="767"/>
                  </a:cubicBezTo>
                  <a:cubicBezTo>
                    <a:pt x="217" y="784"/>
                    <a:pt x="201" y="792"/>
                    <a:pt x="184" y="792"/>
                  </a:cubicBezTo>
                  <a:cubicBezTo>
                    <a:pt x="167" y="792"/>
                    <a:pt x="151" y="784"/>
                    <a:pt x="134" y="767"/>
                  </a:cubicBezTo>
                  <a:cubicBezTo>
                    <a:pt x="101" y="734"/>
                    <a:pt x="67" y="701"/>
                    <a:pt x="67" y="634"/>
                  </a:cubicBezTo>
                  <a:lnTo>
                    <a:pt x="468" y="400"/>
                  </a:lnTo>
                  <a:cubicBezTo>
                    <a:pt x="468" y="367"/>
                    <a:pt x="468" y="367"/>
                    <a:pt x="468" y="367"/>
                  </a:cubicBezTo>
                  <a:lnTo>
                    <a:pt x="468" y="300"/>
                  </a:lnTo>
                  <a:cubicBezTo>
                    <a:pt x="468" y="267"/>
                    <a:pt x="468" y="200"/>
                    <a:pt x="468" y="134"/>
                  </a:cubicBezTo>
                  <a:cubicBezTo>
                    <a:pt x="468" y="100"/>
                    <a:pt x="434" y="67"/>
                    <a:pt x="434" y="33"/>
                  </a:cubicBezTo>
                  <a:cubicBezTo>
                    <a:pt x="401" y="0"/>
                    <a:pt x="368" y="0"/>
                    <a:pt x="3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655;p54"/>
            <p:cNvSpPr/>
            <p:nvPr/>
          </p:nvSpPr>
          <p:spPr>
            <a:xfrm>
              <a:off x="4622650" y="2672350"/>
              <a:ext cx="3350" cy="20875"/>
            </a:xfrm>
            <a:custGeom>
              <a:avLst/>
              <a:gdLst/>
              <a:ahLst/>
              <a:cxnLst/>
              <a:rect l="l" t="t" r="r" b="b"/>
              <a:pathLst>
                <a:path w="134" h="835" extrusionOk="0">
                  <a:moveTo>
                    <a:pt x="100" y="1"/>
                  </a:moveTo>
                  <a:lnTo>
                    <a:pt x="33" y="34"/>
                  </a:lnTo>
                  <a:cubicBezTo>
                    <a:pt x="33" y="34"/>
                    <a:pt x="33" y="34"/>
                    <a:pt x="33" y="67"/>
                  </a:cubicBezTo>
                  <a:cubicBezTo>
                    <a:pt x="33" y="67"/>
                    <a:pt x="33" y="67"/>
                    <a:pt x="33" y="101"/>
                  </a:cubicBezTo>
                  <a:lnTo>
                    <a:pt x="33" y="201"/>
                  </a:lnTo>
                  <a:cubicBezTo>
                    <a:pt x="0" y="201"/>
                    <a:pt x="0" y="234"/>
                    <a:pt x="33" y="234"/>
                  </a:cubicBezTo>
                  <a:lnTo>
                    <a:pt x="100" y="201"/>
                  </a:lnTo>
                  <a:cubicBezTo>
                    <a:pt x="133" y="167"/>
                    <a:pt x="133" y="167"/>
                    <a:pt x="133" y="167"/>
                  </a:cubicBezTo>
                  <a:cubicBezTo>
                    <a:pt x="133" y="167"/>
                    <a:pt x="133" y="134"/>
                    <a:pt x="133" y="134"/>
                  </a:cubicBezTo>
                  <a:lnTo>
                    <a:pt x="133" y="1"/>
                  </a:lnTo>
                  <a:close/>
                  <a:moveTo>
                    <a:pt x="100" y="568"/>
                  </a:moveTo>
                  <a:lnTo>
                    <a:pt x="33" y="601"/>
                  </a:lnTo>
                  <a:cubicBezTo>
                    <a:pt x="33" y="634"/>
                    <a:pt x="33" y="634"/>
                    <a:pt x="33" y="634"/>
                  </a:cubicBezTo>
                  <a:cubicBezTo>
                    <a:pt x="33" y="634"/>
                    <a:pt x="33" y="668"/>
                    <a:pt x="33" y="668"/>
                  </a:cubicBezTo>
                  <a:lnTo>
                    <a:pt x="33" y="801"/>
                  </a:lnTo>
                  <a:cubicBezTo>
                    <a:pt x="0" y="801"/>
                    <a:pt x="0" y="801"/>
                    <a:pt x="33" y="835"/>
                  </a:cubicBezTo>
                  <a:lnTo>
                    <a:pt x="100" y="768"/>
                  </a:lnTo>
                  <a:lnTo>
                    <a:pt x="133" y="768"/>
                  </a:lnTo>
                  <a:cubicBezTo>
                    <a:pt x="133" y="735"/>
                    <a:pt x="133" y="735"/>
                    <a:pt x="133" y="701"/>
                  </a:cubicBezTo>
                  <a:lnTo>
                    <a:pt x="133" y="601"/>
                  </a:lnTo>
                  <a:cubicBezTo>
                    <a:pt x="133" y="601"/>
                    <a:pt x="133" y="568"/>
                    <a:pt x="133" y="568"/>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656;p54"/>
            <p:cNvSpPr/>
            <p:nvPr/>
          </p:nvSpPr>
          <p:spPr>
            <a:xfrm>
              <a:off x="4631800" y="2654000"/>
              <a:ext cx="8375" cy="30900"/>
            </a:xfrm>
            <a:custGeom>
              <a:avLst/>
              <a:gdLst/>
              <a:ahLst/>
              <a:cxnLst/>
              <a:rect l="l" t="t" r="r" b="b"/>
              <a:pathLst>
                <a:path w="335" h="1236" extrusionOk="0">
                  <a:moveTo>
                    <a:pt x="301" y="1"/>
                  </a:moveTo>
                  <a:lnTo>
                    <a:pt x="234" y="34"/>
                  </a:lnTo>
                  <a:lnTo>
                    <a:pt x="234" y="68"/>
                  </a:lnTo>
                  <a:lnTo>
                    <a:pt x="1" y="468"/>
                  </a:lnTo>
                  <a:lnTo>
                    <a:pt x="1" y="501"/>
                  </a:lnTo>
                  <a:cubicBezTo>
                    <a:pt x="1" y="535"/>
                    <a:pt x="1" y="535"/>
                    <a:pt x="1" y="535"/>
                  </a:cubicBezTo>
                  <a:lnTo>
                    <a:pt x="1" y="568"/>
                  </a:lnTo>
                  <a:lnTo>
                    <a:pt x="68" y="568"/>
                  </a:lnTo>
                  <a:lnTo>
                    <a:pt x="234" y="268"/>
                  </a:lnTo>
                  <a:lnTo>
                    <a:pt x="234" y="1202"/>
                  </a:lnTo>
                  <a:cubicBezTo>
                    <a:pt x="234" y="1202"/>
                    <a:pt x="234" y="1202"/>
                    <a:pt x="234" y="1235"/>
                  </a:cubicBezTo>
                  <a:lnTo>
                    <a:pt x="268" y="1235"/>
                  </a:lnTo>
                  <a:lnTo>
                    <a:pt x="301" y="1202"/>
                  </a:lnTo>
                  <a:cubicBezTo>
                    <a:pt x="301" y="1202"/>
                    <a:pt x="301" y="1168"/>
                    <a:pt x="301" y="1168"/>
                  </a:cubicBezTo>
                  <a:cubicBezTo>
                    <a:pt x="301" y="1168"/>
                    <a:pt x="301" y="1135"/>
                    <a:pt x="301" y="1135"/>
                  </a:cubicBezTo>
                  <a:lnTo>
                    <a:pt x="301" y="34"/>
                  </a:lnTo>
                  <a:cubicBezTo>
                    <a:pt x="301" y="1"/>
                    <a:pt x="335" y="1"/>
                    <a:pt x="3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657;p54"/>
            <p:cNvSpPr/>
            <p:nvPr/>
          </p:nvSpPr>
          <p:spPr>
            <a:xfrm>
              <a:off x="4644325" y="2646500"/>
              <a:ext cx="13375" cy="32550"/>
            </a:xfrm>
            <a:custGeom>
              <a:avLst/>
              <a:gdLst/>
              <a:ahLst/>
              <a:cxnLst/>
              <a:rect l="l" t="t" r="r" b="b"/>
              <a:pathLst>
                <a:path w="535" h="1302" extrusionOk="0">
                  <a:moveTo>
                    <a:pt x="313" y="176"/>
                  </a:moveTo>
                  <a:cubicBezTo>
                    <a:pt x="334" y="176"/>
                    <a:pt x="351" y="184"/>
                    <a:pt x="367" y="201"/>
                  </a:cubicBezTo>
                  <a:cubicBezTo>
                    <a:pt x="401" y="267"/>
                    <a:pt x="434" y="334"/>
                    <a:pt x="434" y="401"/>
                  </a:cubicBezTo>
                  <a:lnTo>
                    <a:pt x="434" y="701"/>
                  </a:lnTo>
                  <a:cubicBezTo>
                    <a:pt x="434" y="768"/>
                    <a:pt x="401" y="868"/>
                    <a:pt x="367" y="968"/>
                  </a:cubicBezTo>
                  <a:cubicBezTo>
                    <a:pt x="334" y="1001"/>
                    <a:pt x="301" y="1068"/>
                    <a:pt x="234" y="1101"/>
                  </a:cubicBezTo>
                  <a:cubicBezTo>
                    <a:pt x="217" y="1118"/>
                    <a:pt x="192" y="1126"/>
                    <a:pt x="167" y="1126"/>
                  </a:cubicBezTo>
                  <a:cubicBezTo>
                    <a:pt x="142" y="1126"/>
                    <a:pt x="117" y="1118"/>
                    <a:pt x="100" y="1101"/>
                  </a:cubicBezTo>
                  <a:cubicBezTo>
                    <a:pt x="67" y="1035"/>
                    <a:pt x="67" y="968"/>
                    <a:pt x="67" y="901"/>
                  </a:cubicBezTo>
                  <a:lnTo>
                    <a:pt x="67" y="601"/>
                  </a:lnTo>
                  <a:cubicBezTo>
                    <a:pt x="67" y="501"/>
                    <a:pt x="67" y="434"/>
                    <a:pt x="100" y="334"/>
                  </a:cubicBezTo>
                  <a:cubicBezTo>
                    <a:pt x="134" y="267"/>
                    <a:pt x="167" y="234"/>
                    <a:pt x="234" y="201"/>
                  </a:cubicBezTo>
                  <a:cubicBezTo>
                    <a:pt x="267" y="184"/>
                    <a:pt x="292" y="176"/>
                    <a:pt x="313" y="176"/>
                  </a:cubicBezTo>
                  <a:close/>
                  <a:moveTo>
                    <a:pt x="367" y="1"/>
                  </a:moveTo>
                  <a:cubicBezTo>
                    <a:pt x="334" y="1"/>
                    <a:pt x="301" y="34"/>
                    <a:pt x="267" y="34"/>
                  </a:cubicBezTo>
                  <a:cubicBezTo>
                    <a:pt x="200" y="67"/>
                    <a:pt x="167" y="101"/>
                    <a:pt x="134" y="167"/>
                  </a:cubicBezTo>
                  <a:cubicBezTo>
                    <a:pt x="100" y="201"/>
                    <a:pt x="67" y="234"/>
                    <a:pt x="34" y="301"/>
                  </a:cubicBezTo>
                  <a:cubicBezTo>
                    <a:pt x="34" y="368"/>
                    <a:pt x="0" y="401"/>
                    <a:pt x="0" y="468"/>
                  </a:cubicBezTo>
                  <a:cubicBezTo>
                    <a:pt x="0" y="534"/>
                    <a:pt x="0" y="601"/>
                    <a:pt x="0" y="668"/>
                  </a:cubicBezTo>
                  <a:lnTo>
                    <a:pt x="0" y="968"/>
                  </a:lnTo>
                  <a:cubicBezTo>
                    <a:pt x="0" y="1001"/>
                    <a:pt x="0" y="1068"/>
                    <a:pt x="0" y="1135"/>
                  </a:cubicBezTo>
                  <a:cubicBezTo>
                    <a:pt x="0" y="1168"/>
                    <a:pt x="34" y="1201"/>
                    <a:pt x="34" y="1235"/>
                  </a:cubicBezTo>
                  <a:cubicBezTo>
                    <a:pt x="67" y="1268"/>
                    <a:pt x="100" y="1268"/>
                    <a:pt x="134" y="1302"/>
                  </a:cubicBezTo>
                  <a:cubicBezTo>
                    <a:pt x="167" y="1302"/>
                    <a:pt x="234" y="1268"/>
                    <a:pt x="267" y="1268"/>
                  </a:cubicBezTo>
                  <a:cubicBezTo>
                    <a:pt x="301" y="1235"/>
                    <a:pt x="334" y="1201"/>
                    <a:pt x="367" y="1135"/>
                  </a:cubicBezTo>
                  <a:cubicBezTo>
                    <a:pt x="401" y="1101"/>
                    <a:pt x="434" y="1035"/>
                    <a:pt x="467" y="1001"/>
                  </a:cubicBezTo>
                  <a:cubicBezTo>
                    <a:pt x="501" y="935"/>
                    <a:pt x="501" y="868"/>
                    <a:pt x="534" y="835"/>
                  </a:cubicBezTo>
                  <a:cubicBezTo>
                    <a:pt x="534" y="768"/>
                    <a:pt x="534" y="701"/>
                    <a:pt x="534" y="634"/>
                  </a:cubicBezTo>
                  <a:lnTo>
                    <a:pt x="534" y="501"/>
                  </a:lnTo>
                  <a:lnTo>
                    <a:pt x="534" y="334"/>
                  </a:lnTo>
                  <a:cubicBezTo>
                    <a:pt x="534" y="301"/>
                    <a:pt x="534" y="234"/>
                    <a:pt x="534" y="167"/>
                  </a:cubicBezTo>
                  <a:cubicBezTo>
                    <a:pt x="501" y="134"/>
                    <a:pt x="501" y="101"/>
                    <a:pt x="467" y="67"/>
                  </a:cubicBezTo>
                  <a:cubicBezTo>
                    <a:pt x="434" y="34"/>
                    <a:pt x="401" y="1"/>
                    <a:pt x="3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658;p54"/>
            <p:cNvSpPr/>
            <p:nvPr/>
          </p:nvSpPr>
          <p:spPr>
            <a:xfrm>
              <a:off x="4756900" y="2583125"/>
              <a:ext cx="7525" cy="29200"/>
            </a:xfrm>
            <a:custGeom>
              <a:avLst/>
              <a:gdLst/>
              <a:ahLst/>
              <a:cxnLst/>
              <a:rect l="l" t="t" r="r" b="b"/>
              <a:pathLst>
                <a:path w="301" h="1168" extrusionOk="0">
                  <a:moveTo>
                    <a:pt x="267" y="0"/>
                  </a:moveTo>
                  <a:lnTo>
                    <a:pt x="234" y="34"/>
                  </a:lnTo>
                  <a:lnTo>
                    <a:pt x="1" y="467"/>
                  </a:lnTo>
                  <a:cubicBezTo>
                    <a:pt x="1" y="467"/>
                    <a:pt x="1" y="467"/>
                    <a:pt x="1" y="501"/>
                  </a:cubicBezTo>
                  <a:cubicBezTo>
                    <a:pt x="1" y="501"/>
                    <a:pt x="1" y="501"/>
                    <a:pt x="1" y="534"/>
                  </a:cubicBezTo>
                  <a:lnTo>
                    <a:pt x="34" y="568"/>
                  </a:lnTo>
                  <a:cubicBezTo>
                    <a:pt x="67" y="568"/>
                    <a:pt x="67" y="534"/>
                    <a:pt x="67" y="534"/>
                  </a:cubicBezTo>
                  <a:lnTo>
                    <a:pt x="234" y="234"/>
                  </a:lnTo>
                  <a:lnTo>
                    <a:pt x="234" y="1168"/>
                  </a:lnTo>
                  <a:lnTo>
                    <a:pt x="301" y="1168"/>
                  </a:lnTo>
                  <a:cubicBezTo>
                    <a:pt x="301" y="1135"/>
                    <a:pt x="301" y="1135"/>
                    <a:pt x="301" y="1135"/>
                  </a:cubicBezTo>
                  <a:cubicBezTo>
                    <a:pt x="301" y="1101"/>
                    <a:pt x="301" y="1101"/>
                    <a:pt x="301" y="1101"/>
                  </a:cubicBezTo>
                  <a:lnTo>
                    <a:pt x="301" y="34"/>
                  </a:lnTo>
                  <a:cubicBezTo>
                    <a:pt x="301" y="34"/>
                    <a:pt x="301" y="34"/>
                    <a:pt x="3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659;p54"/>
            <p:cNvSpPr/>
            <p:nvPr/>
          </p:nvSpPr>
          <p:spPr>
            <a:xfrm>
              <a:off x="4768575" y="2589800"/>
              <a:ext cx="8375" cy="8350"/>
            </a:xfrm>
            <a:custGeom>
              <a:avLst/>
              <a:gdLst/>
              <a:ahLst/>
              <a:cxnLst/>
              <a:rect l="l" t="t" r="r" b="b"/>
              <a:pathLst>
                <a:path w="335" h="334" extrusionOk="0">
                  <a:moveTo>
                    <a:pt x="334" y="0"/>
                  </a:moveTo>
                  <a:lnTo>
                    <a:pt x="34" y="200"/>
                  </a:lnTo>
                  <a:lnTo>
                    <a:pt x="1" y="200"/>
                  </a:lnTo>
                  <a:cubicBezTo>
                    <a:pt x="1" y="234"/>
                    <a:pt x="1" y="234"/>
                    <a:pt x="1" y="267"/>
                  </a:cubicBezTo>
                  <a:lnTo>
                    <a:pt x="1" y="301"/>
                  </a:lnTo>
                  <a:cubicBezTo>
                    <a:pt x="1" y="301"/>
                    <a:pt x="1" y="334"/>
                    <a:pt x="1" y="334"/>
                  </a:cubicBezTo>
                  <a:lnTo>
                    <a:pt x="34" y="334"/>
                  </a:lnTo>
                  <a:lnTo>
                    <a:pt x="334" y="134"/>
                  </a:lnTo>
                  <a:cubicBezTo>
                    <a:pt x="334" y="100"/>
                    <a:pt x="334" y="100"/>
                    <a:pt x="334" y="100"/>
                  </a:cubicBezTo>
                  <a:lnTo>
                    <a:pt x="334" y="34"/>
                  </a:lnTo>
                  <a:lnTo>
                    <a:pt x="334"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660;p54"/>
            <p:cNvSpPr/>
            <p:nvPr/>
          </p:nvSpPr>
          <p:spPr>
            <a:xfrm>
              <a:off x="4780250" y="2569775"/>
              <a:ext cx="8375" cy="29225"/>
            </a:xfrm>
            <a:custGeom>
              <a:avLst/>
              <a:gdLst/>
              <a:ahLst/>
              <a:cxnLst/>
              <a:rect l="l" t="t" r="r" b="b"/>
              <a:pathLst>
                <a:path w="335" h="1169" extrusionOk="0">
                  <a:moveTo>
                    <a:pt x="267" y="1"/>
                  </a:moveTo>
                  <a:lnTo>
                    <a:pt x="234" y="34"/>
                  </a:lnTo>
                  <a:lnTo>
                    <a:pt x="1" y="434"/>
                  </a:lnTo>
                  <a:cubicBezTo>
                    <a:pt x="1" y="468"/>
                    <a:pt x="1" y="468"/>
                    <a:pt x="1" y="468"/>
                  </a:cubicBezTo>
                  <a:lnTo>
                    <a:pt x="1" y="501"/>
                  </a:lnTo>
                  <a:lnTo>
                    <a:pt x="1" y="534"/>
                  </a:lnTo>
                  <a:cubicBezTo>
                    <a:pt x="23" y="534"/>
                    <a:pt x="15" y="549"/>
                    <a:pt x="18" y="549"/>
                  </a:cubicBezTo>
                  <a:cubicBezTo>
                    <a:pt x="19" y="549"/>
                    <a:pt x="23" y="546"/>
                    <a:pt x="34" y="534"/>
                  </a:cubicBezTo>
                  <a:lnTo>
                    <a:pt x="67" y="534"/>
                  </a:lnTo>
                  <a:lnTo>
                    <a:pt x="234" y="201"/>
                  </a:lnTo>
                  <a:lnTo>
                    <a:pt x="234" y="1135"/>
                  </a:lnTo>
                  <a:cubicBezTo>
                    <a:pt x="234" y="1135"/>
                    <a:pt x="234" y="1168"/>
                    <a:pt x="234" y="1168"/>
                  </a:cubicBezTo>
                  <a:lnTo>
                    <a:pt x="267" y="1168"/>
                  </a:lnTo>
                  <a:lnTo>
                    <a:pt x="301" y="1135"/>
                  </a:lnTo>
                  <a:cubicBezTo>
                    <a:pt x="301" y="1135"/>
                    <a:pt x="301" y="1135"/>
                    <a:pt x="334" y="1102"/>
                  </a:cubicBezTo>
                  <a:cubicBezTo>
                    <a:pt x="334" y="1102"/>
                    <a:pt x="334" y="1102"/>
                    <a:pt x="334" y="1068"/>
                  </a:cubicBezTo>
                  <a:lnTo>
                    <a:pt x="301" y="34"/>
                  </a:lnTo>
                  <a:cubicBezTo>
                    <a:pt x="301" y="34"/>
                    <a:pt x="301" y="1"/>
                    <a:pt x="3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661;p54"/>
            <p:cNvSpPr/>
            <p:nvPr/>
          </p:nvSpPr>
          <p:spPr>
            <a:xfrm>
              <a:off x="4798600" y="2564775"/>
              <a:ext cx="12525" cy="25050"/>
            </a:xfrm>
            <a:custGeom>
              <a:avLst/>
              <a:gdLst/>
              <a:ahLst/>
              <a:cxnLst/>
              <a:rect l="l" t="t" r="r" b="b"/>
              <a:pathLst>
                <a:path w="501" h="1002" extrusionOk="0">
                  <a:moveTo>
                    <a:pt x="351" y="176"/>
                  </a:moveTo>
                  <a:cubicBezTo>
                    <a:pt x="359" y="176"/>
                    <a:pt x="367" y="184"/>
                    <a:pt x="367" y="201"/>
                  </a:cubicBezTo>
                  <a:cubicBezTo>
                    <a:pt x="401" y="201"/>
                    <a:pt x="401" y="234"/>
                    <a:pt x="401" y="234"/>
                  </a:cubicBezTo>
                  <a:cubicBezTo>
                    <a:pt x="401" y="267"/>
                    <a:pt x="401" y="301"/>
                    <a:pt x="401" y="334"/>
                  </a:cubicBezTo>
                  <a:lnTo>
                    <a:pt x="401" y="468"/>
                  </a:lnTo>
                  <a:cubicBezTo>
                    <a:pt x="401" y="534"/>
                    <a:pt x="401" y="568"/>
                    <a:pt x="401" y="601"/>
                  </a:cubicBezTo>
                  <a:cubicBezTo>
                    <a:pt x="401" y="634"/>
                    <a:pt x="401" y="668"/>
                    <a:pt x="367" y="701"/>
                  </a:cubicBezTo>
                  <a:cubicBezTo>
                    <a:pt x="367" y="701"/>
                    <a:pt x="334" y="734"/>
                    <a:pt x="334" y="768"/>
                  </a:cubicBezTo>
                  <a:cubicBezTo>
                    <a:pt x="301" y="801"/>
                    <a:pt x="301" y="801"/>
                    <a:pt x="267" y="835"/>
                  </a:cubicBezTo>
                  <a:lnTo>
                    <a:pt x="201" y="835"/>
                  </a:lnTo>
                  <a:cubicBezTo>
                    <a:pt x="167" y="835"/>
                    <a:pt x="167" y="835"/>
                    <a:pt x="134" y="801"/>
                  </a:cubicBezTo>
                  <a:cubicBezTo>
                    <a:pt x="134" y="801"/>
                    <a:pt x="134" y="768"/>
                    <a:pt x="100" y="734"/>
                  </a:cubicBezTo>
                  <a:cubicBezTo>
                    <a:pt x="100" y="734"/>
                    <a:pt x="100" y="701"/>
                    <a:pt x="100" y="668"/>
                  </a:cubicBezTo>
                  <a:lnTo>
                    <a:pt x="100" y="534"/>
                  </a:lnTo>
                  <a:cubicBezTo>
                    <a:pt x="100" y="501"/>
                    <a:pt x="100" y="468"/>
                    <a:pt x="100" y="434"/>
                  </a:cubicBezTo>
                  <a:cubicBezTo>
                    <a:pt x="134" y="401"/>
                    <a:pt x="134" y="368"/>
                    <a:pt x="134" y="334"/>
                  </a:cubicBezTo>
                  <a:cubicBezTo>
                    <a:pt x="167" y="301"/>
                    <a:pt x="167" y="267"/>
                    <a:pt x="201" y="234"/>
                  </a:cubicBezTo>
                  <a:cubicBezTo>
                    <a:pt x="201" y="234"/>
                    <a:pt x="234" y="201"/>
                    <a:pt x="267" y="201"/>
                  </a:cubicBezTo>
                  <a:cubicBezTo>
                    <a:pt x="284" y="184"/>
                    <a:pt x="292" y="176"/>
                    <a:pt x="301" y="176"/>
                  </a:cubicBezTo>
                  <a:cubicBezTo>
                    <a:pt x="309" y="176"/>
                    <a:pt x="317" y="184"/>
                    <a:pt x="334" y="201"/>
                  </a:cubicBezTo>
                  <a:cubicBezTo>
                    <a:pt x="334" y="184"/>
                    <a:pt x="342" y="176"/>
                    <a:pt x="351" y="176"/>
                  </a:cubicBezTo>
                  <a:close/>
                  <a:moveTo>
                    <a:pt x="367" y="1"/>
                  </a:moveTo>
                  <a:cubicBezTo>
                    <a:pt x="301" y="1"/>
                    <a:pt x="267" y="34"/>
                    <a:pt x="234" y="67"/>
                  </a:cubicBezTo>
                  <a:cubicBezTo>
                    <a:pt x="201" y="67"/>
                    <a:pt x="167" y="101"/>
                    <a:pt x="134" y="134"/>
                  </a:cubicBezTo>
                  <a:cubicBezTo>
                    <a:pt x="100" y="167"/>
                    <a:pt x="67" y="201"/>
                    <a:pt x="67" y="267"/>
                  </a:cubicBezTo>
                  <a:cubicBezTo>
                    <a:pt x="34" y="301"/>
                    <a:pt x="34" y="368"/>
                    <a:pt x="0" y="401"/>
                  </a:cubicBezTo>
                  <a:cubicBezTo>
                    <a:pt x="0" y="468"/>
                    <a:pt x="0" y="501"/>
                    <a:pt x="0" y="568"/>
                  </a:cubicBezTo>
                  <a:cubicBezTo>
                    <a:pt x="0" y="568"/>
                    <a:pt x="0" y="601"/>
                    <a:pt x="0" y="601"/>
                  </a:cubicBezTo>
                  <a:lnTo>
                    <a:pt x="0" y="701"/>
                  </a:lnTo>
                  <a:cubicBezTo>
                    <a:pt x="0" y="701"/>
                    <a:pt x="0" y="734"/>
                    <a:pt x="0" y="734"/>
                  </a:cubicBezTo>
                  <a:cubicBezTo>
                    <a:pt x="0" y="768"/>
                    <a:pt x="0" y="835"/>
                    <a:pt x="0" y="868"/>
                  </a:cubicBezTo>
                  <a:cubicBezTo>
                    <a:pt x="34" y="901"/>
                    <a:pt x="34" y="935"/>
                    <a:pt x="67" y="968"/>
                  </a:cubicBezTo>
                  <a:cubicBezTo>
                    <a:pt x="100" y="968"/>
                    <a:pt x="100" y="1001"/>
                    <a:pt x="134" y="1001"/>
                  </a:cubicBezTo>
                  <a:cubicBezTo>
                    <a:pt x="167" y="1001"/>
                    <a:pt x="201" y="968"/>
                    <a:pt x="234" y="968"/>
                  </a:cubicBezTo>
                  <a:cubicBezTo>
                    <a:pt x="301" y="935"/>
                    <a:pt x="334" y="901"/>
                    <a:pt x="367" y="868"/>
                  </a:cubicBezTo>
                  <a:cubicBezTo>
                    <a:pt x="367" y="835"/>
                    <a:pt x="401" y="801"/>
                    <a:pt x="434" y="734"/>
                  </a:cubicBezTo>
                  <a:cubicBezTo>
                    <a:pt x="434" y="701"/>
                    <a:pt x="467" y="668"/>
                    <a:pt x="467" y="601"/>
                  </a:cubicBezTo>
                  <a:cubicBezTo>
                    <a:pt x="501" y="534"/>
                    <a:pt x="501" y="501"/>
                    <a:pt x="501" y="434"/>
                  </a:cubicBezTo>
                  <a:lnTo>
                    <a:pt x="501" y="267"/>
                  </a:lnTo>
                  <a:cubicBezTo>
                    <a:pt x="501" y="234"/>
                    <a:pt x="501" y="167"/>
                    <a:pt x="467" y="134"/>
                  </a:cubicBezTo>
                  <a:cubicBezTo>
                    <a:pt x="467" y="101"/>
                    <a:pt x="467" y="67"/>
                    <a:pt x="434" y="34"/>
                  </a:cubicBezTo>
                  <a:cubicBezTo>
                    <a:pt x="401" y="34"/>
                    <a:pt x="367" y="34"/>
                    <a:pt x="3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662;p54"/>
            <p:cNvSpPr/>
            <p:nvPr/>
          </p:nvSpPr>
          <p:spPr>
            <a:xfrm>
              <a:off x="4813600" y="2547275"/>
              <a:ext cx="9200" cy="34200"/>
            </a:xfrm>
            <a:custGeom>
              <a:avLst/>
              <a:gdLst/>
              <a:ahLst/>
              <a:cxnLst/>
              <a:rect l="l" t="t" r="r" b="b"/>
              <a:pathLst>
                <a:path w="368" h="1368" extrusionOk="0">
                  <a:moveTo>
                    <a:pt x="368" y="0"/>
                  </a:moveTo>
                  <a:lnTo>
                    <a:pt x="301" y="33"/>
                  </a:lnTo>
                  <a:cubicBezTo>
                    <a:pt x="234" y="67"/>
                    <a:pt x="168" y="100"/>
                    <a:pt x="168" y="167"/>
                  </a:cubicBezTo>
                  <a:cubicBezTo>
                    <a:pt x="134" y="267"/>
                    <a:pt x="101" y="334"/>
                    <a:pt x="101" y="434"/>
                  </a:cubicBezTo>
                  <a:lnTo>
                    <a:pt x="101" y="500"/>
                  </a:lnTo>
                  <a:lnTo>
                    <a:pt x="1" y="567"/>
                  </a:lnTo>
                  <a:cubicBezTo>
                    <a:pt x="1" y="601"/>
                    <a:pt x="1" y="601"/>
                    <a:pt x="1" y="634"/>
                  </a:cubicBezTo>
                  <a:lnTo>
                    <a:pt x="1" y="667"/>
                  </a:lnTo>
                  <a:cubicBezTo>
                    <a:pt x="1" y="701"/>
                    <a:pt x="1" y="701"/>
                    <a:pt x="1" y="701"/>
                  </a:cubicBezTo>
                  <a:lnTo>
                    <a:pt x="101" y="667"/>
                  </a:lnTo>
                  <a:lnTo>
                    <a:pt x="101" y="1334"/>
                  </a:lnTo>
                  <a:cubicBezTo>
                    <a:pt x="101" y="1334"/>
                    <a:pt x="101" y="1368"/>
                    <a:pt x="101" y="1368"/>
                  </a:cubicBezTo>
                  <a:lnTo>
                    <a:pt x="134" y="1368"/>
                  </a:lnTo>
                  <a:lnTo>
                    <a:pt x="168" y="1334"/>
                  </a:lnTo>
                  <a:cubicBezTo>
                    <a:pt x="201" y="1334"/>
                    <a:pt x="201" y="1301"/>
                    <a:pt x="201" y="1301"/>
                  </a:cubicBezTo>
                  <a:cubicBezTo>
                    <a:pt x="201" y="1301"/>
                    <a:pt x="201" y="1301"/>
                    <a:pt x="201" y="1268"/>
                  </a:cubicBezTo>
                  <a:lnTo>
                    <a:pt x="201" y="601"/>
                  </a:lnTo>
                  <a:lnTo>
                    <a:pt x="334" y="500"/>
                  </a:lnTo>
                  <a:lnTo>
                    <a:pt x="368" y="500"/>
                  </a:lnTo>
                  <a:cubicBezTo>
                    <a:pt x="368" y="467"/>
                    <a:pt x="368" y="467"/>
                    <a:pt x="368" y="467"/>
                  </a:cubicBezTo>
                  <a:lnTo>
                    <a:pt x="368" y="400"/>
                  </a:lnTo>
                  <a:cubicBezTo>
                    <a:pt x="368" y="400"/>
                    <a:pt x="368" y="367"/>
                    <a:pt x="368" y="367"/>
                  </a:cubicBezTo>
                  <a:lnTo>
                    <a:pt x="334" y="367"/>
                  </a:lnTo>
                  <a:lnTo>
                    <a:pt x="201" y="467"/>
                  </a:lnTo>
                  <a:lnTo>
                    <a:pt x="201" y="467"/>
                  </a:lnTo>
                  <a:lnTo>
                    <a:pt x="234" y="367"/>
                  </a:lnTo>
                  <a:cubicBezTo>
                    <a:pt x="234" y="367"/>
                    <a:pt x="234" y="334"/>
                    <a:pt x="234" y="300"/>
                  </a:cubicBezTo>
                  <a:cubicBezTo>
                    <a:pt x="234" y="300"/>
                    <a:pt x="234" y="267"/>
                    <a:pt x="234" y="267"/>
                  </a:cubicBezTo>
                  <a:cubicBezTo>
                    <a:pt x="234" y="234"/>
                    <a:pt x="234" y="234"/>
                    <a:pt x="268" y="200"/>
                  </a:cubicBezTo>
                  <a:cubicBezTo>
                    <a:pt x="268" y="200"/>
                    <a:pt x="268" y="167"/>
                    <a:pt x="301" y="167"/>
                  </a:cubicBezTo>
                  <a:lnTo>
                    <a:pt x="368" y="134"/>
                  </a:lnTo>
                  <a:cubicBezTo>
                    <a:pt x="368" y="134"/>
                    <a:pt x="368" y="100"/>
                    <a:pt x="368" y="100"/>
                  </a:cubicBezTo>
                  <a:cubicBezTo>
                    <a:pt x="368" y="100"/>
                    <a:pt x="368" y="67"/>
                    <a:pt x="368" y="67"/>
                  </a:cubicBezTo>
                  <a:lnTo>
                    <a:pt x="368"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663;p54"/>
            <p:cNvSpPr/>
            <p:nvPr/>
          </p:nvSpPr>
          <p:spPr>
            <a:xfrm>
              <a:off x="4830275" y="2539750"/>
              <a:ext cx="8375" cy="30050"/>
            </a:xfrm>
            <a:custGeom>
              <a:avLst/>
              <a:gdLst/>
              <a:ahLst/>
              <a:cxnLst/>
              <a:rect l="l" t="t" r="r" b="b"/>
              <a:pathLst>
                <a:path w="335" h="1202" extrusionOk="0">
                  <a:moveTo>
                    <a:pt x="301" y="1"/>
                  </a:moveTo>
                  <a:lnTo>
                    <a:pt x="234" y="34"/>
                  </a:lnTo>
                  <a:lnTo>
                    <a:pt x="234" y="68"/>
                  </a:lnTo>
                  <a:lnTo>
                    <a:pt x="34" y="468"/>
                  </a:lnTo>
                  <a:cubicBezTo>
                    <a:pt x="34" y="501"/>
                    <a:pt x="34" y="501"/>
                    <a:pt x="34" y="501"/>
                  </a:cubicBezTo>
                  <a:cubicBezTo>
                    <a:pt x="1" y="535"/>
                    <a:pt x="1" y="535"/>
                    <a:pt x="34" y="535"/>
                  </a:cubicBezTo>
                  <a:lnTo>
                    <a:pt x="34" y="568"/>
                  </a:lnTo>
                  <a:lnTo>
                    <a:pt x="101" y="568"/>
                  </a:lnTo>
                  <a:lnTo>
                    <a:pt x="268" y="268"/>
                  </a:lnTo>
                  <a:lnTo>
                    <a:pt x="268" y="1168"/>
                  </a:lnTo>
                  <a:lnTo>
                    <a:pt x="268" y="1202"/>
                  </a:lnTo>
                  <a:lnTo>
                    <a:pt x="301" y="1202"/>
                  </a:lnTo>
                  <a:lnTo>
                    <a:pt x="335" y="1168"/>
                  </a:lnTo>
                  <a:cubicBezTo>
                    <a:pt x="335" y="1135"/>
                    <a:pt x="335" y="1135"/>
                    <a:pt x="335" y="1102"/>
                  </a:cubicBezTo>
                  <a:lnTo>
                    <a:pt x="301" y="34"/>
                  </a:lnTo>
                  <a:cubicBezTo>
                    <a:pt x="301" y="34"/>
                    <a:pt x="301" y="34"/>
                    <a:pt x="3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664;p54"/>
            <p:cNvSpPr/>
            <p:nvPr/>
          </p:nvSpPr>
          <p:spPr>
            <a:xfrm>
              <a:off x="4689350" y="2607300"/>
              <a:ext cx="35050" cy="36725"/>
            </a:xfrm>
            <a:custGeom>
              <a:avLst/>
              <a:gdLst/>
              <a:ahLst/>
              <a:cxnLst/>
              <a:rect l="l" t="t" r="r" b="b"/>
              <a:pathLst>
                <a:path w="1402" h="1469" extrusionOk="0">
                  <a:moveTo>
                    <a:pt x="1402" y="1"/>
                  </a:moveTo>
                  <a:lnTo>
                    <a:pt x="1" y="801"/>
                  </a:lnTo>
                  <a:lnTo>
                    <a:pt x="701" y="1469"/>
                  </a:lnTo>
                  <a:lnTo>
                    <a:pt x="1402"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665;p54"/>
            <p:cNvSpPr/>
            <p:nvPr/>
          </p:nvSpPr>
          <p:spPr>
            <a:xfrm>
              <a:off x="4936200" y="2474925"/>
              <a:ext cx="18375" cy="44850"/>
            </a:xfrm>
            <a:custGeom>
              <a:avLst/>
              <a:gdLst/>
              <a:ahLst/>
              <a:cxnLst/>
              <a:rect l="l" t="t" r="r" b="b"/>
              <a:pathLst>
                <a:path w="735" h="1794" extrusionOk="0">
                  <a:moveTo>
                    <a:pt x="105" y="0"/>
                  </a:moveTo>
                  <a:cubicBezTo>
                    <a:pt x="75" y="0"/>
                    <a:pt x="50" y="9"/>
                    <a:pt x="34" y="25"/>
                  </a:cubicBezTo>
                  <a:cubicBezTo>
                    <a:pt x="0" y="59"/>
                    <a:pt x="0" y="125"/>
                    <a:pt x="34" y="192"/>
                  </a:cubicBezTo>
                  <a:lnTo>
                    <a:pt x="501" y="626"/>
                  </a:lnTo>
                  <a:lnTo>
                    <a:pt x="0" y="1627"/>
                  </a:lnTo>
                  <a:cubicBezTo>
                    <a:pt x="0" y="1693"/>
                    <a:pt x="0" y="1760"/>
                    <a:pt x="67" y="1793"/>
                  </a:cubicBezTo>
                  <a:lnTo>
                    <a:pt x="100" y="1793"/>
                  </a:lnTo>
                  <a:cubicBezTo>
                    <a:pt x="134" y="1793"/>
                    <a:pt x="167" y="1760"/>
                    <a:pt x="200" y="1727"/>
                  </a:cubicBezTo>
                  <a:lnTo>
                    <a:pt x="701" y="659"/>
                  </a:lnTo>
                  <a:cubicBezTo>
                    <a:pt x="734" y="592"/>
                    <a:pt x="734" y="559"/>
                    <a:pt x="701" y="526"/>
                  </a:cubicBezTo>
                  <a:lnTo>
                    <a:pt x="200" y="25"/>
                  </a:lnTo>
                  <a:cubicBezTo>
                    <a:pt x="167" y="9"/>
                    <a:pt x="134" y="0"/>
                    <a:pt x="10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666;p54"/>
            <p:cNvSpPr/>
            <p:nvPr/>
          </p:nvSpPr>
          <p:spPr>
            <a:xfrm>
              <a:off x="4881150" y="2498550"/>
              <a:ext cx="19200" cy="45400"/>
            </a:xfrm>
            <a:custGeom>
              <a:avLst/>
              <a:gdLst/>
              <a:ahLst/>
              <a:cxnLst/>
              <a:rect l="l" t="t" r="r" b="b"/>
              <a:pathLst>
                <a:path w="768" h="1816" extrusionOk="0">
                  <a:moveTo>
                    <a:pt x="632" y="1"/>
                  </a:moveTo>
                  <a:cubicBezTo>
                    <a:pt x="598" y="1"/>
                    <a:pt x="558" y="24"/>
                    <a:pt x="534" y="48"/>
                  </a:cubicBezTo>
                  <a:lnTo>
                    <a:pt x="34" y="1149"/>
                  </a:lnTo>
                  <a:cubicBezTo>
                    <a:pt x="1" y="1182"/>
                    <a:pt x="1" y="1249"/>
                    <a:pt x="34" y="1282"/>
                  </a:cubicBezTo>
                  <a:lnTo>
                    <a:pt x="568" y="1782"/>
                  </a:lnTo>
                  <a:cubicBezTo>
                    <a:pt x="568" y="1782"/>
                    <a:pt x="601" y="1816"/>
                    <a:pt x="635" y="1816"/>
                  </a:cubicBezTo>
                  <a:cubicBezTo>
                    <a:pt x="668" y="1816"/>
                    <a:pt x="701" y="1782"/>
                    <a:pt x="701" y="1782"/>
                  </a:cubicBezTo>
                  <a:cubicBezTo>
                    <a:pt x="768" y="1716"/>
                    <a:pt x="768" y="1649"/>
                    <a:pt x="701" y="1616"/>
                  </a:cubicBezTo>
                  <a:lnTo>
                    <a:pt x="234" y="1182"/>
                  </a:lnTo>
                  <a:lnTo>
                    <a:pt x="735" y="148"/>
                  </a:lnTo>
                  <a:cubicBezTo>
                    <a:pt x="768" y="114"/>
                    <a:pt x="735" y="48"/>
                    <a:pt x="668" y="14"/>
                  </a:cubicBezTo>
                  <a:cubicBezTo>
                    <a:pt x="658" y="5"/>
                    <a:pt x="646" y="1"/>
                    <a:pt x="63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667;p54"/>
            <p:cNvSpPr/>
            <p:nvPr/>
          </p:nvSpPr>
          <p:spPr>
            <a:xfrm>
              <a:off x="4854475" y="1636575"/>
              <a:ext cx="64225" cy="40100"/>
            </a:xfrm>
            <a:custGeom>
              <a:avLst/>
              <a:gdLst/>
              <a:ahLst/>
              <a:cxnLst/>
              <a:rect l="l" t="t" r="r" b="b"/>
              <a:pathLst>
                <a:path w="2569" h="1604" extrusionOk="0">
                  <a:moveTo>
                    <a:pt x="2382" y="1"/>
                  </a:moveTo>
                  <a:cubicBezTo>
                    <a:pt x="2353" y="1"/>
                    <a:pt x="2326" y="12"/>
                    <a:pt x="2302" y="35"/>
                  </a:cubicBezTo>
                  <a:lnTo>
                    <a:pt x="134" y="1270"/>
                  </a:lnTo>
                  <a:cubicBezTo>
                    <a:pt x="0" y="1370"/>
                    <a:pt x="34" y="1603"/>
                    <a:pt x="234" y="1603"/>
                  </a:cubicBezTo>
                  <a:cubicBezTo>
                    <a:pt x="267" y="1603"/>
                    <a:pt x="267" y="1603"/>
                    <a:pt x="301" y="1570"/>
                  </a:cubicBezTo>
                  <a:lnTo>
                    <a:pt x="2469" y="336"/>
                  </a:lnTo>
                  <a:cubicBezTo>
                    <a:pt x="2535" y="269"/>
                    <a:pt x="2569" y="169"/>
                    <a:pt x="2535" y="102"/>
                  </a:cubicBezTo>
                  <a:cubicBezTo>
                    <a:pt x="2492" y="37"/>
                    <a:pt x="2435" y="1"/>
                    <a:pt x="238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668;p54"/>
            <p:cNvSpPr/>
            <p:nvPr/>
          </p:nvSpPr>
          <p:spPr>
            <a:xfrm>
              <a:off x="4864475" y="1667400"/>
              <a:ext cx="45050" cy="28450"/>
            </a:xfrm>
            <a:custGeom>
              <a:avLst/>
              <a:gdLst/>
              <a:ahLst/>
              <a:cxnLst/>
              <a:rect l="l" t="t" r="r" b="b"/>
              <a:pathLst>
                <a:path w="1802" h="1138" extrusionOk="0">
                  <a:moveTo>
                    <a:pt x="1615" y="0"/>
                  </a:moveTo>
                  <a:cubicBezTo>
                    <a:pt x="1578" y="0"/>
                    <a:pt x="1540" y="11"/>
                    <a:pt x="1502" y="37"/>
                  </a:cubicBezTo>
                  <a:lnTo>
                    <a:pt x="134" y="804"/>
                  </a:lnTo>
                  <a:cubicBezTo>
                    <a:pt x="34" y="871"/>
                    <a:pt x="1" y="971"/>
                    <a:pt x="67" y="1071"/>
                  </a:cubicBezTo>
                  <a:cubicBezTo>
                    <a:pt x="101" y="1104"/>
                    <a:pt x="167" y="1137"/>
                    <a:pt x="234" y="1137"/>
                  </a:cubicBezTo>
                  <a:lnTo>
                    <a:pt x="301" y="1137"/>
                  </a:lnTo>
                  <a:lnTo>
                    <a:pt x="1702" y="337"/>
                  </a:lnTo>
                  <a:cubicBezTo>
                    <a:pt x="1769" y="270"/>
                    <a:pt x="1802" y="170"/>
                    <a:pt x="1769" y="70"/>
                  </a:cubicBezTo>
                  <a:cubicBezTo>
                    <a:pt x="1727" y="29"/>
                    <a:pt x="1673" y="0"/>
                    <a:pt x="16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669;p54"/>
            <p:cNvSpPr/>
            <p:nvPr/>
          </p:nvSpPr>
          <p:spPr>
            <a:xfrm>
              <a:off x="4875325" y="1694125"/>
              <a:ext cx="23375" cy="16725"/>
            </a:xfrm>
            <a:custGeom>
              <a:avLst/>
              <a:gdLst/>
              <a:ahLst/>
              <a:cxnLst/>
              <a:rect l="l" t="t" r="r" b="b"/>
              <a:pathLst>
                <a:path w="935" h="669" extrusionOk="0">
                  <a:moveTo>
                    <a:pt x="748" y="0"/>
                  </a:moveTo>
                  <a:cubicBezTo>
                    <a:pt x="719" y="0"/>
                    <a:pt x="691" y="11"/>
                    <a:pt x="667" y="35"/>
                  </a:cubicBezTo>
                  <a:lnTo>
                    <a:pt x="100" y="335"/>
                  </a:lnTo>
                  <a:cubicBezTo>
                    <a:pt x="34" y="402"/>
                    <a:pt x="0" y="502"/>
                    <a:pt x="67" y="569"/>
                  </a:cubicBezTo>
                  <a:cubicBezTo>
                    <a:pt x="67" y="635"/>
                    <a:pt x="134" y="669"/>
                    <a:pt x="200" y="669"/>
                  </a:cubicBezTo>
                  <a:cubicBezTo>
                    <a:pt x="234" y="669"/>
                    <a:pt x="267" y="669"/>
                    <a:pt x="300" y="635"/>
                  </a:cubicBezTo>
                  <a:lnTo>
                    <a:pt x="834" y="335"/>
                  </a:lnTo>
                  <a:cubicBezTo>
                    <a:pt x="901" y="302"/>
                    <a:pt x="934" y="168"/>
                    <a:pt x="901" y="102"/>
                  </a:cubicBezTo>
                  <a:cubicBezTo>
                    <a:pt x="858" y="37"/>
                    <a:pt x="801" y="0"/>
                    <a:pt x="74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670;p54"/>
            <p:cNvSpPr/>
            <p:nvPr/>
          </p:nvSpPr>
          <p:spPr>
            <a:xfrm>
              <a:off x="3666125" y="2062650"/>
              <a:ext cx="1276550" cy="739000"/>
            </a:xfrm>
            <a:custGeom>
              <a:avLst/>
              <a:gdLst/>
              <a:ahLst/>
              <a:cxnLst/>
              <a:rect l="l" t="t" r="r" b="b"/>
              <a:pathLst>
                <a:path w="51062" h="29560" extrusionOk="0">
                  <a:moveTo>
                    <a:pt x="50904" y="0"/>
                  </a:moveTo>
                  <a:cubicBezTo>
                    <a:pt x="50893" y="0"/>
                    <a:pt x="50882" y="2"/>
                    <a:pt x="50870" y="5"/>
                  </a:cubicBezTo>
                  <a:lnTo>
                    <a:pt x="67" y="29359"/>
                  </a:lnTo>
                  <a:cubicBezTo>
                    <a:pt x="34" y="29392"/>
                    <a:pt x="0" y="29459"/>
                    <a:pt x="34" y="29492"/>
                  </a:cubicBezTo>
                  <a:cubicBezTo>
                    <a:pt x="34" y="29526"/>
                    <a:pt x="67" y="29559"/>
                    <a:pt x="134" y="29559"/>
                  </a:cubicBezTo>
                  <a:cubicBezTo>
                    <a:pt x="134" y="29559"/>
                    <a:pt x="167" y="29559"/>
                    <a:pt x="167" y="29526"/>
                  </a:cubicBezTo>
                  <a:lnTo>
                    <a:pt x="50970" y="205"/>
                  </a:lnTo>
                  <a:cubicBezTo>
                    <a:pt x="51061" y="144"/>
                    <a:pt x="51014" y="0"/>
                    <a:pt x="5090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671;p54"/>
            <p:cNvSpPr/>
            <p:nvPr/>
          </p:nvSpPr>
          <p:spPr>
            <a:xfrm>
              <a:off x="3666125" y="2160775"/>
              <a:ext cx="1276375" cy="738425"/>
            </a:xfrm>
            <a:custGeom>
              <a:avLst/>
              <a:gdLst/>
              <a:ahLst/>
              <a:cxnLst/>
              <a:rect l="l" t="t" r="r" b="b"/>
              <a:pathLst>
                <a:path w="51055" h="29537" extrusionOk="0">
                  <a:moveTo>
                    <a:pt x="50929" y="0"/>
                  </a:moveTo>
                  <a:cubicBezTo>
                    <a:pt x="50911" y="0"/>
                    <a:pt x="50892" y="5"/>
                    <a:pt x="50870" y="16"/>
                  </a:cubicBezTo>
                  <a:lnTo>
                    <a:pt x="67" y="29337"/>
                  </a:lnTo>
                  <a:cubicBezTo>
                    <a:pt x="34" y="29370"/>
                    <a:pt x="0" y="29437"/>
                    <a:pt x="34" y="29470"/>
                  </a:cubicBezTo>
                  <a:cubicBezTo>
                    <a:pt x="34" y="29504"/>
                    <a:pt x="67" y="29537"/>
                    <a:pt x="134" y="29537"/>
                  </a:cubicBezTo>
                  <a:lnTo>
                    <a:pt x="167" y="29537"/>
                  </a:lnTo>
                  <a:lnTo>
                    <a:pt x="50970" y="183"/>
                  </a:lnTo>
                  <a:cubicBezTo>
                    <a:pt x="51054" y="127"/>
                    <a:pt x="51021" y="0"/>
                    <a:pt x="5092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672;p54"/>
            <p:cNvSpPr/>
            <p:nvPr/>
          </p:nvSpPr>
          <p:spPr>
            <a:xfrm>
              <a:off x="3665300" y="2258375"/>
              <a:ext cx="1276750" cy="738400"/>
            </a:xfrm>
            <a:custGeom>
              <a:avLst/>
              <a:gdLst/>
              <a:ahLst/>
              <a:cxnLst/>
              <a:rect l="l" t="t" r="r" b="b"/>
              <a:pathLst>
                <a:path w="51070" h="29536" extrusionOk="0">
                  <a:moveTo>
                    <a:pt x="50961" y="1"/>
                  </a:moveTo>
                  <a:cubicBezTo>
                    <a:pt x="50942" y="1"/>
                    <a:pt x="50923" y="5"/>
                    <a:pt x="50903" y="15"/>
                  </a:cubicBezTo>
                  <a:lnTo>
                    <a:pt x="100" y="29336"/>
                  </a:lnTo>
                  <a:cubicBezTo>
                    <a:pt x="0" y="29402"/>
                    <a:pt x="33" y="29536"/>
                    <a:pt x="167" y="29536"/>
                  </a:cubicBezTo>
                  <a:lnTo>
                    <a:pt x="200" y="29536"/>
                  </a:lnTo>
                  <a:lnTo>
                    <a:pt x="51003" y="181"/>
                  </a:lnTo>
                  <a:cubicBezTo>
                    <a:pt x="51070" y="148"/>
                    <a:pt x="51070" y="115"/>
                    <a:pt x="51070" y="48"/>
                  </a:cubicBezTo>
                  <a:cubicBezTo>
                    <a:pt x="51046" y="24"/>
                    <a:pt x="51006" y="1"/>
                    <a:pt x="5096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673;p54"/>
            <p:cNvSpPr/>
            <p:nvPr/>
          </p:nvSpPr>
          <p:spPr>
            <a:xfrm>
              <a:off x="3665300" y="2355750"/>
              <a:ext cx="1276750" cy="738600"/>
            </a:xfrm>
            <a:custGeom>
              <a:avLst/>
              <a:gdLst/>
              <a:ahLst/>
              <a:cxnLst/>
              <a:rect l="l" t="t" r="r" b="b"/>
              <a:pathLst>
                <a:path w="51070" h="29544" extrusionOk="0">
                  <a:moveTo>
                    <a:pt x="50984" y="0"/>
                  </a:moveTo>
                  <a:cubicBezTo>
                    <a:pt x="50958" y="0"/>
                    <a:pt x="50931" y="9"/>
                    <a:pt x="50903" y="22"/>
                  </a:cubicBezTo>
                  <a:lnTo>
                    <a:pt x="100" y="29343"/>
                  </a:lnTo>
                  <a:cubicBezTo>
                    <a:pt x="0" y="29410"/>
                    <a:pt x="33" y="29543"/>
                    <a:pt x="167" y="29543"/>
                  </a:cubicBezTo>
                  <a:lnTo>
                    <a:pt x="200" y="29543"/>
                  </a:lnTo>
                  <a:lnTo>
                    <a:pt x="51003" y="189"/>
                  </a:lnTo>
                  <a:cubicBezTo>
                    <a:pt x="51070" y="156"/>
                    <a:pt x="51070" y="89"/>
                    <a:pt x="51070" y="56"/>
                  </a:cubicBezTo>
                  <a:cubicBezTo>
                    <a:pt x="51050" y="17"/>
                    <a:pt x="51019" y="0"/>
                    <a:pt x="509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674;p54"/>
            <p:cNvSpPr/>
            <p:nvPr/>
          </p:nvSpPr>
          <p:spPr>
            <a:xfrm>
              <a:off x="3690300" y="2639825"/>
              <a:ext cx="169325" cy="440350"/>
            </a:xfrm>
            <a:custGeom>
              <a:avLst/>
              <a:gdLst/>
              <a:ahLst/>
              <a:cxnLst/>
              <a:rect l="l" t="t" r="r" b="b"/>
              <a:pathLst>
                <a:path w="6773" h="17614" extrusionOk="0">
                  <a:moveTo>
                    <a:pt x="6772" y="1"/>
                  </a:moveTo>
                  <a:lnTo>
                    <a:pt x="1" y="3904"/>
                  </a:lnTo>
                  <a:lnTo>
                    <a:pt x="1" y="17613"/>
                  </a:lnTo>
                  <a:lnTo>
                    <a:pt x="6772" y="13711"/>
                  </a:lnTo>
                  <a:lnTo>
                    <a:pt x="6772"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675;p54"/>
            <p:cNvSpPr/>
            <p:nvPr/>
          </p:nvSpPr>
          <p:spPr>
            <a:xfrm>
              <a:off x="3902125" y="2713225"/>
              <a:ext cx="169300" cy="244350"/>
            </a:xfrm>
            <a:custGeom>
              <a:avLst/>
              <a:gdLst/>
              <a:ahLst/>
              <a:cxnLst/>
              <a:rect l="l" t="t" r="r" b="b"/>
              <a:pathLst>
                <a:path w="6772" h="9774" extrusionOk="0">
                  <a:moveTo>
                    <a:pt x="6772" y="0"/>
                  </a:moveTo>
                  <a:lnTo>
                    <a:pt x="0" y="3903"/>
                  </a:lnTo>
                  <a:lnTo>
                    <a:pt x="0" y="9774"/>
                  </a:lnTo>
                  <a:lnTo>
                    <a:pt x="6772" y="5871"/>
                  </a:lnTo>
                  <a:lnTo>
                    <a:pt x="6772"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676;p54"/>
            <p:cNvSpPr/>
            <p:nvPr/>
          </p:nvSpPr>
          <p:spPr>
            <a:xfrm>
              <a:off x="3902125" y="2713225"/>
              <a:ext cx="169300" cy="244350"/>
            </a:xfrm>
            <a:custGeom>
              <a:avLst/>
              <a:gdLst/>
              <a:ahLst/>
              <a:cxnLst/>
              <a:rect l="l" t="t" r="r" b="b"/>
              <a:pathLst>
                <a:path w="6772" h="9774" extrusionOk="0">
                  <a:moveTo>
                    <a:pt x="6772" y="0"/>
                  </a:moveTo>
                  <a:lnTo>
                    <a:pt x="0" y="3903"/>
                  </a:lnTo>
                  <a:lnTo>
                    <a:pt x="0" y="9774"/>
                  </a:lnTo>
                  <a:lnTo>
                    <a:pt x="6772" y="5871"/>
                  </a:lnTo>
                  <a:lnTo>
                    <a:pt x="67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677;p54"/>
            <p:cNvSpPr/>
            <p:nvPr/>
          </p:nvSpPr>
          <p:spPr>
            <a:xfrm>
              <a:off x="4113950" y="2689025"/>
              <a:ext cx="169300" cy="146800"/>
            </a:xfrm>
            <a:custGeom>
              <a:avLst/>
              <a:gdLst/>
              <a:ahLst/>
              <a:cxnLst/>
              <a:rect l="l" t="t" r="r" b="b"/>
              <a:pathLst>
                <a:path w="6772" h="5872" extrusionOk="0">
                  <a:moveTo>
                    <a:pt x="6772" y="1"/>
                  </a:moveTo>
                  <a:lnTo>
                    <a:pt x="0" y="3904"/>
                  </a:lnTo>
                  <a:lnTo>
                    <a:pt x="0" y="5872"/>
                  </a:lnTo>
                  <a:lnTo>
                    <a:pt x="6772" y="1936"/>
                  </a:lnTo>
                  <a:lnTo>
                    <a:pt x="6772"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678;p54"/>
            <p:cNvSpPr/>
            <p:nvPr/>
          </p:nvSpPr>
          <p:spPr>
            <a:xfrm>
              <a:off x="4113950" y="2689025"/>
              <a:ext cx="169300" cy="146800"/>
            </a:xfrm>
            <a:custGeom>
              <a:avLst/>
              <a:gdLst/>
              <a:ahLst/>
              <a:cxnLst/>
              <a:rect l="l" t="t" r="r" b="b"/>
              <a:pathLst>
                <a:path w="6772" h="5872" extrusionOk="0">
                  <a:moveTo>
                    <a:pt x="6772" y="1"/>
                  </a:moveTo>
                  <a:lnTo>
                    <a:pt x="0" y="3904"/>
                  </a:lnTo>
                  <a:lnTo>
                    <a:pt x="0" y="5872"/>
                  </a:lnTo>
                  <a:lnTo>
                    <a:pt x="6772" y="1936"/>
                  </a:lnTo>
                  <a:lnTo>
                    <a:pt x="67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679;p54"/>
            <p:cNvSpPr/>
            <p:nvPr/>
          </p:nvSpPr>
          <p:spPr>
            <a:xfrm>
              <a:off x="4325750" y="2419675"/>
              <a:ext cx="169325" cy="293575"/>
            </a:xfrm>
            <a:custGeom>
              <a:avLst/>
              <a:gdLst/>
              <a:ahLst/>
              <a:cxnLst/>
              <a:rect l="l" t="t" r="r" b="b"/>
              <a:pathLst>
                <a:path w="6773" h="11743" extrusionOk="0">
                  <a:moveTo>
                    <a:pt x="6772" y="0"/>
                  </a:moveTo>
                  <a:lnTo>
                    <a:pt x="1" y="3937"/>
                  </a:lnTo>
                  <a:lnTo>
                    <a:pt x="1" y="11742"/>
                  </a:lnTo>
                  <a:lnTo>
                    <a:pt x="6772" y="7839"/>
                  </a:lnTo>
                  <a:lnTo>
                    <a:pt x="6772"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680;p54"/>
            <p:cNvSpPr/>
            <p:nvPr/>
          </p:nvSpPr>
          <p:spPr>
            <a:xfrm>
              <a:off x="4536750" y="2151150"/>
              <a:ext cx="170150" cy="439500"/>
            </a:xfrm>
            <a:custGeom>
              <a:avLst/>
              <a:gdLst/>
              <a:ahLst/>
              <a:cxnLst/>
              <a:rect l="l" t="t" r="r" b="b"/>
              <a:pathLst>
                <a:path w="6806" h="17580" extrusionOk="0">
                  <a:moveTo>
                    <a:pt x="6805" y="0"/>
                  </a:moveTo>
                  <a:lnTo>
                    <a:pt x="0" y="3903"/>
                  </a:lnTo>
                  <a:lnTo>
                    <a:pt x="0" y="17580"/>
                  </a:lnTo>
                  <a:lnTo>
                    <a:pt x="6805" y="13677"/>
                  </a:lnTo>
                  <a:lnTo>
                    <a:pt x="680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681;p54"/>
            <p:cNvSpPr/>
            <p:nvPr/>
          </p:nvSpPr>
          <p:spPr>
            <a:xfrm>
              <a:off x="4536750" y="2151150"/>
              <a:ext cx="170150" cy="439500"/>
            </a:xfrm>
            <a:custGeom>
              <a:avLst/>
              <a:gdLst/>
              <a:ahLst/>
              <a:cxnLst/>
              <a:rect l="l" t="t" r="r" b="b"/>
              <a:pathLst>
                <a:path w="6806" h="17580" extrusionOk="0">
                  <a:moveTo>
                    <a:pt x="6805" y="0"/>
                  </a:moveTo>
                  <a:lnTo>
                    <a:pt x="0" y="3903"/>
                  </a:lnTo>
                  <a:lnTo>
                    <a:pt x="0" y="17580"/>
                  </a:lnTo>
                  <a:lnTo>
                    <a:pt x="6805" y="13677"/>
                  </a:lnTo>
                  <a:lnTo>
                    <a:pt x="680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682;p54"/>
            <p:cNvSpPr/>
            <p:nvPr/>
          </p:nvSpPr>
          <p:spPr>
            <a:xfrm>
              <a:off x="4748550" y="2126125"/>
              <a:ext cx="169325" cy="342775"/>
            </a:xfrm>
            <a:custGeom>
              <a:avLst/>
              <a:gdLst/>
              <a:ahLst/>
              <a:cxnLst/>
              <a:rect l="l" t="t" r="r" b="b"/>
              <a:pathLst>
                <a:path w="6773" h="13711" extrusionOk="0">
                  <a:moveTo>
                    <a:pt x="6772" y="1"/>
                  </a:moveTo>
                  <a:lnTo>
                    <a:pt x="1" y="3937"/>
                  </a:lnTo>
                  <a:lnTo>
                    <a:pt x="1" y="13711"/>
                  </a:lnTo>
                  <a:lnTo>
                    <a:pt x="6772" y="9808"/>
                  </a:lnTo>
                  <a:lnTo>
                    <a:pt x="6772"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683;p54"/>
            <p:cNvSpPr/>
            <p:nvPr/>
          </p:nvSpPr>
          <p:spPr>
            <a:xfrm>
              <a:off x="4748550" y="2126125"/>
              <a:ext cx="169325" cy="342775"/>
            </a:xfrm>
            <a:custGeom>
              <a:avLst/>
              <a:gdLst/>
              <a:ahLst/>
              <a:cxnLst/>
              <a:rect l="l" t="t" r="r" b="b"/>
              <a:pathLst>
                <a:path w="6773" h="13711" extrusionOk="0">
                  <a:moveTo>
                    <a:pt x="6772" y="1"/>
                  </a:moveTo>
                  <a:lnTo>
                    <a:pt x="1" y="3937"/>
                  </a:lnTo>
                  <a:lnTo>
                    <a:pt x="1" y="13711"/>
                  </a:lnTo>
                  <a:lnTo>
                    <a:pt x="6772" y="9808"/>
                  </a:lnTo>
                  <a:lnTo>
                    <a:pt x="67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684;p54"/>
            <p:cNvSpPr/>
            <p:nvPr/>
          </p:nvSpPr>
          <p:spPr>
            <a:xfrm>
              <a:off x="2733800" y="1759200"/>
              <a:ext cx="777225" cy="2158250"/>
            </a:xfrm>
            <a:custGeom>
              <a:avLst/>
              <a:gdLst/>
              <a:ahLst/>
              <a:cxnLst/>
              <a:rect l="l" t="t" r="r" b="b"/>
              <a:pathLst>
                <a:path w="31089" h="86330" extrusionOk="0">
                  <a:moveTo>
                    <a:pt x="31089" y="1"/>
                  </a:moveTo>
                  <a:lnTo>
                    <a:pt x="0" y="17980"/>
                  </a:lnTo>
                  <a:lnTo>
                    <a:pt x="0" y="85228"/>
                  </a:lnTo>
                  <a:cubicBezTo>
                    <a:pt x="0" y="85528"/>
                    <a:pt x="67" y="85795"/>
                    <a:pt x="234" y="86062"/>
                  </a:cubicBezTo>
                  <a:cubicBezTo>
                    <a:pt x="334" y="86229"/>
                    <a:pt x="534" y="86329"/>
                    <a:pt x="734" y="86329"/>
                  </a:cubicBezTo>
                  <a:cubicBezTo>
                    <a:pt x="867" y="86329"/>
                    <a:pt x="967" y="86296"/>
                    <a:pt x="1068" y="86229"/>
                  </a:cubicBezTo>
                  <a:lnTo>
                    <a:pt x="31089" y="68883"/>
                  </a:lnTo>
                  <a:lnTo>
                    <a:pt x="3108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685;p54"/>
            <p:cNvSpPr/>
            <p:nvPr/>
          </p:nvSpPr>
          <p:spPr>
            <a:xfrm>
              <a:off x="2732950" y="3177725"/>
              <a:ext cx="778925" cy="603775"/>
            </a:xfrm>
            <a:custGeom>
              <a:avLst/>
              <a:gdLst/>
              <a:ahLst/>
              <a:cxnLst/>
              <a:rect l="l" t="t" r="r" b="b"/>
              <a:pathLst>
                <a:path w="31157" h="24151" extrusionOk="0">
                  <a:moveTo>
                    <a:pt x="31156" y="0"/>
                  </a:moveTo>
                  <a:lnTo>
                    <a:pt x="1" y="18013"/>
                  </a:lnTo>
                  <a:lnTo>
                    <a:pt x="1" y="24151"/>
                  </a:lnTo>
                  <a:lnTo>
                    <a:pt x="31156" y="6138"/>
                  </a:lnTo>
                  <a:lnTo>
                    <a:pt x="3115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686;p54"/>
            <p:cNvSpPr/>
            <p:nvPr/>
          </p:nvSpPr>
          <p:spPr>
            <a:xfrm>
              <a:off x="2790500" y="2196175"/>
              <a:ext cx="88425" cy="153475"/>
            </a:xfrm>
            <a:custGeom>
              <a:avLst/>
              <a:gdLst/>
              <a:ahLst/>
              <a:cxnLst/>
              <a:rect l="l" t="t" r="r" b="b"/>
              <a:pathLst>
                <a:path w="3537" h="6139" extrusionOk="0">
                  <a:moveTo>
                    <a:pt x="3536" y="1"/>
                  </a:moveTo>
                  <a:lnTo>
                    <a:pt x="0" y="2069"/>
                  </a:lnTo>
                  <a:lnTo>
                    <a:pt x="0" y="6138"/>
                  </a:lnTo>
                  <a:lnTo>
                    <a:pt x="3536" y="4104"/>
                  </a:lnTo>
                  <a:lnTo>
                    <a:pt x="3536"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687;p54"/>
            <p:cNvSpPr/>
            <p:nvPr/>
          </p:nvSpPr>
          <p:spPr>
            <a:xfrm>
              <a:off x="2927250" y="2195825"/>
              <a:ext cx="19225" cy="46250"/>
            </a:xfrm>
            <a:custGeom>
              <a:avLst/>
              <a:gdLst/>
              <a:ahLst/>
              <a:cxnLst/>
              <a:rect l="l" t="t" r="r" b="b"/>
              <a:pathLst>
                <a:path w="769" h="1850" extrusionOk="0">
                  <a:moveTo>
                    <a:pt x="96" y="1"/>
                  </a:moveTo>
                  <a:cubicBezTo>
                    <a:pt x="87" y="1"/>
                    <a:pt x="77" y="5"/>
                    <a:pt x="68" y="15"/>
                  </a:cubicBezTo>
                  <a:cubicBezTo>
                    <a:pt x="34" y="15"/>
                    <a:pt x="1" y="48"/>
                    <a:pt x="1" y="81"/>
                  </a:cubicBezTo>
                  <a:lnTo>
                    <a:pt x="1" y="1816"/>
                  </a:lnTo>
                  <a:cubicBezTo>
                    <a:pt x="1" y="1849"/>
                    <a:pt x="34" y="1849"/>
                    <a:pt x="68" y="1849"/>
                  </a:cubicBezTo>
                  <a:cubicBezTo>
                    <a:pt x="101" y="1816"/>
                    <a:pt x="134" y="1783"/>
                    <a:pt x="134" y="1749"/>
                  </a:cubicBezTo>
                  <a:lnTo>
                    <a:pt x="134" y="1015"/>
                  </a:lnTo>
                  <a:cubicBezTo>
                    <a:pt x="101" y="882"/>
                    <a:pt x="134" y="782"/>
                    <a:pt x="201" y="649"/>
                  </a:cubicBezTo>
                  <a:cubicBezTo>
                    <a:pt x="234" y="548"/>
                    <a:pt x="301" y="482"/>
                    <a:pt x="401" y="415"/>
                  </a:cubicBezTo>
                  <a:cubicBezTo>
                    <a:pt x="435" y="382"/>
                    <a:pt x="468" y="365"/>
                    <a:pt x="501" y="365"/>
                  </a:cubicBezTo>
                  <a:cubicBezTo>
                    <a:pt x="535" y="365"/>
                    <a:pt x="568" y="382"/>
                    <a:pt x="601" y="415"/>
                  </a:cubicBezTo>
                  <a:cubicBezTo>
                    <a:pt x="635" y="515"/>
                    <a:pt x="668" y="615"/>
                    <a:pt x="668" y="715"/>
                  </a:cubicBezTo>
                  <a:lnTo>
                    <a:pt x="668" y="1449"/>
                  </a:lnTo>
                  <a:cubicBezTo>
                    <a:pt x="668" y="1482"/>
                    <a:pt x="668" y="1482"/>
                    <a:pt x="701" y="1482"/>
                  </a:cubicBezTo>
                  <a:lnTo>
                    <a:pt x="735" y="1482"/>
                  </a:lnTo>
                  <a:cubicBezTo>
                    <a:pt x="735" y="1482"/>
                    <a:pt x="768" y="1449"/>
                    <a:pt x="768" y="1416"/>
                  </a:cubicBezTo>
                  <a:lnTo>
                    <a:pt x="768" y="649"/>
                  </a:lnTo>
                  <a:cubicBezTo>
                    <a:pt x="768" y="582"/>
                    <a:pt x="768" y="515"/>
                    <a:pt x="735" y="448"/>
                  </a:cubicBezTo>
                  <a:cubicBezTo>
                    <a:pt x="735" y="382"/>
                    <a:pt x="701" y="315"/>
                    <a:pt x="668" y="282"/>
                  </a:cubicBezTo>
                  <a:cubicBezTo>
                    <a:pt x="635" y="248"/>
                    <a:pt x="601" y="215"/>
                    <a:pt x="568" y="215"/>
                  </a:cubicBezTo>
                  <a:cubicBezTo>
                    <a:pt x="501" y="215"/>
                    <a:pt x="468" y="248"/>
                    <a:pt x="401" y="282"/>
                  </a:cubicBezTo>
                  <a:cubicBezTo>
                    <a:pt x="335" y="315"/>
                    <a:pt x="268" y="348"/>
                    <a:pt x="234" y="415"/>
                  </a:cubicBezTo>
                  <a:cubicBezTo>
                    <a:pt x="201" y="482"/>
                    <a:pt x="134" y="548"/>
                    <a:pt x="134" y="649"/>
                  </a:cubicBezTo>
                  <a:lnTo>
                    <a:pt x="134" y="48"/>
                  </a:lnTo>
                  <a:cubicBezTo>
                    <a:pt x="134" y="25"/>
                    <a:pt x="118" y="1"/>
                    <a:pt x="9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688;p54"/>
            <p:cNvSpPr/>
            <p:nvPr/>
          </p:nvSpPr>
          <p:spPr>
            <a:xfrm>
              <a:off x="2949775" y="2180325"/>
              <a:ext cx="13375" cy="44225"/>
            </a:xfrm>
            <a:custGeom>
              <a:avLst/>
              <a:gdLst/>
              <a:ahLst/>
              <a:cxnLst/>
              <a:rect l="l" t="t" r="r" b="b"/>
              <a:pathLst>
                <a:path w="535" h="1769" extrusionOk="0">
                  <a:moveTo>
                    <a:pt x="234" y="1"/>
                  </a:moveTo>
                  <a:cubicBezTo>
                    <a:pt x="201" y="1"/>
                    <a:pt x="167" y="34"/>
                    <a:pt x="167" y="68"/>
                  </a:cubicBezTo>
                  <a:lnTo>
                    <a:pt x="167" y="535"/>
                  </a:lnTo>
                  <a:lnTo>
                    <a:pt x="34" y="635"/>
                  </a:lnTo>
                  <a:cubicBezTo>
                    <a:pt x="34" y="635"/>
                    <a:pt x="1" y="668"/>
                    <a:pt x="1" y="701"/>
                  </a:cubicBezTo>
                  <a:cubicBezTo>
                    <a:pt x="1" y="725"/>
                    <a:pt x="17" y="749"/>
                    <a:pt x="27" y="749"/>
                  </a:cubicBezTo>
                  <a:cubicBezTo>
                    <a:pt x="31" y="749"/>
                    <a:pt x="34" y="745"/>
                    <a:pt x="34" y="735"/>
                  </a:cubicBezTo>
                  <a:lnTo>
                    <a:pt x="167" y="668"/>
                  </a:lnTo>
                  <a:lnTo>
                    <a:pt x="167" y="1435"/>
                  </a:lnTo>
                  <a:cubicBezTo>
                    <a:pt x="167" y="1502"/>
                    <a:pt x="167" y="1569"/>
                    <a:pt x="167" y="1602"/>
                  </a:cubicBezTo>
                  <a:cubicBezTo>
                    <a:pt x="201" y="1635"/>
                    <a:pt x="201" y="1702"/>
                    <a:pt x="234" y="1736"/>
                  </a:cubicBezTo>
                  <a:cubicBezTo>
                    <a:pt x="234" y="1769"/>
                    <a:pt x="267" y="1769"/>
                    <a:pt x="301" y="1769"/>
                  </a:cubicBezTo>
                  <a:cubicBezTo>
                    <a:pt x="334" y="1769"/>
                    <a:pt x="368" y="1769"/>
                    <a:pt x="401" y="1736"/>
                  </a:cubicBezTo>
                  <a:lnTo>
                    <a:pt x="501" y="1702"/>
                  </a:lnTo>
                  <a:cubicBezTo>
                    <a:pt x="534" y="1669"/>
                    <a:pt x="534" y="1635"/>
                    <a:pt x="534" y="1602"/>
                  </a:cubicBezTo>
                  <a:lnTo>
                    <a:pt x="534" y="1569"/>
                  </a:lnTo>
                  <a:cubicBezTo>
                    <a:pt x="534" y="1535"/>
                    <a:pt x="534" y="1535"/>
                    <a:pt x="501" y="1535"/>
                  </a:cubicBezTo>
                  <a:lnTo>
                    <a:pt x="434" y="1569"/>
                  </a:lnTo>
                  <a:cubicBezTo>
                    <a:pt x="401" y="1602"/>
                    <a:pt x="368" y="1619"/>
                    <a:pt x="343" y="1619"/>
                  </a:cubicBezTo>
                  <a:cubicBezTo>
                    <a:pt x="317" y="1619"/>
                    <a:pt x="301" y="1602"/>
                    <a:pt x="301" y="1569"/>
                  </a:cubicBezTo>
                  <a:cubicBezTo>
                    <a:pt x="301" y="1535"/>
                    <a:pt x="267" y="1469"/>
                    <a:pt x="301" y="1402"/>
                  </a:cubicBezTo>
                  <a:lnTo>
                    <a:pt x="301" y="635"/>
                  </a:lnTo>
                  <a:lnTo>
                    <a:pt x="501" y="501"/>
                  </a:lnTo>
                  <a:cubicBezTo>
                    <a:pt x="534" y="501"/>
                    <a:pt x="534" y="468"/>
                    <a:pt x="534" y="435"/>
                  </a:cubicBezTo>
                  <a:lnTo>
                    <a:pt x="534" y="401"/>
                  </a:lnTo>
                  <a:cubicBezTo>
                    <a:pt x="534" y="378"/>
                    <a:pt x="534" y="354"/>
                    <a:pt x="523" y="354"/>
                  </a:cubicBezTo>
                  <a:cubicBezTo>
                    <a:pt x="518" y="354"/>
                    <a:pt x="511" y="358"/>
                    <a:pt x="501" y="368"/>
                  </a:cubicBezTo>
                  <a:lnTo>
                    <a:pt x="301" y="468"/>
                  </a:lnTo>
                  <a:lnTo>
                    <a:pt x="301" y="34"/>
                  </a:lnTo>
                  <a:cubicBezTo>
                    <a:pt x="301" y="1"/>
                    <a:pt x="267" y="1"/>
                    <a:pt x="2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689;p54"/>
            <p:cNvSpPr/>
            <p:nvPr/>
          </p:nvSpPr>
          <p:spPr>
            <a:xfrm>
              <a:off x="2966450" y="2170825"/>
              <a:ext cx="13375" cy="45400"/>
            </a:xfrm>
            <a:custGeom>
              <a:avLst/>
              <a:gdLst/>
              <a:ahLst/>
              <a:cxnLst/>
              <a:rect l="l" t="t" r="r" b="b"/>
              <a:pathLst>
                <a:path w="535" h="1816" extrusionOk="0">
                  <a:moveTo>
                    <a:pt x="241" y="0"/>
                  </a:moveTo>
                  <a:cubicBezTo>
                    <a:pt x="237" y="0"/>
                    <a:pt x="234" y="4"/>
                    <a:pt x="234" y="14"/>
                  </a:cubicBezTo>
                  <a:lnTo>
                    <a:pt x="201" y="14"/>
                  </a:lnTo>
                  <a:cubicBezTo>
                    <a:pt x="168" y="14"/>
                    <a:pt x="168" y="47"/>
                    <a:pt x="168" y="81"/>
                  </a:cubicBezTo>
                  <a:lnTo>
                    <a:pt x="168" y="514"/>
                  </a:lnTo>
                  <a:lnTo>
                    <a:pt x="34" y="614"/>
                  </a:lnTo>
                  <a:cubicBezTo>
                    <a:pt x="1" y="614"/>
                    <a:pt x="1" y="648"/>
                    <a:pt x="1" y="681"/>
                  </a:cubicBezTo>
                  <a:lnTo>
                    <a:pt x="1" y="715"/>
                  </a:lnTo>
                  <a:cubicBezTo>
                    <a:pt x="1" y="748"/>
                    <a:pt x="1" y="748"/>
                    <a:pt x="34" y="748"/>
                  </a:cubicBezTo>
                  <a:lnTo>
                    <a:pt x="168" y="681"/>
                  </a:lnTo>
                  <a:lnTo>
                    <a:pt x="168" y="1448"/>
                  </a:lnTo>
                  <a:cubicBezTo>
                    <a:pt x="168" y="1515"/>
                    <a:pt x="168" y="1582"/>
                    <a:pt x="168" y="1615"/>
                  </a:cubicBezTo>
                  <a:cubicBezTo>
                    <a:pt x="168" y="1682"/>
                    <a:pt x="168" y="1715"/>
                    <a:pt x="201" y="1749"/>
                  </a:cubicBezTo>
                  <a:cubicBezTo>
                    <a:pt x="201" y="1782"/>
                    <a:pt x="234" y="1782"/>
                    <a:pt x="268" y="1815"/>
                  </a:cubicBezTo>
                  <a:cubicBezTo>
                    <a:pt x="301" y="1815"/>
                    <a:pt x="334" y="1782"/>
                    <a:pt x="368" y="1782"/>
                  </a:cubicBezTo>
                  <a:lnTo>
                    <a:pt x="468" y="1715"/>
                  </a:lnTo>
                  <a:cubicBezTo>
                    <a:pt x="501" y="1682"/>
                    <a:pt x="534" y="1649"/>
                    <a:pt x="534" y="1649"/>
                  </a:cubicBezTo>
                  <a:lnTo>
                    <a:pt x="534" y="1582"/>
                  </a:lnTo>
                  <a:cubicBezTo>
                    <a:pt x="534" y="1582"/>
                    <a:pt x="501" y="1548"/>
                    <a:pt x="468" y="1548"/>
                  </a:cubicBezTo>
                  <a:lnTo>
                    <a:pt x="401" y="1615"/>
                  </a:lnTo>
                  <a:cubicBezTo>
                    <a:pt x="368" y="1632"/>
                    <a:pt x="343" y="1640"/>
                    <a:pt x="322" y="1640"/>
                  </a:cubicBezTo>
                  <a:cubicBezTo>
                    <a:pt x="301" y="1640"/>
                    <a:pt x="284" y="1632"/>
                    <a:pt x="268" y="1615"/>
                  </a:cubicBezTo>
                  <a:cubicBezTo>
                    <a:pt x="268" y="1548"/>
                    <a:pt x="234" y="1482"/>
                    <a:pt x="268" y="1415"/>
                  </a:cubicBezTo>
                  <a:lnTo>
                    <a:pt x="268" y="648"/>
                  </a:lnTo>
                  <a:lnTo>
                    <a:pt x="468" y="514"/>
                  </a:lnTo>
                  <a:cubicBezTo>
                    <a:pt x="501" y="481"/>
                    <a:pt x="501" y="481"/>
                    <a:pt x="501" y="448"/>
                  </a:cubicBezTo>
                  <a:lnTo>
                    <a:pt x="501" y="414"/>
                  </a:lnTo>
                  <a:cubicBezTo>
                    <a:pt x="501" y="381"/>
                    <a:pt x="501" y="348"/>
                    <a:pt x="468" y="348"/>
                  </a:cubicBezTo>
                  <a:lnTo>
                    <a:pt x="268" y="481"/>
                  </a:lnTo>
                  <a:lnTo>
                    <a:pt x="268" y="47"/>
                  </a:lnTo>
                  <a:cubicBezTo>
                    <a:pt x="268" y="24"/>
                    <a:pt x="251" y="0"/>
                    <a:pt x="24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690;p54"/>
            <p:cNvSpPr/>
            <p:nvPr/>
          </p:nvSpPr>
          <p:spPr>
            <a:xfrm>
              <a:off x="2983975" y="2169150"/>
              <a:ext cx="19200" cy="53750"/>
            </a:xfrm>
            <a:custGeom>
              <a:avLst/>
              <a:gdLst/>
              <a:ahLst/>
              <a:cxnLst/>
              <a:rect l="l" t="t" r="r" b="b"/>
              <a:pathLst>
                <a:path w="768" h="2150" extrusionOk="0">
                  <a:moveTo>
                    <a:pt x="464" y="167"/>
                  </a:moveTo>
                  <a:cubicBezTo>
                    <a:pt x="478" y="167"/>
                    <a:pt x="491" y="171"/>
                    <a:pt x="501" y="181"/>
                  </a:cubicBezTo>
                  <a:cubicBezTo>
                    <a:pt x="534" y="181"/>
                    <a:pt x="567" y="214"/>
                    <a:pt x="567" y="214"/>
                  </a:cubicBezTo>
                  <a:cubicBezTo>
                    <a:pt x="601" y="281"/>
                    <a:pt x="634" y="315"/>
                    <a:pt x="634" y="348"/>
                  </a:cubicBezTo>
                  <a:cubicBezTo>
                    <a:pt x="634" y="415"/>
                    <a:pt x="634" y="481"/>
                    <a:pt x="634" y="515"/>
                  </a:cubicBezTo>
                  <a:lnTo>
                    <a:pt x="634" y="681"/>
                  </a:lnTo>
                  <a:cubicBezTo>
                    <a:pt x="634" y="748"/>
                    <a:pt x="634" y="815"/>
                    <a:pt x="634" y="882"/>
                  </a:cubicBezTo>
                  <a:cubicBezTo>
                    <a:pt x="601" y="948"/>
                    <a:pt x="601" y="982"/>
                    <a:pt x="567" y="1048"/>
                  </a:cubicBezTo>
                  <a:cubicBezTo>
                    <a:pt x="567" y="1115"/>
                    <a:pt x="534" y="1148"/>
                    <a:pt x="501" y="1215"/>
                  </a:cubicBezTo>
                  <a:cubicBezTo>
                    <a:pt x="467" y="1249"/>
                    <a:pt x="434" y="1282"/>
                    <a:pt x="367" y="1315"/>
                  </a:cubicBezTo>
                  <a:cubicBezTo>
                    <a:pt x="334" y="1349"/>
                    <a:pt x="300" y="1349"/>
                    <a:pt x="234" y="1349"/>
                  </a:cubicBezTo>
                  <a:cubicBezTo>
                    <a:pt x="200" y="1349"/>
                    <a:pt x="167" y="1315"/>
                    <a:pt x="167" y="1282"/>
                  </a:cubicBezTo>
                  <a:cubicBezTo>
                    <a:pt x="134" y="1249"/>
                    <a:pt x="134" y="1215"/>
                    <a:pt x="100" y="1182"/>
                  </a:cubicBezTo>
                  <a:cubicBezTo>
                    <a:pt x="100" y="1148"/>
                    <a:pt x="100" y="1082"/>
                    <a:pt x="100" y="1048"/>
                  </a:cubicBezTo>
                  <a:lnTo>
                    <a:pt x="100" y="815"/>
                  </a:lnTo>
                  <a:cubicBezTo>
                    <a:pt x="100" y="782"/>
                    <a:pt x="100" y="715"/>
                    <a:pt x="100" y="648"/>
                  </a:cubicBezTo>
                  <a:cubicBezTo>
                    <a:pt x="134" y="581"/>
                    <a:pt x="134" y="515"/>
                    <a:pt x="167" y="481"/>
                  </a:cubicBezTo>
                  <a:cubicBezTo>
                    <a:pt x="200" y="415"/>
                    <a:pt x="200" y="348"/>
                    <a:pt x="234" y="315"/>
                  </a:cubicBezTo>
                  <a:cubicBezTo>
                    <a:pt x="267" y="281"/>
                    <a:pt x="334" y="214"/>
                    <a:pt x="367" y="214"/>
                  </a:cubicBezTo>
                  <a:cubicBezTo>
                    <a:pt x="391" y="191"/>
                    <a:pt x="431" y="167"/>
                    <a:pt x="464" y="167"/>
                  </a:cubicBezTo>
                  <a:close/>
                  <a:moveTo>
                    <a:pt x="510" y="0"/>
                  </a:moveTo>
                  <a:cubicBezTo>
                    <a:pt x="464" y="0"/>
                    <a:pt x="424" y="24"/>
                    <a:pt x="401" y="48"/>
                  </a:cubicBezTo>
                  <a:cubicBezTo>
                    <a:pt x="300" y="81"/>
                    <a:pt x="267" y="148"/>
                    <a:pt x="200" y="214"/>
                  </a:cubicBezTo>
                  <a:cubicBezTo>
                    <a:pt x="167" y="281"/>
                    <a:pt x="134" y="348"/>
                    <a:pt x="100" y="415"/>
                  </a:cubicBezTo>
                  <a:lnTo>
                    <a:pt x="100" y="281"/>
                  </a:lnTo>
                  <a:cubicBezTo>
                    <a:pt x="100" y="248"/>
                    <a:pt x="67" y="248"/>
                    <a:pt x="67" y="248"/>
                  </a:cubicBezTo>
                  <a:lnTo>
                    <a:pt x="34" y="248"/>
                  </a:lnTo>
                  <a:cubicBezTo>
                    <a:pt x="0" y="281"/>
                    <a:pt x="0" y="315"/>
                    <a:pt x="0" y="348"/>
                  </a:cubicBezTo>
                  <a:lnTo>
                    <a:pt x="0" y="2082"/>
                  </a:lnTo>
                  <a:cubicBezTo>
                    <a:pt x="0" y="2149"/>
                    <a:pt x="0" y="2149"/>
                    <a:pt x="34" y="2149"/>
                  </a:cubicBezTo>
                  <a:lnTo>
                    <a:pt x="67" y="2149"/>
                  </a:lnTo>
                  <a:cubicBezTo>
                    <a:pt x="67" y="2116"/>
                    <a:pt x="100" y="2082"/>
                    <a:pt x="100" y="2049"/>
                  </a:cubicBezTo>
                  <a:lnTo>
                    <a:pt x="100" y="1415"/>
                  </a:lnTo>
                  <a:cubicBezTo>
                    <a:pt x="134" y="1482"/>
                    <a:pt x="167" y="1482"/>
                    <a:pt x="200" y="1515"/>
                  </a:cubicBezTo>
                  <a:cubicBezTo>
                    <a:pt x="267" y="1515"/>
                    <a:pt x="334" y="1515"/>
                    <a:pt x="401" y="1482"/>
                  </a:cubicBezTo>
                  <a:cubicBezTo>
                    <a:pt x="434" y="1415"/>
                    <a:pt x="501" y="1382"/>
                    <a:pt x="567" y="1315"/>
                  </a:cubicBezTo>
                  <a:cubicBezTo>
                    <a:pt x="601" y="1249"/>
                    <a:pt x="634" y="1182"/>
                    <a:pt x="667" y="1115"/>
                  </a:cubicBezTo>
                  <a:cubicBezTo>
                    <a:pt x="701" y="1048"/>
                    <a:pt x="701" y="948"/>
                    <a:pt x="734" y="882"/>
                  </a:cubicBezTo>
                  <a:cubicBezTo>
                    <a:pt x="767" y="782"/>
                    <a:pt x="767" y="715"/>
                    <a:pt x="767" y="648"/>
                  </a:cubicBezTo>
                  <a:lnTo>
                    <a:pt x="767" y="448"/>
                  </a:lnTo>
                  <a:cubicBezTo>
                    <a:pt x="734" y="381"/>
                    <a:pt x="734" y="315"/>
                    <a:pt x="734" y="248"/>
                  </a:cubicBezTo>
                  <a:cubicBezTo>
                    <a:pt x="701" y="181"/>
                    <a:pt x="701" y="114"/>
                    <a:pt x="667" y="81"/>
                  </a:cubicBezTo>
                  <a:cubicBezTo>
                    <a:pt x="634" y="48"/>
                    <a:pt x="601" y="14"/>
                    <a:pt x="567" y="14"/>
                  </a:cubicBezTo>
                  <a:cubicBezTo>
                    <a:pt x="548" y="5"/>
                    <a:pt x="528" y="0"/>
                    <a:pt x="51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691;p54"/>
            <p:cNvSpPr/>
            <p:nvPr/>
          </p:nvSpPr>
          <p:spPr>
            <a:xfrm>
              <a:off x="3008150" y="2165325"/>
              <a:ext cx="4200" cy="30875"/>
            </a:xfrm>
            <a:custGeom>
              <a:avLst/>
              <a:gdLst/>
              <a:ahLst/>
              <a:cxnLst/>
              <a:rect l="l" t="t" r="r" b="b"/>
              <a:pathLst>
                <a:path w="168" h="1235" extrusionOk="0">
                  <a:moveTo>
                    <a:pt x="101" y="1"/>
                  </a:moveTo>
                  <a:lnTo>
                    <a:pt x="34" y="67"/>
                  </a:lnTo>
                  <a:cubicBezTo>
                    <a:pt x="34" y="67"/>
                    <a:pt x="1" y="67"/>
                    <a:pt x="1" y="101"/>
                  </a:cubicBezTo>
                  <a:cubicBezTo>
                    <a:pt x="1" y="101"/>
                    <a:pt x="1" y="134"/>
                    <a:pt x="1" y="134"/>
                  </a:cubicBezTo>
                  <a:lnTo>
                    <a:pt x="1" y="267"/>
                  </a:lnTo>
                  <a:cubicBezTo>
                    <a:pt x="1" y="301"/>
                    <a:pt x="34" y="301"/>
                    <a:pt x="34" y="301"/>
                  </a:cubicBezTo>
                  <a:lnTo>
                    <a:pt x="134" y="267"/>
                  </a:lnTo>
                  <a:cubicBezTo>
                    <a:pt x="134" y="267"/>
                    <a:pt x="134" y="234"/>
                    <a:pt x="167" y="234"/>
                  </a:cubicBezTo>
                  <a:cubicBezTo>
                    <a:pt x="167" y="201"/>
                    <a:pt x="167" y="201"/>
                    <a:pt x="167" y="167"/>
                  </a:cubicBezTo>
                  <a:lnTo>
                    <a:pt x="134" y="67"/>
                  </a:lnTo>
                  <a:lnTo>
                    <a:pt x="134" y="1"/>
                  </a:lnTo>
                  <a:close/>
                  <a:moveTo>
                    <a:pt x="101" y="935"/>
                  </a:moveTo>
                  <a:lnTo>
                    <a:pt x="34" y="1001"/>
                  </a:lnTo>
                  <a:cubicBezTo>
                    <a:pt x="34" y="1001"/>
                    <a:pt x="1" y="1001"/>
                    <a:pt x="1" y="1035"/>
                  </a:cubicBezTo>
                  <a:cubicBezTo>
                    <a:pt x="1" y="1035"/>
                    <a:pt x="1" y="1068"/>
                    <a:pt x="1" y="1068"/>
                  </a:cubicBezTo>
                  <a:lnTo>
                    <a:pt x="1" y="1201"/>
                  </a:lnTo>
                  <a:cubicBezTo>
                    <a:pt x="1" y="1235"/>
                    <a:pt x="34" y="1235"/>
                    <a:pt x="34" y="1235"/>
                  </a:cubicBezTo>
                  <a:lnTo>
                    <a:pt x="134" y="1201"/>
                  </a:lnTo>
                  <a:cubicBezTo>
                    <a:pt x="134" y="1168"/>
                    <a:pt x="134" y="1168"/>
                    <a:pt x="167" y="1168"/>
                  </a:cubicBezTo>
                  <a:cubicBezTo>
                    <a:pt x="167" y="1135"/>
                    <a:pt x="167" y="1135"/>
                    <a:pt x="167" y="1101"/>
                  </a:cubicBezTo>
                  <a:lnTo>
                    <a:pt x="134" y="968"/>
                  </a:lnTo>
                  <a:cubicBezTo>
                    <a:pt x="134" y="968"/>
                    <a:pt x="167" y="935"/>
                    <a:pt x="134" y="935"/>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692;p54"/>
            <p:cNvSpPr/>
            <p:nvPr/>
          </p:nvSpPr>
          <p:spPr>
            <a:xfrm>
              <a:off x="3016500" y="2131125"/>
              <a:ext cx="17525" cy="65075"/>
            </a:xfrm>
            <a:custGeom>
              <a:avLst/>
              <a:gdLst/>
              <a:ahLst/>
              <a:cxnLst/>
              <a:rect l="l" t="t" r="r" b="b"/>
              <a:pathLst>
                <a:path w="701" h="2603" extrusionOk="0">
                  <a:moveTo>
                    <a:pt x="634" y="1"/>
                  </a:moveTo>
                  <a:cubicBezTo>
                    <a:pt x="634" y="1"/>
                    <a:pt x="601" y="1"/>
                    <a:pt x="601" y="34"/>
                  </a:cubicBezTo>
                  <a:lnTo>
                    <a:pt x="601" y="68"/>
                  </a:lnTo>
                  <a:lnTo>
                    <a:pt x="34" y="2569"/>
                  </a:lnTo>
                  <a:cubicBezTo>
                    <a:pt x="0" y="2569"/>
                    <a:pt x="0" y="2569"/>
                    <a:pt x="34" y="2603"/>
                  </a:cubicBezTo>
                  <a:lnTo>
                    <a:pt x="100" y="2603"/>
                  </a:lnTo>
                  <a:cubicBezTo>
                    <a:pt x="100" y="2569"/>
                    <a:pt x="100" y="2569"/>
                    <a:pt x="100" y="2569"/>
                  </a:cubicBezTo>
                  <a:lnTo>
                    <a:pt x="701" y="68"/>
                  </a:lnTo>
                  <a:cubicBezTo>
                    <a:pt x="701" y="34"/>
                    <a:pt x="701" y="34"/>
                    <a:pt x="701" y="34"/>
                  </a:cubicBezTo>
                  <a:cubicBezTo>
                    <a:pt x="701" y="1"/>
                    <a:pt x="701" y="1"/>
                    <a:pt x="7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693;p54"/>
            <p:cNvSpPr/>
            <p:nvPr/>
          </p:nvSpPr>
          <p:spPr>
            <a:xfrm>
              <a:off x="3028175" y="2124475"/>
              <a:ext cx="17525" cy="65900"/>
            </a:xfrm>
            <a:custGeom>
              <a:avLst/>
              <a:gdLst/>
              <a:ahLst/>
              <a:cxnLst/>
              <a:rect l="l" t="t" r="r" b="b"/>
              <a:pathLst>
                <a:path w="701" h="2636" extrusionOk="0">
                  <a:moveTo>
                    <a:pt x="634" y="0"/>
                  </a:moveTo>
                  <a:cubicBezTo>
                    <a:pt x="601" y="0"/>
                    <a:pt x="601" y="33"/>
                    <a:pt x="601" y="33"/>
                  </a:cubicBezTo>
                  <a:lnTo>
                    <a:pt x="601" y="67"/>
                  </a:lnTo>
                  <a:lnTo>
                    <a:pt x="0" y="2569"/>
                  </a:lnTo>
                  <a:lnTo>
                    <a:pt x="0" y="2602"/>
                  </a:lnTo>
                  <a:cubicBezTo>
                    <a:pt x="0" y="2602"/>
                    <a:pt x="0" y="2602"/>
                    <a:pt x="0" y="2635"/>
                  </a:cubicBezTo>
                  <a:lnTo>
                    <a:pt x="67" y="2635"/>
                  </a:lnTo>
                  <a:lnTo>
                    <a:pt x="100" y="2602"/>
                  </a:lnTo>
                  <a:lnTo>
                    <a:pt x="100" y="2569"/>
                  </a:lnTo>
                  <a:lnTo>
                    <a:pt x="667" y="67"/>
                  </a:lnTo>
                  <a:cubicBezTo>
                    <a:pt x="667" y="33"/>
                    <a:pt x="667" y="33"/>
                    <a:pt x="667" y="33"/>
                  </a:cubicBezTo>
                  <a:cubicBezTo>
                    <a:pt x="701" y="0"/>
                    <a:pt x="701" y="0"/>
                    <a:pt x="6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694;p54"/>
            <p:cNvSpPr/>
            <p:nvPr/>
          </p:nvSpPr>
          <p:spPr>
            <a:xfrm>
              <a:off x="3049025" y="2124475"/>
              <a:ext cx="30025" cy="47550"/>
            </a:xfrm>
            <a:custGeom>
              <a:avLst/>
              <a:gdLst/>
              <a:ahLst/>
              <a:cxnLst/>
              <a:rect l="l" t="t" r="r" b="b"/>
              <a:pathLst>
                <a:path w="1201" h="1902" extrusionOk="0">
                  <a:moveTo>
                    <a:pt x="1034" y="0"/>
                  </a:moveTo>
                  <a:cubicBezTo>
                    <a:pt x="967" y="0"/>
                    <a:pt x="934" y="0"/>
                    <a:pt x="901" y="33"/>
                  </a:cubicBezTo>
                  <a:cubicBezTo>
                    <a:pt x="834" y="67"/>
                    <a:pt x="767" y="133"/>
                    <a:pt x="734" y="200"/>
                  </a:cubicBezTo>
                  <a:cubicBezTo>
                    <a:pt x="667" y="267"/>
                    <a:pt x="634" y="367"/>
                    <a:pt x="601" y="434"/>
                  </a:cubicBezTo>
                  <a:cubicBezTo>
                    <a:pt x="601" y="400"/>
                    <a:pt x="534" y="334"/>
                    <a:pt x="500" y="334"/>
                  </a:cubicBezTo>
                  <a:cubicBezTo>
                    <a:pt x="473" y="320"/>
                    <a:pt x="445" y="312"/>
                    <a:pt x="420" y="312"/>
                  </a:cubicBezTo>
                  <a:cubicBezTo>
                    <a:pt x="384" y="312"/>
                    <a:pt x="353" y="328"/>
                    <a:pt x="334" y="367"/>
                  </a:cubicBezTo>
                  <a:cubicBezTo>
                    <a:pt x="267" y="400"/>
                    <a:pt x="234" y="434"/>
                    <a:pt x="200" y="500"/>
                  </a:cubicBezTo>
                  <a:cubicBezTo>
                    <a:pt x="134" y="534"/>
                    <a:pt x="100" y="600"/>
                    <a:pt x="67" y="667"/>
                  </a:cubicBezTo>
                  <a:lnTo>
                    <a:pt x="100" y="567"/>
                  </a:lnTo>
                  <a:cubicBezTo>
                    <a:pt x="100" y="534"/>
                    <a:pt x="100" y="534"/>
                    <a:pt x="67" y="534"/>
                  </a:cubicBezTo>
                  <a:lnTo>
                    <a:pt x="33" y="534"/>
                  </a:lnTo>
                  <a:cubicBezTo>
                    <a:pt x="33" y="534"/>
                    <a:pt x="0" y="567"/>
                    <a:pt x="0" y="600"/>
                  </a:cubicBezTo>
                  <a:lnTo>
                    <a:pt x="0" y="1835"/>
                  </a:lnTo>
                  <a:cubicBezTo>
                    <a:pt x="0" y="1868"/>
                    <a:pt x="33" y="1901"/>
                    <a:pt x="33" y="1901"/>
                  </a:cubicBezTo>
                  <a:lnTo>
                    <a:pt x="67" y="1901"/>
                  </a:lnTo>
                  <a:cubicBezTo>
                    <a:pt x="100" y="1868"/>
                    <a:pt x="134" y="1835"/>
                    <a:pt x="100" y="1801"/>
                  </a:cubicBezTo>
                  <a:lnTo>
                    <a:pt x="100" y="1067"/>
                  </a:lnTo>
                  <a:cubicBezTo>
                    <a:pt x="100" y="967"/>
                    <a:pt x="134" y="901"/>
                    <a:pt x="134" y="834"/>
                  </a:cubicBezTo>
                  <a:cubicBezTo>
                    <a:pt x="167" y="767"/>
                    <a:pt x="167" y="734"/>
                    <a:pt x="200" y="667"/>
                  </a:cubicBezTo>
                  <a:cubicBezTo>
                    <a:pt x="200" y="634"/>
                    <a:pt x="234" y="600"/>
                    <a:pt x="267" y="567"/>
                  </a:cubicBezTo>
                  <a:cubicBezTo>
                    <a:pt x="300" y="534"/>
                    <a:pt x="300" y="500"/>
                    <a:pt x="334" y="500"/>
                  </a:cubicBezTo>
                  <a:cubicBezTo>
                    <a:pt x="367" y="467"/>
                    <a:pt x="400" y="467"/>
                    <a:pt x="434" y="467"/>
                  </a:cubicBezTo>
                  <a:cubicBezTo>
                    <a:pt x="467" y="467"/>
                    <a:pt x="500" y="467"/>
                    <a:pt x="500" y="500"/>
                  </a:cubicBezTo>
                  <a:cubicBezTo>
                    <a:pt x="534" y="500"/>
                    <a:pt x="567" y="567"/>
                    <a:pt x="567" y="600"/>
                  </a:cubicBezTo>
                  <a:cubicBezTo>
                    <a:pt x="567" y="667"/>
                    <a:pt x="567" y="734"/>
                    <a:pt x="567" y="801"/>
                  </a:cubicBezTo>
                  <a:lnTo>
                    <a:pt x="567" y="1534"/>
                  </a:lnTo>
                  <a:cubicBezTo>
                    <a:pt x="567" y="1568"/>
                    <a:pt x="601" y="1568"/>
                    <a:pt x="634" y="1568"/>
                  </a:cubicBezTo>
                  <a:cubicBezTo>
                    <a:pt x="667" y="1568"/>
                    <a:pt x="701" y="1534"/>
                    <a:pt x="667" y="1501"/>
                  </a:cubicBezTo>
                  <a:lnTo>
                    <a:pt x="667" y="767"/>
                  </a:lnTo>
                  <a:cubicBezTo>
                    <a:pt x="667" y="667"/>
                    <a:pt x="667" y="600"/>
                    <a:pt x="667" y="534"/>
                  </a:cubicBezTo>
                  <a:cubicBezTo>
                    <a:pt x="701" y="467"/>
                    <a:pt x="701" y="400"/>
                    <a:pt x="734" y="367"/>
                  </a:cubicBezTo>
                  <a:cubicBezTo>
                    <a:pt x="767" y="300"/>
                    <a:pt x="801" y="267"/>
                    <a:pt x="801" y="234"/>
                  </a:cubicBezTo>
                  <a:cubicBezTo>
                    <a:pt x="834" y="200"/>
                    <a:pt x="867" y="200"/>
                    <a:pt x="901" y="167"/>
                  </a:cubicBezTo>
                  <a:cubicBezTo>
                    <a:pt x="934" y="167"/>
                    <a:pt x="934" y="133"/>
                    <a:pt x="967" y="133"/>
                  </a:cubicBezTo>
                  <a:cubicBezTo>
                    <a:pt x="1001" y="133"/>
                    <a:pt x="1034" y="167"/>
                    <a:pt x="1068" y="167"/>
                  </a:cubicBezTo>
                  <a:cubicBezTo>
                    <a:pt x="1068" y="200"/>
                    <a:pt x="1101" y="234"/>
                    <a:pt x="1101" y="267"/>
                  </a:cubicBezTo>
                  <a:cubicBezTo>
                    <a:pt x="1101" y="334"/>
                    <a:pt x="1101" y="400"/>
                    <a:pt x="1101" y="500"/>
                  </a:cubicBezTo>
                  <a:lnTo>
                    <a:pt x="1101" y="1234"/>
                  </a:lnTo>
                  <a:cubicBezTo>
                    <a:pt x="1101" y="1268"/>
                    <a:pt x="1134" y="1268"/>
                    <a:pt x="1134" y="1268"/>
                  </a:cubicBezTo>
                  <a:lnTo>
                    <a:pt x="1168" y="1268"/>
                  </a:lnTo>
                  <a:cubicBezTo>
                    <a:pt x="1201" y="1234"/>
                    <a:pt x="1201" y="1201"/>
                    <a:pt x="1201" y="1201"/>
                  </a:cubicBezTo>
                  <a:lnTo>
                    <a:pt x="1201" y="400"/>
                  </a:lnTo>
                  <a:cubicBezTo>
                    <a:pt x="1201" y="334"/>
                    <a:pt x="1201" y="267"/>
                    <a:pt x="1201" y="167"/>
                  </a:cubicBezTo>
                  <a:cubicBezTo>
                    <a:pt x="1168" y="133"/>
                    <a:pt x="1168" y="67"/>
                    <a:pt x="1134" y="33"/>
                  </a:cubicBezTo>
                  <a:cubicBezTo>
                    <a:pt x="1101" y="0"/>
                    <a:pt x="1068" y="0"/>
                    <a:pt x="10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695;p54"/>
            <p:cNvSpPr/>
            <p:nvPr/>
          </p:nvSpPr>
          <p:spPr>
            <a:xfrm>
              <a:off x="3084050" y="2106950"/>
              <a:ext cx="19200" cy="55075"/>
            </a:xfrm>
            <a:custGeom>
              <a:avLst/>
              <a:gdLst/>
              <a:ahLst/>
              <a:cxnLst/>
              <a:rect l="l" t="t" r="r" b="b"/>
              <a:pathLst>
                <a:path w="768" h="2203" extrusionOk="0">
                  <a:moveTo>
                    <a:pt x="734" y="1"/>
                  </a:moveTo>
                  <a:lnTo>
                    <a:pt x="701" y="34"/>
                  </a:lnTo>
                  <a:lnTo>
                    <a:pt x="667" y="34"/>
                  </a:lnTo>
                  <a:cubicBezTo>
                    <a:pt x="667" y="67"/>
                    <a:pt x="667" y="67"/>
                    <a:pt x="667" y="67"/>
                  </a:cubicBezTo>
                  <a:lnTo>
                    <a:pt x="367" y="1301"/>
                  </a:lnTo>
                  <a:lnTo>
                    <a:pt x="100" y="401"/>
                  </a:lnTo>
                  <a:lnTo>
                    <a:pt x="67" y="401"/>
                  </a:lnTo>
                  <a:lnTo>
                    <a:pt x="33" y="434"/>
                  </a:lnTo>
                  <a:lnTo>
                    <a:pt x="0" y="468"/>
                  </a:lnTo>
                  <a:cubicBezTo>
                    <a:pt x="0" y="468"/>
                    <a:pt x="0" y="501"/>
                    <a:pt x="0" y="501"/>
                  </a:cubicBezTo>
                  <a:cubicBezTo>
                    <a:pt x="0" y="534"/>
                    <a:pt x="0" y="534"/>
                    <a:pt x="0" y="568"/>
                  </a:cubicBezTo>
                  <a:lnTo>
                    <a:pt x="334" y="1568"/>
                  </a:lnTo>
                  <a:lnTo>
                    <a:pt x="200" y="2102"/>
                  </a:lnTo>
                  <a:lnTo>
                    <a:pt x="200" y="2169"/>
                  </a:lnTo>
                  <a:cubicBezTo>
                    <a:pt x="200" y="2169"/>
                    <a:pt x="200" y="2202"/>
                    <a:pt x="200" y="2202"/>
                  </a:cubicBezTo>
                  <a:lnTo>
                    <a:pt x="267" y="2202"/>
                  </a:lnTo>
                  <a:lnTo>
                    <a:pt x="300" y="2169"/>
                  </a:lnTo>
                  <a:lnTo>
                    <a:pt x="300" y="2135"/>
                  </a:lnTo>
                  <a:lnTo>
                    <a:pt x="767" y="101"/>
                  </a:lnTo>
                  <a:lnTo>
                    <a:pt x="767" y="34"/>
                  </a:lnTo>
                  <a:cubicBezTo>
                    <a:pt x="767" y="34"/>
                    <a:pt x="767" y="1"/>
                    <a:pt x="7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696;p54"/>
            <p:cNvSpPr/>
            <p:nvPr/>
          </p:nvSpPr>
          <p:spPr>
            <a:xfrm>
              <a:off x="3109050" y="2096950"/>
              <a:ext cx="19225" cy="53400"/>
            </a:xfrm>
            <a:custGeom>
              <a:avLst/>
              <a:gdLst/>
              <a:ahLst/>
              <a:cxnLst/>
              <a:rect l="l" t="t" r="r" b="b"/>
              <a:pathLst>
                <a:path w="769" h="2136" extrusionOk="0">
                  <a:moveTo>
                    <a:pt x="501" y="167"/>
                  </a:moveTo>
                  <a:cubicBezTo>
                    <a:pt x="535" y="167"/>
                    <a:pt x="568" y="200"/>
                    <a:pt x="568" y="234"/>
                  </a:cubicBezTo>
                  <a:cubicBezTo>
                    <a:pt x="601" y="267"/>
                    <a:pt x="635" y="300"/>
                    <a:pt x="635" y="367"/>
                  </a:cubicBezTo>
                  <a:cubicBezTo>
                    <a:pt x="635" y="401"/>
                    <a:pt x="635" y="467"/>
                    <a:pt x="635" y="534"/>
                  </a:cubicBezTo>
                  <a:lnTo>
                    <a:pt x="635" y="667"/>
                  </a:lnTo>
                  <a:cubicBezTo>
                    <a:pt x="635" y="734"/>
                    <a:pt x="635" y="801"/>
                    <a:pt x="635" y="868"/>
                  </a:cubicBezTo>
                  <a:cubicBezTo>
                    <a:pt x="601" y="934"/>
                    <a:pt x="601" y="1001"/>
                    <a:pt x="568" y="1068"/>
                  </a:cubicBezTo>
                  <a:cubicBezTo>
                    <a:pt x="568" y="1101"/>
                    <a:pt x="535" y="1168"/>
                    <a:pt x="501" y="1201"/>
                  </a:cubicBezTo>
                  <a:cubicBezTo>
                    <a:pt x="468" y="1268"/>
                    <a:pt x="434" y="1301"/>
                    <a:pt x="368" y="1335"/>
                  </a:cubicBezTo>
                  <a:cubicBezTo>
                    <a:pt x="334" y="1335"/>
                    <a:pt x="301" y="1368"/>
                    <a:pt x="268" y="1368"/>
                  </a:cubicBezTo>
                  <a:cubicBezTo>
                    <a:pt x="201" y="1335"/>
                    <a:pt x="201" y="1335"/>
                    <a:pt x="168" y="1301"/>
                  </a:cubicBezTo>
                  <a:cubicBezTo>
                    <a:pt x="134" y="1268"/>
                    <a:pt x="134" y="1234"/>
                    <a:pt x="101" y="1201"/>
                  </a:cubicBezTo>
                  <a:cubicBezTo>
                    <a:pt x="101" y="1134"/>
                    <a:pt x="101" y="1101"/>
                    <a:pt x="101" y="1034"/>
                  </a:cubicBezTo>
                  <a:lnTo>
                    <a:pt x="101" y="834"/>
                  </a:lnTo>
                  <a:lnTo>
                    <a:pt x="68" y="834"/>
                  </a:lnTo>
                  <a:cubicBezTo>
                    <a:pt x="101" y="767"/>
                    <a:pt x="101" y="701"/>
                    <a:pt x="101" y="667"/>
                  </a:cubicBezTo>
                  <a:cubicBezTo>
                    <a:pt x="134" y="601"/>
                    <a:pt x="134" y="534"/>
                    <a:pt x="168" y="467"/>
                  </a:cubicBezTo>
                  <a:cubicBezTo>
                    <a:pt x="201" y="434"/>
                    <a:pt x="201" y="367"/>
                    <a:pt x="234" y="334"/>
                  </a:cubicBezTo>
                  <a:cubicBezTo>
                    <a:pt x="268" y="267"/>
                    <a:pt x="334" y="234"/>
                    <a:pt x="368" y="200"/>
                  </a:cubicBezTo>
                  <a:cubicBezTo>
                    <a:pt x="401" y="167"/>
                    <a:pt x="468" y="167"/>
                    <a:pt x="501" y="167"/>
                  </a:cubicBezTo>
                  <a:close/>
                  <a:moveTo>
                    <a:pt x="568" y="0"/>
                  </a:moveTo>
                  <a:cubicBezTo>
                    <a:pt x="501" y="0"/>
                    <a:pt x="434" y="0"/>
                    <a:pt x="401" y="34"/>
                  </a:cubicBezTo>
                  <a:cubicBezTo>
                    <a:pt x="301" y="67"/>
                    <a:pt x="234" y="134"/>
                    <a:pt x="201" y="200"/>
                  </a:cubicBezTo>
                  <a:cubicBezTo>
                    <a:pt x="168" y="267"/>
                    <a:pt x="134" y="334"/>
                    <a:pt x="101" y="434"/>
                  </a:cubicBezTo>
                  <a:lnTo>
                    <a:pt x="101" y="300"/>
                  </a:lnTo>
                  <a:cubicBezTo>
                    <a:pt x="101" y="267"/>
                    <a:pt x="68" y="267"/>
                    <a:pt x="68" y="267"/>
                  </a:cubicBezTo>
                  <a:lnTo>
                    <a:pt x="34" y="267"/>
                  </a:lnTo>
                  <a:cubicBezTo>
                    <a:pt x="1" y="267"/>
                    <a:pt x="1" y="300"/>
                    <a:pt x="1" y="334"/>
                  </a:cubicBezTo>
                  <a:lnTo>
                    <a:pt x="1" y="2102"/>
                  </a:lnTo>
                  <a:cubicBezTo>
                    <a:pt x="1" y="2135"/>
                    <a:pt x="1" y="2135"/>
                    <a:pt x="34" y="2135"/>
                  </a:cubicBezTo>
                  <a:lnTo>
                    <a:pt x="68" y="2135"/>
                  </a:lnTo>
                  <a:cubicBezTo>
                    <a:pt x="68" y="2135"/>
                    <a:pt x="101" y="2102"/>
                    <a:pt x="101" y="2068"/>
                  </a:cubicBezTo>
                  <a:lnTo>
                    <a:pt x="101" y="1435"/>
                  </a:lnTo>
                  <a:cubicBezTo>
                    <a:pt x="134" y="1468"/>
                    <a:pt x="168" y="1501"/>
                    <a:pt x="201" y="1501"/>
                  </a:cubicBezTo>
                  <a:cubicBezTo>
                    <a:pt x="220" y="1511"/>
                    <a:pt x="240" y="1515"/>
                    <a:pt x="260" y="1515"/>
                  </a:cubicBezTo>
                  <a:cubicBezTo>
                    <a:pt x="307" y="1515"/>
                    <a:pt x="354" y="1492"/>
                    <a:pt x="401" y="1468"/>
                  </a:cubicBezTo>
                  <a:cubicBezTo>
                    <a:pt x="434" y="1435"/>
                    <a:pt x="501" y="1368"/>
                    <a:pt x="568" y="1335"/>
                  </a:cubicBezTo>
                  <a:cubicBezTo>
                    <a:pt x="601" y="1268"/>
                    <a:pt x="635" y="1201"/>
                    <a:pt x="668" y="1101"/>
                  </a:cubicBezTo>
                  <a:cubicBezTo>
                    <a:pt x="701" y="1034"/>
                    <a:pt x="701" y="968"/>
                    <a:pt x="735" y="868"/>
                  </a:cubicBezTo>
                  <a:cubicBezTo>
                    <a:pt x="768" y="801"/>
                    <a:pt x="768" y="701"/>
                    <a:pt x="768" y="634"/>
                  </a:cubicBezTo>
                  <a:lnTo>
                    <a:pt x="768" y="467"/>
                  </a:lnTo>
                  <a:cubicBezTo>
                    <a:pt x="735" y="401"/>
                    <a:pt x="735" y="300"/>
                    <a:pt x="735" y="234"/>
                  </a:cubicBezTo>
                  <a:cubicBezTo>
                    <a:pt x="701" y="200"/>
                    <a:pt x="701" y="134"/>
                    <a:pt x="668" y="67"/>
                  </a:cubicBezTo>
                  <a:cubicBezTo>
                    <a:pt x="635" y="34"/>
                    <a:pt x="601"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697;p54"/>
            <p:cNvSpPr/>
            <p:nvPr/>
          </p:nvSpPr>
          <p:spPr>
            <a:xfrm>
              <a:off x="3131575" y="2082775"/>
              <a:ext cx="17525" cy="40050"/>
            </a:xfrm>
            <a:custGeom>
              <a:avLst/>
              <a:gdLst/>
              <a:ahLst/>
              <a:cxnLst/>
              <a:rect l="l" t="t" r="r" b="b"/>
              <a:pathLst>
                <a:path w="701" h="1602" extrusionOk="0">
                  <a:moveTo>
                    <a:pt x="601" y="634"/>
                  </a:moveTo>
                  <a:lnTo>
                    <a:pt x="601" y="734"/>
                  </a:lnTo>
                  <a:cubicBezTo>
                    <a:pt x="601" y="801"/>
                    <a:pt x="601" y="901"/>
                    <a:pt x="601" y="968"/>
                  </a:cubicBezTo>
                  <a:cubicBezTo>
                    <a:pt x="568" y="1034"/>
                    <a:pt x="568" y="1101"/>
                    <a:pt x="534" y="1168"/>
                  </a:cubicBezTo>
                  <a:cubicBezTo>
                    <a:pt x="501" y="1201"/>
                    <a:pt x="467" y="1268"/>
                    <a:pt x="434" y="1301"/>
                  </a:cubicBezTo>
                  <a:cubicBezTo>
                    <a:pt x="401" y="1334"/>
                    <a:pt x="367" y="1368"/>
                    <a:pt x="334" y="1401"/>
                  </a:cubicBezTo>
                  <a:lnTo>
                    <a:pt x="234" y="1401"/>
                  </a:lnTo>
                  <a:cubicBezTo>
                    <a:pt x="217" y="1418"/>
                    <a:pt x="201" y="1426"/>
                    <a:pt x="188" y="1426"/>
                  </a:cubicBezTo>
                  <a:cubicBezTo>
                    <a:pt x="176" y="1426"/>
                    <a:pt x="167" y="1418"/>
                    <a:pt x="167" y="1401"/>
                  </a:cubicBezTo>
                  <a:cubicBezTo>
                    <a:pt x="134" y="1401"/>
                    <a:pt x="101" y="1401"/>
                    <a:pt x="101" y="1368"/>
                  </a:cubicBezTo>
                  <a:cubicBezTo>
                    <a:pt x="101" y="1334"/>
                    <a:pt x="101" y="1301"/>
                    <a:pt x="101" y="1268"/>
                  </a:cubicBezTo>
                  <a:cubicBezTo>
                    <a:pt x="134" y="1068"/>
                    <a:pt x="234" y="901"/>
                    <a:pt x="401" y="834"/>
                  </a:cubicBezTo>
                  <a:lnTo>
                    <a:pt x="601" y="634"/>
                  </a:lnTo>
                  <a:close/>
                  <a:moveTo>
                    <a:pt x="568" y="0"/>
                  </a:moveTo>
                  <a:cubicBezTo>
                    <a:pt x="501" y="34"/>
                    <a:pt x="434" y="34"/>
                    <a:pt x="401" y="67"/>
                  </a:cubicBezTo>
                  <a:cubicBezTo>
                    <a:pt x="334" y="100"/>
                    <a:pt x="267" y="134"/>
                    <a:pt x="234" y="200"/>
                  </a:cubicBezTo>
                  <a:cubicBezTo>
                    <a:pt x="201" y="234"/>
                    <a:pt x="167" y="300"/>
                    <a:pt x="134" y="334"/>
                  </a:cubicBezTo>
                  <a:cubicBezTo>
                    <a:pt x="134" y="400"/>
                    <a:pt x="101" y="434"/>
                    <a:pt x="101" y="467"/>
                  </a:cubicBezTo>
                  <a:cubicBezTo>
                    <a:pt x="67" y="501"/>
                    <a:pt x="67" y="567"/>
                    <a:pt x="101" y="567"/>
                  </a:cubicBezTo>
                  <a:lnTo>
                    <a:pt x="101" y="634"/>
                  </a:lnTo>
                  <a:lnTo>
                    <a:pt x="134" y="634"/>
                  </a:lnTo>
                  <a:cubicBezTo>
                    <a:pt x="134" y="601"/>
                    <a:pt x="167" y="601"/>
                    <a:pt x="167" y="601"/>
                  </a:cubicBezTo>
                  <a:cubicBezTo>
                    <a:pt x="167" y="567"/>
                    <a:pt x="167" y="567"/>
                    <a:pt x="167" y="534"/>
                  </a:cubicBezTo>
                  <a:cubicBezTo>
                    <a:pt x="167" y="501"/>
                    <a:pt x="201" y="434"/>
                    <a:pt x="234" y="367"/>
                  </a:cubicBezTo>
                  <a:cubicBezTo>
                    <a:pt x="267" y="334"/>
                    <a:pt x="334" y="267"/>
                    <a:pt x="367" y="234"/>
                  </a:cubicBezTo>
                  <a:cubicBezTo>
                    <a:pt x="467" y="200"/>
                    <a:pt x="534" y="200"/>
                    <a:pt x="568" y="200"/>
                  </a:cubicBezTo>
                  <a:cubicBezTo>
                    <a:pt x="601" y="267"/>
                    <a:pt x="634" y="334"/>
                    <a:pt x="601" y="400"/>
                  </a:cubicBezTo>
                  <a:lnTo>
                    <a:pt x="601" y="501"/>
                  </a:lnTo>
                  <a:lnTo>
                    <a:pt x="334" y="701"/>
                  </a:lnTo>
                  <a:cubicBezTo>
                    <a:pt x="301" y="767"/>
                    <a:pt x="234" y="801"/>
                    <a:pt x="201" y="834"/>
                  </a:cubicBezTo>
                  <a:cubicBezTo>
                    <a:pt x="167" y="901"/>
                    <a:pt x="134" y="934"/>
                    <a:pt x="101" y="1001"/>
                  </a:cubicBezTo>
                  <a:cubicBezTo>
                    <a:pt x="67" y="1034"/>
                    <a:pt x="34" y="1101"/>
                    <a:pt x="34" y="1168"/>
                  </a:cubicBezTo>
                  <a:cubicBezTo>
                    <a:pt x="0" y="1201"/>
                    <a:pt x="0" y="1268"/>
                    <a:pt x="0" y="1334"/>
                  </a:cubicBezTo>
                  <a:cubicBezTo>
                    <a:pt x="0" y="1368"/>
                    <a:pt x="0" y="1435"/>
                    <a:pt x="34" y="1468"/>
                  </a:cubicBezTo>
                  <a:cubicBezTo>
                    <a:pt x="34" y="1501"/>
                    <a:pt x="67" y="1535"/>
                    <a:pt x="101" y="1568"/>
                  </a:cubicBezTo>
                  <a:cubicBezTo>
                    <a:pt x="134" y="1568"/>
                    <a:pt x="167" y="1601"/>
                    <a:pt x="201" y="1601"/>
                  </a:cubicBezTo>
                  <a:cubicBezTo>
                    <a:pt x="234" y="1601"/>
                    <a:pt x="267" y="1568"/>
                    <a:pt x="301" y="1535"/>
                  </a:cubicBezTo>
                  <a:cubicBezTo>
                    <a:pt x="367" y="1535"/>
                    <a:pt x="401" y="1501"/>
                    <a:pt x="434" y="1468"/>
                  </a:cubicBezTo>
                  <a:cubicBezTo>
                    <a:pt x="467" y="1435"/>
                    <a:pt x="501" y="1401"/>
                    <a:pt x="501" y="1368"/>
                  </a:cubicBezTo>
                  <a:cubicBezTo>
                    <a:pt x="534" y="1334"/>
                    <a:pt x="568" y="1301"/>
                    <a:pt x="568" y="1268"/>
                  </a:cubicBezTo>
                  <a:cubicBezTo>
                    <a:pt x="601" y="1234"/>
                    <a:pt x="601" y="1201"/>
                    <a:pt x="601" y="1168"/>
                  </a:cubicBezTo>
                  <a:lnTo>
                    <a:pt x="601" y="1301"/>
                  </a:lnTo>
                  <a:cubicBezTo>
                    <a:pt x="601" y="1301"/>
                    <a:pt x="634" y="1334"/>
                    <a:pt x="668" y="1334"/>
                  </a:cubicBezTo>
                  <a:lnTo>
                    <a:pt x="668" y="1301"/>
                  </a:lnTo>
                  <a:cubicBezTo>
                    <a:pt x="701" y="1268"/>
                    <a:pt x="701" y="1234"/>
                    <a:pt x="701" y="1201"/>
                  </a:cubicBezTo>
                  <a:lnTo>
                    <a:pt x="701" y="334"/>
                  </a:lnTo>
                  <a:cubicBezTo>
                    <a:pt x="701" y="300"/>
                    <a:pt x="701" y="234"/>
                    <a:pt x="701" y="200"/>
                  </a:cubicBezTo>
                  <a:cubicBezTo>
                    <a:pt x="701" y="134"/>
                    <a:pt x="701" y="100"/>
                    <a:pt x="668" y="67"/>
                  </a:cubicBezTo>
                  <a:cubicBezTo>
                    <a:pt x="634" y="34"/>
                    <a:pt x="601" y="34"/>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698;p54"/>
            <p:cNvSpPr/>
            <p:nvPr/>
          </p:nvSpPr>
          <p:spPr>
            <a:xfrm>
              <a:off x="3154925" y="2066925"/>
              <a:ext cx="19200" cy="55900"/>
            </a:xfrm>
            <a:custGeom>
              <a:avLst/>
              <a:gdLst/>
              <a:ahLst/>
              <a:cxnLst/>
              <a:rect l="l" t="t" r="r" b="b"/>
              <a:pathLst>
                <a:path w="768" h="2236" extrusionOk="0">
                  <a:moveTo>
                    <a:pt x="534" y="267"/>
                  </a:moveTo>
                  <a:cubicBezTo>
                    <a:pt x="568" y="301"/>
                    <a:pt x="601" y="301"/>
                    <a:pt x="601" y="334"/>
                  </a:cubicBezTo>
                  <a:cubicBezTo>
                    <a:pt x="634" y="367"/>
                    <a:pt x="668" y="401"/>
                    <a:pt x="668" y="467"/>
                  </a:cubicBezTo>
                  <a:cubicBezTo>
                    <a:pt x="668" y="501"/>
                    <a:pt x="668" y="567"/>
                    <a:pt x="668" y="601"/>
                  </a:cubicBezTo>
                  <a:lnTo>
                    <a:pt x="668" y="668"/>
                  </a:lnTo>
                  <a:cubicBezTo>
                    <a:pt x="668" y="668"/>
                    <a:pt x="668" y="668"/>
                    <a:pt x="668" y="701"/>
                  </a:cubicBezTo>
                  <a:lnTo>
                    <a:pt x="668" y="801"/>
                  </a:lnTo>
                  <a:cubicBezTo>
                    <a:pt x="668" y="934"/>
                    <a:pt x="668" y="1034"/>
                    <a:pt x="601" y="1168"/>
                  </a:cubicBezTo>
                  <a:cubicBezTo>
                    <a:pt x="601" y="1201"/>
                    <a:pt x="568" y="1268"/>
                    <a:pt x="534" y="1301"/>
                  </a:cubicBezTo>
                  <a:cubicBezTo>
                    <a:pt x="501" y="1368"/>
                    <a:pt x="467" y="1401"/>
                    <a:pt x="401" y="1435"/>
                  </a:cubicBezTo>
                  <a:cubicBezTo>
                    <a:pt x="367" y="1468"/>
                    <a:pt x="334" y="1468"/>
                    <a:pt x="267" y="1468"/>
                  </a:cubicBezTo>
                  <a:cubicBezTo>
                    <a:pt x="234" y="1468"/>
                    <a:pt x="201" y="1435"/>
                    <a:pt x="201" y="1401"/>
                  </a:cubicBezTo>
                  <a:cubicBezTo>
                    <a:pt x="167" y="1368"/>
                    <a:pt x="167" y="1335"/>
                    <a:pt x="134" y="1268"/>
                  </a:cubicBezTo>
                  <a:cubicBezTo>
                    <a:pt x="134" y="1235"/>
                    <a:pt x="134" y="1168"/>
                    <a:pt x="134" y="1101"/>
                  </a:cubicBezTo>
                  <a:lnTo>
                    <a:pt x="134" y="968"/>
                  </a:lnTo>
                  <a:cubicBezTo>
                    <a:pt x="134" y="901"/>
                    <a:pt x="134" y="834"/>
                    <a:pt x="134" y="768"/>
                  </a:cubicBezTo>
                  <a:cubicBezTo>
                    <a:pt x="167" y="701"/>
                    <a:pt x="167" y="634"/>
                    <a:pt x="201" y="567"/>
                  </a:cubicBezTo>
                  <a:cubicBezTo>
                    <a:pt x="201" y="534"/>
                    <a:pt x="234" y="467"/>
                    <a:pt x="267" y="434"/>
                  </a:cubicBezTo>
                  <a:cubicBezTo>
                    <a:pt x="301" y="367"/>
                    <a:pt x="367" y="334"/>
                    <a:pt x="401" y="301"/>
                  </a:cubicBezTo>
                  <a:cubicBezTo>
                    <a:pt x="434" y="267"/>
                    <a:pt x="501" y="267"/>
                    <a:pt x="534" y="267"/>
                  </a:cubicBezTo>
                  <a:close/>
                  <a:moveTo>
                    <a:pt x="701" y="0"/>
                  </a:moveTo>
                  <a:cubicBezTo>
                    <a:pt x="668" y="34"/>
                    <a:pt x="668" y="34"/>
                    <a:pt x="668" y="34"/>
                  </a:cubicBezTo>
                  <a:cubicBezTo>
                    <a:pt x="668" y="67"/>
                    <a:pt x="668" y="100"/>
                    <a:pt x="668" y="100"/>
                  </a:cubicBezTo>
                  <a:lnTo>
                    <a:pt x="668" y="234"/>
                  </a:lnTo>
                  <a:cubicBezTo>
                    <a:pt x="634" y="167"/>
                    <a:pt x="601" y="167"/>
                    <a:pt x="568" y="134"/>
                  </a:cubicBezTo>
                  <a:cubicBezTo>
                    <a:pt x="501" y="134"/>
                    <a:pt x="434" y="134"/>
                    <a:pt x="367" y="167"/>
                  </a:cubicBezTo>
                  <a:cubicBezTo>
                    <a:pt x="301" y="234"/>
                    <a:pt x="267" y="267"/>
                    <a:pt x="201" y="334"/>
                  </a:cubicBezTo>
                  <a:cubicBezTo>
                    <a:pt x="167" y="401"/>
                    <a:pt x="134" y="467"/>
                    <a:pt x="101" y="534"/>
                  </a:cubicBezTo>
                  <a:cubicBezTo>
                    <a:pt x="67" y="634"/>
                    <a:pt x="34" y="701"/>
                    <a:pt x="34" y="801"/>
                  </a:cubicBezTo>
                  <a:cubicBezTo>
                    <a:pt x="34" y="868"/>
                    <a:pt x="0" y="934"/>
                    <a:pt x="0" y="1034"/>
                  </a:cubicBezTo>
                  <a:cubicBezTo>
                    <a:pt x="0" y="1068"/>
                    <a:pt x="0" y="1135"/>
                    <a:pt x="0" y="1201"/>
                  </a:cubicBezTo>
                  <a:cubicBezTo>
                    <a:pt x="0" y="1268"/>
                    <a:pt x="0" y="1335"/>
                    <a:pt x="0" y="1401"/>
                  </a:cubicBezTo>
                  <a:cubicBezTo>
                    <a:pt x="0" y="1468"/>
                    <a:pt x="34" y="1535"/>
                    <a:pt x="67" y="1568"/>
                  </a:cubicBezTo>
                  <a:cubicBezTo>
                    <a:pt x="101" y="1602"/>
                    <a:pt x="134" y="1635"/>
                    <a:pt x="167" y="1668"/>
                  </a:cubicBezTo>
                  <a:cubicBezTo>
                    <a:pt x="234" y="1668"/>
                    <a:pt x="301" y="1668"/>
                    <a:pt x="367" y="1602"/>
                  </a:cubicBezTo>
                  <a:cubicBezTo>
                    <a:pt x="434" y="1568"/>
                    <a:pt x="467" y="1535"/>
                    <a:pt x="534" y="1468"/>
                  </a:cubicBezTo>
                  <a:cubicBezTo>
                    <a:pt x="568" y="1401"/>
                    <a:pt x="601" y="1335"/>
                    <a:pt x="634" y="1235"/>
                  </a:cubicBezTo>
                  <a:lnTo>
                    <a:pt x="634" y="1435"/>
                  </a:lnTo>
                  <a:cubicBezTo>
                    <a:pt x="634" y="1501"/>
                    <a:pt x="634" y="1568"/>
                    <a:pt x="634" y="1635"/>
                  </a:cubicBezTo>
                  <a:cubicBezTo>
                    <a:pt x="634" y="1702"/>
                    <a:pt x="601" y="1768"/>
                    <a:pt x="568" y="1802"/>
                  </a:cubicBezTo>
                  <a:cubicBezTo>
                    <a:pt x="568" y="1868"/>
                    <a:pt x="534" y="1902"/>
                    <a:pt x="501" y="1935"/>
                  </a:cubicBezTo>
                  <a:cubicBezTo>
                    <a:pt x="467" y="1968"/>
                    <a:pt x="401" y="2002"/>
                    <a:pt x="367" y="2035"/>
                  </a:cubicBezTo>
                  <a:cubicBezTo>
                    <a:pt x="334" y="2035"/>
                    <a:pt x="301" y="2069"/>
                    <a:pt x="267" y="2069"/>
                  </a:cubicBezTo>
                  <a:lnTo>
                    <a:pt x="201" y="2069"/>
                  </a:lnTo>
                  <a:cubicBezTo>
                    <a:pt x="167" y="2035"/>
                    <a:pt x="167" y="2035"/>
                    <a:pt x="134" y="2002"/>
                  </a:cubicBezTo>
                  <a:cubicBezTo>
                    <a:pt x="134" y="2002"/>
                    <a:pt x="134" y="1968"/>
                    <a:pt x="134" y="1935"/>
                  </a:cubicBezTo>
                  <a:lnTo>
                    <a:pt x="134" y="1902"/>
                  </a:lnTo>
                  <a:lnTo>
                    <a:pt x="67" y="1902"/>
                  </a:lnTo>
                  <a:cubicBezTo>
                    <a:pt x="34" y="1902"/>
                    <a:pt x="34" y="1935"/>
                    <a:pt x="34" y="1935"/>
                  </a:cubicBezTo>
                  <a:cubicBezTo>
                    <a:pt x="34" y="1968"/>
                    <a:pt x="34" y="1968"/>
                    <a:pt x="34" y="2002"/>
                  </a:cubicBezTo>
                  <a:cubicBezTo>
                    <a:pt x="34" y="2035"/>
                    <a:pt x="34" y="2069"/>
                    <a:pt x="34" y="2102"/>
                  </a:cubicBezTo>
                  <a:cubicBezTo>
                    <a:pt x="67" y="2135"/>
                    <a:pt x="67" y="2169"/>
                    <a:pt x="101" y="2169"/>
                  </a:cubicBezTo>
                  <a:cubicBezTo>
                    <a:pt x="134" y="2202"/>
                    <a:pt x="167" y="2235"/>
                    <a:pt x="201" y="2235"/>
                  </a:cubicBezTo>
                  <a:cubicBezTo>
                    <a:pt x="267" y="2235"/>
                    <a:pt x="334" y="2202"/>
                    <a:pt x="401" y="2169"/>
                  </a:cubicBezTo>
                  <a:cubicBezTo>
                    <a:pt x="467" y="2135"/>
                    <a:pt x="534" y="2069"/>
                    <a:pt x="568" y="2002"/>
                  </a:cubicBezTo>
                  <a:cubicBezTo>
                    <a:pt x="634" y="1968"/>
                    <a:pt x="668" y="1902"/>
                    <a:pt x="701" y="1835"/>
                  </a:cubicBezTo>
                  <a:cubicBezTo>
                    <a:pt x="734" y="1735"/>
                    <a:pt x="734" y="1668"/>
                    <a:pt x="768" y="1602"/>
                  </a:cubicBezTo>
                  <a:cubicBezTo>
                    <a:pt x="768" y="1501"/>
                    <a:pt x="768" y="1435"/>
                    <a:pt x="768" y="1335"/>
                  </a:cubicBezTo>
                  <a:lnTo>
                    <a:pt x="768" y="67"/>
                  </a:lnTo>
                  <a:cubicBezTo>
                    <a:pt x="768" y="34"/>
                    <a:pt x="768" y="34"/>
                    <a:pt x="7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699;p54"/>
            <p:cNvSpPr/>
            <p:nvPr/>
          </p:nvSpPr>
          <p:spPr>
            <a:xfrm>
              <a:off x="3179950" y="2055675"/>
              <a:ext cx="19200" cy="37950"/>
            </a:xfrm>
            <a:custGeom>
              <a:avLst/>
              <a:gdLst/>
              <a:ahLst/>
              <a:cxnLst/>
              <a:rect l="l" t="t" r="r" b="b"/>
              <a:pathLst>
                <a:path w="768" h="1518" extrusionOk="0">
                  <a:moveTo>
                    <a:pt x="501" y="184"/>
                  </a:moveTo>
                  <a:cubicBezTo>
                    <a:pt x="534" y="184"/>
                    <a:pt x="567" y="217"/>
                    <a:pt x="601" y="217"/>
                  </a:cubicBezTo>
                  <a:cubicBezTo>
                    <a:pt x="601" y="250"/>
                    <a:pt x="634" y="317"/>
                    <a:pt x="634" y="350"/>
                  </a:cubicBezTo>
                  <a:cubicBezTo>
                    <a:pt x="667" y="417"/>
                    <a:pt x="667" y="450"/>
                    <a:pt x="667" y="517"/>
                  </a:cubicBezTo>
                  <a:lnTo>
                    <a:pt x="134" y="831"/>
                  </a:lnTo>
                  <a:cubicBezTo>
                    <a:pt x="134" y="771"/>
                    <a:pt x="134" y="711"/>
                    <a:pt x="134" y="651"/>
                  </a:cubicBezTo>
                  <a:cubicBezTo>
                    <a:pt x="134" y="584"/>
                    <a:pt x="167" y="517"/>
                    <a:pt x="200" y="450"/>
                  </a:cubicBezTo>
                  <a:cubicBezTo>
                    <a:pt x="200" y="417"/>
                    <a:pt x="234" y="350"/>
                    <a:pt x="267" y="317"/>
                  </a:cubicBezTo>
                  <a:cubicBezTo>
                    <a:pt x="300" y="284"/>
                    <a:pt x="334" y="250"/>
                    <a:pt x="400" y="217"/>
                  </a:cubicBezTo>
                  <a:cubicBezTo>
                    <a:pt x="434" y="184"/>
                    <a:pt x="467" y="184"/>
                    <a:pt x="501" y="184"/>
                  </a:cubicBezTo>
                  <a:close/>
                  <a:moveTo>
                    <a:pt x="546" y="0"/>
                  </a:moveTo>
                  <a:cubicBezTo>
                    <a:pt x="501" y="0"/>
                    <a:pt x="450" y="17"/>
                    <a:pt x="400" y="50"/>
                  </a:cubicBezTo>
                  <a:cubicBezTo>
                    <a:pt x="334" y="83"/>
                    <a:pt x="267" y="117"/>
                    <a:pt x="234" y="184"/>
                  </a:cubicBezTo>
                  <a:cubicBezTo>
                    <a:pt x="200" y="250"/>
                    <a:pt x="134" y="317"/>
                    <a:pt x="134" y="384"/>
                  </a:cubicBezTo>
                  <a:cubicBezTo>
                    <a:pt x="100" y="450"/>
                    <a:pt x="67" y="517"/>
                    <a:pt x="34" y="617"/>
                  </a:cubicBezTo>
                  <a:cubicBezTo>
                    <a:pt x="34" y="684"/>
                    <a:pt x="0" y="784"/>
                    <a:pt x="0" y="884"/>
                  </a:cubicBezTo>
                  <a:cubicBezTo>
                    <a:pt x="0" y="917"/>
                    <a:pt x="0" y="951"/>
                    <a:pt x="0" y="984"/>
                  </a:cubicBezTo>
                  <a:cubicBezTo>
                    <a:pt x="0" y="1017"/>
                    <a:pt x="0" y="1051"/>
                    <a:pt x="0" y="1084"/>
                  </a:cubicBezTo>
                  <a:cubicBezTo>
                    <a:pt x="0" y="1151"/>
                    <a:pt x="0" y="1251"/>
                    <a:pt x="34" y="1318"/>
                  </a:cubicBezTo>
                  <a:cubicBezTo>
                    <a:pt x="34" y="1351"/>
                    <a:pt x="67" y="1418"/>
                    <a:pt x="100" y="1451"/>
                  </a:cubicBezTo>
                  <a:cubicBezTo>
                    <a:pt x="134" y="1484"/>
                    <a:pt x="167" y="1518"/>
                    <a:pt x="200" y="1518"/>
                  </a:cubicBezTo>
                  <a:cubicBezTo>
                    <a:pt x="267" y="1518"/>
                    <a:pt x="334" y="1518"/>
                    <a:pt x="367" y="1484"/>
                  </a:cubicBezTo>
                  <a:cubicBezTo>
                    <a:pt x="434" y="1451"/>
                    <a:pt x="467" y="1418"/>
                    <a:pt x="501" y="1351"/>
                  </a:cubicBezTo>
                  <a:cubicBezTo>
                    <a:pt x="567" y="1318"/>
                    <a:pt x="601" y="1251"/>
                    <a:pt x="634" y="1218"/>
                  </a:cubicBezTo>
                  <a:cubicBezTo>
                    <a:pt x="634" y="1151"/>
                    <a:pt x="667" y="1118"/>
                    <a:pt x="701" y="1051"/>
                  </a:cubicBezTo>
                  <a:cubicBezTo>
                    <a:pt x="701" y="1017"/>
                    <a:pt x="701" y="984"/>
                    <a:pt x="734" y="951"/>
                  </a:cubicBezTo>
                  <a:cubicBezTo>
                    <a:pt x="734" y="951"/>
                    <a:pt x="734" y="917"/>
                    <a:pt x="734" y="917"/>
                  </a:cubicBezTo>
                  <a:lnTo>
                    <a:pt x="667" y="917"/>
                  </a:lnTo>
                  <a:cubicBezTo>
                    <a:pt x="667" y="917"/>
                    <a:pt x="634" y="917"/>
                    <a:pt x="634" y="951"/>
                  </a:cubicBezTo>
                  <a:cubicBezTo>
                    <a:pt x="634" y="951"/>
                    <a:pt x="634" y="984"/>
                    <a:pt x="601" y="984"/>
                  </a:cubicBezTo>
                  <a:lnTo>
                    <a:pt x="601" y="1051"/>
                  </a:lnTo>
                  <a:cubicBezTo>
                    <a:pt x="567" y="1084"/>
                    <a:pt x="567" y="1118"/>
                    <a:pt x="534" y="1151"/>
                  </a:cubicBezTo>
                  <a:cubicBezTo>
                    <a:pt x="534" y="1184"/>
                    <a:pt x="501" y="1218"/>
                    <a:pt x="467" y="1218"/>
                  </a:cubicBezTo>
                  <a:cubicBezTo>
                    <a:pt x="434" y="1251"/>
                    <a:pt x="400" y="1284"/>
                    <a:pt x="367" y="1318"/>
                  </a:cubicBezTo>
                  <a:cubicBezTo>
                    <a:pt x="345" y="1318"/>
                    <a:pt x="323" y="1332"/>
                    <a:pt x="300" y="1332"/>
                  </a:cubicBezTo>
                  <a:cubicBezTo>
                    <a:pt x="289" y="1332"/>
                    <a:pt x="278" y="1329"/>
                    <a:pt x="267" y="1318"/>
                  </a:cubicBezTo>
                  <a:cubicBezTo>
                    <a:pt x="234" y="1318"/>
                    <a:pt x="200" y="1318"/>
                    <a:pt x="167" y="1284"/>
                  </a:cubicBezTo>
                  <a:cubicBezTo>
                    <a:pt x="167" y="1251"/>
                    <a:pt x="134" y="1218"/>
                    <a:pt x="134" y="1151"/>
                  </a:cubicBezTo>
                  <a:cubicBezTo>
                    <a:pt x="134" y="1118"/>
                    <a:pt x="134" y="1051"/>
                    <a:pt x="134" y="984"/>
                  </a:cubicBezTo>
                  <a:lnTo>
                    <a:pt x="734" y="617"/>
                  </a:lnTo>
                  <a:cubicBezTo>
                    <a:pt x="734" y="617"/>
                    <a:pt x="767" y="584"/>
                    <a:pt x="767" y="584"/>
                  </a:cubicBezTo>
                  <a:cubicBezTo>
                    <a:pt x="767" y="584"/>
                    <a:pt x="767" y="550"/>
                    <a:pt x="767" y="550"/>
                  </a:cubicBezTo>
                  <a:lnTo>
                    <a:pt x="767" y="484"/>
                  </a:lnTo>
                  <a:cubicBezTo>
                    <a:pt x="767" y="350"/>
                    <a:pt x="734" y="184"/>
                    <a:pt x="667" y="50"/>
                  </a:cubicBezTo>
                  <a:cubicBezTo>
                    <a:pt x="634" y="17"/>
                    <a:pt x="592" y="0"/>
                    <a:pt x="54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700;p54"/>
            <p:cNvSpPr/>
            <p:nvPr/>
          </p:nvSpPr>
          <p:spPr>
            <a:xfrm>
              <a:off x="3204125" y="2075250"/>
              <a:ext cx="4200" cy="7550"/>
            </a:xfrm>
            <a:custGeom>
              <a:avLst/>
              <a:gdLst/>
              <a:ahLst/>
              <a:cxnLst/>
              <a:rect l="l" t="t" r="r" b="b"/>
              <a:pathLst>
                <a:path w="168" h="302" extrusionOk="0">
                  <a:moveTo>
                    <a:pt x="134" y="1"/>
                  </a:moveTo>
                  <a:lnTo>
                    <a:pt x="34" y="68"/>
                  </a:lnTo>
                  <a:cubicBezTo>
                    <a:pt x="34" y="68"/>
                    <a:pt x="34" y="68"/>
                    <a:pt x="34" y="101"/>
                  </a:cubicBezTo>
                  <a:cubicBezTo>
                    <a:pt x="1" y="101"/>
                    <a:pt x="1" y="134"/>
                    <a:pt x="34" y="134"/>
                  </a:cubicBezTo>
                  <a:lnTo>
                    <a:pt x="34" y="268"/>
                  </a:lnTo>
                  <a:cubicBezTo>
                    <a:pt x="34" y="301"/>
                    <a:pt x="34" y="301"/>
                    <a:pt x="67" y="301"/>
                  </a:cubicBezTo>
                  <a:lnTo>
                    <a:pt x="134" y="268"/>
                  </a:lnTo>
                  <a:cubicBezTo>
                    <a:pt x="134" y="234"/>
                    <a:pt x="167" y="234"/>
                    <a:pt x="167" y="234"/>
                  </a:cubicBezTo>
                  <a:cubicBezTo>
                    <a:pt x="167" y="201"/>
                    <a:pt x="167" y="201"/>
                    <a:pt x="167" y="168"/>
                  </a:cubicBezTo>
                  <a:lnTo>
                    <a:pt x="167" y="34"/>
                  </a:lnTo>
                  <a:cubicBezTo>
                    <a:pt x="167" y="34"/>
                    <a:pt x="167" y="34"/>
                    <a:pt x="1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701;p54"/>
            <p:cNvSpPr/>
            <p:nvPr/>
          </p:nvSpPr>
          <p:spPr>
            <a:xfrm>
              <a:off x="3212475" y="2036900"/>
              <a:ext cx="18350" cy="37975"/>
            </a:xfrm>
            <a:custGeom>
              <a:avLst/>
              <a:gdLst/>
              <a:ahLst/>
              <a:cxnLst/>
              <a:rect l="l" t="t" r="r" b="b"/>
              <a:pathLst>
                <a:path w="734" h="1519" extrusionOk="0">
                  <a:moveTo>
                    <a:pt x="534" y="1"/>
                  </a:moveTo>
                  <a:cubicBezTo>
                    <a:pt x="500" y="1"/>
                    <a:pt x="434" y="1"/>
                    <a:pt x="400" y="34"/>
                  </a:cubicBezTo>
                  <a:cubicBezTo>
                    <a:pt x="267" y="134"/>
                    <a:pt x="167" y="234"/>
                    <a:pt x="100" y="367"/>
                  </a:cubicBezTo>
                  <a:cubicBezTo>
                    <a:pt x="33" y="534"/>
                    <a:pt x="0" y="701"/>
                    <a:pt x="0" y="868"/>
                  </a:cubicBezTo>
                  <a:lnTo>
                    <a:pt x="0" y="1101"/>
                  </a:lnTo>
                  <a:cubicBezTo>
                    <a:pt x="0" y="1235"/>
                    <a:pt x="33" y="1368"/>
                    <a:pt x="100" y="1468"/>
                  </a:cubicBezTo>
                  <a:cubicBezTo>
                    <a:pt x="134" y="1502"/>
                    <a:pt x="175" y="1518"/>
                    <a:pt x="225" y="1518"/>
                  </a:cubicBezTo>
                  <a:cubicBezTo>
                    <a:pt x="275" y="1518"/>
                    <a:pt x="334" y="1502"/>
                    <a:pt x="400" y="1468"/>
                  </a:cubicBezTo>
                  <a:cubicBezTo>
                    <a:pt x="434" y="1435"/>
                    <a:pt x="500" y="1402"/>
                    <a:pt x="534" y="1335"/>
                  </a:cubicBezTo>
                  <a:cubicBezTo>
                    <a:pt x="601" y="1301"/>
                    <a:pt x="634" y="1235"/>
                    <a:pt x="667" y="1168"/>
                  </a:cubicBezTo>
                  <a:cubicBezTo>
                    <a:pt x="667" y="1135"/>
                    <a:pt x="701" y="1068"/>
                    <a:pt x="734" y="1001"/>
                  </a:cubicBezTo>
                  <a:cubicBezTo>
                    <a:pt x="734" y="968"/>
                    <a:pt x="734" y="901"/>
                    <a:pt x="734" y="834"/>
                  </a:cubicBezTo>
                  <a:lnTo>
                    <a:pt x="734" y="801"/>
                  </a:lnTo>
                  <a:lnTo>
                    <a:pt x="701" y="801"/>
                  </a:lnTo>
                  <a:lnTo>
                    <a:pt x="667" y="834"/>
                  </a:lnTo>
                  <a:cubicBezTo>
                    <a:pt x="667" y="868"/>
                    <a:pt x="667" y="868"/>
                    <a:pt x="667" y="901"/>
                  </a:cubicBezTo>
                  <a:cubicBezTo>
                    <a:pt x="667" y="968"/>
                    <a:pt x="601" y="1068"/>
                    <a:pt x="567" y="1168"/>
                  </a:cubicBezTo>
                  <a:cubicBezTo>
                    <a:pt x="534" y="1201"/>
                    <a:pt x="467" y="1268"/>
                    <a:pt x="400" y="1301"/>
                  </a:cubicBezTo>
                  <a:cubicBezTo>
                    <a:pt x="384" y="1318"/>
                    <a:pt x="350" y="1326"/>
                    <a:pt x="317" y="1326"/>
                  </a:cubicBezTo>
                  <a:cubicBezTo>
                    <a:pt x="284" y="1326"/>
                    <a:pt x="250" y="1318"/>
                    <a:pt x="234" y="1301"/>
                  </a:cubicBezTo>
                  <a:cubicBezTo>
                    <a:pt x="167" y="1268"/>
                    <a:pt x="134" y="1168"/>
                    <a:pt x="134" y="1001"/>
                  </a:cubicBezTo>
                  <a:cubicBezTo>
                    <a:pt x="134" y="968"/>
                    <a:pt x="134" y="935"/>
                    <a:pt x="134" y="901"/>
                  </a:cubicBezTo>
                  <a:cubicBezTo>
                    <a:pt x="134" y="868"/>
                    <a:pt x="134" y="834"/>
                    <a:pt x="134" y="801"/>
                  </a:cubicBezTo>
                  <a:cubicBezTo>
                    <a:pt x="134" y="668"/>
                    <a:pt x="167" y="534"/>
                    <a:pt x="234" y="401"/>
                  </a:cubicBezTo>
                  <a:cubicBezTo>
                    <a:pt x="267" y="301"/>
                    <a:pt x="334" y="234"/>
                    <a:pt x="400" y="201"/>
                  </a:cubicBezTo>
                  <a:cubicBezTo>
                    <a:pt x="439" y="162"/>
                    <a:pt x="467" y="145"/>
                    <a:pt x="497" y="145"/>
                  </a:cubicBezTo>
                  <a:cubicBezTo>
                    <a:pt x="518" y="145"/>
                    <a:pt x="540" y="153"/>
                    <a:pt x="567" y="167"/>
                  </a:cubicBezTo>
                  <a:cubicBezTo>
                    <a:pt x="601" y="167"/>
                    <a:pt x="634" y="234"/>
                    <a:pt x="667" y="301"/>
                  </a:cubicBezTo>
                  <a:cubicBezTo>
                    <a:pt x="667" y="334"/>
                    <a:pt x="667" y="334"/>
                    <a:pt x="667" y="334"/>
                  </a:cubicBezTo>
                  <a:lnTo>
                    <a:pt x="734" y="334"/>
                  </a:lnTo>
                  <a:cubicBezTo>
                    <a:pt x="734" y="334"/>
                    <a:pt x="734" y="334"/>
                    <a:pt x="734" y="301"/>
                  </a:cubicBezTo>
                  <a:cubicBezTo>
                    <a:pt x="734" y="301"/>
                    <a:pt x="734" y="267"/>
                    <a:pt x="734" y="267"/>
                  </a:cubicBezTo>
                  <a:cubicBezTo>
                    <a:pt x="734" y="234"/>
                    <a:pt x="734" y="167"/>
                    <a:pt x="734" y="134"/>
                  </a:cubicBezTo>
                  <a:cubicBezTo>
                    <a:pt x="701" y="101"/>
                    <a:pt x="667" y="67"/>
                    <a:pt x="667" y="34"/>
                  </a:cubicBezTo>
                  <a:cubicBezTo>
                    <a:pt x="634" y="1"/>
                    <a:pt x="567" y="1"/>
                    <a:pt x="5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702;p54"/>
            <p:cNvSpPr/>
            <p:nvPr/>
          </p:nvSpPr>
          <p:spPr>
            <a:xfrm>
              <a:off x="3236650" y="2022725"/>
              <a:ext cx="18375" cy="38375"/>
            </a:xfrm>
            <a:custGeom>
              <a:avLst/>
              <a:gdLst/>
              <a:ahLst/>
              <a:cxnLst/>
              <a:rect l="l" t="t" r="r" b="b"/>
              <a:pathLst>
                <a:path w="735" h="1535" extrusionOk="0">
                  <a:moveTo>
                    <a:pt x="480" y="184"/>
                  </a:moveTo>
                  <a:cubicBezTo>
                    <a:pt x="509" y="184"/>
                    <a:pt x="534" y="201"/>
                    <a:pt x="568" y="234"/>
                  </a:cubicBezTo>
                  <a:cubicBezTo>
                    <a:pt x="634" y="301"/>
                    <a:pt x="668" y="401"/>
                    <a:pt x="634" y="534"/>
                  </a:cubicBezTo>
                  <a:lnTo>
                    <a:pt x="634" y="734"/>
                  </a:lnTo>
                  <a:cubicBezTo>
                    <a:pt x="634" y="868"/>
                    <a:pt x="634" y="1001"/>
                    <a:pt x="568" y="1101"/>
                  </a:cubicBezTo>
                  <a:cubicBezTo>
                    <a:pt x="534" y="1201"/>
                    <a:pt x="467" y="1268"/>
                    <a:pt x="367" y="1335"/>
                  </a:cubicBezTo>
                  <a:cubicBezTo>
                    <a:pt x="334" y="1368"/>
                    <a:pt x="301" y="1385"/>
                    <a:pt x="267" y="1385"/>
                  </a:cubicBezTo>
                  <a:cubicBezTo>
                    <a:pt x="234" y="1385"/>
                    <a:pt x="201" y="1368"/>
                    <a:pt x="167" y="1335"/>
                  </a:cubicBezTo>
                  <a:cubicBezTo>
                    <a:pt x="101" y="1268"/>
                    <a:pt x="67" y="1135"/>
                    <a:pt x="101" y="1035"/>
                  </a:cubicBezTo>
                  <a:lnTo>
                    <a:pt x="101" y="834"/>
                  </a:lnTo>
                  <a:cubicBezTo>
                    <a:pt x="101" y="701"/>
                    <a:pt x="134" y="568"/>
                    <a:pt x="167" y="467"/>
                  </a:cubicBezTo>
                  <a:cubicBezTo>
                    <a:pt x="201" y="367"/>
                    <a:pt x="267" y="267"/>
                    <a:pt x="367" y="234"/>
                  </a:cubicBezTo>
                  <a:cubicBezTo>
                    <a:pt x="417" y="201"/>
                    <a:pt x="451" y="184"/>
                    <a:pt x="480" y="184"/>
                  </a:cubicBezTo>
                  <a:close/>
                  <a:moveTo>
                    <a:pt x="534" y="0"/>
                  </a:moveTo>
                  <a:cubicBezTo>
                    <a:pt x="467" y="0"/>
                    <a:pt x="434" y="34"/>
                    <a:pt x="367" y="67"/>
                  </a:cubicBezTo>
                  <a:cubicBezTo>
                    <a:pt x="301" y="101"/>
                    <a:pt x="267" y="134"/>
                    <a:pt x="201" y="201"/>
                  </a:cubicBezTo>
                  <a:cubicBezTo>
                    <a:pt x="167" y="267"/>
                    <a:pt x="134" y="334"/>
                    <a:pt x="101" y="401"/>
                  </a:cubicBezTo>
                  <a:cubicBezTo>
                    <a:pt x="34" y="568"/>
                    <a:pt x="0" y="734"/>
                    <a:pt x="0" y="901"/>
                  </a:cubicBezTo>
                  <a:lnTo>
                    <a:pt x="0" y="1101"/>
                  </a:lnTo>
                  <a:cubicBezTo>
                    <a:pt x="0" y="1168"/>
                    <a:pt x="0" y="1268"/>
                    <a:pt x="34" y="1335"/>
                  </a:cubicBezTo>
                  <a:cubicBezTo>
                    <a:pt x="34" y="1401"/>
                    <a:pt x="67" y="1435"/>
                    <a:pt x="101" y="1468"/>
                  </a:cubicBezTo>
                  <a:cubicBezTo>
                    <a:pt x="134" y="1502"/>
                    <a:pt x="167" y="1535"/>
                    <a:pt x="201" y="1535"/>
                  </a:cubicBezTo>
                  <a:cubicBezTo>
                    <a:pt x="267" y="1535"/>
                    <a:pt x="334" y="1535"/>
                    <a:pt x="367" y="1502"/>
                  </a:cubicBezTo>
                  <a:cubicBezTo>
                    <a:pt x="434" y="1468"/>
                    <a:pt x="501" y="1401"/>
                    <a:pt x="534" y="1368"/>
                  </a:cubicBezTo>
                  <a:cubicBezTo>
                    <a:pt x="568" y="1301"/>
                    <a:pt x="634" y="1235"/>
                    <a:pt x="668" y="1168"/>
                  </a:cubicBezTo>
                  <a:cubicBezTo>
                    <a:pt x="668" y="1068"/>
                    <a:pt x="701" y="1001"/>
                    <a:pt x="734" y="934"/>
                  </a:cubicBezTo>
                  <a:cubicBezTo>
                    <a:pt x="734" y="834"/>
                    <a:pt x="734" y="768"/>
                    <a:pt x="734" y="668"/>
                  </a:cubicBezTo>
                  <a:lnTo>
                    <a:pt x="734" y="434"/>
                  </a:lnTo>
                  <a:cubicBezTo>
                    <a:pt x="734" y="367"/>
                    <a:pt x="734" y="301"/>
                    <a:pt x="734" y="234"/>
                  </a:cubicBezTo>
                  <a:cubicBezTo>
                    <a:pt x="701" y="167"/>
                    <a:pt x="701" y="134"/>
                    <a:pt x="668" y="67"/>
                  </a:cubicBezTo>
                  <a:cubicBezTo>
                    <a:pt x="634" y="34"/>
                    <a:pt x="568" y="34"/>
                    <a:pt x="5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703;p54"/>
            <p:cNvSpPr/>
            <p:nvPr/>
          </p:nvSpPr>
          <p:spPr>
            <a:xfrm>
              <a:off x="3262500" y="2001050"/>
              <a:ext cx="30050" cy="47550"/>
            </a:xfrm>
            <a:custGeom>
              <a:avLst/>
              <a:gdLst/>
              <a:ahLst/>
              <a:cxnLst/>
              <a:rect l="l" t="t" r="r" b="b"/>
              <a:pathLst>
                <a:path w="1202" h="1902" extrusionOk="0">
                  <a:moveTo>
                    <a:pt x="1001" y="0"/>
                  </a:moveTo>
                  <a:cubicBezTo>
                    <a:pt x="968" y="0"/>
                    <a:pt x="901" y="34"/>
                    <a:pt x="868" y="34"/>
                  </a:cubicBezTo>
                  <a:cubicBezTo>
                    <a:pt x="801" y="100"/>
                    <a:pt x="734" y="134"/>
                    <a:pt x="701" y="200"/>
                  </a:cubicBezTo>
                  <a:cubicBezTo>
                    <a:pt x="634" y="300"/>
                    <a:pt x="601" y="367"/>
                    <a:pt x="568" y="467"/>
                  </a:cubicBezTo>
                  <a:cubicBezTo>
                    <a:pt x="568" y="400"/>
                    <a:pt x="534" y="367"/>
                    <a:pt x="468" y="334"/>
                  </a:cubicBezTo>
                  <a:cubicBezTo>
                    <a:pt x="401" y="334"/>
                    <a:pt x="367" y="334"/>
                    <a:pt x="301" y="367"/>
                  </a:cubicBezTo>
                  <a:cubicBezTo>
                    <a:pt x="234" y="400"/>
                    <a:pt x="201" y="434"/>
                    <a:pt x="167" y="501"/>
                  </a:cubicBezTo>
                  <a:cubicBezTo>
                    <a:pt x="134" y="567"/>
                    <a:pt x="101" y="634"/>
                    <a:pt x="67" y="701"/>
                  </a:cubicBezTo>
                  <a:lnTo>
                    <a:pt x="101" y="567"/>
                  </a:lnTo>
                  <a:cubicBezTo>
                    <a:pt x="101" y="534"/>
                    <a:pt x="101" y="534"/>
                    <a:pt x="67" y="534"/>
                  </a:cubicBezTo>
                  <a:lnTo>
                    <a:pt x="34" y="534"/>
                  </a:lnTo>
                  <a:cubicBezTo>
                    <a:pt x="1" y="567"/>
                    <a:pt x="1" y="601"/>
                    <a:pt x="1" y="634"/>
                  </a:cubicBezTo>
                  <a:lnTo>
                    <a:pt x="1" y="1868"/>
                  </a:lnTo>
                  <a:cubicBezTo>
                    <a:pt x="1" y="1902"/>
                    <a:pt x="1" y="1902"/>
                    <a:pt x="34" y="1902"/>
                  </a:cubicBezTo>
                  <a:lnTo>
                    <a:pt x="67" y="1902"/>
                  </a:lnTo>
                  <a:cubicBezTo>
                    <a:pt x="101" y="1902"/>
                    <a:pt x="101" y="1868"/>
                    <a:pt x="101" y="1835"/>
                  </a:cubicBezTo>
                  <a:lnTo>
                    <a:pt x="101" y="1068"/>
                  </a:lnTo>
                  <a:cubicBezTo>
                    <a:pt x="101" y="1001"/>
                    <a:pt x="101" y="934"/>
                    <a:pt x="134" y="867"/>
                  </a:cubicBezTo>
                  <a:cubicBezTo>
                    <a:pt x="134" y="801"/>
                    <a:pt x="167" y="734"/>
                    <a:pt x="167" y="701"/>
                  </a:cubicBezTo>
                  <a:cubicBezTo>
                    <a:pt x="201" y="634"/>
                    <a:pt x="234" y="601"/>
                    <a:pt x="234" y="567"/>
                  </a:cubicBezTo>
                  <a:cubicBezTo>
                    <a:pt x="267" y="534"/>
                    <a:pt x="301" y="534"/>
                    <a:pt x="334" y="501"/>
                  </a:cubicBezTo>
                  <a:cubicBezTo>
                    <a:pt x="367" y="501"/>
                    <a:pt x="367" y="467"/>
                    <a:pt x="401" y="467"/>
                  </a:cubicBezTo>
                  <a:cubicBezTo>
                    <a:pt x="434" y="467"/>
                    <a:pt x="468" y="467"/>
                    <a:pt x="501" y="501"/>
                  </a:cubicBezTo>
                  <a:cubicBezTo>
                    <a:pt x="501" y="534"/>
                    <a:pt x="534" y="567"/>
                    <a:pt x="534" y="601"/>
                  </a:cubicBezTo>
                  <a:cubicBezTo>
                    <a:pt x="568" y="667"/>
                    <a:pt x="568" y="734"/>
                    <a:pt x="568" y="801"/>
                  </a:cubicBezTo>
                  <a:lnTo>
                    <a:pt x="568" y="1568"/>
                  </a:lnTo>
                  <a:cubicBezTo>
                    <a:pt x="568" y="1601"/>
                    <a:pt x="568" y="1601"/>
                    <a:pt x="601" y="1601"/>
                  </a:cubicBezTo>
                  <a:lnTo>
                    <a:pt x="634" y="1601"/>
                  </a:lnTo>
                  <a:cubicBezTo>
                    <a:pt x="668" y="1568"/>
                    <a:pt x="668" y="1535"/>
                    <a:pt x="668" y="1501"/>
                  </a:cubicBezTo>
                  <a:lnTo>
                    <a:pt x="668" y="767"/>
                  </a:lnTo>
                  <a:cubicBezTo>
                    <a:pt x="668" y="701"/>
                    <a:pt x="668" y="634"/>
                    <a:pt x="668" y="534"/>
                  </a:cubicBezTo>
                  <a:cubicBezTo>
                    <a:pt x="668" y="501"/>
                    <a:pt x="701" y="434"/>
                    <a:pt x="734" y="367"/>
                  </a:cubicBezTo>
                  <a:cubicBezTo>
                    <a:pt x="734" y="334"/>
                    <a:pt x="768" y="300"/>
                    <a:pt x="801" y="267"/>
                  </a:cubicBezTo>
                  <a:cubicBezTo>
                    <a:pt x="834" y="234"/>
                    <a:pt x="834" y="200"/>
                    <a:pt x="868" y="200"/>
                  </a:cubicBezTo>
                  <a:cubicBezTo>
                    <a:pt x="901" y="167"/>
                    <a:pt x="935" y="167"/>
                    <a:pt x="968" y="167"/>
                  </a:cubicBezTo>
                  <a:cubicBezTo>
                    <a:pt x="1001" y="167"/>
                    <a:pt x="1035" y="167"/>
                    <a:pt x="1035" y="200"/>
                  </a:cubicBezTo>
                  <a:cubicBezTo>
                    <a:pt x="1068" y="234"/>
                    <a:pt x="1068" y="267"/>
                    <a:pt x="1101" y="300"/>
                  </a:cubicBezTo>
                  <a:cubicBezTo>
                    <a:pt x="1101" y="367"/>
                    <a:pt x="1101" y="434"/>
                    <a:pt x="1101" y="501"/>
                  </a:cubicBezTo>
                  <a:lnTo>
                    <a:pt x="1101" y="1234"/>
                  </a:lnTo>
                  <a:cubicBezTo>
                    <a:pt x="1101" y="1268"/>
                    <a:pt x="1101" y="1301"/>
                    <a:pt x="1135" y="1301"/>
                  </a:cubicBezTo>
                  <a:lnTo>
                    <a:pt x="1168" y="1301"/>
                  </a:lnTo>
                  <a:cubicBezTo>
                    <a:pt x="1168" y="1268"/>
                    <a:pt x="1201" y="1234"/>
                    <a:pt x="1201" y="1201"/>
                  </a:cubicBezTo>
                  <a:lnTo>
                    <a:pt x="1201" y="434"/>
                  </a:lnTo>
                  <a:cubicBezTo>
                    <a:pt x="1201" y="367"/>
                    <a:pt x="1201" y="267"/>
                    <a:pt x="1168" y="200"/>
                  </a:cubicBezTo>
                  <a:cubicBezTo>
                    <a:pt x="1168" y="134"/>
                    <a:pt x="1135" y="100"/>
                    <a:pt x="1101" y="67"/>
                  </a:cubicBezTo>
                  <a:cubicBezTo>
                    <a:pt x="1068" y="34"/>
                    <a:pt x="1035" y="0"/>
                    <a:pt x="10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704;p54"/>
            <p:cNvSpPr/>
            <p:nvPr/>
          </p:nvSpPr>
          <p:spPr>
            <a:xfrm>
              <a:off x="3297525" y="1968525"/>
              <a:ext cx="17550" cy="65900"/>
            </a:xfrm>
            <a:custGeom>
              <a:avLst/>
              <a:gdLst/>
              <a:ahLst/>
              <a:cxnLst/>
              <a:rect l="l" t="t" r="r" b="b"/>
              <a:pathLst>
                <a:path w="702" h="2636" extrusionOk="0">
                  <a:moveTo>
                    <a:pt x="634" y="0"/>
                  </a:moveTo>
                  <a:cubicBezTo>
                    <a:pt x="634" y="34"/>
                    <a:pt x="601" y="34"/>
                    <a:pt x="601" y="34"/>
                  </a:cubicBezTo>
                  <a:lnTo>
                    <a:pt x="601" y="67"/>
                  </a:lnTo>
                  <a:lnTo>
                    <a:pt x="1" y="2569"/>
                  </a:lnTo>
                  <a:lnTo>
                    <a:pt x="1" y="2602"/>
                  </a:lnTo>
                  <a:cubicBezTo>
                    <a:pt x="1" y="2635"/>
                    <a:pt x="1" y="2635"/>
                    <a:pt x="1" y="2635"/>
                  </a:cubicBezTo>
                  <a:lnTo>
                    <a:pt x="34" y="2635"/>
                  </a:lnTo>
                  <a:cubicBezTo>
                    <a:pt x="67" y="2635"/>
                    <a:pt x="67" y="2635"/>
                    <a:pt x="67" y="2602"/>
                  </a:cubicBezTo>
                  <a:lnTo>
                    <a:pt x="701" y="67"/>
                  </a:lnTo>
                  <a:cubicBezTo>
                    <a:pt x="701" y="67"/>
                    <a:pt x="701" y="67"/>
                    <a:pt x="701" y="34"/>
                  </a:cubicBezTo>
                  <a:cubicBezTo>
                    <a:pt x="701" y="0"/>
                    <a:pt x="701" y="0"/>
                    <a:pt x="7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705;p54"/>
            <p:cNvSpPr/>
            <p:nvPr/>
          </p:nvSpPr>
          <p:spPr>
            <a:xfrm>
              <a:off x="2795500" y="2872775"/>
              <a:ext cx="21700" cy="53950"/>
            </a:xfrm>
            <a:custGeom>
              <a:avLst/>
              <a:gdLst/>
              <a:ahLst/>
              <a:cxnLst/>
              <a:rect l="l" t="t" r="r" b="b"/>
              <a:pathLst>
                <a:path w="868" h="2158" extrusionOk="0">
                  <a:moveTo>
                    <a:pt x="582" y="168"/>
                  </a:moveTo>
                  <a:cubicBezTo>
                    <a:pt x="612" y="168"/>
                    <a:pt x="640" y="176"/>
                    <a:pt x="668" y="190"/>
                  </a:cubicBezTo>
                  <a:cubicBezTo>
                    <a:pt x="701" y="256"/>
                    <a:pt x="734" y="356"/>
                    <a:pt x="734" y="423"/>
                  </a:cubicBezTo>
                  <a:cubicBezTo>
                    <a:pt x="734" y="557"/>
                    <a:pt x="701" y="657"/>
                    <a:pt x="668" y="757"/>
                  </a:cubicBezTo>
                  <a:cubicBezTo>
                    <a:pt x="601" y="857"/>
                    <a:pt x="534" y="923"/>
                    <a:pt x="434" y="990"/>
                  </a:cubicBezTo>
                  <a:lnTo>
                    <a:pt x="101" y="1190"/>
                  </a:lnTo>
                  <a:lnTo>
                    <a:pt x="101" y="423"/>
                  </a:lnTo>
                  <a:lnTo>
                    <a:pt x="434" y="223"/>
                  </a:lnTo>
                  <a:cubicBezTo>
                    <a:pt x="493" y="184"/>
                    <a:pt x="540" y="168"/>
                    <a:pt x="582" y="168"/>
                  </a:cubicBezTo>
                  <a:close/>
                  <a:moveTo>
                    <a:pt x="634" y="1"/>
                  </a:moveTo>
                  <a:cubicBezTo>
                    <a:pt x="579" y="1"/>
                    <a:pt x="512" y="17"/>
                    <a:pt x="434" y="56"/>
                  </a:cubicBezTo>
                  <a:lnTo>
                    <a:pt x="34" y="290"/>
                  </a:lnTo>
                  <a:cubicBezTo>
                    <a:pt x="1" y="323"/>
                    <a:pt x="1" y="356"/>
                    <a:pt x="1" y="390"/>
                  </a:cubicBezTo>
                  <a:lnTo>
                    <a:pt x="1" y="2124"/>
                  </a:lnTo>
                  <a:cubicBezTo>
                    <a:pt x="1" y="2124"/>
                    <a:pt x="1" y="2158"/>
                    <a:pt x="34" y="2158"/>
                  </a:cubicBezTo>
                  <a:lnTo>
                    <a:pt x="67" y="2124"/>
                  </a:lnTo>
                  <a:cubicBezTo>
                    <a:pt x="67" y="2124"/>
                    <a:pt x="101" y="2091"/>
                    <a:pt x="101" y="2058"/>
                  </a:cubicBezTo>
                  <a:lnTo>
                    <a:pt x="101" y="1357"/>
                  </a:lnTo>
                  <a:lnTo>
                    <a:pt x="434" y="1157"/>
                  </a:lnTo>
                  <a:cubicBezTo>
                    <a:pt x="568" y="1057"/>
                    <a:pt x="668" y="957"/>
                    <a:pt x="734" y="857"/>
                  </a:cubicBezTo>
                  <a:cubicBezTo>
                    <a:pt x="801" y="690"/>
                    <a:pt x="834" y="523"/>
                    <a:pt x="834" y="356"/>
                  </a:cubicBezTo>
                  <a:cubicBezTo>
                    <a:pt x="868" y="256"/>
                    <a:pt x="801" y="123"/>
                    <a:pt x="734" y="23"/>
                  </a:cubicBezTo>
                  <a:cubicBezTo>
                    <a:pt x="707" y="9"/>
                    <a:pt x="673" y="1"/>
                    <a:pt x="6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706;p54"/>
            <p:cNvSpPr/>
            <p:nvPr/>
          </p:nvSpPr>
          <p:spPr>
            <a:xfrm>
              <a:off x="2819675" y="2870750"/>
              <a:ext cx="20050" cy="39300"/>
            </a:xfrm>
            <a:custGeom>
              <a:avLst/>
              <a:gdLst/>
              <a:ahLst/>
              <a:cxnLst/>
              <a:rect l="l" t="t" r="r" b="b"/>
              <a:pathLst>
                <a:path w="802" h="1572" extrusionOk="0">
                  <a:moveTo>
                    <a:pt x="468" y="189"/>
                  </a:moveTo>
                  <a:cubicBezTo>
                    <a:pt x="479" y="189"/>
                    <a:pt x="490" y="193"/>
                    <a:pt x="501" y="204"/>
                  </a:cubicBezTo>
                  <a:cubicBezTo>
                    <a:pt x="535" y="204"/>
                    <a:pt x="568" y="204"/>
                    <a:pt x="601" y="237"/>
                  </a:cubicBezTo>
                  <a:cubicBezTo>
                    <a:pt x="635" y="271"/>
                    <a:pt x="635" y="304"/>
                    <a:pt x="668" y="371"/>
                  </a:cubicBezTo>
                  <a:cubicBezTo>
                    <a:pt x="668" y="404"/>
                    <a:pt x="668" y="471"/>
                    <a:pt x="668" y="537"/>
                  </a:cubicBezTo>
                  <a:lnTo>
                    <a:pt x="134" y="838"/>
                  </a:lnTo>
                  <a:cubicBezTo>
                    <a:pt x="134" y="771"/>
                    <a:pt x="134" y="704"/>
                    <a:pt x="134" y="638"/>
                  </a:cubicBezTo>
                  <a:cubicBezTo>
                    <a:pt x="168" y="571"/>
                    <a:pt x="168" y="537"/>
                    <a:pt x="201" y="471"/>
                  </a:cubicBezTo>
                  <a:cubicBezTo>
                    <a:pt x="234" y="404"/>
                    <a:pt x="234" y="371"/>
                    <a:pt x="268" y="304"/>
                  </a:cubicBezTo>
                  <a:cubicBezTo>
                    <a:pt x="301" y="271"/>
                    <a:pt x="368" y="237"/>
                    <a:pt x="401" y="204"/>
                  </a:cubicBezTo>
                  <a:cubicBezTo>
                    <a:pt x="423" y="204"/>
                    <a:pt x="446" y="189"/>
                    <a:pt x="468" y="189"/>
                  </a:cubicBezTo>
                  <a:close/>
                  <a:moveTo>
                    <a:pt x="529" y="1"/>
                  </a:moveTo>
                  <a:cubicBezTo>
                    <a:pt x="493" y="1"/>
                    <a:pt x="452" y="12"/>
                    <a:pt x="401" y="37"/>
                  </a:cubicBezTo>
                  <a:cubicBezTo>
                    <a:pt x="334" y="70"/>
                    <a:pt x="301" y="137"/>
                    <a:pt x="234" y="171"/>
                  </a:cubicBezTo>
                  <a:cubicBezTo>
                    <a:pt x="201" y="237"/>
                    <a:pt x="168" y="304"/>
                    <a:pt x="134" y="371"/>
                  </a:cubicBezTo>
                  <a:cubicBezTo>
                    <a:pt x="101" y="437"/>
                    <a:pt x="68" y="537"/>
                    <a:pt x="68" y="604"/>
                  </a:cubicBezTo>
                  <a:cubicBezTo>
                    <a:pt x="34" y="704"/>
                    <a:pt x="34" y="771"/>
                    <a:pt x="34" y="871"/>
                  </a:cubicBezTo>
                  <a:cubicBezTo>
                    <a:pt x="1" y="938"/>
                    <a:pt x="1" y="971"/>
                    <a:pt x="1" y="1038"/>
                  </a:cubicBezTo>
                  <a:cubicBezTo>
                    <a:pt x="1" y="1071"/>
                    <a:pt x="1" y="1105"/>
                    <a:pt x="1" y="1138"/>
                  </a:cubicBezTo>
                  <a:cubicBezTo>
                    <a:pt x="1" y="1205"/>
                    <a:pt x="1" y="1271"/>
                    <a:pt x="34" y="1371"/>
                  </a:cubicBezTo>
                  <a:cubicBezTo>
                    <a:pt x="34" y="1405"/>
                    <a:pt x="68" y="1471"/>
                    <a:pt x="101" y="1505"/>
                  </a:cubicBezTo>
                  <a:cubicBezTo>
                    <a:pt x="134" y="1538"/>
                    <a:pt x="168" y="1572"/>
                    <a:pt x="234" y="1572"/>
                  </a:cubicBezTo>
                  <a:cubicBezTo>
                    <a:pt x="268" y="1572"/>
                    <a:pt x="334" y="1538"/>
                    <a:pt x="368" y="1538"/>
                  </a:cubicBezTo>
                  <a:cubicBezTo>
                    <a:pt x="435" y="1505"/>
                    <a:pt x="468" y="1438"/>
                    <a:pt x="535" y="1405"/>
                  </a:cubicBezTo>
                  <a:cubicBezTo>
                    <a:pt x="568" y="1371"/>
                    <a:pt x="601" y="1305"/>
                    <a:pt x="635" y="1271"/>
                  </a:cubicBezTo>
                  <a:cubicBezTo>
                    <a:pt x="668" y="1205"/>
                    <a:pt x="668" y="1171"/>
                    <a:pt x="701" y="1105"/>
                  </a:cubicBezTo>
                  <a:cubicBezTo>
                    <a:pt x="701" y="1071"/>
                    <a:pt x="735" y="1038"/>
                    <a:pt x="735" y="1004"/>
                  </a:cubicBezTo>
                  <a:lnTo>
                    <a:pt x="735" y="971"/>
                  </a:lnTo>
                  <a:lnTo>
                    <a:pt x="668" y="971"/>
                  </a:lnTo>
                  <a:cubicBezTo>
                    <a:pt x="635" y="971"/>
                    <a:pt x="635" y="1004"/>
                    <a:pt x="635" y="1038"/>
                  </a:cubicBezTo>
                  <a:lnTo>
                    <a:pt x="601" y="1071"/>
                  </a:lnTo>
                  <a:lnTo>
                    <a:pt x="568" y="1171"/>
                  </a:lnTo>
                  <a:lnTo>
                    <a:pt x="501" y="1238"/>
                  </a:lnTo>
                  <a:cubicBezTo>
                    <a:pt x="468" y="1271"/>
                    <a:pt x="435" y="1305"/>
                    <a:pt x="401" y="1338"/>
                  </a:cubicBezTo>
                  <a:cubicBezTo>
                    <a:pt x="368" y="1371"/>
                    <a:pt x="301" y="1371"/>
                    <a:pt x="268" y="1371"/>
                  </a:cubicBezTo>
                  <a:cubicBezTo>
                    <a:pt x="234" y="1338"/>
                    <a:pt x="201" y="1338"/>
                    <a:pt x="201" y="1305"/>
                  </a:cubicBezTo>
                  <a:cubicBezTo>
                    <a:pt x="168" y="1271"/>
                    <a:pt x="134" y="1238"/>
                    <a:pt x="134" y="1171"/>
                  </a:cubicBezTo>
                  <a:cubicBezTo>
                    <a:pt x="134" y="1138"/>
                    <a:pt x="134" y="1071"/>
                    <a:pt x="134" y="1038"/>
                  </a:cubicBezTo>
                  <a:lnTo>
                    <a:pt x="134" y="1004"/>
                  </a:lnTo>
                  <a:lnTo>
                    <a:pt x="735" y="638"/>
                  </a:lnTo>
                  <a:cubicBezTo>
                    <a:pt x="768" y="638"/>
                    <a:pt x="768" y="604"/>
                    <a:pt x="768" y="604"/>
                  </a:cubicBezTo>
                  <a:cubicBezTo>
                    <a:pt x="768" y="571"/>
                    <a:pt x="768" y="571"/>
                    <a:pt x="768" y="571"/>
                  </a:cubicBezTo>
                  <a:lnTo>
                    <a:pt x="768" y="504"/>
                  </a:lnTo>
                  <a:cubicBezTo>
                    <a:pt x="801" y="371"/>
                    <a:pt x="768" y="204"/>
                    <a:pt x="668" y="70"/>
                  </a:cubicBezTo>
                  <a:cubicBezTo>
                    <a:pt x="627" y="29"/>
                    <a:pt x="586" y="1"/>
                    <a:pt x="52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707;p54"/>
            <p:cNvSpPr/>
            <p:nvPr/>
          </p:nvSpPr>
          <p:spPr>
            <a:xfrm>
              <a:off x="2844700" y="2858325"/>
              <a:ext cx="10875" cy="39550"/>
            </a:xfrm>
            <a:custGeom>
              <a:avLst/>
              <a:gdLst/>
              <a:ahLst/>
              <a:cxnLst/>
              <a:rect l="l" t="t" r="r" b="b"/>
              <a:pathLst>
                <a:path w="435" h="1582" extrusionOk="0">
                  <a:moveTo>
                    <a:pt x="401" y="0"/>
                  </a:moveTo>
                  <a:lnTo>
                    <a:pt x="334" y="34"/>
                  </a:lnTo>
                  <a:cubicBezTo>
                    <a:pt x="201" y="100"/>
                    <a:pt x="134" y="234"/>
                    <a:pt x="101" y="367"/>
                  </a:cubicBezTo>
                  <a:lnTo>
                    <a:pt x="101" y="234"/>
                  </a:lnTo>
                  <a:cubicBezTo>
                    <a:pt x="101" y="234"/>
                    <a:pt x="101" y="201"/>
                    <a:pt x="101" y="201"/>
                  </a:cubicBezTo>
                  <a:lnTo>
                    <a:pt x="34" y="201"/>
                  </a:lnTo>
                  <a:cubicBezTo>
                    <a:pt x="34" y="201"/>
                    <a:pt x="1" y="234"/>
                    <a:pt x="1" y="234"/>
                  </a:cubicBezTo>
                  <a:cubicBezTo>
                    <a:pt x="1" y="234"/>
                    <a:pt x="1" y="267"/>
                    <a:pt x="1" y="301"/>
                  </a:cubicBezTo>
                  <a:lnTo>
                    <a:pt x="1" y="1535"/>
                  </a:lnTo>
                  <a:cubicBezTo>
                    <a:pt x="1" y="1558"/>
                    <a:pt x="17" y="1582"/>
                    <a:pt x="27" y="1582"/>
                  </a:cubicBezTo>
                  <a:cubicBezTo>
                    <a:pt x="31" y="1582"/>
                    <a:pt x="34" y="1578"/>
                    <a:pt x="34" y="1568"/>
                  </a:cubicBezTo>
                  <a:lnTo>
                    <a:pt x="67" y="1568"/>
                  </a:lnTo>
                  <a:cubicBezTo>
                    <a:pt x="101" y="1568"/>
                    <a:pt x="101" y="1568"/>
                    <a:pt x="101" y="1535"/>
                  </a:cubicBezTo>
                  <a:cubicBezTo>
                    <a:pt x="101" y="1535"/>
                    <a:pt x="101" y="1501"/>
                    <a:pt x="101" y="1501"/>
                  </a:cubicBezTo>
                  <a:lnTo>
                    <a:pt x="101" y="668"/>
                  </a:lnTo>
                  <a:cubicBezTo>
                    <a:pt x="101" y="567"/>
                    <a:pt x="134" y="467"/>
                    <a:pt x="167" y="367"/>
                  </a:cubicBezTo>
                  <a:cubicBezTo>
                    <a:pt x="201" y="301"/>
                    <a:pt x="267" y="234"/>
                    <a:pt x="334" y="201"/>
                  </a:cubicBezTo>
                  <a:lnTo>
                    <a:pt x="401" y="134"/>
                  </a:lnTo>
                  <a:cubicBezTo>
                    <a:pt x="434" y="134"/>
                    <a:pt x="434" y="100"/>
                    <a:pt x="434" y="67"/>
                  </a:cubicBezTo>
                  <a:lnTo>
                    <a:pt x="434" y="34"/>
                  </a:lnTo>
                  <a:cubicBezTo>
                    <a:pt x="434" y="0"/>
                    <a:pt x="434" y="0"/>
                    <a:pt x="4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708;p54"/>
            <p:cNvSpPr/>
            <p:nvPr/>
          </p:nvSpPr>
          <p:spPr>
            <a:xfrm>
              <a:off x="2857200" y="2834150"/>
              <a:ext cx="14225" cy="54225"/>
            </a:xfrm>
            <a:custGeom>
              <a:avLst/>
              <a:gdLst/>
              <a:ahLst/>
              <a:cxnLst/>
              <a:rect l="l" t="t" r="r" b="b"/>
              <a:pathLst>
                <a:path w="569" h="2169" extrusionOk="0">
                  <a:moveTo>
                    <a:pt x="535" y="0"/>
                  </a:moveTo>
                  <a:lnTo>
                    <a:pt x="435" y="67"/>
                  </a:lnTo>
                  <a:cubicBezTo>
                    <a:pt x="401" y="100"/>
                    <a:pt x="335" y="133"/>
                    <a:pt x="301" y="167"/>
                  </a:cubicBezTo>
                  <a:cubicBezTo>
                    <a:pt x="268" y="234"/>
                    <a:pt x="234" y="267"/>
                    <a:pt x="234" y="300"/>
                  </a:cubicBezTo>
                  <a:cubicBezTo>
                    <a:pt x="201" y="367"/>
                    <a:pt x="201" y="434"/>
                    <a:pt x="201" y="467"/>
                  </a:cubicBezTo>
                  <a:lnTo>
                    <a:pt x="201" y="634"/>
                  </a:lnTo>
                  <a:lnTo>
                    <a:pt x="201" y="801"/>
                  </a:lnTo>
                  <a:lnTo>
                    <a:pt x="34" y="901"/>
                  </a:lnTo>
                  <a:cubicBezTo>
                    <a:pt x="1" y="901"/>
                    <a:pt x="1" y="934"/>
                    <a:pt x="1" y="967"/>
                  </a:cubicBezTo>
                  <a:lnTo>
                    <a:pt x="1" y="1001"/>
                  </a:lnTo>
                  <a:cubicBezTo>
                    <a:pt x="1" y="1024"/>
                    <a:pt x="1" y="1048"/>
                    <a:pt x="13" y="1048"/>
                  </a:cubicBezTo>
                  <a:cubicBezTo>
                    <a:pt x="18" y="1048"/>
                    <a:pt x="25" y="1044"/>
                    <a:pt x="34" y="1034"/>
                  </a:cubicBezTo>
                  <a:lnTo>
                    <a:pt x="201" y="967"/>
                  </a:lnTo>
                  <a:lnTo>
                    <a:pt x="201" y="2102"/>
                  </a:lnTo>
                  <a:cubicBezTo>
                    <a:pt x="201" y="2135"/>
                    <a:pt x="201" y="2168"/>
                    <a:pt x="234" y="2168"/>
                  </a:cubicBezTo>
                  <a:lnTo>
                    <a:pt x="268" y="2168"/>
                  </a:lnTo>
                  <a:cubicBezTo>
                    <a:pt x="268" y="2135"/>
                    <a:pt x="301" y="2102"/>
                    <a:pt x="301" y="2068"/>
                  </a:cubicBezTo>
                  <a:lnTo>
                    <a:pt x="301" y="901"/>
                  </a:lnTo>
                  <a:lnTo>
                    <a:pt x="501" y="767"/>
                  </a:lnTo>
                  <a:cubicBezTo>
                    <a:pt x="535" y="734"/>
                    <a:pt x="568" y="701"/>
                    <a:pt x="568" y="667"/>
                  </a:cubicBezTo>
                  <a:lnTo>
                    <a:pt x="568" y="634"/>
                  </a:lnTo>
                  <a:cubicBezTo>
                    <a:pt x="568" y="634"/>
                    <a:pt x="535" y="600"/>
                    <a:pt x="501" y="600"/>
                  </a:cubicBezTo>
                  <a:lnTo>
                    <a:pt x="301" y="734"/>
                  </a:lnTo>
                  <a:lnTo>
                    <a:pt x="268" y="600"/>
                  </a:lnTo>
                  <a:cubicBezTo>
                    <a:pt x="268" y="534"/>
                    <a:pt x="301" y="434"/>
                    <a:pt x="301" y="367"/>
                  </a:cubicBezTo>
                  <a:cubicBezTo>
                    <a:pt x="335" y="300"/>
                    <a:pt x="368" y="267"/>
                    <a:pt x="435" y="234"/>
                  </a:cubicBezTo>
                  <a:lnTo>
                    <a:pt x="535" y="167"/>
                  </a:lnTo>
                  <a:cubicBezTo>
                    <a:pt x="535" y="133"/>
                    <a:pt x="568" y="133"/>
                    <a:pt x="568" y="100"/>
                  </a:cubicBezTo>
                  <a:lnTo>
                    <a:pt x="568" y="67"/>
                  </a:lnTo>
                  <a:cubicBezTo>
                    <a:pt x="568" y="33"/>
                    <a:pt x="535" y="0"/>
                    <a:pt x="53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709;p54"/>
            <p:cNvSpPr/>
            <p:nvPr/>
          </p:nvSpPr>
          <p:spPr>
            <a:xfrm>
              <a:off x="2873900" y="2839975"/>
              <a:ext cx="19200" cy="38375"/>
            </a:xfrm>
            <a:custGeom>
              <a:avLst/>
              <a:gdLst/>
              <a:ahLst/>
              <a:cxnLst/>
              <a:rect l="l" t="t" r="r" b="b"/>
              <a:pathLst>
                <a:path w="768" h="1535" extrusionOk="0">
                  <a:moveTo>
                    <a:pt x="467" y="176"/>
                  </a:moveTo>
                  <a:cubicBezTo>
                    <a:pt x="500" y="176"/>
                    <a:pt x="534" y="184"/>
                    <a:pt x="567" y="201"/>
                  </a:cubicBezTo>
                  <a:cubicBezTo>
                    <a:pt x="634" y="301"/>
                    <a:pt x="667" y="401"/>
                    <a:pt x="634" y="501"/>
                  </a:cubicBezTo>
                  <a:lnTo>
                    <a:pt x="634" y="601"/>
                  </a:lnTo>
                  <a:lnTo>
                    <a:pt x="634" y="701"/>
                  </a:lnTo>
                  <a:cubicBezTo>
                    <a:pt x="634" y="834"/>
                    <a:pt x="634" y="968"/>
                    <a:pt x="567" y="1101"/>
                  </a:cubicBezTo>
                  <a:cubicBezTo>
                    <a:pt x="534" y="1168"/>
                    <a:pt x="467" y="1268"/>
                    <a:pt x="367" y="1335"/>
                  </a:cubicBezTo>
                  <a:cubicBezTo>
                    <a:pt x="334" y="1351"/>
                    <a:pt x="300" y="1360"/>
                    <a:pt x="267" y="1360"/>
                  </a:cubicBezTo>
                  <a:cubicBezTo>
                    <a:pt x="234" y="1360"/>
                    <a:pt x="200" y="1351"/>
                    <a:pt x="167" y="1335"/>
                  </a:cubicBezTo>
                  <a:cubicBezTo>
                    <a:pt x="100" y="1235"/>
                    <a:pt x="67" y="1135"/>
                    <a:pt x="100" y="1035"/>
                  </a:cubicBezTo>
                  <a:cubicBezTo>
                    <a:pt x="100" y="1001"/>
                    <a:pt x="100" y="968"/>
                    <a:pt x="100" y="935"/>
                  </a:cubicBezTo>
                  <a:cubicBezTo>
                    <a:pt x="100" y="901"/>
                    <a:pt x="100" y="868"/>
                    <a:pt x="100" y="834"/>
                  </a:cubicBezTo>
                  <a:cubicBezTo>
                    <a:pt x="100" y="701"/>
                    <a:pt x="134" y="568"/>
                    <a:pt x="167" y="434"/>
                  </a:cubicBezTo>
                  <a:cubicBezTo>
                    <a:pt x="200" y="334"/>
                    <a:pt x="300" y="267"/>
                    <a:pt x="367" y="201"/>
                  </a:cubicBezTo>
                  <a:cubicBezTo>
                    <a:pt x="400" y="184"/>
                    <a:pt x="434" y="176"/>
                    <a:pt x="467" y="176"/>
                  </a:cubicBezTo>
                  <a:close/>
                  <a:moveTo>
                    <a:pt x="534" y="1"/>
                  </a:moveTo>
                  <a:cubicBezTo>
                    <a:pt x="467" y="1"/>
                    <a:pt x="434" y="1"/>
                    <a:pt x="367" y="34"/>
                  </a:cubicBezTo>
                  <a:cubicBezTo>
                    <a:pt x="300" y="67"/>
                    <a:pt x="234" y="101"/>
                    <a:pt x="200" y="167"/>
                  </a:cubicBezTo>
                  <a:cubicBezTo>
                    <a:pt x="167" y="234"/>
                    <a:pt x="100" y="301"/>
                    <a:pt x="100" y="367"/>
                  </a:cubicBezTo>
                  <a:cubicBezTo>
                    <a:pt x="67" y="468"/>
                    <a:pt x="33" y="534"/>
                    <a:pt x="33" y="601"/>
                  </a:cubicBezTo>
                  <a:cubicBezTo>
                    <a:pt x="0" y="701"/>
                    <a:pt x="0" y="768"/>
                    <a:pt x="0" y="868"/>
                  </a:cubicBezTo>
                  <a:lnTo>
                    <a:pt x="0" y="1101"/>
                  </a:lnTo>
                  <a:cubicBezTo>
                    <a:pt x="0" y="1168"/>
                    <a:pt x="0" y="1235"/>
                    <a:pt x="33" y="1301"/>
                  </a:cubicBezTo>
                  <a:cubicBezTo>
                    <a:pt x="33" y="1368"/>
                    <a:pt x="67" y="1402"/>
                    <a:pt x="100" y="1468"/>
                  </a:cubicBezTo>
                  <a:cubicBezTo>
                    <a:pt x="134" y="1502"/>
                    <a:pt x="167" y="1502"/>
                    <a:pt x="200" y="1535"/>
                  </a:cubicBezTo>
                  <a:cubicBezTo>
                    <a:pt x="267" y="1535"/>
                    <a:pt x="334" y="1502"/>
                    <a:pt x="367" y="1468"/>
                  </a:cubicBezTo>
                  <a:cubicBezTo>
                    <a:pt x="434" y="1435"/>
                    <a:pt x="500" y="1402"/>
                    <a:pt x="534" y="1335"/>
                  </a:cubicBezTo>
                  <a:cubicBezTo>
                    <a:pt x="567" y="1268"/>
                    <a:pt x="634" y="1201"/>
                    <a:pt x="634" y="1135"/>
                  </a:cubicBezTo>
                  <a:cubicBezTo>
                    <a:pt x="667" y="1068"/>
                    <a:pt x="701" y="968"/>
                    <a:pt x="734" y="901"/>
                  </a:cubicBezTo>
                  <a:cubicBezTo>
                    <a:pt x="734" y="834"/>
                    <a:pt x="734" y="734"/>
                    <a:pt x="734" y="634"/>
                  </a:cubicBezTo>
                  <a:lnTo>
                    <a:pt x="734" y="601"/>
                  </a:lnTo>
                  <a:cubicBezTo>
                    <a:pt x="767" y="568"/>
                    <a:pt x="767" y="501"/>
                    <a:pt x="734" y="468"/>
                  </a:cubicBezTo>
                  <a:lnTo>
                    <a:pt x="734" y="434"/>
                  </a:lnTo>
                  <a:cubicBezTo>
                    <a:pt x="734" y="367"/>
                    <a:pt x="734" y="267"/>
                    <a:pt x="734" y="201"/>
                  </a:cubicBezTo>
                  <a:cubicBezTo>
                    <a:pt x="701" y="134"/>
                    <a:pt x="701" y="101"/>
                    <a:pt x="634" y="67"/>
                  </a:cubicBezTo>
                  <a:cubicBezTo>
                    <a:pt x="634" y="34"/>
                    <a:pt x="567" y="1"/>
                    <a:pt x="5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710;p54"/>
            <p:cNvSpPr/>
            <p:nvPr/>
          </p:nvSpPr>
          <p:spPr>
            <a:xfrm>
              <a:off x="2898900" y="2826625"/>
              <a:ext cx="10875" cy="40050"/>
            </a:xfrm>
            <a:custGeom>
              <a:avLst/>
              <a:gdLst/>
              <a:ahLst/>
              <a:cxnLst/>
              <a:rect l="l" t="t" r="r" b="b"/>
              <a:pathLst>
                <a:path w="435" h="1602" extrusionOk="0">
                  <a:moveTo>
                    <a:pt x="401" y="1"/>
                  </a:moveTo>
                  <a:lnTo>
                    <a:pt x="334" y="68"/>
                  </a:lnTo>
                  <a:cubicBezTo>
                    <a:pt x="201" y="134"/>
                    <a:pt x="101" y="234"/>
                    <a:pt x="101" y="401"/>
                  </a:cubicBezTo>
                  <a:lnTo>
                    <a:pt x="101" y="268"/>
                  </a:lnTo>
                  <a:cubicBezTo>
                    <a:pt x="101" y="268"/>
                    <a:pt x="101" y="234"/>
                    <a:pt x="101" y="234"/>
                  </a:cubicBezTo>
                  <a:lnTo>
                    <a:pt x="34" y="234"/>
                  </a:lnTo>
                  <a:cubicBezTo>
                    <a:pt x="1" y="234"/>
                    <a:pt x="1" y="268"/>
                    <a:pt x="1" y="268"/>
                  </a:cubicBezTo>
                  <a:cubicBezTo>
                    <a:pt x="1" y="268"/>
                    <a:pt x="1" y="301"/>
                    <a:pt x="1" y="301"/>
                  </a:cubicBezTo>
                  <a:lnTo>
                    <a:pt x="1" y="1569"/>
                  </a:lnTo>
                  <a:cubicBezTo>
                    <a:pt x="1" y="1602"/>
                    <a:pt x="1" y="1602"/>
                    <a:pt x="34" y="1602"/>
                  </a:cubicBezTo>
                  <a:lnTo>
                    <a:pt x="68" y="1602"/>
                  </a:lnTo>
                  <a:cubicBezTo>
                    <a:pt x="68" y="1602"/>
                    <a:pt x="101" y="1569"/>
                    <a:pt x="101" y="1569"/>
                  </a:cubicBezTo>
                  <a:cubicBezTo>
                    <a:pt x="101" y="1569"/>
                    <a:pt x="101" y="1535"/>
                    <a:pt x="101" y="1535"/>
                  </a:cubicBezTo>
                  <a:lnTo>
                    <a:pt x="101" y="701"/>
                  </a:lnTo>
                  <a:cubicBezTo>
                    <a:pt x="101" y="601"/>
                    <a:pt x="101" y="501"/>
                    <a:pt x="168" y="401"/>
                  </a:cubicBezTo>
                  <a:cubicBezTo>
                    <a:pt x="201" y="334"/>
                    <a:pt x="234" y="268"/>
                    <a:pt x="334" y="201"/>
                  </a:cubicBezTo>
                  <a:lnTo>
                    <a:pt x="401" y="168"/>
                  </a:lnTo>
                  <a:cubicBezTo>
                    <a:pt x="401" y="134"/>
                    <a:pt x="434" y="134"/>
                    <a:pt x="434" y="101"/>
                  </a:cubicBezTo>
                  <a:lnTo>
                    <a:pt x="434" y="68"/>
                  </a:lnTo>
                  <a:cubicBezTo>
                    <a:pt x="434" y="34"/>
                    <a:pt x="401" y="1"/>
                    <a:pt x="4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711;p54"/>
            <p:cNvSpPr/>
            <p:nvPr/>
          </p:nvSpPr>
          <p:spPr>
            <a:xfrm>
              <a:off x="2914750" y="2809125"/>
              <a:ext cx="30050" cy="47550"/>
            </a:xfrm>
            <a:custGeom>
              <a:avLst/>
              <a:gdLst/>
              <a:ahLst/>
              <a:cxnLst/>
              <a:rect l="l" t="t" r="r" b="b"/>
              <a:pathLst>
                <a:path w="1202" h="1902" extrusionOk="0">
                  <a:moveTo>
                    <a:pt x="1001" y="0"/>
                  </a:moveTo>
                  <a:cubicBezTo>
                    <a:pt x="968" y="0"/>
                    <a:pt x="901" y="34"/>
                    <a:pt x="868" y="34"/>
                  </a:cubicBezTo>
                  <a:cubicBezTo>
                    <a:pt x="801" y="100"/>
                    <a:pt x="734" y="134"/>
                    <a:pt x="701" y="234"/>
                  </a:cubicBezTo>
                  <a:cubicBezTo>
                    <a:pt x="634" y="301"/>
                    <a:pt x="601" y="367"/>
                    <a:pt x="568" y="467"/>
                  </a:cubicBezTo>
                  <a:cubicBezTo>
                    <a:pt x="568" y="401"/>
                    <a:pt x="534" y="367"/>
                    <a:pt x="468" y="334"/>
                  </a:cubicBezTo>
                  <a:cubicBezTo>
                    <a:pt x="401" y="334"/>
                    <a:pt x="334" y="334"/>
                    <a:pt x="301" y="367"/>
                  </a:cubicBezTo>
                  <a:cubicBezTo>
                    <a:pt x="234" y="401"/>
                    <a:pt x="201" y="467"/>
                    <a:pt x="167" y="501"/>
                  </a:cubicBezTo>
                  <a:cubicBezTo>
                    <a:pt x="134" y="534"/>
                    <a:pt x="109" y="567"/>
                    <a:pt x="92" y="601"/>
                  </a:cubicBezTo>
                  <a:lnTo>
                    <a:pt x="101" y="567"/>
                  </a:lnTo>
                  <a:cubicBezTo>
                    <a:pt x="101" y="534"/>
                    <a:pt x="101" y="534"/>
                    <a:pt x="67" y="534"/>
                  </a:cubicBezTo>
                  <a:lnTo>
                    <a:pt x="34" y="534"/>
                  </a:lnTo>
                  <a:cubicBezTo>
                    <a:pt x="1" y="567"/>
                    <a:pt x="1" y="601"/>
                    <a:pt x="1" y="634"/>
                  </a:cubicBezTo>
                  <a:lnTo>
                    <a:pt x="1" y="1868"/>
                  </a:lnTo>
                  <a:cubicBezTo>
                    <a:pt x="1" y="1902"/>
                    <a:pt x="34" y="1902"/>
                    <a:pt x="34" y="1902"/>
                  </a:cubicBezTo>
                  <a:lnTo>
                    <a:pt x="67" y="1902"/>
                  </a:lnTo>
                  <a:cubicBezTo>
                    <a:pt x="101" y="1902"/>
                    <a:pt x="101" y="1868"/>
                    <a:pt x="101" y="1835"/>
                  </a:cubicBezTo>
                  <a:lnTo>
                    <a:pt x="101" y="1068"/>
                  </a:lnTo>
                  <a:cubicBezTo>
                    <a:pt x="101" y="1001"/>
                    <a:pt x="101" y="934"/>
                    <a:pt x="101" y="868"/>
                  </a:cubicBezTo>
                  <a:cubicBezTo>
                    <a:pt x="134" y="801"/>
                    <a:pt x="134" y="734"/>
                    <a:pt x="167" y="701"/>
                  </a:cubicBezTo>
                  <a:cubicBezTo>
                    <a:pt x="201" y="634"/>
                    <a:pt x="201" y="601"/>
                    <a:pt x="234" y="567"/>
                  </a:cubicBezTo>
                  <a:cubicBezTo>
                    <a:pt x="267" y="534"/>
                    <a:pt x="301" y="534"/>
                    <a:pt x="334" y="501"/>
                  </a:cubicBezTo>
                  <a:cubicBezTo>
                    <a:pt x="334" y="501"/>
                    <a:pt x="368" y="467"/>
                    <a:pt x="401" y="467"/>
                  </a:cubicBezTo>
                  <a:cubicBezTo>
                    <a:pt x="434" y="467"/>
                    <a:pt x="468" y="501"/>
                    <a:pt x="501" y="501"/>
                  </a:cubicBezTo>
                  <a:cubicBezTo>
                    <a:pt x="501" y="534"/>
                    <a:pt x="534" y="567"/>
                    <a:pt x="534" y="601"/>
                  </a:cubicBezTo>
                  <a:cubicBezTo>
                    <a:pt x="568" y="667"/>
                    <a:pt x="568" y="734"/>
                    <a:pt x="568" y="834"/>
                  </a:cubicBezTo>
                  <a:lnTo>
                    <a:pt x="568" y="1568"/>
                  </a:lnTo>
                  <a:cubicBezTo>
                    <a:pt x="568" y="1601"/>
                    <a:pt x="568" y="1601"/>
                    <a:pt x="601" y="1601"/>
                  </a:cubicBezTo>
                  <a:lnTo>
                    <a:pt x="634" y="1601"/>
                  </a:lnTo>
                  <a:cubicBezTo>
                    <a:pt x="634" y="1568"/>
                    <a:pt x="668" y="1535"/>
                    <a:pt x="668" y="1501"/>
                  </a:cubicBezTo>
                  <a:lnTo>
                    <a:pt x="668" y="768"/>
                  </a:lnTo>
                  <a:cubicBezTo>
                    <a:pt x="668" y="701"/>
                    <a:pt x="668" y="634"/>
                    <a:pt x="668" y="534"/>
                  </a:cubicBezTo>
                  <a:cubicBezTo>
                    <a:pt x="668" y="501"/>
                    <a:pt x="701" y="434"/>
                    <a:pt x="701" y="367"/>
                  </a:cubicBezTo>
                  <a:cubicBezTo>
                    <a:pt x="734" y="334"/>
                    <a:pt x="768" y="301"/>
                    <a:pt x="801" y="267"/>
                  </a:cubicBezTo>
                  <a:cubicBezTo>
                    <a:pt x="801" y="234"/>
                    <a:pt x="835" y="200"/>
                    <a:pt x="868" y="200"/>
                  </a:cubicBezTo>
                  <a:cubicBezTo>
                    <a:pt x="901" y="167"/>
                    <a:pt x="935" y="167"/>
                    <a:pt x="968" y="167"/>
                  </a:cubicBezTo>
                  <a:cubicBezTo>
                    <a:pt x="968" y="167"/>
                    <a:pt x="1001" y="167"/>
                    <a:pt x="1035" y="200"/>
                  </a:cubicBezTo>
                  <a:cubicBezTo>
                    <a:pt x="1068" y="234"/>
                    <a:pt x="1068" y="267"/>
                    <a:pt x="1101" y="301"/>
                  </a:cubicBezTo>
                  <a:cubicBezTo>
                    <a:pt x="1101" y="367"/>
                    <a:pt x="1101" y="434"/>
                    <a:pt x="1101" y="501"/>
                  </a:cubicBezTo>
                  <a:lnTo>
                    <a:pt x="1101" y="1235"/>
                  </a:lnTo>
                  <a:cubicBezTo>
                    <a:pt x="1101" y="1301"/>
                    <a:pt x="1101" y="1301"/>
                    <a:pt x="1135" y="1301"/>
                  </a:cubicBezTo>
                  <a:lnTo>
                    <a:pt x="1168" y="1301"/>
                  </a:lnTo>
                  <a:cubicBezTo>
                    <a:pt x="1168" y="1268"/>
                    <a:pt x="1201" y="1235"/>
                    <a:pt x="1201" y="1201"/>
                  </a:cubicBezTo>
                  <a:lnTo>
                    <a:pt x="1201" y="434"/>
                  </a:lnTo>
                  <a:cubicBezTo>
                    <a:pt x="1201" y="367"/>
                    <a:pt x="1168" y="267"/>
                    <a:pt x="1168" y="200"/>
                  </a:cubicBezTo>
                  <a:cubicBezTo>
                    <a:pt x="1168" y="134"/>
                    <a:pt x="1135" y="100"/>
                    <a:pt x="1101" y="67"/>
                  </a:cubicBezTo>
                  <a:cubicBezTo>
                    <a:pt x="1068" y="34"/>
                    <a:pt x="1035" y="0"/>
                    <a:pt x="10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712;p54"/>
            <p:cNvSpPr/>
            <p:nvPr/>
          </p:nvSpPr>
          <p:spPr>
            <a:xfrm>
              <a:off x="2949775" y="2795775"/>
              <a:ext cx="17550" cy="39225"/>
            </a:xfrm>
            <a:custGeom>
              <a:avLst/>
              <a:gdLst/>
              <a:ahLst/>
              <a:cxnLst/>
              <a:rect l="l" t="t" r="r" b="b"/>
              <a:pathLst>
                <a:path w="702" h="1569" extrusionOk="0">
                  <a:moveTo>
                    <a:pt x="601" y="634"/>
                  </a:moveTo>
                  <a:lnTo>
                    <a:pt x="601" y="701"/>
                  </a:lnTo>
                  <a:cubicBezTo>
                    <a:pt x="601" y="801"/>
                    <a:pt x="601" y="868"/>
                    <a:pt x="568" y="935"/>
                  </a:cubicBezTo>
                  <a:cubicBezTo>
                    <a:pt x="568" y="1001"/>
                    <a:pt x="534" y="1068"/>
                    <a:pt x="534" y="1135"/>
                  </a:cubicBezTo>
                  <a:cubicBezTo>
                    <a:pt x="501" y="1168"/>
                    <a:pt x="468" y="1235"/>
                    <a:pt x="434" y="1268"/>
                  </a:cubicBezTo>
                  <a:cubicBezTo>
                    <a:pt x="401" y="1302"/>
                    <a:pt x="368" y="1335"/>
                    <a:pt x="334" y="1368"/>
                  </a:cubicBezTo>
                  <a:cubicBezTo>
                    <a:pt x="301" y="1368"/>
                    <a:pt x="267" y="1368"/>
                    <a:pt x="234" y="1402"/>
                  </a:cubicBezTo>
                  <a:lnTo>
                    <a:pt x="167" y="1402"/>
                  </a:lnTo>
                  <a:cubicBezTo>
                    <a:pt x="134" y="1368"/>
                    <a:pt x="134" y="1368"/>
                    <a:pt x="134" y="1335"/>
                  </a:cubicBezTo>
                  <a:cubicBezTo>
                    <a:pt x="101" y="1302"/>
                    <a:pt x="101" y="1268"/>
                    <a:pt x="101" y="1235"/>
                  </a:cubicBezTo>
                  <a:cubicBezTo>
                    <a:pt x="134" y="1068"/>
                    <a:pt x="234" y="901"/>
                    <a:pt x="368" y="801"/>
                  </a:cubicBezTo>
                  <a:lnTo>
                    <a:pt x="601" y="634"/>
                  </a:lnTo>
                  <a:close/>
                  <a:moveTo>
                    <a:pt x="568" y="1"/>
                  </a:moveTo>
                  <a:cubicBezTo>
                    <a:pt x="501" y="1"/>
                    <a:pt x="434" y="1"/>
                    <a:pt x="401" y="34"/>
                  </a:cubicBezTo>
                  <a:cubicBezTo>
                    <a:pt x="334" y="67"/>
                    <a:pt x="267" y="134"/>
                    <a:pt x="234" y="167"/>
                  </a:cubicBezTo>
                  <a:cubicBezTo>
                    <a:pt x="201" y="201"/>
                    <a:pt x="167" y="267"/>
                    <a:pt x="134" y="334"/>
                  </a:cubicBezTo>
                  <a:cubicBezTo>
                    <a:pt x="101" y="367"/>
                    <a:pt x="101" y="401"/>
                    <a:pt x="67" y="468"/>
                  </a:cubicBezTo>
                  <a:cubicBezTo>
                    <a:pt x="67" y="501"/>
                    <a:pt x="67" y="534"/>
                    <a:pt x="67" y="568"/>
                  </a:cubicBezTo>
                  <a:cubicBezTo>
                    <a:pt x="67" y="568"/>
                    <a:pt x="67" y="601"/>
                    <a:pt x="67" y="601"/>
                  </a:cubicBezTo>
                  <a:lnTo>
                    <a:pt x="134" y="601"/>
                  </a:lnTo>
                  <a:cubicBezTo>
                    <a:pt x="134" y="601"/>
                    <a:pt x="134" y="568"/>
                    <a:pt x="167" y="568"/>
                  </a:cubicBezTo>
                  <a:cubicBezTo>
                    <a:pt x="167" y="568"/>
                    <a:pt x="167" y="534"/>
                    <a:pt x="167" y="534"/>
                  </a:cubicBezTo>
                  <a:cubicBezTo>
                    <a:pt x="167" y="468"/>
                    <a:pt x="201" y="401"/>
                    <a:pt x="234" y="367"/>
                  </a:cubicBezTo>
                  <a:cubicBezTo>
                    <a:pt x="267" y="301"/>
                    <a:pt x="301" y="234"/>
                    <a:pt x="368" y="201"/>
                  </a:cubicBezTo>
                  <a:cubicBezTo>
                    <a:pt x="418" y="184"/>
                    <a:pt x="451" y="176"/>
                    <a:pt x="476" y="176"/>
                  </a:cubicBezTo>
                  <a:cubicBezTo>
                    <a:pt x="501" y="176"/>
                    <a:pt x="518" y="184"/>
                    <a:pt x="534" y="201"/>
                  </a:cubicBezTo>
                  <a:cubicBezTo>
                    <a:pt x="601" y="234"/>
                    <a:pt x="601" y="301"/>
                    <a:pt x="601" y="367"/>
                  </a:cubicBezTo>
                  <a:lnTo>
                    <a:pt x="601" y="468"/>
                  </a:lnTo>
                  <a:lnTo>
                    <a:pt x="334" y="701"/>
                  </a:lnTo>
                  <a:cubicBezTo>
                    <a:pt x="267" y="734"/>
                    <a:pt x="234" y="768"/>
                    <a:pt x="201" y="835"/>
                  </a:cubicBezTo>
                  <a:cubicBezTo>
                    <a:pt x="167" y="868"/>
                    <a:pt x="134" y="901"/>
                    <a:pt x="101" y="968"/>
                  </a:cubicBezTo>
                  <a:cubicBezTo>
                    <a:pt x="67" y="1035"/>
                    <a:pt x="34" y="1068"/>
                    <a:pt x="34" y="1135"/>
                  </a:cubicBezTo>
                  <a:cubicBezTo>
                    <a:pt x="1" y="1201"/>
                    <a:pt x="1" y="1235"/>
                    <a:pt x="1" y="1302"/>
                  </a:cubicBezTo>
                  <a:cubicBezTo>
                    <a:pt x="1" y="1368"/>
                    <a:pt x="1" y="1402"/>
                    <a:pt x="34" y="1468"/>
                  </a:cubicBezTo>
                  <a:cubicBezTo>
                    <a:pt x="34" y="1502"/>
                    <a:pt x="67" y="1502"/>
                    <a:pt x="101" y="1535"/>
                  </a:cubicBezTo>
                  <a:cubicBezTo>
                    <a:pt x="101" y="1568"/>
                    <a:pt x="134" y="1568"/>
                    <a:pt x="201" y="1568"/>
                  </a:cubicBezTo>
                  <a:cubicBezTo>
                    <a:pt x="234" y="1568"/>
                    <a:pt x="267" y="1535"/>
                    <a:pt x="301" y="1535"/>
                  </a:cubicBezTo>
                  <a:cubicBezTo>
                    <a:pt x="334" y="1502"/>
                    <a:pt x="368" y="1468"/>
                    <a:pt x="434" y="1435"/>
                  </a:cubicBezTo>
                  <a:cubicBezTo>
                    <a:pt x="434" y="1402"/>
                    <a:pt x="468" y="1368"/>
                    <a:pt x="501" y="1335"/>
                  </a:cubicBezTo>
                  <a:cubicBezTo>
                    <a:pt x="534" y="1302"/>
                    <a:pt x="534" y="1268"/>
                    <a:pt x="568" y="1235"/>
                  </a:cubicBezTo>
                  <a:lnTo>
                    <a:pt x="601" y="1135"/>
                  </a:lnTo>
                  <a:lnTo>
                    <a:pt x="601" y="1268"/>
                  </a:lnTo>
                  <a:cubicBezTo>
                    <a:pt x="601" y="1302"/>
                    <a:pt x="634" y="1302"/>
                    <a:pt x="634" y="1302"/>
                  </a:cubicBezTo>
                  <a:lnTo>
                    <a:pt x="668" y="1268"/>
                  </a:lnTo>
                  <a:cubicBezTo>
                    <a:pt x="701" y="1268"/>
                    <a:pt x="701" y="1235"/>
                    <a:pt x="701" y="1201"/>
                  </a:cubicBezTo>
                  <a:lnTo>
                    <a:pt x="701" y="301"/>
                  </a:lnTo>
                  <a:cubicBezTo>
                    <a:pt x="701" y="267"/>
                    <a:pt x="701" y="201"/>
                    <a:pt x="701" y="167"/>
                  </a:cubicBezTo>
                  <a:cubicBezTo>
                    <a:pt x="701" y="134"/>
                    <a:pt x="668" y="67"/>
                    <a:pt x="668" y="34"/>
                  </a:cubicBezTo>
                  <a:cubicBezTo>
                    <a:pt x="634" y="1"/>
                    <a:pt x="601" y="1"/>
                    <a:pt x="5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713;p54"/>
            <p:cNvSpPr/>
            <p:nvPr/>
          </p:nvSpPr>
          <p:spPr>
            <a:xfrm>
              <a:off x="2973950" y="2781600"/>
              <a:ext cx="19225" cy="40875"/>
            </a:xfrm>
            <a:custGeom>
              <a:avLst/>
              <a:gdLst/>
              <a:ahLst/>
              <a:cxnLst/>
              <a:rect l="l" t="t" r="r" b="b"/>
              <a:pathLst>
                <a:path w="769" h="1635" extrusionOk="0">
                  <a:moveTo>
                    <a:pt x="568" y="0"/>
                  </a:moveTo>
                  <a:cubicBezTo>
                    <a:pt x="501" y="0"/>
                    <a:pt x="435" y="0"/>
                    <a:pt x="401" y="34"/>
                  </a:cubicBezTo>
                  <a:cubicBezTo>
                    <a:pt x="335" y="67"/>
                    <a:pt x="268" y="134"/>
                    <a:pt x="234" y="201"/>
                  </a:cubicBezTo>
                  <a:cubicBezTo>
                    <a:pt x="168" y="267"/>
                    <a:pt x="134" y="334"/>
                    <a:pt x="134" y="434"/>
                  </a:cubicBezTo>
                  <a:lnTo>
                    <a:pt x="134" y="301"/>
                  </a:lnTo>
                  <a:cubicBezTo>
                    <a:pt x="134" y="277"/>
                    <a:pt x="118" y="254"/>
                    <a:pt x="96" y="254"/>
                  </a:cubicBezTo>
                  <a:cubicBezTo>
                    <a:pt x="87" y="254"/>
                    <a:pt x="77" y="258"/>
                    <a:pt x="68" y="267"/>
                  </a:cubicBezTo>
                  <a:cubicBezTo>
                    <a:pt x="34" y="267"/>
                    <a:pt x="1" y="301"/>
                    <a:pt x="1" y="334"/>
                  </a:cubicBezTo>
                  <a:lnTo>
                    <a:pt x="1" y="1602"/>
                  </a:lnTo>
                  <a:cubicBezTo>
                    <a:pt x="1" y="1602"/>
                    <a:pt x="34" y="1635"/>
                    <a:pt x="68" y="1635"/>
                  </a:cubicBezTo>
                  <a:cubicBezTo>
                    <a:pt x="101" y="1602"/>
                    <a:pt x="134" y="1568"/>
                    <a:pt x="134" y="1535"/>
                  </a:cubicBezTo>
                  <a:lnTo>
                    <a:pt x="134" y="801"/>
                  </a:lnTo>
                  <a:cubicBezTo>
                    <a:pt x="101" y="668"/>
                    <a:pt x="134" y="534"/>
                    <a:pt x="201" y="434"/>
                  </a:cubicBezTo>
                  <a:cubicBezTo>
                    <a:pt x="234" y="334"/>
                    <a:pt x="301" y="267"/>
                    <a:pt x="401" y="201"/>
                  </a:cubicBezTo>
                  <a:cubicBezTo>
                    <a:pt x="435" y="167"/>
                    <a:pt x="468" y="151"/>
                    <a:pt x="501" y="151"/>
                  </a:cubicBezTo>
                  <a:cubicBezTo>
                    <a:pt x="535" y="151"/>
                    <a:pt x="568" y="167"/>
                    <a:pt x="601" y="201"/>
                  </a:cubicBezTo>
                  <a:cubicBezTo>
                    <a:pt x="635" y="301"/>
                    <a:pt x="668" y="401"/>
                    <a:pt x="668" y="501"/>
                  </a:cubicBezTo>
                  <a:lnTo>
                    <a:pt x="668" y="1235"/>
                  </a:lnTo>
                  <a:cubicBezTo>
                    <a:pt x="668" y="1268"/>
                    <a:pt x="668" y="1268"/>
                    <a:pt x="701" y="1268"/>
                  </a:cubicBezTo>
                  <a:lnTo>
                    <a:pt x="735" y="1268"/>
                  </a:lnTo>
                  <a:cubicBezTo>
                    <a:pt x="735" y="1235"/>
                    <a:pt x="768" y="1235"/>
                    <a:pt x="768" y="1201"/>
                  </a:cubicBezTo>
                  <a:lnTo>
                    <a:pt x="768" y="434"/>
                  </a:lnTo>
                  <a:cubicBezTo>
                    <a:pt x="768" y="367"/>
                    <a:pt x="735" y="301"/>
                    <a:pt x="735" y="201"/>
                  </a:cubicBezTo>
                  <a:cubicBezTo>
                    <a:pt x="735" y="167"/>
                    <a:pt x="701" y="101"/>
                    <a:pt x="668" y="67"/>
                  </a:cubicBezTo>
                  <a:cubicBezTo>
                    <a:pt x="635" y="34"/>
                    <a:pt x="601"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714;p54"/>
            <p:cNvSpPr/>
            <p:nvPr/>
          </p:nvSpPr>
          <p:spPr>
            <a:xfrm>
              <a:off x="2998150" y="2768250"/>
              <a:ext cx="18375" cy="37975"/>
            </a:xfrm>
            <a:custGeom>
              <a:avLst/>
              <a:gdLst/>
              <a:ahLst/>
              <a:cxnLst/>
              <a:rect l="l" t="t" r="r" b="b"/>
              <a:pathLst>
                <a:path w="735" h="1519" extrusionOk="0">
                  <a:moveTo>
                    <a:pt x="534" y="1"/>
                  </a:moveTo>
                  <a:cubicBezTo>
                    <a:pt x="467" y="1"/>
                    <a:pt x="434" y="34"/>
                    <a:pt x="367" y="34"/>
                  </a:cubicBezTo>
                  <a:cubicBezTo>
                    <a:pt x="234" y="134"/>
                    <a:pt x="167" y="234"/>
                    <a:pt x="100" y="368"/>
                  </a:cubicBezTo>
                  <a:cubicBezTo>
                    <a:pt x="34" y="534"/>
                    <a:pt x="0" y="701"/>
                    <a:pt x="0" y="868"/>
                  </a:cubicBezTo>
                  <a:lnTo>
                    <a:pt x="0" y="1102"/>
                  </a:lnTo>
                  <a:cubicBezTo>
                    <a:pt x="0" y="1235"/>
                    <a:pt x="34" y="1368"/>
                    <a:pt x="100" y="1468"/>
                  </a:cubicBezTo>
                  <a:cubicBezTo>
                    <a:pt x="134" y="1502"/>
                    <a:pt x="175" y="1519"/>
                    <a:pt x="221" y="1519"/>
                  </a:cubicBezTo>
                  <a:cubicBezTo>
                    <a:pt x="267" y="1519"/>
                    <a:pt x="317" y="1502"/>
                    <a:pt x="367" y="1468"/>
                  </a:cubicBezTo>
                  <a:cubicBezTo>
                    <a:pt x="434" y="1435"/>
                    <a:pt x="501" y="1402"/>
                    <a:pt x="534" y="1335"/>
                  </a:cubicBezTo>
                  <a:cubicBezTo>
                    <a:pt x="567" y="1302"/>
                    <a:pt x="601" y="1235"/>
                    <a:pt x="634" y="1202"/>
                  </a:cubicBezTo>
                  <a:cubicBezTo>
                    <a:pt x="667" y="1135"/>
                    <a:pt x="701" y="1068"/>
                    <a:pt x="701" y="1001"/>
                  </a:cubicBezTo>
                  <a:cubicBezTo>
                    <a:pt x="734" y="968"/>
                    <a:pt x="734" y="901"/>
                    <a:pt x="734" y="868"/>
                  </a:cubicBezTo>
                  <a:cubicBezTo>
                    <a:pt x="734" y="835"/>
                    <a:pt x="734" y="835"/>
                    <a:pt x="734" y="801"/>
                  </a:cubicBezTo>
                  <a:lnTo>
                    <a:pt x="667" y="801"/>
                  </a:lnTo>
                  <a:cubicBezTo>
                    <a:pt x="667" y="801"/>
                    <a:pt x="667" y="835"/>
                    <a:pt x="667" y="835"/>
                  </a:cubicBezTo>
                  <a:cubicBezTo>
                    <a:pt x="634" y="868"/>
                    <a:pt x="634" y="868"/>
                    <a:pt x="667" y="901"/>
                  </a:cubicBezTo>
                  <a:cubicBezTo>
                    <a:pt x="634" y="1001"/>
                    <a:pt x="601" y="1068"/>
                    <a:pt x="567" y="1168"/>
                  </a:cubicBezTo>
                  <a:cubicBezTo>
                    <a:pt x="501" y="1235"/>
                    <a:pt x="467" y="1268"/>
                    <a:pt x="401" y="1302"/>
                  </a:cubicBezTo>
                  <a:cubicBezTo>
                    <a:pt x="367" y="1318"/>
                    <a:pt x="334" y="1327"/>
                    <a:pt x="301" y="1327"/>
                  </a:cubicBezTo>
                  <a:cubicBezTo>
                    <a:pt x="267" y="1327"/>
                    <a:pt x="234" y="1318"/>
                    <a:pt x="200" y="1302"/>
                  </a:cubicBezTo>
                  <a:cubicBezTo>
                    <a:pt x="167" y="1268"/>
                    <a:pt x="134" y="1168"/>
                    <a:pt x="134" y="1001"/>
                  </a:cubicBezTo>
                  <a:lnTo>
                    <a:pt x="134" y="801"/>
                  </a:lnTo>
                  <a:cubicBezTo>
                    <a:pt x="134" y="668"/>
                    <a:pt x="134" y="534"/>
                    <a:pt x="200" y="401"/>
                  </a:cubicBezTo>
                  <a:cubicBezTo>
                    <a:pt x="234" y="301"/>
                    <a:pt x="301" y="234"/>
                    <a:pt x="401" y="168"/>
                  </a:cubicBezTo>
                  <a:cubicBezTo>
                    <a:pt x="423" y="168"/>
                    <a:pt x="460" y="153"/>
                    <a:pt x="502" y="153"/>
                  </a:cubicBezTo>
                  <a:cubicBezTo>
                    <a:pt x="523" y="153"/>
                    <a:pt x="545" y="156"/>
                    <a:pt x="567" y="168"/>
                  </a:cubicBezTo>
                  <a:cubicBezTo>
                    <a:pt x="601" y="168"/>
                    <a:pt x="634" y="234"/>
                    <a:pt x="667" y="301"/>
                  </a:cubicBezTo>
                  <a:cubicBezTo>
                    <a:pt x="634" y="334"/>
                    <a:pt x="634" y="334"/>
                    <a:pt x="667" y="334"/>
                  </a:cubicBezTo>
                  <a:lnTo>
                    <a:pt x="701" y="334"/>
                  </a:lnTo>
                  <a:cubicBezTo>
                    <a:pt x="701" y="334"/>
                    <a:pt x="734" y="334"/>
                    <a:pt x="734" y="301"/>
                  </a:cubicBezTo>
                  <a:cubicBezTo>
                    <a:pt x="734" y="301"/>
                    <a:pt x="734" y="268"/>
                    <a:pt x="734" y="268"/>
                  </a:cubicBezTo>
                  <a:cubicBezTo>
                    <a:pt x="734" y="234"/>
                    <a:pt x="734" y="168"/>
                    <a:pt x="701" y="134"/>
                  </a:cubicBezTo>
                  <a:cubicBezTo>
                    <a:pt x="701" y="101"/>
                    <a:pt x="667" y="67"/>
                    <a:pt x="634" y="34"/>
                  </a:cubicBezTo>
                  <a:cubicBezTo>
                    <a:pt x="601" y="1"/>
                    <a:pt x="567" y="1"/>
                    <a:pt x="5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715;p54"/>
            <p:cNvSpPr/>
            <p:nvPr/>
          </p:nvSpPr>
          <p:spPr>
            <a:xfrm>
              <a:off x="3021500" y="2754500"/>
              <a:ext cx="19200" cy="38800"/>
            </a:xfrm>
            <a:custGeom>
              <a:avLst/>
              <a:gdLst/>
              <a:ahLst/>
              <a:cxnLst/>
              <a:rect l="l" t="t" r="r" b="b"/>
              <a:pathLst>
                <a:path w="768" h="1552" extrusionOk="0">
                  <a:moveTo>
                    <a:pt x="501" y="184"/>
                  </a:moveTo>
                  <a:cubicBezTo>
                    <a:pt x="534" y="184"/>
                    <a:pt x="567" y="217"/>
                    <a:pt x="567" y="251"/>
                  </a:cubicBezTo>
                  <a:cubicBezTo>
                    <a:pt x="601" y="284"/>
                    <a:pt x="634" y="317"/>
                    <a:pt x="634" y="351"/>
                  </a:cubicBezTo>
                  <a:cubicBezTo>
                    <a:pt x="634" y="417"/>
                    <a:pt x="667" y="484"/>
                    <a:pt x="667" y="517"/>
                  </a:cubicBezTo>
                  <a:lnTo>
                    <a:pt x="127" y="836"/>
                  </a:lnTo>
                  <a:lnTo>
                    <a:pt x="127" y="836"/>
                  </a:lnTo>
                  <a:cubicBezTo>
                    <a:pt x="101" y="774"/>
                    <a:pt x="103" y="712"/>
                    <a:pt x="134" y="651"/>
                  </a:cubicBezTo>
                  <a:cubicBezTo>
                    <a:pt x="134" y="584"/>
                    <a:pt x="167" y="517"/>
                    <a:pt x="167" y="484"/>
                  </a:cubicBezTo>
                  <a:cubicBezTo>
                    <a:pt x="200" y="417"/>
                    <a:pt x="234" y="351"/>
                    <a:pt x="267" y="317"/>
                  </a:cubicBezTo>
                  <a:cubicBezTo>
                    <a:pt x="301" y="284"/>
                    <a:pt x="334" y="251"/>
                    <a:pt x="367" y="217"/>
                  </a:cubicBezTo>
                  <a:cubicBezTo>
                    <a:pt x="401" y="184"/>
                    <a:pt x="467" y="184"/>
                    <a:pt x="501" y="184"/>
                  </a:cubicBezTo>
                  <a:close/>
                  <a:moveTo>
                    <a:pt x="542" y="0"/>
                  </a:moveTo>
                  <a:cubicBezTo>
                    <a:pt x="492" y="0"/>
                    <a:pt x="434" y="17"/>
                    <a:pt x="367" y="50"/>
                  </a:cubicBezTo>
                  <a:cubicBezTo>
                    <a:pt x="301" y="84"/>
                    <a:pt x="267" y="117"/>
                    <a:pt x="234" y="184"/>
                  </a:cubicBezTo>
                  <a:cubicBezTo>
                    <a:pt x="167" y="251"/>
                    <a:pt x="134" y="317"/>
                    <a:pt x="100" y="384"/>
                  </a:cubicBezTo>
                  <a:cubicBezTo>
                    <a:pt x="67" y="451"/>
                    <a:pt x="67" y="517"/>
                    <a:pt x="34" y="617"/>
                  </a:cubicBezTo>
                  <a:cubicBezTo>
                    <a:pt x="0" y="684"/>
                    <a:pt x="0" y="784"/>
                    <a:pt x="0" y="884"/>
                  </a:cubicBezTo>
                  <a:cubicBezTo>
                    <a:pt x="0" y="918"/>
                    <a:pt x="0" y="951"/>
                    <a:pt x="0" y="1018"/>
                  </a:cubicBezTo>
                  <a:lnTo>
                    <a:pt x="0" y="1118"/>
                  </a:lnTo>
                  <a:cubicBezTo>
                    <a:pt x="0" y="1185"/>
                    <a:pt x="0" y="1251"/>
                    <a:pt x="34" y="1318"/>
                  </a:cubicBezTo>
                  <a:cubicBezTo>
                    <a:pt x="34" y="1385"/>
                    <a:pt x="67" y="1451"/>
                    <a:pt x="100" y="1485"/>
                  </a:cubicBezTo>
                  <a:cubicBezTo>
                    <a:pt x="134" y="1518"/>
                    <a:pt x="167" y="1518"/>
                    <a:pt x="200" y="1551"/>
                  </a:cubicBezTo>
                  <a:cubicBezTo>
                    <a:pt x="267" y="1551"/>
                    <a:pt x="301" y="1518"/>
                    <a:pt x="367" y="1485"/>
                  </a:cubicBezTo>
                  <a:cubicBezTo>
                    <a:pt x="401" y="1451"/>
                    <a:pt x="467" y="1418"/>
                    <a:pt x="501" y="1385"/>
                  </a:cubicBezTo>
                  <a:cubicBezTo>
                    <a:pt x="534" y="1318"/>
                    <a:pt x="567" y="1285"/>
                    <a:pt x="634" y="1218"/>
                  </a:cubicBezTo>
                  <a:cubicBezTo>
                    <a:pt x="634" y="1185"/>
                    <a:pt x="667" y="1118"/>
                    <a:pt x="701" y="1084"/>
                  </a:cubicBezTo>
                  <a:cubicBezTo>
                    <a:pt x="701" y="1051"/>
                    <a:pt x="701" y="1018"/>
                    <a:pt x="701" y="984"/>
                  </a:cubicBezTo>
                  <a:cubicBezTo>
                    <a:pt x="701" y="951"/>
                    <a:pt x="701" y="951"/>
                    <a:pt x="701" y="951"/>
                  </a:cubicBezTo>
                  <a:lnTo>
                    <a:pt x="634" y="951"/>
                  </a:lnTo>
                  <a:lnTo>
                    <a:pt x="601" y="984"/>
                  </a:lnTo>
                  <a:lnTo>
                    <a:pt x="567" y="1051"/>
                  </a:lnTo>
                  <a:cubicBezTo>
                    <a:pt x="567" y="1084"/>
                    <a:pt x="567" y="1118"/>
                    <a:pt x="534" y="1151"/>
                  </a:cubicBezTo>
                  <a:cubicBezTo>
                    <a:pt x="501" y="1185"/>
                    <a:pt x="501" y="1185"/>
                    <a:pt x="467" y="1218"/>
                  </a:cubicBezTo>
                  <a:cubicBezTo>
                    <a:pt x="434" y="1251"/>
                    <a:pt x="401" y="1285"/>
                    <a:pt x="367" y="1318"/>
                  </a:cubicBezTo>
                  <a:cubicBezTo>
                    <a:pt x="345" y="1318"/>
                    <a:pt x="323" y="1333"/>
                    <a:pt x="301" y="1333"/>
                  </a:cubicBezTo>
                  <a:cubicBezTo>
                    <a:pt x="289" y="1333"/>
                    <a:pt x="278" y="1329"/>
                    <a:pt x="267" y="1318"/>
                  </a:cubicBezTo>
                  <a:cubicBezTo>
                    <a:pt x="234" y="1318"/>
                    <a:pt x="200" y="1285"/>
                    <a:pt x="167" y="1285"/>
                  </a:cubicBezTo>
                  <a:cubicBezTo>
                    <a:pt x="134" y="1251"/>
                    <a:pt x="134" y="1185"/>
                    <a:pt x="134" y="1151"/>
                  </a:cubicBezTo>
                  <a:cubicBezTo>
                    <a:pt x="100" y="1118"/>
                    <a:pt x="100" y="1051"/>
                    <a:pt x="134" y="984"/>
                  </a:cubicBezTo>
                  <a:lnTo>
                    <a:pt x="734" y="617"/>
                  </a:lnTo>
                  <a:cubicBezTo>
                    <a:pt x="734" y="617"/>
                    <a:pt x="768" y="584"/>
                    <a:pt x="768" y="584"/>
                  </a:cubicBezTo>
                  <a:cubicBezTo>
                    <a:pt x="768" y="551"/>
                    <a:pt x="768" y="551"/>
                    <a:pt x="768" y="551"/>
                  </a:cubicBezTo>
                  <a:lnTo>
                    <a:pt x="768" y="484"/>
                  </a:lnTo>
                  <a:cubicBezTo>
                    <a:pt x="768" y="351"/>
                    <a:pt x="734" y="184"/>
                    <a:pt x="667" y="50"/>
                  </a:cubicBezTo>
                  <a:cubicBezTo>
                    <a:pt x="634" y="17"/>
                    <a:pt x="592" y="0"/>
                    <a:pt x="54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716;p54"/>
            <p:cNvSpPr/>
            <p:nvPr/>
          </p:nvSpPr>
          <p:spPr>
            <a:xfrm>
              <a:off x="2795500" y="3340325"/>
              <a:ext cx="2525" cy="46250"/>
            </a:xfrm>
            <a:custGeom>
              <a:avLst/>
              <a:gdLst/>
              <a:ahLst/>
              <a:cxnLst/>
              <a:rect l="l" t="t" r="r" b="b"/>
              <a:pathLst>
                <a:path w="101" h="1850" extrusionOk="0">
                  <a:moveTo>
                    <a:pt x="34" y="1"/>
                  </a:moveTo>
                  <a:cubicBezTo>
                    <a:pt x="1" y="1"/>
                    <a:pt x="1" y="34"/>
                    <a:pt x="1" y="68"/>
                  </a:cubicBezTo>
                  <a:lnTo>
                    <a:pt x="1" y="1802"/>
                  </a:lnTo>
                  <a:cubicBezTo>
                    <a:pt x="1" y="1826"/>
                    <a:pt x="1" y="1849"/>
                    <a:pt x="12" y="1849"/>
                  </a:cubicBezTo>
                  <a:cubicBezTo>
                    <a:pt x="17" y="1849"/>
                    <a:pt x="24" y="1845"/>
                    <a:pt x="34" y="1835"/>
                  </a:cubicBezTo>
                  <a:lnTo>
                    <a:pt x="67" y="1835"/>
                  </a:lnTo>
                  <a:cubicBezTo>
                    <a:pt x="101" y="1835"/>
                    <a:pt x="101" y="1802"/>
                    <a:pt x="101" y="1769"/>
                  </a:cubicBezTo>
                  <a:lnTo>
                    <a:pt x="101" y="34"/>
                  </a:lnTo>
                  <a:cubicBezTo>
                    <a:pt x="101" y="1"/>
                    <a:pt x="67" y="1"/>
                    <a:pt x="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717;p54"/>
            <p:cNvSpPr/>
            <p:nvPr/>
          </p:nvSpPr>
          <p:spPr>
            <a:xfrm>
              <a:off x="2805500" y="3340325"/>
              <a:ext cx="18375" cy="40900"/>
            </a:xfrm>
            <a:custGeom>
              <a:avLst/>
              <a:gdLst/>
              <a:ahLst/>
              <a:cxnLst/>
              <a:rect l="l" t="t" r="r" b="b"/>
              <a:pathLst>
                <a:path w="735" h="1636" extrusionOk="0">
                  <a:moveTo>
                    <a:pt x="535" y="1"/>
                  </a:moveTo>
                  <a:cubicBezTo>
                    <a:pt x="501" y="1"/>
                    <a:pt x="434" y="1"/>
                    <a:pt x="401" y="34"/>
                  </a:cubicBezTo>
                  <a:cubicBezTo>
                    <a:pt x="301" y="68"/>
                    <a:pt x="268" y="134"/>
                    <a:pt x="201" y="201"/>
                  </a:cubicBezTo>
                  <a:cubicBezTo>
                    <a:pt x="168" y="268"/>
                    <a:pt x="134" y="334"/>
                    <a:pt x="101" y="401"/>
                  </a:cubicBezTo>
                  <a:lnTo>
                    <a:pt x="101" y="301"/>
                  </a:lnTo>
                  <a:cubicBezTo>
                    <a:pt x="101" y="268"/>
                    <a:pt x="101" y="268"/>
                    <a:pt x="68" y="268"/>
                  </a:cubicBezTo>
                  <a:lnTo>
                    <a:pt x="34" y="268"/>
                  </a:lnTo>
                  <a:cubicBezTo>
                    <a:pt x="1" y="268"/>
                    <a:pt x="1" y="301"/>
                    <a:pt x="1" y="334"/>
                  </a:cubicBezTo>
                  <a:lnTo>
                    <a:pt x="1" y="1602"/>
                  </a:lnTo>
                  <a:cubicBezTo>
                    <a:pt x="1" y="1602"/>
                    <a:pt x="1" y="1635"/>
                    <a:pt x="34" y="1635"/>
                  </a:cubicBezTo>
                  <a:lnTo>
                    <a:pt x="68" y="1602"/>
                  </a:lnTo>
                  <a:cubicBezTo>
                    <a:pt x="101" y="1569"/>
                    <a:pt x="101" y="1569"/>
                    <a:pt x="101" y="1535"/>
                  </a:cubicBezTo>
                  <a:lnTo>
                    <a:pt x="101" y="801"/>
                  </a:lnTo>
                  <a:cubicBezTo>
                    <a:pt x="101" y="668"/>
                    <a:pt x="134" y="535"/>
                    <a:pt x="168" y="401"/>
                  </a:cubicBezTo>
                  <a:cubicBezTo>
                    <a:pt x="201" y="301"/>
                    <a:pt x="268" y="234"/>
                    <a:pt x="368" y="168"/>
                  </a:cubicBezTo>
                  <a:cubicBezTo>
                    <a:pt x="418" y="151"/>
                    <a:pt x="459" y="143"/>
                    <a:pt x="493" y="143"/>
                  </a:cubicBezTo>
                  <a:cubicBezTo>
                    <a:pt x="526" y="143"/>
                    <a:pt x="551" y="151"/>
                    <a:pt x="568" y="168"/>
                  </a:cubicBezTo>
                  <a:cubicBezTo>
                    <a:pt x="635" y="268"/>
                    <a:pt x="635" y="368"/>
                    <a:pt x="635" y="468"/>
                  </a:cubicBezTo>
                  <a:lnTo>
                    <a:pt x="635" y="1202"/>
                  </a:lnTo>
                  <a:cubicBezTo>
                    <a:pt x="635" y="1225"/>
                    <a:pt x="635" y="1249"/>
                    <a:pt x="646" y="1249"/>
                  </a:cubicBezTo>
                  <a:cubicBezTo>
                    <a:pt x="651" y="1249"/>
                    <a:pt x="658" y="1245"/>
                    <a:pt x="668" y="1235"/>
                  </a:cubicBezTo>
                  <a:lnTo>
                    <a:pt x="701" y="1235"/>
                  </a:lnTo>
                  <a:cubicBezTo>
                    <a:pt x="735" y="1235"/>
                    <a:pt x="735" y="1202"/>
                    <a:pt x="735" y="1168"/>
                  </a:cubicBezTo>
                  <a:lnTo>
                    <a:pt x="701" y="434"/>
                  </a:lnTo>
                  <a:cubicBezTo>
                    <a:pt x="735" y="368"/>
                    <a:pt x="735" y="268"/>
                    <a:pt x="701" y="201"/>
                  </a:cubicBezTo>
                  <a:cubicBezTo>
                    <a:pt x="701" y="168"/>
                    <a:pt x="668" y="101"/>
                    <a:pt x="635" y="68"/>
                  </a:cubicBezTo>
                  <a:cubicBezTo>
                    <a:pt x="635" y="34"/>
                    <a:pt x="601" y="1"/>
                    <a:pt x="5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718;p54"/>
            <p:cNvSpPr/>
            <p:nvPr/>
          </p:nvSpPr>
          <p:spPr>
            <a:xfrm>
              <a:off x="2829700" y="3310300"/>
              <a:ext cx="19200" cy="53400"/>
            </a:xfrm>
            <a:custGeom>
              <a:avLst/>
              <a:gdLst/>
              <a:ahLst/>
              <a:cxnLst/>
              <a:rect l="l" t="t" r="r" b="b"/>
              <a:pathLst>
                <a:path w="768" h="2136" extrusionOk="0">
                  <a:moveTo>
                    <a:pt x="501" y="802"/>
                  </a:moveTo>
                  <a:cubicBezTo>
                    <a:pt x="534" y="802"/>
                    <a:pt x="567" y="835"/>
                    <a:pt x="601" y="868"/>
                  </a:cubicBezTo>
                  <a:cubicBezTo>
                    <a:pt x="634" y="868"/>
                    <a:pt x="634" y="935"/>
                    <a:pt x="667" y="968"/>
                  </a:cubicBezTo>
                  <a:cubicBezTo>
                    <a:pt x="667" y="1002"/>
                    <a:pt x="667" y="1068"/>
                    <a:pt x="667" y="1102"/>
                  </a:cubicBezTo>
                  <a:cubicBezTo>
                    <a:pt x="667" y="1135"/>
                    <a:pt x="667" y="1168"/>
                    <a:pt x="667" y="1235"/>
                  </a:cubicBezTo>
                  <a:cubicBezTo>
                    <a:pt x="667" y="1269"/>
                    <a:pt x="667" y="1302"/>
                    <a:pt x="667" y="1335"/>
                  </a:cubicBezTo>
                  <a:cubicBezTo>
                    <a:pt x="667" y="1369"/>
                    <a:pt x="667" y="1435"/>
                    <a:pt x="667" y="1502"/>
                  </a:cubicBezTo>
                  <a:cubicBezTo>
                    <a:pt x="634" y="1569"/>
                    <a:pt x="634" y="1602"/>
                    <a:pt x="601" y="1669"/>
                  </a:cubicBezTo>
                  <a:cubicBezTo>
                    <a:pt x="567" y="1736"/>
                    <a:pt x="567" y="1769"/>
                    <a:pt x="534" y="1836"/>
                  </a:cubicBezTo>
                  <a:cubicBezTo>
                    <a:pt x="501" y="1869"/>
                    <a:pt x="434" y="1936"/>
                    <a:pt x="400" y="1936"/>
                  </a:cubicBezTo>
                  <a:cubicBezTo>
                    <a:pt x="367" y="1969"/>
                    <a:pt x="300" y="1969"/>
                    <a:pt x="267" y="1969"/>
                  </a:cubicBezTo>
                  <a:cubicBezTo>
                    <a:pt x="234" y="1969"/>
                    <a:pt x="200" y="1969"/>
                    <a:pt x="200" y="1936"/>
                  </a:cubicBezTo>
                  <a:cubicBezTo>
                    <a:pt x="167" y="1869"/>
                    <a:pt x="134" y="1836"/>
                    <a:pt x="134" y="1802"/>
                  </a:cubicBezTo>
                  <a:lnTo>
                    <a:pt x="134" y="1635"/>
                  </a:lnTo>
                  <a:lnTo>
                    <a:pt x="134" y="1469"/>
                  </a:lnTo>
                  <a:lnTo>
                    <a:pt x="134" y="1269"/>
                  </a:lnTo>
                  <a:cubicBezTo>
                    <a:pt x="134" y="1202"/>
                    <a:pt x="167" y="1168"/>
                    <a:pt x="200" y="1102"/>
                  </a:cubicBezTo>
                  <a:cubicBezTo>
                    <a:pt x="200" y="1035"/>
                    <a:pt x="234" y="1002"/>
                    <a:pt x="267" y="935"/>
                  </a:cubicBezTo>
                  <a:cubicBezTo>
                    <a:pt x="300" y="902"/>
                    <a:pt x="334" y="868"/>
                    <a:pt x="400" y="835"/>
                  </a:cubicBezTo>
                  <a:cubicBezTo>
                    <a:pt x="434" y="802"/>
                    <a:pt x="467" y="802"/>
                    <a:pt x="501" y="802"/>
                  </a:cubicBezTo>
                  <a:close/>
                  <a:moveTo>
                    <a:pt x="701" y="1"/>
                  </a:moveTo>
                  <a:cubicBezTo>
                    <a:pt x="667" y="34"/>
                    <a:pt x="634" y="68"/>
                    <a:pt x="667" y="101"/>
                  </a:cubicBezTo>
                  <a:lnTo>
                    <a:pt x="667" y="735"/>
                  </a:lnTo>
                  <a:cubicBezTo>
                    <a:pt x="634" y="668"/>
                    <a:pt x="601" y="635"/>
                    <a:pt x="534" y="635"/>
                  </a:cubicBezTo>
                  <a:cubicBezTo>
                    <a:pt x="467" y="635"/>
                    <a:pt x="400" y="635"/>
                    <a:pt x="367" y="668"/>
                  </a:cubicBezTo>
                  <a:cubicBezTo>
                    <a:pt x="300" y="701"/>
                    <a:pt x="234" y="768"/>
                    <a:pt x="200" y="835"/>
                  </a:cubicBezTo>
                  <a:cubicBezTo>
                    <a:pt x="134" y="902"/>
                    <a:pt x="100" y="968"/>
                    <a:pt x="67" y="1035"/>
                  </a:cubicBezTo>
                  <a:cubicBezTo>
                    <a:pt x="67" y="1102"/>
                    <a:pt x="34" y="1202"/>
                    <a:pt x="34" y="1269"/>
                  </a:cubicBezTo>
                  <a:cubicBezTo>
                    <a:pt x="0" y="1369"/>
                    <a:pt x="0" y="1435"/>
                    <a:pt x="0" y="1535"/>
                  </a:cubicBezTo>
                  <a:lnTo>
                    <a:pt x="0" y="1669"/>
                  </a:lnTo>
                  <a:cubicBezTo>
                    <a:pt x="0" y="1736"/>
                    <a:pt x="0" y="1802"/>
                    <a:pt x="34" y="1902"/>
                  </a:cubicBezTo>
                  <a:cubicBezTo>
                    <a:pt x="34" y="1936"/>
                    <a:pt x="67" y="2002"/>
                    <a:pt x="67" y="2069"/>
                  </a:cubicBezTo>
                  <a:cubicBezTo>
                    <a:pt x="100" y="2102"/>
                    <a:pt x="134" y="2136"/>
                    <a:pt x="200" y="2136"/>
                  </a:cubicBezTo>
                  <a:cubicBezTo>
                    <a:pt x="267" y="2136"/>
                    <a:pt x="300" y="2136"/>
                    <a:pt x="367" y="2102"/>
                  </a:cubicBezTo>
                  <a:cubicBezTo>
                    <a:pt x="434" y="2069"/>
                    <a:pt x="501" y="2002"/>
                    <a:pt x="534" y="1936"/>
                  </a:cubicBezTo>
                  <a:cubicBezTo>
                    <a:pt x="601" y="1869"/>
                    <a:pt x="634" y="1802"/>
                    <a:pt x="667" y="1736"/>
                  </a:cubicBezTo>
                  <a:lnTo>
                    <a:pt x="667" y="1836"/>
                  </a:lnTo>
                  <a:cubicBezTo>
                    <a:pt x="667" y="1902"/>
                    <a:pt x="667" y="1902"/>
                    <a:pt x="701" y="1902"/>
                  </a:cubicBezTo>
                  <a:lnTo>
                    <a:pt x="734" y="1869"/>
                  </a:lnTo>
                  <a:cubicBezTo>
                    <a:pt x="734" y="1836"/>
                    <a:pt x="767" y="1802"/>
                    <a:pt x="767" y="1802"/>
                  </a:cubicBezTo>
                  <a:lnTo>
                    <a:pt x="767" y="34"/>
                  </a:lnTo>
                  <a:cubicBezTo>
                    <a:pt x="767" y="34"/>
                    <a:pt x="734" y="1"/>
                    <a:pt x="7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719;p54"/>
            <p:cNvSpPr/>
            <p:nvPr/>
          </p:nvSpPr>
          <p:spPr>
            <a:xfrm>
              <a:off x="2853875" y="3311650"/>
              <a:ext cx="20050" cy="38725"/>
            </a:xfrm>
            <a:custGeom>
              <a:avLst/>
              <a:gdLst/>
              <a:ahLst/>
              <a:cxnLst/>
              <a:rect l="l" t="t" r="r" b="b"/>
              <a:pathLst>
                <a:path w="802" h="1549" extrusionOk="0">
                  <a:moveTo>
                    <a:pt x="534" y="180"/>
                  </a:moveTo>
                  <a:cubicBezTo>
                    <a:pt x="568" y="180"/>
                    <a:pt x="601" y="214"/>
                    <a:pt x="634" y="247"/>
                  </a:cubicBezTo>
                  <a:cubicBezTo>
                    <a:pt x="634" y="281"/>
                    <a:pt x="668" y="314"/>
                    <a:pt x="668" y="347"/>
                  </a:cubicBezTo>
                  <a:cubicBezTo>
                    <a:pt x="668" y="414"/>
                    <a:pt x="668" y="447"/>
                    <a:pt x="668" y="514"/>
                  </a:cubicBezTo>
                  <a:lnTo>
                    <a:pt x="134" y="848"/>
                  </a:lnTo>
                  <a:cubicBezTo>
                    <a:pt x="134" y="781"/>
                    <a:pt x="167" y="714"/>
                    <a:pt x="167" y="647"/>
                  </a:cubicBezTo>
                  <a:cubicBezTo>
                    <a:pt x="167" y="581"/>
                    <a:pt x="201" y="514"/>
                    <a:pt x="201" y="447"/>
                  </a:cubicBezTo>
                  <a:cubicBezTo>
                    <a:pt x="234" y="414"/>
                    <a:pt x="267" y="347"/>
                    <a:pt x="301" y="314"/>
                  </a:cubicBezTo>
                  <a:cubicBezTo>
                    <a:pt x="334" y="281"/>
                    <a:pt x="367" y="247"/>
                    <a:pt x="434" y="214"/>
                  </a:cubicBezTo>
                  <a:cubicBezTo>
                    <a:pt x="468" y="180"/>
                    <a:pt x="501" y="180"/>
                    <a:pt x="534" y="180"/>
                  </a:cubicBezTo>
                  <a:close/>
                  <a:moveTo>
                    <a:pt x="546" y="1"/>
                  </a:moveTo>
                  <a:cubicBezTo>
                    <a:pt x="507" y="1"/>
                    <a:pt x="461" y="17"/>
                    <a:pt x="401" y="47"/>
                  </a:cubicBezTo>
                  <a:cubicBezTo>
                    <a:pt x="334" y="80"/>
                    <a:pt x="301" y="114"/>
                    <a:pt x="267" y="180"/>
                  </a:cubicBezTo>
                  <a:cubicBezTo>
                    <a:pt x="201" y="247"/>
                    <a:pt x="167" y="314"/>
                    <a:pt x="134" y="381"/>
                  </a:cubicBezTo>
                  <a:cubicBezTo>
                    <a:pt x="101" y="447"/>
                    <a:pt x="67" y="514"/>
                    <a:pt x="67" y="614"/>
                  </a:cubicBezTo>
                  <a:cubicBezTo>
                    <a:pt x="34" y="681"/>
                    <a:pt x="34" y="781"/>
                    <a:pt x="34" y="881"/>
                  </a:cubicBezTo>
                  <a:lnTo>
                    <a:pt x="1" y="881"/>
                  </a:lnTo>
                  <a:lnTo>
                    <a:pt x="1" y="1114"/>
                  </a:lnTo>
                  <a:cubicBezTo>
                    <a:pt x="1" y="1181"/>
                    <a:pt x="34" y="1248"/>
                    <a:pt x="34" y="1315"/>
                  </a:cubicBezTo>
                  <a:cubicBezTo>
                    <a:pt x="67" y="1381"/>
                    <a:pt x="67" y="1448"/>
                    <a:pt x="134" y="1481"/>
                  </a:cubicBezTo>
                  <a:cubicBezTo>
                    <a:pt x="134" y="1515"/>
                    <a:pt x="201" y="1515"/>
                    <a:pt x="234" y="1548"/>
                  </a:cubicBezTo>
                  <a:cubicBezTo>
                    <a:pt x="267" y="1548"/>
                    <a:pt x="334" y="1515"/>
                    <a:pt x="367" y="1481"/>
                  </a:cubicBezTo>
                  <a:cubicBezTo>
                    <a:pt x="434" y="1448"/>
                    <a:pt x="501" y="1415"/>
                    <a:pt x="534" y="1381"/>
                  </a:cubicBezTo>
                  <a:cubicBezTo>
                    <a:pt x="568" y="1315"/>
                    <a:pt x="601" y="1281"/>
                    <a:pt x="634" y="1215"/>
                  </a:cubicBezTo>
                  <a:cubicBezTo>
                    <a:pt x="668" y="1181"/>
                    <a:pt x="701" y="1114"/>
                    <a:pt x="701" y="1081"/>
                  </a:cubicBezTo>
                  <a:cubicBezTo>
                    <a:pt x="734" y="1048"/>
                    <a:pt x="734" y="1014"/>
                    <a:pt x="734" y="981"/>
                  </a:cubicBezTo>
                  <a:lnTo>
                    <a:pt x="734" y="948"/>
                  </a:lnTo>
                  <a:cubicBezTo>
                    <a:pt x="734" y="931"/>
                    <a:pt x="726" y="923"/>
                    <a:pt x="718" y="923"/>
                  </a:cubicBezTo>
                  <a:cubicBezTo>
                    <a:pt x="709" y="923"/>
                    <a:pt x="701" y="931"/>
                    <a:pt x="701" y="948"/>
                  </a:cubicBezTo>
                  <a:lnTo>
                    <a:pt x="668" y="948"/>
                  </a:lnTo>
                  <a:lnTo>
                    <a:pt x="634" y="1014"/>
                  </a:lnTo>
                  <a:lnTo>
                    <a:pt x="634" y="1081"/>
                  </a:lnTo>
                  <a:cubicBezTo>
                    <a:pt x="601" y="1081"/>
                    <a:pt x="601" y="1114"/>
                    <a:pt x="568" y="1148"/>
                  </a:cubicBezTo>
                  <a:cubicBezTo>
                    <a:pt x="568" y="1181"/>
                    <a:pt x="534" y="1215"/>
                    <a:pt x="501" y="1248"/>
                  </a:cubicBezTo>
                  <a:cubicBezTo>
                    <a:pt x="468" y="1281"/>
                    <a:pt x="434" y="1315"/>
                    <a:pt x="401" y="1315"/>
                  </a:cubicBezTo>
                  <a:cubicBezTo>
                    <a:pt x="367" y="1348"/>
                    <a:pt x="334" y="1348"/>
                    <a:pt x="301" y="1348"/>
                  </a:cubicBezTo>
                  <a:cubicBezTo>
                    <a:pt x="267" y="1348"/>
                    <a:pt x="234" y="1315"/>
                    <a:pt x="201" y="1281"/>
                  </a:cubicBezTo>
                  <a:cubicBezTo>
                    <a:pt x="201" y="1248"/>
                    <a:pt x="167" y="1215"/>
                    <a:pt x="167" y="1181"/>
                  </a:cubicBezTo>
                  <a:cubicBezTo>
                    <a:pt x="134" y="1114"/>
                    <a:pt x="134" y="1048"/>
                    <a:pt x="134" y="1014"/>
                  </a:cubicBezTo>
                  <a:lnTo>
                    <a:pt x="134" y="981"/>
                  </a:lnTo>
                  <a:lnTo>
                    <a:pt x="768" y="614"/>
                  </a:lnTo>
                  <a:cubicBezTo>
                    <a:pt x="768" y="581"/>
                    <a:pt x="768" y="547"/>
                    <a:pt x="768" y="547"/>
                  </a:cubicBezTo>
                  <a:lnTo>
                    <a:pt x="768" y="514"/>
                  </a:lnTo>
                  <a:cubicBezTo>
                    <a:pt x="801" y="347"/>
                    <a:pt x="768" y="214"/>
                    <a:pt x="668" y="80"/>
                  </a:cubicBezTo>
                  <a:cubicBezTo>
                    <a:pt x="631" y="25"/>
                    <a:pt x="594" y="1"/>
                    <a:pt x="54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720;p54"/>
            <p:cNvSpPr/>
            <p:nvPr/>
          </p:nvSpPr>
          <p:spPr>
            <a:xfrm>
              <a:off x="2877225" y="3295300"/>
              <a:ext cx="17550" cy="45050"/>
            </a:xfrm>
            <a:custGeom>
              <a:avLst/>
              <a:gdLst/>
              <a:ahLst/>
              <a:cxnLst/>
              <a:rect l="l" t="t" r="r" b="b"/>
              <a:pathLst>
                <a:path w="702" h="1802" extrusionOk="0">
                  <a:moveTo>
                    <a:pt x="668" y="1"/>
                  </a:moveTo>
                  <a:lnTo>
                    <a:pt x="634" y="34"/>
                  </a:lnTo>
                  <a:cubicBezTo>
                    <a:pt x="601" y="34"/>
                    <a:pt x="601" y="34"/>
                    <a:pt x="601" y="67"/>
                  </a:cubicBezTo>
                  <a:lnTo>
                    <a:pt x="601" y="101"/>
                  </a:lnTo>
                  <a:lnTo>
                    <a:pt x="334" y="768"/>
                  </a:lnTo>
                  <a:lnTo>
                    <a:pt x="101" y="401"/>
                  </a:lnTo>
                  <a:lnTo>
                    <a:pt x="34" y="401"/>
                  </a:lnTo>
                  <a:cubicBezTo>
                    <a:pt x="34" y="434"/>
                    <a:pt x="34" y="434"/>
                    <a:pt x="34" y="434"/>
                  </a:cubicBezTo>
                  <a:cubicBezTo>
                    <a:pt x="34" y="468"/>
                    <a:pt x="34" y="468"/>
                    <a:pt x="34" y="468"/>
                  </a:cubicBezTo>
                  <a:cubicBezTo>
                    <a:pt x="34" y="501"/>
                    <a:pt x="34" y="501"/>
                    <a:pt x="34" y="501"/>
                  </a:cubicBezTo>
                  <a:lnTo>
                    <a:pt x="301" y="935"/>
                  </a:lnTo>
                  <a:lnTo>
                    <a:pt x="1" y="1702"/>
                  </a:lnTo>
                  <a:cubicBezTo>
                    <a:pt x="1" y="1702"/>
                    <a:pt x="1" y="1735"/>
                    <a:pt x="1" y="1735"/>
                  </a:cubicBezTo>
                  <a:lnTo>
                    <a:pt x="1" y="1768"/>
                  </a:lnTo>
                  <a:cubicBezTo>
                    <a:pt x="1" y="1768"/>
                    <a:pt x="1" y="1768"/>
                    <a:pt x="1" y="1802"/>
                  </a:cubicBezTo>
                  <a:lnTo>
                    <a:pt x="34" y="1802"/>
                  </a:lnTo>
                  <a:lnTo>
                    <a:pt x="67" y="1768"/>
                  </a:lnTo>
                  <a:cubicBezTo>
                    <a:pt x="67" y="1768"/>
                    <a:pt x="101" y="1735"/>
                    <a:pt x="101" y="1735"/>
                  </a:cubicBezTo>
                  <a:lnTo>
                    <a:pt x="101" y="1702"/>
                  </a:lnTo>
                  <a:lnTo>
                    <a:pt x="367" y="1001"/>
                  </a:lnTo>
                  <a:lnTo>
                    <a:pt x="601" y="1402"/>
                  </a:lnTo>
                  <a:lnTo>
                    <a:pt x="634" y="1402"/>
                  </a:lnTo>
                  <a:lnTo>
                    <a:pt x="668" y="1368"/>
                  </a:lnTo>
                  <a:cubicBezTo>
                    <a:pt x="668" y="1368"/>
                    <a:pt x="701" y="1368"/>
                    <a:pt x="701" y="1335"/>
                  </a:cubicBezTo>
                  <a:cubicBezTo>
                    <a:pt x="701" y="1335"/>
                    <a:pt x="701" y="1335"/>
                    <a:pt x="701" y="1301"/>
                  </a:cubicBezTo>
                  <a:lnTo>
                    <a:pt x="701" y="1268"/>
                  </a:lnTo>
                  <a:lnTo>
                    <a:pt x="401" y="834"/>
                  </a:lnTo>
                  <a:lnTo>
                    <a:pt x="701" y="101"/>
                  </a:lnTo>
                  <a:cubicBezTo>
                    <a:pt x="701" y="101"/>
                    <a:pt x="701" y="67"/>
                    <a:pt x="701" y="67"/>
                  </a:cubicBezTo>
                  <a:lnTo>
                    <a:pt x="701" y="34"/>
                  </a:lnTo>
                  <a:cubicBezTo>
                    <a:pt x="701" y="34"/>
                    <a:pt x="701" y="34"/>
                    <a:pt x="7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721;p54"/>
            <p:cNvSpPr/>
            <p:nvPr/>
          </p:nvSpPr>
          <p:spPr>
            <a:xfrm>
              <a:off x="2926425" y="2488900"/>
              <a:ext cx="24200" cy="50050"/>
            </a:xfrm>
            <a:custGeom>
              <a:avLst/>
              <a:gdLst/>
              <a:ahLst/>
              <a:cxnLst/>
              <a:rect l="l" t="t" r="r" b="b"/>
              <a:pathLst>
                <a:path w="968" h="2002" extrusionOk="0">
                  <a:moveTo>
                    <a:pt x="601" y="267"/>
                  </a:moveTo>
                  <a:cubicBezTo>
                    <a:pt x="634" y="267"/>
                    <a:pt x="668" y="267"/>
                    <a:pt x="701" y="300"/>
                  </a:cubicBezTo>
                  <a:cubicBezTo>
                    <a:pt x="734" y="334"/>
                    <a:pt x="768" y="367"/>
                    <a:pt x="768" y="434"/>
                  </a:cubicBezTo>
                  <a:cubicBezTo>
                    <a:pt x="801" y="500"/>
                    <a:pt x="801" y="567"/>
                    <a:pt x="801" y="634"/>
                  </a:cubicBezTo>
                  <a:cubicBezTo>
                    <a:pt x="801" y="698"/>
                    <a:pt x="801" y="778"/>
                    <a:pt x="801" y="834"/>
                  </a:cubicBezTo>
                  <a:lnTo>
                    <a:pt x="801" y="1068"/>
                  </a:lnTo>
                  <a:cubicBezTo>
                    <a:pt x="801" y="1134"/>
                    <a:pt x="801" y="1234"/>
                    <a:pt x="768" y="1301"/>
                  </a:cubicBezTo>
                  <a:cubicBezTo>
                    <a:pt x="768" y="1368"/>
                    <a:pt x="734" y="1434"/>
                    <a:pt x="701" y="1501"/>
                  </a:cubicBezTo>
                  <a:cubicBezTo>
                    <a:pt x="668" y="1535"/>
                    <a:pt x="634" y="1601"/>
                    <a:pt x="601" y="1635"/>
                  </a:cubicBezTo>
                  <a:cubicBezTo>
                    <a:pt x="568" y="1668"/>
                    <a:pt x="534" y="1701"/>
                    <a:pt x="501" y="1735"/>
                  </a:cubicBezTo>
                  <a:cubicBezTo>
                    <a:pt x="434" y="1768"/>
                    <a:pt x="401" y="1768"/>
                    <a:pt x="368" y="1768"/>
                  </a:cubicBezTo>
                  <a:cubicBezTo>
                    <a:pt x="334" y="1768"/>
                    <a:pt x="301" y="1768"/>
                    <a:pt x="267" y="1735"/>
                  </a:cubicBezTo>
                  <a:cubicBezTo>
                    <a:pt x="234" y="1701"/>
                    <a:pt x="201" y="1668"/>
                    <a:pt x="201" y="1635"/>
                  </a:cubicBezTo>
                  <a:cubicBezTo>
                    <a:pt x="167" y="1568"/>
                    <a:pt x="167" y="1501"/>
                    <a:pt x="167" y="1434"/>
                  </a:cubicBezTo>
                  <a:lnTo>
                    <a:pt x="167" y="967"/>
                  </a:lnTo>
                  <a:cubicBezTo>
                    <a:pt x="167" y="901"/>
                    <a:pt x="201" y="834"/>
                    <a:pt x="201" y="734"/>
                  </a:cubicBezTo>
                  <a:cubicBezTo>
                    <a:pt x="201" y="667"/>
                    <a:pt x="234" y="634"/>
                    <a:pt x="267" y="567"/>
                  </a:cubicBezTo>
                  <a:cubicBezTo>
                    <a:pt x="301" y="500"/>
                    <a:pt x="334" y="467"/>
                    <a:pt x="368" y="400"/>
                  </a:cubicBezTo>
                  <a:cubicBezTo>
                    <a:pt x="401" y="367"/>
                    <a:pt x="434" y="334"/>
                    <a:pt x="501" y="300"/>
                  </a:cubicBezTo>
                  <a:cubicBezTo>
                    <a:pt x="534" y="300"/>
                    <a:pt x="568" y="267"/>
                    <a:pt x="601" y="267"/>
                  </a:cubicBezTo>
                  <a:close/>
                  <a:moveTo>
                    <a:pt x="701" y="0"/>
                  </a:moveTo>
                  <a:cubicBezTo>
                    <a:pt x="601" y="0"/>
                    <a:pt x="534" y="0"/>
                    <a:pt x="501" y="67"/>
                  </a:cubicBezTo>
                  <a:cubicBezTo>
                    <a:pt x="401" y="100"/>
                    <a:pt x="334" y="167"/>
                    <a:pt x="301" y="234"/>
                  </a:cubicBezTo>
                  <a:cubicBezTo>
                    <a:pt x="234" y="300"/>
                    <a:pt x="167" y="367"/>
                    <a:pt x="134" y="467"/>
                  </a:cubicBezTo>
                  <a:cubicBezTo>
                    <a:pt x="101" y="567"/>
                    <a:pt x="67" y="634"/>
                    <a:pt x="34" y="734"/>
                  </a:cubicBezTo>
                  <a:cubicBezTo>
                    <a:pt x="34" y="834"/>
                    <a:pt x="1" y="934"/>
                    <a:pt x="1" y="1034"/>
                  </a:cubicBezTo>
                  <a:cubicBezTo>
                    <a:pt x="1" y="1201"/>
                    <a:pt x="1" y="1368"/>
                    <a:pt x="1" y="1501"/>
                  </a:cubicBezTo>
                  <a:cubicBezTo>
                    <a:pt x="1" y="1601"/>
                    <a:pt x="34" y="1668"/>
                    <a:pt x="34" y="1768"/>
                  </a:cubicBezTo>
                  <a:cubicBezTo>
                    <a:pt x="67" y="1835"/>
                    <a:pt x="101" y="1901"/>
                    <a:pt x="134" y="1935"/>
                  </a:cubicBezTo>
                  <a:cubicBezTo>
                    <a:pt x="167" y="2002"/>
                    <a:pt x="234" y="2002"/>
                    <a:pt x="301" y="2002"/>
                  </a:cubicBezTo>
                  <a:cubicBezTo>
                    <a:pt x="368" y="2002"/>
                    <a:pt x="434" y="2002"/>
                    <a:pt x="501" y="1935"/>
                  </a:cubicBezTo>
                  <a:cubicBezTo>
                    <a:pt x="568" y="1901"/>
                    <a:pt x="634" y="1835"/>
                    <a:pt x="701" y="1768"/>
                  </a:cubicBezTo>
                  <a:cubicBezTo>
                    <a:pt x="734" y="1701"/>
                    <a:pt x="801" y="1635"/>
                    <a:pt x="835" y="1535"/>
                  </a:cubicBezTo>
                  <a:cubicBezTo>
                    <a:pt x="868" y="1468"/>
                    <a:pt x="901" y="1368"/>
                    <a:pt x="935" y="1268"/>
                  </a:cubicBezTo>
                  <a:cubicBezTo>
                    <a:pt x="935" y="1168"/>
                    <a:pt x="968" y="1068"/>
                    <a:pt x="968" y="967"/>
                  </a:cubicBezTo>
                  <a:lnTo>
                    <a:pt x="968" y="500"/>
                  </a:lnTo>
                  <a:cubicBezTo>
                    <a:pt x="968" y="400"/>
                    <a:pt x="935" y="334"/>
                    <a:pt x="935" y="234"/>
                  </a:cubicBezTo>
                  <a:cubicBezTo>
                    <a:pt x="901" y="167"/>
                    <a:pt x="868" y="100"/>
                    <a:pt x="835" y="67"/>
                  </a:cubicBezTo>
                  <a:cubicBezTo>
                    <a:pt x="801" y="33"/>
                    <a:pt x="734" y="0"/>
                    <a:pt x="7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722;p54"/>
            <p:cNvSpPr/>
            <p:nvPr/>
          </p:nvSpPr>
          <p:spPr>
            <a:xfrm>
              <a:off x="2954775" y="2482225"/>
              <a:ext cx="20050" cy="40050"/>
            </a:xfrm>
            <a:custGeom>
              <a:avLst/>
              <a:gdLst/>
              <a:ahLst/>
              <a:cxnLst/>
              <a:rect l="l" t="t" r="r" b="b"/>
              <a:pathLst>
                <a:path w="802" h="1602" extrusionOk="0">
                  <a:moveTo>
                    <a:pt x="768" y="0"/>
                  </a:moveTo>
                  <a:lnTo>
                    <a:pt x="701" y="67"/>
                  </a:lnTo>
                  <a:cubicBezTo>
                    <a:pt x="701" y="67"/>
                    <a:pt x="668" y="67"/>
                    <a:pt x="668" y="100"/>
                  </a:cubicBezTo>
                  <a:cubicBezTo>
                    <a:pt x="668" y="100"/>
                    <a:pt x="668" y="134"/>
                    <a:pt x="668" y="134"/>
                  </a:cubicBezTo>
                  <a:lnTo>
                    <a:pt x="401" y="1268"/>
                  </a:lnTo>
                  <a:lnTo>
                    <a:pt x="134" y="467"/>
                  </a:lnTo>
                  <a:cubicBezTo>
                    <a:pt x="134" y="434"/>
                    <a:pt x="134" y="434"/>
                    <a:pt x="134" y="401"/>
                  </a:cubicBezTo>
                  <a:lnTo>
                    <a:pt x="101" y="401"/>
                  </a:lnTo>
                  <a:lnTo>
                    <a:pt x="34" y="467"/>
                  </a:lnTo>
                  <a:cubicBezTo>
                    <a:pt x="1" y="467"/>
                    <a:pt x="1" y="467"/>
                    <a:pt x="1" y="501"/>
                  </a:cubicBezTo>
                  <a:cubicBezTo>
                    <a:pt x="1" y="501"/>
                    <a:pt x="1" y="534"/>
                    <a:pt x="1" y="534"/>
                  </a:cubicBezTo>
                  <a:lnTo>
                    <a:pt x="334" y="1568"/>
                  </a:lnTo>
                  <a:cubicBezTo>
                    <a:pt x="334" y="1568"/>
                    <a:pt x="334" y="1601"/>
                    <a:pt x="334" y="1601"/>
                  </a:cubicBezTo>
                  <a:lnTo>
                    <a:pt x="368" y="1601"/>
                  </a:lnTo>
                  <a:lnTo>
                    <a:pt x="434" y="1568"/>
                  </a:lnTo>
                  <a:cubicBezTo>
                    <a:pt x="434" y="1568"/>
                    <a:pt x="434" y="1535"/>
                    <a:pt x="468" y="1535"/>
                  </a:cubicBezTo>
                  <a:lnTo>
                    <a:pt x="468" y="1468"/>
                  </a:lnTo>
                  <a:lnTo>
                    <a:pt x="801" y="34"/>
                  </a:lnTo>
                  <a:cubicBezTo>
                    <a:pt x="801" y="34"/>
                    <a:pt x="801" y="34"/>
                    <a:pt x="8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723;p54"/>
            <p:cNvSpPr/>
            <p:nvPr/>
          </p:nvSpPr>
          <p:spPr>
            <a:xfrm>
              <a:off x="2978125" y="2472200"/>
              <a:ext cx="20050" cy="37575"/>
            </a:xfrm>
            <a:custGeom>
              <a:avLst/>
              <a:gdLst/>
              <a:ahLst/>
              <a:cxnLst/>
              <a:rect l="l" t="t" r="r" b="b"/>
              <a:pathLst>
                <a:path w="802" h="1503" extrusionOk="0">
                  <a:moveTo>
                    <a:pt x="497" y="243"/>
                  </a:moveTo>
                  <a:cubicBezTo>
                    <a:pt x="526" y="243"/>
                    <a:pt x="551" y="251"/>
                    <a:pt x="568" y="268"/>
                  </a:cubicBezTo>
                  <a:cubicBezTo>
                    <a:pt x="635" y="335"/>
                    <a:pt x="668" y="401"/>
                    <a:pt x="635" y="501"/>
                  </a:cubicBezTo>
                  <a:lnTo>
                    <a:pt x="168" y="768"/>
                  </a:lnTo>
                  <a:cubicBezTo>
                    <a:pt x="168" y="701"/>
                    <a:pt x="168" y="668"/>
                    <a:pt x="168" y="601"/>
                  </a:cubicBezTo>
                  <a:cubicBezTo>
                    <a:pt x="201" y="568"/>
                    <a:pt x="201" y="501"/>
                    <a:pt x="234" y="468"/>
                  </a:cubicBezTo>
                  <a:cubicBezTo>
                    <a:pt x="268" y="435"/>
                    <a:pt x="268" y="401"/>
                    <a:pt x="301" y="368"/>
                  </a:cubicBezTo>
                  <a:cubicBezTo>
                    <a:pt x="334" y="335"/>
                    <a:pt x="368" y="301"/>
                    <a:pt x="401" y="268"/>
                  </a:cubicBezTo>
                  <a:cubicBezTo>
                    <a:pt x="434" y="251"/>
                    <a:pt x="468" y="243"/>
                    <a:pt x="497" y="243"/>
                  </a:cubicBezTo>
                  <a:close/>
                  <a:moveTo>
                    <a:pt x="568" y="1"/>
                  </a:moveTo>
                  <a:cubicBezTo>
                    <a:pt x="501" y="1"/>
                    <a:pt x="468" y="1"/>
                    <a:pt x="401" y="34"/>
                  </a:cubicBezTo>
                  <a:cubicBezTo>
                    <a:pt x="334" y="68"/>
                    <a:pt x="301" y="134"/>
                    <a:pt x="234" y="168"/>
                  </a:cubicBezTo>
                  <a:cubicBezTo>
                    <a:pt x="201" y="234"/>
                    <a:pt x="168" y="301"/>
                    <a:pt x="134" y="368"/>
                  </a:cubicBezTo>
                  <a:cubicBezTo>
                    <a:pt x="101" y="435"/>
                    <a:pt x="67" y="535"/>
                    <a:pt x="34" y="601"/>
                  </a:cubicBezTo>
                  <a:cubicBezTo>
                    <a:pt x="34" y="701"/>
                    <a:pt x="1" y="768"/>
                    <a:pt x="1" y="868"/>
                  </a:cubicBezTo>
                  <a:cubicBezTo>
                    <a:pt x="1" y="935"/>
                    <a:pt x="1" y="1002"/>
                    <a:pt x="1" y="1068"/>
                  </a:cubicBezTo>
                  <a:cubicBezTo>
                    <a:pt x="1" y="1135"/>
                    <a:pt x="34" y="1235"/>
                    <a:pt x="34" y="1302"/>
                  </a:cubicBezTo>
                  <a:cubicBezTo>
                    <a:pt x="67" y="1335"/>
                    <a:pt x="101" y="1402"/>
                    <a:pt x="134" y="1435"/>
                  </a:cubicBezTo>
                  <a:cubicBezTo>
                    <a:pt x="168" y="1469"/>
                    <a:pt x="201" y="1502"/>
                    <a:pt x="234" y="1502"/>
                  </a:cubicBezTo>
                  <a:cubicBezTo>
                    <a:pt x="301" y="1502"/>
                    <a:pt x="368" y="1469"/>
                    <a:pt x="401" y="1435"/>
                  </a:cubicBezTo>
                  <a:cubicBezTo>
                    <a:pt x="468" y="1435"/>
                    <a:pt x="501" y="1369"/>
                    <a:pt x="568" y="1335"/>
                  </a:cubicBezTo>
                  <a:cubicBezTo>
                    <a:pt x="601" y="1269"/>
                    <a:pt x="635" y="1235"/>
                    <a:pt x="668" y="1168"/>
                  </a:cubicBezTo>
                  <a:cubicBezTo>
                    <a:pt x="701" y="1135"/>
                    <a:pt x="735" y="1102"/>
                    <a:pt x="735" y="1035"/>
                  </a:cubicBezTo>
                  <a:cubicBezTo>
                    <a:pt x="768" y="1002"/>
                    <a:pt x="768" y="968"/>
                    <a:pt x="768" y="902"/>
                  </a:cubicBezTo>
                  <a:lnTo>
                    <a:pt x="768" y="868"/>
                  </a:lnTo>
                  <a:lnTo>
                    <a:pt x="735" y="868"/>
                  </a:lnTo>
                  <a:lnTo>
                    <a:pt x="701" y="902"/>
                  </a:lnTo>
                  <a:lnTo>
                    <a:pt x="668" y="935"/>
                  </a:lnTo>
                  <a:lnTo>
                    <a:pt x="635" y="968"/>
                  </a:lnTo>
                  <a:cubicBezTo>
                    <a:pt x="601" y="1035"/>
                    <a:pt x="601" y="1068"/>
                    <a:pt x="568" y="1102"/>
                  </a:cubicBezTo>
                  <a:cubicBezTo>
                    <a:pt x="501" y="1168"/>
                    <a:pt x="468" y="1202"/>
                    <a:pt x="401" y="1235"/>
                  </a:cubicBezTo>
                  <a:cubicBezTo>
                    <a:pt x="368" y="1252"/>
                    <a:pt x="343" y="1260"/>
                    <a:pt x="318" y="1260"/>
                  </a:cubicBezTo>
                  <a:cubicBezTo>
                    <a:pt x="293" y="1260"/>
                    <a:pt x="268" y="1252"/>
                    <a:pt x="234" y="1235"/>
                  </a:cubicBezTo>
                  <a:cubicBezTo>
                    <a:pt x="201" y="1168"/>
                    <a:pt x="168" y="1068"/>
                    <a:pt x="168" y="1002"/>
                  </a:cubicBezTo>
                  <a:lnTo>
                    <a:pt x="768" y="668"/>
                  </a:lnTo>
                  <a:cubicBezTo>
                    <a:pt x="768" y="635"/>
                    <a:pt x="801" y="635"/>
                    <a:pt x="801" y="635"/>
                  </a:cubicBezTo>
                  <a:cubicBezTo>
                    <a:pt x="801" y="601"/>
                    <a:pt x="801" y="568"/>
                    <a:pt x="801" y="568"/>
                  </a:cubicBezTo>
                  <a:lnTo>
                    <a:pt x="801" y="501"/>
                  </a:lnTo>
                  <a:cubicBezTo>
                    <a:pt x="801" y="401"/>
                    <a:pt x="801" y="301"/>
                    <a:pt x="768" y="234"/>
                  </a:cubicBezTo>
                  <a:cubicBezTo>
                    <a:pt x="768" y="168"/>
                    <a:pt x="735" y="101"/>
                    <a:pt x="701" y="68"/>
                  </a:cubicBezTo>
                  <a:cubicBezTo>
                    <a:pt x="668" y="34"/>
                    <a:pt x="601" y="1"/>
                    <a:pt x="5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724;p54"/>
            <p:cNvSpPr/>
            <p:nvPr/>
          </p:nvSpPr>
          <p:spPr>
            <a:xfrm>
              <a:off x="3003150" y="2458875"/>
              <a:ext cx="12525" cy="39850"/>
            </a:xfrm>
            <a:custGeom>
              <a:avLst/>
              <a:gdLst/>
              <a:ahLst/>
              <a:cxnLst/>
              <a:rect l="l" t="t" r="r" b="b"/>
              <a:pathLst>
                <a:path w="501" h="1594" extrusionOk="0">
                  <a:moveTo>
                    <a:pt x="467" y="0"/>
                  </a:moveTo>
                  <a:lnTo>
                    <a:pt x="367" y="34"/>
                  </a:lnTo>
                  <a:cubicBezTo>
                    <a:pt x="301" y="67"/>
                    <a:pt x="267" y="100"/>
                    <a:pt x="234" y="134"/>
                  </a:cubicBezTo>
                  <a:cubicBezTo>
                    <a:pt x="201" y="200"/>
                    <a:pt x="167" y="234"/>
                    <a:pt x="167" y="300"/>
                  </a:cubicBezTo>
                  <a:lnTo>
                    <a:pt x="167" y="200"/>
                  </a:lnTo>
                  <a:cubicBezTo>
                    <a:pt x="167" y="200"/>
                    <a:pt x="167" y="200"/>
                    <a:pt x="167" y="167"/>
                  </a:cubicBezTo>
                  <a:lnTo>
                    <a:pt x="134" y="167"/>
                  </a:lnTo>
                  <a:lnTo>
                    <a:pt x="67" y="200"/>
                  </a:lnTo>
                  <a:cubicBezTo>
                    <a:pt x="34" y="234"/>
                    <a:pt x="34" y="234"/>
                    <a:pt x="34" y="234"/>
                  </a:cubicBezTo>
                  <a:cubicBezTo>
                    <a:pt x="34" y="267"/>
                    <a:pt x="34" y="300"/>
                    <a:pt x="34" y="300"/>
                  </a:cubicBezTo>
                  <a:lnTo>
                    <a:pt x="34" y="1535"/>
                  </a:lnTo>
                  <a:cubicBezTo>
                    <a:pt x="0" y="1568"/>
                    <a:pt x="0" y="1568"/>
                    <a:pt x="34" y="1568"/>
                  </a:cubicBezTo>
                  <a:cubicBezTo>
                    <a:pt x="34" y="1585"/>
                    <a:pt x="34" y="1593"/>
                    <a:pt x="38" y="1593"/>
                  </a:cubicBezTo>
                  <a:cubicBezTo>
                    <a:pt x="42" y="1593"/>
                    <a:pt x="50" y="1585"/>
                    <a:pt x="67" y="1568"/>
                  </a:cubicBezTo>
                  <a:lnTo>
                    <a:pt x="134" y="1535"/>
                  </a:lnTo>
                  <a:cubicBezTo>
                    <a:pt x="134" y="1535"/>
                    <a:pt x="134" y="1535"/>
                    <a:pt x="167" y="1501"/>
                  </a:cubicBezTo>
                  <a:cubicBezTo>
                    <a:pt x="167" y="1501"/>
                    <a:pt x="167" y="1468"/>
                    <a:pt x="167" y="1435"/>
                  </a:cubicBezTo>
                  <a:lnTo>
                    <a:pt x="167" y="667"/>
                  </a:lnTo>
                  <a:cubicBezTo>
                    <a:pt x="134" y="501"/>
                    <a:pt x="201" y="367"/>
                    <a:pt x="367" y="267"/>
                  </a:cubicBezTo>
                  <a:lnTo>
                    <a:pt x="467" y="200"/>
                  </a:lnTo>
                  <a:cubicBezTo>
                    <a:pt x="467" y="200"/>
                    <a:pt x="467" y="167"/>
                    <a:pt x="501" y="167"/>
                  </a:cubicBezTo>
                  <a:cubicBezTo>
                    <a:pt x="501" y="134"/>
                    <a:pt x="501" y="134"/>
                    <a:pt x="501" y="100"/>
                  </a:cubicBezTo>
                  <a:lnTo>
                    <a:pt x="501" y="34"/>
                  </a:lnTo>
                  <a:cubicBezTo>
                    <a:pt x="501" y="0"/>
                    <a:pt x="501" y="0"/>
                    <a:pt x="5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725;p54"/>
            <p:cNvSpPr/>
            <p:nvPr/>
          </p:nvSpPr>
          <p:spPr>
            <a:xfrm>
              <a:off x="3017325" y="2445525"/>
              <a:ext cx="20050" cy="40050"/>
            </a:xfrm>
            <a:custGeom>
              <a:avLst/>
              <a:gdLst/>
              <a:ahLst/>
              <a:cxnLst/>
              <a:rect l="l" t="t" r="r" b="b"/>
              <a:pathLst>
                <a:path w="802" h="1602" extrusionOk="0">
                  <a:moveTo>
                    <a:pt x="768" y="1"/>
                  </a:moveTo>
                  <a:lnTo>
                    <a:pt x="701" y="34"/>
                  </a:lnTo>
                  <a:cubicBezTo>
                    <a:pt x="701" y="67"/>
                    <a:pt x="668" y="67"/>
                    <a:pt x="668" y="101"/>
                  </a:cubicBezTo>
                  <a:cubicBezTo>
                    <a:pt x="668" y="101"/>
                    <a:pt x="668" y="134"/>
                    <a:pt x="668" y="134"/>
                  </a:cubicBezTo>
                  <a:lnTo>
                    <a:pt x="401" y="1268"/>
                  </a:lnTo>
                  <a:lnTo>
                    <a:pt x="134" y="434"/>
                  </a:lnTo>
                  <a:lnTo>
                    <a:pt x="101" y="434"/>
                  </a:lnTo>
                  <a:lnTo>
                    <a:pt x="34" y="468"/>
                  </a:lnTo>
                  <a:cubicBezTo>
                    <a:pt x="34" y="468"/>
                    <a:pt x="1" y="468"/>
                    <a:pt x="1" y="501"/>
                  </a:cubicBezTo>
                  <a:cubicBezTo>
                    <a:pt x="1" y="501"/>
                    <a:pt x="1" y="534"/>
                    <a:pt x="1" y="534"/>
                  </a:cubicBezTo>
                  <a:lnTo>
                    <a:pt x="367" y="1568"/>
                  </a:lnTo>
                  <a:cubicBezTo>
                    <a:pt x="367" y="1568"/>
                    <a:pt x="367" y="1602"/>
                    <a:pt x="367" y="1602"/>
                  </a:cubicBezTo>
                  <a:lnTo>
                    <a:pt x="401" y="1602"/>
                  </a:lnTo>
                  <a:lnTo>
                    <a:pt x="434" y="1568"/>
                  </a:lnTo>
                  <a:cubicBezTo>
                    <a:pt x="434" y="1568"/>
                    <a:pt x="468" y="1535"/>
                    <a:pt x="468" y="1535"/>
                  </a:cubicBezTo>
                  <a:cubicBezTo>
                    <a:pt x="468" y="1502"/>
                    <a:pt x="468" y="1502"/>
                    <a:pt x="468" y="1468"/>
                  </a:cubicBezTo>
                  <a:lnTo>
                    <a:pt x="801" y="34"/>
                  </a:lnTo>
                  <a:cubicBezTo>
                    <a:pt x="801" y="34"/>
                    <a:pt x="801" y="34"/>
                    <a:pt x="8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726;p54"/>
            <p:cNvSpPr/>
            <p:nvPr/>
          </p:nvSpPr>
          <p:spPr>
            <a:xfrm>
              <a:off x="3044000" y="2427400"/>
              <a:ext cx="4200" cy="48800"/>
            </a:xfrm>
            <a:custGeom>
              <a:avLst/>
              <a:gdLst/>
              <a:ahLst/>
              <a:cxnLst/>
              <a:rect l="l" t="t" r="r" b="b"/>
              <a:pathLst>
                <a:path w="168" h="1952" extrusionOk="0">
                  <a:moveTo>
                    <a:pt x="139" y="0"/>
                  </a:moveTo>
                  <a:cubicBezTo>
                    <a:pt x="134" y="0"/>
                    <a:pt x="134" y="8"/>
                    <a:pt x="134" y="25"/>
                  </a:cubicBezTo>
                  <a:lnTo>
                    <a:pt x="34" y="58"/>
                  </a:lnTo>
                  <a:cubicBezTo>
                    <a:pt x="1" y="92"/>
                    <a:pt x="1" y="92"/>
                    <a:pt x="1" y="125"/>
                  </a:cubicBezTo>
                  <a:cubicBezTo>
                    <a:pt x="1" y="125"/>
                    <a:pt x="1" y="158"/>
                    <a:pt x="1" y="158"/>
                  </a:cubicBezTo>
                  <a:lnTo>
                    <a:pt x="1" y="325"/>
                  </a:lnTo>
                  <a:cubicBezTo>
                    <a:pt x="1" y="325"/>
                    <a:pt x="1" y="359"/>
                    <a:pt x="1" y="359"/>
                  </a:cubicBezTo>
                  <a:lnTo>
                    <a:pt x="34" y="359"/>
                  </a:lnTo>
                  <a:lnTo>
                    <a:pt x="134" y="292"/>
                  </a:lnTo>
                  <a:cubicBezTo>
                    <a:pt x="134" y="292"/>
                    <a:pt x="134" y="292"/>
                    <a:pt x="168" y="259"/>
                  </a:cubicBezTo>
                  <a:cubicBezTo>
                    <a:pt x="168" y="259"/>
                    <a:pt x="168" y="225"/>
                    <a:pt x="168" y="225"/>
                  </a:cubicBezTo>
                  <a:lnTo>
                    <a:pt x="168" y="58"/>
                  </a:lnTo>
                  <a:cubicBezTo>
                    <a:pt x="168" y="58"/>
                    <a:pt x="168" y="25"/>
                    <a:pt x="168" y="25"/>
                  </a:cubicBezTo>
                  <a:cubicBezTo>
                    <a:pt x="151" y="8"/>
                    <a:pt x="143" y="0"/>
                    <a:pt x="139" y="0"/>
                  </a:cubicBezTo>
                  <a:close/>
                  <a:moveTo>
                    <a:pt x="134" y="492"/>
                  </a:moveTo>
                  <a:lnTo>
                    <a:pt x="68" y="525"/>
                  </a:lnTo>
                  <a:cubicBezTo>
                    <a:pt x="34" y="559"/>
                    <a:pt x="34" y="559"/>
                    <a:pt x="34" y="592"/>
                  </a:cubicBezTo>
                  <a:cubicBezTo>
                    <a:pt x="34" y="592"/>
                    <a:pt x="34" y="625"/>
                    <a:pt x="34" y="625"/>
                  </a:cubicBezTo>
                  <a:lnTo>
                    <a:pt x="34" y="1893"/>
                  </a:lnTo>
                  <a:cubicBezTo>
                    <a:pt x="34" y="1893"/>
                    <a:pt x="34" y="1926"/>
                    <a:pt x="34" y="1926"/>
                  </a:cubicBezTo>
                  <a:cubicBezTo>
                    <a:pt x="34" y="1943"/>
                    <a:pt x="34" y="1951"/>
                    <a:pt x="38" y="1951"/>
                  </a:cubicBezTo>
                  <a:cubicBezTo>
                    <a:pt x="43" y="1951"/>
                    <a:pt x="51" y="1943"/>
                    <a:pt x="68" y="1926"/>
                  </a:cubicBezTo>
                  <a:lnTo>
                    <a:pt x="134" y="1893"/>
                  </a:lnTo>
                  <a:cubicBezTo>
                    <a:pt x="168" y="1893"/>
                    <a:pt x="168" y="1860"/>
                    <a:pt x="168" y="1860"/>
                  </a:cubicBezTo>
                  <a:cubicBezTo>
                    <a:pt x="168" y="1826"/>
                    <a:pt x="168" y="1826"/>
                    <a:pt x="168" y="1793"/>
                  </a:cubicBezTo>
                  <a:lnTo>
                    <a:pt x="168" y="559"/>
                  </a:lnTo>
                  <a:cubicBezTo>
                    <a:pt x="168" y="525"/>
                    <a:pt x="168" y="525"/>
                    <a:pt x="168" y="492"/>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727;p54"/>
            <p:cNvSpPr/>
            <p:nvPr/>
          </p:nvSpPr>
          <p:spPr>
            <a:xfrm>
              <a:off x="3052350" y="2428850"/>
              <a:ext cx="20050" cy="37900"/>
            </a:xfrm>
            <a:custGeom>
              <a:avLst/>
              <a:gdLst/>
              <a:ahLst/>
              <a:cxnLst/>
              <a:rect l="l" t="t" r="r" b="b"/>
              <a:pathLst>
                <a:path w="802" h="1516" extrusionOk="0">
                  <a:moveTo>
                    <a:pt x="513" y="276"/>
                  </a:moveTo>
                  <a:cubicBezTo>
                    <a:pt x="543" y="276"/>
                    <a:pt x="568" y="284"/>
                    <a:pt x="601" y="301"/>
                  </a:cubicBezTo>
                  <a:cubicBezTo>
                    <a:pt x="634" y="367"/>
                    <a:pt x="668" y="434"/>
                    <a:pt x="668" y="501"/>
                  </a:cubicBezTo>
                  <a:lnTo>
                    <a:pt x="201" y="781"/>
                  </a:lnTo>
                  <a:lnTo>
                    <a:pt x="201" y="781"/>
                  </a:lnTo>
                  <a:cubicBezTo>
                    <a:pt x="201" y="721"/>
                    <a:pt x="201" y="664"/>
                    <a:pt x="201" y="634"/>
                  </a:cubicBezTo>
                  <a:cubicBezTo>
                    <a:pt x="201" y="567"/>
                    <a:pt x="234" y="534"/>
                    <a:pt x="234" y="501"/>
                  </a:cubicBezTo>
                  <a:cubicBezTo>
                    <a:pt x="267" y="434"/>
                    <a:pt x="301" y="401"/>
                    <a:pt x="334" y="367"/>
                  </a:cubicBezTo>
                  <a:cubicBezTo>
                    <a:pt x="334" y="334"/>
                    <a:pt x="367" y="301"/>
                    <a:pt x="401" y="301"/>
                  </a:cubicBezTo>
                  <a:cubicBezTo>
                    <a:pt x="451" y="284"/>
                    <a:pt x="484" y="276"/>
                    <a:pt x="513" y="276"/>
                  </a:cubicBezTo>
                  <a:close/>
                  <a:moveTo>
                    <a:pt x="568" y="0"/>
                  </a:moveTo>
                  <a:cubicBezTo>
                    <a:pt x="534" y="0"/>
                    <a:pt x="468" y="34"/>
                    <a:pt x="401" y="67"/>
                  </a:cubicBezTo>
                  <a:cubicBezTo>
                    <a:pt x="367" y="100"/>
                    <a:pt x="301" y="134"/>
                    <a:pt x="267" y="201"/>
                  </a:cubicBezTo>
                  <a:cubicBezTo>
                    <a:pt x="201" y="267"/>
                    <a:pt x="167" y="334"/>
                    <a:pt x="134" y="401"/>
                  </a:cubicBezTo>
                  <a:cubicBezTo>
                    <a:pt x="101" y="467"/>
                    <a:pt x="67" y="534"/>
                    <a:pt x="67" y="634"/>
                  </a:cubicBezTo>
                  <a:cubicBezTo>
                    <a:pt x="34" y="701"/>
                    <a:pt x="34" y="801"/>
                    <a:pt x="34" y="868"/>
                  </a:cubicBezTo>
                  <a:cubicBezTo>
                    <a:pt x="1" y="934"/>
                    <a:pt x="1" y="1034"/>
                    <a:pt x="34" y="1101"/>
                  </a:cubicBezTo>
                  <a:cubicBezTo>
                    <a:pt x="34" y="1168"/>
                    <a:pt x="34" y="1235"/>
                    <a:pt x="67" y="1301"/>
                  </a:cubicBezTo>
                  <a:cubicBezTo>
                    <a:pt x="67" y="1368"/>
                    <a:pt x="101" y="1435"/>
                    <a:pt x="134" y="1468"/>
                  </a:cubicBezTo>
                  <a:cubicBezTo>
                    <a:pt x="167" y="1501"/>
                    <a:pt x="201" y="1501"/>
                    <a:pt x="267" y="1501"/>
                  </a:cubicBezTo>
                  <a:cubicBezTo>
                    <a:pt x="277" y="1511"/>
                    <a:pt x="290" y="1515"/>
                    <a:pt x="304" y="1515"/>
                  </a:cubicBezTo>
                  <a:cubicBezTo>
                    <a:pt x="337" y="1515"/>
                    <a:pt x="377" y="1492"/>
                    <a:pt x="401" y="1468"/>
                  </a:cubicBezTo>
                  <a:cubicBezTo>
                    <a:pt x="468" y="1435"/>
                    <a:pt x="534" y="1401"/>
                    <a:pt x="568" y="1335"/>
                  </a:cubicBezTo>
                  <a:cubicBezTo>
                    <a:pt x="601" y="1301"/>
                    <a:pt x="668" y="1268"/>
                    <a:pt x="701" y="1201"/>
                  </a:cubicBezTo>
                  <a:cubicBezTo>
                    <a:pt x="701" y="1168"/>
                    <a:pt x="734" y="1101"/>
                    <a:pt x="768" y="1068"/>
                  </a:cubicBezTo>
                  <a:cubicBezTo>
                    <a:pt x="768" y="1034"/>
                    <a:pt x="768" y="968"/>
                    <a:pt x="801" y="934"/>
                  </a:cubicBezTo>
                  <a:lnTo>
                    <a:pt x="801" y="901"/>
                  </a:lnTo>
                  <a:cubicBezTo>
                    <a:pt x="784" y="884"/>
                    <a:pt x="776" y="876"/>
                    <a:pt x="772" y="876"/>
                  </a:cubicBezTo>
                  <a:cubicBezTo>
                    <a:pt x="768" y="876"/>
                    <a:pt x="768" y="884"/>
                    <a:pt x="768" y="901"/>
                  </a:cubicBezTo>
                  <a:lnTo>
                    <a:pt x="701" y="934"/>
                  </a:lnTo>
                  <a:lnTo>
                    <a:pt x="668" y="934"/>
                  </a:lnTo>
                  <a:cubicBezTo>
                    <a:pt x="668" y="968"/>
                    <a:pt x="668" y="968"/>
                    <a:pt x="634" y="1001"/>
                  </a:cubicBezTo>
                  <a:cubicBezTo>
                    <a:pt x="634" y="1034"/>
                    <a:pt x="601" y="1068"/>
                    <a:pt x="568" y="1135"/>
                  </a:cubicBezTo>
                  <a:cubicBezTo>
                    <a:pt x="534" y="1168"/>
                    <a:pt x="468" y="1235"/>
                    <a:pt x="434" y="1235"/>
                  </a:cubicBezTo>
                  <a:cubicBezTo>
                    <a:pt x="401" y="1251"/>
                    <a:pt x="367" y="1260"/>
                    <a:pt x="338" y="1260"/>
                  </a:cubicBezTo>
                  <a:cubicBezTo>
                    <a:pt x="309" y="1260"/>
                    <a:pt x="284" y="1251"/>
                    <a:pt x="267" y="1235"/>
                  </a:cubicBezTo>
                  <a:cubicBezTo>
                    <a:pt x="201" y="1168"/>
                    <a:pt x="167" y="1101"/>
                    <a:pt x="201" y="1001"/>
                  </a:cubicBezTo>
                  <a:lnTo>
                    <a:pt x="768" y="668"/>
                  </a:lnTo>
                  <a:cubicBezTo>
                    <a:pt x="801" y="668"/>
                    <a:pt x="801" y="634"/>
                    <a:pt x="801" y="634"/>
                  </a:cubicBezTo>
                  <a:cubicBezTo>
                    <a:pt x="801" y="601"/>
                    <a:pt x="801" y="601"/>
                    <a:pt x="801" y="567"/>
                  </a:cubicBezTo>
                  <a:lnTo>
                    <a:pt x="801" y="501"/>
                  </a:lnTo>
                  <a:cubicBezTo>
                    <a:pt x="801" y="401"/>
                    <a:pt x="801" y="334"/>
                    <a:pt x="801" y="234"/>
                  </a:cubicBezTo>
                  <a:cubicBezTo>
                    <a:pt x="768" y="167"/>
                    <a:pt x="734" y="134"/>
                    <a:pt x="701" y="67"/>
                  </a:cubicBezTo>
                  <a:cubicBezTo>
                    <a:pt x="668" y="34"/>
                    <a:pt x="634"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728;p54"/>
            <p:cNvSpPr/>
            <p:nvPr/>
          </p:nvSpPr>
          <p:spPr>
            <a:xfrm>
              <a:off x="3076525" y="2406325"/>
              <a:ext cx="29225" cy="47575"/>
            </a:xfrm>
            <a:custGeom>
              <a:avLst/>
              <a:gdLst/>
              <a:ahLst/>
              <a:cxnLst/>
              <a:rect l="l" t="t" r="r" b="b"/>
              <a:pathLst>
                <a:path w="1169" h="1903" extrusionOk="0">
                  <a:moveTo>
                    <a:pt x="1135" y="1"/>
                  </a:moveTo>
                  <a:lnTo>
                    <a:pt x="1068" y="34"/>
                  </a:lnTo>
                  <a:cubicBezTo>
                    <a:pt x="1068" y="34"/>
                    <a:pt x="1035" y="34"/>
                    <a:pt x="1035" y="67"/>
                  </a:cubicBezTo>
                  <a:cubicBezTo>
                    <a:pt x="1035" y="101"/>
                    <a:pt x="1035" y="101"/>
                    <a:pt x="1035" y="134"/>
                  </a:cubicBezTo>
                  <a:lnTo>
                    <a:pt x="868" y="1102"/>
                  </a:lnTo>
                  <a:lnTo>
                    <a:pt x="635" y="368"/>
                  </a:lnTo>
                  <a:cubicBezTo>
                    <a:pt x="635" y="334"/>
                    <a:pt x="635" y="334"/>
                    <a:pt x="635" y="334"/>
                  </a:cubicBezTo>
                  <a:lnTo>
                    <a:pt x="568" y="334"/>
                  </a:lnTo>
                  <a:cubicBezTo>
                    <a:pt x="568" y="368"/>
                    <a:pt x="535" y="368"/>
                    <a:pt x="535" y="401"/>
                  </a:cubicBezTo>
                  <a:cubicBezTo>
                    <a:pt x="535" y="401"/>
                    <a:pt x="535" y="434"/>
                    <a:pt x="535" y="434"/>
                  </a:cubicBezTo>
                  <a:lnTo>
                    <a:pt x="334" y="1435"/>
                  </a:lnTo>
                  <a:lnTo>
                    <a:pt x="134" y="668"/>
                  </a:lnTo>
                  <a:cubicBezTo>
                    <a:pt x="134" y="668"/>
                    <a:pt x="134" y="635"/>
                    <a:pt x="101" y="635"/>
                  </a:cubicBezTo>
                  <a:lnTo>
                    <a:pt x="68" y="635"/>
                  </a:lnTo>
                  <a:lnTo>
                    <a:pt x="34" y="668"/>
                  </a:lnTo>
                  <a:cubicBezTo>
                    <a:pt x="1" y="668"/>
                    <a:pt x="1" y="701"/>
                    <a:pt x="1" y="701"/>
                  </a:cubicBezTo>
                  <a:cubicBezTo>
                    <a:pt x="1" y="735"/>
                    <a:pt x="1" y="735"/>
                    <a:pt x="1" y="768"/>
                  </a:cubicBezTo>
                  <a:cubicBezTo>
                    <a:pt x="1" y="768"/>
                    <a:pt x="1" y="768"/>
                    <a:pt x="1" y="801"/>
                  </a:cubicBezTo>
                  <a:lnTo>
                    <a:pt x="268" y="1835"/>
                  </a:lnTo>
                  <a:cubicBezTo>
                    <a:pt x="268" y="1869"/>
                    <a:pt x="268" y="1869"/>
                    <a:pt x="268" y="1902"/>
                  </a:cubicBezTo>
                  <a:lnTo>
                    <a:pt x="301" y="1902"/>
                  </a:lnTo>
                  <a:lnTo>
                    <a:pt x="334" y="1869"/>
                  </a:lnTo>
                  <a:cubicBezTo>
                    <a:pt x="368" y="1835"/>
                    <a:pt x="368" y="1835"/>
                    <a:pt x="368" y="1802"/>
                  </a:cubicBezTo>
                  <a:cubicBezTo>
                    <a:pt x="368" y="1802"/>
                    <a:pt x="368" y="1769"/>
                    <a:pt x="368" y="1769"/>
                  </a:cubicBezTo>
                  <a:lnTo>
                    <a:pt x="568" y="768"/>
                  </a:lnTo>
                  <a:lnTo>
                    <a:pt x="768" y="1502"/>
                  </a:lnTo>
                  <a:cubicBezTo>
                    <a:pt x="768" y="1535"/>
                    <a:pt x="768" y="1535"/>
                    <a:pt x="768" y="1569"/>
                  </a:cubicBezTo>
                  <a:lnTo>
                    <a:pt x="835" y="1569"/>
                  </a:lnTo>
                  <a:lnTo>
                    <a:pt x="868" y="1535"/>
                  </a:lnTo>
                  <a:cubicBezTo>
                    <a:pt x="902" y="1502"/>
                    <a:pt x="902" y="1502"/>
                    <a:pt x="902" y="1502"/>
                  </a:cubicBezTo>
                  <a:cubicBezTo>
                    <a:pt x="902" y="1468"/>
                    <a:pt x="902" y="1435"/>
                    <a:pt x="902" y="1435"/>
                  </a:cubicBezTo>
                  <a:lnTo>
                    <a:pt x="1168" y="67"/>
                  </a:lnTo>
                  <a:cubicBezTo>
                    <a:pt x="1168" y="34"/>
                    <a:pt x="1168" y="34"/>
                    <a:pt x="1168" y="34"/>
                  </a:cubicBezTo>
                  <a:cubicBezTo>
                    <a:pt x="1168" y="34"/>
                    <a:pt x="1168" y="1"/>
                    <a:pt x="11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729;p54"/>
            <p:cNvSpPr/>
            <p:nvPr/>
          </p:nvSpPr>
          <p:spPr>
            <a:xfrm>
              <a:off x="2927250" y="2638175"/>
              <a:ext cx="23375" cy="54225"/>
            </a:xfrm>
            <a:custGeom>
              <a:avLst/>
              <a:gdLst/>
              <a:ahLst/>
              <a:cxnLst/>
              <a:rect l="l" t="t" r="r" b="b"/>
              <a:pathLst>
                <a:path w="935" h="2169" extrusionOk="0">
                  <a:moveTo>
                    <a:pt x="902" y="0"/>
                  </a:moveTo>
                  <a:lnTo>
                    <a:pt x="768" y="67"/>
                  </a:lnTo>
                  <a:cubicBezTo>
                    <a:pt x="735" y="100"/>
                    <a:pt x="735" y="100"/>
                    <a:pt x="735" y="133"/>
                  </a:cubicBezTo>
                  <a:cubicBezTo>
                    <a:pt x="735" y="133"/>
                    <a:pt x="735" y="167"/>
                    <a:pt x="735" y="167"/>
                  </a:cubicBezTo>
                  <a:lnTo>
                    <a:pt x="735" y="1234"/>
                  </a:lnTo>
                  <a:cubicBezTo>
                    <a:pt x="735" y="1401"/>
                    <a:pt x="701" y="1534"/>
                    <a:pt x="668" y="1668"/>
                  </a:cubicBezTo>
                  <a:cubicBezTo>
                    <a:pt x="601" y="1768"/>
                    <a:pt x="535" y="1868"/>
                    <a:pt x="435" y="1901"/>
                  </a:cubicBezTo>
                  <a:cubicBezTo>
                    <a:pt x="385" y="1935"/>
                    <a:pt x="343" y="1951"/>
                    <a:pt x="305" y="1951"/>
                  </a:cubicBezTo>
                  <a:cubicBezTo>
                    <a:pt x="268" y="1951"/>
                    <a:pt x="234" y="1935"/>
                    <a:pt x="201" y="1901"/>
                  </a:cubicBezTo>
                  <a:cubicBezTo>
                    <a:pt x="134" y="1801"/>
                    <a:pt x="134" y="1701"/>
                    <a:pt x="134" y="1568"/>
                  </a:cubicBezTo>
                  <a:lnTo>
                    <a:pt x="134" y="467"/>
                  </a:lnTo>
                  <a:cubicBezTo>
                    <a:pt x="134" y="467"/>
                    <a:pt x="134" y="434"/>
                    <a:pt x="134" y="434"/>
                  </a:cubicBezTo>
                  <a:lnTo>
                    <a:pt x="101" y="434"/>
                  </a:lnTo>
                  <a:lnTo>
                    <a:pt x="34" y="467"/>
                  </a:lnTo>
                  <a:cubicBezTo>
                    <a:pt x="34" y="467"/>
                    <a:pt x="1" y="500"/>
                    <a:pt x="1" y="500"/>
                  </a:cubicBezTo>
                  <a:cubicBezTo>
                    <a:pt x="1" y="534"/>
                    <a:pt x="1" y="567"/>
                    <a:pt x="1" y="567"/>
                  </a:cubicBezTo>
                  <a:lnTo>
                    <a:pt x="1" y="1635"/>
                  </a:lnTo>
                  <a:cubicBezTo>
                    <a:pt x="1" y="1735"/>
                    <a:pt x="1" y="1835"/>
                    <a:pt x="34" y="1901"/>
                  </a:cubicBezTo>
                  <a:cubicBezTo>
                    <a:pt x="34" y="1968"/>
                    <a:pt x="68" y="2035"/>
                    <a:pt x="101" y="2102"/>
                  </a:cubicBezTo>
                  <a:cubicBezTo>
                    <a:pt x="134" y="2135"/>
                    <a:pt x="201" y="2168"/>
                    <a:pt x="268" y="2168"/>
                  </a:cubicBezTo>
                  <a:cubicBezTo>
                    <a:pt x="335" y="2168"/>
                    <a:pt x="401" y="2168"/>
                    <a:pt x="468" y="2102"/>
                  </a:cubicBezTo>
                  <a:cubicBezTo>
                    <a:pt x="535" y="2068"/>
                    <a:pt x="601" y="2001"/>
                    <a:pt x="668" y="1935"/>
                  </a:cubicBezTo>
                  <a:cubicBezTo>
                    <a:pt x="735" y="1868"/>
                    <a:pt x="768" y="1768"/>
                    <a:pt x="802" y="1701"/>
                  </a:cubicBezTo>
                  <a:cubicBezTo>
                    <a:pt x="835" y="1601"/>
                    <a:pt x="868" y="1501"/>
                    <a:pt x="902" y="1401"/>
                  </a:cubicBezTo>
                  <a:cubicBezTo>
                    <a:pt x="902" y="1301"/>
                    <a:pt x="935" y="1201"/>
                    <a:pt x="935" y="1101"/>
                  </a:cubicBezTo>
                  <a:lnTo>
                    <a:pt x="935" y="33"/>
                  </a:lnTo>
                  <a:cubicBezTo>
                    <a:pt x="935" y="33"/>
                    <a:pt x="935" y="0"/>
                    <a:pt x="93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730;p54"/>
            <p:cNvSpPr/>
            <p:nvPr/>
          </p:nvSpPr>
          <p:spPr>
            <a:xfrm>
              <a:off x="2958125" y="2624825"/>
              <a:ext cx="21700" cy="54225"/>
            </a:xfrm>
            <a:custGeom>
              <a:avLst/>
              <a:gdLst/>
              <a:ahLst/>
              <a:cxnLst/>
              <a:rect l="l" t="t" r="r" b="b"/>
              <a:pathLst>
                <a:path w="868" h="2169" extrusionOk="0">
                  <a:moveTo>
                    <a:pt x="634" y="267"/>
                  </a:moveTo>
                  <a:cubicBezTo>
                    <a:pt x="667" y="301"/>
                    <a:pt x="701" y="367"/>
                    <a:pt x="701" y="467"/>
                  </a:cubicBezTo>
                  <a:cubicBezTo>
                    <a:pt x="701" y="567"/>
                    <a:pt x="667" y="667"/>
                    <a:pt x="634" y="768"/>
                  </a:cubicBezTo>
                  <a:cubicBezTo>
                    <a:pt x="567" y="834"/>
                    <a:pt x="534" y="901"/>
                    <a:pt x="434" y="934"/>
                  </a:cubicBezTo>
                  <a:lnTo>
                    <a:pt x="134" y="1101"/>
                  </a:lnTo>
                  <a:lnTo>
                    <a:pt x="134" y="467"/>
                  </a:lnTo>
                  <a:lnTo>
                    <a:pt x="434" y="301"/>
                  </a:lnTo>
                  <a:cubicBezTo>
                    <a:pt x="534" y="267"/>
                    <a:pt x="601" y="267"/>
                    <a:pt x="634" y="267"/>
                  </a:cubicBezTo>
                  <a:close/>
                  <a:moveTo>
                    <a:pt x="601" y="0"/>
                  </a:moveTo>
                  <a:cubicBezTo>
                    <a:pt x="534" y="34"/>
                    <a:pt x="501" y="34"/>
                    <a:pt x="434" y="67"/>
                  </a:cubicBezTo>
                  <a:lnTo>
                    <a:pt x="67" y="301"/>
                  </a:lnTo>
                  <a:cubicBezTo>
                    <a:pt x="34" y="334"/>
                    <a:pt x="34" y="334"/>
                    <a:pt x="34" y="367"/>
                  </a:cubicBezTo>
                  <a:cubicBezTo>
                    <a:pt x="0" y="367"/>
                    <a:pt x="0" y="401"/>
                    <a:pt x="34" y="401"/>
                  </a:cubicBezTo>
                  <a:lnTo>
                    <a:pt x="34" y="2102"/>
                  </a:lnTo>
                  <a:cubicBezTo>
                    <a:pt x="0" y="2135"/>
                    <a:pt x="0" y="2135"/>
                    <a:pt x="34" y="2169"/>
                  </a:cubicBezTo>
                  <a:lnTo>
                    <a:pt x="67" y="2169"/>
                  </a:lnTo>
                  <a:lnTo>
                    <a:pt x="134" y="2102"/>
                  </a:lnTo>
                  <a:cubicBezTo>
                    <a:pt x="134" y="2102"/>
                    <a:pt x="134" y="2102"/>
                    <a:pt x="167" y="2068"/>
                  </a:cubicBezTo>
                  <a:cubicBezTo>
                    <a:pt x="167" y="2068"/>
                    <a:pt x="167" y="2035"/>
                    <a:pt x="167" y="2035"/>
                  </a:cubicBezTo>
                  <a:lnTo>
                    <a:pt x="167" y="1335"/>
                  </a:lnTo>
                  <a:lnTo>
                    <a:pt x="434" y="1168"/>
                  </a:lnTo>
                  <a:lnTo>
                    <a:pt x="701" y="1702"/>
                  </a:lnTo>
                  <a:cubicBezTo>
                    <a:pt x="701" y="1702"/>
                    <a:pt x="701" y="1735"/>
                    <a:pt x="734" y="1735"/>
                  </a:cubicBezTo>
                  <a:lnTo>
                    <a:pt x="767" y="1735"/>
                  </a:lnTo>
                  <a:lnTo>
                    <a:pt x="834" y="1702"/>
                  </a:lnTo>
                  <a:cubicBezTo>
                    <a:pt x="867" y="1668"/>
                    <a:pt x="867" y="1668"/>
                    <a:pt x="867" y="1668"/>
                  </a:cubicBezTo>
                  <a:cubicBezTo>
                    <a:pt x="867" y="1635"/>
                    <a:pt x="867" y="1635"/>
                    <a:pt x="867" y="1601"/>
                  </a:cubicBezTo>
                  <a:lnTo>
                    <a:pt x="601" y="1034"/>
                  </a:lnTo>
                  <a:cubicBezTo>
                    <a:pt x="701" y="968"/>
                    <a:pt x="767" y="868"/>
                    <a:pt x="801" y="768"/>
                  </a:cubicBezTo>
                  <a:cubicBezTo>
                    <a:pt x="834" y="634"/>
                    <a:pt x="867" y="501"/>
                    <a:pt x="867" y="367"/>
                  </a:cubicBezTo>
                  <a:cubicBezTo>
                    <a:pt x="867" y="301"/>
                    <a:pt x="867" y="234"/>
                    <a:pt x="834" y="167"/>
                  </a:cubicBezTo>
                  <a:cubicBezTo>
                    <a:pt x="801" y="100"/>
                    <a:pt x="767" y="67"/>
                    <a:pt x="734" y="34"/>
                  </a:cubicBezTo>
                  <a:cubicBezTo>
                    <a:pt x="701" y="0"/>
                    <a:pt x="634" y="0"/>
                    <a:pt x="6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731;p54"/>
            <p:cNvSpPr/>
            <p:nvPr/>
          </p:nvSpPr>
          <p:spPr>
            <a:xfrm>
              <a:off x="2985625" y="2615650"/>
              <a:ext cx="19225" cy="47550"/>
            </a:xfrm>
            <a:custGeom>
              <a:avLst/>
              <a:gdLst/>
              <a:ahLst/>
              <a:cxnLst/>
              <a:rect l="l" t="t" r="r" b="b"/>
              <a:pathLst>
                <a:path w="769" h="1902" extrusionOk="0">
                  <a:moveTo>
                    <a:pt x="101" y="0"/>
                  </a:moveTo>
                  <a:lnTo>
                    <a:pt x="34" y="34"/>
                  </a:lnTo>
                  <a:cubicBezTo>
                    <a:pt x="34" y="34"/>
                    <a:pt x="1" y="67"/>
                    <a:pt x="1" y="67"/>
                  </a:cubicBezTo>
                  <a:cubicBezTo>
                    <a:pt x="1" y="100"/>
                    <a:pt x="1" y="134"/>
                    <a:pt x="1" y="134"/>
                  </a:cubicBezTo>
                  <a:lnTo>
                    <a:pt x="1" y="1835"/>
                  </a:lnTo>
                  <a:cubicBezTo>
                    <a:pt x="1" y="1868"/>
                    <a:pt x="1" y="1868"/>
                    <a:pt x="1" y="1902"/>
                  </a:cubicBezTo>
                  <a:lnTo>
                    <a:pt x="34" y="1902"/>
                  </a:lnTo>
                  <a:lnTo>
                    <a:pt x="735" y="1468"/>
                  </a:lnTo>
                  <a:cubicBezTo>
                    <a:pt x="735" y="1468"/>
                    <a:pt x="768" y="1435"/>
                    <a:pt x="768" y="1435"/>
                  </a:cubicBezTo>
                  <a:cubicBezTo>
                    <a:pt x="768" y="1401"/>
                    <a:pt x="768" y="1401"/>
                    <a:pt x="768" y="1368"/>
                  </a:cubicBezTo>
                  <a:lnTo>
                    <a:pt x="768" y="1268"/>
                  </a:lnTo>
                  <a:cubicBezTo>
                    <a:pt x="768" y="1268"/>
                    <a:pt x="768" y="1268"/>
                    <a:pt x="768" y="1235"/>
                  </a:cubicBezTo>
                  <a:lnTo>
                    <a:pt x="735" y="1235"/>
                  </a:lnTo>
                  <a:lnTo>
                    <a:pt x="134" y="1602"/>
                  </a:lnTo>
                  <a:lnTo>
                    <a:pt x="134" y="34"/>
                  </a:lnTo>
                  <a:cubicBezTo>
                    <a:pt x="134" y="34"/>
                    <a:pt x="134" y="0"/>
                    <a:pt x="1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732;p54"/>
            <p:cNvSpPr/>
            <p:nvPr/>
          </p:nvSpPr>
          <p:spPr>
            <a:xfrm>
              <a:off x="3019000" y="2595625"/>
              <a:ext cx="4200" cy="48200"/>
            </a:xfrm>
            <a:custGeom>
              <a:avLst/>
              <a:gdLst/>
              <a:ahLst/>
              <a:cxnLst/>
              <a:rect l="l" t="t" r="r" b="b"/>
              <a:pathLst>
                <a:path w="168" h="1928" extrusionOk="0">
                  <a:moveTo>
                    <a:pt x="134" y="1"/>
                  </a:moveTo>
                  <a:lnTo>
                    <a:pt x="34" y="68"/>
                  </a:lnTo>
                  <a:cubicBezTo>
                    <a:pt x="34" y="68"/>
                    <a:pt x="0" y="68"/>
                    <a:pt x="0" y="101"/>
                  </a:cubicBezTo>
                  <a:cubicBezTo>
                    <a:pt x="0" y="101"/>
                    <a:pt x="0" y="134"/>
                    <a:pt x="0" y="168"/>
                  </a:cubicBezTo>
                  <a:lnTo>
                    <a:pt x="0" y="301"/>
                  </a:lnTo>
                  <a:cubicBezTo>
                    <a:pt x="0" y="301"/>
                    <a:pt x="0" y="334"/>
                    <a:pt x="0" y="334"/>
                  </a:cubicBezTo>
                  <a:cubicBezTo>
                    <a:pt x="0" y="351"/>
                    <a:pt x="9" y="359"/>
                    <a:pt x="17" y="359"/>
                  </a:cubicBezTo>
                  <a:cubicBezTo>
                    <a:pt x="25" y="359"/>
                    <a:pt x="34" y="351"/>
                    <a:pt x="34" y="334"/>
                  </a:cubicBezTo>
                  <a:lnTo>
                    <a:pt x="134" y="301"/>
                  </a:lnTo>
                  <a:cubicBezTo>
                    <a:pt x="167" y="268"/>
                    <a:pt x="167" y="268"/>
                    <a:pt x="167" y="234"/>
                  </a:cubicBezTo>
                  <a:cubicBezTo>
                    <a:pt x="167" y="234"/>
                    <a:pt x="167" y="201"/>
                    <a:pt x="167" y="201"/>
                  </a:cubicBezTo>
                  <a:lnTo>
                    <a:pt x="167" y="34"/>
                  </a:lnTo>
                  <a:cubicBezTo>
                    <a:pt x="167" y="34"/>
                    <a:pt x="167" y="1"/>
                    <a:pt x="167" y="1"/>
                  </a:cubicBezTo>
                  <a:close/>
                  <a:moveTo>
                    <a:pt x="150" y="476"/>
                  </a:moveTo>
                  <a:cubicBezTo>
                    <a:pt x="142" y="476"/>
                    <a:pt x="134" y="485"/>
                    <a:pt x="134" y="501"/>
                  </a:cubicBezTo>
                  <a:lnTo>
                    <a:pt x="67" y="535"/>
                  </a:lnTo>
                  <a:cubicBezTo>
                    <a:pt x="67" y="535"/>
                    <a:pt x="34" y="535"/>
                    <a:pt x="34" y="568"/>
                  </a:cubicBezTo>
                  <a:cubicBezTo>
                    <a:pt x="34" y="568"/>
                    <a:pt x="34" y="601"/>
                    <a:pt x="34" y="635"/>
                  </a:cubicBezTo>
                  <a:lnTo>
                    <a:pt x="34" y="1869"/>
                  </a:lnTo>
                  <a:cubicBezTo>
                    <a:pt x="34" y="1902"/>
                    <a:pt x="34" y="1902"/>
                    <a:pt x="34" y="1902"/>
                  </a:cubicBezTo>
                  <a:cubicBezTo>
                    <a:pt x="50" y="1919"/>
                    <a:pt x="59" y="1927"/>
                    <a:pt x="63" y="1927"/>
                  </a:cubicBezTo>
                  <a:cubicBezTo>
                    <a:pt x="67" y="1927"/>
                    <a:pt x="67" y="1919"/>
                    <a:pt x="67" y="1902"/>
                  </a:cubicBezTo>
                  <a:lnTo>
                    <a:pt x="134" y="1869"/>
                  </a:lnTo>
                  <a:cubicBezTo>
                    <a:pt x="167" y="1869"/>
                    <a:pt x="167" y="1869"/>
                    <a:pt x="167" y="1835"/>
                  </a:cubicBezTo>
                  <a:cubicBezTo>
                    <a:pt x="167" y="1835"/>
                    <a:pt x="167" y="1802"/>
                    <a:pt x="167" y="1769"/>
                  </a:cubicBezTo>
                  <a:lnTo>
                    <a:pt x="167" y="535"/>
                  </a:lnTo>
                  <a:cubicBezTo>
                    <a:pt x="167" y="535"/>
                    <a:pt x="167" y="501"/>
                    <a:pt x="167" y="501"/>
                  </a:cubicBezTo>
                  <a:cubicBezTo>
                    <a:pt x="167" y="485"/>
                    <a:pt x="159" y="476"/>
                    <a:pt x="150" y="476"/>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733;p54"/>
            <p:cNvSpPr/>
            <p:nvPr/>
          </p:nvSpPr>
          <p:spPr>
            <a:xfrm>
              <a:off x="3030675" y="2596475"/>
              <a:ext cx="19200" cy="41725"/>
            </a:xfrm>
            <a:custGeom>
              <a:avLst/>
              <a:gdLst/>
              <a:ahLst/>
              <a:cxnLst/>
              <a:rect l="l" t="t" r="r" b="b"/>
              <a:pathLst>
                <a:path w="768" h="1669" extrusionOk="0">
                  <a:moveTo>
                    <a:pt x="534" y="0"/>
                  </a:moveTo>
                  <a:cubicBezTo>
                    <a:pt x="501" y="0"/>
                    <a:pt x="434" y="0"/>
                    <a:pt x="401" y="34"/>
                  </a:cubicBezTo>
                  <a:cubicBezTo>
                    <a:pt x="334" y="67"/>
                    <a:pt x="267" y="134"/>
                    <a:pt x="234" y="200"/>
                  </a:cubicBezTo>
                  <a:cubicBezTo>
                    <a:pt x="200" y="234"/>
                    <a:pt x="167" y="300"/>
                    <a:pt x="134" y="367"/>
                  </a:cubicBezTo>
                  <a:lnTo>
                    <a:pt x="134" y="300"/>
                  </a:lnTo>
                  <a:cubicBezTo>
                    <a:pt x="134" y="267"/>
                    <a:pt x="134" y="267"/>
                    <a:pt x="134" y="234"/>
                  </a:cubicBezTo>
                  <a:lnTo>
                    <a:pt x="100" y="234"/>
                  </a:lnTo>
                  <a:lnTo>
                    <a:pt x="34" y="267"/>
                  </a:lnTo>
                  <a:cubicBezTo>
                    <a:pt x="34" y="300"/>
                    <a:pt x="0" y="300"/>
                    <a:pt x="0" y="334"/>
                  </a:cubicBezTo>
                  <a:cubicBezTo>
                    <a:pt x="0" y="334"/>
                    <a:pt x="0" y="367"/>
                    <a:pt x="0" y="367"/>
                  </a:cubicBezTo>
                  <a:lnTo>
                    <a:pt x="0" y="1601"/>
                  </a:lnTo>
                  <a:cubicBezTo>
                    <a:pt x="0" y="1635"/>
                    <a:pt x="0" y="1635"/>
                    <a:pt x="0" y="1668"/>
                  </a:cubicBezTo>
                  <a:lnTo>
                    <a:pt x="34" y="1668"/>
                  </a:lnTo>
                  <a:lnTo>
                    <a:pt x="100" y="1635"/>
                  </a:lnTo>
                  <a:cubicBezTo>
                    <a:pt x="134" y="1601"/>
                    <a:pt x="134" y="1568"/>
                    <a:pt x="134" y="1568"/>
                  </a:cubicBezTo>
                  <a:cubicBezTo>
                    <a:pt x="134" y="1568"/>
                    <a:pt x="134" y="1535"/>
                    <a:pt x="134" y="1535"/>
                  </a:cubicBezTo>
                  <a:lnTo>
                    <a:pt x="134" y="834"/>
                  </a:lnTo>
                  <a:cubicBezTo>
                    <a:pt x="134" y="701"/>
                    <a:pt x="134" y="601"/>
                    <a:pt x="200" y="467"/>
                  </a:cubicBezTo>
                  <a:cubicBezTo>
                    <a:pt x="234" y="400"/>
                    <a:pt x="300" y="334"/>
                    <a:pt x="367" y="267"/>
                  </a:cubicBezTo>
                  <a:cubicBezTo>
                    <a:pt x="401" y="250"/>
                    <a:pt x="434" y="242"/>
                    <a:pt x="463" y="242"/>
                  </a:cubicBezTo>
                  <a:cubicBezTo>
                    <a:pt x="492" y="242"/>
                    <a:pt x="517" y="250"/>
                    <a:pt x="534" y="267"/>
                  </a:cubicBezTo>
                  <a:cubicBezTo>
                    <a:pt x="601" y="367"/>
                    <a:pt x="634" y="467"/>
                    <a:pt x="601" y="534"/>
                  </a:cubicBezTo>
                  <a:lnTo>
                    <a:pt x="601" y="1234"/>
                  </a:lnTo>
                  <a:cubicBezTo>
                    <a:pt x="601" y="1268"/>
                    <a:pt x="601" y="1268"/>
                    <a:pt x="601" y="1301"/>
                  </a:cubicBezTo>
                  <a:lnTo>
                    <a:pt x="634" y="1301"/>
                  </a:lnTo>
                  <a:lnTo>
                    <a:pt x="701" y="1234"/>
                  </a:lnTo>
                  <a:cubicBezTo>
                    <a:pt x="734" y="1234"/>
                    <a:pt x="734" y="1234"/>
                    <a:pt x="734" y="1201"/>
                  </a:cubicBezTo>
                  <a:cubicBezTo>
                    <a:pt x="734" y="1201"/>
                    <a:pt x="734" y="1168"/>
                    <a:pt x="734" y="1168"/>
                  </a:cubicBezTo>
                  <a:lnTo>
                    <a:pt x="767" y="400"/>
                  </a:lnTo>
                  <a:cubicBezTo>
                    <a:pt x="767" y="334"/>
                    <a:pt x="767" y="267"/>
                    <a:pt x="734" y="167"/>
                  </a:cubicBezTo>
                  <a:cubicBezTo>
                    <a:pt x="734" y="134"/>
                    <a:pt x="701" y="67"/>
                    <a:pt x="667" y="34"/>
                  </a:cubicBezTo>
                  <a:cubicBezTo>
                    <a:pt x="634" y="0"/>
                    <a:pt x="601" y="0"/>
                    <a:pt x="5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734;p54"/>
            <p:cNvSpPr/>
            <p:nvPr/>
          </p:nvSpPr>
          <p:spPr>
            <a:xfrm>
              <a:off x="3053175" y="2582500"/>
              <a:ext cx="18375" cy="39000"/>
            </a:xfrm>
            <a:custGeom>
              <a:avLst/>
              <a:gdLst/>
              <a:ahLst/>
              <a:cxnLst/>
              <a:rect l="l" t="t" r="r" b="b"/>
              <a:pathLst>
                <a:path w="735" h="1560" extrusionOk="0">
                  <a:moveTo>
                    <a:pt x="585" y="0"/>
                  </a:moveTo>
                  <a:cubicBezTo>
                    <a:pt x="568" y="0"/>
                    <a:pt x="551" y="9"/>
                    <a:pt x="535" y="25"/>
                  </a:cubicBezTo>
                  <a:cubicBezTo>
                    <a:pt x="468" y="25"/>
                    <a:pt x="435" y="25"/>
                    <a:pt x="368" y="59"/>
                  </a:cubicBezTo>
                  <a:cubicBezTo>
                    <a:pt x="334" y="92"/>
                    <a:pt x="268" y="126"/>
                    <a:pt x="234" y="192"/>
                  </a:cubicBezTo>
                  <a:cubicBezTo>
                    <a:pt x="201" y="226"/>
                    <a:pt x="134" y="292"/>
                    <a:pt x="134" y="326"/>
                  </a:cubicBezTo>
                  <a:cubicBezTo>
                    <a:pt x="101" y="392"/>
                    <a:pt x="68" y="426"/>
                    <a:pt x="68" y="492"/>
                  </a:cubicBezTo>
                  <a:cubicBezTo>
                    <a:pt x="68" y="559"/>
                    <a:pt x="68" y="593"/>
                    <a:pt x="68" y="659"/>
                  </a:cubicBezTo>
                  <a:cubicBezTo>
                    <a:pt x="68" y="726"/>
                    <a:pt x="68" y="793"/>
                    <a:pt x="134" y="859"/>
                  </a:cubicBezTo>
                  <a:cubicBezTo>
                    <a:pt x="158" y="883"/>
                    <a:pt x="198" y="907"/>
                    <a:pt x="243" y="907"/>
                  </a:cubicBezTo>
                  <a:cubicBezTo>
                    <a:pt x="262" y="907"/>
                    <a:pt x="282" y="903"/>
                    <a:pt x="301" y="893"/>
                  </a:cubicBezTo>
                  <a:lnTo>
                    <a:pt x="435" y="893"/>
                  </a:lnTo>
                  <a:cubicBezTo>
                    <a:pt x="451" y="876"/>
                    <a:pt x="468" y="868"/>
                    <a:pt x="485" y="868"/>
                  </a:cubicBezTo>
                  <a:cubicBezTo>
                    <a:pt x="501" y="868"/>
                    <a:pt x="518" y="876"/>
                    <a:pt x="535" y="893"/>
                  </a:cubicBezTo>
                  <a:cubicBezTo>
                    <a:pt x="551" y="876"/>
                    <a:pt x="560" y="868"/>
                    <a:pt x="568" y="868"/>
                  </a:cubicBezTo>
                  <a:cubicBezTo>
                    <a:pt x="576" y="868"/>
                    <a:pt x="585" y="876"/>
                    <a:pt x="601" y="893"/>
                  </a:cubicBezTo>
                  <a:cubicBezTo>
                    <a:pt x="601" y="893"/>
                    <a:pt x="601" y="926"/>
                    <a:pt x="601" y="959"/>
                  </a:cubicBezTo>
                  <a:cubicBezTo>
                    <a:pt x="601" y="993"/>
                    <a:pt x="568" y="1026"/>
                    <a:pt x="535" y="1060"/>
                  </a:cubicBezTo>
                  <a:cubicBezTo>
                    <a:pt x="535" y="1093"/>
                    <a:pt x="501" y="1126"/>
                    <a:pt x="501" y="1160"/>
                  </a:cubicBezTo>
                  <a:cubicBezTo>
                    <a:pt x="468" y="1160"/>
                    <a:pt x="468" y="1193"/>
                    <a:pt x="435" y="1226"/>
                  </a:cubicBezTo>
                  <a:cubicBezTo>
                    <a:pt x="401" y="1260"/>
                    <a:pt x="401" y="1260"/>
                    <a:pt x="368" y="1293"/>
                  </a:cubicBezTo>
                  <a:cubicBezTo>
                    <a:pt x="334" y="1293"/>
                    <a:pt x="268" y="1326"/>
                    <a:pt x="234" y="1326"/>
                  </a:cubicBezTo>
                  <a:cubicBezTo>
                    <a:pt x="201" y="1326"/>
                    <a:pt x="168" y="1293"/>
                    <a:pt x="168" y="1260"/>
                  </a:cubicBezTo>
                  <a:lnTo>
                    <a:pt x="101" y="1260"/>
                  </a:lnTo>
                  <a:lnTo>
                    <a:pt x="34" y="1293"/>
                  </a:lnTo>
                  <a:cubicBezTo>
                    <a:pt x="34" y="1326"/>
                    <a:pt x="1" y="1360"/>
                    <a:pt x="1" y="1360"/>
                  </a:cubicBezTo>
                  <a:cubicBezTo>
                    <a:pt x="1" y="1360"/>
                    <a:pt x="1" y="1393"/>
                    <a:pt x="1" y="1393"/>
                  </a:cubicBezTo>
                  <a:cubicBezTo>
                    <a:pt x="1" y="1426"/>
                    <a:pt x="34" y="1460"/>
                    <a:pt x="34" y="1493"/>
                  </a:cubicBezTo>
                  <a:cubicBezTo>
                    <a:pt x="68" y="1527"/>
                    <a:pt x="68" y="1527"/>
                    <a:pt x="101" y="1560"/>
                  </a:cubicBezTo>
                  <a:lnTo>
                    <a:pt x="234" y="1560"/>
                  </a:lnTo>
                  <a:cubicBezTo>
                    <a:pt x="268" y="1560"/>
                    <a:pt x="334" y="1527"/>
                    <a:pt x="368" y="1493"/>
                  </a:cubicBezTo>
                  <a:cubicBezTo>
                    <a:pt x="435" y="1460"/>
                    <a:pt x="468" y="1426"/>
                    <a:pt x="535" y="1393"/>
                  </a:cubicBezTo>
                  <a:cubicBezTo>
                    <a:pt x="568" y="1326"/>
                    <a:pt x="601" y="1260"/>
                    <a:pt x="635" y="1226"/>
                  </a:cubicBezTo>
                  <a:cubicBezTo>
                    <a:pt x="668" y="1160"/>
                    <a:pt x="701" y="1126"/>
                    <a:pt x="701" y="1060"/>
                  </a:cubicBezTo>
                  <a:cubicBezTo>
                    <a:pt x="735" y="993"/>
                    <a:pt x="735" y="926"/>
                    <a:pt x="735" y="893"/>
                  </a:cubicBezTo>
                  <a:cubicBezTo>
                    <a:pt x="735" y="859"/>
                    <a:pt x="735" y="793"/>
                    <a:pt x="735" y="759"/>
                  </a:cubicBezTo>
                  <a:cubicBezTo>
                    <a:pt x="735" y="726"/>
                    <a:pt x="701" y="693"/>
                    <a:pt x="701" y="659"/>
                  </a:cubicBezTo>
                  <a:cubicBezTo>
                    <a:pt x="668" y="659"/>
                    <a:pt x="635" y="626"/>
                    <a:pt x="601" y="626"/>
                  </a:cubicBezTo>
                  <a:lnTo>
                    <a:pt x="468" y="626"/>
                  </a:lnTo>
                  <a:lnTo>
                    <a:pt x="334" y="659"/>
                  </a:lnTo>
                  <a:lnTo>
                    <a:pt x="268" y="659"/>
                  </a:lnTo>
                  <a:cubicBezTo>
                    <a:pt x="234" y="659"/>
                    <a:pt x="234" y="659"/>
                    <a:pt x="201" y="626"/>
                  </a:cubicBezTo>
                  <a:cubicBezTo>
                    <a:pt x="201" y="626"/>
                    <a:pt x="201" y="593"/>
                    <a:pt x="201" y="559"/>
                  </a:cubicBezTo>
                  <a:cubicBezTo>
                    <a:pt x="201" y="492"/>
                    <a:pt x="234" y="459"/>
                    <a:pt x="268" y="426"/>
                  </a:cubicBezTo>
                  <a:cubicBezTo>
                    <a:pt x="301" y="359"/>
                    <a:pt x="334" y="326"/>
                    <a:pt x="401" y="292"/>
                  </a:cubicBezTo>
                  <a:cubicBezTo>
                    <a:pt x="435" y="259"/>
                    <a:pt x="468" y="259"/>
                    <a:pt x="501" y="259"/>
                  </a:cubicBezTo>
                  <a:cubicBezTo>
                    <a:pt x="535" y="259"/>
                    <a:pt x="568" y="259"/>
                    <a:pt x="568" y="292"/>
                  </a:cubicBezTo>
                  <a:lnTo>
                    <a:pt x="635" y="292"/>
                  </a:lnTo>
                  <a:lnTo>
                    <a:pt x="701" y="259"/>
                  </a:lnTo>
                  <a:cubicBezTo>
                    <a:pt x="701" y="259"/>
                    <a:pt x="701" y="226"/>
                    <a:pt x="735" y="226"/>
                  </a:cubicBezTo>
                  <a:cubicBezTo>
                    <a:pt x="735" y="192"/>
                    <a:pt x="735" y="159"/>
                    <a:pt x="735" y="159"/>
                  </a:cubicBezTo>
                  <a:cubicBezTo>
                    <a:pt x="701" y="126"/>
                    <a:pt x="701" y="92"/>
                    <a:pt x="701" y="59"/>
                  </a:cubicBezTo>
                  <a:cubicBezTo>
                    <a:pt x="668" y="59"/>
                    <a:pt x="668" y="25"/>
                    <a:pt x="635" y="25"/>
                  </a:cubicBezTo>
                  <a:cubicBezTo>
                    <a:pt x="618" y="9"/>
                    <a:pt x="601" y="0"/>
                    <a:pt x="58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735;p54"/>
            <p:cNvSpPr/>
            <p:nvPr/>
          </p:nvSpPr>
          <p:spPr>
            <a:xfrm>
              <a:off x="3077375" y="2568600"/>
              <a:ext cx="20025" cy="54375"/>
            </a:xfrm>
            <a:custGeom>
              <a:avLst/>
              <a:gdLst/>
              <a:ahLst/>
              <a:cxnLst/>
              <a:rect l="l" t="t" r="r" b="b"/>
              <a:pathLst>
                <a:path w="801" h="2175" extrusionOk="0">
                  <a:moveTo>
                    <a:pt x="496" y="256"/>
                  </a:moveTo>
                  <a:cubicBezTo>
                    <a:pt x="526" y="256"/>
                    <a:pt x="551" y="265"/>
                    <a:pt x="567" y="281"/>
                  </a:cubicBezTo>
                  <a:cubicBezTo>
                    <a:pt x="601" y="348"/>
                    <a:pt x="634" y="448"/>
                    <a:pt x="634" y="548"/>
                  </a:cubicBezTo>
                  <a:lnTo>
                    <a:pt x="634" y="682"/>
                  </a:lnTo>
                  <a:cubicBezTo>
                    <a:pt x="634" y="815"/>
                    <a:pt x="601" y="915"/>
                    <a:pt x="567" y="1048"/>
                  </a:cubicBezTo>
                  <a:cubicBezTo>
                    <a:pt x="534" y="1115"/>
                    <a:pt x="467" y="1215"/>
                    <a:pt x="401" y="1249"/>
                  </a:cubicBezTo>
                  <a:cubicBezTo>
                    <a:pt x="367" y="1265"/>
                    <a:pt x="334" y="1274"/>
                    <a:pt x="300" y="1274"/>
                  </a:cubicBezTo>
                  <a:cubicBezTo>
                    <a:pt x="267" y="1274"/>
                    <a:pt x="234" y="1265"/>
                    <a:pt x="200" y="1249"/>
                  </a:cubicBezTo>
                  <a:cubicBezTo>
                    <a:pt x="167" y="1182"/>
                    <a:pt x="134" y="1082"/>
                    <a:pt x="134" y="1015"/>
                  </a:cubicBezTo>
                  <a:lnTo>
                    <a:pt x="134" y="782"/>
                  </a:lnTo>
                  <a:cubicBezTo>
                    <a:pt x="134" y="682"/>
                    <a:pt x="167" y="581"/>
                    <a:pt x="200" y="481"/>
                  </a:cubicBezTo>
                  <a:cubicBezTo>
                    <a:pt x="234" y="415"/>
                    <a:pt x="300" y="348"/>
                    <a:pt x="401" y="281"/>
                  </a:cubicBezTo>
                  <a:cubicBezTo>
                    <a:pt x="434" y="265"/>
                    <a:pt x="467" y="256"/>
                    <a:pt x="496" y="256"/>
                  </a:cubicBezTo>
                  <a:close/>
                  <a:moveTo>
                    <a:pt x="510" y="1"/>
                  </a:moveTo>
                  <a:cubicBezTo>
                    <a:pt x="464" y="1"/>
                    <a:pt x="424" y="24"/>
                    <a:pt x="401" y="48"/>
                  </a:cubicBezTo>
                  <a:cubicBezTo>
                    <a:pt x="334" y="81"/>
                    <a:pt x="267" y="114"/>
                    <a:pt x="234" y="181"/>
                  </a:cubicBezTo>
                  <a:cubicBezTo>
                    <a:pt x="200" y="248"/>
                    <a:pt x="167" y="315"/>
                    <a:pt x="134" y="381"/>
                  </a:cubicBezTo>
                  <a:lnTo>
                    <a:pt x="134" y="281"/>
                  </a:lnTo>
                  <a:cubicBezTo>
                    <a:pt x="134" y="281"/>
                    <a:pt x="134" y="248"/>
                    <a:pt x="134" y="248"/>
                  </a:cubicBezTo>
                  <a:lnTo>
                    <a:pt x="100" y="248"/>
                  </a:lnTo>
                  <a:lnTo>
                    <a:pt x="34" y="281"/>
                  </a:lnTo>
                  <a:cubicBezTo>
                    <a:pt x="34" y="281"/>
                    <a:pt x="0" y="315"/>
                    <a:pt x="0" y="315"/>
                  </a:cubicBezTo>
                  <a:cubicBezTo>
                    <a:pt x="0" y="348"/>
                    <a:pt x="0" y="348"/>
                    <a:pt x="0" y="381"/>
                  </a:cubicBezTo>
                  <a:lnTo>
                    <a:pt x="0" y="2116"/>
                  </a:lnTo>
                  <a:cubicBezTo>
                    <a:pt x="0" y="2116"/>
                    <a:pt x="0" y="2149"/>
                    <a:pt x="0" y="2149"/>
                  </a:cubicBezTo>
                  <a:cubicBezTo>
                    <a:pt x="0" y="2166"/>
                    <a:pt x="9" y="2174"/>
                    <a:pt x="17" y="2174"/>
                  </a:cubicBezTo>
                  <a:cubicBezTo>
                    <a:pt x="25" y="2174"/>
                    <a:pt x="34" y="2166"/>
                    <a:pt x="34" y="2149"/>
                  </a:cubicBezTo>
                  <a:lnTo>
                    <a:pt x="100" y="2116"/>
                  </a:lnTo>
                  <a:cubicBezTo>
                    <a:pt x="100" y="2116"/>
                    <a:pt x="134" y="2083"/>
                    <a:pt x="134" y="2083"/>
                  </a:cubicBezTo>
                  <a:cubicBezTo>
                    <a:pt x="134" y="2049"/>
                    <a:pt x="134" y="2049"/>
                    <a:pt x="134" y="2016"/>
                  </a:cubicBezTo>
                  <a:lnTo>
                    <a:pt x="134" y="1449"/>
                  </a:lnTo>
                  <a:cubicBezTo>
                    <a:pt x="167" y="1482"/>
                    <a:pt x="200" y="1482"/>
                    <a:pt x="234" y="1515"/>
                  </a:cubicBezTo>
                  <a:cubicBezTo>
                    <a:pt x="300" y="1515"/>
                    <a:pt x="367" y="1515"/>
                    <a:pt x="401" y="1482"/>
                  </a:cubicBezTo>
                  <a:cubicBezTo>
                    <a:pt x="467" y="1415"/>
                    <a:pt x="501" y="1382"/>
                    <a:pt x="567" y="1315"/>
                  </a:cubicBezTo>
                  <a:cubicBezTo>
                    <a:pt x="601" y="1249"/>
                    <a:pt x="634" y="1182"/>
                    <a:pt x="667" y="1115"/>
                  </a:cubicBezTo>
                  <a:cubicBezTo>
                    <a:pt x="701" y="1048"/>
                    <a:pt x="734" y="982"/>
                    <a:pt x="767" y="882"/>
                  </a:cubicBezTo>
                  <a:cubicBezTo>
                    <a:pt x="767" y="782"/>
                    <a:pt x="801" y="682"/>
                    <a:pt x="801" y="615"/>
                  </a:cubicBezTo>
                  <a:lnTo>
                    <a:pt x="801" y="448"/>
                  </a:lnTo>
                  <a:cubicBezTo>
                    <a:pt x="801" y="348"/>
                    <a:pt x="767" y="281"/>
                    <a:pt x="767" y="215"/>
                  </a:cubicBezTo>
                  <a:cubicBezTo>
                    <a:pt x="734" y="148"/>
                    <a:pt x="701" y="81"/>
                    <a:pt x="667" y="48"/>
                  </a:cubicBezTo>
                  <a:cubicBezTo>
                    <a:pt x="634" y="14"/>
                    <a:pt x="601" y="14"/>
                    <a:pt x="567" y="14"/>
                  </a:cubicBezTo>
                  <a:cubicBezTo>
                    <a:pt x="548" y="5"/>
                    <a:pt x="528" y="1"/>
                    <a:pt x="51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736;p54"/>
            <p:cNvSpPr/>
            <p:nvPr/>
          </p:nvSpPr>
          <p:spPr>
            <a:xfrm>
              <a:off x="3101550" y="2554775"/>
              <a:ext cx="20050" cy="37550"/>
            </a:xfrm>
            <a:custGeom>
              <a:avLst/>
              <a:gdLst/>
              <a:ahLst/>
              <a:cxnLst/>
              <a:rect l="l" t="t" r="r" b="b"/>
              <a:pathLst>
                <a:path w="802" h="1502" extrusionOk="0">
                  <a:moveTo>
                    <a:pt x="484" y="242"/>
                  </a:moveTo>
                  <a:cubicBezTo>
                    <a:pt x="518" y="242"/>
                    <a:pt x="551" y="251"/>
                    <a:pt x="568" y="267"/>
                  </a:cubicBezTo>
                  <a:cubicBezTo>
                    <a:pt x="634" y="334"/>
                    <a:pt x="634" y="401"/>
                    <a:pt x="634" y="501"/>
                  </a:cubicBezTo>
                  <a:lnTo>
                    <a:pt x="167" y="768"/>
                  </a:lnTo>
                  <a:cubicBezTo>
                    <a:pt x="167" y="701"/>
                    <a:pt x="167" y="667"/>
                    <a:pt x="167" y="601"/>
                  </a:cubicBezTo>
                  <a:cubicBezTo>
                    <a:pt x="201" y="567"/>
                    <a:pt x="201" y="501"/>
                    <a:pt x="234" y="467"/>
                  </a:cubicBezTo>
                  <a:cubicBezTo>
                    <a:pt x="234" y="434"/>
                    <a:pt x="267" y="367"/>
                    <a:pt x="301" y="334"/>
                  </a:cubicBezTo>
                  <a:cubicBezTo>
                    <a:pt x="334" y="301"/>
                    <a:pt x="368" y="301"/>
                    <a:pt x="401" y="267"/>
                  </a:cubicBezTo>
                  <a:cubicBezTo>
                    <a:pt x="418" y="251"/>
                    <a:pt x="451" y="242"/>
                    <a:pt x="484" y="242"/>
                  </a:cubicBezTo>
                  <a:close/>
                  <a:moveTo>
                    <a:pt x="568" y="0"/>
                  </a:moveTo>
                  <a:cubicBezTo>
                    <a:pt x="501" y="0"/>
                    <a:pt x="434" y="0"/>
                    <a:pt x="401" y="34"/>
                  </a:cubicBezTo>
                  <a:cubicBezTo>
                    <a:pt x="334" y="67"/>
                    <a:pt x="301" y="134"/>
                    <a:pt x="234" y="167"/>
                  </a:cubicBezTo>
                  <a:cubicBezTo>
                    <a:pt x="201" y="234"/>
                    <a:pt x="167" y="301"/>
                    <a:pt x="134" y="367"/>
                  </a:cubicBezTo>
                  <a:cubicBezTo>
                    <a:pt x="101" y="434"/>
                    <a:pt x="67" y="501"/>
                    <a:pt x="34" y="601"/>
                  </a:cubicBezTo>
                  <a:cubicBezTo>
                    <a:pt x="34" y="667"/>
                    <a:pt x="1" y="768"/>
                    <a:pt x="1" y="834"/>
                  </a:cubicBezTo>
                  <a:cubicBezTo>
                    <a:pt x="1" y="934"/>
                    <a:pt x="1" y="1001"/>
                    <a:pt x="1" y="1068"/>
                  </a:cubicBezTo>
                  <a:cubicBezTo>
                    <a:pt x="1" y="1134"/>
                    <a:pt x="1" y="1235"/>
                    <a:pt x="34" y="1301"/>
                  </a:cubicBezTo>
                  <a:cubicBezTo>
                    <a:pt x="34" y="1335"/>
                    <a:pt x="67" y="1401"/>
                    <a:pt x="101" y="1435"/>
                  </a:cubicBezTo>
                  <a:cubicBezTo>
                    <a:pt x="134" y="1468"/>
                    <a:pt x="167" y="1501"/>
                    <a:pt x="234" y="1501"/>
                  </a:cubicBezTo>
                  <a:cubicBezTo>
                    <a:pt x="267" y="1501"/>
                    <a:pt x="334" y="1468"/>
                    <a:pt x="368" y="1435"/>
                  </a:cubicBezTo>
                  <a:cubicBezTo>
                    <a:pt x="434" y="1401"/>
                    <a:pt x="501" y="1368"/>
                    <a:pt x="534" y="1335"/>
                  </a:cubicBezTo>
                  <a:cubicBezTo>
                    <a:pt x="568" y="1268"/>
                    <a:pt x="634" y="1235"/>
                    <a:pt x="668" y="1168"/>
                  </a:cubicBezTo>
                  <a:cubicBezTo>
                    <a:pt x="668" y="1134"/>
                    <a:pt x="701" y="1068"/>
                    <a:pt x="734" y="1034"/>
                  </a:cubicBezTo>
                  <a:cubicBezTo>
                    <a:pt x="734" y="1001"/>
                    <a:pt x="734" y="934"/>
                    <a:pt x="768" y="901"/>
                  </a:cubicBezTo>
                  <a:cubicBezTo>
                    <a:pt x="768" y="901"/>
                    <a:pt x="768" y="868"/>
                    <a:pt x="768" y="868"/>
                  </a:cubicBezTo>
                  <a:lnTo>
                    <a:pt x="734" y="868"/>
                  </a:lnTo>
                  <a:lnTo>
                    <a:pt x="668" y="901"/>
                  </a:lnTo>
                  <a:lnTo>
                    <a:pt x="634" y="901"/>
                  </a:lnTo>
                  <a:lnTo>
                    <a:pt x="634" y="968"/>
                  </a:lnTo>
                  <a:cubicBezTo>
                    <a:pt x="601" y="1001"/>
                    <a:pt x="601" y="1068"/>
                    <a:pt x="568" y="1101"/>
                  </a:cubicBezTo>
                  <a:cubicBezTo>
                    <a:pt x="534" y="1134"/>
                    <a:pt x="468" y="1201"/>
                    <a:pt x="401" y="1235"/>
                  </a:cubicBezTo>
                  <a:cubicBezTo>
                    <a:pt x="384" y="1251"/>
                    <a:pt x="359" y="1260"/>
                    <a:pt x="330" y="1260"/>
                  </a:cubicBezTo>
                  <a:cubicBezTo>
                    <a:pt x="301" y="1260"/>
                    <a:pt x="267" y="1251"/>
                    <a:pt x="234" y="1235"/>
                  </a:cubicBezTo>
                  <a:cubicBezTo>
                    <a:pt x="201" y="1168"/>
                    <a:pt x="167" y="1068"/>
                    <a:pt x="167" y="1001"/>
                  </a:cubicBezTo>
                  <a:lnTo>
                    <a:pt x="768" y="634"/>
                  </a:lnTo>
                  <a:cubicBezTo>
                    <a:pt x="768" y="634"/>
                    <a:pt x="801" y="634"/>
                    <a:pt x="801" y="601"/>
                  </a:cubicBezTo>
                  <a:cubicBezTo>
                    <a:pt x="801" y="601"/>
                    <a:pt x="801" y="567"/>
                    <a:pt x="801" y="534"/>
                  </a:cubicBezTo>
                  <a:lnTo>
                    <a:pt x="801" y="467"/>
                  </a:lnTo>
                  <a:cubicBezTo>
                    <a:pt x="801" y="401"/>
                    <a:pt x="801" y="301"/>
                    <a:pt x="768" y="234"/>
                  </a:cubicBezTo>
                  <a:cubicBezTo>
                    <a:pt x="768" y="167"/>
                    <a:pt x="734" y="100"/>
                    <a:pt x="701" y="67"/>
                  </a:cubicBezTo>
                  <a:cubicBezTo>
                    <a:pt x="668" y="0"/>
                    <a:pt x="601"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737;p54"/>
            <p:cNvSpPr/>
            <p:nvPr/>
          </p:nvSpPr>
          <p:spPr>
            <a:xfrm>
              <a:off x="3124900" y="2540600"/>
              <a:ext cx="20050" cy="38375"/>
            </a:xfrm>
            <a:custGeom>
              <a:avLst/>
              <a:gdLst/>
              <a:ahLst/>
              <a:cxnLst/>
              <a:rect l="l" t="t" r="r" b="b"/>
              <a:pathLst>
                <a:path w="802" h="1535" extrusionOk="0">
                  <a:moveTo>
                    <a:pt x="568" y="0"/>
                  </a:moveTo>
                  <a:cubicBezTo>
                    <a:pt x="501" y="0"/>
                    <a:pt x="434" y="0"/>
                    <a:pt x="401" y="34"/>
                  </a:cubicBezTo>
                  <a:cubicBezTo>
                    <a:pt x="334" y="67"/>
                    <a:pt x="267" y="134"/>
                    <a:pt x="234" y="200"/>
                  </a:cubicBezTo>
                  <a:cubicBezTo>
                    <a:pt x="167" y="234"/>
                    <a:pt x="134" y="300"/>
                    <a:pt x="101" y="401"/>
                  </a:cubicBezTo>
                  <a:cubicBezTo>
                    <a:pt x="67" y="467"/>
                    <a:pt x="34" y="534"/>
                    <a:pt x="34" y="634"/>
                  </a:cubicBezTo>
                  <a:cubicBezTo>
                    <a:pt x="1" y="701"/>
                    <a:pt x="1" y="801"/>
                    <a:pt x="1" y="901"/>
                  </a:cubicBezTo>
                  <a:lnTo>
                    <a:pt x="1" y="1101"/>
                  </a:lnTo>
                  <a:cubicBezTo>
                    <a:pt x="1" y="1168"/>
                    <a:pt x="1" y="1234"/>
                    <a:pt x="34" y="1301"/>
                  </a:cubicBezTo>
                  <a:cubicBezTo>
                    <a:pt x="34" y="1368"/>
                    <a:pt x="67" y="1401"/>
                    <a:pt x="101" y="1468"/>
                  </a:cubicBezTo>
                  <a:cubicBezTo>
                    <a:pt x="134" y="1501"/>
                    <a:pt x="167" y="1501"/>
                    <a:pt x="234" y="1535"/>
                  </a:cubicBezTo>
                  <a:cubicBezTo>
                    <a:pt x="301" y="1535"/>
                    <a:pt x="334" y="1501"/>
                    <a:pt x="401" y="1468"/>
                  </a:cubicBezTo>
                  <a:cubicBezTo>
                    <a:pt x="468" y="1435"/>
                    <a:pt x="501" y="1401"/>
                    <a:pt x="568" y="1335"/>
                  </a:cubicBezTo>
                  <a:cubicBezTo>
                    <a:pt x="634" y="1234"/>
                    <a:pt x="701" y="1101"/>
                    <a:pt x="768" y="968"/>
                  </a:cubicBezTo>
                  <a:cubicBezTo>
                    <a:pt x="768" y="901"/>
                    <a:pt x="768" y="868"/>
                    <a:pt x="801" y="801"/>
                  </a:cubicBezTo>
                  <a:cubicBezTo>
                    <a:pt x="801" y="801"/>
                    <a:pt x="801" y="801"/>
                    <a:pt x="801" y="767"/>
                  </a:cubicBezTo>
                  <a:lnTo>
                    <a:pt x="734" y="767"/>
                  </a:lnTo>
                  <a:lnTo>
                    <a:pt x="701" y="801"/>
                  </a:lnTo>
                  <a:cubicBezTo>
                    <a:pt x="701" y="801"/>
                    <a:pt x="668" y="834"/>
                    <a:pt x="668" y="834"/>
                  </a:cubicBezTo>
                  <a:cubicBezTo>
                    <a:pt x="668" y="868"/>
                    <a:pt x="634" y="868"/>
                    <a:pt x="634" y="901"/>
                  </a:cubicBezTo>
                  <a:cubicBezTo>
                    <a:pt x="634" y="968"/>
                    <a:pt x="601" y="1068"/>
                    <a:pt x="568" y="1134"/>
                  </a:cubicBezTo>
                  <a:cubicBezTo>
                    <a:pt x="501" y="1168"/>
                    <a:pt x="468" y="1201"/>
                    <a:pt x="401" y="1234"/>
                  </a:cubicBezTo>
                  <a:cubicBezTo>
                    <a:pt x="401" y="1268"/>
                    <a:pt x="368" y="1268"/>
                    <a:pt x="334" y="1268"/>
                  </a:cubicBezTo>
                  <a:cubicBezTo>
                    <a:pt x="301" y="1268"/>
                    <a:pt x="267" y="1268"/>
                    <a:pt x="267" y="1234"/>
                  </a:cubicBezTo>
                  <a:cubicBezTo>
                    <a:pt x="234" y="1234"/>
                    <a:pt x="201" y="1201"/>
                    <a:pt x="201" y="1168"/>
                  </a:cubicBezTo>
                  <a:cubicBezTo>
                    <a:pt x="167" y="1101"/>
                    <a:pt x="167" y="1068"/>
                    <a:pt x="167" y="1001"/>
                  </a:cubicBezTo>
                  <a:cubicBezTo>
                    <a:pt x="167" y="934"/>
                    <a:pt x="167" y="868"/>
                    <a:pt x="167" y="801"/>
                  </a:cubicBezTo>
                  <a:cubicBezTo>
                    <a:pt x="167" y="734"/>
                    <a:pt x="167" y="667"/>
                    <a:pt x="201" y="601"/>
                  </a:cubicBezTo>
                  <a:cubicBezTo>
                    <a:pt x="201" y="567"/>
                    <a:pt x="234" y="501"/>
                    <a:pt x="234" y="467"/>
                  </a:cubicBezTo>
                  <a:cubicBezTo>
                    <a:pt x="267" y="401"/>
                    <a:pt x="301" y="367"/>
                    <a:pt x="334" y="334"/>
                  </a:cubicBezTo>
                  <a:cubicBezTo>
                    <a:pt x="334" y="300"/>
                    <a:pt x="368" y="300"/>
                    <a:pt x="401" y="267"/>
                  </a:cubicBezTo>
                  <a:cubicBezTo>
                    <a:pt x="468" y="234"/>
                    <a:pt x="501" y="234"/>
                    <a:pt x="568" y="234"/>
                  </a:cubicBezTo>
                  <a:cubicBezTo>
                    <a:pt x="601" y="234"/>
                    <a:pt x="634" y="300"/>
                    <a:pt x="634" y="334"/>
                  </a:cubicBezTo>
                  <a:cubicBezTo>
                    <a:pt x="634" y="367"/>
                    <a:pt x="668" y="367"/>
                    <a:pt x="668" y="367"/>
                  </a:cubicBezTo>
                  <a:lnTo>
                    <a:pt x="734" y="367"/>
                  </a:lnTo>
                  <a:cubicBezTo>
                    <a:pt x="768" y="334"/>
                    <a:pt x="768" y="334"/>
                    <a:pt x="768" y="300"/>
                  </a:cubicBezTo>
                  <a:cubicBezTo>
                    <a:pt x="801" y="300"/>
                    <a:pt x="801" y="267"/>
                    <a:pt x="768" y="267"/>
                  </a:cubicBezTo>
                  <a:cubicBezTo>
                    <a:pt x="768" y="200"/>
                    <a:pt x="768" y="167"/>
                    <a:pt x="768" y="134"/>
                  </a:cubicBezTo>
                  <a:cubicBezTo>
                    <a:pt x="734" y="100"/>
                    <a:pt x="701" y="67"/>
                    <a:pt x="668" y="34"/>
                  </a:cubicBezTo>
                  <a:cubicBezTo>
                    <a:pt x="634" y="0"/>
                    <a:pt x="601"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738;p54"/>
            <p:cNvSpPr/>
            <p:nvPr/>
          </p:nvSpPr>
          <p:spPr>
            <a:xfrm>
              <a:off x="3148250" y="2518900"/>
              <a:ext cx="15050" cy="45475"/>
            </a:xfrm>
            <a:custGeom>
              <a:avLst/>
              <a:gdLst/>
              <a:ahLst/>
              <a:cxnLst/>
              <a:rect l="l" t="t" r="r" b="b"/>
              <a:pathLst>
                <a:path w="602" h="1819" extrusionOk="0">
                  <a:moveTo>
                    <a:pt x="267" y="1"/>
                  </a:moveTo>
                  <a:lnTo>
                    <a:pt x="201" y="34"/>
                  </a:lnTo>
                  <a:cubicBezTo>
                    <a:pt x="167" y="34"/>
                    <a:pt x="167" y="68"/>
                    <a:pt x="167" y="68"/>
                  </a:cubicBezTo>
                  <a:cubicBezTo>
                    <a:pt x="167" y="101"/>
                    <a:pt x="167" y="101"/>
                    <a:pt x="167" y="134"/>
                  </a:cubicBezTo>
                  <a:lnTo>
                    <a:pt x="167" y="568"/>
                  </a:lnTo>
                  <a:lnTo>
                    <a:pt x="34" y="635"/>
                  </a:lnTo>
                  <a:cubicBezTo>
                    <a:pt x="1" y="635"/>
                    <a:pt x="1" y="635"/>
                    <a:pt x="1" y="668"/>
                  </a:cubicBezTo>
                  <a:cubicBezTo>
                    <a:pt x="1" y="668"/>
                    <a:pt x="1" y="701"/>
                    <a:pt x="1" y="735"/>
                  </a:cubicBezTo>
                  <a:lnTo>
                    <a:pt x="1" y="802"/>
                  </a:lnTo>
                  <a:cubicBezTo>
                    <a:pt x="1" y="835"/>
                    <a:pt x="1" y="835"/>
                    <a:pt x="1" y="835"/>
                  </a:cubicBezTo>
                  <a:cubicBezTo>
                    <a:pt x="1" y="852"/>
                    <a:pt x="9" y="860"/>
                    <a:pt x="17" y="860"/>
                  </a:cubicBezTo>
                  <a:cubicBezTo>
                    <a:pt x="26" y="860"/>
                    <a:pt x="34" y="852"/>
                    <a:pt x="34" y="835"/>
                  </a:cubicBezTo>
                  <a:lnTo>
                    <a:pt x="167" y="768"/>
                  </a:lnTo>
                  <a:lnTo>
                    <a:pt x="167" y="1469"/>
                  </a:lnTo>
                  <a:cubicBezTo>
                    <a:pt x="134" y="1569"/>
                    <a:pt x="167" y="1669"/>
                    <a:pt x="234" y="1769"/>
                  </a:cubicBezTo>
                  <a:cubicBezTo>
                    <a:pt x="251" y="1802"/>
                    <a:pt x="276" y="1819"/>
                    <a:pt x="309" y="1819"/>
                  </a:cubicBezTo>
                  <a:cubicBezTo>
                    <a:pt x="343" y="1819"/>
                    <a:pt x="384" y="1802"/>
                    <a:pt x="434" y="1769"/>
                  </a:cubicBezTo>
                  <a:lnTo>
                    <a:pt x="534" y="1702"/>
                  </a:lnTo>
                  <a:cubicBezTo>
                    <a:pt x="568" y="1702"/>
                    <a:pt x="568" y="1669"/>
                    <a:pt x="568" y="1669"/>
                  </a:cubicBezTo>
                  <a:cubicBezTo>
                    <a:pt x="568" y="1635"/>
                    <a:pt x="568" y="1635"/>
                    <a:pt x="568" y="1602"/>
                  </a:cubicBezTo>
                  <a:lnTo>
                    <a:pt x="568" y="1535"/>
                  </a:lnTo>
                  <a:cubicBezTo>
                    <a:pt x="601" y="1502"/>
                    <a:pt x="601" y="1502"/>
                    <a:pt x="568" y="1469"/>
                  </a:cubicBezTo>
                  <a:lnTo>
                    <a:pt x="534" y="1469"/>
                  </a:lnTo>
                  <a:lnTo>
                    <a:pt x="468" y="1535"/>
                  </a:lnTo>
                  <a:cubicBezTo>
                    <a:pt x="434" y="1535"/>
                    <a:pt x="401" y="1535"/>
                    <a:pt x="401" y="1569"/>
                  </a:cubicBezTo>
                  <a:cubicBezTo>
                    <a:pt x="368" y="1569"/>
                    <a:pt x="368" y="1535"/>
                    <a:pt x="334" y="1535"/>
                  </a:cubicBezTo>
                  <a:cubicBezTo>
                    <a:pt x="334" y="1502"/>
                    <a:pt x="334" y="1502"/>
                    <a:pt x="334" y="1469"/>
                  </a:cubicBezTo>
                  <a:cubicBezTo>
                    <a:pt x="334" y="1435"/>
                    <a:pt x="334" y="1402"/>
                    <a:pt x="334" y="1369"/>
                  </a:cubicBezTo>
                  <a:lnTo>
                    <a:pt x="301" y="701"/>
                  </a:lnTo>
                  <a:lnTo>
                    <a:pt x="501" y="568"/>
                  </a:lnTo>
                  <a:cubicBezTo>
                    <a:pt x="534" y="568"/>
                    <a:pt x="534" y="535"/>
                    <a:pt x="534" y="535"/>
                  </a:cubicBezTo>
                  <a:cubicBezTo>
                    <a:pt x="534" y="501"/>
                    <a:pt x="534" y="468"/>
                    <a:pt x="534" y="468"/>
                  </a:cubicBezTo>
                  <a:lnTo>
                    <a:pt x="534" y="368"/>
                  </a:lnTo>
                  <a:cubicBezTo>
                    <a:pt x="534" y="368"/>
                    <a:pt x="534" y="335"/>
                    <a:pt x="534" y="335"/>
                  </a:cubicBezTo>
                  <a:lnTo>
                    <a:pt x="501" y="335"/>
                  </a:lnTo>
                  <a:lnTo>
                    <a:pt x="301" y="468"/>
                  </a:lnTo>
                  <a:lnTo>
                    <a:pt x="301" y="34"/>
                  </a:lnTo>
                  <a:cubicBezTo>
                    <a:pt x="301" y="34"/>
                    <a:pt x="301" y="1"/>
                    <a:pt x="3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739;p54"/>
            <p:cNvSpPr/>
            <p:nvPr/>
          </p:nvSpPr>
          <p:spPr>
            <a:xfrm>
              <a:off x="3167425" y="2509750"/>
              <a:ext cx="5025" cy="48375"/>
            </a:xfrm>
            <a:custGeom>
              <a:avLst/>
              <a:gdLst/>
              <a:ahLst/>
              <a:cxnLst/>
              <a:rect l="l" t="t" r="r" b="b"/>
              <a:pathLst>
                <a:path w="201" h="1935" extrusionOk="0">
                  <a:moveTo>
                    <a:pt x="134" y="0"/>
                  </a:moveTo>
                  <a:lnTo>
                    <a:pt x="68" y="33"/>
                  </a:lnTo>
                  <a:cubicBezTo>
                    <a:pt x="34" y="67"/>
                    <a:pt x="34" y="67"/>
                    <a:pt x="34" y="100"/>
                  </a:cubicBezTo>
                  <a:cubicBezTo>
                    <a:pt x="1" y="100"/>
                    <a:pt x="1" y="133"/>
                    <a:pt x="34" y="133"/>
                  </a:cubicBezTo>
                  <a:lnTo>
                    <a:pt x="34" y="300"/>
                  </a:lnTo>
                  <a:cubicBezTo>
                    <a:pt x="1" y="300"/>
                    <a:pt x="1" y="334"/>
                    <a:pt x="34" y="334"/>
                  </a:cubicBezTo>
                  <a:cubicBezTo>
                    <a:pt x="34" y="350"/>
                    <a:pt x="34" y="359"/>
                    <a:pt x="38" y="359"/>
                  </a:cubicBezTo>
                  <a:cubicBezTo>
                    <a:pt x="43" y="359"/>
                    <a:pt x="51" y="350"/>
                    <a:pt x="68" y="334"/>
                  </a:cubicBezTo>
                  <a:lnTo>
                    <a:pt x="134" y="300"/>
                  </a:lnTo>
                  <a:cubicBezTo>
                    <a:pt x="168" y="267"/>
                    <a:pt x="168" y="267"/>
                    <a:pt x="168" y="234"/>
                  </a:cubicBezTo>
                  <a:cubicBezTo>
                    <a:pt x="168" y="234"/>
                    <a:pt x="168" y="200"/>
                    <a:pt x="168" y="200"/>
                  </a:cubicBezTo>
                  <a:lnTo>
                    <a:pt x="168" y="33"/>
                  </a:lnTo>
                  <a:cubicBezTo>
                    <a:pt x="201" y="33"/>
                    <a:pt x="201" y="0"/>
                    <a:pt x="168" y="0"/>
                  </a:cubicBezTo>
                  <a:close/>
                  <a:moveTo>
                    <a:pt x="163" y="475"/>
                  </a:moveTo>
                  <a:cubicBezTo>
                    <a:pt x="159" y="475"/>
                    <a:pt x="151" y="484"/>
                    <a:pt x="134" y="500"/>
                  </a:cubicBezTo>
                  <a:lnTo>
                    <a:pt x="101" y="534"/>
                  </a:lnTo>
                  <a:cubicBezTo>
                    <a:pt x="68" y="534"/>
                    <a:pt x="68" y="567"/>
                    <a:pt x="68" y="567"/>
                  </a:cubicBezTo>
                  <a:cubicBezTo>
                    <a:pt x="34" y="600"/>
                    <a:pt x="34" y="600"/>
                    <a:pt x="68" y="634"/>
                  </a:cubicBezTo>
                  <a:lnTo>
                    <a:pt x="68" y="1868"/>
                  </a:lnTo>
                  <a:cubicBezTo>
                    <a:pt x="34" y="1901"/>
                    <a:pt x="34" y="1901"/>
                    <a:pt x="68" y="1935"/>
                  </a:cubicBezTo>
                  <a:lnTo>
                    <a:pt x="101" y="1935"/>
                  </a:lnTo>
                  <a:lnTo>
                    <a:pt x="134" y="1868"/>
                  </a:lnTo>
                  <a:cubicBezTo>
                    <a:pt x="168" y="1868"/>
                    <a:pt x="168" y="1868"/>
                    <a:pt x="168" y="1835"/>
                  </a:cubicBezTo>
                  <a:cubicBezTo>
                    <a:pt x="201" y="1835"/>
                    <a:pt x="201" y="1801"/>
                    <a:pt x="168" y="1768"/>
                  </a:cubicBezTo>
                  <a:lnTo>
                    <a:pt x="168" y="534"/>
                  </a:lnTo>
                  <a:cubicBezTo>
                    <a:pt x="201" y="534"/>
                    <a:pt x="201" y="500"/>
                    <a:pt x="168" y="500"/>
                  </a:cubicBezTo>
                  <a:cubicBezTo>
                    <a:pt x="168" y="484"/>
                    <a:pt x="168" y="475"/>
                    <a:pt x="163" y="475"/>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740;p54"/>
            <p:cNvSpPr/>
            <p:nvPr/>
          </p:nvSpPr>
          <p:spPr>
            <a:xfrm>
              <a:off x="3177450" y="2510575"/>
              <a:ext cx="20025" cy="38375"/>
            </a:xfrm>
            <a:custGeom>
              <a:avLst/>
              <a:gdLst/>
              <a:ahLst/>
              <a:cxnLst/>
              <a:rect l="l" t="t" r="r" b="b"/>
              <a:pathLst>
                <a:path w="801" h="1535" extrusionOk="0">
                  <a:moveTo>
                    <a:pt x="500" y="267"/>
                  </a:moveTo>
                  <a:cubicBezTo>
                    <a:pt x="534" y="267"/>
                    <a:pt x="534" y="267"/>
                    <a:pt x="567" y="301"/>
                  </a:cubicBezTo>
                  <a:cubicBezTo>
                    <a:pt x="601" y="334"/>
                    <a:pt x="601" y="334"/>
                    <a:pt x="601" y="401"/>
                  </a:cubicBezTo>
                  <a:cubicBezTo>
                    <a:pt x="634" y="434"/>
                    <a:pt x="634" y="467"/>
                    <a:pt x="634" y="501"/>
                  </a:cubicBezTo>
                  <a:lnTo>
                    <a:pt x="634" y="634"/>
                  </a:lnTo>
                  <a:lnTo>
                    <a:pt x="634" y="734"/>
                  </a:lnTo>
                  <a:cubicBezTo>
                    <a:pt x="634" y="801"/>
                    <a:pt x="634" y="834"/>
                    <a:pt x="601" y="901"/>
                  </a:cubicBezTo>
                  <a:cubicBezTo>
                    <a:pt x="601" y="968"/>
                    <a:pt x="601" y="1001"/>
                    <a:pt x="567" y="1034"/>
                  </a:cubicBezTo>
                  <a:cubicBezTo>
                    <a:pt x="534" y="1101"/>
                    <a:pt x="534" y="1135"/>
                    <a:pt x="500" y="1168"/>
                  </a:cubicBezTo>
                  <a:cubicBezTo>
                    <a:pt x="467" y="1201"/>
                    <a:pt x="434" y="1235"/>
                    <a:pt x="400" y="1268"/>
                  </a:cubicBezTo>
                  <a:cubicBezTo>
                    <a:pt x="367" y="1268"/>
                    <a:pt x="334" y="1301"/>
                    <a:pt x="267" y="1301"/>
                  </a:cubicBezTo>
                  <a:cubicBezTo>
                    <a:pt x="267" y="1301"/>
                    <a:pt x="234" y="1268"/>
                    <a:pt x="200" y="1268"/>
                  </a:cubicBezTo>
                  <a:cubicBezTo>
                    <a:pt x="167" y="1235"/>
                    <a:pt x="167" y="1201"/>
                    <a:pt x="167" y="1168"/>
                  </a:cubicBezTo>
                  <a:cubicBezTo>
                    <a:pt x="134" y="1135"/>
                    <a:pt x="134" y="1068"/>
                    <a:pt x="134" y="1034"/>
                  </a:cubicBezTo>
                  <a:cubicBezTo>
                    <a:pt x="134" y="1001"/>
                    <a:pt x="134" y="968"/>
                    <a:pt x="134" y="934"/>
                  </a:cubicBezTo>
                  <a:cubicBezTo>
                    <a:pt x="134" y="868"/>
                    <a:pt x="134" y="834"/>
                    <a:pt x="134" y="801"/>
                  </a:cubicBezTo>
                  <a:cubicBezTo>
                    <a:pt x="134" y="768"/>
                    <a:pt x="134" y="701"/>
                    <a:pt x="167" y="634"/>
                  </a:cubicBezTo>
                  <a:cubicBezTo>
                    <a:pt x="167" y="601"/>
                    <a:pt x="200" y="534"/>
                    <a:pt x="200" y="501"/>
                  </a:cubicBezTo>
                  <a:cubicBezTo>
                    <a:pt x="234" y="467"/>
                    <a:pt x="267" y="401"/>
                    <a:pt x="267" y="367"/>
                  </a:cubicBezTo>
                  <a:cubicBezTo>
                    <a:pt x="300" y="334"/>
                    <a:pt x="334" y="301"/>
                    <a:pt x="400" y="301"/>
                  </a:cubicBezTo>
                  <a:cubicBezTo>
                    <a:pt x="434" y="267"/>
                    <a:pt x="467" y="267"/>
                    <a:pt x="500" y="267"/>
                  </a:cubicBezTo>
                  <a:close/>
                  <a:moveTo>
                    <a:pt x="567" y="0"/>
                  </a:moveTo>
                  <a:cubicBezTo>
                    <a:pt x="500" y="0"/>
                    <a:pt x="434" y="34"/>
                    <a:pt x="400" y="67"/>
                  </a:cubicBezTo>
                  <a:cubicBezTo>
                    <a:pt x="334" y="100"/>
                    <a:pt x="267" y="134"/>
                    <a:pt x="234" y="201"/>
                  </a:cubicBezTo>
                  <a:cubicBezTo>
                    <a:pt x="200" y="234"/>
                    <a:pt x="134" y="301"/>
                    <a:pt x="134" y="367"/>
                  </a:cubicBezTo>
                  <a:cubicBezTo>
                    <a:pt x="67" y="467"/>
                    <a:pt x="67" y="534"/>
                    <a:pt x="33" y="601"/>
                  </a:cubicBezTo>
                  <a:cubicBezTo>
                    <a:pt x="0" y="701"/>
                    <a:pt x="0" y="801"/>
                    <a:pt x="0" y="868"/>
                  </a:cubicBezTo>
                  <a:lnTo>
                    <a:pt x="0" y="934"/>
                  </a:lnTo>
                  <a:cubicBezTo>
                    <a:pt x="0" y="968"/>
                    <a:pt x="0" y="968"/>
                    <a:pt x="0" y="1001"/>
                  </a:cubicBezTo>
                  <a:cubicBezTo>
                    <a:pt x="0" y="1034"/>
                    <a:pt x="0" y="1034"/>
                    <a:pt x="0" y="1068"/>
                  </a:cubicBezTo>
                  <a:lnTo>
                    <a:pt x="0" y="1135"/>
                  </a:lnTo>
                  <a:cubicBezTo>
                    <a:pt x="0" y="1201"/>
                    <a:pt x="0" y="1268"/>
                    <a:pt x="33" y="1335"/>
                  </a:cubicBezTo>
                  <a:cubicBezTo>
                    <a:pt x="33" y="1401"/>
                    <a:pt x="67" y="1435"/>
                    <a:pt x="134" y="1468"/>
                  </a:cubicBezTo>
                  <a:cubicBezTo>
                    <a:pt x="134" y="1501"/>
                    <a:pt x="200" y="1535"/>
                    <a:pt x="234" y="1535"/>
                  </a:cubicBezTo>
                  <a:cubicBezTo>
                    <a:pt x="300" y="1535"/>
                    <a:pt x="367" y="1501"/>
                    <a:pt x="400" y="1468"/>
                  </a:cubicBezTo>
                  <a:cubicBezTo>
                    <a:pt x="467" y="1435"/>
                    <a:pt x="534" y="1401"/>
                    <a:pt x="567" y="1335"/>
                  </a:cubicBezTo>
                  <a:cubicBezTo>
                    <a:pt x="634" y="1268"/>
                    <a:pt x="667" y="1201"/>
                    <a:pt x="701" y="1135"/>
                  </a:cubicBezTo>
                  <a:cubicBezTo>
                    <a:pt x="734" y="1068"/>
                    <a:pt x="767" y="1001"/>
                    <a:pt x="767" y="934"/>
                  </a:cubicBezTo>
                  <a:cubicBezTo>
                    <a:pt x="801" y="834"/>
                    <a:pt x="801" y="734"/>
                    <a:pt x="801" y="668"/>
                  </a:cubicBezTo>
                  <a:cubicBezTo>
                    <a:pt x="801" y="634"/>
                    <a:pt x="801" y="601"/>
                    <a:pt x="801" y="601"/>
                  </a:cubicBezTo>
                  <a:lnTo>
                    <a:pt x="801" y="467"/>
                  </a:lnTo>
                  <a:cubicBezTo>
                    <a:pt x="801" y="434"/>
                    <a:pt x="801" y="434"/>
                    <a:pt x="801" y="401"/>
                  </a:cubicBezTo>
                  <a:cubicBezTo>
                    <a:pt x="801" y="334"/>
                    <a:pt x="801" y="267"/>
                    <a:pt x="767" y="201"/>
                  </a:cubicBezTo>
                  <a:cubicBezTo>
                    <a:pt x="767" y="134"/>
                    <a:pt x="734" y="100"/>
                    <a:pt x="701" y="34"/>
                  </a:cubicBezTo>
                  <a:cubicBezTo>
                    <a:pt x="667" y="0"/>
                    <a:pt x="601" y="0"/>
                    <a:pt x="5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741;p54"/>
            <p:cNvSpPr/>
            <p:nvPr/>
          </p:nvSpPr>
          <p:spPr>
            <a:xfrm>
              <a:off x="3204125" y="2495550"/>
              <a:ext cx="19200" cy="42350"/>
            </a:xfrm>
            <a:custGeom>
              <a:avLst/>
              <a:gdLst/>
              <a:ahLst/>
              <a:cxnLst/>
              <a:rect l="l" t="t" r="r" b="b"/>
              <a:pathLst>
                <a:path w="768" h="1694" extrusionOk="0">
                  <a:moveTo>
                    <a:pt x="568" y="1"/>
                  </a:moveTo>
                  <a:cubicBezTo>
                    <a:pt x="501" y="1"/>
                    <a:pt x="468" y="1"/>
                    <a:pt x="401" y="34"/>
                  </a:cubicBezTo>
                  <a:cubicBezTo>
                    <a:pt x="334" y="68"/>
                    <a:pt x="267" y="134"/>
                    <a:pt x="234" y="201"/>
                  </a:cubicBezTo>
                  <a:cubicBezTo>
                    <a:pt x="201" y="268"/>
                    <a:pt x="167" y="301"/>
                    <a:pt x="134" y="368"/>
                  </a:cubicBezTo>
                  <a:lnTo>
                    <a:pt x="134" y="301"/>
                  </a:lnTo>
                  <a:cubicBezTo>
                    <a:pt x="134" y="268"/>
                    <a:pt x="134" y="268"/>
                    <a:pt x="134" y="268"/>
                  </a:cubicBezTo>
                  <a:cubicBezTo>
                    <a:pt x="134" y="251"/>
                    <a:pt x="134" y="243"/>
                    <a:pt x="130" y="243"/>
                  </a:cubicBezTo>
                  <a:cubicBezTo>
                    <a:pt x="126" y="243"/>
                    <a:pt x="117" y="251"/>
                    <a:pt x="101" y="268"/>
                  </a:cubicBezTo>
                  <a:lnTo>
                    <a:pt x="34" y="301"/>
                  </a:lnTo>
                  <a:cubicBezTo>
                    <a:pt x="34" y="301"/>
                    <a:pt x="34" y="301"/>
                    <a:pt x="1" y="335"/>
                  </a:cubicBezTo>
                  <a:cubicBezTo>
                    <a:pt x="1" y="335"/>
                    <a:pt x="1" y="368"/>
                    <a:pt x="1" y="401"/>
                  </a:cubicBezTo>
                  <a:lnTo>
                    <a:pt x="1" y="1635"/>
                  </a:lnTo>
                  <a:cubicBezTo>
                    <a:pt x="1" y="1635"/>
                    <a:pt x="1" y="1669"/>
                    <a:pt x="1" y="1669"/>
                  </a:cubicBezTo>
                  <a:cubicBezTo>
                    <a:pt x="17" y="1686"/>
                    <a:pt x="26" y="1694"/>
                    <a:pt x="30" y="1694"/>
                  </a:cubicBezTo>
                  <a:cubicBezTo>
                    <a:pt x="34" y="1694"/>
                    <a:pt x="34" y="1686"/>
                    <a:pt x="34" y="1669"/>
                  </a:cubicBezTo>
                  <a:lnTo>
                    <a:pt x="101" y="1635"/>
                  </a:lnTo>
                  <a:cubicBezTo>
                    <a:pt x="134" y="1635"/>
                    <a:pt x="134" y="1602"/>
                    <a:pt x="134" y="1602"/>
                  </a:cubicBezTo>
                  <a:cubicBezTo>
                    <a:pt x="134" y="1569"/>
                    <a:pt x="134" y="1569"/>
                    <a:pt x="134" y="1535"/>
                  </a:cubicBezTo>
                  <a:lnTo>
                    <a:pt x="134" y="835"/>
                  </a:lnTo>
                  <a:cubicBezTo>
                    <a:pt x="134" y="735"/>
                    <a:pt x="167" y="601"/>
                    <a:pt x="201" y="501"/>
                  </a:cubicBezTo>
                  <a:cubicBezTo>
                    <a:pt x="234" y="435"/>
                    <a:pt x="301" y="335"/>
                    <a:pt x="367" y="301"/>
                  </a:cubicBezTo>
                  <a:cubicBezTo>
                    <a:pt x="417" y="285"/>
                    <a:pt x="451" y="276"/>
                    <a:pt x="480" y="276"/>
                  </a:cubicBezTo>
                  <a:cubicBezTo>
                    <a:pt x="509" y="276"/>
                    <a:pt x="534" y="285"/>
                    <a:pt x="568" y="301"/>
                  </a:cubicBezTo>
                  <a:cubicBezTo>
                    <a:pt x="601" y="368"/>
                    <a:pt x="634" y="468"/>
                    <a:pt x="634" y="568"/>
                  </a:cubicBezTo>
                  <a:lnTo>
                    <a:pt x="634" y="1269"/>
                  </a:lnTo>
                  <a:cubicBezTo>
                    <a:pt x="601" y="1269"/>
                    <a:pt x="601" y="1302"/>
                    <a:pt x="634" y="1302"/>
                  </a:cubicBezTo>
                  <a:lnTo>
                    <a:pt x="668" y="1302"/>
                  </a:lnTo>
                  <a:lnTo>
                    <a:pt x="734" y="1269"/>
                  </a:lnTo>
                  <a:cubicBezTo>
                    <a:pt x="734" y="1269"/>
                    <a:pt x="734" y="1235"/>
                    <a:pt x="768" y="1235"/>
                  </a:cubicBezTo>
                  <a:cubicBezTo>
                    <a:pt x="768" y="1202"/>
                    <a:pt x="768" y="1202"/>
                    <a:pt x="768" y="1168"/>
                  </a:cubicBezTo>
                  <a:lnTo>
                    <a:pt x="768" y="435"/>
                  </a:lnTo>
                  <a:cubicBezTo>
                    <a:pt x="768" y="335"/>
                    <a:pt x="768" y="268"/>
                    <a:pt x="768" y="201"/>
                  </a:cubicBezTo>
                  <a:cubicBezTo>
                    <a:pt x="734" y="134"/>
                    <a:pt x="701" y="101"/>
                    <a:pt x="668" y="34"/>
                  </a:cubicBezTo>
                  <a:cubicBezTo>
                    <a:pt x="634" y="1"/>
                    <a:pt x="601" y="1"/>
                    <a:pt x="5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742;p54"/>
            <p:cNvSpPr/>
            <p:nvPr/>
          </p:nvSpPr>
          <p:spPr>
            <a:xfrm>
              <a:off x="2925600" y="2950050"/>
              <a:ext cx="23375" cy="50900"/>
            </a:xfrm>
            <a:custGeom>
              <a:avLst/>
              <a:gdLst/>
              <a:ahLst/>
              <a:cxnLst/>
              <a:rect l="l" t="t" r="r" b="b"/>
              <a:pathLst>
                <a:path w="935" h="2036" extrusionOk="0">
                  <a:moveTo>
                    <a:pt x="634" y="1"/>
                  </a:moveTo>
                  <a:cubicBezTo>
                    <a:pt x="567" y="1"/>
                    <a:pt x="501" y="1"/>
                    <a:pt x="467" y="34"/>
                  </a:cubicBezTo>
                  <a:cubicBezTo>
                    <a:pt x="401" y="101"/>
                    <a:pt x="334" y="134"/>
                    <a:pt x="267" y="201"/>
                  </a:cubicBezTo>
                  <a:cubicBezTo>
                    <a:pt x="234" y="268"/>
                    <a:pt x="167" y="334"/>
                    <a:pt x="134" y="401"/>
                  </a:cubicBezTo>
                  <a:cubicBezTo>
                    <a:pt x="100" y="468"/>
                    <a:pt x="100" y="534"/>
                    <a:pt x="67" y="601"/>
                  </a:cubicBezTo>
                  <a:cubicBezTo>
                    <a:pt x="67" y="668"/>
                    <a:pt x="34" y="735"/>
                    <a:pt x="34" y="801"/>
                  </a:cubicBezTo>
                  <a:cubicBezTo>
                    <a:pt x="34" y="868"/>
                    <a:pt x="34" y="901"/>
                    <a:pt x="34" y="968"/>
                  </a:cubicBezTo>
                  <a:cubicBezTo>
                    <a:pt x="67" y="1001"/>
                    <a:pt x="67" y="1035"/>
                    <a:pt x="100" y="1068"/>
                  </a:cubicBezTo>
                  <a:cubicBezTo>
                    <a:pt x="134" y="1101"/>
                    <a:pt x="167" y="1135"/>
                    <a:pt x="200" y="1135"/>
                  </a:cubicBezTo>
                  <a:lnTo>
                    <a:pt x="334" y="1135"/>
                  </a:lnTo>
                  <a:lnTo>
                    <a:pt x="501" y="1101"/>
                  </a:lnTo>
                  <a:lnTo>
                    <a:pt x="634" y="1101"/>
                  </a:lnTo>
                  <a:cubicBezTo>
                    <a:pt x="667" y="1101"/>
                    <a:pt x="701" y="1135"/>
                    <a:pt x="734" y="1135"/>
                  </a:cubicBezTo>
                  <a:cubicBezTo>
                    <a:pt x="734" y="1168"/>
                    <a:pt x="734" y="1202"/>
                    <a:pt x="734" y="1235"/>
                  </a:cubicBezTo>
                  <a:cubicBezTo>
                    <a:pt x="734" y="1302"/>
                    <a:pt x="734" y="1335"/>
                    <a:pt x="734" y="1368"/>
                  </a:cubicBezTo>
                  <a:cubicBezTo>
                    <a:pt x="701" y="1435"/>
                    <a:pt x="701" y="1468"/>
                    <a:pt x="667" y="1502"/>
                  </a:cubicBezTo>
                  <a:cubicBezTo>
                    <a:pt x="634" y="1568"/>
                    <a:pt x="601" y="1602"/>
                    <a:pt x="567" y="1635"/>
                  </a:cubicBezTo>
                  <a:lnTo>
                    <a:pt x="467" y="1735"/>
                  </a:lnTo>
                  <a:cubicBezTo>
                    <a:pt x="401" y="1735"/>
                    <a:pt x="367" y="1769"/>
                    <a:pt x="334" y="1769"/>
                  </a:cubicBezTo>
                  <a:lnTo>
                    <a:pt x="234" y="1769"/>
                  </a:lnTo>
                  <a:cubicBezTo>
                    <a:pt x="200" y="1769"/>
                    <a:pt x="200" y="1735"/>
                    <a:pt x="200" y="1702"/>
                  </a:cubicBezTo>
                  <a:cubicBezTo>
                    <a:pt x="167" y="1702"/>
                    <a:pt x="167" y="1669"/>
                    <a:pt x="167" y="1635"/>
                  </a:cubicBezTo>
                  <a:cubicBezTo>
                    <a:pt x="134" y="1635"/>
                    <a:pt x="134" y="1635"/>
                    <a:pt x="134" y="1602"/>
                  </a:cubicBezTo>
                  <a:lnTo>
                    <a:pt x="100" y="1602"/>
                  </a:lnTo>
                  <a:lnTo>
                    <a:pt x="34" y="1669"/>
                  </a:lnTo>
                  <a:cubicBezTo>
                    <a:pt x="0" y="1669"/>
                    <a:pt x="0" y="1669"/>
                    <a:pt x="0" y="1702"/>
                  </a:cubicBezTo>
                  <a:cubicBezTo>
                    <a:pt x="0" y="1702"/>
                    <a:pt x="0" y="1735"/>
                    <a:pt x="0" y="1735"/>
                  </a:cubicBezTo>
                  <a:cubicBezTo>
                    <a:pt x="0" y="1802"/>
                    <a:pt x="0" y="1835"/>
                    <a:pt x="34" y="1902"/>
                  </a:cubicBezTo>
                  <a:cubicBezTo>
                    <a:pt x="67" y="1935"/>
                    <a:pt x="100" y="1969"/>
                    <a:pt x="134" y="2002"/>
                  </a:cubicBezTo>
                  <a:cubicBezTo>
                    <a:pt x="167" y="2002"/>
                    <a:pt x="234" y="2035"/>
                    <a:pt x="267" y="2035"/>
                  </a:cubicBezTo>
                  <a:cubicBezTo>
                    <a:pt x="334" y="2035"/>
                    <a:pt x="401" y="2002"/>
                    <a:pt x="467" y="1969"/>
                  </a:cubicBezTo>
                  <a:cubicBezTo>
                    <a:pt x="534" y="1935"/>
                    <a:pt x="601" y="1869"/>
                    <a:pt x="667" y="1802"/>
                  </a:cubicBezTo>
                  <a:cubicBezTo>
                    <a:pt x="701" y="1769"/>
                    <a:pt x="767" y="1702"/>
                    <a:pt x="801" y="1602"/>
                  </a:cubicBezTo>
                  <a:cubicBezTo>
                    <a:pt x="834" y="1535"/>
                    <a:pt x="868" y="1468"/>
                    <a:pt x="901" y="1402"/>
                  </a:cubicBezTo>
                  <a:cubicBezTo>
                    <a:pt x="901" y="1335"/>
                    <a:pt x="934" y="1235"/>
                    <a:pt x="934" y="1168"/>
                  </a:cubicBezTo>
                  <a:cubicBezTo>
                    <a:pt x="934" y="1101"/>
                    <a:pt x="934" y="1035"/>
                    <a:pt x="934" y="1001"/>
                  </a:cubicBezTo>
                  <a:cubicBezTo>
                    <a:pt x="901" y="968"/>
                    <a:pt x="901" y="935"/>
                    <a:pt x="868" y="901"/>
                  </a:cubicBezTo>
                  <a:cubicBezTo>
                    <a:pt x="834" y="868"/>
                    <a:pt x="801" y="868"/>
                    <a:pt x="734" y="868"/>
                  </a:cubicBezTo>
                  <a:cubicBezTo>
                    <a:pt x="717" y="851"/>
                    <a:pt x="692" y="843"/>
                    <a:pt x="663" y="843"/>
                  </a:cubicBezTo>
                  <a:cubicBezTo>
                    <a:pt x="634" y="843"/>
                    <a:pt x="601" y="851"/>
                    <a:pt x="567" y="868"/>
                  </a:cubicBezTo>
                  <a:lnTo>
                    <a:pt x="300" y="868"/>
                  </a:lnTo>
                  <a:cubicBezTo>
                    <a:pt x="267" y="868"/>
                    <a:pt x="267" y="835"/>
                    <a:pt x="234" y="835"/>
                  </a:cubicBezTo>
                  <a:cubicBezTo>
                    <a:pt x="234" y="801"/>
                    <a:pt x="234" y="768"/>
                    <a:pt x="234" y="735"/>
                  </a:cubicBezTo>
                  <a:cubicBezTo>
                    <a:pt x="234" y="668"/>
                    <a:pt x="234" y="634"/>
                    <a:pt x="234" y="601"/>
                  </a:cubicBezTo>
                  <a:cubicBezTo>
                    <a:pt x="267" y="534"/>
                    <a:pt x="267" y="501"/>
                    <a:pt x="300" y="468"/>
                  </a:cubicBezTo>
                  <a:cubicBezTo>
                    <a:pt x="300" y="434"/>
                    <a:pt x="334" y="401"/>
                    <a:pt x="367" y="368"/>
                  </a:cubicBezTo>
                  <a:cubicBezTo>
                    <a:pt x="401" y="334"/>
                    <a:pt x="434" y="334"/>
                    <a:pt x="467" y="301"/>
                  </a:cubicBezTo>
                  <a:cubicBezTo>
                    <a:pt x="501" y="268"/>
                    <a:pt x="534" y="268"/>
                    <a:pt x="567" y="268"/>
                  </a:cubicBezTo>
                  <a:lnTo>
                    <a:pt x="667" y="268"/>
                  </a:lnTo>
                  <a:cubicBezTo>
                    <a:pt x="667" y="268"/>
                    <a:pt x="701" y="301"/>
                    <a:pt x="701" y="301"/>
                  </a:cubicBezTo>
                  <a:cubicBezTo>
                    <a:pt x="734" y="334"/>
                    <a:pt x="734" y="334"/>
                    <a:pt x="734" y="368"/>
                  </a:cubicBezTo>
                  <a:lnTo>
                    <a:pt x="767" y="401"/>
                  </a:lnTo>
                  <a:lnTo>
                    <a:pt x="801" y="401"/>
                  </a:lnTo>
                  <a:lnTo>
                    <a:pt x="868" y="368"/>
                  </a:lnTo>
                  <a:cubicBezTo>
                    <a:pt x="901" y="368"/>
                    <a:pt x="901" y="334"/>
                    <a:pt x="901" y="334"/>
                  </a:cubicBezTo>
                  <a:cubicBezTo>
                    <a:pt x="901" y="301"/>
                    <a:pt x="901" y="301"/>
                    <a:pt x="901" y="268"/>
                  </a:cubicBezTo>
                  <a:cubicBezTo>
                    <a:pt x="901" y="234"/>
                    <a:pt x="868" y="201"/>
                    <a:pt x="868" y="134"/>
                  </a:cubicBezTo>
                  <a:cubicBezTo>
                    <a:pt x="834" y="101"/>
                    <a:pt x="801" y="67"/>
                    <a:pt x="767" y="34"/>
                  </a:cubicBezTo>
                  <a:cubicBezTo>
                    <a:pt x="734" y="1"/>
                    <a:pt x="701" y="1"/>
                    <a:pt x="6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743;p54"/>
            <p:cNvSpPr/>
            <p:nvPr/>
          </p:nvSpPr>
          <p:spPr>
            <a:xfrm>
              <a:off x="2952275" y="2947200"/>
              <a:ext cx="20050" cy="37900"/>
            </a:xfrm>
            <a:custGeom>
              <a:avLst/>
              <a:gdLst/>
              <a:ahLst/>
              <a:cxnLst/>
              <a:rect l="l" t="t" r="r" b="b"/>
              <a:pathLst>
                <a:path w="802" h="1516" extrusionOk="0">
                  <a:moveTo>
                    <a:pt x="505" y="256"/>
                  </a:moveTo>
                  <a:cubicBezTo>
                    <a:pt x="534" y="256"/>
                    <a:pt x="568" y="265"/>
                    <a:pt x="601" y="281"/>
                  </a:cubicBezTo>
                  <a:cubicBezTo>
                    <a:pt x="634" y="348"/>
                    <a:pt x="668" y="415"/>
                    <a:pt x="668" y="515"/>
                  </a:cubicBezTo>
                  <a:lnTo>
                    <a:pt x="201" y="764"/>
                  </a:lnTo>
                  <a:lnTo>
                    <a:pt x="201" y="764"/>
                  </a:lnTo>
                  <a:cubicBezTo>
                    <a:pt x="201" y="709"/>
                    <a:pt x="201" y="676"/>
                    <a:pt x="201" y="615"/>
                  </a:cubicBezTo>
                  <a:cubicBezTo>
                    <a:pt x="201" y="582"/>
                    <a:pt x="234" y="515"/>
                    <a:pt x="234" y="482"/>
                  </a:cubicBezTo>
                  <a:cubicBezTo>
                    <a:pt x="268" y="415"/>
                    <a:pt x="301" y="382"/>
                    <a:pt x="334" y="348"/>
                  </a:cubicBezTo>
                  <a:cubicBezTo>
                    <a:pt x="334" y="315"/>
                    <a:pt x="368" y="315"/>
                    <a:pt x="434" y="281"/>
                  </a:cubicBezTo>
                  <a:cubicBezTo>
                    <a:pt x="451" y="265"/>
                    <a:pt x="476" y="256"/>
                    <a:pt x="505" y="256"/>
                  </a:cubicBezTo>
                  <a:close/>
                  <a:moveTo>
                    <a:pt x="510" y="1"/>
                  </a:moveTo>
                  <a:cubicBezTo>
                    <a:pt x="465" y="1"/>
                    <a:pt x="425" y="24"/>
                    <a:pt x="401" y="48"/>
                  </a:cubicBezTo>
                  <a:cubicBezTo>
                    <a:pt x="334" y="81"/>
                    <a:pt x="301" y="115"/>
                    <a:pt x="268" y="181"/>
                  </a:cubicBezTo>
                  <a:cubicBezTo>
                    <a:pt x="201" y="248"/>
                    <a:pt x="167" y="315"/>
                    <a:pt x="134" y="382"/>
                  </a:cubicBezTo>
                  <a:cubicBezTo>
                    <a:pt x="101" y="448"/>
                    <a:pt x="67" y="515"/>
                    <a:pt x="67" y="615"/>
                  </a:cubicBezTo>
                  <a:cubicBezTo>
                    <a:pt x="34" y="682"/>
                    <a:pt x="34" y="782"/>
                    <a:pt x="34" y="849"/>
                  </a:cubicBezTo>
                  <a:cubicBezTo>
                    <a:pt x="1" y="949"/>
                    <a:pt x="1" y="1015"/>
                    <a:pt x="1" y="1082"/>
                  </a:cubicBezTo>
                  <a:cubicBezTo>
                    <a:pt x="1" y="1149"/>
                    <a:pt x="34" y="1249"/>
                    <a:pt x="67" y="1316"/>
                  </a:cubicBezTo>
                  <a:cubicBezTo>
                    <a:pt x="67" y="1349"/>
                    <a:pt x="101" y="1416"/>
                    <a:pt x="134" y="1449"/>
                  </a:cubicBezTo>
                  <a:cubicBezTo>
                    <a:pt x="167" y="1482"/>
                    <a:pt x="201" y="1516"/>
                    <a:pt x="268" y="1516"/>
                  </a:cubicBezTo>
                  <a:cubicBezTo>
                    <a:pt x="301" y="1516"/>
                    <a:pt x="368" y="1482"/>
                    <a:pt x="401" y="1449"/>
                  </a:cubicBezTo>
                  <a:cubicBezTo>
                    <a:pt x="468" y="1416"/>
                    <a:pt x="534" y="1382"/>
                    <a:pt x="568" y="1349"/>
                  </a:cubicBezTo>
                  <a:cubicBezTo>
                    <a:pt x="601" y="1282"/>
                    <a:pt x="634" y="1249"/>
                    <a:pt x="668" y="1182"/>
                  </a:cubicBezTo>
                  <a:cubicBezTo>
                    <a:pt x="701" y="1149"/>
                    <a:pt x="735" y="1082"/>
                    <a:pt x="735" y="1049"/>
                  </a:cubicBezTo>
                  <a:cubicBezTo>
                    <a:pt x="768" y="1015"/>
                    <a:pt x="768" y="949"/>
                    <a:pt x="768" y="915"/>
                  </a:cubicBezTo>
                  <a:cubicBezTo>
                    <a:pt x="768" y="915"/>
                    <a:pt x="768" y="882"/>
                    <a:pt x="768" y="882"/>
                  </a:cubicBezTo>
                  <a:lnTo>
                    <a:pt x="735" y="882"/>
                  </a:lnTo>
                  <a:lnTo>
                    <a:pt x="701" y="915"/>
                  </a:lnTo>
                  <a:lnTo>
                    <a:pt x="668" y="915"/>
                  </a:lnTo>
                  <a:cubicBezTo>
                    <a:pt x="634" y="949"/>
                    <a:pt x="634" y="949"/>
                    <a:pt x="634" y="982"/>
                  </a:cubicBezTo>
                  <a:cubicBezTo>
                    <a:pt x="601" y="1015"/>
                    <a:pt x="601" y="1082"/>
                    <a:pt x="568" y="1115"/>
                  </a:cubicBezTo>
                  <a:cubicBezTo>
                    <a:pt x="534" y="1149"/>
                    <a:pt x="468" y="1215"/>
                    <a:pt x="434" y="1249"/>
                  </a:cubicBezTo>
                  <a:cubicBezTo>
                    <a:pt x="401" y="1265"/>
                    <a:pt x="368" y="1274"/>
                    <a:pt x="334" y="1274"/>
                  </a:cubicBezTo>
                  <a:cubicBezTo>
                    <a:pt x="301" y="1274"/>
                    <a:pt x="268" y="1265"/>
                    <a:pt x="234" y="1249"/>
                  </a:cubicBezTo>
                  <a:cubicBezTo>
                    <a:pt x="201" y="1182"/>
                    <a:pt x="167" y="1082"/>
                    <a:pt x="167" y="982"/>
                  </a:cubicBezTo>
                  <a:lnTo>
                    <a:pt x="768" y="648"/>
                  </a:lnTo>
                  <a:cubicBezTo>
                    <a:pt x="768" y="648"/>
                    <a:pt x="801" y="615"/>
                    <a:pt x="801" y="615"/>
                  </a:cubicBezTo>
                  <a:cubicBezTo>
                    <a:pt x="801" y="582"/>
                    <a:pt x="801" y="582"/>
                    <a:pt x="801" y="548"/>
                  </a:cubicBezTo>
                  <a:lnTo>
                    <a:pt x="801" y="482"/>
                  </a:lnTo>
                  <a:cubicBezTo>
                    <a:pt x="801" y="415"/>
                    <a:pt x="801" y="315"/>
                    <a:pt x="768" y="215"/>
                  </a:cubicBezTo>
                  <a:cubicBezTo>
                    <a:pt x="768" y="181"/>
                    <a:pt x="735" y="115"/>
                    <a:pt x="701" y="48"/>
                  </a:cubicBezTo>
                  <a:cubicBezTo>
                    <a:pt x="668" y="15"/>
                    <a:pt x="601" y="15"/>
                    <a:pt x="568" y="15"/>
                  </a:cubicBezTo>
                  <a:cubicBezTo>
                    <a:pt x="548" y="5"/>
                    <a:pt x="529" y="1"/>
                    <a:pt x="51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744;p54"/>
            <p:cNvSpPr/>
            <p:nvPr/>
          </p:nvSpPr>
          <p:spPr>
            <a:xfrm>
              <a:off x="2976475" y="2934200"/>
              <a:ext cx="19200" cy="39225"/>
            </a:xfrm>
            <a:custGeom>
              <a:avLst/>
              <a:gdLst/>
              <a:ahLst/>
              <a:cxnLst/>
              <a:rect l="l" t="t" r="r" b="b"/>
              <a:pathLst>
                <a:path w="768" h="1569" extrusionOk="0">
                  <a:moveTo>
                    <a:pt x="567" y="668"/>
                  </a:moveTo>
                  <a:lnTo>
                    <a:pt x="567" y="735"/>
                  </a:lnTo>
                  <a:cubicBezTo>
                    <a:pt x="567" y="768"/>
                    <a:pt x="567" y="835"/>
                    <a:pt x="567" y="902"/>
                  </a:cubicBezTo>
                  <a:cubicBezTo>
                    <a:pt x="534" y="935"/>
                    <a:pt x="534" y="1002"/>
                    <a:pt x="500" y="1035"/>
                  </a:cubicBezTo>
                  <a:cubicBezTo>
                    <a:pt x="467" y="1102"/>
                    <a:pt x="467" y="1135"/>
                    <a:pt x="434" y="1168"/>
                  </a:cubicBezTo>
                  <a:cubicBezTo>
                    <a:pt x="400" y="1202"/>
                    <a:pt x="334" y="1235"/>
                    <a:pt x="300" y="1268"/>
                  </a:cubicBezTo>
                  <a:cubicBezTo>
                    <a:pt x="278" y="1268"/>
                    <a:pt x="256" y="1283"/>
                    <a:pt x="234" y="1283"/>
                  </a:cubicBezTo>
                  <a:cubicBezTo>
                    <a:pt x="222" y="1283"/>
                    <a:pt x="211" y="1280"/>
                    <a:pt x="200" y="1268"/>
                  </a:cubicBezTo>
                  <a:cubicBezTo>
                    <a:pt x="200" y="1285"/>
                    <a:pt x="192" y="1293"/>
                    <a:pt x="183" y="1293"/>
                  </a:cubicBezTo>
                  <a:cubicBezTo>
                    <a:pt x="175" y="1293"/>
                    <a:pt x="167" y="1285"/>
                    <a:pt x="167" y="1268"/>
                  </a:cubicBezTo>
                  <a:cubicBezTo>
                    <a:pt x="133" y="1268"/>
                    <a:pt x="133" y="1268"/>
                    <a:pt x="133" y="1235"/>
                  </a:cubicBezTo>
                  <a:cubicBezTo>
                    <a:pt x="133" y="1235"/>
                    <a:pt x="133" y="1202"/>
                    <a:pt x="133" y="1202"/>
                  </a:cubicBezTo>
                  <a:cubicBezTo>
                    <a:pt x="133" y="1135"/>
                    <a:pt x="133" y="1068"/>
                    <a:pt x="200" y="1002"/>
                  </a:cubicBezTo>
                  <a:cubicBezTo>
                    <a:pt x="234" y="935"/>
                    <a:pt x="300" y="868"/>
                    <a:pt x="367" y="835"/>
                  </a:cubicBezTo>
                  <a:lnTo>
                    <a:pt x="567" y="668"/>
                  </a:lnTo>
                  <a:close/>
                  <a:moveTo>
                    <a:pt x="534" y="1"/>
                  </a:moveTo>
                  <a:cubicBezTo>
                    <a:pt x="500" y="1"/>
                    <a:pt x="434" y="34"/>
                    <a:pt x="400" y="34"/>
                  </a:cubicBezTo>
                  <a:cubicBezTo>
                    <a:pt x="334" y="68"/>
                    <a:pt x="300" y="101"/>
                    <a:pt x="267" y="168"/>
                  </a:cubicBezTo>
                  <a:cubicBezTo>
                    <a:pt x="234" y="168"/>
                    <a:pt x="200" y="234"/>
                    <a:pt x="167" y="268"/>
                  </a:cubicBezTo>
                  <a:cubicBezTo>
                    <a:pt x="133" y="301"/>
                    <a:pt x="100" y="368"/>
                    <a:pt x="100" y="401"/>
                  </a:cubicBezTo>
                  <a:cubicBezTo>
                    <a:pt x="67" y="435"/>
                    <a:pt x="67" y="501"/>
                    <a:pt x="67" y="535"/>
                  </a:cubicBezTo>
                  <a:lnTo>
                    <a:pt x="67" y="568"/>
                  </a:lnTo>
                  <a:cubicBezTo>
                    <a:pt x="67" y="585"/>
                    <a:pt x="75" y="593"/>
                    <a:pt x="83" y="593"/>
                  </a:cubicBezTo>
                  <a:cubicBezTo>
                    <a:pt x="92" y="593"/>
                    <a:pt x="100" y="585"/>
                    <a:pt x="100" y="568"/>
                  </a:cubicBezTo>
                  <a:lnTo>
                    <a:pt x="133" y="568"/>
                  </a:lnTo>
                  <a:cubicBezTo>
                    <a:pt x="167" y="535"/>
                    <a:pt x="167" y="535"/>
                    <a:pt x="167" y="535"/>
                  </a:cubicBezTo>
                  <a:cubicBezTo>
                    <a:pt x="200" y="501"/>
                    <a:pt x="200" y="501"/>
                    <a:pt x="200" y="468"/>
                  </a:cubicBezTo>
                  <a:cubicBezTo>
                    <a:pt x="234" y="435"/>
                    <a:pt x="234" y="401"/>
                    <a:pt x="267" y="334"/>
                  </a:cubicBezTo>
                  <a:cubicBezTo>
                    <a:pt x="300" y="301"/>
                    <a:pt x="334" y="268"/>
                    <a:pt x="367" y="234"/>
                  </a:cubicBezTo>
                  <a:cubicBezTo>
                    <a:pt x="400" y="218"/>
                    <a:pt x="425" y="209"/>
                    <a:pt x="450" y="209"/>
                  </a:cubicBezTo>
                  <a:cubicBezTo>
                    <a:pt x="475" y="209"/>
                    <a:pt x="500" y="218"/>
                    <a:pt x="534" y="234"/>
                  </a:cubicBezTo>
                  <a:cubicBezTo>
                    <a:pt x="600" y="268"/>
                    <a:pt x="600" y="301"/>
                    <a:pt x="600" y="401"/>
                  </a:cubicBezTo>
                  <a:lnTo>
                    <a:pt x="600" y="435"/>
                  </a:lnTo>
                  <a:lnTo>
                    <a:pt x="334" y="635"/>
                  </a:lnTo>
                  <a:cubicBezTo>
                    <a:pt x="234" y="735"/>
                    <a:pt x="167" y="835"/>
                    <a:pt x="100" y="935"/>
                  </a:cubicBezTo>
                  <a:cubicBezTo>
                    <a:pt x="33" y="1035"/>
                    <a:pt x="0" y="1168"/>
                    <a:pt x="0" y="1302"/>
                  </a:cubicBezTo>
                  <a:cubicBezTo>
                    <a:pt x="0" y="1369"/>
                    <a:pt x="0" y="1402"/>
                    <a:pt x="33" y="1469"/>
                  </a:cubicBezTo>
                  <a:cubicBezTo>
                    <a:pt x="67" y="1502"/>
                    <a:pt x="67" y="1535"/>
                    <a:pt x="100" y="1535"/>
                  </a:cubicBezTo>
                  <a:cubicBezTo>
                    <a:pt x="133" y="1569"/>
                    <a:pt x="167" y="1569"/>
                    <a:pt x="200" y="1569"/>
                  </a:cubicBezTo>
                  <a:cubicBezTo>
                    <a:pt x="234" y="1569"/>
                    <a:pt x="300" y="1569"/>
                    <a:pt x="334" y="1535"/>
                  </a:cubicBezTo>
                  <a:lnTo>
                    <a:pt x="400" y="1469"/>
                  </a:lnTo>
                  <a:cubicBezTo>
                    <a:pt x="434" y="1435"/>
                    <a:pt x="467" y="1402"/>
                    <a:pt x="500" y="1369"/>
                  </a:cubicBezTo>
                  <a:cubicBezTo>
                    <a:pt x="534" y="1335"/>
                    <a:pt x="567" y="1302"/>
                    <a:pt x="567" y="1268"/>
                  </a:cubicBezTo>
                  <a:cubicBezTo>
                    <a:pt x="600" y="1235"/>
                    <a:pt x="600" y="1202"/>
                    <a:pt x="634" y="1135"/>
                  </a:cubicBezTo>
                  <a:lnTo>
                    <a:pt x="634" y="1268"/>
                  </a:lnTo>
                  <a:cubicBezTo>
                    <a:pt x="600" y="1268"/>
                    <a:pt x="600" y="1302"/>
                    <a:pt x="634" y="1302"/>
                  </a:cubicBezTo>
                  <a:lnTo>
                    <a:pt x="667" y="1302"/>
                  </a:lnTo>
                  <a:lnTo>
                    <a:pt x="734" y="1268"/>
                  </a:lnTo>
                  <a:cubicBezTo>
                    <a:pt x="734" y="1268"/>
                    <a:pt x="734" y="1235"/>
                    <a:pt x="767" y="1235"/>
                  </a:cubicBezTo>
                  <a:cubicBezTo>
                    <a:pt x="767" y="1202"/>
                    <a:pt x="767" y="1202"/>
                    <a:pt x="767" y="1168"/>
                  </a:cubicBezTo>
                  <a:lnTo>
                    <a:pt x="767" y="368"/>
                  </a:lnTo>
                  <a:cubicBezTo>
                    <a:pt x="767" y="301"/>
                    <a:pt x="734" y="234"/>
                    <a:pt x="734" y="168"/>
                  </a:cubicBezTo>
                  <a:cubicBezTo>
                    <a:pt x="701" y="101"/>
                    <a:pt x="701" y="68"/>
                    <a:pt x="667" y="34"/>
                  </a:cubicBezTo>
                  <a:cubicBezTo>
                    <a:pt x="634" y="1"/>
                    <a:pt x="567" y="1"/>
                    <a:pt x="5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745;p54"/>
            <p:cNvSpPr/>
            <p:nvPr/>
          </p:nvSpPr>
          <p:spPr>
            <a:xfrm>
              <a:off x="3001475" y="2920025"/>
              <a:ext cx="11700" cy="40050"/>
            </a:xfrm>
            <a:custGeom>
              <a:avLst/>
              <a:gdLst/>
              <a:ahLst/>
              <a:cxnLst/>
              <a:rect l="l" t="t" r="r" b="b"/>
              <a:pathLst>
                <a:path w="468" h="1602" extrusionOk="0">
                  <a:moveTo>
                    <a:pt x="434" y="1"/>
                  </a:moveTo>
                  <a:lnTo>
                    <a:pt x="368" y="68"/>
                  </a:lnTo>
                  <a:cubicBezTo>
                    <a:pt x="301" y="68"/>
                    <a:pt x="268" y="134"/>
                    <a:pt x="234" y="168"/>
                  </a:cubicBezTo>
                  <a:cubicBezTo>
                    <a:pt x="201" y="201"/>
                    <a:pt x="168" y="268"/>
                    <a:pt x="134" y="334"/>
                  </a:cubicBezTo>
                  <a:lnTo>
                    <a:pt x="134" y="234"/>
                  </a:lnTo>
                  <a:cubicBezTo>
                    <a:pt x="168" y="234"/>
                    <a:pt x="168" y="234"/>
                    <a:pt x="134" y="201"/>
                  </a:cubicBezTo>
                  <a:lnTo>
                    <a:pt x="67" y="234"/>
                  </a:lnTo>
                  <a:cubicBezTo>
                    <a:pt x="34" y="268"/>
                    <a:pt x="34" y="268"/>
                    <a:pt x="34" y="301"/>
                  </a:cubicBezTo>
                  <a:cubicBezTo>
                    <a:pt x="1" y="301"/>
                    <a:pt x="1" y="334"/>
                    <a:pt x="34" y="334"/>
                  </a:cubicBezTo>
                  <a:lnTo>
                    <a:pt x="34" y="1569"/>
                  </a:lnTo>
                  <a:cubicBezTo>
                    <a:pt x="1" y="1602"/>
                    <a:pt x="1" y="1602"/>
                    <a:pt x="34" y="1602"/>
                  </a:cubicBezTo>
                  <a:lnTo>
                    <a:pt x="67" y="1602"/>
                  </a:lnTo>
                  <a:lnTo>
                    <a:pt x="134" y="1569"/>
                  </a:lnTo>
                  <a:cubicBezTo>
                    <a:pt x="134" y="1569"/>
                    <a:pt x="134" y="1569"/>
                    <a:pt x="134" y="1535"/>
                  </a:cubicBezTo>
                  <a:cubicBezTo>
                    <a:pt x="168" y="1535"/>
                    <a:pt x="168" y="1502"/>
                    <a:pt x="134" y="1469"/>
                  </a:cubicBezTo>
                  <a:lnTo>
                    <a:pt x="134" y="701"/>
                  </a:lnTo>
                  <a:cubicBezTo>
                    <a:pt x="134" y="535"/>
                    <a:pt x="201" y="401"/>
                    <a:pt x="334" y="301"/>
                  </a:cubicBezTo>
                  <a:lnTo>
                    <a:pt x="434" y="234"/>
                  </a:lnTo>
                  <a:cubicBezTo>
                    <a:pt x="468" y="234"/>
                    <a:pt x="468" y="201"/>
                    <a:pt x="468" y="201"/>
                  </a:cubicBezTo>
                  <a:cubicBezTo>
                    <a:pt x="468" y="168"/>
                    <a:pt x="468" y="168"/>
                    <a:pt x="468" y="134"/>
                  </a:cubicBezTo>
                  <a:lnTo>
                    <a:pt x="468" y="68"/>
                  </a:lnTo>
                  <a:cubicBezTo>
                    <a:pt x="468" y="34"/>
                    <a:pt x="468" y="34"/>
                    <a:pt x="4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746;p54"/>
            <p:cNvSpPr/>
            <p:nvPr/>
          </p:nvSpPr>
          <p:spPr>
            <a:xfrm>
              <a:off x="3015650" y="2910525"/>
              <a:ext cx="20050" cy="37875"/>
            </a:xfrm>
            <a:custGeom>
              <a:avLst/>
              <a:gdLst/>
              <a:ahLst/>
              <a:cxnLst/>
              <a:rect l="l" t="t" r="r" b="b"/>
              <a:pathLst>
                <a:path w="802" h="1515" extrusionOk="0">
                  <a:moveTo>
                    <a:pt x="510" y="0"/>
                  </a:moveTo>
                  <a:cubicBezTo>
                    <a:pt x="465" y="0"/>
                    <a:pt x="425" y="24"/>
                    <a:pt x="401" y="47"/>
                  </a:cubicBezTo>
                  <a:cubicBezTo>
                    <a:pt x="334" y="81"/>
                    <a:pt x="268" y="147"/>
                    <a:pt x="234" y="181"/>
                  </a:cubicBezTo>
                  <a:cubicBezTo>
                    <a:pt x="201" y="247"/>
                    <a:pt x="134" y="314"/>
                    <a:pt x="101" y="381"/>
                  </a:cubicBezTo>
                  <a:cubicBezTo>
                    <a:pt x="68" y="481"/>
                    <a:pt x="68" y="548"/>
                    <a:pt x="34" y="648"/>
                  </a:cubicBezTo>
                  <a:cubicBezTo>
                    <a:pt x="1" y="714"/>
                    <a:pt x="1" y="814"/>
                    <a:pt x="1" y="881"/>
                  </a:cubicBezTo>
                  <a:cubicBezTo>
                    <a:pt x="1" y="915"/>
                    <a:pt x="1" y="948"/>
                    <a:pt x="1" y="1015"/>
                  </a:cubicBezTo>
                  <a:cubicBezTo>
                    <a:pt x="1" y="1015"/>
                    <a:pt x="1" y="1081"/>
                    <a:pt x="1" y="1115"/>
                  </a:cubicBezTo>
                  <a:cubicBezTo>
                    <a:pt x="1" y="1181"/>
                    <a:pt x="1" y="1248"/>
                    <a:pt x="34" y="1315"/>
                  </a:cubicBezTo>
                  <a:cubicBezTo>
                    <a:pt x="34" y="1382"/>
                    <a:pt x="68" y="1415"/>
                    <a:pt x="101" y="1482"/>
                  </a:cubicBezTo>
                  <a:cubicBezTo>
                    <a:pt x="134" y="1515"/>
                    <a:pt x="201" y="1515"/>
                    <a:pt x="234" y="1515"/>
                  </a:cubicBezTo>
                  <a:cubicBezTo>
                    <a:pt x="301" y="1515"/>
                    <a:pt x="368" y="1515"/>
                    <a:pt x="401" y="1482"/>
                  </a:cubicBezTo>
                  <a:cubicBezTo>
                    <a:pt x="468" y="1448"/>
                    <a:pt x="535" y="1382"/>
                    <a:pt x="568" y="1348"/>
                  </a:cubicBezTo>
                  <a:cubicBezTo>
                    <a:pt x="601" y="1281"/>
                    <a:pt x="668" y="1215"/>
                    <a:pt x="701" y="1148"/>
                  </a:cubicBezTo>
                  <a:cubicBezTo>
                    <a:pt x="701" y="1081"/>
                    <a:pt x="735" y="1048"/>
                    <a:pt x="768" y="981"/>
                  </a:cubicBezTo>
                  <a:cubicBezTo>
                    <a:pt x="768" y="915"/>
                    <a:pt x="768" y="881"/>
                    <a:pt x="801" y="814"/>
                  </a:cubicBezTo>
                  <a:cubicBezTo>
                    <a:pt x="801" y="814"/>
                    <a:pt x="801" y="781"/>
                    <a:pt x="801" y="781"/>
                  </a:cubicBezTo>
                  <a:lnTo>
                    <a:pt x="768" y="781"/>
                  </a:lnTo>
                  <a:lnTo>
                    <a:pt x="701" y="814"/>
                  </a:lnTo>
                  <a:cubicBezTo>
                    <a:pt x="701" y="814"/>
                    <a:pt x="668" y="814"/>
                    <a:pt x="668" y="848"/>
                  </a:cubicBezTo>
                  <a:cubicBezTo>
                    <a:pt x="668" y="848"/>
                    <a:pt x="635" y="881"/>
                    <a:pt x="635" y="915"/>
                  </a:cubicBezTo>
                  <a:cubicBezTo>
                    <a:pt x="635" y="981"/>
                    <a:pt x="601" y="1048"/>
                    <a:pt x="568" y="1115"/>
                  </a:cubicBezTo>
                  <a:cubicBezTo>
                    <a:pt x="501" y="1181"/>
                    <a:pt x="468" y="1215"/>
                    <a:pt x="401" y="1248"/>
                  </a:cubicBezTo>
                  <a:cubicBezTo>
                    <a:pt x="401" y="1281"/>
                    <a:pt x="368" y="1281"/>
                    <a:pt x="334" y="1281"/>
                  </a:cubicBezTo>
                  <a:cubicBezTo>
                    <a:pt x="301" y="1281"/>
                    <a:pt x="268" y="1281"/>
                    <a:pt x="268" y="1248"/>
                  </a:cubicBezTo>
                  <a:cubicBezTo>
                    <a:pt x="234" y="1215"/>
                    <a:pt x="201" y="1181"/>
                    <a:pt x="201" y="1148"/>
                  </a:cubicBezTo>
                  <a:cubicBezTo>
                    <a:pt x="168" y="1115"/>
                    <a:pt x="168" y="1048"/>
                    <a:pt x="168" y="1015"/>
                  </a:cubicBezTo>
                  <a:cubicBezTo>
                    <a:pt x="168" y="948"/>
                    <a:pt x="168" y="881"/>
                    <a:pt x="168" y="814"/>
                  </a:cubicBezTo>
                  <a:cubicBezTo>
                    <a:pt x="168" y="748"/>
                    <a:pt x="168" y="681"/>
                    <a:pt x="201" y="614"/>
                  </a:cubicBezTo>
                  <a:cubicBezTo>
                    <a:pt x="201" y="548"/>
                    <a:pt x="234" y="514"/>
                    <a:pt x="268" y="448"/>
                  </a:cubicBezTo>
                  <a:cubicBezTo>
                    <a:pt x="268" y="414"/>
                    <a:pt x="301" y="381"/>
                    <a:pt x="334" y="347"/>
                  </a:cubicBezTo>
                  <a:cubicBezTo>
                    <a:pt x="368" y="314"/>
                    <a:pt x="368" y="281"/>
                    <a:pt x="401" y="281"/>
                  </a:cubicBezTo>
                  <a:cubicBezTo>
                    <a:pt x="448" y="257"/>
                    <a:pt x="479" y="234"/>
                    <a:pt x="516" y="234"/>
                  </a:cubicBezTo>
                  <a:cubicBezTo>
                    <a:pt x="532" y="234"/>
                    <a:pt x="548" y="238"/>
                    <a:pt x="568" y="247"/>
                  </a:cubicBezTo>
                  <a:cubicBezTo>
                    <a:pt x="601" y="247"/>
                    <a:pt x="635" y="281"/>
                    <a:pt x="635" y="347"/>
                  </a:cubicBezTo>
                  <a:cubicBezTo>
                    <a:pt x="635" y="347"/>
                    <a:pt x="668" y="381"/>
                    <a:pt x="668" y="381"/>
                  </a:cubicBezTo>
                  <a:lnTo>
                    <a:pt x="701" y="381"/>
                  </a:lnTo>
                  <a:lnTo>
                    <a:pt x="768" y="347"/>
                  </a:lnTo>
                  <a:cubicBezTo>
                    <a:pt x="768" y="347"/>
                    <a:pt x="768" y="347"/>
                    <a:pt x="801" y="314"/>
                  </a:cubicBezTo>
                  <a:cubicBezTo>
                    <a:pt x="801" y="281"/>
                    <a:pt x="801" y="281"/>
                    <a:pt x="801" y="247"/>
                  </a:cubicBezTo>
                  <a:cubicBezTo>
                    <a:pt x="768" y="214"/>
                    <a:pt x="768" y="181"/>
                    <a:pt x="768" y="147"/>
                  </a:cubicBezTo>
                  <a:cubicBezTo>
                    <a:pt x="735" y="81"/>
                    <a:pt x="735" y="47"/>
                    <a:pt x="701" y="47"/>
                  </a:cubicBezTo>
                  <a:cubicBezTo>
                    <a:pt x="668" y="14"/>
                    <a:pt x="601" y="14"/>
                    <a:pt x="568" y="14"/>
                  </a:cubicBezTo>
                  <a:cubicBezTo>
                    <a:pt x="548" y="4"/>
                    <a:pt x="529" y="0"/>
                    <a:pt x="51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747;p54"/>
            <p:cNvSpPr/>
            <p:nvPr/>
          </p:nvSpPr>
          <p:spPr>
            <a:xfrm>
              <a:off x="3042350" y="2890000"/>
              <a:ext cx="19200" cy="47575"/>
            </a:xfrm>
            <a:custGeom>
              <a:avLst/>
              <a:gdLst/>
              <a:ahLst/>
              <a:cxnLst/>
              <a:rect l="l" t="t" r="r" b="b"/>
              <a:pathLst>
                <a:path w="768" h="1903" extrusionOk="0">
                  <a:moveTo>
                    <a:pt x="100" y="1"/>
                  </a:moveTo>
                  <a:lnTo>
                    <a:pt x="34" y="34"/>
                  </a:lnTo>
                  <a:cubicBezTo>
                    <a:pt x="0" y="34"/>
                    <a:pt x="0" y="68"/>
                    <a:pt x="0" y="68"/>
                  </a:cubicBezTo>
                  <a:cubicBezTo>
                    <a:pt x="0" y="101"/>
                    <a:pt x="0" y="101"/>
                    <a:pt x="0" y="134"/>
                  </a:cubicBezTo>
                  <a:lnTo>
                    <a:pt x="0" y="1869"/>
                  </a:lnTo>
                  <a:cubicBezTo>
                    <a:pt x="0" y="1869"/>
                    <a:pt x="0" y="1902"/>
                    <a:pt x="0" y="1902"/>
                  </a:cubicBezTo>
                  <a:lnTo>
                    <a:pt x="34" y="1902"/>
                  </a:lnTo>
                  <a:lnTo>
                    <a:pt x="100" y="1869"/>
                  </a:lnTo>
                  <a:cubicBezTo>
                    <a:pt x="100" y="1869"/>
                    <a:pt x="100" y="1836"/>
                    <a:pt x="134" y="1836"/>
                  </a:cubicBezTo>
                  <a:cubicBezTo>
                    <a:pt x="134" y="1802"/>
                    <a:pt x="134" y="1769"/>
                    <a:pt x="134" y="1769"/>
                  </a:cubicBezTo>
                  <a:lnTo>
                    <a:pt x="134" y="1068"/>
                  </a:lnTo>
                  <a:cubicBezTo>
                    <a:pt x="134" y="935"/>
                    <a:pt x="134" y="835"/>
                    <a:pt x="167" y="735"/>
                  </a:cubicBezTo>
                  <a:cubicBezTo>
                    <a:pt x="234" y="635"/>
                    <a:pt x="267" y="568"/>
                    <a:pt x="367" y="535"/>
                  </a:cubicBezTo>
                  <a:cubicBezTo>
                    <a:pt x="401" y="518"/>
                    <a:pt x="434" y="510"/>
                    <a:pt x="463" y="510"/>
                  </a:cubicBezTo>
                  <a:cubicBezTo>
                    <a:pt x="492" y="510"/>
                    <a:pt x="517" y="518"/>
                    <a:pt x="534" y="535"/>
                  </a:cubicBezTo>
                  <a:cubicBezTo>
                    <a:pt x="601" y="601"/>
                    <a:pt x="601" y="701"/>
                    <a:pt x="601" y="802"/>
                  </a:cubicBezTo>
                  <a:lnTo>
                    <a:pt x="601" y="1502"/>
                  </a:lnTo>
                  <a:cubicBezTo>
                    <a:pt x="601" y="1502"/>
                    <a:pt x="601" y="1535"/>
                    <a:pt x="601" y="1535"/>
                  </a:cubicBezTo>
                  <a:lnTo>
                    <a:pt x="634" y="1535"/>
                  </a:lnTo>
                  <a:lnTo>
                    <a:pt x="701" y="1502"/>
                  </a:lnTo>
                  <a:cubicBezTo>
                    <a:pt x="701" y="1502"/>
                    <a:pt x="734" y="1469"/>
                    <a:pt x="734" y="1469"/>
                  </a:cubicBezTo>
                  <a:cubicBezTo>
                    <a:pt x="734" y="1435"/>
                    <a:pt x="734" y="1435"/>
                    <a:pt x="734" y="1402"/>
                  </a:cubicBezTo>
                  <a:lnTo>
                    <a:pt x="767" y="668"/>
                  </a:lnTo>
                  <a:cubicBezTo>
                    <a:pt x="767" y="601"/>
                    <a:pt x="734" y="501"/>
                    <a:pt x="734" y="435"/>
                  </a:cubicBezTo>
                  <a:cubicBezTo>
                    <a:pt x="701" y="368"/>
                    <a:pt x="701" y="335"/>
                    <a:pt x="634" y="301"/>
                  </a:cubicBezTo>
                  <a:cubicBezTo>
                    <a:pt x="634" y="268"/>
                    <a:pt x="567" y="234"/>
                    <a:pt x="534" y="234"/>
                  </a:cubicBezTo>
                  <a:cubicBezTo>
                    <a:pt x="467" y="234"/>
                    <a:pt x="434" y="268"/>
                    <a:pt x="367" y="301"/>
                  </a:cubicBezTo>
                  <a:cubicBezTo>
                    <a:pt x="334" y="335"/>
                    <a:pt x="267" y="368"/>
                    <a:pt x="200" y="435"/>
                  </a:cubicBezTo>
                  <a:cubicBezTo>
                    <a:pt x="167" y="501"/>
                    <a:pt x="134" y="568"/>
                    <a:pt x="134" y="635"/>
                  </a:cubicBezTo>
                  <a:lnTo>
                    <a:pt x="134" y="34"/>
                  </a:lnTo>
                  <a:cubicBezTo>
                    <a:pt x="134" y="34"/>
                    <a:pt x="134" y="1"/>
                    <a:pt x="1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748;p54"/>
            <p:cNvSpPr/>
            <p:nvPr/>
          </p:nvSpPr>
          <p:spPr>
            <a:xfrm>
              <a:off x="3078200" y="2876050"/>
              <a:ext cx="11700" cy="40675"/>
            </a:xfrm>
            <a:custGeom>
              <a:avLst/>
              <a:gdLst/>
              <a:ahLst/>
              <a:cxnLst/>
              <a:rect l="l" t="t" r="r" b="b"/>
              <a:pathLst>
                <a:path w="468" h="1627" extrusionOk="0">
                  <a:moveTo>
                    <a:pt x="438" y="0"/>
                  </a:moveTo>
                  <a:cubicBezTo>
                    <a:pt x="434" y="0"/>
                    <a:pt x="434" y="9"/>
                    <a:pt x="434" y="25"/>
                  </a:cubicBezTo>
                  <a:lnTo>
                    <a:pt x="334" y="25"/>
                  </a:lnTo>
                  <a:cubicBezTo>
                    <a:pt x="267" y="59"/>
                    <a:pt x="234" y="92"/>
                    <a:pt x="201" y="159"/>
                  </a:cubicBezTo>
                  <a:cubicBezTo>
                    <a:pt x="167" y="192"/>
                    <a:pt x="134" y="259"/>
                    <a:pt x="134" y="325"/>
                  </a:cubicBezTo>
                  <a:lnTo>
                    <a:pt x="134" y="225"/>
                  </a:lnTo>
                  <a:cubicBezTo>
                    <a:pt x="134" y="225"/>
                    <a:pt x="134" y="192"/>
                    <a:pt x="134" y="192"/>
                  </a:cubicBezTo>
                  <a:lnTo>
                    <a:pt x="101" y="192"/>
                  </a:lnTo>
                  <a:lnTo>
                    <a:pt x="34" y="225"/>
                  </a:lnTo>
                  <a:cubicBezTo>
                    <a:pt x="1" y="225"/>
                    <a:pt x="1" y="259"/>
                    <a:pt x="1" y="259"/>
                  </a:cubicBezTo>
                  <a:cubicBezTo>
                    <a:pt x="1" y="292"/>
                    <a:pt x="1" y="292"/>
                    <a:pt x="1" y="325"/>
                  </a:cubicBezTo>
                  <a:lnTo>
                    <a:pt x="1" y="1560"/>
                  </a:lnTo>
                  <a:cubicBezTo>
                    <a:pt x="1" y="1593"/>
                    <a:pt x="1" y="1593"/>
                    <a:pt x="1" y="1626"/>
                  </a:cubicBezTo>
                  <a:lnTo>
                    <a:pt x="34" y="1626"/>
                  </a:lnTo>
                  <a:lnTo>
                    <a:pt x="101" y="1560"/>
                  </a:lnTo>
                  <a:cubicBezTo>
                    <a:pt x="101" y="1560"/>
                    <a:pt x="101" y="1560"/>
                    <a:pt x="134" y="1526"/>
                  </a:cubicBezTo>
                  <a:cubicBezTo>
                    <a:pt x="134" y="1526"/>
                    <a:pt x="134" y="1493"/>
                    <a:pt x="134" y="1493"/>
                  </a:cubicBezTo>
                  <a:lnTo>
                    <a:pt x="134" y="692"/>
                  </a:lnTo>
                  <a:cubicBezTo>
                    <a:pt x="101" y="559"/>
                    <a:pt x="167" y="392"/>
                    <a:pt x="334" y="292"/>
                  </a:cubicBezTo>
                  <a:lnTo>
                    <a:pt x="434" y="225"/>
                  </a:lnTo>
                  <a:cubicBezTo>
                    <a:pt x="434" y="225"/>
                    <a:pt x="434" y="225"/>
                    <a:pt x="468" y="192"/>
                  </a:cubicBezTo>
                  <a:cubicBezTo>
                    <a:pt x="468" y="159"/>
                    <a:pt x="468" y="159"/>
                    <a:pt x="468" y="125"/>
                  </a:cubicBezTo>
                  <a:lnTo>
                    <a:pt x="468" y="59"/>
                  </a:lnTo>
                  <a:cubicBezTo>
                    <a:pt x="468" y="25"/>
                    <a:pt x="468" y="25"/>
                    <a:pt x="468" y="25"/>
                  </a:cubicBezTo>
                  <a:cubicBezTo>
                    <a:pt x="451" y="9"/>
                    <a:pt x="443" y="0"/>
                    <a:pt x="43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749;p54"/>
            <p:cNvSpPr/>
            <p:nvPr/>
          </p:nvSpPr>
          <p:spPr>
            <a:xfrm>
              <a:off x="3091550" y="2866650"/>
              <a:ext cx="20025" cy="37550"/>
            </a:xfrm>
            <a:custGeom>
              <a:avLst/>
              <a:gdLst/>
              <a:ahLst/>
              <a:cxnLst/>
              <a:rect l="l" t="t" r="r" b="b"/>
              <a:pathLst>
                <a:path w="801" h="1502" extrusionOk="0">
                  <a:moveTo>
                    <a:pt x="513" y="243"/>
                  </a:moveTo>
                  <a:cubicBezTo>
                    <a:pt x="542" y="243"/>
                    <a:pt x="567" y="251"/>
                    <a:pt x="601" y="268"/>
                  </a:cubicBezTo>
                  <a:cubicBezTo>
                    <a:pt x="634" y="335"/>
                    <a:pt x="667" y="435"/>
                    <a:pt x="667" y="501"/>
                  </a:cubicBezTo>
                  <a:lnTo>
                    <a:pt x="167" y="768"/>
                  </a:lnTo>
                  <a:cubicBezTo>
                    <a:pt x="167" y="735"/>
                    <a:pt x="167" y="668"/>
                    <a:pt x="200" y="635"/>
                  </a:cubicBezTo>
                  <a:cubicBezTo>
                    <a:pt x="200" y="568"/>
                    <a:pt x="234" y="535"/>
                    <a:pt x="234" y="468"/>
                  </a:cubicBezTo>
                  <a:cubicBezTo>
                    <a:pt x="267" y="435"/>
                    <a:pt x="301" y="401"/>
                    <a:pt x="334" y="368"/>
                  </a:cubicBezTo>
                  <a:cubicBezTo>
                    <a:pt x="334" y="335"/>
                    <a:pt x="367" y="301"/>
                    <a:pt x="401" y="268"/>
                  </a:cubicBezTo>
                  <a:cubicBezTo>
                    <a:pt x="451" y="251"/>
                    <a:pt x="484" y="243"/>
                    <a:pt x="513" y="243"/>
                  </a:cubicBezTo>
                  <a:close/>
                  <a:moveTo>
                    <a:pt x="567" y="1"/>
                  </a:moveTo>
                  <a:cubicBezTo>
                    <a:pt x="534" y="1"/>
                    <a:pt x="467" y="34"/>
                    <a:pt x="401" y="34"/>
                  </a:cubicBezTo>
                  <a:cubicBezTo>
                    <a:pt x="367" y="101"/>
                    <a:pt x="301" y="134"/>
                    <a:pt x="267" y="201"/>
                  </a:cubicBezTo>
                  <a:cubicBezTo>
                    <a:pt x="200" y="234"/>
                    <a:pt x="167" y="301"/>
                    <a:pt x="134" y="368"/>
                  </a:cubicBezTo>
                  <a:cubicBezTo>
                    <a:pt x="100" y="468"/>
                    <a:pt x="67" y="535"/>
                    <a:pt x="67" y="601"/>
                  </a:cubicBezTo>
                  <a:cubicBezTo>
                    <a:pt x="34" y="701"/>
                    <a:pt x="34" y="768"/>
                    <a:pt x="34" y="868"/>
                  </a:cubicBezTo>
                  <a:cubicBezTo>
                    <a:pt x="0" y="935"/>
                    <a:pt x="0" y="1035"/>
                    <a:pt x="34" y="1102"/>
                  </a:cubicBezTo>
                  <a:cubicBezTo>
                    <a:pt x="34" y="1168"/>
                    <a:pt x="34" y="1235"/>
                    <a:pt x="67" y="1302"/>
                  </a:cubicBezTo>
                  <a:cubicBezTo>
                    <a:pt x="67" y="1369"/>
                    <a:pt x="100" y="1402"/>
                    <a:pt x="134" y="1469"/>
                  </a:cubicBezTo>
                  <a:cubicBezTo>
                    <a:pt x="167" y="1502"/>
                    <a:pt x="200" y="1502"/>
                    <a:pt x="267" y="1502"/>
                  </a:cubicBezTo>
                  <a:cubicBezTo>
                    <a:pt x="301" y="1502"/>
                    <a:pt x="367" y="1502"/>
                    <a:pt x="401" y="1469"/>
                  </a:cubicBezTo>
                  <a:cubicBezTo>
                    <a:pt x="467" y="1435"/>
                    <a:pt x="534" y="1402"/>
                    <a:pt x="567" y="1335"/>
                  </a:cubicBezTo>
                  <a:cubicBezTo>
                    <a:pt x="601" y="1302"/>
                    <a:pt x="667" y="1269"/>
                    <a:pt x="701" y="1202"/>
                  </a:cubicBezTo>
                  <a:cubicBezTo>
                    <a:pt x="701" y="1168"/>
                    <a:pt x="734" y="1102"/>
                    <a:pt x="768" y="1068"/>
                  </a:cubicBezTo>
                  <a:cubicBezTo>
                    <a:pt x="768" y="1002"/>
                    <a:pt x="768" y="968"/>
                    <a:pt x="801" y="935"/>
                  </a:cubicBezTo>
                  <a:cubicBezTo>
                    <a:pt x="801" y="935"/>
                    <a:pt x="801" y="902"/>
                    <a:pt x="801" y="902"/>
                  </a:cubicBezTo>
                  <a:cubicBezTo>
                    <a:pt x="784" y="885"/>
                    <a:pt x="776" y="877"/>
                    <a:pt x="772" y="877"/>
                  </a:cubicBezTo>
                  <a:cubicBezTo>
                    <a:pt x="768" y="877"/>
                    <a:pt x="768" y="885"/>
                    <a:pt x="768" y="902"/>
                  </a:cubicBezTo>
                  <a:lnTo>
                    <a:pt x="701" y="902"/>
                  </a:lnTo>
                  <a:lnTo>
                    <a:pt x="667" y="935"/>
                  </a:lnTo>
                  <a:lnTo>
                    <a:pt x="634" y="1002"/>
                  </a:lnTo>
                  <a:cubicBezTo>
                    <a:pt x="634" y="1035"/>
                    <a:pt x="601" y="1068"/>
                    <a:pt x="567" y="1135"/>
                  </a:cubicBezTo>
                  <a:cubicBezTo>
                    <a:pt x="534" y="1168"/>
                    <a:pt x="467" y="1202"/>
                    <a:pt x="434" y="1235"/>
                  </a:cubicBezTo>
                  <a:cubicBezTo>
                    <a:pt x="401" y="1252"/>
                    <a:pt x="367" y="1260"/>
                    <a:pt x="338" y="1260"/>
                  </a:cubicBezTo>
                  <a:cubicBezTo>
                    <a:pt x="309" y="1260"/>
                    <a:pt x="284" y="1252"/>
                    <a:pt x="267" y="1235"/>
                  </a:cubicBezTo>
                  <a:cubicBezTo>
                    <a:pt x="200" y="1168"/>
                    <a:pt x="167" y="1102"/>
                    <a:pt x="200" y="1002"/>
                  </a:cubicBezTo>
                  <a:lnTo>
                    <a:pt x="768" y="668"/>
                  </a:lnTo>
                  <a:cubicBezTo>
                    <a:pt x="801" y="668"/>
                    <a:pt x="801" y="635"/>
                    <a:pt x="801" y="635"/>
                  </a:cubicBezTo>
                  <a:cubicBezTo>
                    <a:pt x="801" y="601"/>
                    <a:pt x="801" y="568"/>
                    <a:pt x="801" y="568"/>
                  </a:cubicBezTo>
                  <a:lnTo>
                    <a:pt x="801" y="501"/>
                  </a:lnTo>
                  <a:cubicBezTo>
                    <a:pt x="801" y="401"/>
                    <a:pt x="801" y="301"/>
                    <a:pt x="801" y="234"/>
                  </a:cubicBezTo>
                  <a:cubicBezTo>
                    <a:pt x="768" y="168"/>
                    <a:pt x="734" y="101"/>
                    <a:pt x="701" y="68"/>
                  </a:cubicBezTo>
                  <a:cubicBezTo>
                    <a:pt x="667" y="34"/>
                    <a:pt x="634" y="1"/>
                    <a:pt x="5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750;p54"/>
            <p:cNvSpPr/>
            <p:nvPr/>
          </p:nvSpPr>
          <p:spPr>
            <a:xfrm>
              <a:off x="3115725" y="2853325"/>
              <a:ext cx="18375" cy="38375"/>
            </a:xfrm>
            <a:custGeom>
              <a:avLst/>
              <a:gdLst/>
              <a:ahLst/>
              <a:cxnLst/>
              <a:rect l="l" t="t" r="r" b="b"/>
              <a:pathLst>
                <a:path w="735" h="1535" extrusionOk="0">
                  <a:moveTo>
                    <a:pt x="501" y="0"/>
                  </a:moveTo>
                  <a:cubicBezTo>
                    <a:pt x="468" y="0"/>
                    <a:pt x="401" y="34"/>
                    <a:pt x="368" y="67"/>
                  </a:cubicBezTo>
                  <a:cubicBezTo>
                    <a:pt x="301" y="100"/>
                    <a:pt x="268" y="134"/>
                    <a:pt x="234" y="167"/>
                  </a:cubicBezTo>
                  <a:cubicBezTo>
                    <a:pt x="167" y="234"/>
                    <a:pt x="134" y="267"/>
                    <a:pt x="101" y="334"/>
                  </a:cubicBezTo>
                  <a:cubicBezTo>
                    <a:pt x="101" y="367"/>
                    <a:pt x="67" y="434"/>
                    <a:pt x="67" y="501"/>
                  </a:cubicBezTo>
                  <a:cubicBezTo>
                    <a:pt x="34" y="534"/>
                    <a:pt x="34" y="601"/>
                    <a:pt x="34" y="634"/>
                  </a:cubicBezTo>
                  <a:cubicBezTo>
                    <a:pt x="34" y="734"/>
                    <a:pt x="34" y="801"/>
                    <a:pt x="101" y="868"/>
                  </a:cubicBezTo>
                  <a:cubicBezTo>
                    <a:pt x="134" y="901"/>
                    <a:pt x="201" y="901"/>
                    <a:pt x="301" y="901"/>
                  </a:cubicBezTo>
                  <a:cubicBezTo>
                    <a:pt x="334" y="868"/>
                    <a:pt x="368" y="868"/>
                    <a:pt x="401" y="868"/>
                  </a:cubicBezTo>
                  <a:lnTo>
                    <a:pt x="501" y="868"/>
                  </a:lnTo>
                  <a:cubicBezTo>
                    <a:pt x="534" y="868"/>
                    <a:pt x="534" y="868"/>
                    <a:pt x="568" y="901"/>
                  </a:cubicBezTo>
                  <a:cubicBezTo>
                    <a:pt x="568" y="901"/>
                    <a:pt x="568" y="934"/>
                    <a:pt x="568" y="968"/>
                  </a:cubicBezTo>
                  <a:cubicBezTo>
                    <a:pt x="568" y="1001"/>
                    <a:pt x="534" y="1034"/>
                    <a:pt x="534" y="1068"/>
                  </a:cubicBezTo>
                  <a:cubicBezTo>
                    <a:pt x="534" y="1068"/>
                    <a:pt x="501" y="1101"/>
                    <a:pt x="501" y="1134"/>
                  </a:cubicBezTo>
                  <a:lnTo>
                    <a:pt x="434" y="1201"/>
                  </a:lnTo>
                  <a:cubicBezTo>
                    <a:pt x="401" y="1234"/>
                    <a:pt x="368" y="1234"/>
                    <a:pt x="334" y="1268"/>
                  </a:cubicBezTo>
                  <a:cubicBezTo>
                    <a:pt x="301" y="1301"/>
                    <a:pt x="268" y="1301"/>
                    <a:pt x="234" y="1301"/>
                  </a:cubicBezTo>
                  <a:cubicBezTo>
                    <a:pt x="201" y="1301"/>
                    <a:pt x="167" y="1301"/>
                    <a:pt x="134" y="1268"/>
                  </a:cubicBezTo>
                  <a:lnTo>
                    <a:pt x="101" y="1268"/>
                  </a:lnTo>
                  <a:lnTo>
                    <a:pt x="34" y="1301"/>
                  </a:lnTo>
                  <a:cubicBezTo>
                    <a:pt x="34" y="1301"/>
                    <a:pt x="1" y="1301"/>
                    <a:pt x="1" y="1335"/>
                  </a:cubicBezTo>
                  <a:cubicBezTo>
                    <a:pt x="1" y="1368"/>
                    <a:pt x="1" y="1368"/>
                    <a:pt x="1" y="1401"/>
                  </a:cubicBezTo>
                  <a:cubicBezTo>
                    <a:pt x="1" y="1435"/>
                    <a:pt x="1" y="1468"/>
                    <a:pt x="34" y="1468"/>
                  </a:cubicBezTo>
                  <a:cubicBezTo>
                    <a:pt x="34" y="1501"/>
                    <a:pt x="67" y="1535"/>
                    <a:pt x="101" y="1535"/>
                  </a:cubicBezTo>
                  <a:lnTo>
                    <a:pt x="201" y="1535"/>
                  </a:lnTo>
                  <a:cubicBezTo>
                    <a:pt x="268" y="1535"/>
                    <a:pt x="301" y="1501"/>
                    <a:pt x="368" y="1501"/>
                  </a:cubicBezTo>
                  <a:cubicBezTo>
                    <a:pt x="401" y="1468"/>
                    <a:pt x="468" y="1401"/>
                    <a:pt x="501" y="1368"/>
                  </a:cubicBezTo>
                  <a:cubicBezTo>
                    <a:pt x="534" y="1301"/>
                    <a:pt x="601" y="1268"/>
                    <a:pt x="634" y="1201"/>
                  </a:cubicBezTo>
                  <a:cubicBezTo>
                    <a:pt x="634" y="1168"/>
                    <a:pt x="668" y="1101"/>
                    <a:pt x="701" y="1034"/>
                  </a:cubicBezTo>
                  <a:cubicBezTo>
                    <a:pt x="701" y="968"/>
                    <a:pt x="701" y="934"/>
                    <a:pt x="735" y="868"/>
                  </a:cubicBezTo>
                  <a:cubicBezTo>
                    <a:pt x="735" y="834"/>
                    <a:pt x="735" y="801"/>
                    <a:pt x="735" y="734"/>
                  </a:cubicBezTo>
                  <a:cubicBezTo>
                    <a:pt x="701" y="701"/>
                    <a:pt x="701" y="667"/>
                    <a:pt x="668" y="667"/>
                  </a:cubicBezTo>
                  <a:cubicBezTo>
                    <a:pt x="634" y="634"/>
                    <a:pt x="634" y="634"/>
                    <a:pt x="601" y="634"/>
                  </a:cubicBezTo>
                  <a:cubicBezTo>
                    <a:pt x="568" y="617"/>
                    <a:pt x="543" y="609"/>
                    <a:pt x="522" y="609"/>
                  </a:cubicBezTo>
                  <a:cubicBezTo>
                    <a:pt x="501" y="609"/>
                    <a:pt x="484" y="617"/>
                    <a:pt x="468" y="634"/>
                  </a:cubicBezTo>
                  <a:lnTo>
                    <a:pt x="334" y="634"/>
                  </a:lnTo>
                  <a:cubicBezTo>
                    <a:pt x="318" y="651"/>
                    <a:pt x="301" y="659"/>
                    <a:pt x="284" y="659"/>
                  </a:cubicBezTo>
                  <a:cubicBezTo>
                    <a:pt x="268" y="659"/>
                    <a:pt x="251" y="651"/>
                    <a:pt x="234" y="634"/>
                  </a:cubicBezTo>
                  <a:lnTo>
                    <a:pt x="201" y="634"/>
                  </a:lnTo>
                  <a:cubicBezTo>
                    <a:pt x="201" y="601"/>
                    <a:pt x="201" y="567"/>
                    <a:pt x="201" y="534"/>
                  </a:cubicBezTo>
                  <a:cubicBezTo>
                    <a:pt x="201" y="501"/>
                    <a:pt x="234" y="434"/>
                    <a:pt x="268" y="401"/>
                  </a:cubicBezTo>
                  <a:cubicBezTo>
                    <a:pt x="268" y="334"/>
                    <a:pt x="334" y="300"/>
                    <a:pt x="368" y="267"/>
                  </a:cubicBezTo>
                  <a:cubicBezTo>
                    <a:pt x="401" y="267"/>
                    <a:pt x="468" y="234"/>
                    <a:pt x="501" y="234"/>
                  </a:cubicBezTo>
                  <a:cubicBezTo>
                    <a:pt x="534" y="234"/>
                    <a:pt x="534" y="267"/>
                    <a:pt x="568" y="267"/>
                  </a:cubicBezTo>
                  <a:lnTo>
                    <a:pt x="634" y="267"/>
                  </a:lnTo>
                  <a:lnTo>
                    <a:pt x="668" y="234"/>
                  </a:lnTo>
                  <a:cubicBezTo>
                    <a:pt x="701" y="234"/>
                    <a:pt x="701" y="234"/>
                    <a:pt x="701" y="200"/>
                  </a:cubicBezTo>
                  <a:cubicBezTo>
                    <a:pt x="701" y="167"/>
                    <a:pt x="701" y="167"/>
                    <a:pt x="701" y="134"/>
                  </a:cubicBezTo>
                  <a:cubicBezTo>
                    <a:pt x="701" y="100"/>
                    <a:pt x="701" y="100"/>
                    <a:pt x="701" y="67"/>
                  </a:cubicBezTo>
                  <a:cubicBezTo>
                    <a:pt x="668" y="34"/>
                    <a:pt x="634" y="0"/>
                    <a:pt x="6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751;p54"/>
            <p:cNvSpPr/>
            <p:nvPr/>
          </p:nvSpPr>
          <p:spPr>
            <a:xfrm>
              <a:off x="3137400" y="2837475"/>
              <a:ext cx="19225" cy="41725"/>
            </a:xfrm>
            <a:custGeom>
              <a:avLst/>
              <a:gdLst/>
              <a:ahLst/>
              <a:cxnLst/>
              <a:rect l="l" t="t" r="r" b="b"/>
              <a:pathLst>
                <a:path w="769" h="1669" extrusionOk="0">
                  <a:moveTo>
                    <a:pt x="735" y="0"/>
                  </a:moveTo>
                  <a:lnTo>
                    <a:pt x="668" y="34"/>
                  </a:lnTo>
                  <a:cubicBezTo>
                    <a:pt x="668" y="34"/>
                    <a:pt x="635" y="67"/>
                    <a:pt x="635" y="67"/>
                  </a:cubicBezTo>
                  <a:cubicBezTo>
                    <a:pt x="635" y="101"/>
                    <a:pt x="635" y="101"/>
                    <a:pt x="635" y="134"/>
                  </a:cubicBezTo>
                  <a:lnTo>
                    <a:pt x="635" y="834"/>
                  </a:lnTo>
                  <a:cubicBezTo>
                    <a:pt x="635" y="934"/>
                    <a:pt x="601" y="1068"/>
                    <a:pt x="568" y="1168"/>
                  </a:cubicBezTo>
                  <a:cubicBezTo>
                    <a:pt x="535" y="1268"/>
                    <a:pt x="468" y="1335"/>
                    <a:pt x="401" y="1368"/>
                  </a:cubicBezTo>
                  <a:cubicBezTo>
                    <a:pt x="368" y="1385"/>
                    <a:pt x="335" y="1393"/>
                    <a:pt x="305" y="1393"/>
                  </a:cubicBezTo>
                  <a:cubicBezTo>
                    <a:pt x="276" y="1393"/>
                    <a:pt x="251" y="1385"/>
                    <a:pt x="234" y="1368"/>
                  </a:cubicBezTo>
                  <a:cubicBezTo>
                    <a:pt x="168" y="1301"/>
                    <a:pt x="168" y="1201"/>
                    <a:pt x="168" y="1101"/>
                  </a:cubicBezTo>
                  <a:lnTo>
                    <a:pt x="168" y="401"/>
                  </a:lnTo>
                  <a:cubicBezTo>
                    <a:pt x="168" y="367"/>
                    <a:pt x="168" y="367"/>
                    <a:pt x="168" y="334"/>
                  </a:cubicBezTo>
                  <a:lnTo>
                    <a:pt x="134" y="334"/>
                  </a:lnTo>
                  <a:lnTo>
                    <a:pt x="68" y="367"/>
                  </a:lnTo>
                  <a:cubicBezTo>
                    <a:pt x="68" y="367"/>
                    <a:pt x="34" y="401"/>
                    <a:pt x="34" y="401"/>
                  </a:cubicBezTo>
                  <a:cubicBezTo>
                    <a:pt x="34" y="434"/>
                    <a:pt x="34" y="467"/>
                    <a:pt x="34" y="467"/>
                  </a:cubicBezTo>
                  <a:lnTo>
                    <a:pt x="1" y="1235"/>
                  </a:lnTo>
                  <a:cubicBezTo>
                    <a:pt x="1" y="1335"/>
                    <a:pt x="34" y="1401"/>
                    <a:pt x="34" y="1468"/>
                  </a:cubicBezTo>
                  <a:cubicBezTo>
                    <a:pt x="68" y="1535"/>
                    <a:pt x="68" y="1568"/>
                    <a:pt x="101" y="1635"/>
                  </a:cubicBezTo>
                  <a:cubicBezTo>
                    <a:pt x="134" y="1668"/>
                    <a:pt x="201" y="1668"/>
                    <a:pt x="234" y="1668"/>
                  </a:cubicBezTo>
                  <a:cubicBezTo>
                    <a:pt x="268" y="1668"/>
                    <a:pt x="335" y="1668"/>
                    <a:pt x="368" y="1635"/>
                  </a:cubicBezTo>
                  <a:cubicBezTo>
                    <a:pt x="435" y="1602"/>
                    <a:pt x="501" y="1535"/>
                    <a:pt x="535" y="1468"/>
                  </a:cubicBezTo>
                  <a:cubicBezTo>
                    <a:pt x="568" y="1435"/>
                    <a:pt x="601" y="1368"/>
                    <a:pt x="635" y="1301"/>
                  </a:cubicBezTo>
                  <a:lnTo>
                    <a:pt x="635" y="1401"/>
                  </a:lnTo>
                  <a:cubicBezTo>
                    <a:pt x="635" y="1401"/>
                    <a:pt x="635" y="1401"/>
                    <a:pt x="635" y="1435"/>
                  </a:cubicBezTo>
                  <a:lnTo>
                    <a:pt x="668" y="1435"/>
                  </a:lnTo>
                  <a:lnTo>
                    <a:pt x="735" y="1401"/>
                  </a:lnTo>
                  <a:cubicBezTo>
                    <a:pt x="735" y="1368"/>
                    <a:pt x="768" y="1368"/>
                    <a:pt x="768" y="1368"/>
                  </a:cubicBezTo>
                  <a:cubicBezTo>
                    <a:pt x="768" y="1335"/>
                    <a:pt x="768" y="1301"/>
                    <a:pt x="768" y="1301"/>
                  </a:cubicBezTo>
                  <a:lnTo>
                    <a:pt x="768" y="34"/>
                  </a:lnTo>
                  <a:cubicBezTo>
                    <a:pt x="768" y="34"/>
                    <a:pt x="768" y="0"/>
                    <a:pt x="7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752;p54"/>
            <p:cNvSpPr/>
            <p:nvPr/>
          </p:nvSpPr>
          <p:spPr>
            <a:xfrm>
              <a:off x="3164925" y="2818300"/>
              <a:ext cx="3375" cy="48375"/>
            </a:xfrm>
            <a:custGeom>
              <a:avLst/>
              <a:gdLst/>
              <a:ahLst/>
              <a:cxnLst/>
              <a:rect l="l" t="t" r="r" b="b"/>
              <a:pathLst>
                <a:path w="135" h="1935" extrusionOk="0">
                  <a:moveTo>
                    <a:pt x="101" y="0"/>
                  </a:moveTo>
                  <a:lnTo>
                    <a:pt x="34" y="34"/>
                  </a:lnTo>
                  <a:cubicBezTo>
                    <a:pt x="34" y="67"/>
                    <a:pt x="1" y="67"/>
                    <a:pt x="1" y="100"/>
                  </a:cubicBezTo>
                  <a:cubicBezTo>
                    <a:pt x="1" y="100"/>
                    <a:pt x="1" y="134"/>
                    <a:pt x="1" y="134"/>
                  </a:cubicBezTo>
                  <a:lnTo>
                    <a:pt x="1" y="1868"/>
                  </a:lnTo>
                  <a:cubicBezTo>
                    <a:pt x="1" y="1902"/>
                    <a:pt x="1" y="1902"/>
                    <a:pt x="1" y="1935"/>
                  </a:cubicBezTo>
                  <a:lnTo>
                    <a:pt x="34" y="1935"/>
                  </a:lnTo>
                  <a:lnTo>
                    <a:pt x="101" y="1868"/>
                  </a:lnTo>
                  <a:cubicBezTo>
                    <a:pt x="134" y="1868"/>
                    <a:pt x="134" y="1868"/>
                    <a:pt x="134" y="1835"/>
                  </a:cubicBezTo>
                  <a:cubicBezTo>
                    <a:pt x="134" y="1835"/>
                    <a:pt x="134" y="1802"/>
                    <a:pt x="134" y="1802"/>
                  </a:cubicBezTo>
                  <a:lnTo>
                    <a:pt x="134" y="34"/>
                  </a:lnTo>
                  <a:cubicBezTo>
                    <a:pt x="134" y="34"/>
                    <a:pt x="134" y="34"/>
                    <a:pt x="1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753;p54"/>
            <p:cNvSpPr/>
            <p:nvPr/>
          </p:nvSpPr>
          <p:spPr>
            <a:xfrm>
              <a:off x="3172425" y="2811000"/>
              <a:ext cx="15050" cy="45800"/>
            </a:xfrm>
            <a:custGeom>
              <a:avLst/>
              <a:gdLst/>
              <a:ahLst/>
              <a:cxnLst/>
              <a:rect l="l" t="t" r="r" b="b"/>
              <a:pathLst>
                <a:path w="602" h="1832" extrusionOk="0">
                  <a:moveTo>
                    <a:pt x="272" y="0"/>
                  </a:moveTo>
                  <a:cubicBezTo>
                    <a:pt x="268" y="0"/>
                    <a:pt x="268" y="9"/>
                    <a:pt x="268" y="25"/>
                  </a:cubicBezTo>
                  <a:lnTo>
                    <a:pt x="201" y="59"/>
                  </a:lnTo>
                  <a:cubicBezTo>
                    <a:pt x="168" y="59"/>
                    <a:pt x="168" y="92"/>
                    <a:pt x="168" y="92"/>
                  </a:cubicBezTo>
                  <a:cubicBezTo>
                    <a:pt x="168" y="125"/>
                    <a:pt x="168" y="125"/>
                    <a:pt x="168" y="159"/>
                  </a:cubicBezTo>
                  <a:lnTo>
                    <a:pt x="168" y="559"/>
                  </a:lnTo>
                  <a:lnTo>
                    <a:pt x="34" y="626"/>
                  </a:lnTo>
                  <a:cubicBezTo>
                    <a:pt x="34" y="659"/>
                    <a:pt x="1" y="659"/>
                    <a:pt x="1" y="693"/>
                  </a:cubicBezTo>
                  <a:cubicBezTo>
                    <a:pt x="1" y="693"/>
                    <a:pt x="1" y="726"/>
                    <a:pt x="1" y="726"/>
                  </a:cubicBezTo>
                  <a:lnTo>
                    <a:pt x="1" y="826"/>
                  </a:lnTo>
                  <a:cubicBezTo>
                    <a:pt x="1" y="826"/>
                    <a:pt x="1" y="859"/>
                    <a:pt x="1" y="859"/>
                  </a:cubicBezTo>
                  <a:cubicBezTo>
                    <a:pt x="1" y="876"/>
                    <a:pt x="9" y="884"/>
                    <a:pt x="18" y="884"/>
                  </a:cubicBezTo>
                  <a:cubicBezTo>
                    <a:pt x="26" y="884"/>
                    <a:pt x="34" y="876"/>
                    <a:pt x="34" y="859"/>
                  </a:cubicBezTo>
                  <a:lnTo>
                    <a:pt x="168" y="793"/>
                  </a:lnTo>
                  <a:lnTo>
                    <a:pt x="168" y="1493"/>
                  </a:lnTo>
                  <a:cubicBezTo>
                    <a:pt x="168" y="1593"/>
                    <a:pt x="168" y="1693"/>
                    <a:pt x="234" y="1793"/>
                  </a:cubicBezTo>
                  <a:cubicBezTo>
                    <a:pt x="249" y="1821"/>
                    <a:pt x="269" y="1832"/>
                    <a:pt x="295" y="1832"/>
                  </a:cubicBezTo>
                  <a:cubicBezTo>
                    <a:pt x="330" y="1832"/>
                    <a:pt x="377" y="1813"/>
                    <a:pt x="435" y="1793"/>
                  </a:cubicBezTo>
                  <a:lnTo>
                    <a:pt x="568" y="1727"/>
                  </a:lnTo>
                  <a:cubicBezTo>
                    <a:pt x="568" y="1727"/>
                    <a:pt x="568" y="1693"/>
                    <a:pt x="601" y="1693"/>
                  </a:cubicBezTo>
                  <a:cubicBezTo>
                    <a:pt x="601" y="1660"/>
                    <a:pt x="601" y="1660"/>
                    <a:pt x="601" y="1627"/>
                  </a:cubicBezTo>
                  <a:lnTo>
                    <a:pt x="601" y="1560"/>
                  </a:lnTo>
                  <a:cubicBezTo>
                    <a:pt x="601" y="1526"/>
                    <a:pt x="601" y="1526"/>
                    <a:pt x="601" y="1493"/>
                  </a:cubicBezTo>
                  <a:lnTo>
                    <a:pt x="568" y="1493"/>
                  </a:lnTo>
                  <a:lnTo>
                    <a:pt x="468" y="1560"/>
                  </a:lnTo>
                  <a:lnTo>
                    <a:pt x="335" y="1560"/>
                  </a:lnTo>
                  <a:cubicBezTo>
                    <a:pt x="335" y="1526"/>
                    <a:pt x="335" y="1526"/>
                    <a:pt x="335" y="1493"/>
                  </a:cubicBezTo>
                  <a:cubicBezTo>
                    <a:pt x="335" y="1460"/>
                    <a:pt x="335" y="1426"/>
                    <a:pt x="335" y="1393"/>
                  </a:cubicBezTo>
                  <a:lnTo>
                    <a:pt x="301" y="693"/>
                  </a:lnTo>
                  <a:lnTo>
                    <a:pt x="501" y="559"/>
                  </a:lnTo>
                  <a:cubicBezTo>
                    <a:pt x="535" y="559"/>
                    <a:pt x="535" y="559"/>
                    <a:pt x="535" y="526"/>
                  </a:cubicBezTo>
                  <a:cubicBezTo>
                    <a:pt x="535" y="526"/>
                    <a:pt x="535" y="492"/>
                    <a:pt x="535" y="459"/>
                  </a:cubicBezTo>
                  <a:lnTo>
                    <a:pt x="535" y="392"/>
                  </a:lnTo>
                  <a:cubicBezTo>
                    <a:pt x="535" y="359"/>
                    <a:pt x="535" y="359"/>
                    <a:pt x="535" y="359"/>
                  </a:cubicBezTo>
                  <a:cubicBezTo>
                    <a:pt x="535" y="342"/>
                    <a:pt x="535" y="334"/>
                    <a:pt x="531" y="334"/>
                  </a:cubicBezTo>
                  <a:cubicBezTo>
                    <a:pt x="526" y="334"/>
                    <a:pt x="518" y="342"/>
                    <a:pt x="501" y="359"/>
                  </a:cubicBezTo>
                  <a:lnTo>
                    <a:pt x="301" y="459"/>
                  </a:lnTo>
                  <a:lnTo>
                    <a:pt x="301" y="59"/>
                  </a:lnTo>
                  <a:cubicBezTo>
                    <a:pt x="301" y="25"/>
                    <a:pt x="301" y="25"/>
                    <a:pt x="301" y="25"/>
                  </a:cubicBezTo>
                  <a:cubicBezTo>
                    <a:pt x="284" y="9"/>
                    <a:pt x="276" y="0"/>
                    <a:pt x="2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754;p54"/>
            <p:cNvSpPr/>
            <p:nvPr/>
          </p:nvSpPr>
          <p:spPr>
            <a:xfrm>
              <a:off x="3190775" y="2809950"/>
              <a:ext cx="17550" cy="39025"/>
            </a:xfrm>
            <a:custGeom>
              <a:avLst/>
              <a:gdLst/>
              <a:ahLst/>
              <a:cxnLst/>
              <a:rect l="l" t="t" r="r" b="b"/>
              <a:pathLst>
                <a:path w="702" h="1561" extrusionOk="0">
                  <a:moveTo>
                    <a:pt x="501" y="1"/>
                  </a:moveTo>
                  <a:cubicBezTo>
                    <a:pt x="468" y="1"/>
                    <a:pt x="401" y="34"/>
                    <a:pt x="368" y="67"/>
                  </a:cubicBezTo>
                  <a:cubicBezTo>
                    <a:pt x="301" y="101"/>
                    <a:pt x="268" y="134"/>
                    <a:pt x="201" y="167"/>
                  </a:cubicBezTo>
                  <a:cubicBezTo>
                    <a:pt x="134" y="268"/>
                    <a:pt x="68" y="368"/>
                    <a:pt x="34" y="501"/>
                  </a:cubicBezTo>
                  <a:cubicBezTo>
                    <a:pt x="34" y="534"/>
                    <a:pt x="34" y="601"/>
                    <a:pt x="34" y="668"/>
                  </a:cubicBezTo>
                  <a:cubicBezTo>
                    <a:pt x="34" y="735"/>
                    <a:pt x="34" y="801"/>
                    <a:pt x="68" y="868"/>
                  </a:cubicBezTo>
                  <a:cubicBezTo>
                    <a:pt x="115" y="892"/>
                    <a:pt x="162" y="915"/>
                    <a:pt x="209" y="915"/>
                  </a:cubicBezTo>
                  <a:cubicBezTo>
                    <a:pt x="229" y="915"/>
                    <a:pt x="248" y="911"/>
                    <a:pt x="268" y="901"/>
                  </a:cubicBezTo>
                  <a:lnTo>
                    <a:pt x="401" y="868"/>
                  </a:lnTo>
                  <a:lnTo>
                    <a:pt x="501" y="868"/>
                  </a:lnTo>
                  <a:cubicBezTo>
                    <a:pt x="535" y="868"/>
                    <a:pt x="535" y="868"/>
                    <a:pt x="568" y="901"/>
                  </a:cubicBezTo>
                  <a:cubicBezTo>
                    <a:pt x="568" y="935"/>
                    <a:pt x="568" y="935"/>
                    <a:pt x="568" y="968"/>
                  </a:cubicBezTo>
                  <a:cubicBezTo>
                    <a:pt x="535" y="1001"/>
                    <a:pt x="535" y="1035"/>
                    <a:pt x="535" y="1068"/>
                  </a:cubicBezTo>
                  <a:cubicBezTo>
                    <a:pt x="501" y="1101"/>
                    <a:pt x="501" y="1135"/>
                    <a:pt x="468" y="1135"/>
                  </a:cubicBezTo>
                  <a:cubicBezTo>
                    <a:pt x="468" y="1168"/>
                    <a:pt x="434" y="1202"/>
                    <a:pt x="434" y="1235"/>
                  </a:cubicBezTo>
                  <a:cubicBezTo>
                    <a:pt x="401" y="1235"/>
                    <a:pt x="368" y="1268"/>
                    <a:pt x="334" y="1268"/>
                  </a:cubicBezTo>
                  <a:cubicBezTo>
                    <a:pt x="301" y="1302"/>
                    <a:pt x="268" y="1335"/>
                    <a:pt x="234" y="1335"/>
                  </a:cubicBezTo>
                  <a:cubicBezTo>
                    <a:pt x="201" y="1335"/>
                    <a:pt x="168" y="1302"/>
                    <a:pt x="134" y="1268"/>
                  </a:cubicBezTo>
                  <a:lnTo>
                    <a:pt x="101" y="1268"/>
                  </a:lnTo>
                  <a:lnTo>
                    <a:pt x="34" y="1302"/>
                  </a:lnTo>
                  <a:cubicBezTo>
                    <a:pt x="1" y="1302"/>
                    <a:pt x="1" y="1335"/>
                    <a:pt x="1" y="1335"/>
                  </a:cubicBezTo>
                  <a:cubicBezTo>
                    <a:pt x="1" y="1368"/>
                    <a:pt x="1" y="1402"/>
                    <a:pt x="1" y="1402"/>
                  </a:cubicBezTo>
                  <a:cubicBezTo>
                    <a:pt x="1" y="1468"/>
                    <a:pt x="34" y="1535"/>
                    <a:pt x="101" y="1535"/>
                  </a:cubicBezTo>
                  <a:cubicBezTo>
                    <a:pt x="118" y="1552"/>
                    <a:pt x="134" y="1560"/>
                    <a:pt x="151" y="1560"/>
                  </a:cubicBezTo>
                  <a:cubicBezTo>
                    <a:pt x="168" y="1560"/>
                    <a:pt x="184" y="1552"/>
                    <a:pt x="201" y="1535"/>
                  </a:cubicBezTo>
                  <a:cubicBezTo>
                    <a:pt x="268" y="1535"/>
                    <a:pt x="301" y="1535"/>
                    <a:pt x="368" y="1502"/>
                  </a:cubicBezTo>
                  <a:cubicBezTo>
                    <a:pt x="401" y="1468"/>
                    <a:pt x="468" y="1435"/>
                    <a:pt x="501" y="1368"/>
                  </a:cubicBezTo>
                  <a:cubicBezTo>
                    <a:pt x="535" y="1335"/>
                    <a:pt x="568" y="1268"/>
                    <a:pt x="601" y="1235"/>
                  </a:cubicBezTo>
                  <a:cubicBezTo>
                    <a:pt x="635" y="1168"/>
                    <a:pt x="668" y="1101"/>
                    <a:pt x="701" y="1035"/>
                  </a:cubicBezTo>
                  <a:cubicBezTo>
                    <a:pt x="701" y="1001"/>
                    <a:pt x="701" y="935"/>
                    <a:pt x="701" y="868"/>
                  </a:cubicBezTo>
                  <a:cubicBezTo>
                    <a:pt x="701" y="835"/>
                    <a:pt x="701" y="801"/>
                    <a:pt x="701" y="768"/>
                  </a:cubicBezTo>
                  <a:cubicBezTo>
                    <a:pt x="701" y="735"/>
                    <a:pt x="668" y="701"/>
                    <a:pt x="668" y="668"/>
                  </a:cubicBezTo>
                  <a:cubicBezTo>
                    <a:pt x="635" y="668"/>
                    <a:pt x="601" y="634"/>
                    <a:pt x="568" y="634"/>
                  </a:cubicBezTo>
                  <a:lnTo>
                    <a:pt x="434" y="634"/>
                  </a:lnTo>
                  <a:lnTo>
                    <a:pt x="334" y="668"/>
                  </a:lnTo>
                  <a:lnTo>
                    <a:pt x="234" y="668"/>
                  </a:lnTo>
                  <a:cubicBezTo>
                    <a:pt x="201" y="668"/>
                    <a:pt x="201" y="634"/>
                    <a:pt x="201" y="634"/>
                  </a:cubicBezTo>
                  <a:cubicBezTo>
                    <a:pt x="201" y="601"/>
                    <a:pt x="201" y="568"/>
                    <a:pt x="201" y="568"/>
                  </a:cubicBezTo>
                  <a:cubicBezTo>
                    <a:pt x="201" y="501"/>
                    <a:pt x="201" y="434"/>
                    <a:pt x="234" y="401"/>
                  </a:cubicBezTo>
                  <a:cubicBezTo>
                    <a:pt x="268" y="368"/>
                    <a:pt x="334" y="301"/>
                    <a:pt x="368" y="301"/>
                  </a:cubicBezTo>
                  <a:cubicBezTo>
                    <a:pt x="401" y="268"/>
                    <a:pt x="434" y="234"/>
                    <a:pt x="501" y="234"/>
                  </a:cubicBezTo>
                  <a:cubicBezTo>
                    <a:pt x="535" y="234"/>
                    <a:pt x="535" y="268"/>
                    <a:pt x="568" y="268"/>
                  </a:cubicBezTo>
                  <a:cubicBezTo>
                    <a:pt x="568" y="284"/>
                    <a:pt x="568" y="293"/>
                    <a:pt x="572" y="293"/>
                  </a:cubicBezTo>
                  <a:cubicBezTo>
                    <a:pt x="576" y="293"/>
                    <a:pt x="585" y="284"/>
                    <a:pt x="601" y="268"/>
                  </a:cubicBezTo>
                  <a:lnTo>
                    <a:pt x="668" y="234"/>
                  </a:lnTo>
                  <a:cubicBezTo>
                    <a:pt x="668" y="234"/>
                    <a:pt x="701" y="234"/>
                    <a:pt x="701" y="201"/>
                  </a:cubicBezTo>
                  <a:cubicBezTo>
                    <a:pt x="701" y="201"/>
                    <a:pt x="701" y="167"/>
                    <a:pt x="701" y="167"/>
                  </a:cubicBezTo>
                  <a:cubicBezTo>
                    <a:pt x="701" y="134"/>
                    <a:pt x="701" y="101"/>
                    <a:pt x="668" y="67"/>
                  </a:cubicBezTo>
                  <a:cubicBezTo>
                    <a:pt x="668" y="34"/>
                    <a:pt x="635" y="34"/>
                    <a:pt x="6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755;p54"/>
            <p:cNvSpPr/>
            <p:nvPr/>
          </p:nvSpPr>
          <p:spPr>
            <a:xfrm>
              <a:off x="2927250" y="3102675"/>
              <a:ext cx="24225" cy="54000"/>
            </a:xfrm>
            <a:custGeom>
              <a:avLst/>
              <a:gdLst/>
              <a:ahLst/>
              <a:cxnLst/>
              <a:rect l="l" t="t" r="r" b="b"/>
              <a:pathLst>
                <a:path w="969" h="2160" extrusionOk="0">
                  <a:moveTo>
                    <a:pt x="635" y="267"/>
                  </a:moveTo>
                  <a:cubicBezTo>
                    <a:pt x="668" y="267"/>
                    <a:pt x="701" y="267"/>
                    <a:pt x="735" y="300"/>
                  </a:cubicBezTo>
                  <a:cubicBezTo>
                    <a:pt x="768" y="334"/>
                    <a:pt x="768" y="400"/>
                    <a:pt x="802" y="434"/>
                  </a:cubicBezTo>
                  <a:cubicBezTo>
                    <a:pt x="802" y="500"/>
                    <a:pt x="802" y="567"/>
                    <a:pt x="802" y="600"/>
                  </a:cubicBezTo>
                  <a:lnTo>
                    <a:pt x="802" y="1001"/>
                  </a:lnTo>
                  <a:cubicBezTo>
                    <a:pt x="802" y="1067"/>
                    <a:pt x="802" y="1134"/>
                    <a:pt x="802" y="1201"/>
                  </a:cubicBezTo>
                  <a:cubicBezTo>
                    <a:pt x="768" y="1268"/>
                    <a:pt x="768" y="1334"/>
                    <a:pt x="735" y="1368"/>
                  </a:cubicBezTo>
                  <a:cubicBezTo>
                    <a:pt x="701" y="1434"/>
                    <a:pt x="668" y="1501"/>
                    <a:pt x="635" y="1534"/>
                  </a:cubicBezTo>
                  <a:cubicBezTo>
                    <a:pt x="601" y="1601"/>
                    <a:pt x="535" y="1635"/>
                    <a:pt x="501" y="1668"/>
                  </a:cubicBezTo>
                  <a:lnTo>
                    <a:pt x="201" y="1835"/>
                  </a:lnTo>
                  <a:lnTo>
                    <a:pt x="201" y="467"/>
                  </a:lnTo>
                  <a:lnTo>
                    <a:pt x="468" y="300"/>
                  </a:lnTo>
                  <a:cubicBezTo>
                    <a:pt x="535" y="267"/>
                    <a:pt x="568" y="267"/>
                    <a:pt x="635" y="267"/>
                  </a:cubicBezTo>
                  <a:close/>
                  <a:moveTo>
                    <a:pt x="635" y="0"/>
                  </a:moveTo>
                  <a:cubicBezTo>
                    <a:pt x="568" y="0"/>
                    <a:pt x="501" y="33"/>
                    <a:pt x="435" y="67"/>
                  </a:cubicBezTo>
                  <a:lnTo>
                    <a:pt x="68" y="300"/>
                  </a:lnTo>
                  <a:cubicBezTo>
                    <a:pt x="34" y="300"/>
                    <a:pt x="34" y="334"/>
                    <a:pt x="34" y="334"/>
                  </a:cubicBezTo>
                  <a:cubicBezTo>
                    <a:pt x="34" y="367"/>
                    <a:pt x="34" y="367"/>
                    <a:pt x="34" y="400"/>
                  </a:cubicBezTo>
                  <a:lnTo>
                    <a:pt x="34" y="2102"/>
                  </a:lnTo>
                  <a:cubicBezTo>
                    <a:pt x="1" y="2135"/>
                    <a:pt x="1" y="2135"/>
                    <a:pt x="34" y="2135"/>
                  </a:cubicBezTo>
                  <a:cubicBezTo>
                    <a:pt x="34" y="2152"/>
                    <a:pt x="34" y="2160"/>
                    <a:pt x="38" y="2160"/>
                  </a:cubicBezTo>
                  <a:cubicBezTo>
                    <a:pt x="43" y="2160"/>
                    <a:pt x="51" y="2152"/>
                    <a:pt x="68" y="2135"/>
                  </a:cubicBezTo>
                  <a:lnTo>
                    <a:pt x="468" y="1901"/>
                  </a:lnTo>
                  <a:cubicBezTo>
                    <a:pt x="535" y="1868"/>
                    <a:pt x="601" y="1801"/>
                    <a:pt x="668" y="1768"/>
                  </a:cubicBezTo>
                  <a:cubicBezTo>
                    <a:pt x="735" y="1668"/>
                    <a:pt x="768" y="1601"/>
                    <a:pt x="835" y="1534"/>
                  </a:cubicBezTo>
                  <a:cubicBezTo>
                    <a:pt x="868" y="1434"/>
                    <a:pt x="902" y="1334"/>
                    <a:pt x="935" y="1234"/>
                  </a:cubicBezTo>
                  <a:cubicBezTo>
                    <a:pt x="935" y="1134"/>
                    <a:pt x="968" y="1034"/>
                    <a:pt x="968" y="934"/>
                  </a:cubicBezTo>
                  <a:lnTo>
                    <a:pt x="968" y="500"/>
                  </a:lnTo>
                  <a:cubicBezTo>
                    <a:pt x="935" y="400"/>
                    <a:pt x="935" y="300"/>
                    <a:pt x="902" y="234"/>
                  </a:cubicBezTo>
                  <a:cubicBezTo>
                    <a:pt x="868" y="167"/>
                    <a:pt x="835" y="100"/>
                    <a:pt x="802" y="67"/>
                  </a:cubicBezTo>
                  <a:cubicBezTo>
                    <a:pt x="768" y="33"/>
                    <a:pt x="701" y="0"/>
                    <a:pt x="63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756;p54"/>
            <p:cNvSpPr/>
            <p:nvPr/>
          </p:nvSpPr>
          <p:spPr>
            <a:xfrm>
              <a:off x="2957275" y="3091825"/>
              <a:ext cx="4200" cy="48400"/>
            </a:xfrm>
            <a:custGeom>
              <a:avLst/>
              <a:gdLst/>
              <a:ahLst/>
              <a:cxnLst/>
              <a:rect l="l" t="t" r="r" b="b"/>
              <a:pathLst>
                <a:path w="168" h="1936" extrusionOk="0">
                  <a:moveTo>
                    <a:pt x="134" y="0"/>
                  </a:moveTo>
                  <a:lnTo>
                    <a:pt x="34" y="67"/>
                  </a:lnTo>
                  <a:cubicBezTo>
                    <a:pt x="1" y="67"/>
                    <a:pt x="1" y="67"/>
                    <a:pt x="1" y="100"/>
                  </a:cubicBezTo>
                  <a:cubicBezTo>
                    <a:pt x="1" y="100"/>
                    <a:pt x="1" y="134"/>
                    <a:pt x="1" y="167"/>
                  </a:cubicBezTo>
                  <a:lnTo>
                    <a:pt x="1" y="301"/>
                  </a:lnTo>
                  <a:cubicBezTo>
                    <a:pt x="1" y="334"/>
                    <a:pt x="1" y="334"/>
                    <a:pt x="1" y="334"/>
                  </a:cubicBezTo>
                  <a:cubicBezTo>
                    <a:pt x="1" y="351"/>
                    <a:pt x="1" y="359"/>
                    <a:pt x="5" y="359"/>
                  </a:cubicBezTo>
                  <a:cubicBezTo>
                    <a:pt x="9" y="359"/>
                    <a:pt x="17" y="351"/>
                    <a:pt x="34" y="334"/>
                  </a:cubicBezTo>
                  <a:lnTo>
                    <a:pt x="134" y="301"/>
                  </a:lnTo>
                  <a:cubicBezTo>
                    <a:pt x="134" y="301"/>
                    <a:pt x="134" y="267"/>
                    <a:pt x="168" y="267"/>
                  </a:cubicBezTo>
                  <a:cubicBezTo>
                    <a:pt x="168" y="234"/>
                    <a:pt x="168" y="201"/>
                    <a:pt x="168" y="201"/>
                  </a:cubicBezTo>
                  <a:lnTo>
                    <a:pt x="168" y="34"/>
                  </a:lnTo>
                  <a:cubicBezTo>
                    <a:pt x="168" y="34"/>
                    <a:pt x="168" y="0"/>
                    <a:pt x="168" y="0"/>
                  </a:cubicBezTo>
                  <a:close/>
                  <a:moveTo>
                    <a:pt x="134" y="501"/>
                  </a:moveTo>
                  <a:lnTo>
                    <a:pt x="68" y="534"/>
                  </a:lnTo>
                  <a:cubicBezTo>
                    <a:pt x="34" y="534"/>
                    <a:pt x="34" y="567"/>
                    <a:pt x="34" y="567"/>
                  </a:cubicBezTo>
                  <a:cubicBezTo>
                    <a:pt x="34" y="601"/>
                    <a:pt x="34" y="601"/>
                    <a:pt x="34" y="634"/>
                  </a:cubicBezTo>
                  <a:lnTo>
                    <a:pt x="34" y="1868"/>
                  </a:lnTo>
                  <a:cubicBezTo>
                    <a:pt x="34" y="1902"/>
                    <a:pt x="34" y="1902"/>
                    <a:pt x="34" y="1935"/>
                  </a:cubicBezTo>
                  <a:lnTo>
                    <a:pt x="68" y="1935"/>
                  </a:lnTo>
                  <a:lnTo>
                    <a:pt x="134" y="1902"/>
                  </a:lnTo>
                  <a:cubicBezTo>
                    <a:pt x="134" y="1868"/>
                    <a:pt x="134" y="1868"/>
                    <a:pt x="168" y="1835"/>
                  </a:cubicBezTo>
                  <a:cubicBezTo>
                    <a:pt x="168" y="1835"/>
                    <a:pt x="168" y="1802"/>
                    <a:pt x="168" y="1802"/>
                  </a:cubicBezTo>
                  <a:lnTo>
                    <a:pt x="168" y="534"/>
                  </a:lnTo>
                  <a:cubicBezTo>
                    <a:pt x="168" y="534"/>
                    <a:pt x="168" y="501"/>
                    <a:pt x="168" y="50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757;p54"/>
            <p:cNvSpPr/>
            <p:nvPr/>
          </p:nvSpPr>
          <p:spPr>
            <a:xfrm>
              <a:off x="2965625" y="3093500"/>
              <a:ext cx="18375" cy="39200"/>
            </a:xfrm>
            <a:custGeom>
              <a:avLst/>
              <a:gdLst/>
              <a:ahLst/>
              <a:cxnLst/>
              <a:rect l="l" t="t" r="r" b="b"/>
              <a:pathLst>
                <a:path w="735" h="1568" extrusionOk="0">
                  <a:moveTo>
                    <a:pt x="534" y="0"/>
                  </a:moveTo>
                  <a:cubicBezTo>
                    <a:pt x="467" y="33"/>
                    <a:pt x="434" y="33"/>
                    <a:pt x="367" y="67"/>
                  </a:cubicBezTo>
                  <a:cubicBezTo>
                    <a:pt x="334" y="100"/>
                    <a:pt x="267" y="134"/>
                    <a:pt x="234" y="167"/>
                  </a:cubicBezTo>
                  <a:cubicBezTo>
                    <a:pt x="201" y="234"/>
                    <a:pt x="167" y="267"/>
                    <a:pt x="134" y="334"/>
                  </a:cubicBezTo>
                  <a:cubicBezTo>
                    <a:pt x="100" y="367"/>
                    <a:pt x="67" y="434"/>
                    <a:pt x="67" y="500"/>
                  </a:cubicBezTo>
                  <a:cubicBezTo>
                    <a:pt x="34" y="534"/>
                    <a:pt x="34" y="601"/>
                    <a:pt x="34" y="667"/>
                  </a:cubicBezTo>
                  <a:cubicBezTo>
                    <a:pt x="34" y="734"/>
                    <a:pt x="67" y="801"/>
                    <a:pt x="100" y="867"/>
                  </a:cubicBezTo>
                  <a:cubicBezTo>
                    <a:pt x="124" y="891"/>
                    <a:pt x="164" y="915"/>
                    <a:pt x="221" y="915"/>
                  </a:cubicBezTo>
                  <a:cubicBezTo>
                    <a:pt x="245" y="915"/>
                    <a:pt x="271" y="911"/>
                    <a:pt x="301" y="901"/>
                  </a:cubicBezTo>
                  <a:lnTo>
                    <a:pt x="434" y="867"/>
                  </a:lnTo>
                  <a:lnTo>
                    <a:pt x="534" y="867"/>
                  </a:lnTo>
                  <a:cubicBezTo>
                    <a:pt x="534" y="867"/>
                    <a:pt x="567" y="867"/>
                    <a:pt x="567" y="901"/>
                  </a:cubicBezTo>
                  <a:cubicBezTo>
                    <a:pt x="567" y="934"/>
                    <a:pt x="567" y="934"/>
                    <a:pt x="567" y="967"/>
                  </a:cubicBezTo>
                  <a:cubicBezTo>
                    <a:pt x="567" y="1001"/>
                    <a:pt x="567" y="1034"/>
                    <a:pt x="534" y="1068"/>
                  </a:cubicBezTo>
                  <a:cubicBezTo>
                    <a:pt x="534" y="1101"/>
                    <a:pt x="534" y="1134"/>
                    <a:pt x="501" y="1168"/>
                  </a:cubicBezTo>
                  <a:lnTo>
                    <a:pt x="434" y="1234"/>
                  </a:lnTo>
                  <a:cubicBezTo>
                    <a:pt x="401" y="1234"/>
                    <a:pt x="401" y="1268"/>
                    <a:pt x="367" y="1268"/>
                  </a:cubicBezTo>
                  <a:cubicBezTo>
                    <a:pt x="334" y="1301"/>
                    <a:pt x="267" y="1334"/>
                    <a:pt x="234" y="1334"/>
                  </a:cubicBezTo>
                  <a:cubicBezTo>
                    <a:pt x="201" y="1334"/>
                    <a:pt x="167" y="1301"/>
                    <a:pt x="167" y="1268"/>
                  </a:cubicBezTo>
                  <a:lnTo>
                    <a:pt x="100" y="1268"/>
                  </a:lnTo>
                  <a:lnTo>
                    <a:pt x="34" y="1301"/>
                  </a:lnTo>
                  <a:cubicBezTo>
                    <a:pt x="34" y="1334"/>
                    <a:pt x="34" y="1334"/>
                    <a:pt x="0" y="1368"/>
                  </a:cubicBezTo>
                  <a:cubicBezTo>
                    <a:pt x="0" y="1368"/>
                    <a:pt x="0" y="1401"/>
                    <a:pt x="0" y="1401"/>
                  </a:cubicBezTo>
                  <a:cubicBezTo>
                    <a:pt x="0" y="1434"/>
                    <a:pt x="34" y="1468"/>
                    <a:pt x="34" y="1501"/>
                  </a:cubicBezTo>
                  <a:cubicBezTo>
                    <a:pt x="67" y="1535"/>
                    <a:pt x="67" y="1535"/>
                    <a:pt x="100" y="1568"/>
                  </a:cubicBezTo>
                  <a:lnTo>
                    <a:pt x="234" y="1568"/>
                  </a:lnTo>
                  <a:cubicBezTo>
                    <a:pt x="267" y="1535"/>
                    <a:pt x="334" y="1535"/>
                    <a:pt x="367" y="1501"/>
                  </a:cubicBezTo>
                  <a:cubicBezTo>
                    <a:pt x="434" y="1468"/>
                    <a:pt x="467" y="1434"/>
                    <a:pt x="534" y="1368"/>
                  </a:cubicBezTo>
                  <a:cubicBezTo>
                    <a:pt x="567" y="1334"/>
                    <a:pt x="601" y="1268"/>
                    <a:pt x="634" y="1234"/>
                  </a:cubicBezTo>
                  <a:cubicBezTo>
                    <a:pt x="668" y="1168"/>
                    <a:pt x="701" y="1101"/>
                    <a:pt x="701" y="1068"/>
                  </a:cubicBezTo>
                  <a:cubicBezTo>
                    <a:pt x="734" y="1001"/>
                    <a:pt x="734" y="934"/>
                    <a:pt x="734" y="867"/>
                  </a:cubicBezTo>
                  <a:cubicBezTo>
                    <a:pt x="734" y="834"/>
                    <a:pt x="734" y="801"/>
                    <a:pt x="734" y="767"/>
                  </a:cubicBezTo>
                  <a:cubicBezTo>
                    <a:pt x="734" y="734"/>
                    <a:pt x="701" y="701"/>
                    <a:pt x="701" y="667"/>
                  </a:cubicBezTo>
                  <a:cubicBezTo>
                    <a:pt x="668" y="634"/>
                    <a:pt x="634" y="634"/>
                    <a:pt x="601" y="634"/>
                  </a:cubicBezTo>
                  <a:lnTo>
                    <a:pt x="467" y="634"/>
                  </a:lnTo>
                  <a:lnTo>
                    <a:pt x="334" y="667"/>
                  </a:lnTo>
                  <a:lnTo>
                    <a:pt x="267" y="667"/>
                  </a:lnTo>
                  <a:cubicBezTo>
                    <a:pt x="234" y="667"/>
                    <a:pt x="234" y="634"/>
                    <a:pt x="201" y="634"/>
                  </a:cubicBezTo>
                  <a:cubicBezTo>
                    <a:pt x="201" y="601"/>
                    <a:pt x="201" y="567"/>
                    <a:pt x="201" y="567"/>
                  </a:cubicBezTo>
                  <a:cubicBezTo>
                    <a:pt x="201" y="500"/>
                    <a:pt x="234" y="467"/>
                    <a:pt x="267" y="400"/>
                  </a:cubicBezTo>
                  <a:cubicBezTo>
                    <a:pt x="301" y="367"/>
                    <a:pt x="334" y="300"/>
                    <a:pt x="401" y="300"/>
                  </a:cubicBezTo>
                  <a:cubicBezTo>
                    <a:pt x="434" y="267"/>
                    <a:pt x="467" y="267"/>
                    <a:pt x="501" y="267"/>
                  </a:cubicBezTo>
                  <a:cubicBezTo>
                    <a:pt x="512" y="256"/>
                    <a:pt x="523" y="252"/>
                    <a:pt x="533" y="252"/>
                  </a:cubicBezTo>
                  <a:cubicBezTo>
                    <a:pt x="553" y="252"/>
                    <a:pt x="567" y="267"/>
                    <a:pt x="567" y="267"/>
                  </a:cubicBezTo>
                  <a:cubicBezTo>
                    <a:pt x="584" y="284"/>
                    <a:pt x="592" y="292"/>
                    <a:pt x="597" y="292"/>
                  </a:cubicBezTo>
                  <a:cubicBezTo>
                    <a:pt x="601" y="292"/>
                    <a:pt x="601" y="284"/>
                    <a:pt x="601" y="267"/>
                  </a:cubicBezTo>
                  <a:lnTo>
                    <a:pt x="701" y="267"/>
                  </a:lnTo>
                  <a:cubicBezTo>
                    <a:pt x="701" y="234"/>
                    <a:pt x="701" y="234"/>
                    <a:pt x="734" y="200"/>
                  </a:cubicBezTo>
                  <a:cubicBezTo>
                    <a:pt x="734" y="200"/>
                    <a:pt x="734" y="167"/>
                    <a:pt x="734" y="167"/>
                  </a:cubicBezTo>
                  <a:cubicBezTo>
                    <a:pt x="734" y="134"/>
                    <a:pt x="701" y="100"/>
                    <a:pt x="701" y="67"/>
                  </a:cubicBezTo>
                  <a:cubicBezTo>
                    <a:pt x="668" y="33"/>
                    <a:pt x="668" y="33"/>
                    <a:pt x="6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758;p54"/>
            <p:cNvSpPr/>
            <p:nvPr/>
          </p:nvSpPr>
          <p:spPr>
            <a:xfrm>
              <a:off x="2987300" y="3080150"/>
              <a:ext cx="20050" cy="38375"/>
            </a:xfrm>
            <a:custGeom>
              <a:avLst/>
              <a:gdLst/>
              <a:ahLst/>
              <a:cxnLst/>
              <a:rect l="l" t="t" r="r" b="b"/>
              <a:pathLst>
                <a:path w="802" h="1535" extrusionOk="0">
                  <a:moveTo>
                    <a:pt x="568" y="0"/>
                  </a:moveTo>
                  <a:cubicBezTo>
                    <a:pt x="534" y="34"/>
                    <a:pt x="468" y="34"/>
                    <a:pt x="401" y="67"/>
                  </a:cubicBezTo>
                  <a:cubicBezTo>
                    <a:pt x="334" y="100"/>
                    <a:pt x="301" y="167"/>
                    <a:pt x="234" y="201"/>
                  </a:cubicBezTo>
                  <a:cubicBezTo>
                    <a:pt x="201" y="267"/>
                    <a:pt x="167" y="334"/>
                    <a:pt x="134" y="401"/>
                  </a:cubicBezTo>
                  <a:cubicBezTo>
                    <a:pt x="101" y="501"/>
                    <a:pt x="67" y="567"/>
                    <a:pt x="34" y="668"/>
                  </a:cubicBezTo>
                  <a:cubicBezTo>
                    <a:pt x="34" y="734"/>
                    <a:pt x="34" y="834"/>
                    <a:pt x="1" y="901"/>
                  </a:cubicBezTo>
                  <a:cubicBezTo>
                    <a:pt x="1" y="934"/>
                    <a:pt x="1" y="968"/>
                    <a:pt x="1" y="1034"/>
                  </a:cubicBezTo>
                  <a:cubicBezTo>
                    <a:pt x="1" y="1068"/>
                    <a:pt x="1" y="1101"/>
                    <a:pt x="1" y="1135"/>
                  </a:cubicBezTo>
                  <a:cubicBezTo>
                    <a:pt x="1" y="1201"/>
                    <a:pt x="34" y="1268"/>
                    <a:pt x="34" y="1335"/>
                  </a:cubicBezTo>
                  <a:cubicBezTo>
                    <a:pt x="67" y="1401"/>
                    <a:pt x="101" y="1435"/>
                    <a:pt x="134" y="1501"/>
                  </a:cubicBezTo>
                  <a:cubicBezTo>
                    <a:pt x="167" y="1535"/>
                    <a:pt x="201" y="1535"/>
                    <a:pt x="234" y="1535"/>
                  </a:cubicBezTo>
                  <a:cubicBezTo>
                    <a:pt x="301" y="1535"/>
                    <a:pt x="368" y="1535"/>
                    <a:pt x="401" y="1501"/>
                  </a:cubicBezTo>
                  <a:cubicBezTo>
                    <a:pt x="468" y="1468"/>
                    <a:pt x="534" y="1401"/>
                    <a:pt x="568" y="1368"/>
                  </a:cubicBezTo>
                  <a:cubicBezTo>
                    <a:pt x="634" y="1301"/>
                    <a:pt x="668" y="1235"/>
                    <a:pt x="701" y="1168"/>
                  </a:cubicBezTo>
                  <a:cubicBezTo>
                    <a:pt x="735" y="1101"/>
                    <a:pt x="768" y="1068"/>
                    <a:pt x="768" y="1001"/>
                  </a:cubicBezTo>
                  <a:cubicBezTo>
                    <a:pt x="801" y="934"/>
                    <a:pt x="801" y="901"/>
                    <a:pt x="801" y="834"/>
                  </a:cubicBezTo>
                  <a:cubicBezTo>
                    <a:pt x="801" y="834"/>
                    <a:pt x="801" y="801"/>
                    <a:pt x="801" y="801"/>
                  </a:cubicBezTo>
                  <a:lnTo>
                    <a:pt x="768" y="801"/>
                  </a:lnTo>
                  <a:lnTo>
                    <a:pt x="701" y="834"/>
                  </a:lnTo>
                  <a:cubicBezTo>
                    <a:pt x="701" y="834"/>
                    <a:pt x="701" y="834"/>
                    <a:pt x="701" y="868"/>
                  </a:cubicBezTo>
                  <a:cubicBezTo>
                    <a:pt x="668" y="868"/>
                    <a:pt x="668" y="901"/>
                    <a:pt x="668" y="934"/>
                  </a:cubicBezTo>
                  <a:cubicBezTo>
                    <a:pt x="634" y="1001"/>
                    <a:pt x="601" y="1068"/>
                    <a:pt x="568" y="1135"/>
                  </a:cubicBezTo>
                  <a:cubicBezTo>
                    <a:pt x="534" y="1201"/>
                    <a:pt x="468" y="1235"/>
                    <a:pt x="434" y="1268"/>
                  </a:cubicBezTo>
                  <a:cubicBezTo>
                    <a:pt x="401" y="1268"/>
                    <a:pt x="368" y="1301"/>
                    <a:pt x="334" y="1301"/>
                  </a:cubicBezTo>
                  <a:cubicBezTo>
                    <a:pt x="301" y="1301"/>
                    <a:pt x="301" y="1301"/>
                    <a:pt x="268" y="1268"/>
                  </a:cubicBezTo>
                  <a:cubicBezTo>
                    <a:pt x="234" y="1235"/>
                    <a:pt x="234" y="1201"/>
                    <a:pt x="201" y="1168"/>
                  </a:cubicBezTo>
                  <a:cubicBezTo>
                    <a:pt x="201" y="1135"/>
                    <a:pt x="167" y="1068"/>
                    <a:pt x="167" y="1034"/>
                  </a:cubicBezTo>
                  <a:cubicBezTo>
                    <a:pt x="167" y="968"/>
                    <a:pt x="167" y="901"/>
                    <a:pt x="167" y="834"/>
                  </a:cubicBezTo>
                  <a:cubicBezTo>
                    <a:pt x="167" y="768"/>
                    <a:pt x="201" y="701"/>
                    <a:pt x="201" y="634"/>
                  </a:cubicBezTo>
                  <a:cubicBezTo>
                    <a:pt x="234" y="567"/>
                    <a:pt x="234" y="534"/>
                    <a:pt x="268" y="467"/>
                  </a:cubicBezTo>
                  <a:cubicBezTo>
                    <a:pt x="301" y="434"/>
                    <a:pt x="301" y="401"/>
                    <a:pt x="334" y="367"/>
                  </a:cubicBezTo>
                  <a:cubicBezTo>
                    <a:pt x="368" y="334"/>
                    <a:pt x="401" y="301"/>
                    <a:pt x="434" y="301"/>
                  </a:cubicBezTo>
                  <a:cubicBezTo>
                    <a:pt x="468" y="267"/>
                    <a:pt x="534" y="267"/>
                    <a:pt x="568" y="267"/>
                  </a:cubicBezTo>
                  <a:cubicBezTo>
                    <a:pt x="601" y="267"/>
                    <a:pt x="634" y="334"/>
                    <a:pt x="668" y="367"/>
                  </a:cubicBezTo>
                  <a:cubicBezTo>
                    <a:pt x="701" y="401"/>
                    <a:pt x="668" y="401"/>
                    <a:pt x="701" y="401"/>
                  </a:cubicBezTo>
                  <a:lnTo>
                    <a:pt x="768" y="367"/>
                  </a:lnTo>
                  <a:cubicBezTo>
                    <a:pt x="801" y="367"/>
                    <a:pt x="801" y="334"/>
                    <a:pt x="801" y="334"/>
                  </a:cubicBezTo>
                  <a:cubicBezTo>
                    <a:pt x="801" y="334"/>
                    <a:pt x="801" y="301"/>
                    <a:pt x="801" y="267"/>
                  </a:cubicBezTo>
                  <a:cubicBezTo>
                    <a:pt x="801" y="234"/>
                    <a:pt x="801" y="201"/>
                    <a:pt x="768" y="167"/>
                  </a:cubicBezTo>
                  <a:cubicBezTo>
                    <a:pt x="768" y="134"/>
                    <a:pt x="735" y="100"/>
                    <a:pt x="701" y="67"/>
                  </a:cubicBezTo>
                  <a:cubicBezTo>
                    <a:pt x="668" y="34"/>
                    <a:pt x="634" y="34"/>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759;p54"/>
            <p:cNvSpPr/>
            <p:nvPr/>
          </p:nvSpPr>
          <p:spPr>
            <a:xfrm>
              <a:off x="3011500" y="3066800"/>
              <a:ext cx="20850" cy="38400"/>
            </a:xfrm>
            <a:custGeom>
              <a:avLst/>
              <a:gdLst/>
              <a:ahLst/>
              <a:cxnLst/>
              <a:rect l="l" t="t" r="r" b="b"/>
              <a:pathLst>
                <a:path w="834" h="1536" extrusionOk="0">
                  <a:moveTo>
                    <a:pt x="634" y="268"/>
                  </a:moveTo>
                  <a:cubicBezTo>
                    <a:pt x="634" y="301"/>
                    <a:pt x="667" y="334"/>
                    <a:pt x="667" y="368"/>
                  </a:cubicBezTo>
                  <a:cubicBezTo>
                    <a:pt x="667" y="401"/>
                    <a:pt x="667" y="468"/>
                    <a:pt x="667" y="501"/>
                  </a:cubicBezTo>
                  <a:lnTo>
                    <a:pt x="667" y="634"/>
                  </a:lnTo>
                  <a:lnTo>
                    <a:pt x="667" y="735"/>
                  </a:lnTo>
                  <a:cubicBezTo>
                    <a:pt x="667" y="801"/>
                    <a:pt x="667" y="835"/>
                    <a:pt x="667" y="901"/>
                  </a:cubicBezTo>
                  <a:cubicBezTo>
                    <a:pt x="634" y="968"/>
                    <a:pt x="634" y="1001"/>
                    <a:pt x="600" y="1068"/>
                  </a:cubicBezTo>
                  <a:cubicBezTo>
                    <a:pt x="600" y="1101"/>
                    <a:pt x="567" y="1135"/>
                    <a:pt x="534" y="1168"/>
                  </a:cubicBezTo>
                  <a:cubicBezTo>
                    <a:pt x="500" y="1202"/>
                    <a:pt x="467" y="1235"/>
                    <a:pt x="434" y="1268"/>
                  </a:cubicBezTo>
                  <a:cubicBezTo>
                    <a:pt x="400" y="1302"/>
                    <a:pt x="367" y="1302"/>
                    <a:pt x="334" y="1302"/>
                  </a:cubicBezTo>
                  <a:cubicBezTo>
                    <a:pt x="300" y="1302"/>
                    <a:pt x="267" y="1302"/>
                    <a:pt x="267" y="1268"/>
                  </a:cubicBezTo>
                  <a:cubicBezTo>
                    <a:pt x="234" y="1235"/>
                    <a:pt x="200" y="1202"/>
                    <a:pt x="200" y="1168"/>
                  </a:cubicBezTo>
                  <a:cubicBezTo>
                    <a:pt x="200" y="1135"/>
                    <a:pt x="200" y="1068"/>
                    <a:pt x="200" y="1035"/>
                  </a:cubicBezTo>
                  <a:cubicBezTo>
                    <a:pt x="200" y="1001"/>
                    <a:pt x="200" y="968"/>
                    <a:pt x="200" y="935"/>
                  </a:cubicBezTo>
                  <a:cubicBezTo>
                    <a:pt x="200" y="901"/>
                    <a:pt x="200" y="868"/>
                    <a:pt x="200" y="835"/>
                  </a:cubicBezTo>
                  <a:cubicBezTo>
                    <a:pt x="200" y="768"/>
                    <a:pt x="200" y="701"/>
                    <a:pt x="200" y="668"/>
                  </a:cubicBezTo>
                  <a:cubicBezTo>
                    <a:pt x="200" y="601"/>
                    <a:pt x="234" y="568"/>
                    <a:pt x="267" y="501"/>
                  </a:cubicBezTo>
                  <a:cubicBezTo>
                    <a:pt x="267" y="468"/>
                    <a:pt x="300" y="434"/>
                    <a:pt x="334" y="401"/>
                  </a:cubicBezTo>
                  <a:cubicBezTo>
                    <a:pt x="367" y="368"/>
                    <a:pt x="400" y="334"/>
                    <a:pt x="434" y="301"/>
                  </a:cubicBezTo>
                  <a:cubicBezTo>
                    <a:pt x="467" y="268"/>
                    <a:pt x="500" y="268"/>
                    <a:pt x="534" y="268"/>
                  </a:cubicBezTo>
                  <a:close/>
                  <a:moveTo>
                    <a:pt x="567" y="1"/>
                  </a:moveTo>
                  <a:cubicBezTo>
                    <a:pt x="534" y="1"/>
                    <a:pt x="467" y="34"/>
                    <a:pt x="434" y="67"/>
                  </a:cubicBezTo>
                  <a:cubicBezTo>
                    <a:pt x="367" y="101"/>
                    <a:pt x="300" y="134"/>
                    <a:pt x="267" y="201"/>
                  </a:cubicBezTo>
                  <a:cubicBezTo>
                    <a:pt x="200" y="234"/>
                    <a:pt x="167" y="301"/>
                    <a:pt x="133" y="368"/>
                  </a:cubicBezTo>
                  <a:cubicBezTo>
                    <a:pt x="100" y="468"/>
                    <a:pt x="67" y="534"/>
                    <a:pt x="33" y="601"/>
                  </a:cubicBezTo>
                  <a:cubicBezTo>
                    <a:pt x="33" y="701"/>
                    <a:pt x="0" y="801"/>
                    <a:pt x="0" y="868"/>
                  </a:cubicBezTo>
                  <a:lnTo>
                    <a:pt x="0" y="935"/>
                  </a:lnTo>
                  <a:cubicBezTo>
                    <a:pt x="0" y="968"/>
                    <a:pt x="0" y="968"/>
                    <a:pt x="0" y="1001"/>
                  </a:cubicBezTo>
                  <a:cubicBezTo>
                    <a:pt x="0" y="1035"/>
                    <a:pt x="0" y="1035"/>
                    <a:pt x="0" y="1068"/>
                  </a:cubicBezTo>
                  <a:lnTo>
                    <a:pt x="0" y="1135"/>
                  </a:lnTo>
                  <a:cubicBezTo>
                    <a:pt x="0" y="1202"/>
                    <a:pt x="33" y="1268"/>
                    <a:pt x="33" y="1335"/>
                  </a:cubicBezTo>
                  <a:cubicBezTo>
                    <a:pt x="67" y="1402"/>
                    <a:pt x="100" y="1435"/>
                    <a:pt x="133" y="1468"/>
                  </a:cubicBezTo>
                  <a:cubicBezTo>
                    <a:pt x="167" y="1502"/>
                    <a:pt x="200" y="1535"/>
                    <a:pt x="267" y="1535"/>
                  </a:cubicBezTo>
                  <a:cubicBezTo>
                    <a:pt x="300" y="1535"/>
                    <a:pt x="367" y="1502"/>
                    <a:pt x="434" y="1468"/>
                  </a:cubicBezTo>
                  <a:cubicBezTo>
                    <a:pt x="467" y="1435"/>
                    <a:pt x="534" y="1402"/>
                    <a:pt x="567" y="1335"/>
                  </a:cubicBezTo>
                  <a:cubicBezTo>
                    <a:pt x="634" y="1268"/>
                    <a:pt x="667" y="1202"/>
                    <a:pt x="701" y="1135"/>
                  </a:cubicBezTo>
                  <a:cubicBezTo>
                    <a:pt x="734" y="1068"/>
                    <a:pt x="767" y="1001"/>
                    <a:pt x="801" y="901"/>
                  </a:cubicBezTo>
                  <a:cubicBezTo>
                    <a:pt x="801" y="835"/>
                    <a:pt x="834" y="735"/>
                    <a:pt x="834" y="634"/>
                  </a:cubicBezTo>
                  <a:cubicBezTo>
                    <a:pt x="834" y="634"/>
                    <a:pt x="834" y="601"/>
                    <a:pt x="834" y="601"/>
                  </a:cubicBezTo>
                  <a:lnTo>
                    <a:pt x="834" y="468"/>
                  </a:lnTo>
                  <a:cubicBezTo>
                    <a:pt x="834" y="434"/>
                    <a:pt x="834" y="434"/>
                    <a:pt x="834" y="401"/>
                  </a:cubicBezTo>
                  <a:cubicBezTo>
                    <a:pt x="834" y="334"/>
                    <a:pt x="801" y="268"/>
                    <a:pt x="801" y="201"/>
                  </a:cubicBezTo>
                  <a:cubicBezTo>
                    <a:pt x="767" y="134"/>
                    <a:pt x="734" y="101"/>
                    <a:pt x="701" y="34"/>
                  </a:cubicBezTo>
                  <a:cubicBezTo>
                    <a:pt x="667" y="1"/>
                    <a:pt x="634" y="1"/>
                    <a:pt x="5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760;p54"/>
            <p:cNvSpPr/>
            <p:nvPr/>
          </p:nvSpPr>
          <p:spPr>
            <a:xfrm>
              <a:off x="3034850" y="3050125"/>
              <a:ext cx="20850" cy="40050"/>
            </a:xfrm>
            <a:custGeom>
              <a:avLst/>
              <a:gdLst/>
              <a:ahLst/>
              <a:cxnLst/>
              <a:rect l="l" t="t" r="r" b="b"/>
              <a:pathLst>
                <a:path w="834" h="1602" extrusionOk="0">
                  <a:moveTo>
                    <a:pt x="801" y="1"/>
                  </a:moveTo>
                  <a:lnTo>
                    <a:pt x="701" y="34"/>
                  </a:lnTo>
                  <a:cubicBezTo>
                    <a:pt x="701" y="34"/>
                    <a:pt x="701" y="34"/>
                    <a:pt x="667" y="67"/>
                  </a:cubicBezTo>
                  <a:cubicBezTo>
                    <a:pt x="667" y="67"/>
                    <a:pt x="667" y="101"/>
                    <a:pt x="667" y="134"/>
                  </a:cubicBezTo>
                  <a:lnTo>
                    <a:pt x="400" y="1235"/>
                  </a:lnTo>
                  <a:lnTo>
                    <a:pt x="167" y="434"/>
                  </a:lnTo>
                  <a:cubicBezTo>
                    <a:pt x="167" y="401"/>
                    <a:pt x="167" y="401"/>
                    <a:pt x="167" y="401"/>
                  </a:cubicBezTo>
                  <a:lnTo>
                    <a:pt x="100" y="401"/>
                  </a:lnTo>
                  <a:lnTo>
                    <a:pt x="33" y="434"/>
                  </a:lnTo>
                  <a:cubicBezTo>
                    <a:pt x="33" y="434"/>
                    <a:pt x="33" y="434"/>
                    <a:pt x="33" y="468"/>
                  </a:cubicBezTo>
                  <a:cubicBezTo>
                    <a:pt x="0" y="468"/>
                    <a:pt x="0" y="501"/>
                    <a:pt x="33" y="534"/>
                  </a:cubicBezTo>
                  <a:lnTo>
                    <a:pt x="367" y="1568"/>
                  </a:lnTo>
                  <a:cubicBezTo>
                    <a:pt x="367" y="1568"/>
                    <a:pt x="367" y="1568"/>
                    <a:pt x="367" y="1602"/>
                  </a:cubicBezTo>
                  <a:lnTo>
                    <a:pt x="400" y="1602"/>
                  </a:lnTo>
                  <a:lnTo>
                    <a:pt x="434" y="1535"/>
                  </a:lnTo>
                  <a:cubicBezTo>
                    <a:pt x="467" y="1535"/>
                    <a:pt x="467" y="1502"/>
                    <a:pt x="467" y="1502"/>
                  </a:cubicBezTo>
                  <a:cubicBezTo>
                    <a:pt x="467" y="1468"/>
                    <a:pt x="467" y="1468"/>
                    <a:pt x="467" y="1435"/>
                  </a:cubicBezTo>
                  <a:lnTo>
                    <a:pt x="801" y="34"/>
                  </a:lnTo>
                  <a:cubicBezTo>
                    <a:pt x="801" y="1"/>
                    <a:pt x="834" y="1"/>
                    <a:pt x="8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761;p54"/>
            <p:cNvSpPr/>
            <p:nvPr/>
          </p:nvSpPr>
          <p:spPr>
            <a:xfrm>
              <a:off x="3059025" y="3040125"/>
              <a:ext cx="20025" cy="37550"/>
            </a:xfrm>
            <a:custGeom>
              <a:avLst/>
              <a:gdLst/>
              <a:ahLst/>
              <a:cxnLst/>
              <a:rect l="l" t="t" r="r" b="b"/>
              <a:pathLst>
                <a:path w="801" h="1502" extrusionOk="0">
                  <a:moveTo>
                    <a:pt x="472" y="242"/>
                  </a:moveTo>
                  <a:cubicBezTo>
                    <a:pt x="501" y="242"/>
                    <a:pt x="534" y="250"/>
                    <a:pt x="567" y="267"/>
                  </a:cubicBezTo>
                  <a:cubicBezTo>
                    <a:pt x="601" y="334"/>
                    <a:pt x="634" y="401"/>
                    <a:pt x="634" y="501"/>
                  </a:cubicBezTo>
                  <a:lnTo>
                    <a:pt x="134" y="767"/>
                  </a:lnTo>
                  <a:cubicBezTo>
                    <a:pt x="134" y="701"/>
                    <a:pt x="167" y="667"/>
                    <a:pt x="167" y="601"/>
                  </a:cubicBezTo>
                  <a:cubicBezTo>
                    <a:pt x="167" y="567"/>
                    <a:pt x="201" y="501"/>
                    <a:pt x="234" y="467"/>
                  </a:cubicBezTo>
                  <a:cubicBezTo>
                    <a:pt x="234" y="434"/>
                    <a:pt x="267" y="367"/>
                    <a:pt x="301" y="334"/>
                  </a:cubicBezTo>
                  <a:cubicBezTo>
                    <a:pt x="334" y="300"/>
                    <a:pt x="334" y="300"/>
                    <a:pt x="401" y="267"/>
                  </a:cubicBezTo>
                  <a:cubicBezTo>
                    <a:pt x="417" y="250"/>
                    <a:pt x="442" y="242"/>
                    <a:pt x="472" y="242"/>
                  </a:cubicBezTo>
                  <a:close/>
                  <a:moveTo>
                    <a:pt x="567" y="0"/>
                  </a:moveTo>
                  <a:cubicBezTo>
                    <a:pt x="501" y="0"/>
                    <a:pt x="434" y="0"/>
                    <a:pt x="401" y="34"/>
                  </a:cubicBezTo>
                  <a:cubicBezTo>
                    <a:pt x="334" y="67"/>
                    <a:pt x="267" y="134"/>
                    <a:pt x="234" y="167"/>
                  </a:cubicBezTo>
                  <a:cubicBezTo>
                    <a:pt x="167" y="234"/>
                    <a:pt x="134" y="300"/>
                    <a:pt x="100" y="367"/>
                  </a:cubicBezTo>
                  <a:cubicBezTo>
                    <a:pt x="67" y="434"/>
                    <a:pt x="34" y="501"/>
                    <a:pt x="34" y="601"/>
                  </a:cubicBezTo>
                  <a:cubicBezTo>
                    <a:pt x="0" y="667"/>
                    <a:pt x="0" y="767"/>
                    <a:pt x="0" y="834"/>
                  </a:cubicBezTo>
                  <a:cubicBezTo>
                    <a:pt x="0" y="934"/>
                    <a:pt x="0" y="1001"/>
                    <a:pt x="0" y="1068"/>
                  </a:cubicBezTo>
                  <a:cubicBezTo>
                    <a:pt x="0" y="1134"/>
                    <a:pt x="0" y="1234"/>
                    <a:pt x="34" y="1301"/>
                  </a:cubicBezTo>
                  <a:cubicBezTo>
                    <a:pt x="34" y="1335"/>
                    <a:pt x="67" y="1401"/>
                    <a:pt x="134" y="1435"/>
                  </a:cubicBezTo>
                  <a:cubicBezTo>
                    <a:pt x="134" y="1468"/>
                    <a:pt x="201" y="1501"/>
                    <a:pt x="234" y="1501"/>
                  </a:cubicBezTo>
                  <a:cubicBezTo>
                    <a:pt x="301" y="1501"/>
                    <a:pt x="334" y="1468"/>
                    <a:pt x="401" y="1468"/>
                  </a:cubicBezTo>
                  <a:cubicBezTo>
                    <a:pt x="434" y="1435"/>
                    <a:pt x="501" y="1368"/>
                    <a:pt x="567" y="1335"/>
                  </a:cubicBezTo>
                  <a:cubicBezTo>
                    <a:pt x="601" y="1268"/>
                    <a:pt x="634" y="1234"/>
                    <a:pt x="668" y="1168"/>
                  </a:cubicBezTo>
                  <a:cubicBezTo>
                    <a:pt x="701" y="1134"/>
                    <a:pt x="701" y="1101"/>
                    <a:pt x="734" y="1034"/>
                  </a:cubicBezTo>
                  <a:cubicBezTo>
                    <a:pt x="734" y="1001"/>
                    <a:pt x="768" y="968"/>
                    <a:pt x="768" y="901"/>
                  </a:cubicBezTo>
                  <a:cubicBezTo>
                    <a:pt x="768" y="901"/>
                    <a:pt x="768" y="868"/>
                    <a:pt x="768" y="868"/>
                  </a:cubicBezTo>
                  <a:lnTo>
                    <a:pt x="734" y="868"/>
                  </a:lnTo>
                  <a:lnTo>
                    <a:pt x="668" y="901"/>
                  </a:lnTo>
                  <a:lnTo>
                    <a:pt x="634" y="934"/>
                  </a:lnTo>
                  <a:lnTo>
                    <a:pt x="634" y="968"/>
                  </a:lnTo>
                  <a:cubicBezTo>
                    <a:pt x="601" y="1001"/>
                    <a:pt x="567" y="1068"/>
                    <a:pt x="534" y="1101"/>
                  </a:cubicBezTo>
                  <a:cubicBezTo>
                    <a:pt x="501" y="1168"/>
                    <a:pt x="467" y="1201"/>
                    <a:pt x="401" y="1234"/>
                  </a:cubicBezTo>
                  <a:cubicBezTo>
                    <a:pt x="384" y="1251"/>
                    <a:pt x="351" y="1259"/>
                    <a:pt x="317" y="1259"/>
                  </a:cubicBezTo>
                  <a:cubicBezTo>
                    <a:pt x="284" y="1259"/>
                    <a:pt x="251" y="1251"/>
                    <a:pt x="234" y="1234"/>
                  </a:cubicBezTo>
                  <a:cubicBezTo>
                    <a:pt x="167" y="1168"/>
                    <a:pt x="167" y="1068"/>
                    <a:pt x="167" y="1001"/>
                  </a:cubicBezTo>
                  <a:lnTo>
                    <a:pt x="768" y="634"/>
                  </a:lnTo>
                  <a:cubicBezTo>
                    <a:pt x="768" y="634"/>
                    <a:pt x="768" y="634"/>
                    <a:pt x="801" y="601"/>
                  </a:cubicBezTo>
                  <a:cubicBezTo>
                    <a:pt x="801" y="601"/>
                    <a:pt x="801" y="567"/>
                    <a:pt x="801" y="534"/>
                  </a:cubicBezTo>
                  <a:lnTo>
                    <a:pt x="801" y="467"/>
                  </a:lnTo>
                  <a:cubicBezTo>
                    <a:pt x="768" y="401"/>
                    <a:pt x="768" y="300"/>
                    <a:pt x="768" y="200"/>
                  </a:cubicBezTo>
                  <a:cubicBezTo>
                    <a:pt x="734" y="167"/>
                    <a:pt x="701" y="100"/>
                    <a:pt x="668" y="34"/>
                  </a:cubicBezTo>
                  <a:cubicBezTo>
                    <a:pt x="634" y="0"/>
                    <a:pt x="601" y="0"/>
                    <a:pt x="5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762;p54"/>
            <p:cNvSpPr/>
            <p:nvPr/>
          </p:nvSpPr>
          <p:spPr>
            <a:xfrm>
              <a:off x="3084050" y="3026150"/>
              <a:ext cx="11700" cy="40675"/>
            </a:xfrm>
            <a:custGeom>
              <a:avLst/>
              <a:gdLst/>
              <a:ahLst/>
              <a:cxnLst/>
              <a:rect l="l" t="t" r="r" b="b"/>
              <a:pathLst>
                <a:path w="468" h="1627" extrusionOk="0">
                  <a:moveTo>
                    <a:pt x="463" y="0"/>
                  </a:moveTo>
                  <a:cubicBezTo>
                    <a:pt x="459" y="0"/>
                    <a:pt x="450" y="9"/>
                    <a:pt x="434" y="26"/>
                  </a:cubicBezTo>
                  <a:lnTo>
                    <a:pt x="367" y="26"/>
                  </a:lnTo>
                  <a:cubicBezTo>
                    <a:pt x="300" y="59"/>
                    <a:pt x="267" y="92"/>
                    <a:pt x="234" y="159"/>
                  </a:cubicBezTo>
                  <a:cubicBezTo>
                    <a:pt x="200" y="192"/>
                    <a:pt x="167" y="259"/>
                    <a:pt x="134" y="326"/>
                  </a:cubicBezTo>
                  <a:lnTo>
                    <a:pt x="134" y="226"/>
                  </a:lnTo>
                  <a:cubicBezTo>
                    <a:pt x="167" y="226"/>
                    <a:pt x="167" y="192"/>
                    <a:pt x="134" y="192"/>
                  </a:cubicBezTo>
                  <a:lnTo>
                    <a:pt x="67" y="226"/>
                  </a:lnTo>
                  <a:cubicBezTo>
                    <a:pt x="33" y="226"/>
                    <a:pt x="33" y="259"/>
                    <a:pt x="33" y="259"/>
                  </a:cubicBezTo>
                  <a:cubicBezTo>
                    <a:pt x="0" y="292"/>
                    <a:pt x="0" y="292"/>
                    <a:pt x="33" y="326"/>
                  </a:cubicBezTo>
                  <a:lnTo>
                    <a:pt x="33" y="1560"/>
                  </a:lnTo>
                  <a:cubicBezTo>
                    <a:pt x="0" y="1593"/>
                    <a:pt x="0" y="1593"/>
                    <a:pt x="33" y="1627"/>
                  </a:cubicBezTo>
                  <a:lnTo>
                    <a:pt x="67" y="1627"/>
                  </a:lnTo>
                  <a:lnTo>
                    <a:pt x="134" y="1593"/>
                  </a:lnTo>
                  <a:cubicBezTo>
                    <a:pt x="134" y="1560"/>
                    <a:pt x="134" y="1560"/>
                    <a:pt x="134" y="1527"/>
                  </a:cubicBezTo>
                  <a:cubicBezTo>
                    <a:pt x="167" y="1527"/>
                    <a:pt x="167" y="1493"/>
                    <a:pt x="134" y="1493"/>
                  </a:cubicBezTo>
                  <a:lnTo>
                    <a:pt x="134" y="726"/>
                  </a:lnTo>
                  <a:cubicBezTo>
                    <a:pt x="134" y="559"/>
                    <a:pt x="200" y="392"/>
                    <a:pt x="334" y="292"/>
                  </a:cubicBezTo>
                  <a:lnTo>
                    <a:pt x="434" y="226"/>
                  </a:lnTo>
                  <a:cubicBezTo>
                    <a:pt x="467" y="226"/>
                    <a:pt x="467" y="226"/>
                    <a:pt x="467" y="192"/>
                  </a:cubicBezTo>
                  <a:cubicBezTo>
                    <a:pt x="467" y="192"/>
                    <a:pt x="467" y="159"/>
                    <a:pt x="467" y="159"/>
                  </a:cubicBezTo>
                  <a:lnTo>
                    <a:pt x="467" y="59"/>
                  </a:lnTo>
                  <a:cubicBezTo>
                    <a:pt x="467" y="26"/>
                    <a:pt x="467" y="26"/>
                    <a:pt x="467" y="26"/>
                  </a:cubicBezTo>
                  <a:cubicBezTo>
                    <a:pt x="467" y="9"/>
                    <a:pt x="467" y="0"/>
                    <a:pt x="46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763;p54"/>
            <p:cNvSpPr/>
            <p:nvPr/>
          </p:nvSpPr>
          <p:spPr>
            <a:xfrm>
              <a:off x="2926425" y="3409550"/>
              <a:ext cx="24200" cy="50900"/>
            </a:xfrm>
            <a:custGeom>
              <a:avLst/>
              <a:gdLst/>
              <a:ahLst/>
              <a:cxnLst/>
              <a:rect l="l" t="t" r="r" b="b"/>
              <a:pathLst>
                <a:path w="968" h="2036" extrusionOk="0">
                  <a:moveTo>
                    <a:pt x="701" y="0"/>
                  </a:moveTo>
                  <a:cubicBezTo>
                    <a:pt x="634" y="0"/>
                    <a:pt x="534" y="34"/>
                    <a:pt x="468" y="67"/>
                  </a:cubicBezTo>
                  <a:cubicBezTo>
                    <a:pt x="401" y="101"/>
                    <a:pt x="334" y="167"/>
                    <a:pt x="267" y="234"/>
                  </a:cubicBezTo>
                  <a:cubicBezTo>
                    <a:pt x="234" y="301"/>
                    <a:pt x="167" y="367"/>
                    <a:pt x="134" y="467"/>
                  </a:cubicBezTo>
                  <a:cubicBezTo>
                    <a:pt x="101" y="568"/>
                    <a:pt x="67" y="668"/>
                    <a:pt x="34" y="734"/>
                  </a:cubicBezTo>
                  <a:cubicBezTo>
                    <a:pt x="1" y="868"/>
                    <a:pt x="1" y="968"/>
                    <a:pt x="1" y="1068"/>
                  </a:cubicBezTo>
                  <a:lnTo>
                    <a:pt x="1" y="1535"/>
                  </a:lnTo>
                  <a:cubicBezTo>
                    <a:pt x="1" y="1602"/>
                    <a:pt x="1" y="1702"/>
                    <a:pt x="34" y="1802"/>
                  </a:cubicBezTo>
                  <a:cubicBezTo>
                    <a:pt x="34" y="1868"/>
                    <a:pt x="67" y="1902"/>
                    <a:pt x="134" y="1969"/>
                  </a:cubicBezTo>
                  <a:cubicBezTo>
                    <a:pt x="167" y="2002"/>
                    <a:pt x="234" y="2035"/>
                    <a:pt x="267" y="2035"/>
                  </a:cubicBezTo>
                  <a:cubicBezTo>
                    <a:pt x="368" y="2035"/>
                    <a:pt x="434" y="2002"/>
                    <a:pt x="468" y="1969"/>
                  </a:cubicBezTo>
                  <a:cubicBezTo>
                    <a:pt x="568" y="1902"/>
                    <a:pt x="634" y="1868"/>
                    <a:pt x="701" y="1768"/>
                  </a:cubicBezTo>
                  <a:cubicBezTo>
                    <a:pt x="768" y="1702"/>
                    <a:pt x="801" y="1635"/>
                    <a:pt x="835" y="1535"/>
                  </a:cubicBezTo>
                  <a:cubicBezTo>
                    <a:pt x="868" y="1468"/>
                    <a:pt x="901" y="1368"/>
                    <a:pt x="935" y="1301"/>
                  </a:cubicBezTo>
                  <a:cubicBezTo>
                    <a:pt x="935" y="1235"/>
                    <a:pt x="968" y="1168"/>
                    <a:pt x="968" y="1101"/>
                  </a:cubicBezTo>
                  <a:cubicBezTo>
                    <a:pt x="968" y="1068"/>
                    <a:pt x="968" y="1068"/>
                    <a:pt x="968" y="1068"/>
                  </a:cubicBezTo>
                  <a:lnTo>
                    <a:pt x="935" y="1068"/>
                  </a:lnTo>
                  <a:lnTo>
                    <a:pt x="868" y="1101"/>
                  </a:lnTo>
                  <a:cubicBezTo>
                    <a:pt x="835" y="1101"/>
                    <a:pt x="835" y="1135"/>
                    <a:pt x="835" y="1135"/>
                  </a:cubicBezTo>
                  <a:cubicBezTo>
                    <a:pt x="835" y="1168"/>
                    <a:pt x="835" y="1168"/>
                    <a:pt x="835" y="1201"/>
                  </a:cubicBezTo>
                  <a:cubicBezTo>
                    <a:pt x="835" y="1235"/>
                    <a:pt x="801" y="1301"/>
                    <a:pt x="801" y="1335"/>
                  </a:cubicBezTo>
                  <a:cubicBezTo>
                    <a:pt x="768" y="1401"/>
                    <a:pt x="768" y="1435"/>
                    <a:pt x="734" y="1468"/>
                  </a:cubicBezTo>
                  <a:cubicBezTo>
                    <a:pt x="701" y="1535"/>
                    <a:pt x="668" y="1568"/>
                    <a:pt x="634" y="1635"/>
                  </a:cubicBezTo>
                  <a:cubicBezTo>
                    <a:pt x="601" y="1668"/>
                    <a:pt x="568" y="1702"/>
                    <a:pt x="501" y="1735"/>
                  </a:cubicBezTo>
                  <a:cubicBezTo>
                    <a:pt x="451" y="1768"/>
                    <a:pt x="409" y="1785"/>
                    <a:pt x="372" y="1785"/>
                  </a:cubicBezTo>
                  <a:cubicBezTo>
                    <a:pt x="334" y="1785"/>
                    <a:pt x="301" y="1768"/>
                    <a:pt x="267" y="1735"/>
                  </a:cubicBezTo>
                  <a:cubicBezTo>
                    <a:pt x="201" y="1635"/>
                    <a:pt x="167" y="1535"/>
                    <a:pt x="201" y="1435"/>
                  </a:cubicBezTo>
                  <a:lnTo>
                    <a:pt x="201" y="968"/>
                  </a:lnTo>
                  <a:cubicBezTo>
                    <a:pt x="201" y="834"/>
                    <a:pt x="201" y="701"/>
                    <a:pt x="267" y="568"/>
                  </a:cubicBezTo>
                  <a:cubicBezTo>
                    <a:pt x="334" y="467"/>
                    <a:pt x="401" y="367"/>
                    <a:pt x="501" y="301"/>
                  </a:cubicBezTo>
                  <a:cubicBezTo>
                    <a:pt x="534" y="267"/>
                    <a:pt x="601" y="234"/>
                    <a:pt x="634" y="234"/>
                  </a:cubicBezTo>
                  <a:cubicBezTo>
                    <a:pt x="668" y="234"/>
                    <a:pt x="701" y="267"/>
                    <a:pt x="734" y="267"/>
                  </a:cubicBezTo>
                  <a:cubicBezTo>
                    <a:pt x="768" y="301"/>
                    <a:pt x="801" y="334"/>
                    <a:pt x="801" y="367"/>
                  </a:cubicBezTo>
                  <a:cubicBezTo>
                    <a:pt x="801" y="401"/>
                    <a:pt x="835" y="434"/>
                    <a:pt x="835" y="467"/>
                  </a:cubicBezTo>
                  <a:lnTo>
                    <a:pt x="835" y="501"/>
                  </a:lnTo>
                  <a:lnTo>
                    <a:pt x="868" y="501"/>
                  </a:lnTo>
                  <a:lnTo>
                    <a:pt x="935" y="467"/>
                  </a:lnTo>
                  <a:cubicBezTo>
                    <a:pt x="935" y="467"/>
                    <a:pt x="968" y="434"/>
                    <a:pt x="968" y="434"/>
                  </a:cubicBezTo>
                  <a:cubicBezTo>
                    <a:pt x="968" y="401"/>
                    <a:pt x="968" y="401"/>
                    <a:pt x="968" y="367"/>
                  </a:cubicBezTo>
                  <a:cubicBezTo>
                    <a:pt x="968" y="334"/>
                    <a:pt x="935" y="267"/>
                    <a:pt x="935" y="201"/>
                  </a:cubicBezTo>
                  <a:cubicBezTo>
                    <a:pt x="901" y="167"/>
                    <a:pt x="868" y="101"/>
                    <a:pt x="835" y="67"/>
                  </a:cubicBezTo>
                  <a:cubicBezTo>
                    <a:pt x="801" y="34"/>
                    <a:pt x="768" y="0"/>
                    <a:pt x="7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764;p54"/>
            <p:cNvSpPr/>
            <p:nvPr/>
          </p:nvSpPr>
          <p:spPr>
            <a:xfrm>
              <a:off x="2954775" y="3406225"/>
              <a:ext cx="20875" cy="38375"/>
            </a:xfrm>
            <a:custGeom>
              <a:avLst/>
              <a:gdLst/>
              <a:ahLst/>
              <a:cxnLst/>
              <a:rect l="l" t="t" r="r" b="b"/>
              <a:pathLst>
                <a:path w="835" h="1535" extrusionOk="0">
                  <a:moveTo>
                    <a:pt x="534" y="267"/>
                  </a:moveTo>
                  <a:cubicBezTo>
                    <a:pt x="534" y="267"/>
                    <a:pt x="568" y="267"/>
                    <a:pt x="601" y="300"/>
                  </a:cubicBezTo>
                  <a:cubicBezTo>
                    <a:pt x="601" y="334"/>
                    <a:pt x="635" y="367"/>
                    <a:pt x="635" y="400"/>
                  </a:cubicBezTo>
                  <a:cubicBezTo>
                    <a:pt x="668" y="434"/>
                    <a:pt x="668" y="467"/>
                    <a:pt x="668" y="534"/>
                  </a:cubicBezTo>
                  <a:cubicBezTo>
                    <a:pt x="668" y="567"/>
                    <a:pt x="668" y="600"/>
                    <a:pt x="668" y="634"/>
                  </a:cubicBezTo>
                  <a:cubicBezTo>
                    <a:pt x="668" y="667"/>
                    <a:pt x="668" y="701"/>
                    <a:pt x="668" y="734"/>
                  </a:cubicBezTo>
                  <a:cubicBezTo>
                    <a:pt x="668" y="801"/>
                    <a:pt x="668" y="867"/>
                    <a:pt x="635" y="901"/>
                  </a:cubicBezTo>
                  <a:cubicBezTo>
                    <a:pt x="635" y="967"/>
                    <a:pt x="601" y="1001"/>
                    <a:pt x="601" y="1067"/>
                  </a:cubicBezTo>
                  <a:cubicBezTo>
                    <a:pt x="568" y="1101"/>
                    <a:pt x="534" y="1134"/>
                    <a:pt x="534" y="1168"/>
                  </a:cubicBezTo>
                  <a:cubicBezTo>
                    <a:pt x="501" y="1201"/>
                    <a:pt x="468" y="1234"/>
                    <a:pt x="401" y="1268"/>
                  </a:cubicBezTo>
                  <a:cubicBezTo>
                    <a:pt x="368" y="1301"/>
                    <a:pt x="334" y="1301"/>
                    <a:pt x="301" y="1301"/>
                  </a:cubicBezTo>
                  <a:cubicBezTo>
                    <a:pt x="268" y="1301"/>
                    <a:pt x="268" y="1301"/>
                    <a:pt x="234" y="1268"/>
                  </a:cubicBezTo>
                  <a:cubicBezTo>
                    <a:pt x="201" y="1234"/>
                    <a:pt x="201" y="1201"/>
                    <a:pt x="168" y="1168"/>
                  </a:cubicBezTo>
                  <a:cubicBezTo>
                    <a:pt x="168" y="1134"/>
                    <a:pt x="168" y="1067"/>
                    <a:pt x="168" y="1034"/>
                  </a:cubicBezTo>
                  <a:cubicBezTo>
                    <a:pt x="168" y="1001"/>
                    <a:pt x="168" y="967"/>
                    <a:pt x="168" y="934"/>
                  </a:cubicBezTo>
                  <a:cubicBezTo>
                    <a:pt x="168" y="901"/>
                    <a:pt x="168" y="867"/>
                    <a:pt x="168" y="801"/>
                  </a:cubicBezTo>
                  <a:cubicBezTo>
                    <a:pt x="168" y="767"/>
                    <a:pt x="168" y="701"/>
                    <a:pt x="168" y="667"/>
                  </a:cubicBezTo>
                  <a:cubicBezTo>
                    <a:pt x="201" y="600"/>
                    <a:pt x="201" y="567"/>
                    <a:pt x="234" y="500"/>
                  </a:cubicBezTo>
                  <a:cubicBezTo>
                    <a:pt x="268" y="467"/>
                    <a:pt x="268" y="434"/>
                    <a:pt x="301" y="400"/>
                  </a:cubicBezTo>
                  <a:cubicBezTo>
                    <a:pt x="334" y="334"/>
                    <a:pt x="368" y="300"/>
                    <a:pt x="401" y="300"/>
                  </a:cubicBezTo>
                  <a:cubicBezTo>
                    <a:pt x="434" y="267"/>
                    <a:pt x="468" y="267"/>
                    <a:pt x="534" y="267"/>
                  </a:cubicBezTo>
                  <a:close/>
                  <a:moveTo>
                    <a:pt x="568" y="0"/>
                  </a:moveTo>
                  <a:cubicBezTo>
                    <a:pt x="534" y="0"/>
                    <a:pt x="468" y="33"/>
                    <a:pt x="401" y="67"/>
                  </a:cubicBezTo>
                  <a:cubicBezTo>
                    <a:pt x="334" y="100"/>
                    <a:pt x="301" y="133"/>
                    <a:pt x="234" y="200"/>
                  </a:cubicBezTo>
                  <a:cubicBezTo>
                    <a:pt x="201" y="267"/>
                    <a:pt x="168" y="334"/>
                    <a:pt x="134" y="400"/>
                  </a:cubicBezTo>
                  <a:cubicBezTo>
                    <a:pt x="101" y="467"/>
                    <a:pt x="67" y="534"/>
                    <a:pt x="34" y="634"/>
                  </a:cubicBezTo>
                  <a:cubicBezTo>
                    <a:pt x="34" y="701"/>
                    <a:pt x="1" y="801"/>
                    <a:pt x="1" y="901"/>
                  </a:cubicBezTo>
                  <a:lnTo>
                    <a:pt x="1" y="1134"/>
                  </a:lnTo>
                  <a:cubicBezTo>
                    <a:pt x="1" y="1201"/>
                    <a:pt x="34" y="1301"/>
                    <a:pt x="34" y="1368"/>
                  </a:cubicBezTo>
                  <a:cubicBezTo>
                    <a:pt x="67" y="1401"/>
                    <a:pt x="101" y="1468"/>
                    <a:pt x="134" y="1501"/>
                  </a:cubicBezTo>
                  <a:cubicBezTo>
                    <a:pt x="168" y="1534"/>
                    <a:pt x="201" y="1534"/>
                    <a:pt x="234" y="1534"/>
                  </a:cubicBezTo>
                  <a:cubicBezTo>
                    <a:pt x="301" y="1534"/>
                    <a:pt x="368" y="1534"/>
                    <a:pt x="401" y="1501"/>
                  </a:cubicBezTo>
                  <a:cubicBezTo>
                    <a:pt x="468" y="1468"/>
                    <a:pt x="534" y="1401"/>
                    <a:pt x="568" y="1368"/>
                  </a:cubicBezTo>
                  <a:cubicBezTo>
                    <a:pt x="635" y="1301"/>
                    <a:pt x="668" y="1234"/>
                    <a:pt x="701" y="1168"/>
                  </a:cubicBezTo>
                  <a:cubicBezTo>
                    <a:pt x="735" y="1101"/>
                    <a:pt x="768" y="1001"/>
                    <a:pt x="768" y="934"/>
                  </a:cubicBezTo>
                  <a:cubicBezTo>
                    <a:pt x="801" y="834"/>
                    <a:pt x="801" y="767"/>
                    <a:pt x="835" y="667"/>
                  </a:cubicBezTo>
                  <a:lnTo>
                    <a:pt x="835" y="434"/>
                  </a:lnTo>
                  <a:cubicBezTo>
                    <a:pt x="801" y="334"/>
                    <a:pt x="801" y="267"/>
                    <a:pt x="801" y="200"/>
                  </a:cubicBezTo>
                  <a:cubicBezTo>
                    <a:pt x="768" y="167"/>
                    <a:pt x="735" y="100"/>
                    <a:pt x="701" y="67"/>
                  </a:cubicBezTo>
                  <a:cubicBezTo>
                    <a:pt x="668" y="33"/>
                    <a:pt x="635"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765;p54"/>
            <p:cNvSpPr/>
            <p:nvPr/>
          </p:nvSpPr>
          <p:spPr>
            <a:xfrm>
              <a:off x="2978125" y="3389525"/>
              <a:ext cx="20050" cy="40075"/>
            </a:xfrm>
            <a:custGeom>
              <a:avLst/>
              <a:gdLst/>
              <a:ahLst/>
              <a:cxnLst/>
              <a:rect l="l" t="t" r="r" b="b"/>
              <a:pathLst>
                <a:path w="802" h="1603" extrusionOk="0">
                  <a:moveTo>
                    <a:pt x="768" y="1"/>
                  </a:moveTo>
                  <a:lnTo>
                    <a:pt x="701" y="68"/>
                  </a:lnTo>
                  <a:cubicBezTo>
                    <a:pt x="701" y="68"/>
                    <a:pt x="701" y="68"/>
                    <a:pt x="668" y="101"/>
                  </a:cubicBezTo>
                  <a:cubicBezTo>
                    <a:pt x="668" y="101"/>
                    <a:pt x="668" y="134"/>
                    <a:pt x="668" y="134"/>
                  </a:cubicBezTo>
                  <a:lnTo>
                    <a:pt x="401" y="1268"/>
                  </a:lnTo>
                  <a:lnTo>
                    <a:pt x="134" y="468"/>
                  </a:lnTo>
                  <a:cubicBezTo>
                    <a:pt x="134" y="435"/>
                    <a:pt x="134" y="435"/>
                    <a:pt x="134" y="435"/>
                  </a:cubicBezTo>
                  <a:lnTo>
                    <a:pt x="101" y="435"/>
                  </a:lnTo>
                  <a:lnTo>
                    <a:pt x="34" y="468"/>
                  </a:lnTo>
                  <a:cubicBezTo>
                    <a:pt x="34" y="468"/>
                    <a:pt x="34" y="468"/>
                    <a:pt x="1" y="501"/>
                  </a:cubicBezTo>
                  <a:cubicBezTo>
                    <a:pt x="1" y="501"/>
                    <a:pt x="1" y="535"/>
                    <a:pt x="1" y="535"/>
                  </a:cubicBezTo>
                  <a:lnTo>
                    <a:pt x="368" y="1569"/>
                  </a:lnTo>
                  <a:cubicBezTo>
                    <a:pt x="368" y="1602"/>
                    <a:pt x="368" y="1602"/>
                    <a:pt x="368" y="1602"/>
                  </a:cubicBezTo>
                  <a:lnTo>
                    <a:pt x="401" y="1602"/>
                  </a:lnTo>
                  <a:lnTo>
                    <a:pt x="434" y="1569"/>
                  </a:lnTo>
                  <a:cubicBezTo>
                    <a:pt x="468" y="1569"/>
                    <a:pt x="468" y="1535"/>
                    <a:pt x="468" y="1535"/>
                  </a:cubicBezTo>
                  <a:cubicBezTo>
                    <a:pt x="468" y="1502"/>
                    <a:pt x="468" y="1502"/>
                    <a:pt x="468" y="1469"/>
                  </a:cubicBezTo>
                  <a:lnTo>
                    <a:pt x="801" y="68"/>
                  </a:lnTo>
                  <a:lnTo>
                    <a:pt x="80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766;p54"/>
            <p:cNvSpPr/>
            <p:nvPr/>
          </p:nvSpPr>
          <p:spPr>
            <a:xfrm>
              <a:off x="3002325" y="3379525"/>
              <a:ext cx="20025" cy="37550"/>
            </a:xfrm>
            <a:custGeom>
              <a:avLst/>
              <a:gdLst/>
              <a:ahLst/>
              <a:cxnLst/>
              <a:rect l="l" t="t" r="r" b="b"/>
              <a:pathLst>
                <a:path w="801" h="1502" extrusionOk="0">
                  <a:moveTo>
                    <a:pt x="467" y="251"/>
                  </a:moveTo>
                  <a:cubicBezTo>
                    <a:pt x="500" y="251"/>
                    <a:pt x="534" y="267"/>
                    <a:pt x="567" y="301"/>
                  </a:cubicBezTo>
                  <a:cubicBezTo>
                    <a:pt x="601" y="334"/>
                    <a:pt x="634" y="434"/>
                    <a:pt x="634" y="501"/>
                  </a:cubicBezTo>
                  <a:lnTo>
                    <a:pt x="134" y="801"/>
                  </a:lnTo>
                  <a:lnTo>
                    <a:pt x="167" y="768"/>
                  </a:lnTo>
                  <a:cubicBezTo>
                    <a:pt x="167" y="734"/>
                    <a:pt x="167" y="668"/>
                    <a:pt x="167" y="634"/>
                  </a:cubicBezTo>
                  <a:cubicBezTo>
                    <a:pt x="167" y="568"/>
                    <a:pt x="200" y="534"/>
                    <a:pt x="200" y="468"/>
                  </a:cubicBezTo>
                  <a:cubicBezTo>
                    <a:pt x="234" y="434"/>
                    <a:pt x="267" y="401"/>
                    <a:pt x="300" y="368"/>
                  </a:cubicBezTo>
                  <a:cubicBezTo>
                    <a:pt x="300" y="334"/>
                    <a:pt x="334" y="301"/>
                    <a:pt x="367" y="301"/>
                  </a:cubicBezTo>
                  <a:cubicBezTo>
                    <a:pt x="400" y="267"/>
                    <a:pt x="434" y="251"/>
                    <a:pt x="467" y="251"/>
                  </a:cubicBezTo>
                  <a:close/>
                  <a:moveTo>
                    <a:pt x="534" y="1"/>
                  </a:moveTo>
                  <a:cubicBezTo>
                    <a:pt x="500" y="1"/>
                    <a:pt x="434" y="34"/>
                    <a:pt x="367" y="67"/>
                  </a:cubicBezTo>
                  <a:cubicBezTo>
                    <a:pt x="334" y="101"/>
                    <a:pt x="267" y="134"/>
                    <a:pt x="234" y="201"/>
                  </a:cubicBezTo>
                  <a:cubicBezTo>
                    <a:pt x="167" y="234"/>
                    <a:pt x="134" y="301"/>
                    <a:pt x="100" y="368"/>
                  </a:cubicBezTo>
                  <a:cubicBezTo>
                    <a:pt x="67" y="468"/>
                    <a:pt x="33" y="534"/>
                    <a:pt x="33" y="601"/>
                  </a:cubicBezTo>
                  <a:cubicBezTo>
                    <a:pt x="0" y="701"/>
                    <a:pt x="0" y="768"/>
                    <a:pt x="0" y="868"/>
                  </a:cubicBezTo>
                  <a:cubicBezTo>
                    <a:pt x="0" y="935"/>
                    <a:pt x="0" y="1001"/>
                    <a:pt x="0" y="1101"/>
                  </a:cubicBezTo>
                  <a:cubicBezTo>
                    <a:pt x="0" y="1168"/>
                    <a:pt x="0" y="1235"/>
                    <a:pt x="33" y="1302"/>
                  </a:cubicBezTo>
                  <a:cubicBezTo>
                    <a:pt x="33" y="1368"/>
                    <a:pt x="67" y="1402"/>
                    <a:pt x="134" y="1435"/>
                  </a:cubicBezTo>
                  <a:cubicBezTo>
                    <a:pt x="134" y="1468"/>
                    <a:pt x="200" y="1502"/>
                    <a:pt x="234" y="1502"/>
                  </a:cubicBezTo>
                  <a:cubicBezTo>
                    <a:pt x="300" y="1502"/>
                    <a:pt x="334" y="1502"/>
                    <a:pt x="400" y="1468"/>
                  </a:cubicBezTo>
                  <a:cubicBezTo>
                    <a:pt x="434" y="1435"/>
                    <a:pt x="500" y="1402"/>
                    <a:pt x="567" y="1335"/>
                  </a:cubicBezTo>
                  <a:cubicBezTo>
                    <a:pt x="601" y="1302"/>
                    <a:pt x="634" y="1235"/>
                    <a:pt x="667" y="1201"/>
                  </a:cubicBezTo>
                  <a:cubicBezTo>
                    <a:pt x="701" y="1135"/>
                    <a:pt x="701" y="1101"/>
                    <a:pt x="734" y="1035"/>
                  </a:cubicBezTo>
                  <a:cubicBezTo>
                    <a:pt x="734" y="1001"/>
                    <a:pt x="767" y="968"/>
                    <a:pt x="767" y="935"/>
                  </a:cubicBezTo>
                  <a:cubicBezTo>
                    <a:pt x="767" y="901"/>
                    <a:pt x="767" y="901"/>
                    <a:pt x="767" y="868"/>
                  </a:cubicBezTo>
                  <a:lnTo>
                    <a:pt x="734" y="868"/>
                  </a:lnTo>
                  <a:lnTo>
                    <a:pt x="667" y="901"/>
                  </a:lnTo>
                  <a:cubicBezTo>
                    <a:pt x="667" y="901"/>
                    <a:pt x="634" y="935"/>
                    <a:pt x="634" y="935"/>
                  </a:cubicBezTo>
                  <a:cubicBezTo>
                    <a:pt x="634" y="935"/>
                    <a:pt x="634" y="968"/>
                    <a:pt x="634" y="968"/>
                  </a:cubicBezTo>
                  <a:cubicBezTo>
                    <a:pt x="601" y="1035"/>
                    <a:pt x="567" y="1068"/>
                    <a:pt x="534" y="1101"/>
                  </a:cubicBezTo>
                  <a:cubicBezTo>
                    <a:pt x="500" y="1168"/>
                    <a:pt x="467" y="1201"/>
                    <a:pt x="400" y="1235"/>
                  </a:cubicBezTo>
                  <a:cubicBezTo>
                    <a:pt x="367" y="1252"/>
                    <a:pt x="334" y="1260"/>
                    <a:pt x="304" y="1260"/>
                  </a:cubicBezTo>
                  <a:cubicBezTo>
                    <a:pt x="275" y="1260"/>
                    <a:pt x="250" y="1252"/>
                    <a:pt x="234" y="1235"/>
                  </a:cubicBezTo>
                  <a:cubicBezTo>
                    <a:pt x="167" y="1168"/>
                    <a:pt x="134" y="1101"/>
                    <a:pt x="167" y="1001"/>
                  </a:cubicBezTo>
                  <a:lnTo>
                    <a:pt x="734" y="668"/>
                  </a:lnTo>
                  <a:cubicBezTo>
                    <a:pt x="767" y="668"/>
                    <a:pt x="767" y="634"/>
                    <a:pt x="767" y="634"/>
                  </a:cubicBezTo>
                  <a:cubicBezTo>
                    <a:pt x="801" y="601"/>
                    <a:pt x="801" y="601"/>
                    <a:pt x="767" y="568"/>
                  </a:cubicBezTo>
                  <a:lnTo>
                    <a:pt x="767" y="501"/>
                  </a:lnTo>
                  <a:cubicBezTo>
                    <a:pt x="767" y="401"/>
                    <a:pt x="767" y="334"/>
                    <a:pt x="767" y="234"/>
                  </a:cubicBezTo>
                  <a:cubicBezTo>
                    <a:pt x="734" y="167"/>
                    <a:pt x="701" y="101"/>
                    <a:pt x="667" y="67"/>
                  </a:cubicBezTo>
                  <a:cubicBezTo>
                    <a:pt x="634" y="34"/>
                    <a:pt x="601" y="1"/>
                    <a:pt x="5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767;p54"/>
            <p:cNvSpPr/>
            <p:nvPr/>
          </p:nvSpPr>
          <p:spPr>
            <a:xfrm>
              <a:off x="3027325" y="3366175"/>
              <a:ext cx="11700" cy="40700"/>
            </a:xfrm>
            <a:custGeom>
              <a:avLst/>
              <a:gdLst/>
              <a:ahLst/>
              <a:cxnLst/>
              <a:rect l="l" t="t" r="r" b="b"/>
              <a:pathLst>
                <a:path w="468" h="1628" extrusionOk="0">
                  <a:moveTo>
                    <a:pt x="434" y="1"/>
                  </a:moveTo>
                  <a:lnTo>
                    <a:pt x="368" y="68"/>
                  </a:lnTo>
                  <a:cubicBezTo>
                    <a:pt x="301" y="68"/>
                    <a:pt x="268" y="134"/>
                    <a:pt x="234" y="168"/>
                  </a:cubicBezTo>
                  <a:cubicBezTo>
                    <a:pt x="201" y="201"/>
                    <a:pt x="168" y="268"/>
                    <a:pt x="134" y="334"/>
                  </a:cubicBezTo>
                  <a:lnTo>
                    <a:pt x="134" y="234"/>
                  </a:lnTo>
                  <a:cubicBezTo>
                    <a:pt x="134" y="234"/>
                    <a:pt x="134" y="234"/>
                    <a:pt x="134" y="201"/>
                  </a:cubicBezTo>
                  <a:lnTo>
                    <a:pt x="101" y="201"/>
                  </a:lnTo>
                  <a:lnTo>
                    <a:pt x="68" y="234"/>
                  </a:lnTo>
                  <a:cubicBezTo>
                    <a:pt x="34" y="268"/>
                    <a:pt x="34" y="268"/>
                    <a:pt x="1" y="268"/>
                  </a:cubicBezTo>
                  <a:cubicBezTo>
                    <a:pt x="1" y="301"/>
                    <a:pt x="1" y="334"/>
                    <a:pt x="1" y="334"/>
                  </a:cubicBezTo>
                  <a:lnTo>
                    <a:pt x="1" y="1569"/>
                  </a:lnTo>
                  <a:cubicBezTo>
                    <a:pt x="1" y="1602"/>
                    <a:pt x="1" y="1602"/>
                    <a:pt x="1" y="1602"/>
                  </a:cubicBezTo>
                  <a:cubicBezTo>
                    <a:pt x="17" y="1619"/>
                    <a:pt x="26" y="1627"/>
                    <a:pt x="34" y="1627"/>
                  </a:cubicBezTo>
                  <a:cubicBezTo>
                    <a:pt x="43" y="1627"/>
                    <a:pt x="51" y="1619"/>
                    <a:pt x="68" y="1602"/>
                  </a:cubicBezTo>
                  <a:lnTo>
                    <a:pt x="101" y="1569"/>
                  </a:lnTo>
                  <a:cubicBezTo>
                    <a:pt x="134" y="1569"/>
                    <a:pt x="134" y="1569"/>
                    <a:pt x="134" y="1535"/>
                  </a:cubicBezTo>
                  <a:cubicBezTo>
                    <a:pt x="134" y="1535"/>
                    <a:pt x="134" y="1502"/>
                    <a:pt x="134" y="1469"/>
                  </a:cubicBezTo>
                  <a:lnTo>
                    <a:pt x="134" y="701"/>
                  </a:lnTo>
                  <a:cubicBezTo>
                    <a:pt x="134" y="535"/>
                    <a:pt x="201" y="368"/>
                    <a:pt x="334" y="301"/>
                  </a:cubicBezTo>
                  <a:lnTo>
                    <a:pt x="434" y="234"/>
                  </a:lnTo>
                  <a:cubicBezTo>
                    <a:pt x="468" y="234"/>
                    <a:pt x="468" y="201"/>
                    <a:pt x="468" y="201"/>
                  </a:cubicBezTo>
                  <a:cubicBezTo>
                    <a:pt x="468" y="168"/>
                    <a:pt x="468" y="168"/>
                    <a:pt x="468" y="134"/>
                  </a:cubicBezTo>
                  <a:lnTo>
                    <a:pt x="468" y="34"/>
                  </a:lnTo>
                  <a:cubicBezTo>
                    <a:pt x="468" y="34"/>
                    <a:pt x="468" y="34"/>
                    <a:pt x="4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768;p54"/>
            <p:cNvSpPr/>
            <p:nvPr/>
          </p:nvSpPr>
          <p:spPr>
            <a:xfrm>
              <a:off x="3041500" y="3356175"/>
              <a:ext cx="19225" cy="40425"/>
            </a:xfrm>
            <a:custGeom>
              <a:avLst/>
              <a:gdLst/>
              <a:ahLst/>
              <a:cxnLst/>
              <a:rect l="l" t="t" r="r" b="b"/>
              <a:pathLst>
                <a:path w="769" h="1617" extrusionOk="0">
                  <a:moveTo>
                    <a:pt x="601" y="701"/>
                  </a:moveTo>
                  <a:lnTo>
                    <a:pt x="601" y="801"/>
                  </a:lnTo>
                  <a:cubicBezTo>
                    <a:pt x="568" y="835"/>
                    <a:pt x="568" y="901"/>
                    <a:pt x="568" y="935"/>
                  </a:cubicBezTo>
                  <a:cubicBezTo>
                    <a:pt x="568" y="1001"/>
                    <a:pt x="535" y="1068"/>
                    <a:pt x="501" y="1101"/>
                  </a:cubicBezTo>
                  <a:cubicBezTo>
                    <a:pt x="501" y="1135"/>
                    <a:pt x="468" y="1201"/>
                    <a:pt x="435" y="1235"/>
                  </a:cubicBezTo>
                  <a:cubicBezTo>
                    <a:pt x="401" y="1268"/>
                    <a:pt x="334" y="1302"/>
                    <a:pt x="301" y="1335"/>
                  </a:cubicBezTo>
                  <a:lnTo>
                    <a:pt x="234" y="1335"/>
                  </a:lnTo>
                  <a:cubicBezTo>
                    <a:pt x="218" y="1352"/>
                    <a:pt x="209" y="1360"/>
                    <a:pt x="201" y="1360"/>
                  </a:cubicBezTo>
                  <a:cubicBezTo>
                    <a:pt x="193" y="1360"/>
                    <a:pt x="184" y="1352"/>
                    <a:pt x="168" y="1335"/>
                  </a:cubicBezTo>
                  <a:cubicBezTo>
                    <a:pt x="168" y="1335"/>
                    <a:pt x="168" y="1335"/>
                    <a:pt x="134" y="1302"/>
                  </a:cubicBezTo>
                  <a:cubicBezTo>
                    <a:pt x="134" y="1302"/>
                    <a:pt x="134" y="1268"/>
                    <a:pt x="134" y="1268"/>
                  </a:cubicBezTo>
                  <a:cubicBezTo>
                    <a:pt x="134" y="1201"/>
                    <a:pt x="168" y="1135"/>
                    <a:pt x="201" y="1068"/>
                  </a:cubicBezTo>
                  <a:cubicBezTo>
                    <a:pt x="268" y="1001"/>
                    <a:pt x="301" y="935"/>
                    <a:pt x="368" y="868"/>
                  </a:cubicBezTo>
                  <a:lnTo>
                    <a:pt x="601" y="701"/>
                  </a:lnTo>
                  <a:close/>
                  <a:moveTo>
                    <a:pt x="535" y="1"/>
                  </a:moveTo>
                  <a:cubicBezTo>
                    <a:pt x="501" y="34"/>
                    <a:pt x="435" y="34"/>
                    <a:pt x="401" y="67"/>
                  </a:cubicBezTo>
                  <a:cubicBezTo>
                    <a:pt x="334" y="101"/>
                    <a:pt x="301" y="134"/>
                    <a:pt x="268" y="167"/>
                  </a:cubicBezTo>
                  <a:cubicBezTo>
                    <a:pt x="234" y="201"/>
                    <a:pt x="201" y="267"/>
                    <a:pt x="168" y="301"/>
                  </a:cubicBezTo>
                  <a:cubicBezTo>
                    <a:pt x="134" y="368"/>
                    <a:pt x="101" y="401"/>
                    <a:pt x="101" y="468"/>
                  </a:cubicBezTo>
                  <a:cubicBezTo>
                    <a:pt x="68" y="501"/>
                    <a:pt x="68" y="534"/>
                    <a:pt x="68" y="601"/>
                  </a:cubicBezTo>
                  <a:cubicBezTo>
                    <a:pt x="68" y="601"/>
                    <a:pt x="68" y="634"/>
                    <a:pt x="68" y="634"/>
                  </a:cubicBezTo>
                  <a:lnTo>
                    <a:pt x="101" y="634"/>
                  </a:lnTo>
                  <a:lnTo>
                    <a:pt x="134" y="601"/>
                  </a:lnTo>
                  <a:cubicBezTo>
                    <a:pt x="168" y="601"/>
                    <a:pt x="168" y="601"/>
                    <a:pt x="168" y="568"/>
                  </a:cubicBezTo>
                  <a:cubicBezTo>
                    <a:pt x="201" y="568"/>
                    <a:pt x="201" y="568"/>
                    <a:pt x="201" y="534"/>
                  </a:cubicBezTo>
                  <a:cubicBezTo>
                    <a:pt x="234" y="501"/>
                    <a:pt x="234" y="434"/>
                    <a:pt x="268" y="401"/>
                  </a:cubicBezTo>
                  <a:cubicBezTo>
                    <a:pt x="301" y="368"/>
                    <a:pt x="334" y="334"/>
                    <a:pt x="401" y="301"/>
                  </a:cubicBezTo>
                  <a:cubicBezTo>
                    <a:pt x="418" y="284"/>
                    <a:pt x="435" y="276"/>
                    <a:pt x="455" y="276"/>
                  </a:cubicBezTo>
                  <a:cubicBezTo>
                    <a:pt x="476" y="276"/>
                    <a:pt x="501" y="284"/>
                    <a:pt x="535" y="301"/>
                  </a:cubicBezTo>
                  <a:cubicBezTo>
                    <a:pt x="601" y="301"/>
                    <a:pt x="601" y="368"/>
                    <a:pt x="601" y="468"/>
                  </a:cubicBezTo>
                  <a:lnTo>
                    <a:pt x="601" y="501"/>
                  </a:lnTo>
                  <a:lnTo>
                    <a:pt x="334" y="701"/>
                  </a:lnTo>
                  <a:cubicBezTo>
                    <a:pt x="301" y="734"/>
                    <a:pt x="268" y="768"/>
                    <a:pt x="201" y="835"/>
                  </a:cubicBezTo>
                  <a:cubicBezTo>
                    <a:pt x="168" y="868"/>
                    <a:pt x="134" y="935"/>
                    <a:pt x="101" y="968"/>
                  </a:cubicBezTo>
                  <a:cubicBezTo>
                    <a:pt x="68" y="1035"/>
                    <a:pt x="34" y="1101"/>
                    <a:pt x="34" y="1168"/>
                  </a:cubicBezTo>
                  <a:cubicBezTo>
                    <a:pt x="1" y="1235"/>
                    <a:pt x="1" y="1302"/>
                    <a:pt x="1" y="1368"/>
                  </a:cubicBezTo>
                  <a:cubicBezTo>
                    <a:pt x="1" y="1435"/>
                    <a:pt x="34" y="1468"/>
                    <a:pt x="68" y="1502"/>
                  </a:cubicBezTo>
                  <a:cubicBezTo>
                    <a:pt x="68" y="1535"/>
                    <a:pt x="101" y="1568"/>
                    <a:pt x="101" y="1602"/>
                  </a:cubicBezTo>
                  <a:cubicBezTo>
                    <a:pt x="123" y="1602"/>
                    <a:pt x="145" y="1617"/>
                    <a:pt x="168" y="1617"/>
                  </a:cubicBezTo>
                  <a:cubicBezTo>
                    <a:pt x="179" y="1617"/>
                    <a:pt x="190" y="1613"/>
                    <a:pt x="201" y="1602"/>
                  </a:cubicBezTo>
                  <a:cubicBezTo>
                    <a:pt x="268" y="1602"/>
                    <a:pt x="301" y="1602"/>
                    <a:pt x="334" y="1568"/>
                  </a:cubicBezTo>
                  <a:lnTo>
                    <a:pt x="401" y="1502"/>
                  </a:lnTo>
                  <a:lnTo>
                    <a:pt x="501" y="1435"/>
                  </a:lnTo>
                  <a:lnTo>
                    <a:pt x="568" y="1302"/>
                  </a:lnTo>
                  <a:cubicBezTo>
                    <a:pt x="601" y="1268"/>
                    <a:pt x="601" y="1235"/>
                    <a:pt x="635" y="1201"/>
                  </a:cubicBezTo>
                  <a:lnTo>
                    <a:pt x="635" y="1302"/>
                  </a:lnTo>
                  <a:cubicBezTo>
                    <a:pt x="635" y="1302"/>
                    <a:pt x="635" y="1335"/>
                    <a:pt x="635" y="1335"/>
                  </a:cubicBezTo>
                  <a:lnTo>
                    <a:pt x="668" y="1335"/>
                  </a:lnTo>
                  <a:lnTo>
                    <a:pt x="735" y="1302"/>
                  </a:lnTo>
                  <a:cubicBezTo>
                    <a:pt x="735" y="1302"/>
                    <a:pt x="735" y="1268"/>
                    <a:pt x="768" y="1268"/>
                  </a:cubicBezTo>
                  <a:cubicBezTo>
                    <a:pt x="768" y="1235"/>
                    <a:pt x="768" y="1235"/>
                    <a:pt x="768" y="1201"/>
                  </a:cubicBezTo>
                  <a:lnTo>
                    <a:pt x="768" y="368"/>
                  </a:lnTo>
                  <a:cubicBezTo>
                    <a:pt x="768" y="301"/>
                    <a:pt x="735" y="234"/>
                    <a:pt x="735" y="167"/>
                  </a:cubicBezTo>
                  <a:cubicBezTo>
                    <a:pt x="701" y="134"/>
                    <a:pt x="701" y="67"/>
                    <a:pt x="668" y="34"/>
                  </a:cubicBezTo>
                  <a:cubicBezTo>
                    <a:pt x="635" y="34"/>
                    <a:pt x="568" y="1"/>
                    <a:pt x="5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769;p54"/>
            <p:cNvSpPr/>
            <p:nvPr/>
          </p:nvSpPr>
          <p:spPr>
            <a:xfrm>
              <a:off x="3063200" y="3338875"/>
              <a:ext cx="21700" cy="56525"/>
            </a:xfrm>
            <a:custGeom>
              <a:avLst/>
              <a:gdLst/>
              <a:ahLst/>
              <a:cxnLst/>
              <a:rect l="l" t="t" r="r" b="b"/>
              <a:pathLst>
                <a:path w="868" h="2261" extrusionOk="0">
                  <a:moveTo>
                    <a:pt x="571" y="401"/>
                  </a:moveTo>
                  <a:cubicBezTo>
                    <a:pt x="601" y="401"/>
                    <a:pt x="634" y="409"/>
                    <a:pt x="667" y="426"/>
                  </a:cubicBezTo>
                  <a:cubicBezTo>
                    <a:pt x="734" y="492"/>
                    <a:pt x="734" y="593"/>
                    <a:pt x="734" y="659"/>
                  </a:cubicBezTo>
                  <a:lnTo>
                    <a:pt x="734" y="859"/>
                  </a:lnTo>
                  <a:cubicBezTo>
                    <a:pt x="734" y="959"/>
                    <a:pt x="701" y="1093"/>
                    <a:pt x="667" y="1193"/>
                  </a:cubicBezTo>
                  <a:cubicBezTo>
                    <a:pt x="634" y="1260"/>
                    <a:pt x="567" y="1326"/>
                    <a:pt x="501" y="1393"/>
                  </a:cubicBezTo>
                  <a:cubicBezTo>
                    <a:pt x="450" y="1410"/>
                    <a:pt x="417" y="1418"/>
                    <a:pt x="388" y="1418"/>
                  </a:cubicBezTo>
                  <a:cubicBezTo>
                    <a:pt x="359" y="1418"/>
                    <a:pt x="334" y="1410"/>
                    <a:pt x="300" y="1393"/>
                  </a:cubicBezTo>
                  <a:cubicBezTo>
                    <a:pt x="267" y="1326"/>
                    <a:pt x="234" y="1226"/>
                    <a:pt x="234" y="1126"/>
                  </a:cubicBezTo>
                  <a:lnTo>
                    <a:pt x="234" y="993"/>
                  </a:lnTo>
                  <a:cubicBezTo>
                    <a:pt x="234" y="859"/>
                    <a:pt x="267" y="759"/>
                    <a:pt x="300" y="626"/>
                  </a:cubicBezTo>
                  <a:cubicBezTo>
                    <a:pt x="334" y="559"/>
                    <a:pt x="400" y="459"/>
                    <a:pt x="501" y="426"/>
                  </a:cubicBezTo>
                  <a:cubicBezTo>
                    <a:pt x="517" y="409"/>
                    <a:pt x="542" y="401"/>
                    <a:pt x="571" y="401"/>
                  </a:cubicBezTo>
                  <a:close/>
                  <a:moveTo>
                    <a:pt x="851" y="0"/>
                  </a:moveTo>
                  <a:cubicBezTo>
                    <a:pt x="842" y="0"/>
                    <a:pt x="834" y="9"/>
                    <a:pt x="834" y="25"/>
                  </a:cubicBezTo>
                  <a:lnTo>
                    <a:pt x="767" y="59"/>
                  </a:lnTo>
                  <a:cubicBezTo>
                    <a:pt x="767" y="59"/>
                    <a:pt x="734" y="59"/>
                    <a:pt x="734" y="92"/>
                  </a:cubicBezTo>
                  <a:cubicBezTo>
                    <a:pt x="734" y="126"/>
                    <a:pt x="734" y="126"/>
                    <a:pt x="734" y="159"/>
                  </a:cubicBezTo>
                  <a:lnTo>
                    <a:pt x="734" y="226"/>
                  </a:lnTo>
                  <a:cubicBezTo>
                    <a:pt x="701" y="192"/>
                    <a:pt x="667" y="192"/>
                    <a:pt x="634" y="159"/>
                  </a:cubicBezTo>
                  <a:cubicBezTo>
                    <a:pt x="567" y="159"/>
                    <a:pt x="534" y="159"/>
                    <a:pt x="467" y="192"/>
                  </a:cubicBezTo>
                  <a:cubicBezTo>
                    <a:pt x="400" y="226"/>
                    <a:pt x="367" y="292"/>
                    <a:pt x="334" y="326"/>
                  </a:cubicBezTo>
                  <a:cubicBezTo>
                    <a:pt x="267" y="392"/>
                    <a:pt x="234" y="459"/>
                    <a:pt x="200" y="526"/>
                  </a:cubicBezTo>
                  <a:cubicBezTo>
                    <a:pt x="167" y="593"/>
                    <a:pt x="134" y="693"/>
                    <a:pt x="134" y="793"/>
                  </a:cubicBezTo>
                  <a:cubicBezTo>
                    <a:pt x="100" y="859"/>
                    <a:pt x="67" y="959"/>
                    <a:pt x="67" y="1060"/>
                  </a:cubicBezTo>
                  <a:lnTo>
                    <a:pt x="0" y="1060"/>
                  </a:lnTo>
                  <a:lnTo>
                    <a:pt x="0" y="1226"/>
                  </a:lnTo>
                  <a:cubicBezTo>
                    <a:pt x="0" y="1293"/>
                    <a:pt x="34" y="1393"/>
                    <a:pt x="34" y="1460"/>
                  </a:cubicBezTo>
                  <a:cubicBezTo>
                    <a:pt x="67" y="1527"/>
                    <a:pt x="100" y="1560"/>
                    <a:pt x="134" y="1627"/>
                  </a:cubicBezTo>
                  <a:cubicBezTo>
                    <a:pt x="167" y="1660"/>
                    <a:pt x="200" y="1660"/>
                    <a:pt x="234" y="1660"/>
                  </a:cubicBezTo>
                  <a:cubicBezTo>
                    <a:pt x="300" y="1660"/>
                    <a:pt x="367" y="1660"/>
                    <a:pt x="400" y="1627"/>
                  </a:cubicBezTo>
                  <a:cubicBezTo>
                    <a:pt x="467" y="1593"/>
                    <a:pt x="534" y="1527"/>
                    <a:pt x="567" y="1493"/>
                  </a:cubicBezTo>
                  <a:cubicBezTo>
                    <a:pt x="601" y="1426"/>
                    <a:pt x="634" y="1360"/>
                    <a:pt x="667" y="1293"/>
                  </a:cubicBezTo>
                  <a:lnTo>
                    <a:pt x="667" y="1460"/>
                  </a:lnTo>
                  <a:cubicBezTo>
                    <a:pt x="667" y="1527"/>
                    <a:pt x="667" y="1593"/>
                    <a:pt x="667" y="1627"/>
                  </a:cubicBezTo>
                  <a:cubicBezTo>
                    <a:pt x="667" y="1693"/>
                    <a:pt x="634" y="1727"/>
                    <a:pt x="601" y="1760"/>
                  </a:cubicBezTo>
                  <a:cubicBezTo>
                    <a:pt x="601" y="1827"/>
                    <a:pt x="567" y="1860"/>
                    <a:pt x="534" y="1893"/>
                  </a:cubicBezTo>
                  <a:cubicBezTo>
                    <a:pt x="501" y="1893"/>
                    <a:pt x="467" y="1927"/>
                    <a:pt x="434" y="1960"/>
                  </a:cubicBezTo>
                  <a:cubicBezTo>
                    <a:pt x="400" y="1960"/>
                    <a:pt x="334" y="1994"/>
                    <a:pt x="300" y="1994"/>
                  </a:cubicBezTo>
                  <a:lnTo>
                    <a:pt x="267" y="1994"/>
                  </a:lnTo>
                  <a:cubicBezTo>
                    <a:pt x="234" y="1994"/>
                    <a:pt x="234" y="1960"/>
                    <a:pt x="200" y="1960"/>
                  </a:cubicBezTo>
                  <a:lnTo>
                    <a:pt x="200" y="1927"/>
                  </a:lnTo>
                  <a:cubicBezTo>
                    <a:pt x="200" y="1927"/>
                    <a:pt x="200" y="1893"/>
                    <a:pt x="200" y="1893"/>
                  </a:cubicBezTo>
                  <a:lnTo>
                    <a:pt x="167" y="1893"/>
                  </a:lnTo>
                  <a:lnTo>
                    <a:pt x="100" y="1927"/>
                  </a:lnTo>
                  <a:cubicBezTo>
                    <a:pt x="100" y="1927"/>
                    <a:pt x="67" y="1927"/>
                    <a:pt x="67" y="1960"/>
                  </a:cubicBezTo>
                  <a:cubicBezTo>
                    <a:pt x="67" y="1960"/>
                    <a:pt x="67" y="1994"/>
                    <a:pt x="67" y="2027"/>
                  </a:cubicBezTo>
                  <a:cubicBezTo>
                    <a:pt x="67" y="2060"/>
                    <a:pt x="67" y="2094"/>
                    <a:pt x="100" y="2127"/>
                  </a:cubicBezTo>
                  <a:cubicBezTo>
                    <a:pt x="100" y="2160"/>
                    <a:pt x="134" y="2194"/>
                    <a:pt x="167" y="2227"/>
                  </a:cubicBezTo>
                  <a:cubicBezTo>
                    <a:pt x="200" y="2227"/>
                    <a:pt x="234" y="2260"/>
                    <a:pt x="300" y="2260"/>
                  </a:cubicBezTo>
                  <a:cubicBezTo>
                    <a:pt x="334" y="2227"/>
                    <a:pt x="400" y="2227"/>
                    <a:pt x="467" y="2194"/>
                  </a:cubicBezTo>
                  <a:cubicBezTo>
                    <a:pt x="601" y="2094"/>
                    <a:pt x="701" y="1994"/>
                    <a:pt x="767" y="1827"/>
                  </a:cubicBezTo>
                  <a:cubicBezTo>
                    <a:pt x="834" y="1693"/>
                    <a:pt x="867" y="1527"/>
                    <a:pt x="867" y="1360"/>
                  </a:cubicBezTo>
                  <a:lnTo>
                    <a:pt x="867" y="59"/>
                  </a:lnTo>
                  <a:cubicBezTo>
                    <a:pt x="867" y="59"/>
                    <a:pt x="867" y="25"/>
                    <a:pt x="867" y="25"/>
                  </a:cubicBezTo>
                  <a:cubicBezTo>
                    <a:pt x="867" y="9"/>
                    <a:pt x="859" y="0"/>
                    <a:pt x="85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770;p54"/>
            <p:cNvSpPr/>
            <p:nvPr/>
          </p:nvSpPr>
          <p:spPr>
            <a:xfrm>
              <a:off x="3090700" y="3328650"/>
              <a:ext cx="20050" cy="37550"/>
            </a:xfrm>
            <a:custGeom>
              <a:avLst/>
              <a:gdLst/>
              <a:ahLst/>
              <a:cxnLst/>
              <a:rect l="l" t="t" r="r" b="b"/>
              <a:pathLst>
                <a:path w="802" h="1502" extrusionOk="0">
                  <a:moveTo>
                    <a:pt x="497" y="243"/>
                  </a:moveTo>
                  <a:cubicBezTo>
                    <a:pt x="526" y="243"/>
                    <a:pt x="551" y="251"/>
                    <a:pt x="568" y="268"/>
                  </a:cubicBezTo>
                  <a:cubicBezTo>
                    <a:pt x="635" y="334"/>
                    <a:pt x="668" y="401"/>
                    <a:pt x="635" y="501"/>
                  </a:cubicBezTo>
                  <a:lnTo>
                    <a:pt x="194" y="753"/>
                  </a:lnTo>
                  <a:lnTo>
                    <a:pt x="194" y="753"/>
                  </a:lnTo>
                  <a:cubicBezTo>
                    <a:pt x="168" y="696"/>
                    <a:pt x="170" y="663"/>
                    <a:pt x="201" y="601"/>
                  </a:cubicBezTo>
                  <a:cubicBezTo>
                    <a:pt x="201" y="568"/>
                    <a:pt x="201" y="501"/>
                    <a:pt x="234" y="468"/>
                  </a:cubicBezTo>
                  <a:cubicBezTo>
                    <a:pt x="268" y="434"/>
                    <a:pt x="268" y="368"/>
                    <a:pt x="301" y="334"/>
                  </a:cubicBezTo>
                  <a:cubicBezTo>
                    <a:pt x="335" y="301"/>
                    <a:pt x="368" y="301"/>
                    <a:pt x="401" y="268"/>
                  </a:cubicBezTo>
                  <a:cubicBezTo>
                    <a:pt x="435" y="251"/>
                    <a:pt x="468" y="243"/>
                    <a:pt x="497" y="243"/>
                  </a:cubicBezTo>
                  <a:close/>
                  <a:moveTo>
                    <a:pt x="568" y="1"/>
                  </a:moveTo>
                  <a:cubicBezTo>
                    <a:pt x="501" y="1"/>
                    <a:pt x="468" y="1"/>
                    <a:pt x="401" y="34"/>
                  </a:cubicBezTo>
                  <a:cubicBezTo>
                    <a:pt x="335" y="68"/>
                    <a:pt x="301" y="101"/>
                    <a:pt x="234" y="168"/>
                  </a:cubicBezTo>
                  <a:cubicBezTo>
                    <a:pt x="201" y="234"/>
                    <a:pt x="168" y="301"/>
                    <a:pt x="134" y="368"/>
                  </a:cubicBezTo>
                  <a:cubicBezTo>
                    <a:pt x="101" y="434"/>
                    <a:pt x="68" y="501"/>
                    <a:pt x="34" y="601"/>
                  </a:cubicBezTo>
                  <a:cubicBezTo>
                    <a:pt x="34" y="668"/>
                    <a:pt x="1" y="768"/>
                    <a:pt x="1" y="835"/>
                  </a:cubicBezTo>
                  <a:cubicBezTo>
                    <a:pt x="1" y="935"/>
                    <a:pt x="1" y="1002"/>
                    <a:pt x="34" y="1068"/>
                  </a:cubicBezTo>
                  <a:cubicBezTo>
                    <a:pt x="34" y="1135"/>
                    <a:pt x="34" y="1235"/>
                    <a:pt x="68" y="1302"/>
                  </a:cubicBezTo>
                  <a:cubicBezTo>
                    <a:pt x="68" y="1335"/>
                    <a:pt x="101" y="1402"/>
                    <a:pt x="134" y="1435"/>
                  </a:cubicBezTo>
                  <a:cubicBezTo>
                    <a:pt x="168" y="1469"/>
                    <a:pt x="201" y="1469"/>
                    <a:pt x="268" y="1502"/>
                  </a:cubicBezTo>
                  <a:cubicBezTo>
                    <a:pt x="301" y="1502"/>
                    <a:pt x="368" y="1469"/>
                    <a:pt x="401" y="1435"/>
                  </a:cubicBezTo>
                  <a:cubicBezTo>
                    <a:pt x="468" y="1402"/>
                    <a:pt x="535" y="1368"/>
                    <a:pt x="568" y="1335"/>
                  </a:cubicBezTo>
                  <a:cubicBezTo>
                    <a:pt x="601" y="1268"/>
                    <a:pt x="635" y="1235"/>
                    <a:pt x="701" y="1168"/>
                  </a:cubicBezTo>
                  <a:cubicBezTo>
                    <a:pt x="701" y="1135"/>
                    <a:pt x="735" y="1068"/>
                    <a:pt x="768" y="1035"/>
                  </a:cubicBezTo>
                  <a:cubicBezTo>
                    <a:pt x="768" y="1002"/>
                    <a:pt x="768" y="935"/>
                    <a:pt x="768" y="901"/>
                  </a:cubicBezTo>
                  <a:cubicBezTo>
                    <a:pt x="802" y="901"/>
                    <a:pt x="802" y="868"/>
                    <a:pt x="768" y="868"/>
                  </a:cubicBezTo>
                  <a:lnTo>
                    <a:pt x="735" y="868"/>
                  </a:lnTo>
                  <a:lnTo>
                    <a:pt x="701" y="901"/>
                  </a:lnTo>
                  <a:cubicBezTo>
                    <a:pt x="668" y="901"/>
                    <a:pt x="668" y="901"/>
                    <a:pt x="668" y="935"/>
                  </a:cubicBezTo>
                  <a:cubicBezTo>
                    <a:pt x="668" y="935"/>
                    <a:pt x="635" y="935"/>
                    <a:pt x="635" y="968"/>
                  </a:cubicBezTo>
                  <a:cubicBezTo>
                    <a:pt x="601" y="1002"/>
                    <a:pt x="601" y="1068"/>
                    <a:pt x="568" y="1102"/>
                  </a:cubicBezTo>
                  <a:cubicBezTo>
                    <a:pt x="535" y="1135"/>
                    <a:pt x="468" y="1202"/>
                    <a:pt x="435" y="1235"/>
                  </a:cubicBezTo>
                  <a:cubicBezTo>
                    <a:pt x="401" y="1252"/>
                    <a:pt x="368" y="1260"/>
                    <a:pt x="339" y="1260"/>
                  </a:cubicBezTo>
                  <a:cubicBezTo>
                    <a:pt x="310" y="1260"/>
                    <a:pt x="284" y="1252"/>
                    <a:pt x="268" y="1235"/>
                  </a:cubicBezTo>
                  <a:cubicBezTo>
                    <a:pt x="201" y="1168"/>
                    <a:pt x="168" y="1068"/>
                    <a:pt x="168" y="1002"/>
                  </a:cubicBezTo>
                  <a:lnTo>
                    <a:pt x="768" y="635"/>
                  </a:lnTo>
                  <a:cubicBezTo>
                    <a:pt x="802" y="635"/>
                    <a:pt x="802" y="635"/>
                    <a:pt x="802" y="601"/>
                  </a:cubicBezTo>
                  <a:cubicBezTo>
                    <a:pt x="802" y="601"/>
                    <a:pt x="802" y="568"/>
                    <a:pt x="802" y="535"/>
                  </a:cubicBezTo>
                  <a:lnTo>
                    <a:pt x="802" y="468"/>
                  </a:lnTo>
                  <a:cubicBezTo>
                    <a:pt x="802" y="401"/>
                    <a:pt x="802" y="301"/>
                    <a:pt x="768" y="201"/>
                  </a:cubicBezTo>
                  <a:cubicBezTo>
                    <a:pt x="768" y="168"/>
                    <a:pt x="735" y="101"/>
                    <a:pt x="701" y="34"/>
                  </a:cubicBezTo>
                  <a:cubicBezTo>
                    <a:pt x="668" y="1"/>
                    <a:pt x="601" y="1"/>
                    <a:pt x="5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771;p54"/>
            <p:cNvSpPr/>
            <p:nvPr/>
          </p:nvSpPr>
          <p:spPr>
            <a:xfrm>
              <a:off x="2925600" y="3564650"/>
              <a:ext cx="23375" cy="50075"/>
            </a:xfrm>
            <a:custGeom>
              <a:avLst/>
              <a:gdLst/>
              <a:ahLst/>
              <a:cxnLst/>
              <a:rect l="l" t="t" r="r" b="b"/>
              <a:pathLst>
                <a:path w="935" h="2003" extrusionOk="0">
                  <a:moveTo>
                    <a:pt x="634" y="1"/>
                  </a:moveTo>
                  <a:cubicBezTo>
                    <a:pt x="567" y="1"/>
                    <a:pt x="501" y="1"/>
                    <a:pt x="467" y="34"/>
                  </a:cubicBezTo>
                  <a:cubicBezTo>
                    <a:pt x="401" y="68"/>
                    <a:pt x="334" y="134"/>
                    <a:pt x="267" y="168"/>
                  </a:cubicBezTo>
                  <a:cubicBezTo>
                    <a:pt x="234" y="234"/>
                    <a:pt x="167" y="301"/>
                    <a:pt x="134" y="368"/>
                  </a:cubicBezTo>
                  <a:cubicBezTo>
                    <a:pt x="67" y="501"/>
                    <a:pt x="34" y="635"/>
                    <a:pt x="34" y="768"/>
                  </a:cubicBezTo>
                  <a:cubicBezTo>
                    <a:pt x="34" y="835"/>
                    <a:pt x="34" y="868"/>
                    <a:pt x="34" y="935"/>
                  </a:cubicBezTo>
                  <a:cubicBezTo>
                    <a:pt x="67" y="968"/>
                    <a:pt x="67" y="1002"/>
                    <a:pt x="100" y="1035"/>
                  </a:cubicBezTo>
                  <a:cubicBezTo>
                    <a:pt x="134" y="1068"/>
                    <a:pt x="167" y="1102"/>
                    <a:pt x="200" y="1102"/>
                  </a:cubicBezTo>
                  <a:lnTo>
                    <a:pt x="334" y="1102"/>
                  </a:lnTo>
                  <a:lnTo>
                    <a:pt x="501" y="1068"/>
                  </a:lnTo>
                  <a:lnTo>
                    <a:pt x="634" y="1068"/>
                  </a:lnTo>
                  <a:cubicBezTo>
                    <a:pt x="667" y="1068"/>
                    <a:pt x="701" y="1102"/>
                    <a:pt x="734" y="1102"/>
                  </a:cubicBezTo>
                  <a:cubicBezTo>
                    <a:pt x="734" y="1135"/>
                    <a:pt x="734" y="1168"/>
                    <a:pt x="734" y="1235"/>
                  </a:cubicBezTo>
                  <a:cubicBezTo>
                    <a:pt x="734" y="1268"/>
                    <a:pt x="734" y="1302"/>
                    <a:pt x="734" y="1369"/>
                  </a:cubicBezTo>
                  <a:cubicBezTo>
                    <a:pt x="701" y="1402"/>
                    <a:pt x="701" y="1435"/>
                    <a:pt x="667" y="1502"/>
                  </a:cubicBezTo>
                  <a:cubicBezTo>
                    <a:pt x="634" y="1535"/>
                    <a:pt x="601" y="1569"/>
                    <a:pt x="567" y="1602"/>
                  </a:cubicBezTo>
                  <a:lnTo>
                    <a:pt x="467" y="1702"/>
                  </a:lnTo>
                  <a:cubicBezTo>
                    <a:pt x="401" y="1702"/>
                    <a:pt x="367" y="1735"/>
                    <a:pt x="334" y="1735"/>
                  </a:cubicBezTo>
                  <a:lnTo>
                    <a:pt x="234" y="1735"/>
                  </a:lnTo>
                  <a:cubicBezTo>
                    <a:pt x="200" y="1735"/>
                    <a:pt x="200" y="1702"/>
                    <a:pt x="200" y="1702"/>
                  </a:cubicBezTo>
                  <a:cubicBezTo>
                    <a:pt x="167" y="1669"/>
                    <a:pt x="167" y="1635"/>
                    <a:pt x="167" y="1635"/>
                  </a:cubicBezTo>
                  <a:cubicBezTo>
                    <a:pt x="134" y="1602"/>
                    <a:pt x="134" y="1602"/>
                    <a:pt x="134" y="1602"/>
                  </a:cubicBezTo>
                  <a:lnTo>
                    <a:pt x="100" y="1602"/>
                  </a:lnTo>
                  <a:lnTo>
                    <a:pt x="34" y="1635"/>
                  </a:lnTo>
                  <a:cubicBezTo>
                    <a:pt x="0" y="1635"/>
                    <a:pt x="0" y="1635"/>
                    <a:pt x="0" y="1669"/>
                  </a:cubicBezTo>
                  <a:cubicBezTo>
                    <a:pt x="0" y="1669"/>
                    <a:pt x="0" y="1702"/>
                    <a:pt x="0" y="1702"/>
                  </a:cubicBezTo>
                  <a:cubicBezTo>
                    <a:pt x="0" y="1769"/>
                    <a:pt x="0" y="1802"/>
                    <a:pt x="34" y="1869"/>
                  </a:cubicBezTo>
                  <a:cubicBezTo>
                    <a:pt x="67" y="1902"/>
                    <a:pt x="100" y="1936"/>
                    <a:pt x="134" y="1969"/>
                  </a:cubicBezTo>
                  <a:cubicBezTo>
                    <a:pt x="167" y="2002"/>
                    <a:pt x="234" y="2002"/>
                    <a:pt x="267" y="2002"/>
                  </a:cubicBezTo>
                  <a:cubicBezTo>
                    <a:pt x="334" y="2002"/>
                    <a:pt x="401" y="1969"/>
                    <a:pt x="467" y="1936"/>
                  </a:cubicBezTo>
                  <a:cubicBezTo>
                    <a:pt x="534" y="1902"/>
                    <a:pt x="601" y="1836"/>
                    <a:pt x="667" y="1802"/>
                  </a:cubicBezTo>
                  <a:cubicBezTo>
                    <a:pt x="701" y="1735"/>
                    <a:pt x="767" y="1669"/>
                    <a:pt x="801" y="1602"/>
                  </a:cubicBezTo>
                  <a:cubicBezTo>
                    <a:pt x="834" y="1535"/>
                    <a:pt x="868" y="1435"/>
                    <a:pt x="901" y="1369"/>
                  </a:cubicBezTo>
                  <a:cubicBezTo>
                    <a:pt x="901" y="1302"/>
                    <a:pt x="934" y="1202"/>
                    <a:pt x="934" y="1135"/>
                  </a:cubicBezTo>
                  <a:cubicBezTo>
                    <a:pt x="934" y="1068"/>
                    <a:pt x="934" y="1035"/>
                    <a:pt x="934" y="968"/>
                  </a:cubicBezTo>
                  <a:cubicBezTo>
                    <a:pt x="901" y="935"/>
                    <a:pt x="901" y="902"/>
                    <a:pt x="868" y="868"/>
                  </a:cubicBezTo>
                  <a:cubicBezTo>
                    <a:pt x="834" y="835"/>
                    <a:pt x="801" y="835"/>
                    <a:pt x="734" y="835"/>
                  </a:cubicBezTo>
                  <a:cubicBezTo>
                    <a:pt x="717" y="818"/>
                    <a:pt x="692" y="810"/>
                    <a:pt x="663" y="810"/>
                  </a:cubicBezTo>
                  <a:cubicBezTo>
                    <a:pt x="634" y="810"/>
                    <a:pt x="601" y="818"/>
                    <a:pt x="567" y="835"/>
                  </a:cubicBezTo>
                  <a:lnTo>
                    <a:pt x="434" y="835"/>
                  </a:lnTo>
                  <a:cubicBezTo>
                    <a:pt x="401" y="852"/>
                    <a:pt x="376" y="860"/>
                    <a:pt x="355" y="860"/>
                  </a:cubicBezTo>
                  <a:cubicBezTo>
                    <a:pt x="334" y="860"/>
                    <a:pt x="317" y="852"/>
                    <a:pt x="300" y="835"/>
                  </a:cubicBezTo>
                  <a:cubicBezTo>
                    <a:pt x="267" y="835"/>
                    <a:pt x="267" y="835"/>
                    <a:pt x="234" y="801"/>
                  </a:cubicBezTo>
                  <a:cubicBezTo>
                    <a:pt x="234" y="768"/>
                    <a:pt x="234" y="735"/>
                    <a:pt x="234" y="701"/>
                  </a:cubicBezTo>
                  <a:cubicBezTo>
                    <a:pt x="234" y="635"/>
                    <a:pt x="234" y="601"/>
                    <a:pt x="234" y="568"/>
                  </a:cubicBezTo>
                  <a:cubicBezTo>
                    <a:pt x="267" y="535"/>
                    <a:pt x="267" y="468"/>
                    <a:pt x="300" y="435"/>
                  </a:cubicBezTo>
                  <a:cubicBezTo>
                    <a:pt x="334" y="401"/>
                    <a:pt x="334" y="368"/>
                    <a:pt x="367" y="334"/>
                  </a:cubicBezTo>
                  <a:cubicBezTo>
                    <a:pt x="401" y="334"/>
                    <a:pt x="434" y="301"/>
                    <a:pt x="467" y="268"/>
                  </a:cubicBezTo>
                  <a:cubicBezTo>
                    <a:pt x="501" y="268"/>
                    <a:pt x="534" y="234"/>
                    <a:pt x="567" y="234"/>
                  </a:cubicBezTo>
                  <a:cubicBezTo>
                    <a:pt x="601" y="234"/>
                    <a:pt x="634" y="234"/>
                    <a:pt x="667" y="268"/>
                  </a:cubicBezTo>
                  <a:cubicBezTo>
                    <a:pt x="667" y="268"/>
                    <a:pt x="701" y="301"/>
                    <a:pt x="701" y="301"/>
                  </a:cubicBezTo>
                  <a:cubicBezTo>
                    <a:pt x="734" y="334"/>
                    <a:pt x="734" y="334"/>
                    <a:pt x="734" y="368"/>
                  </a:cubicBezTo>
                  <a:cubicBezTo>
                    <a:pt x="734" y="368"/>
                    <a:pt x="767" y="401"/>
                    <a:pt x="767" y="401"/>
                  </a:cubicBezTo>
                  <a:lnTo>
                    <a:pt x="801" y="401"/>
                  </a:lnTo>
                  <a:lnTo>
                    <a:pt x="868" y="368"/>
                  </a:lnTo>
                  <a:cubicBezTo>
                    <a:pt x="868" y="334"/>
                    <a:pt x="901" y="334"/>
                    <a:pt x="901" y="334"/>
                  </a:cubicBezTo>
                  <a:cubicBezTo>
                    <a:pt x="901" y="301"/>
                    <a:pt x="901" y="301"/>
                    <a:pt x="901" y="268"/>
                  </a:cubicBezTo>
                  <a:cubicBezTo>
                    <a:pt x="901" y="234"/>
                    <a:pt x="868" y="168"/>
                    <a:pt x="868" y="134"/>
                  </a:cubicBezTo>
                  <a:cubicBezTo>
                    <a:pt x="834" y="101"/>
                    <a:pt x="801" y="68"/>
                    <a:pt x="767" y="34"/>
                  </a:cubicBezTo>
                  <a:cubicBezTo>
                    <a:pt x="734" y="1"/>
                    <a:pt x="701" y="1"/>
                    <a:pt x="63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772;p54"/>
            <p:cNvSpPr/>
            <p:nvPr/>
          </p:nvSpPr>
          <p:spPr>
            <a:xfrm>
              <a:off x="2953950" y="3553825"/>
              <a:ext cx="4200" cy="48375"/>
            </a:xfrm>
            <a:custGeom>
              <a:avLst/>
              <a:gdLst/>
              <a:ahLst/>
              <a:cxnLst/>
              <a:rect l="l" t="t" r="r" b="b"/>
              <a:pathLst>
                <a:path w="168" h="1935" extrusionOk="0">
                  <a:moveTo>
                    <a:pt x="134" y="0"/>
                  </a:moveTo>
                  <a:lnTo>
                    <a:pt x="34" y="67"/>
                  </a:lnTo>
                  <a:cubicBezTo>
                    <a:pt x="34" y="67"/>
                    <a:pt x="0" y="100"/>
                    <a:pt x="0" y="100"/>
                  </a:cubicBezTo>
                  <a:cubicBezTo>
                    <a:pt x="0" y="134"/>
                    <a:pt x="0" y="134"/>
                    <a:pt x="0" y="167"/>
                  </a:cubicBezTo>
                  <a:lnTo>
                    <a:pt x="0" y="334"/>
                  </a:lnTo>
                  <a:cubicBezTo>
                    <a:pt x="0" y="334"/>
                    <a:pt x="0" y="334"/>
                    <a:pt x="0" y="367"/>
                  </a:cubicBezTo>
                  <a:lnTo>
                    <a:pt x="34" y="367"/>
                  </a:lnTo>
                  <a:lnTo>
                    <a:pt x="134" y="300"/>
                  </a:lnTo>
                  <a:cubicBezTo>
                    <a:pt x="167" y="300"/>
                    <a:pt x="167" y="267"/>
                    <a:pt x="167" y="267"/>
                  </a:cubicBezTo>
                  <a:cubicBezTo>
                    <a:pt x="167" y="234"/>
                    <a:pt x="167" y="234"/>
                    <a:pt x="167" y="200"/>
                  </a:cubicBezTo>
                  <a:lnTo>
                    <a:pt x="167" y="67"/>
                  </a:lnTo>
                  <a:cubicBezTo>
                    <a:pt x="167" y="34"/>
                    <a:pt x="167" y="34"/>
                    <a:pt x="167" y="0"/>
                  </a:cubicBezTo>
                  <a:close/>
                  <a:moveTo>
                    <a:pt x="134" y="534"/>
                  </a:moveTo>
                  <a:lnTo>
                    <a:pt x="67" y="567"/>
                  </a:lnTo>
                  <a:cubicBezTo>
                    <a:pt x="34" y="567"/>
                    <a:pt x="34" y="601"/>
                    <a:pt x="34" y="601"/>
                  </a:cubicBezTo>
                  <a:cubicBezTo>
                    <a:pt x="0" y="634"/>
                    <a:pt x="0" y="634"/>
                    <a:pt x="34" y="667"/>
                  </a:cubicBezTo>
                  <a:lnTo>
                    <a:pt x="34" y="1902"/>
                  </a:lnTo>
                  <a:cubicBezTo>
                    <a:pt x="0" y="1902"/>
                    <a:pt x="0" y="1935"/>
                    <a:pt x="34" y="1935"/>
                  </a:cubicBezTo>
                  <a:lnTo>
                    <a:pt x="67" y="1935"/>
                  </a:lnTo>
                  <a:lnTo>
                    <a:pt x="134" y="1902"/>
                  </a:lnTo>
                  <a:cubicBezTo>
                    <a:pt x="134" y="1902"/>
                    <a:pt x="134" y="1868"/>
                    <a:pt x="167" y="1868"/>
                  </a:cubicBezTo>
                  <a:cubicBezTo>
                    <a:pt x="167" y="1835"/>
                    <a:pt x="167" y="1835"/>
                    <a:pt x="167" y="1802"/>
                  </a:cubicBezTo>
                  <a:lnTo>
                    <a:pt x="167" y="567"/>
                  </a:lnTo>
                  <a:cubicBezTo>
                    <a:pt x="167" y="567"/>
                    <a:pt x="167" y="534"/>
                    <a:pt x="167" y="534"/>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773;p54"/>
            <p:cNvSpPr/>
            <p:nvPr/>
          </p:nvSpPr>
          <p:spPr>
            <a:xfrm>
              <a:off x="2961450" y="3547350"/>
              <a:ext cx="15050" cy="45275"/>
            </a:xfrm>
            <a:custGeom>
              <a:avLst/>
              <a:gdLst/>
              <a:ahLst/>
              <a:cxnLst/>
              <a:rect l="l" t="t" r="r" b="b"/>
              <a:pathLst>
                <a:path w="602" h="1811" extrusionOk="0">
                  <a:moveTo>
                    <a:pt x="297" y="1"/>
                  </a:moveTo>
                  <a:cubicBezTo>
                    <a:pt x="292" y="1"/>
                    <a:pt x="284" y="9"/>
                    <a:pt x="267" y="26"/>
                  </a:cubicBezTo>
                  <a:lnTo>
                    <a:pt x="201" y="59"/>
                  </a:lnTo>
                  <a:cubicBezTo>
                    <a:pt x="201" y="59"/>
                    <a:pt x="201" y="59"/>
                    <a:pt x="167" y="92"/>
                  </a:cubicBezTo>
                  <a:cubicBezTo>
                    <a:pt x="167" y="92"/>
                    <a:pt x="167" y="126"/>
                    <a:pt x="167" y="126"/>
                  </a:cubicBezTo>
                  <a:lnTo>
                    <a:pt x="167" y="559"/>
                  </a:lnTo>
                  <a:lnTo>
                    <a:pt x="67" y="626"/>
                  </a:lnTo>
                  <a:cubicBezTo>
                    <a:pt x="34" y="660"/>
                    <a:pt x="34" y="660"/>
                    <a:pt x="34" y="693"/>
                  </a:cubicBezTo>
                  <a:cubicBezTo>
                    <a:pt x="1" y="693"/>
                    <a:pt x="1" y="726"/>
                    <a:pt x="34" y="726"/>
                  </a:cubicBezTo>
                  <a:lnTo>
                    <a:pt x="34" y="826"/>
                  </a:lnTo>
                  <a:cubicBezTo>
                    <a:pt x="1" y="826"/>
                    <a:pt x="1" y="860"/>
                    <a:pt x="34" y="860"/>
                  </a:cubicBezTo>
                  <a:lnTo>
                    <a:pt x="67" y="860"/>
                  </a:lnTo>
                  <a:lnTo>
                    <a:pt x="167" y="793"/>
                  </a:lnTo>
                  <a:lnTo>
                    <a:pt x="167" y="1460"/>
                  </a:lnTo>
                  <a:cubicBezTo>
                    <a:pt x="167" y="1560"/>
                    <a:pt x="201" y="1694"/>
                    <a:pt x="234" y="1760"/>
                  </a:cubicBezTo>
                  <a:cubicBezTo>
                    <a:pt x="267" y="1794"/>
                    <a:pt x="301" y="1810"/>
                    <a:pt x="338" y="1810"/>
                  </a:cubicBezTo>
                  <a:cubicBezTo>
                    <a:pt x="376" y="1810"/>
                    <a:pt x="418" y="1794"/>
                    <a:pt x="468" y="1760"/>
                  </a:cubicBezTo>
                  <a:lnTo>
                    <a:pt x="568" y="1727"/>
                  </a:lnTo>
                  <a:cubicBezTo>
                    <a:pt x="601" y="1694"/>
                    <a:pt x="601" y="1694"/>
                    <a:pt x="601" y="1660"/>
                  </a:cubicBezTo>
                  <a:cubicBezTo>
                    <a:pt x="601" y="1660"/>
                    <a:pt x="601" y="1627"/>
                    <a:pt x="601" y="1627"/>
                  </a:cubicBezTo>
                  <a:lnTo>
                    <a:pt x="601" y="1527"/>
                  </a:lnTo>
                  <a:cubicBezTo>
                    <a:pt x="601" y="1527"/>
                    <a:pt x="601" y="1493"/>
                    <a:pt x="601" y="1493"/>
                  </a:cubicBezTo>
                  <a:lnTo>
                    <a:pt x="568" y="1493"/>
                  </a:lnTo>
                  <a:lnTo>
                    <a:pt x="468" y="1527"/>
                  </a:lnTo>
                  <a:cubicBezTo>
                    <a:pt x="468" y="1560"/>
                    <a:pt x="434" y="1560"/>
                    <a:pt x="401" y="1560"/>
                  </a:cubicBezTo>
                  <a:cubicBezTo>
                    <a:pt x="401" y="1560"/>
                    <a:pt x="368" y="1560"/>
                    <a:pt x="368" y="1527"/>
                  </a:cubicBezTo>
                  <a:cubicBezTo>
                    <a:pt x="334" y="1527"/>
                    <a:pt x="334" y="1493"/>
                    <a:pt x="334" y="1493"/>
                  </a:cubicBezTo>
                  <a:cubicBezTo>
                    <a:pt x="334" y="1460"/>
                    <a:pt x="334" y="1427"/>
                    <a:pt x="334" y="1393"/>
                  </a:cubicBezTo>
                  <a:lnTo>
                    <a:pt x="301" y="693"/>
                  </a:lnTo>
                  <a:lnTo>
                    <a:pt x="534" y="559"/>
                  </a:lnTo>
                  <a:cubicBezTo>
                    <a:pt x="534" y="559"/>
                    <a:pt x="568" y="559"/>
                    <a:pt x="568" y="526"/>
                  </a:cubicBezTo>
                  <a:cubicBezTo>
                    <a:pt x="568" y="526"/>
                    <a:pt x="568" y="493"/>
                    <a:pt x="568" y="459"/>
                  </a:cubicBezTo>
                  <a:lnTo>
                    <a:pt x="568" y="393"/>
                  </a:lnTo>
                  <a:cubicBezTo>
                    <a:pt x="568" y="359"/>
                    <a:pt x="568" y="359"/>
                    <a:pt x="568" y="359"/>
                  </a:cubicBezTo>
                  <a:lnTo>
                    <a:pt x="534" y="359"/>
                  </a:lnTo>
                  <a:lnTo>
                    <a:pt x="301" y="459"/>
                  </a:lnTo>
                  <a:lnTo>
                    <a:pt x="301" y="59"/>
                  </a:lnTo>
                  <a:cubicBezTo>
                    <a:pt x="301" y="26"/>
                    <a:pt x="301" y="26"/>
                    <a:pt x="301" y="26"/>
                  </a:cubicBezTo>
                  <a:cubicBezTo>
                    <a:pt x="301" y="9"/>
                    <a:pt x="301" y="1"/>
                    <a:pt x="297"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774;p54"/>
            <p:cNvSpPr/>
            <p:nvPr/>
          </p:nvSpPr>
          <p:spPr>
            <a:xfrm>
              <a:off x="2980625" y="3545475"/>
              <a:ext cx="20050" cy="37550"/>
            </a:xfrm>
            <a:custGeom>
              <a:avLst/>
              <a:gdLst/>
              <a:ahLst/>
              <a:cxnLst/>
              <a:rect l="l" t="t" r="r" b="b"/>
              <a:pathLst>
                <a:path w="802" h="1502" extrusionOk="0">
                  <a:moveTo>
                    <a:pt x="468" y="251"/>
                  </a:moveTo>
                  <a:cubicBezTo>
                    <a:pt x="501" y="251"/>
                    <a:pt x="535" y="268"/>
                    <a:pt x="568" y="301"/>
                  </a:cubicBezTo>
                  <a:cubicBezTo>
                    <a:pt x="601" y="368"/>
                    <a:pt x="635" y="434"/>
                    <a:pt x="635" y="501"/>
                  </a:cubicBezTo>
                  <a:lnTo>
                    <a:pt x="134" y="801"/>
                  </a:lnTo>
                  <a:lnTo>
                    <a:pt x="134" y="768"/>
                  </a:lnTo>
                  <a:cubicBezTo>
                    <a:pt x="134" y="735"/>
                    <a:pt x="134" y="668"/>
                    <a:pt x="168" y="634"/>
                  </a:cubicBezTo>
                  <a:cubicBezTo>
                    <a:pt x="168" y="568"/>
                    <a:pt x="201" y="534"/>
                    <a:pt x="201" y="501"/>
                  </a:cubicBezTo>
                  <a:cubicBezTo>
                    <a:pt x="234" y="434"/>
                    <a:pt x="268" y="401"/>
                    <a:pt x="301" y="368"/>
                  </a:cubicBezTo>
                  <a:cubicBezTo>
                    <a:pt x="301" y="334"/>
                    <a:pt x="334" y="301"/>
                    <a:pt x="368" y="301"/>
                  </a:cubicBezTo>
                  <a:cubicBezTo>
                    <a:pt x="401" y="268"/>
                    <a:pt x="434" y="251"/>
                    <a:pt x="468" y="251"/>
                  </a:cubicBezTo>
                  <a:close/>
                  <a:moveTo>
                    <a:pt x="535" y="1"/>
                  </a:moveTo>
                  <a:cubicBezTo>
                    <a:pt x="501" y="1"/>
                    <a:pt x="434" y="34"/>
                    <a:pt x="368" y="67"/>
                  </a:cubicBezTo>
                  <a:cubicBezTo>
                    <a:pt x="334" y="101"/>
                    <a:pt x="268" y="134"/>
                    <a:pt x="234" y="201"/>
                  </a:cubicBezTo>
                  <a:cubicBezTo>
                    <a:pt x="168" y="268"/>
                    <a:pt x="134" y="334"/>
                    <a:pt x="101" y="401"/>
                  </a:cubicBezTo>
                  <a:cubicBezTo>
                    <a:pt x="68" y="468"/>
                    <a:pt x="34" y="534"/>
                    <a:pt x="34" y="634"/>
                  </a:cubicBezTo>
                  <a:cubicBezTo>
                    <a:pt x="1" y="701"/>
                    <a:pt x="1" y="768"/>
                    <a:pt x="1" y="868"/>
                  </a:cubicBezTo>
                  <a:cubicBezTo>
                    <a:pt x="1" y="935"/>
                    <a:pt x="1" y="1001"/>
                    <a:pt x="1" y="1101"/>
                  </a:cubicBezTo>
                  <a:cubicBezTo>
                    <a:pt x="1" y="1168"/>
                    <a:pt x="1" y="1235"/>
                    <a:pt x="34" y="1302"/>
                  </a:cubicBezTo>
                  <a:cubicBezTo>
                    <a:pt x="34" y="1368"/>
                    <a:pt x="68" y="1402"/>
                    <a:pt x="101" y="1468"/>
                  </a:cubicBezTo>
                  <a:cubicBezTo>
                    <a:pt x="134" y="1468"/>
                    <a:pt x="201" y="1502"/>
                    <a:pt x="234" y="1502"/>
                  </a:cubicBezTo>
                  <a:cubicBezTo>
                    <a:pt x="301" y="1502"/>
                    <a:pt x="334" y="1502"/>
                    <a:pt x="401" y="1468"/>
                  </a:cubicBezTo>
                  <a:cubicBezTo>
                    <a:pt x="434" y="1435"/>
                    <a:pt x="501" y="1402"/>
                    <a:pt x="535" y="1335"/>
                  </a:cubicBezTo>
                  <a:cubicBezTo>
                    <a:pt x="601" y="1302"/>
                    <a:pt x="635" y="1235"/>
                    <a:pt x="668" y="1202"/>
                  </a:cubicBezTo>
                  <a:cubicBezTo>
                    <a:pt x="701" y="1135"/>
                    <a:pt x="701" y="1101"/>
                    <a:pt x="735" y="1035"/>
                  </a:cubicBezTo>
                  <a:cubicBezTo>
                    <a:pt x="735" y="1001"/>
                    <a:pt x="768" y="968"/>
                    <a:pt x="768" y="935"/>
                  </a:cubicBezTo>
                  <a:lnTo>
                    <a:pt x="768" y="868"/>
                  </a:lnTo>
                  <a:lnTo>
                    <a:pt x="735" y="868"/>
                  </a:lnTo>
                  <a:lnTo>
                    <a:pt x="668" y="901"/>
                  </a:lnTo>
                  <a:cubicBezTo>
                    <a:pt x="668" y="935"/>
                    <a:pt x="635" y="935"/>
                    <a:pt x="635" y="935"/>
                  </a:cubicBezTo>
                  <a:lnTo>
                    <a:pt x="601" y="968"/>
                  </a:lnTo>
                  <a:cubicBezTo>
                    <a:pt x="601" y="1035"/>
                    <a:pt x="568" y="1068"/>
                    <a:pt x="535" y="1101"/>
                  </a:cubicBezTo>
                  <a:cubicBezTo>
                    <a:pt x="501" y="1168"/>
                    <a:pt x="468" y="1202"/>
                    <a:pt x="401" y="1235"/>
                  </a:cubicBezTo>
                  <a:cubicBezTo>
                    <a:pt x="368" y="1252"/>
                    <a:pt x="334" y="1260"/>
                    <a:pt x="305" y="1260"/>
                  </a:cubicBezTo>
                  <a:cubicBezTo>
                    <a:pt x="276" y="1260"/>
                    <a:pt x="251" y="1252"/>
                    <a:pt x="234" y="1235"/>
                  </a:cubicBezTo>
                  <a:cubicBezTo>
                    <a:pt x="168" y="1168"/>
                    <a:pt x="134" y="1101"/>
                    <a:pt x="168" y="1001"/>
                  </a:cubicBezTo>
                  <a:lnTo>
                    <a:pt x="735" y="668"/>
                  </a:lnTo>
                  <a:cubicBezTo>
                    <a:pt x="768" y="668"/>
                    <a:pt x="768" y="634"/>
                    <a:pt x="768" y="634"/>
                  </a:cubicBezTo>
                  <a:cubicBezTo>
                    <a:pt x="801" y="601"/>
                    <a:pt x="801" y="601"/>
                    <a:pt x="768" y="568"/>
                  </a:cubicBezTo>
                  <a:lnTo>
                    <a:pt x="768" y="501"/>
                  </a:lnTo>
                  <a:cubicBezTo>
                    <a:pt x="768" y="401"/>
                    <a:pt x="768" y="334"/>
                    <a:pt x="768" y="234"/>
                  </a:cubicBezTo>
                  <a:cubicBezTo>
                    <a:pt x="735" y="167"/>
                    <a:pt x="701" y="134"/>
                    <a:pt x="668" y="67"/>
                  </a:cubicBezTo>
                  <a:cubicBezTo>
                    <a:pt x="635" y="34"/>
                    <a:pt x="601" y="1"/>
                    <a:pt x="53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775;p54"/>
            <p:cNvSpPr/>
            <p:nvPr/>
          </p:nvSpPr>
          <p:spPr>
            <a:xfrm>
              <a:off x="3007325" y="3523375"/>
              <a:ext cx="30050" cy="49650"/>
            </a:xfrm>
            <a:custGeom>
              <a:avLst/>
              <a:gdLst/>
              <a:ahLst/>
              <a:cxnLst/>
              <a:rect l="l" t="t" r="r" b="b"/>
              <a:pathLst>
                <a:path w="1202" h="1986" extrusionOk="0">
                  <a:moveTo>
                    <a:pt x="1013" y="1"/>
                  </a:moveTo>
                  <a:cubicBezTo>
                    <a:pt x="968" y="1"/>
                    <a:pt x="918" y="17"/>
                    <a:pt x="868" y="51"/>
                  </a:cubicBezTo>
                  <a:cubicBezTo>
                    <a:pt x="834" y="51"/>
                    <a:pt x="801" y="84"/>
                    <a:pt x="767" y="117"/>
                  </a:cubicBezTo>
                  <a:cubicBezTo>
                    <a:pt x="734" y="151"/>
                    <a:pt x="701" y="184"/>
                    <a:pt x="701" y="218"/>
                  </a:cubicBezTo>
                  <a:cubicBezTo>
                    <a:pt x="667" y="251"/>
                    <a:pt x="667" y="284"/>
                    <a:pt x="634" y="318"/>
                  </a:cubicBezTo>
                  <a:cubicBezTo>
                    <a:pt x="601" y="351"/>
                    <a:pt x="601" y="384"/>
                    <a:pt x="601" y="451"/>
                  </a:cubicBezTo>
                  <a:cubicBezTo>
                    <a:pt x="567" y="384"/>
                    <a:pt x="534" y="351"/>
                    <a:pt x="467" y="318"/>
                  </a:cubicBezTo>
                  <a:cubicBezTo>
                    <a:pt x="434" y="318"/>
                    <a:pt x="367" y="351"/>
                    <a:pt x="300" y="384"/>
                  </a:cubicBezTo>
                  <a:cubicBezTo>
                    <a:pt x="267" y="384"/>
                    <a:pt x="234" y="418"/>
                    <a:pt x="234" y="451"/>
                  </a:cubicBezTo>
                  <a:cubicBezTo>
                    <a:pt x="200" y="451"/>
                    <a:pt x="167" y="484"/>
                    <a:pt x="167" y="518"/>
                  </a:cubicBezTo>
                  <a:cubicBezTo>
                    <a:pt x="148" y="537"/>
                    <a:pt x="140" y="556"/>
                    <a:pt x="130" y="569"/>
                  </a:cubicBezTo>
                  <a:lnTo>
                    <a:pt x="130" y="569"/>
                  </a:lnTo>
                  <a:cubicBezTo>
                    <a:pt x="127" y="562"/>
                    <a:pt x="122" y="559"/>
                    <a:pt x="117" y="559"/>
                  </a:cubicBezTo>
                  <a:cubicBezTo>
                    <a:pt x="109" y="559"/>
                    <a:pt x="100" y="568"/>
                    <a:pt x="100" y="584"/>
                  </a:cubicBezTo>
                  <a:cubicBezTo>
                    <a:pt x="100" y="584"/>
                    <a:pt x="100" y="584"/>
                    <a:pt x="100" y="584"/>
                  </a:cubicBezTo>
                  <a:lnTo>
                    <a:pt x="100" y="584"/>
                  </a:lnTo>
                  <a:lnTo>
                    <a:pt x="34" y="618"/>
                  </a:lnTo>
                  <a:cubicBezTo>
                    <a:pt x="34" y="618"/>
                    <a:pt x="0" y="618"/>
                    <a:pt x="0" y="651"/>
                  </a:cubicBezTo>
                  <a:cubicBezTo>
                    <a:pt x="0" y="651"/>
                    <a:pt x="0" y="685"/>
                    <a:pt x="0" y="718"/>
                  </a:cubicBezTo>
                  <a:lnTo>
                    <a:pt x="0" y="1952"/>
                  </a:lnTo>
                  <a:cubicBezTo>
                    <a:pt x="0" y="1952"/>
                    <a:pt x="0" y="1952"/>
                    <a:pt x="0" y="1985"/>
                  </a:cubicBezTo>
                  <a:lnTo>
                    <a:pt x="34" y="1985"/>
                  </a:lnTo>
                  <a:lnTo>
                    <a:pt x="100" y="1952"/>
                  </a:lnTo>
                  <a:cubicBezTo>
                    <a:pt x="100" y="1919"/>
                    <a:pt x="134" y="1919"/>
                    <a:pt x="134" y="1885"/>
                  </a:cubicBezTo>
                  <a:cubicBezTo>
                    <a:pt x="134" y="1885"/>
                    <a:pt x="134" y="1852"/>
                    <a:pt x="134" y="1852"/>
                  </a:cubicBezTo>
                  <a:lnTo>
                    <a:pt x="134" y="1118"/>
                  </a:lnTo>
                  <a:cubicBezTo>
                    <a:pt x="134" y="1018"/>
                    <a:pt x="134" y="918"/>
                    <a:pt x="167" y="818"/>
                  </a:cubicBezTo>
                  <a:cubicBezTo>
                    <a:pt x="200" y="718"/>
                    <a:pt x="267" y="651"/>
                    <a:pt x="334" y="618"/>
                  </a:cubicBezTo>
                  <a:cubicBezTo>
                    <a:pt x="350" y="601"/>
                    <a:pt x="376" y="593"/>
                    <a:pt x="401" y="593"/>
                  </a:cubicBezTo>
                  <a:cubicBezTo>
                    <a:pt x="426" y="593"/>
                    <a:pt x="451" y="601"/>
                    <a:pt x="467" y="618"/>
                  </a:cubicBezTo>
                  <a:cubicBezTo>
                    <a:pt x="534" y="718"/>
                    <a:pt x="534" y="785"/>
                    <a:pt x="534" y="885"/>
                  </a:cubicBezTo>
                  <a:lnTo>
                    <a:pt x="534" y="1619"/>
                  </a:lnTo>
                  <a:cubicBezTo>
                    <a:pt x="534" y="1619"/>
                    <a:pt x="534" y="1652"/>
                    <a:pt x="534" y="1652"/>
                  </a:cubicBezTo>
                  <a:lnTo>
                    <a:pt x="567" y="1652"/>
                  </a:lnTo>
                  <a:lnTo>
                    <a:pt x="634" y="1619"/>
                  </a:lnTo>
                  <a:cubicBezTo>
                    <a:pt x="634" y="1619"/>
                    <a:pt x="667" y="1585"/>
                    <a:pt x="667" y="1585"/>
                  </a:cubicBezTo>
                  <a:cubicBezTo>
                    <a:pt x="667" y="1552"/>
                    <a:pt x="667" y="1552"/>
                    <a:pt x="667" y="1518"/>
                  </a:cubicBezTo>
                  <a:lnTo>
                    <a:pt x="667" y="785"/>
                  </a:lnTo>
                  <a:cubicBezTo>
                    <a:pt x="667" y="685"/>
                    <a:pt x="667" y="584"/>
                    <a:pt x="701" y="484"/>
                  </a:cubicBezTo>
                  <a:cubicBezTo>
                    <a:pt x="734" y="418"/>
                    <a:pt x="801" y="351"/>
                    <a:pt x="868" y="318"/>
                  </a:cubicBezTo>
                  <a:cubicBezTo>
                    <a:pt x="901" y="284"/>
                    <a:pt x="926" y="268"/>
                    <a:pt x="947" y="268"/>
                  </a:cubicBezTo>
                  <a:cubicBezTo>
                    <a:pt x="968" y="268"/>
                    <a:pt x="984" y="284"/>
                    <a:pt x="1001" y="318"/>
                  </a:cubicBezTo>
                  <a:cubicBezTo>
                    <a:pt x="1068" y="384"/>
                    <a:pt x="1068" y="484"/>
                    <a:pt x="1068" y="584"/>
                  </a:cubicBezTo>
                  <a:lnTo>
                    <a:pt x="1068" y="1285"/>
                  </a:lnTo>
                  <a:cubicBezTo>
                    <a:pt x="1068" y="1285"/>
                    <a:pt x="1068" y="1318"/>
                    <a:pt x="1068" y="1318"/>
                  </a:cubicBezTo>
                  <a:lnTo>
                    <a:pt x="1101" y="1318"/>
                  </a:lnTo>
                  <a:lnTo>
                    <a:pt x="1168" y="1285"/>
                  </a:lnTo>
                  <a:cubicBezTo>
                    <a:pt x="1168" y="1285"/>
                    <a:pt x="1201" y="1252"/>
                    <a:pt x="1201" y="1252"/>
                  </a:cubicBezTo>
                  <a:cubicBezTo>
                    <a:pt x="1201" y="1218"/>
                    <a:pt x="1201" y="1218"/>
                    <a:pt x="1201" y="1185"/>
                  </a:cubicBezTo>
                  <a:lnTo>
                    <a:pt x="1201" y="451"/>
                  </a:lnTo>
                  <a:cubicBezTo>
                    <a:pt x="1201" y="318"/>
                    <a:pt x="1168" y="151"/>
                    <a:pt x="1134" y="51"/>
                  </a:cubicBezTo>
                  <a:cubicBezTo>
                    <a:pt x="1101" y="17"/>
                    <a:pt x="1059" y="1"/>
                    <a:pt x="1013"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776;p54"/>
            <p:cNvSpPr/>
            <p:nvPr/>
          </p:nvSpPr>
          <p:spPr>
            <a:xfrm>
              <a:off x="3042350" y="3509625"/>
              <a:ext cx="19200" cy="39575"/>
            </a:xfrm>
            <a:custGeom>
              <a:avLst/>
              <a:gdLst/>
              <a:ahLst/>
              <a:cxnLst/>
              <a:rect l="l" t="t" r="r" b="b"/>
              <a:pathLst>
                <a:path w="768" h="1583" extrusionOk="0">
                  <a:moveTo>
                    <a:pt x="567" y="701"/>
                  </a:moveTo>
                  <a:lnTo>
                    <a:pt x="567" y="768"/>
                  </a:lnTo>
                  <a:cubicBezTo>
                    <a:pt x="567" y="834"/>
                    <a:pt x="567" y="868"/>
                    <a:pt x="567" y="934"/>
                  </a:cubicBezTo>
                  <a:cubicBezTo>
                    <a:pt x="534" y="1001"/>
                    <a:pt x="534" y="1034"/>
                    <a:pt x="501" y="1101"/>
                  </a:cubicBezTo>
                  <a:cubicBezTo>
                    <a:pt x="467" y="1134"/>
                    <a:pt x="434" y="1168"/>
                    <a:pt x="401" y="1235"/>
                  </a:cubicBezTo>
                  <a:cubicBezTo>
                    <a:pt x="367" y="1268"/>
                    <a:pt x="334" y="1301"/>
                    <a:pt x="300" y="1335"/>
                  </a:cubicBezTo>
                  <a:lnTo>
                    <a:pt x="167" y="1335"/>
                  </a:lnTo>
                  <a:cubicBezTo>
                    <a:pt x="167" y="1335"/>
                    <a:pt x="134" y="1301"/>
                    <a:pt x="134" y="1301"/>
                  </a:cubicBezTo>
                  <a:cubicBezTo>
                    <a:pt x="134" y="1268"/>
                    <a:pt x="134" y="1268"/>
                    <a:pt x="134" y="1235"/>
                  </a:cubicBezTo>
                  <a:cubicBezTo>
                    <a:pt x="134" y="1168"/>
                    <a:pt x="167" y="1101"/>
                    <a:pt x="200" y="1034"/>
                  </a:cubicBezTo>
                  <a:cubicBezTo>
                    <a:pt x="234" y="968"/>
                    <a:pt x="300" y="934"/>
                    <a:pt x="367" y="868"/>
                  </a:cubicBezTo>
                  <a:lnTo>
                    <a:pt x="567" y="701"/>
                  </a:lnTo>
                  <a:close/>
                  <a:moveTo>
                    <a:pt x="534" y="0"/>
                  </a:moveTo>
                  <a:cubicBezTo>
                    <a:pt x="467" y="0"/>
                    <a:pt x="434" y="34"/>
                    <a:pt x="401" y="67"/>
                  </a:cubicBezTo>
                  <a:cubicBezTo>
                    <a:pt x="334" y="67"/>
                    <a:pt x="300" y="100"/>
                    <a:pt x="267" y="167"/>
                  </a:cubicBezTo>
                  <a:cubicBezTo>
                    <a:pt x="234" y="200"/>
                    <a:pt x="200" y="234"/>
                    <a:pt x="167" y="301"/>
                  </a:cubicBezTo>
                  <a:cubicBezTo>
                    <a:pt x="134" y="334"/>
                    <a:pt x="100" y="401"/>
                    <a:pt x="100" y="434"/>
                  </a:cubicBezTo>
                  <a:cubicBezTo>
                    <a:pt x="67" y="501"/>
                    <a:pt x="67" y="534"/>
                    <a:pt x="67" y="567"/>
                  </a:cubicBezTo>
                  <a:cubicBezTo>
                    <a:pt x="34" y="601"/>
                    <a:pt x="34" y="601"/>
                    <a:pt x="67" y="634"/>
                  </a:cubicBezTo>
                  <a:lnTo>
                    <a:pt x="100" y="634"/>
                  </a:lnTo>
                  <a:lnTo>
                    <a:pt x="134" y="601"/>
                  </a:lnTo>
                  <a:cubicBezTo>
                    <a:pt x="167" y="601"/>
                    <a:pt x="167" y="567"/>
                    <a:pt x="167" y="567"/>
                  </a:cubicBezTo>
                  <a:lnTo>
                    <a:pt x="200" y="534"/>
                  </a:lnTo>
                  <a:cubicBezTo>
                    <a:pt x="200" y="467"/>
                    <a:pt x="234" y="434"/>
                    <a:pt x="267" y="401"/>
                  </a:cubicBezTo>
                  <a:cubicBezTo>
                    <a:pt x="300" y="334"/>
                    <a:pt x="334" y="301"/>
                    <a:pt x="367" y="301"/>
                  </a:cubicBezTo>
                  <a:cubicBezTo>
                    <a:pt x="412" y="301"/>
                    <a:pt x="441" y="286"/>
                    <a:pt x="476" y="286"/>
                  </a:cubicBezTo>
                  <a:cubicBezTo>
                    <a:pt x="493" y="286"/>
                    <a:pt x="512" y="289"/>
                    <a:pt x="534" y="301"/>
                  </a:cubicBezTo>
                  <a:cubicBezTo>
                    <a:pt x="567" y="301"/>
                    <a:pt x="567" y="367"/>
                    <a:pt x="567" y="434"/>
                  </a:cubicBezTo>
                  <a:lnTo>
                    <a:pt x="567" y="501"/>
                  </a:lnTo>
                  <a:lnTo>
                    <a:pt x="334" y="701"/>
                  </a:lnTo>
                  <a:cubicBezTo>
                    <a:pt x="300" y="734"/>
                    <a:pt x="234" y="768"/>
                    <a:pt x="200" y="801"/>
                  </a:cubicBezTo>
                  <a:cubicBezTo>
                    <a:pt x="167" y="868"/>
                    <a:pt x="100" y="934"/>
                    <a:pt x="100" y="968"/>
                  </a:cubicBezTo>
                  <a:cubicBezTo>
                    <a:pt x="67" y="1034"/>
                    <a:pt x="34" y="1101"/>
                    <a:pt x="0" y="1134"/>
                  </a:cubicBezTo>
                  <a:cubicBezTo>
                    <a:pt x="0" y="1201"/>
                    <a:pt x="0" y="1268"/>
                    <a:pt x="0" y="1368"/>
                  </a:cubicBezTo>
                  <a:cubicBezTo>
                    <a:pt x="0" y="1401"/>
                    <a:pt x="34" y="1435"/>
                    <a:pt x="67" y="1468"/>
                  </a:cubicBezTo>
                  <a:cubicBezTo>
                    <a:pt x="67" y="1501"/>
                    <a:pt x="67" y="1535"/>
                    <a:pt x="100" y="1568"/>
                  </a:cubicBezTo>
                  <a:cubicBezTo>
                    <a:pt x="123" y="1568"/>
                    <a:pt x="145" y="1583"/>
                    <a:pt x="167" y="1583"/>
                  </a:cubicBezTo>
                  <a:cubicBezTo>
                    <a:pt x="178" y="1583"/>
                    <a:pt x="189" y="1579"/>
                    <a:pt x="200" y="1568"/>
                  </a:cubicBezTo>
                  <a:cubicBezTo>
                    <a:pt x="234" y="1568"/>
                    <a:pt x="300" y="1568"/>
                    <a:pt x="334" y="1535"/>
                  </a:cubicBezTo>
                  <a:cubicBezTo>
                    <a:pt x="367" y="1535"/>
                    <a:pt x="401" y="1501"/>
                    <a:pt x="401" y="1468"/>
                  </a:cubicBezTo>
                  <a:lnTo>
                    <a:pt x="501" y="1401"/>
                  </a:lnTo>
                  <a:cubicBezTo>
                    <a:pt x="534" y="1368"/>
                    <a:pt x="567" y="1335"/>
                    <a:pt x="567" y="1268"/>
                  </a:cubicBezTo>
                  <a:cubicBezTo>
                    <a:pt x="601" y="1235"/>
                    <a:pt x="601" y="1201"/>
                    <a:pt x="634" y="1168"/>
                  </a:cubicBezTo>
                  <a:lnTo>
                    <a:pt x="634" y="1268"/>
                  </a:lnTo>
                  <a:cubicBezTo>
                    <a:pt x="601" y="1301"/>
                    <a:pt x="601" y="1301"/>
                    <a:pt x="634" y="1301"/>
                  </a:cubicBezTo>
                  <a:lnTo>
                    <a:pt x="667" y="1301"/>
                  </a:lnTo>
                  <a:lnTo>
                    <a:pt x="734" y="1268"/>
                  </a:lnTo>
                  <a:cubicBezTo>
                    <a:pt x="734" y="1268"/>
                    <a:pt x="734" y="1235"/>
                    <a:pt x="734" y="1235"/>
                  </a:cubicBezTo>
                  <a:cubicBezTo>
                    <a:pt x="767" y="1201"/>
                    <a:pt x="767" y="1201"/>
                    <a:pt x="734" y="1168"/>
                  </a:cubicBezTo>
                  <a:lnTo>
                    <a:pt x="734" y="367"/>
                  </a:lnTo>
                  <a:cubicBezTo>
                    <a:pt x="734" y="301"/>
                    <a:pt x="734" y="234"/>
                    <a:pt x="734" y="167"/>
                  </a:cubicBezTo>
                  <a:cubicBezTo>
                    <a:pt x="701" y="100"/>
                    <a:pt x="667" y="67"/>
                    <a:pt x="634" y="34"/>
                  </a:cubicBezTo>
                  <a:cubicBezTo>
                    <a:pt x="601" y="0"/>
                    <a:pt x="567" y="0"/>
                    <a:pt x="53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777;p54"/>
            <p:cNvSpPr/>
            <p:nvPr/>
          </p:nvSpPr>
          <p:spPr>
            <a:xfrm>
              <a:off x="3067350" y="3495450"/>
              <a:ext cx="20050" cy="54225"/>
            </a:xfrm>
            <a:custGeom>
              <a:avLst/>
              <a:gdLst/>
              <a:ahLst/>
              <a:cxnLst/>
              <a:rect l="l" t="t" r="r" b="b"/>
              <a:pathLst>
                <a:path w="802" h="2169" extrusionOk="0">
                  <a:moveTo>
                    <a:pt x="497" y="250"/>
                  </a:moveTo>
                  <a:cubicBezTo>
                    <a:pt x="526" y="250"/>
                    <a:pt x="551" y="267"/>
                    <a:pt x="568" y="300"/>
                  </a:cubicBezTo>
                  <a:cubicBezTo>
                    <a:pt x="635" y="367"/>
                    <a:pt x="635" y="467"/>
                    <a:pt x="635" y="534"/>
                  </a:cubicBezTo>
                  <a:lnTo>
                    <a:pt x="635" y="701"/>
                  </a:lnTo>
                  <a:cubicBezTo>
                    <a:pt x="635" y="801"/>
                    <a:pt x="601" y="934"/>
                    <a:pt x="568" y="1034"/>
                  </a:cubicBezTo>
                  <a:cubicBezTo>
                    <a:pt x="535" y="1134"/>
                    <a:pt x="468" y="1201"/>
                    <a:pt x="401" y="1268"/>
                  </a:cubicBezTo>
                  <a:cubicBezTo>
                    <a:pt x="368" y="1285"/>
                    <a:pt x="335" y="1293"/>
                    <a:pt x="301" y="1293"/>
                  </a:cubicBezTo>
                  <a:cubicBezTo>
                    <a:pt x="268" y="1293"/>
                    <a:pt x="234" y="1285"/>
                    <a:pt x="201" y="1268"/>
                  </a:cubicBezTo>
                  <a:cubicBezTo>
                    <a:pt x="168" y="1168"/>
                    <a:pt x="134" y="1101"/>
                    <a:pt x="134" y="1001"/>
                  </a:cubicBezTo>
                  <a:lnTo>
                    <a:pt x="134" y="801"/>
                  </a:lnTo>
                  <a:cubicBezTo>
                    <a:pt x="134" y="701"/>
                    <a:pt x="168" y="601"/>
                    <a:pt x="201" y="501"/>
                  </a:cubicBezTo>
                  <a:cubicBezTo>
                    <a:pt x="234" y="401"/>
                    <a:pt x="301" y="334"/>
                    <a:pt x="401" y="300"/>
                  </a:cubicBezTo>
                  <a:cubicBezTo>
                    <a:pt x="435" y="267"/>
                    <a:pt x="468" y="250"/>
                    <a:pt x="497" y="250"/>
                  </a:cubicBezTo>
                  <a:close/>
                  <a:moveTo>
                    <a:pt x="568" y="0"/>
                  </a:moveTo>
                  <a:cubicBezTo>
                    <a:pt x="501" y="0"/>
                    <a:pt x="435" y="0"/>
                    <a:pt x="401" y="34"/>
                  </a:cubicBezTo>
                  <a:cubicBezTo>
                    <a:pt x="335" y="67"/>
                    <a:pt x="268" y="134"/>
                    <a:pt x="234" y="200"/>
                  </a:cubicBezTo>
                  <a:cubicBezTo>
                    <a:pt x="201" y="267"/>
                    <a:pt x="168" y="300"/>
                    <a:pt x="134" y="367"/>
                  </a:cubicBezTo>
                  <a:lnTo>
                    <a:pt x="134" y="300"/>
                  </a:lnTo>
                  <a:cubicBezTo>
                    <a:pt x="134" y="267"/>
                    <a:pt x="134" y="267"/>
                    <a:pt x="134" y="267"/>
                  </a:cubicBezTo>
                  <a:cubicBezTo>
                    <a:pt x="134" y="250"/>
                    <a:pt x="126" y="242"/>
                    <a:pt x="118" y="242"/>
                  </a:cubicBezTo>
                  <a:cubicBezTo>
                    <a:pt x="109" y="242"/>
                    <a:pt x="101" y="250"/>
                    <a:pt x="101" y="267"/>
                  </a:cubicBezTo>
                  <a:lnTo>
                    <a:pt x="34" y="300"/>
                  </a:lnTo>
                  <a:cubicBezTo>
                    <a:pt x="34" y="300"/>
                    <a:pt x="1" y="300"/>
                    <a:pt x="1" y="334"/>
                  </a:cubicBezTo>
                  <a:cubicBezTo>
                    <a:pt x="1" y="334"/>
                    <a:pt x="1" y="367"/>
                    <a:pt x="1" y="367"/>
                  </a:cubicBezTo>
                  <a:lnTo>
                    <a:pt x="1" y="2102"/>
                  </a:lnTo>
                  <a:cubicBezTo>
                    <a:pt x="1" y="2135"/>
                    <a:pt x="1" y="2135"/>
                    <a:pt x="1" y="2168"/>
                  </a:cubicBezTo>
                  <a:lnTo>
                    <a:pt x="34" y="2168"/>
                  </a:lnTo>
                  <a:lnTo>
                    <a:pt x="101" y="2135"/>
                  </a:lnTo>
                  <a:cubicBezTo>
                    <a:pt x="134" y="2102"/>
                    <a:pt x="134" y="2102"/>
                    <a:pt x="134" y="2102"/>
                  </a:cubicBezTo>
                  <a:cubicBezTo>
                    <a:pt x="134" y="2068"/>
                    <a:pt x="134" y="2035"/>
                    <a:pt x="134" y="2035"/>
                  </a:cubicBezTo>
                  <a:lnTo>
                    <a:pt x="134" y="1435"/>
                  </a:lnTo>
                  <a:cubicBezTo>
                    <a:pt x="168" y="1468"/>
                    <a:pt x="201" y="1501"/>
                    <a:pt x="234" y="1501"/>
                  </a:cubicBezTo>
                  <a:cubicBezTo>
                    <a:pt x="301" y="1501"/>
                    <a:pt x="368" y="1501"/>
                    <a:pt x="401" y="1468"/>
                  </a:cubicBezTo>
                  <a:cubicBezTo>
                    <a:pt x="468" y="1435"/>
                    <a:pt x="501" y="1401"/>
                    <a:pt x="568" y="1368"/>
                  </a:cubicBezTo>
                  <a:cubicBezTo>
                    <a:pt x="601" y="1301"/>
                    <a:pt x="635" y="1234"/>
                    <a:pt x="668" y="1168"/>
                  </a:cubicBezTo>
                  <a:cubicBezTo>
                    <a:pt x="701" y="1101"/>
                    <a:pt x="735" y="1001"/>
                    <a:pt x="768" y="934"/>
                  </a:cubicBezTo>
                  <a:cubicBezTo>
                    <a:pt x="768" y="834"/>
                    <a:pt x="802" y="734"/>
                    <a:pt x="802" y="634"/>
                  </a:cubicBezTo>
                  <a:lnTo>
                    <a:pt x="802" y="434"/>
                  </a:lnTo>
                  <a:cubicBezTo>
                    <a:pt x="802" y="367"/>
                    <a:pt x="768" y="267"/>
                    <a:pt x="768" y="200"/>
                  </a:cubicBezTo>
                  <a:cubicBezTo>
                    <a:pt x="735" y="134"/>
                    <a:pt x="701" y="100"/>
                    <a:pt x="668" y="67"/>
                  </a:cubicBezTo>
                  <a:cubicBezTo>
                    <a:pt x="635" y="34"/>
                    <a:pt x="601" y="0"/>
                    <a:pt x="56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778;p54"/>
            <p:cNvSpPr/>
            <p:nvPr/>
          </p:nvSpPr>
          <p:spPr>
            <a:xfrm>
              <a:off x="3090700" y="3481475"/>
              <a:ext cx="18375" cy="39000"/>
            </a:xfrm>
            <a:custGeom>
              <a:avLst/>
              <a:gdLst/>
              <a:ahLst/>
              <a:cxnLst/>
              <a:rect l="l" t="t" r="r" b="b"/>
              <a:pathLst>
                <a:path w="735" h="1560" extrusionOk="0">
                  <a:moveTo>
                    <a:pt x="585" y="1"/>
                  </a:moveTo>
                  <a:cubicBezTo>
                    <a:pt x="568" y="1"/>
                    <a:pt x="551" y="9"/>
                    <a:pt x="535" y="26"/>
                  </a:cubicBezTo>
                  <a:cubicBezTo>
                    <a:pt x="468" y="26"/>
                    <a:pt x="435" y="59"/>
                    <a:pt x="368" y="59"/>
                  </a:cubicBezTo>
                  <a:cubicBezTo>
                    <a:pt x="335" y="92"/>
                    <a:pt x="268" y="159"/>
                    <a:pt x="234" y="192"/>
                  </a:cubicBezTo>
                  <a:cubicBezTo>
                    <a:pt x="201" y="226"/>
                    <a:pt x="134" y="292"/>
                    <a:pt x="134" y="326"/>
                  </a:cubicBezTo>
                  <a:cubicBezTo>
                    <a:pt x="101" y="392"/>
                    <a:pt x="68" y="459"/>
                    <a:pt x="68" y="493"/>
                  </a:cubicBezTo>
                  <a:cubicBezTo>
                    <a:pt x="68" y="559"/>
                    <a:pt x="68" y="626"/>
                    <a:pt x="68" y="659"/>
                  </a:cubicBezTo>
                  <a:cubicBezTo>
                    <a:pt x="68" y="726"/>
                    <a:pt x="68" y="826"/>
                    <a:pt x="101" y="893"/>
                  </a:cubicBezTo>
                  <a:cubicBezTo>
                    <a:pt x="168" y="926"/>
                    <a:pt x="201" y="926"/>
                    <a:pt x="301" y="926"/>
                  </a:cubicBezTo>
                  <a:lnTo>
                    <a:pt x="435" y="893"/>
                  </a:lnTo>
                  <a:lnTo>
                    <a:pt x="601" y="893"/>
                  </a:lnTo>
                  <a:cubicBezTo>
                    <a:pt x="601" y="926"/>
                    <a:pt x="601" y="960"/>
                    <a:pt x="601" y="993"/>
                  </a:cubicBezTo>
                  <a:cubicBezTo>
                    <a:pt x="568" y="1026"/>
                    <a:pt x="568" y="1060"/>
                    <a:pt x="535" y="1060"/>
                  </a:cubicBezTo>
                  <a:cubicBezTo>
                    <a:pt x="535" y="1093"/>
                    <a:pt x="501" y="1126"/>
                    <a:pt x="501" y="1160"/>
                  </a:cubicBezTo>
                  <a:cubicBezTo>
                    <a:pt x="468" y="1193"/>
                    <a:pt x="435" y="1193"/>
                    <a:pt x="435" y="1226"/>
                  </a:cubicBezTo>
                  <a:cubicBezTo>
                    <a:pt x="401" y="1260"/>
                    <a:pt x="368" y="1260"/>
                    <a:pt x="368" y="1293"/>
                  </a:cubicBezTo>
                  <a:cubicBezTo>
                    <a:pt x="301" y="1326"/>
                    <a:pt x="268" y="1326"/>
                    <a:pt x="234" y="1326"/>
                  </a:cubicBezTo>
                  <a:cubicBezTo>
                    <a:pt x="201" y="1326"/>
                    <a:pt x="168" y="1293"/>
                    <a:pt x="168" y="1293"/>
                  </a:cubicBezTo>
                  <a:lnTo>
                    <a:pt x="101" y="1293"/>
                  </a:lnTo>
                  <a:lnTo>
                    <a:pt x="34" y="1326"/>
                  </a:lnTo>
                  <a:cubicBezTo>
                    <a:pt x="34" y="1326"/>
                    <a:pt x="1" y="1326"/>
                    <a:pt x="1" y="1360"/>
                  </a:cubicBezTo>
                  <a:cubicBezTo>
                    <a:pt x="1" y="1393"/>
                    <a:pt x="1" y="1393"/>
                    <a:pt x="1" y="1427"/>
                  </a:cubicBezTo>
                  <a:cubicBezTo>
                    <a:pt x="1" y="1460"/>
                    <a:pt x="34" y="1460"/>
                    <a:pt x="34" y="1493"/>
                  </a:cubicBezTo>
                  <a:cubicBezTo>
                    <a:pt x="34" y="1527"/>
                    <a:pt x="68" y="1560"/>
                    <a:pt x="101" y="1560"/>
                  </a:cubicBezTo>
                  <a:lnTo>
                    <a:pt x="234" y="1560"/>
                  </a:lnTo>
                  <a:cubicBezTo>
                    <a:pt x="268" y="1560"/>
                    <a:pt x="335" y="1527"/>
                    <a:pt x="368" y="1493"/>
                  </a:cubicBezTo>
                  <a:cubicBezTo>
                    <a:pt x="435" y="1460"/>
                    <a:pt x="468" y="1427"/>
                    <a:pt x="535" y="1393"/>
                  </a:cubicBezTo>
                  <a:cubicBezTo>
                    <a:pt x="568" y="1326"/>
                    <a:pt x="601" y="1293"/>
                    <a:pt x="635" y="1226"/>
                  </a:cubicBezTo>
                  <a:cubicBezTo>
                    <a:pt x="668" y="1160"/>
                    <a:pt x="668" y="1126"/>
                    <a:pt x="701" y="1060"/>
                  </a:cubicBezTo>
                  <a:cubicBezTo>
                    <a:pt x="701" y="993"/>
                    <a:pt x="735" y="960"/>
                    <a:pt x="735" y="893"/>
                  </a:cubicBezTo>
                  <a:cubicBezTo>
                    <a:pt x="735" y="859"/>
                    <a:pt x="735" y="793"/>
                    <a:pt x="735" y="759"/>
                  </a:cubicBezTo>
                  <a:cubicBezTo>
                    <a:pt x="735" y="726"/>
                    <a:pt x="701" y="693"/>
                    <a:pt x="668" y="693"/>
                  </a:cubicBezTo>
                  <a:cubicBezTo>
                    <a:pt x="668" y="659"/>
                    <a:pt x="635" y="659"/>
                    <a:pt x="601" y="626"/>
                  </a:cubicBezTo>
                  <a:lnTo>
                    <a:pt x="468" y="626"/>
                  </a:lnTo>
                  <a:lnTo>
                    <a:pt x="335" y="659"/>
                  </a:lnTo>
                  <a:lnTo>
                    <a:pt x="268" y="659"/>
                  </a:lnTo>
                  <a:cubicBezTo>
                    <a:pt x="234" y="659"/>
                    <a:pt x="234" y="659"/>
                    <a:pt x="201" y="626"/>
                  </a:cubicBezTo>
                  <a:cubicBezTo>
                    <a:pt x="201" y="626"/>
                    <a:pt x="201" y="593"/>
                    <a:pt x="201" y="559"/>
                  </a:cubicBezTo>
                  <a:cubicBezTo>
                    <a:pt x="201" y="526"/>
                    <a:pt x="234" y="459"/>
                    <a:pt x="268" y="426"/>
                  </a:cubicBezTo>
                  <a:cubicBezTo>
                    <a:pt x="301" y="359"/>
                    <a:pt x="335" y="326"/>
                    <a:pt x="401" y="292"/>
                  </a:cubicBezTo>
                  <a:cubicBezTo>
                    <a:pt x="435" y="259"/>
                    <a:pt x="468" y="259"/>
                    <a:pt x="501" y="259"/>
                  </a:cubicBezTo>
                  <a:cubicBezTo>
                    <a:pt x="535" y="259"/>
                    <a:pt x="568" y="259"/>
                    <a:pt x="568" y="292"/>
                  </a:cubicBezTo>
                  <a:lnTo>
                    <a:pt x="635" y="292"/>
                  </a:lnTo>
                  <a:lnTo>
                    <a:pt x="668" y="259"/>
                  </a:lnTo>
                  <a:cubicBezTo>
                    <a:pt x="701" y="259"/>
                    <a:pt x="701" y="226"/>
                    <a:pt x="701" y="226"/>
                  </a:cubicBezTo>
                  <a:cubicBezTo>
                    <a:pt x="735" y="192"/>
                    <a:pt x="735" y="192"/>
                    <a:pt x="701" y="159"/>
                  </a:cubicBezTo>
                  <a:cubicBezTo>
                    <a:pt x="701" y="126"/>
                    <a:pt x="701" y="92"/>
                    <a:pt x="701" y="92"/>
                  </a:cubicBezTo>
                  <a:cubicBezTo>
                    <a:pt x="668" y="59"/>
                    <a:pt x="668" y="26"/>
                    <a:pt x="635" y="26"/>
                  </a:cubicBezTo>
                  <a:cubicBezTo>
                    <a:pt x="618" y="9"/>
                    <a:pt x="601" y="1"/>
                    <a:pt x="58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779;p54"/>
            <p:cNvSpPr/>
            <p:nvPr/>
          </p:nvSpPr>
          <p:spPr>
            <a:xfrm>
              <a:off x="3393425" y="1921825"/>
              <a:ext cx="35050" cy="36700"/>
            </a:xfrm>
            <a:custGeom>
              <a:avLst/>
              <a:gdLst/>
              <a:ahLst/>
              <a:cxnLst/>
              <a:rect l="l" t="t" r="r" b="b"/>
              <a:pathLst>
                <a:path w="1402" h="1468" extrusionOk="0">
                  <a:moveTo>
                    <a:pt x="1402" y="0"/>
                  </a:moveTo>
                  <a:lnTo>
                    <a:pt x="1" y="801"/>
                  </a:lnTo>
                  <a:lnTo>
                    <a:pt x="701" y="1468"/>
                  </a:lnTo>
                  <a:lnTo>
                    <a:pt x="140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780;p54"/>
            <p:cNvSpPr/>
            <p:nvPr/>
          </p:nvSpPr>
          <p:spPr>
            <a:xfrm>
              <a:off x="2727125" y="1078675"/>
              <a:ext cx="2393400" cy="1385225"/>
            </a:xfrm>
            <a:custGeom>
              <a:avLst/>
              <a:gdLst/>
              <a:ahLst/>
              <a:cxnLst/>
              <a:rect l="l" t="t" r="r" b="b"/>
              <a:pathLst>
                <a:path w="95736" h="55409" extrusionOk="0">
                  <a:moveTo>
                    <a:pt x="95516" y="1"/>
                  </a:moveTo>
                  <a:cubicBezTo>
                    <a:pt x="95477" y="1"/>
                    <a:pt x="95437" y="12"/>
                    <a:pt x="95402" y="35"/>
                  </a:cubicBezTo>
                  <a:lnTo>
                    <a:pt x="134" y="55008"/>
                  </a:lnTo>
                  <a:cubicBezTo>
                    <a:pt x="34" y="55075"/>
                    <a:pt x="0" y="55208"/>
                    <a:pt x="67" y="55308"/>
                  </a:cubicBezTo>
                  <a:cubicBezTo>
                    <a:pt x="100" y="55375"/>
                    <a:pt x="200" y="55408"/>
                    <a:pt x="267" y="55408"/>
                  </a:cubicBezTo>
                  <a:cubicBezTo>
                    <a:pt x="300" y="55408"/>
                    <a:pt x="334" y="55408"/>
                    <a:pt x="367" y="55375"/>
                  </a:cubicBezTo>
                  <a:lnTo>
                    <a:pt x="95602" y="402"/>
                  </a:lnTo>
                  <a:cubicBezTo>
                    <a:pt x="95702" y="336"/>
                    <a:pt x="95735" y="202"/>
                    <a:pt x="95702" y="102"/>
                  </a:cubicBezTo>
                  <a:cubicBezTo>
                    <a:pt x="95659" y="38"/>
                    <a:pt x="95588" y="1"/>
                    <a:pt x="955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781;p54"/>
            <p:cNvSpPr/>
            <p:nvPr/>
          </p:nvSpPr>
          <p:spPr>
            <a:xfrm>
              <a:off x="2801350" y="2519750"/>
              <a:ext cx="66725" cy="90925"/>
            </a:xfrm>
            <a:custGeom>
              <a:avLst/>
              <a:gdLst/>
              <a:ahLst/>
              <a:cxnLst/>
              <a:rect l="l" t="t" r="r" b="b"/>
              <a:pathLst>
                <a:path w="2669" h="3637" extrusionOk="0">
                  <a:moveTo>
                    <a:pt x="1334" y="0"/>
                  </a:moveTo>
                  <a:lnTo>
                    <a:pt x="0" y="2435"/>
                  </a:lnTo>
                  <a:lnTo>
                    <a:pt x="367" y="2235"/>
                  </a:lnTo>
                  <a:lnTo>
                    <a:pt x="367" y="3636"/>
                  </a:lnTo>
                  <a:lnTo>
                    <a:pt x="967" y="3303"/>
                  </a:lnTo>
                  <a:lnTo>
                    <a:pt x="967" y="1968"/>
                  </a:lnTo>
                  <a:lnTo>
                    <a:pt x="1701" y="1535"/>
                  </a:lnTo>
                  <a:lnTo>
                    <a:pt x="1701" y="2869"/>
                  </a:lnTo>
                  <a:lnTo>
                    <a:pt x="2335" y="2502"/>
                  </a:lnTo>
                  <a:lnTo>
                    <a:pt x="2335" y="1101"/>
                  </a:lnTo>
                  <a:lnTo>
                    <a:pt x="2669" y="868"/>
                  </a:lnTo>
                  <a:lnTo>
                    <a:pt x="1334"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782;p54"/>
            <p:cNvSpPr/>
            <p:nvPr/>
          </p:nvSpPr>
          <p:spPr>
            <a:xfrm>
              <a:off x="2807175" y="2681425"/>
              <a:ext cx="55075" cy="61850"/>
            </a:xfrm>
            <a:custGeom>
              <a:avLst/>
              <a:gdLst/>
              <a:ahLst/>
              <a:cxnLst/>
              <a:rect l="l" t="t" r="r" b="b"/>
              <a:pathLst>
                <a:path w="2203" h="2474" extrusionOk="0">
                  <a:moveTo>
                    <a:pt x="1235" y="338"/>
                  </a:moveTo>
                  <a:cubicBezTo>
                    <a:pt x="1268" y="338"/>
                    <a:pt x="1301" y="338"/>
                    <a:pt x="1335" y="372"/>
                  </a:cubicBezTo>
                  <a:cubicBezTo>
                    <a:pt x="1468" y="472"/>
                    <a:pt x="1535" y="638"/>
                    <a:pt x="1502" y="805"/>
                  </a:cubicBezTo>
                  <a:cubicBezTo>
                    <a:pt x="1468" y="1306"/>
                    <a:pt x="1235" y="1739"/>
                    <a:pt x="834" y="2039"/>
                  </a:cubicBezTo>
                  <a:lnTo>
                    <a:pt x="834" y="2073"/>
                  </a:lnTo>
                  <a:cubicBezTo>
                    <a:pt x="795" y="2112"/>
                    <a:pt x="733" y="2128"/>
                    <a:pt x="669" y="2128"/>
                  </a:cubicBezTo>
                  <a:cubicBezTo>
                    <a:pt x="623" y="2128"/>
                    <a:pt x="576" y="2120"/>
                    <a:pt x="534" y="2106"/>
                  </a:cubicBezTo>
                  <a:cubicBezTo>
                    <a:pt x="401" y="1973"/>
                    <a:pt x="334" y="1806"/>
                    <a:pt x="367" y="1639"/>
                  </a:cubicBezTo>
                  <a:cubicBezTo>
                    <a:pt x="367" y="1139"/>
                    <a:pt x="601" y="705"/>
                    <a:pt x="1001" y="405"/>
                  </a:cubicBezTo>
                  <a:cubicBezTo>
                    <a:pt x="1068" y="372"/>
                    <a:pt x="1135" y="338"/>
                    <a:pt x="1235" y="338"/>
                  </a:cubicBezTo>
                  <a:close/>
                  <a:moveTo>
                    <a:pt x="1193" y="0"/>
                  </a:moveTo>
                  <a:cubicBezTo>
                    <a:pt x="1068" y="0"/>
                    <a:pt x="942" y="33"/>
                    <a:pt x="834" y="105"/>
                  </a:cubicBezTo>
                  <a:cubicBezTo>
                    <a:pt x="334" y="438"/>
                    <a:pt x="34" y="1039"/>
                    <a:pt x="1" y="1639"/>
                  </a:cubicBezTo>
                  <a:cubicBezTo>
                    <a:pt x="1" y="1939"/>
                    <a:pt x="134" y="2206"/>
                    <a:pt x="334" y="2373"/>
                  </a:cubicBezTo>
                  <a:cubicBezTo>
                    <a:pt x="434" y="2440"/>
                    <a:pt x="534" y="2440"/>
                    <a:pt x="634" y="2473"/>
                  </a:cubicBezTo>
                  <a:cubicBezTo>
                    <a:pt x="768" y="2440"/>
                    <a:pt x="868" y="2406"/>
                    <a:pt x="1001" y="2340"/>
                  </a:cubicBezTo>
                  <a:cubicBezTo>
                    <a:pt x="1201" y="2240"/>
                    <a:pt x="1368" y="2073"/>
                    <a:pt x="1468" y="1873"/>
                  </a:cubicBezTo>
                  <a:lnTo>
                    <a:pt x="1902" y="2173"/>
                  </a:lnTo>
                  <a:cubicBezTo>
                    <a:pt x="1935" y="2206"/>
                    <a:pt x="1969" y="2206"/>
                    <a:pt x="2002" y="2206"/>
                  </a:cubicBezTo>
                  <a:cubicBezTo>
                    <a:pt x="2035" y="2206"/>
                    <a:pt x="2102" y="2206"/>
                    <a:pt x="2135" y="2139"/>
                  </a:cubicBezTo>
                  <a:cubicBezTo>
                    <a:pt x="2202" y="2073"/>
                    <a:pt x="2169" y="1973"/>
                    <a:pt x="2135" y="1939"/>
                  </a:cubicBezTo>
                  <a:lnTo>
                    <a:pt x="1668" y="1572"/>
                  </a:lnTo>
                  <a:cubicBezTo>
                    <a:pt x="1768" y="1339"/>
                    <a:pt x="1835" y="1072"/>
                    <a:pt x="1835" y="805"/>
                  </a:cubicBezTo>
                  <a:cubicBezTo>
                    <a:pt x="1869" y="505"/>
                    <a:pt x="1735" y="238"/>
                    <a:pt x="1502" y="71"/>
                  </a:cubicBezTo>
                  <a:cubicBezTo>
                    <a:pt x="1409" y="25"/>
                    <a:pt x="1301" y="0"/>
                    <a:pt x="119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783;p54"/>
            <p:cNvSpPr/>
            <p:nvPr/>
          </p:nvSpPr>
          <p:spPr>
            <a:xfrm>
              <a:off x="2813850" y="2995925"/>
              <a:ext cx="42550" cy="63400"/>
            </a:xfrm>
            <a:custGeom>
              <a:avLst/>
              <a:gdLst/>
              <a:ahLst/>
              <a:cxnLst/>
              <a:rect l="l" t="t" r="r" b="b"/>
              <a:pathLst>
                <a:path w="1702" h="2536" extrusionOk="0">
                  <a:moveTo>
                    <a:pt x="1235" y="0"/>
                  </a:moveTo>
                  <a:cubicBezTo>
                    <a:pt x="1068" y="0"/>
                    <a:pt x="901" y="67"/>
                    <a:pt x="768" y="167"/>
                  </a:cubicBezTo>
                  <a:cubicBezTo>
                    <a:pt x="634" y="301"/>
                    <a:pt x="501" y="434"/>
                    <a:pt x="401" y="567"/>
                  </a:cubicBezTo>
                  <a:cubicBezTo>
                    <a:pt x="301" y="734"/>
                    <a:pt x="201" y="901"/>
                    <a:pt x="134" y="1068"/>
                  </a:cubicBezTo>
                  <a:cubicBezTo>
                    <a:pt x="134" y="1101"/>
                    <a:pt x="134" y="1168"/>
                    <a:pt x="100" y="1201"/>
                  </a:cubicBezTo>
                  <a:cubicBezTo>
                    <a:pt x="67" y="1301"/>
                    <a:pt x="34" y="1401"/>
                    <a:pt x="34" y="1501"/>
                  </a:cubicBezTo>
                  <a:cubicBezTo>
                    <a:pt x="0" y="1601"/>
                    <a:pt x="0" y="1735"/>
                    <a:pt x="0" y="1868"/>
                  </a:cubicBezTo>
                  <a:cubicBezTo>
                    <a:pt x="34" y="1968"/>
                    <a:pt x="34" y="2068"/>
                    <a:pt x="67" y="2202"/>
                  </a:cubicBezTo>
                  <a:lnTo>
                    <a:pt x="67" y="2235"/>
                  </a:lnTo>
                  <a:cubicBezTo>
                    <a:pt x="100" y="2235"/>
                    <a:pt x="100" y="2269"/>
                    <a:pt x="100" y="2269"/>
                  </a:cubicBezTo>
                  <a:cubicBezTo>
                    <a:pt x="167" y="2402"/>
                    <a:pt x="301" y="2502"/>
                    <a:pt x="467" y="2535"/>
                  </a:cubicBezTo>
                  <a:cubicBezTo>
                    <a:pt x="634" y="2535"/>
                    <a:pt x="801" y="2502"/>
                    <a:pt x="934" y="2369"/>
                  </a:cubicBezTo>
                  <a:cubicBezTo>
                    <a:pt x="1068" y="2302"/>
                    <a:pt x="1168" y="2202"/>
                    <a:pt x="1268" y="2068"/>
                  </a:cubicBezTo>
                  <a:cubicBezTo>
                    <a:pt x="1335" y="2002"/>
                    <a:pt x="1401" y="1902"/>
                    <a:pt x="1435" y="1802"/>
                  </a:cubicBezTo>
                  <a:cubicBezTo>
                    <a:pt x="1501" y="1702"/>
                    <a:pt x="1568" y="1568"/>
                    <a:pt x="1602" y="1435"/>
                  </a:cubicBezTo>
                  <a:cubicBezTo>
                    <a:pt x="1635" y="1268"/>
                    <a:pt x="1668" y="1134"/>
                    <a:pt x="1702" y="968"/>
                  </a:cubicBezTo>
                  <a:cubicBezTo>
                    <a:pt x="1702" y="834"/>
                    <a:pt x="1702" y="734"/>
                    <a:pt x="1702" y="601"/>
                  </a:cubicBezTo>
                  <a:lnTo>
                    <a:pt x="1668" y="601"/>
                  </a:lnTo>
                  <a:lnTo>
                    <a:pt x="901" y="1034"/>
                  </a:lnTo>
                  <a:lnTo>
                    <a:pt x="901" y="1068"/>
                  </a:lnTo>
                  <a:lnTo>
                    <a:pt x="901" y="1501"/>
                  </a:lnTo>
                  <a:lnTo>
                    <a:pt x="1368" y="1235"/>
                  </a:lnTo>
                  <a:lnTo>
                    <a:pt x="1368" y="1235"/>
                  </a:lnTo>
                  <a:cubicBezTo>
                    <a:pt x="1335" y="1335"/>
                    <a:pt x="1301" y="1435"/>
                    <a:pt x="1268" y="1535"/>
                  </a:cubicBezTo>
                  <a:cubicBezTo>
                    <a:pt x="1235" y="1568"/>
                    <a:pt x="1201" y="1635"/>
                    <a:pt x="1201" y="1668"/>
                  </a:cubicBezTo>
                  <a:cubicBezTo>
                    <a:pt x="1101" y="1835"/>
                    <a:pt x="934" y="1935"/>
                    <a:pt x="768" y="2002"/>
                  </a:cubicBezTo>
                  <a:cubicBezTo>
                    <a:pt x="745" y="2007"/>
                    <a:pt x="722" y="2010"/>
                    <a:pt x="699" y="2010"/>
                  </a:cubicBezTo>
                  <a:cubicBezTo>
                    <a:pt x="590" y="2010"/>
                    <a:pt x="489" y="1945"/>
                    <a:pt x="434" y="1835"/>
                  </a:cubicBezTo>
                  <a:lnTo>
                    <a:pt x="401" y="1735"/>
                  </a:lnTo>
                  <a:lnTo>
                    <a:pt x="401" y="1635"/>
                  </a:lnTo>
                  <a:cubicBezTo>
                    <a:pt x="401" y="1568"/>
                    <a:pt x="401" y="1468"/>
                    <a:pt x="401" y="1401"/>
                  </a:cubicBezTo>
                  <a:lnTo>
                    <a:pt x="401" y="1301"/>
                  </a:lnTo>
                  <a:cubicBezTo>
                    <a:pt x="434" y="1168"/>
                    <a:pt x="501" y="1034"/>
                    <a:pt x="567" y="901"/>
                  </a:cubicBezTo>
                  <a:cubicBezTo>
                    <a:pt x="634" y="734"/>
                    <a:pt x="801" y="601"/>
                    <a:pt x="968" y="501"/>
                  </a:cubicBezTo>
                  <a:cubicBezTo>
                    <a:pt x="1018" y="484"/>
                    <a:pt x="1068" y="476"/>
                    <a:pt x="1114" y="476"/>
                  </a:cubicBezTo>
                  <a:cubicBezTo>
                    <a:pt x="1160" y="476"/>
                    <a:pt x="1201" y="484"/>
                    <a:pt x="1235" y="501"/>
                  </a:cubicBezTo>
                  <a:lnTo>
                    <a:pt x="1468" y="67"/>
                  </a:lnTo>
                  <a:cubicBezTo>
                    <a:pt x="1401" y="34"/>
                    <a:pt x="1335" y="0"/>
                    <a:pt x="123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784;p54"/>
            <p:cNvSpPr/>
            <p:nvPr/>
          </p:nvSpPr>
          <p:spPr>
            <a:xfrm>
              <a:off x="2808850" y="3144950"/>
              <a:ext cx="51725" cy="65325"/>
            </a:xfrm>
            <a:custGeom>
              <a:avLst/>
              <a:gdLst/>
              <a:ahLst/>
              <a:cxnLst/>
              <a:rect l="l" t="t" r="r" b="b"/>
              <a:pathLst>
                <a:path w="2069" h="2613" extrusionOk="0">
                  <a:moveTo>
                    <a:pt x="1658" y="0"/>
                  </a:moveTo>
                  <a:cubicBezTo>
                    <a:pt x="1614" y="0"/>
                    <a:pt x="1567" y="23"/>
                    <a:pt x="1535" y="77"/>
                  </a:cubicBezTo>
                  <a:lnTo>
                    <a:pt x="1201" y="744"/>
                  </a:lnTo>
                  <a:lnTo>
                    <a:pt x="1201" y="177"/>
                  </a:lnTo>
                  <a:cubicBezTo>
                    <a:pt x="1201" y="77"/>
                    <a:pt x="1126" y="27"/>
                    <a:pt x="1051" y="27"/>
                  </a:cubicBezTo>
                  <a:cubicBezTo>
                    <a:pt x="976" y="27"/>
                    <a:pt x="901" y="77"/>
                    <a:pt x="901" y="177"/>
                  </a:cubicBezTo>
                  <a:lnTo>
                    <a:pt x="901" y="1044"/>
                  </a:lnTo>
                  <a:lnTo>
                    <a:pt x="501" y="744"/>
                  </a:lnTo>
                  <a:cubicBezTo>
                    <a:pt x="487" y="730"/>
                    <a:pt x="462" y="722"/>
                    <a:pt x="434" y="722"/>
                  </a:cubicBezTo>
                  <a:cubicBezTo>
                    <a:pt x="396" y="722"/>
                    <a:pt x="353" y="738"/>
                    <a:pt x="334" y="777"/>
                  </a:cubicBezTo>
                  <a:cubicBezTo>
                    <a:pt x="267" y="844"/>
                    <a:pt x="300" y="911"/>
                    <a:pt x="334" y="978"/>
                  </a:cubicBezTo>
                  <a:lnTo>
                    <a:pt x="801" y="1311"/>
                  </a:lnTo>
                  <a:lnTo>
                    <a:pt x="100" y="1711"/>
                  </a:lnTo>
                  <a:cubicBezTo>
                    <a:pt x="34" y="1745"/>
                    <a:pt x="0" y="1812"/>
                    <a:pt x="67" y="1878"/>
                  </a:cubicBezTo>
                  <a:cubicBezTo>
                    <a:pt x="67" y="1945"/>
                    <a:pt x="134" y="1945"/>
                    <a:pt x="167" y="1978"/>
                  </a:cubicBezTo>
                  <a:cubicBezTo>
                    <a:pt x="200" y="1945"/>
                    <a:pt x="234" y="1945"/>
                    <a:pt x="234" y="1945"/>
                  </a:cubicBezTo>
                  <a:lnTo>
                    <a:pt x="701" y="1678"/>
                  </a:lnTo>
                  <a:lnTo>
                    <a:pt x="300" y="2412"/>
                  </a:lnTo>
                  <a:cubicBezTo>
                    <a:pt x="267" y="2479"/>
                    <a:pt x="300" y="2579"/>
                    <a:pt x="367" y="2612"/>
                  </a:cubicBezTo>
                  <a:lnTo>
                    <a:pt x="434" y="2612"/>
                  </a:lnTo>
                  <a:cubicBezTo>
                    <a:pt x="467" y="2612"/>
                    <a:pt x="534" y="2579"/>
                    <a:pt x="567" y="2545"/>
                  </a:cubicBezTo>
                  <a:lnTo>
                    <a:pt x="901" y="1878"/>
                  </a:lnTo>
                  <a:lnTo>
                    <a:pt x="901" y="2479"/>
                  </a:lnTo>
                  <a:cubicBezTo>
                    <a:pt x="901" y="2562"/>
                    <a:pt x="968" y="2604"/>
                    <a:pt x="1034" y="2604"/>
                  </a:cubicBezTo>
                  <a:cubicBezTo>
                    <a:pt x="1101" y="2604"/>
                    <a:pt x="1168" y="2562"/>
                    <a:pt x="1168" y="2479"/>
                  </a:cubicBezTo>
                  <a:lnTo>
                    <a:pt x="1168" y="1611"/>
                  </a:lnTo>
                  <a:lnTo>
                    <a:pt x="1568" y="1878"/>
                  </a:lnTo>
                  <a:cubicBezTo>
                    <a:pt x="1601" y="1912"/>
                    <a:pt x="1635" y="1912"/>
                    <a:pt x="1668" y="1912"/>
                  </a:cubicBezTo>
                  <a:cubicBezTo>
                    <a:pt x="1701" y="1912"/>
                    <a:pt x="1735" y="1912"/>
                    <a:pt x="1768" y="1878"/>
                  </a:cubicBezTo>
                  <a:cubicBezTo>
                    <a:pt x="1802" y="1812"/>
                    <a:pt x="1802" y="1711"/>
                    <a:pt x="1735" y="1678"/>
                  </a:cubicBezTo>
                  <a:lnTo>
                    <a:pt x="1301" y="1345"/>
                  </a:lnTo>
                  <a:lnTo>
                    <a:pt x="1968" y="944"/>
                  </a:lnTo>
                  <a:cubicBezTo>
                    <a:pt x="2035" y="911"/>
                    <a:pt x="2068" y="811"/>
                    <a:pt x="2035" y="744"/>
                  </a:cubicBezTo>
                  <a:cubicBezTo>
                    <a:pt x="2014" y="703"/>
                    <a:pt x="1968" y="674"/>
                    <a:pt x="1920" y="674"/>
                  </a:cubicBezTo>
                  <a:cubicBezTo>
                    <a:pt x="1891" y="674"/>
                    <a:pt x="1860" y="685"/>
                    <a:pt x="1835" y="711"/>
                  </a:cubicBezTo>
                  <a:lnTo>
                    <a:pt x="1401" y="944"/>
                  </a:lnTo>
                  <a:lnTo>
                    <a:pt x="1401" y="944"/>
                  </a:lnTo>
                  <a:lnTo>
                    <a:pt x="1768" y="210"/>
                  </a:lnTo>
                  <a:cubicBezTo>
                    <a:pt x="1836" y="98"/>
                    <a:pt x="1751" y="0"/>
                    <a:pt x="165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785;p54"/>
            <p:cNvSpPr/>
            <p:nvPr/>
          </p:nvSpPr>
          <p:spPr>
            <a:xfrm>
              <a:off x="2820525" y="3451700"/>
              <a:ext cx="40875" cy="72125"/>
            </a:xfrm>
            <a:custGeom>
              <a:avLst/>
              <a:gdLst/>
              <a:ahLst/>
              <a:cxnLst/>
              <a:rect l="l" t="t" r="r" b="b"/>
              <a:pathLst>
                <a:path w="1635" h="2885" extrusionOk="0">
                  <a:moveTo>
                    <a:pt x="915" y="0"/>
                  </a:moveTo>
                  <a:cubicBezTo>
                    <a:pt x="900" y="0"/>
                    <a:pt x="884" y="5"/>
                    <a:pt x="868" y="16"/>
                  </a:cubicBezTo>
                  <a:lnTo>
                    <a:pt x="67" y="449"/>
                  </a:lnTo>
                  <a:cubicBezTo>
                    <a:pt x="34" y="483"/>
                    <a:pt x="0" y="516"/>
                    <a:pt x="34" y="549"/>
                  </a:cubicBezTo>
                  <a:lnTo>
                    <a:pt x="34" y="2784"/>
                  </a:lnTo>
                  <a:cubicBezTo>
                    <a:pt x="34" y="2851"/>
                    <a:pt x="34" y="2884"/>
                    <a:pt x="67" y="2884"/>
                  </a:cubicBezTo>
                  <a:lnTo>
                    <a:pt x="167" y="2884"/>
                  </a:lnTo>
                  <a:lnTo>
                    <a:pt x="1568" y="2050"/>
                  </a:lnTo>
                  <a:cubicBezTo>
                    <a:pt x="1601" y="2050"/>
                    <a:pt x="1635" y="2017"/>
                    <a:pt x="1635" y="1984"/>
                  </a:cubicBezTo>
                  <a:lnTo>
                    <a:pt x="1635" y="549"/>
                  </a:lnTo>
                  <a:cubicBezTo>
                    <a:pt x="1618" y="499"/>
                    <a:pt x="1568" y="474"/>
                    <a:pt x="1522" y="474"/>
                  </a:cubicBezTo>
                  <a:cubicBezTo>
                    <a:pt x="1476" y="474"/>
                    <a:pt x="1435" y="499"/>
                    <a:pt x="1435" y="549"/>
                  </a:cubicBezTo>
                  <a:lnTo>
                    <a:pt x="1435" y="1917"/>
                  </a:lnTo>
                  <a:lnTo>
                    <a:pt x="234" y="2618"/>
                  </a:lnTo>
                  <a:lnTo>
                    <a:pt x="234" y="583"/>
                  </a:lnTo>
                  <a:lnTo>
                    <a:pt x="968" y="182"/>
                  </a:lnTo>
                  <a:cubicBezTo>
                    <a:pt x="1052" y="127"/>
                    <a:pt x="995" y="0"/>
                    <a:pt x="9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786;p54"/>
            <p:cNvSpPr/>
            <p:nvPr/>
          </p:nvSpPr>
          <p:spPr>
            <a:xfrm>
              <a:off x="2808000" y="3433400"/>
              <a:ext cx="40900" cy="82075"/>
            </a:xfrm>
            <a:custGeom>
              <a:avLst/>
              <a:gdLst/>
              <a:ahLst/>
              <a:cxnLst/>
              <a:rect l="l" t="t" r="r" b="b"/>
              <a:pathLst>
                <a:path w="1636" h="3283" extrusionOk="0">
                  <a:moveTo>
                    <a:pt x="1526" y="0"/>
                  </a:moveTo>
                  <a:cubicBezTo>
                    <a:pt x="1508" y="0"/>
                    <a:pt x="1488" y="4"/>
                    <a:pt x="1469" y="14"/>
                  </a:cubicBezTo>
                  <a:lnTo>
                    <a:pt x="68" y="814"/>
                  </a:lnTo>
                  <a:cubicBezTo>
                    <a:pt x="34" y="848"/>
                    <a:pt x="1" y="881"/>
                    <a:pt x="1" y="914"/>
                  </a:cubicBezTo>
                  <a:lnTo>
                    <a:pt x="1" y="3149"/>
                  </a:lnTo>
                  <a:cubicBezTo>
                    <a:pt x="1" y="3216"/>
                    <a:pt x="68" y="3283"/>
                    <a:pt x="101" y="3283"/>
                  </a:cubicBezTo>
                  <a:cubicBezTo>
                    <a:pt x="168" y="3283"/>
                    <a:pt x="234" y="3216"/>
                    <a:pt x="234" y="3149"/>
                  </a:cubicBezTo>
                  <a:lnTo>
                    <a:pt x="234" y="981"/>
                  </a:lnTo>
                  <a:lnTo>
                    <a:pt x="1569" y="181"/>
                  </a:lnTo>
                  <a:cubicBezTo>
                    <a:pt x="1635" y="147"/>
                    <a:pt x="1635" y="114"/>
                    <a:pt x="1602" y="47"/>
                  </a:cubicBezTo>
                  <a:cubicBezTo>
                    <a:pt x="1602" y="24"/>
                    <a:pt x="1569" y="0"/>
                    <a:pt x="152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787;p54"/>
            <p:cNvSpPr/>
            <p:nvPr/>
          </p:nvSpPr>
          <p:spPr>
            <a:xfrm>
              <a:off x="2840525" y="3451400"/>
              <a:ext cx="20875" cy="25725"/>
            </a:xfrm>
            <a:custGeom>
              <a:avLst/>
              <a:gdLst/>
              <a:ahLst/>
              <a:cxnLst/>
              <a:rect l="l" t="t" r="r" b="b"/>
              <a:pathLst>
                <a:path w="835" h="1029" extrusionOk="0">
                  <a:moveTo>
                    <a:pt x="201" y="295"/>
                  </a:moveTo>
                  <a:lnTo>
                    <a:pt x="535" y="528"/>
                  </a:lnTo>
                  <a:lnTo>
                    <a:pt x="201" y="728"/>
                  </a:lnTo>
                  <a:lnTo>
                    <a:pt x="201" y="295"/>
                  </a:lnTo>
                  <a:close/>
                  <a:moveTo>
                    <a:pt x="104" y="0"/>
                  </a:moveTo>
                  <a:cubicBezTo>
                    <a:pt x="51" y="0"/>
                    <a:pt x="1" y="47"/>
                    <a:pt x="1" y="94"/>
                  </a:cubicBezTo>
                  <a:lnTo>
                    <a:pt x="1" y="928"/>
                  </a:lnTo>
                  <a:cubicBezTo>
                    <a:pt x="1" y="962"/>
                    <a:pt x="34" y="1028"/>
                    <a:pt x="68" y="1028"/>
                  </a:cubicBezTo>
                  <a:lnTo>
                    <a:pt x="168" y="1028"/>
                  </a:lnTo>
                  <a:lnTo>
                    <a:pt x="801" y="661"/>
                  </a:lnTo>
                  <a:cubicBezTo>
                    <a:pt x="801" y="661"/>
                    <a:pt x="835" y="628"/>
                    <a:pt x="835" y="595"/>
                  </a:cubicBezTo>
                  <a:cubicBezTo>
                    <a:pt x="835" y="561"/>
                    <a:pt x="835" y="528"/>
                    <a:pt x="801" y="495"/>
                  </a:cubicBezTo>
                  <a:lnTo>
                    <a:pt x="168" y="28"/>
                  </a:lnTo>
                  <a:cubicBezTo>
                    <a:pt x="148" y="8"/>
                    <a:pt x="126" y="0"/>
                    <a:pt x="10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788;p54"/>
            <p:cNvSpPr/>
            <p:nvPr/>
          </p:nvSpPr>
          <p:spPr>
            <a:xfrm>
              <a:off x="2809675" y="3593225"/>
              <a:ext cx="22550" cy="36500"/>
            </a:xfrm>
            <a:custGeom>
              <a:avLst/>
              <a:gdLst/>
              <a:ahLst/>
              <a:cxnLst/>
              <a:rect l="l" t="t" r="r" b="b"/>
              <a:pathLst>
                <a:path w="902" h="1460" extrusionOk="0">
                  <a:moveTo>
                    <a:pt x="734" y="226"/>
                  </a:moveTo>
                  <a:lnTo>
                    <a:pt x="734" y="926"/>
                  </a:lnTo>
                  <a:lnTo>
                    <a:pt x="167" y="1226"/>
                  </a:lnTo>
                  <a:lnTo>
                    <a:pt x="167" y="559"/>
                  </a:lnTo>
                  <a:lnTo>
                    <a:pt x="734" y="226"/>
                  </a:lnTo>
                  <a:close/>
                  <a:moveTo>
                    <a:pt x="814" y="0"/>
                  </a:moveTo>
                  <a:cubicBezTo>
                    <a:pt x="801" y="0"/>
                    <a:pt x="784" y="9"/>
                    <a:pt x="768" y="25"/>
                  </a:cubicBezTo>
                  <a:lnTo>
                    <a:pt x="34" y="426"/>
                  </a:lnTo>
                  <a:cubicBezTo>
                    <a:pt x="1" y="459"/>
                    <a:pt x="1" y="492"/>
                    <a:pt x="1" y="526"/>
                  </a:cubicBezTo>
                  <a:lnTo>
                    <a:pt x="1" y="1393"/>
                  </a:lnTo>
                  <a:cubicBezTo>
                    <a:pt x="1" y="1426"/>
                    <a:pt x="1" y="1460"/>
                    <a:pt x="34" y="1460"/>
                  </a:cubicBezTo>
                  <a:lnTo>
                    <a:pt x="101" y="1460"/>
                  </a:lnTo>
                  <a:lnTo>
                    <a:pt x="835" y="1059"/>
                  </a:lnTo>
                  <a:cubicBezTo>
                    <a:pt x="868" y="1026"/>
                    <a:pt x="901" y="993"/>
                    <a:pt x="901" y="959"/>
                  </a:cubicBezTo>
                  <a:lnTo>
                    <a:pt x="901" y="92"/>
                  </a:lnTo>
                  <a:cubicBezTo>
                    <a:pt x="901" y="59"/>
                    <a:pt x="868" y="25"/>
                    <a:pt x="835" y="25"/>
                  </a:cubicBezTo>
                  <a:cubicBezTo>
                    <a:pt x="835" y="9"/>
                    <a:pt x="826" y="0"/>
                    <a:pt x="81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789;p54"/>
            <p:cNvSpPr/>
            <p:nvPr/>
          </p:nvSpPr>
          <p:spPr>
            <a:xfrm>
              <a:off x="2838025" y="3601350"/>
              <a:ext cx="22550" cy="36725"/>
            </a:xfrm>
            <a:custGeom>
              <a:avLst/>
              <a:gdLst/>
              <a:ahLst/>
              <a:cxnLst/>
              <a:rect l="l" t="t" r="r" b="b"/>
              <a:pathLst>
                <a:path w="902" h="1469" extrusionOk="0">
                  <a:moveTo>
                    <a:pt x="735" y="201"/>
                  </a:moveTo>
                  <a:lnTo>
                    <a:pt x="735" y="901"/>
                  </a:lnTo>
                  <a:lnTo>
                    <a:pt x="168" y="1235"/>
                  </a:lnTo>
                  <a:lnTo>
                    <a:pt x="168" y="534"/>
                  </a:lnTo>
                  <a:lnTo>
                    <a:pt x="735" y="201"/>
                  </a:lnTo>
                  <a:close/>
                  <a:moveTo>
                    <a:pt x="768" y="1"/>
                  </a:moveTo>
                  <a:lnTo>
                    <a:pt x="34" y="434"/>
                  </a:lnTo>
                  <a:cubicBezTo>
                    <a:pt x="1" y="434"/>
                    <a:pt x="1" y="468"/>
                    <a:pt x="1" y="501"/>
                  </a:cubicBezTo>
                  <a:lnTo>
                    <a:pt x="1" y="1368"/>
                  </a:lnTo>
                  <a:cubicBezTo>
                    <a:pt x="1" y="1402"/>
                    <a:pt x="1" y="1435"/>
                    <a:pt x="34" y="1435"/>
                  </a:cubicBezTo>
                  <a:cubicBezTo>
                    <a:pt x="51" y="1452"/>
                    <a:pt x="59" y="1460"/>
                    <a:pt x="63" y="1460"/>
                  </a:cubicBezTo>
                  <a:cubicBezTo>
                    <a:pt x="67" y="1460"/>
                    <a:pt x="67" y="1452"/>
                    <a:pt x="67" y="1435"/>
                  </a:cubicBezTo>
                  <a:cubicBezTo>
                    <a:pt x="101" y="1468"/>
                    <a:pt x="101" y="1468"/>
                    <a:pt x="134" y="1468"/>
                  </a:cubicBezTo>
                  <a:lnTo>
                    <a:pt x="868" y="1035"/>
                  </a:lnTo>
                  <a:cubicBezTo>
                    <a:pt x="868" y="1035"/>
                    <a:pt x="901" y="1001"/>
                    <a:pt x="901" y="968"/>
                  </a:cubicBezTo>
                  <a:lnTo>
                    <a:pt x="901" y="101"/>
                  </a:lnTo>
                  <a:cubicBezTo>
                    <a:pt x="901" y="67"/>
                    <a:pt x="868" y="34"/>
                    <a:pt x="86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790;p54"/>
            <p:cNvSpPr/>
            <p:nvPr/>
          </p:nvSpPr>
          <p:spPr>
            <a:xfrm>
              <a:off x="2838025" y="3631575"/>
              <a:ext cx="22550" cy="36525"/>
            </a:xfrm>
            <a:custGeom>
              <a:avLst/>
              <a:gdLst/>
              <a:ahLst/>
              <a:cxnLst/>
              <a:rect l="l" t="t" r="r" b="b"/>
              <a:pathLst>
                <a:path w="902" h="1461" extrusionOk="0">
                  <a:moveTo>
                    <a:pt x="735" y="193"/>
                  </a:moveTo>
                  <a:lnTo>
                    <a:pt x="735" y="893"/>
                  </a:lnTo>
                  <a:lnTo>
                    <a:pt x="168" y="1227"/>
                  </a:lnTo>
                  <a:lnTo>
                    <a:pt x="168" y="526"/>
                  </a:lnTo>
                  <a:lnTo>
                    <a:pt x="735" y="193"/>
                  </a:lnTo>
                  <a:close/>
                  <a:moveTo>
                    <a:pt x="818" y="1"/>
                  </a:moveTo>
                  <a:cubicBezTo>
                    <a:pt x="801" y="1"/>
                    <a:pt x="785" y="9"/>
                    <a:pt x="768" y="26"/>
                  </a:cubicBezTo>
                  <a:lnTo>
                    <a:pt x="34" y="426"/>
                  </a:lnTo>
                  <a:cubicBezTo>
                    <a:pt x="1" y="460"/>
                    <a:pt x="1" y="460"/>
                    <a:pt x="1" y="493"/>
                  </a:cubicBezTo>
                  <a:lnTo>
                    <a:pt x="1" y="1394"/>
                  </a:lnTo>
                  <a:cubicBezTo>
                    <a:pt x="1" y="1394"/>
                    <a:pt x="1" y="1427"/>
                    <a:pt x="34" y="1460"/>
                  </a:cubicBezTo>
                  <a:lnTo>
                    <a:pt x="134" y="1460"/>
                  </a:lnTo>
                  <a:lnTo>
                    <a:pt x="868" y="1027"/>
                  </a:lnTo>
                  <a:cubicBezTo>
                    <a:pt x="868" y="1027"/>
                    <a:pt x="901" y="993"/>
                    <a:pt x="901" y="960"/>
                  </a:cubicBezTo>
                  <a:lnTo>
                    <a:pt x="901" y="93"/>
                  </a:lnTo>
                  <a:cubicBezTo>
                    <a:pt x="901" y="59"/>
                    <a:pt x="868" y="26"/>
                    <a:pt x="868" y="26"/>
                  </a:cubicBezTo>
                  <a:cubicBezTo>
                    <a:pt x="851" y="9"/>
                    <a:pt x="835" y="1"/>
                    <a:pt x="81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791;p54"/>
            <p:cNvSpPr/>
            <p:nvPr/>
          </p:nvSpPr>
          <p:spPr>
            <a:xfrm>
              <a:off x="2818425" y="3620325"/>
              <a:ext cx="23800" cy="47775"/>
            </a:xfrm>
            <a:custGeom>
              <a:avLst/>
              <a:gdLst/>
              <a:ahLst/>
              <a:cxnLst/>
              <a:rect l="l" t="t" r="r" b="b"/>
              <a:pathLst>
                <a:path w="952" h="1911" extrusionOk="0">
                  <a:moveTo>
                    <a:pt x="88" y="1"/>
                  </a:moveTo>
                  <a:cubicBezTo>
                    <a:pt x="43" y="1"/>
                    <a:pt x="1" y="26"/>
                    <a:pt x="18" y="76"/>
                  </a:cubicBezTo>
                  <a:lnTo>
                    <a:pt x="18" y="1844"/>
                  </a:lnTo>
                  <a:cubicBezTo>
                    <a:pt x="18" y="1844"/>
                    <a:pt x="18" y="1877"/>
                    <a:pt x="51" y="1910"/>
                  </a:cubicBezTo>
                  <a:lnTo>
                    <a:pt x="118" y="1910"/>
                  </a:lnTo>
                  <a:lnTo>
                    <a:pt x="885" y="1443"/>
                  </a:lnTo>
                  <a:cubicBezTo>
                    <a:pt x="952" y="1443"/>
                    <a:pt x="952" y="1377"/>
                    <a:pt x="918" y="1343"/>
                  </a:cubicBezTo>
                  <a:cubicBezTo>
                    <a:pt x="918" y="1320"/>
                    <a:pt x="885" y="1296"/>
                    <a:pt x="853" y="1296"/>
                  </a:cubicBezTo>
                  <a:cubicBezTo>
                    <a:pt x="840" y="1296"/>
                    <a:pt x="828" y="1300"/>
                    <a:pt x="818" y="1310"/>
                  </a:cubicBezTo>
                  <a:lnTo>
                    <a:pt x="184" y="1677"/>
                  </a:lnTo>
                  <a:lnTo>
                    <a:pt x="184" y="76"/>
                  </a:lnTo>
                  <a:cubicBezTo>
                    <a:pt x="184" y="26"/>
                    <a:pt x="134" y="1"/>
                    <a:pt x="8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792;p54"/>
            <p:cNvSpPr/>
            <p:nvPr/>
          </p:nvSpPr>
          <p:spPr>
            <a:xfrm>
              <a:off x="2818025" y="3622575"/>
              <a:ext cx="24550" cy="15500"/>
            </a:xfrm>
            <a:custGeom>
              <a:avLst/>
              <a:gdLst/>
              <a:ahLst/>
              <a:cxnLst/>
              <a:rect l="l" t="t" r="r" b="b"/>
              <a:pathLst>
                <a:path w="982" h="620" extrusionOk="0">
                  <a:moveTo>
                    <a:pt x="887" y="1"/>
                  </a:moveTo>
                  <a:cubicBezTo>
                    <a:pt x="871" y="1"/>
                    <a:pt x="853" y="6"/>
                    <a:pt x="834" y="19"/>
                  </a:cubicBezTo>
                  <a:lnTo>
                    <a:pt x="67" y="453"/>
                  </a:lnTo>
                  <a:cubicBezTo>
                    <a:pt x="34" y="486"/>
                    <a:pt x="0" y="519"/>
                    <a:pt x="34" y="553"/>
                  </a:cubicBezTo>
                  <a:cubicBezTo>
                    <a:pt x="67" y="586"/>
                    <a:pt x="67" y="619"/>
                    <a:pt x="100" y="619"/>
                  </a:cubicBezTo>
                  <a:cubicBezTo>
                    <a:pt x="134" y="619"/>
                    <a:pt x="134" y="619"/>
                    <a:pt x="134" y="586"/>
                  </a:cubicBezTo>
                  <a:lnTo>
                    <a:pt x="901" y="152"/>
                  </a:lnTo>
                  <a:cubicBezTo>
                    <a:pt x="982" y="98"/>
                    <a:pt x="954" y="1"/>
                    <a:pt x="887"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793;p54"/>
            <p:cNvSpPr/>
            <p:nvPr/>
          </p:nvSpPr>
          <p:spPr>
            <a:xfrm>
              <a:off x="3390925" y="2534750"/>
              <a:ext cx="40050" cy="42550"/>
            </a:xfrm>
            <a:custGeom>
              <a:avLst/>
              <a:gdLst/>
              <a:ahLst/>
              <a:cxnLst/>
              <a:rect l="l" t="t" r="r" b="b"/>
              <a:pathLst>
                <a:path w="1602" h="1702" extrusionOk="0">
                  <a:moveTo>
                    <a:pt x="768" y="1"/>
                  </a:moveTo>
                  <a:cubicBezTo>
                    <a:pt x="734" y="1"/>
                    <a:pt x="734" y="34"/>
                    <a:pt x="701" y="67"/>
                  </a:cubicBezTo>
                  <a:lnTo>
                    <a:pt x="1" y="1535"/>
                  </a:lnTo>
                  <a:cubicBezTo>
                    <a:pt x="1" y="1602"/>
                    <a:pt x="1" y="1669"/>
                    <a:pt x="67" y="1702"/>
                  </a:cubicBezTo>
                  <a:lnTo>
                    <a:pt x="101" y="1702"/>
                  </a:lnTo>
                  <a:cubicBezTo>
                    <a:pt x="167" y="1702"/>
                    <a:pt x="201" y="1669"/>
                    <a:pt x="201" y="1635"/>
                  </a:cubicBezTo>
                  <a:lnTo>
                    <a:pt x="834" y="301"/>
                  </a:lnTo>
                  <a:lnTo>
                    <a:pt x="1435" y="868"/>
                  </a:lnTo>
                  <a:cubicBezTo>
                    <a:pt x="1452" y="885"/>
                    <a:pt x="1477" y="893"/>
                    <a:pt x="1502" y="893"/>
                  </a:cubicBezTo>
                  <a:cubicBezTo>
                    <a:pt x="1527" y="893"/>
                    <a:pt x="1552" y="885"/>
                    <a:pt x="1568" y="868"/>
                  </a:cubicBezTo>
                  <a:cubicBezTo>
                    <a:pt x="1602" y="801"/>
                    <a:pt x="1602" y="735"/>
                    <a:pt x="1568" y="701"/>
                  </a:cubicBezTo>
                  <a:lnTo>
                    <a:pt x="868" y="34"/>
                  </a:lnTo>
                  <a:cubicBezTo>
                    <a:pt x="868" y="1"/>
                    <a:pt x="834" y="1"/>
                    <a:pt x="7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794;p54"/>
            <p:cNvSpPr/>
            <p:nvPr/>
          </p:nvSpPr>
          <p:spPr>
            <a:xfrm>
              <a:off x="3390925" y="2995575"/>
              <a:ext cx="40050" cy="42075"/>
            </a:xfrm>
            <a:custGeom>
              <a:avLst/>
              <a:gdLst/>
              <a:ahLst/>
              <a:cxnLst/>
              <a:rect l="l" t="t" r="r" b="b"/>
              <a:pathLst>
                <a:path w="1602" h="1683" extrusionOk="0">
                  <a:moveTo>
                    <a:pt x="818" y="0"/>
                  </a:moveTo>
                  <a:cubicBezTo>
                    <a:pt x="804" y="0"/>
                    <a:pt x="787" y="5"/>
                    <a:pt x="768" y="14"/>
                  </a:cubicBezTo>
                  <a:cubicBezTo>
                    <a:pt x="734" y="14"/>
                    <a:pt x="734" y="48"/>
                    <a:pt x="701" y="81"/>
                  </a:cubicBezTo>
                  <a:lnTo>
                    <a:pt x="1" y="1549"/>
                  </a:lnTo>
                  <a:cubicBezTo>
                    <a:pt x="1" y="1582"/>
                    <a:pt x="1" y="1649"/>
                    <a:pt x="67" y="1682"/>
                  </a:cubicBezTo>
                  <a:lnTo>
                    <a:pt x="101" y="1682"/>
                  </a:lnTo>
                  <a:cubicBezTo>
                    <a:pt x="167" y="1682"/>
                    <a:pt x="201" y="1649"/>
                    <a:pt x="201" y="1615"/>
                  </a:cubicBezTo>
                  <a:lnTo>
                    <a:pt x="834" y="281"/>
                  </a:lnTo>
                  <a:lnTo>
                    <a:pt x="1435" y="848"/>
                  </a:lnTo>
                  <a:cubicBezTo>
                    <a:pt x="1452" y="865"/>
                    <a:pt x="1477" y="873"/>
                    <a:pt x="1502" y="873"/>
                  </a:cubicBezTo>
                  <a:cubicBezTo>
                    <a:pt x="1527" y="873"/>
                    <a:pt x="1552" y="865"/>
                    <a:pt x="1568" y="848"/>
                  </a:cubicBezTo>
                  <a:cubicBezTo>
                    <a:pt x="1602" y="815"/>
                    <a:pt x="1602" y="748"/>
                    <a:pt x="1568" y="715"/>
                  </a:cubicBezTo>
                  <a:lnTo>
                    <a:pt x="868" y="48"/>
                  </a:lnTo>
                  <a:cubicBezTo>
                    <a:pt x="868" y="24"/>
                    <a:pt x="851" y="0"/>
                    <a:pt x="8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795;p54"/>
            <p:cNvSpPr/>
            <p:nvPr/>
          </p:nvSpPr>
          <p:spPr>
            <a:xfrm>
              <a:off x="2728775" y="615050"/>
              <a:ext cx="2391750" cy="3309050"/>
            </a:xfrm>
            <a:custGeom>
              <a:avLst/>
              <a:gdLst/>
              <a:ahLst/>
              <a:cxnLst/>
              <a:rect l="l" t="t" r="r" b="b"/>
              <a:pathLst>
                <a:path w="95670" h="132362" extrusionOk="0">
                  <a:moveTo>
                    <a:pt x="94869" y="0"/>
                  </a:moveTo>
                  <a:cubicBezTo>
                    <a:pt x="94874" y="0"/>
                    <a:pt x="94879" y="1"/>
                    <a:pt x="94884" y="1"/>
                  </a:cubicBezTo>
                  <a:lnTo>
                    <a:pt x="94884" y="1"/>
                  </a:lnTo>
                  <a:cubicBezTo>
                    <a:pt x="94890" y="1"/>
                    <a:pt x="94896" y="0"/>
                    <a:pt x="94902" y="0"/>
                  </a:cubicBezTo>
                  <a:close/>
                  <a:moveTo>
                    <a:pt x="94880" y="468"/>
                  </a:moveTo>
                  <a:lnTo>
                    <a:pt x="94880" y="468"/>
                  </a:lnTo>
                  <a:cubicBezTo>
                    <a:pt x="95137" y="477"/>
                    <a:pt x="95202" y="804"/>
                    <a:pt x="95202" y="1001"/>
                  </a:cubicBezTo>
                  <a:lnTo>
                    <a:pt x="95202" y="76088"/>
                  </a:lnTo>
                  <a:cubicBezTo>
                    <a:pt x="95136" y="76922"/>
                    <a:pt x="94702" y="77689"/>
                    <a:pt x="94001" y="78156"/>
                  </a:cubicBezTo>
                  <a:lnTo>
                    <a:pt x="1168" y="131795"/>
                  </a:lnTo>
                  <a:cubicBezTo>
                    <a:pt x="1102" y="131828"/>
                    <a:pt x="1002" y="131862"/>
                    <a:pt x="935" y="131862"/>
                  </a:cubicBezTo>
                  <a:cubicBezTo>
                    <a:pt x="668" y="131862"/>
                    <a:pt x="435" y="131461"/>
                    <a:pt x="435" y="131028"/>
                  </a:cubicBezTo>
                  <a:lnTo>
                    <a:pt x="435" y="56274"/>
                  </a:lnTo>
                  <a:cubicBezTo>
                    <a:pt x="501" y="55440"/>
                    <a:pt x="935" y="54673"/>
                    <a:pt x="1635" y="54206"/>
                  </a:cubicBezTo>
                  <a:lnTo>
                    <a:pt x="94468" y="601"/>
                  </a:lnTo>
                  <a:cubicBezTo>
                    <a:pt x="94596" y="505"/>
                    <a:pt x="94723" y="471"/>
                    <a:pt x="94880" y="468"/>
                  </a:cubicBezTo>
                  <a:close/>
                  <a:moveTo>
                    <a:pt x="94884" y="1"/>
                  </a:moveTo>
                  <a:lnTo>
                    <a:pt x="94884" y="1"/>
                  </a:lnTo>
                  <a:cubicBezTo>
                    <a:pt x="94657" y="4"/>
                    <a:pt x="94431" y="70"/>
                    <a:pt x="94268" y="167"/>
                  </a:cubicBezTo>
                  <a:lnTo>
                    <a:pt x="1435" y="53806"/>
                  </a:lnTo>
                  <a:cubicBezTo>
                    <a:pt x="568" y="54339"/>
                    <a:pt x="34" y="55273"/>
                    <a:pt x="1" y="56307"/>
                  </a:cubicBezTo>
                  <a:lnTo>
                    <a:pt x="1" y="130994"/>
                  </a:lnTo>
                  <a:cubicBezTo>
                    <a:pt x="1" y="131728"/>
                    <a:pt x="401" y="132362"/>
                    <a:pt x="935" y="132362"/>
                  </a:cubicBezTo>
                  <a:cubicBezTo>
                    <a:pt x="1102" y="132329"/>
                    <a:pt x="1269" y="132295"/>
                    <a:pt x="1435" y="132195"/>
                  </a:cubicBezTo>
                  <a:lnTo>
                    <a:pt x="94235" y="78557"/>
                  </a:lnTo>
                  <a:cubicBezTo>
                    <a:pt x="95102" y="78023"/>
                    <a:pt x="95636" y="77089"/>
                    <a:pt x="95669" y="76055"/>
                  </a:cubicBezTo>
                  <a:lnTo>
                    <a:pt x="95669" y="1001"/>
                  </a:lnTo>
                  <a:cubicBezTo>
                    <a:pt x="95669" y="374"/>
                    <a:pt x="95343" y="9"/>
                    <a:pt x="9488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796;p54"/>
            <p:cNvSpPr/>
            <p:nvPr/>
          </p:nvSpPr>
          <p:spPr>
            <a:xfrm>
              <a:off x="2682075" y="589025"/>
              <a:ext cx="2438450" cy="1623025"/>
            </a:xfrm>
            <a:custGeom>
              <a:avLst/>
              <a:gdLst/>
              <a:ahLst/>
              <a:cxnLst/>
              <a:rect l="l" t="t" r="r" b="b"/>
              <a:pathLst>
                <a:path w="97538" h="64921" extrusionOk="0">
                  <a:moveTo>
                    <a:pt x="94846" y="1"/>
                  </a:moveTo>
                  <a:cubicBezTo>
                    <a:pt x="94641" y="1"/>
                    <a:pt x="94439" y="61"/>
                    <a:pt x="94268" y="174"/>
                  </a:cubicBezTo>
                  <a:lnTo>
                    <a:pt x="1435" y="53813"/>
                  </a:lnTo>
                  <a:cubicBezTo>
                    <a:pt x="1002" y="54046"/>
                    <a:pt x="668" y="54413"/>
                    <a:pt x="435" y="54847"/>
                  </a:cubicBezTo>
                  <a:cubicBezTo>
                    <a:pt x="168" y="55280"/>
                    <a:pt x="1" y="55781"/>
                    <a:pt x="1" y="56281"/>
                  </a:cubicBezTo>
                  <a:lnTo>
                    <a:pt x="1" y="63853"/>
                  </a:lnTo>
                  <a:lnTo>
                    <a:pt x="1836" y="64921"/>
                  </a:lnTo>
                  <a:lnTo>
                    <a:pt x="97537" y="9648"/>
                  </a:lnTo>
                  <a:lnTo>
                    <a:pt x="97537" y="2009"/>
                  </a:lnTo>
                  <a:cubicBezTo>
                    <a:pt x="97537" y="1942"/>
                    <a:pt x="97537" y="1875"/>
                    <a:pt x="97537" y="1809"/>
                  </a:cubicBezTo>
                  <a:cubicBezTo>
                    <a:pt x="97504" y="1742"/>
                    <a:pt x="97504" y="1675"/>
                    <a:pt x="97471" y="1609"/>
                  </a:cubicBezTo>
                  <a:cubicBezTo>
                    <a:pt x="97471" y="1542"/>
                    <a:pt x="97437" y="1508"/>
                    <a:pt x="97404" y="1442"/>
                  </a:cubicBezTo>
                  <a:cubicBezTo>
                    <a:pt x="97370" y="1375"/>
                    <a:pt x="97337" y="1342"/>
                    <a:pt x="97304" y="1308"/>
                  </a:cubicBezTo>
                  <a:cubicBezTo>
                    <a:pt x="97270" y="1242"/>
                    <a:pt x="97237" y="1208"/>
                    <a:pt x="97204" y="1175"/>
                  </a:cubicBezTo>
                  <a:cubicBezTo>
                    <a:pt x="97170" y="1142"/>
                    <a:pt x="97137" y="1108"/>
                    <a:pt x="97104" y="1108"/>
                  </a:cubicBezTo>
                  <a:cubicBezTo>
                    <a:pt x="96837" y="975"/>
                    <a:pt x="95569" y="274"/>
                    <a:pt x="95302" y="107"/>
                  </a:cubicBezTo>
                  <a:cubicBezTo>
                    <a:pt x="95158" y="35"/>
                    <a:pt x="95002" y="1"/>
                    <a:pt x="948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797;p54"/>
            <p:cNvSpPr/>
            <p:nvPr/>
          </p:nvSpPr>
          <p:spPr>
            <a:xfrm>
              <a:off x="2727950" y="613525"/>
              <a:ext cx="2392575" cy="1598525"/>
            </a:xfrm>
            <a:custGeom>
              <a:avLst/>
              <a:gdLst/>
              <a:ahLst/>
              <a:cxnLst/>
              <a:rect l="l" t="t" r="r" b="b"/>
              <a:pathLst>
                <a:path w="95703" h="63941" extrusionOk="0">
                  <a:moveTo>
                    <a:pt x="94821" y="1"/>
                  </a:moveTo>
                  <a:cubicBezTo>
                    <a:pt x="94619" y="1"/>
                    <a:pt x="94420" y="77"/>
                    <a:pt x="94268" y="228"/>
                  </a:cubicBezTo>
                  <a:lnTo>
                    <a:pt x="1435" y="53867"/>
                  </a:lnTo>
                  <a:cubicBezTo>
                    <a:pt x="1001" y="54100"/>
                    <a:pt x="668" y="54467"/>
                    <a:pt x="434" y="54901"/>
                  </a:cubicBezTo>
                  <a:cubicBezTo>
                    <a:pt x="368" y="55034"/>
                    <a:pt x="301" y="55168"/>
                    <a:pt x="234" y="55301"/>
                  </a:cubicBezTo>
                  <a:cubicBezTo>
                    <a:pt x="201" y="55334"/>
                    <a:pt x="201" y="55401"/>
                    <a:pt x="167" y="55468"/>
                  </a:cubicBezTo>
                  <a:cubicBezTo>
                    <a:pt x="67" y="55735"/>
                    <a:pt x="1" y="56035"/>
                    <a:pt x="1" y="56335"/>
                  </a:cubicBezTo>
                  <a:lnTo>
                    <a:pt x="1" y="63941"/>
                  </a:lnTo>
                  <a:lnTo>
                    <a:pt x="95702" y="8668"/>
                  </a:lnTo>
                  <a:lnTo>
                    <a:pt x="95702" y="1029"/>
                  </a:lnTo>
                  <a:cubicBezTo>
                    <a:pt x="95702" y="962"/>
                    <a:pt x="95702" y="895"/>
                    <a:pt x="95702" y="829"/>
                  </a:cubicBezTo>
                  <a:cubicBezTo>
                    <a:pt x="95669" y="762"/>
                    <a:pt x="95669" y="695"/>
                    <a:pt x="95636" y="629"/>
                  </a:cubicBezTo>
                  <a:cubicBezTo>
                    <a:pt x="95636" y="562"/>
                    <a:pt x="95602" y="528"/>
                    <a:pt x="95569" y="462"/>
                  </a:cubicBezTo>
                  <a:cubicBezTo>
                    <a:pt x="95535" y="395"/>
                    <a:pt x="95502" y="362"/>
                    <a:pt x="95469" y="328"/>
                  </a:cubicBezTo>
                  <a:cubicBezTo>
                    <a:pt x="95305" y="110"/>
                    <a:pt x="95062" y="1"/>
                    <a:pt x="948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798;p54"/>
            <p:cNvSpPr/>
            <p:nvPr/>
          </p:nvSpPr>
          <p:spPr>
            <a:xfrm>
              <a:off x="2692925" y="589025"/>
              <a:ext cx="2415925" cy="1397875"/>
            </a:xfrm>
            <a:custGeom>
              <a:avLst/>
              <a:gdLst/>
              <a:ahLst/>
              <a:cxnLst/>
              <a:rect l="l" t="t" r="r" b="b"/>
              <a:pathLst>
                <a:path w="96637" h="55915" extrusionOk="0">
                  <a:moveTo>
                    <a:pt x="94412" y="1"/>
                  </a:moveTo>
                  <a:cubicBezTo>
                    <a:pt x="94207" y="1"/>
                    <a:pt x="94005" y="61"/>
                    <a:pt x="93834" y="174"/>
                  </a:cubicBezTo>
                  <a:lnTo>
                    <a:pt x="1001" y="53813"/>
                  </a:lnTo>
                  <a:cubicBezTo>
                    <a:pt x="601" y="54046"/>
                    <a:pt x="267" y="54413"/>
                    <a:pt x="1" y="54847"/>
                  </a:cubicBezTo>
                  <a:lnTo>
                    <a:pt x="1835" y="55914"/>
                  </a:lnTo>
                  <a:cubicBezTo>
                    <a:pt x="2069" y="55480"/>
                    <a:pt x="2436" y="55114"/>
                    <a:pt x="2869" y="54847"/>
                  </a:cubicBezTo>
                  <a:lnTo>
                    <a:pt x="95669" y="1208"/>
                  </a:lnTo>
                  <a:cubicBezTo>
                    <a:pt x="95829" y="1088"/>
                    <a:pt x="96025" y="1028"/>
                    <a:pt x="96229" y="1028"/>
                  </a:cubicBezTo>
                  <a:cubicBezTo>
                    <a:pt x="96364" y="1028"/>
                    <a:pt x="96503" y="1055"/>
                    <a:pt x="96636" y="1108"/>
                  </a:cubicBezTo>
                  <a:cubicBezTo>
                    <a:pt x="96336" y="941"/>
                    <a:pt x="95135" y="241"/>
                    <a:pt x="94868" y="107"/>
                  </a:cubicBezTo>
                  <a:cubicBezTo>
                    <a:pt x="94724" y="35"/>
                    <a:pt x="94568" y="1"/>
                    <a:pt x="94412"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799;p54"/>
            <p:cNvSpPr/>
            <p:nvPr/>
          </p:nvSpPr>
          <p:spPr>
            <a:xfrm>
              <a:off x="2786325" y="1988200"/>
              <a:ext cx="73425" cy="45400"/>
            </a:xfrm>
            <a:custGeom>
              <a:avLst/>
              <a:gdLst/>
              <a:ahLst/>
              <a:cxnLst/>
              <a:rect l="l" t="t" r="r" b="b"/>
              <a:pathLst>
                <a:path w="2937" h="1816" extrusionOk="0">
                  <a:moveTo>
                    <a:pt x="2748" y="1"/>
                  </a:moveTo>
                  <a:cubicBezTo>
                    <a:pt x="2723" y="1"/>
                    <a:pt x="2696" y="5"/>
                    <a:pt x="2669" y="14"/>
                  </a:cubicBezTo>
                  <a:lnTo>
                    <a:pt x="101" y="1515"/>
                  </a:lnTo>
                  <a:cubicBezTo>
                    <a:pt x="1" y="1582"/>
                    <a:pt x="1" y="1682"/>
                    <a:pt x="34" y="1748"/>
                  </a:cubicBezTo>
                  <a:cubicBezTo>
                    <a:pt x="67" y="1782"/>
                    <a:pt x="101" y="1815"/>
                    <a:pt x="167" y="1815"/>
                  </a:cubicBezTo>
                  <a:lnTo>
                    <a:pt x="267" y="1815"/>
                  </a:lnTo>
                  <a:lnTo>
                    <a:pt x="2836" y="314"/>
                  </a:lnTo>
                  <a:cubicBezTo>
                    <a:pt x="2936" y="247"/>
                    <a:pt x="2936" y="147"/>
                    <a:pt x="2903" y="81"/>
                  </a:cubicBezTo>
                  <a:cubicBezTo>
                    <a:pt x="2878" y="32"/>
                    <a:pt x="2818" y="1"/>
                    <a:pt x="274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800;p54"/>
            <p:cNvSpPr/>
            <p:nvPr/>
          </p:nvSpPr>
          <p:spPr>
            <a:xfrm>
              <a:off x="2786325" y="2018000"/>
              <a:ext cx="74450" cy="45600"/>
            </a:xfrm>
            <a:custGeom>
              <a:avLst/>
              <a:gdLst/>
              <a:ahLst/>
              <a:cxnLst/>
              <a:rect l="l" t="t" r="r" b="b"/>
              <a:pathLst>
                <a:path w="2978" h="1824" extrusionOk="0">
                  <a:moveTo>
                    <a:pt x="2756" y="1"/>
                  </a:moveTo>
                  <a:cubicBezTo>
                    <a:pt x="2729" y="1"/>
                    <a:pt x="2700" y="7"/>
                    <a:pt x="2669" y="23"/>
                  </a:cubicBezTo>
                  <a:lnTo>
                    <a:pt x="101" y="1524"/>
                  </a:lnTo>
                  <a:cubicBezTo>
                    <a:pt x="1" y="1557"/>
                    <a:pt x="1" y="1657"/>
                    <a:pt x="34" y="1724"/>
                  </a:cubicBezTo>
                  <a:cubicBezTo>
                    <a:pt x="67" y="1791"/>
                    <a:pt x="101" y="1824"/>
                    <a:pt x="167" y="1824"/>
                  </a:cubicBezTo>
                  <a:cubicBezTo>
                    <a:pt x="201" y="1791"/>
                    <a:pt x="234" y="1791"/>
                    <a:pt x="267" y="1791"/>
                  </a:cubicBezTo>
                  <a:lnTo>
                    <a:pt x="2836" y="290"/>
                  </a:lnTo>
                  <a:cubicBezTo>
                    <a:pt x="2977" y="205"/>
                    <a:pt x="2903" y="1"/>
                    <a:pt x="275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801;p54"/>
            <p:cNvSpPr/>
            <p:nvPr/>
          </p:nvSpPr>
          <p:spPr>
            <a:xfrm>
              <a:off x="2785500" y="2047250"/>
              <a:ext cx="74250" cy="45550"/>
            </a:xfrm>
            <a:custGeom>
              <a:avLst/>
              <a:gdLst/>
              <a:ahLst/>
              <a:cxnLst/>
              <a:rect l="l" t="t" r="r" b="b"/>
              <a:pathLst>
                <a:path w="2970" h="1822" extrusionOk="0">
                  <a:moveTo>
                    <a:pt x="2817" y="0"/>
                  </a:moveTo>
                  <a:cubicBezTo>
                    <a:pt x="2789" y="0"/>
                    <a:pt x="2760" y="8"/>
                    <a:pt x="2736" y="20"/>
                  </a:cubicBezTo>
                  <a:lnTo>
                    <a:pt x="134" y="1521"/>
                  </a:lnTo>
                  <a:cubicBezTo>
                    <a:pt x="0" y="1588"/>
                    <a:pt x="34" y="1821"/>
                    <a:pt x="200" y="1821"/>
                  </a:cubicBezTo>
                  <a:cubicBezTo>
                    <a:pt x="234" y="1821"/>
                    <a:pt x="267" y="1821"/>
                    <a:pt x="300" y="1788"/>
                  </a:cubicBezTo>
                  <a:lnTo>
                    <a:pt x="2869" y="287"/>
                  </a:lnTo>
                  <a:cubicBezTo>
                    <a:pt x="2969" y="254"/>
                    <a:pt x="2969" y="154"/>
                    <a:pt x="2936" y="87"/>
                  </a:cubicBezTo>
                  <a:cubicBezTo>
                    <a:pt x="2915" y="23"/>
                    <a:pt x="2867" y="0"/>
                    <a:pt x="281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802;p54"/>
            <p:cNvSpPr/>
            <p:nvPr/>
          </p:nvSpPr>
          <p:spPr>
            <a:xfrm>
              <a:off x="2893900" y="1942675"/>
              <a:ext cx="43400" cy="85900"/>
            </a:xfrm>
            <a:custGeom>
              <a:avLst/>
              <a:gdLst/>
              <a:ahLst/>
              <a:cxnLst/>
              <a:rect l="l" t="t" r="r" b="b"/>
              <a:pathLst>
                <a:path w="1736" h="3436" extrusionOk="0">
                  <a:moveTo>
                    <a:pt x="1302" y="0"/>
                  </a:moveTo>
                  <a:cubicBezTo>
                    <a:pt x="1135" y="34"/>
                    <a:pt x="1001" y="67"/>
                    <a:pt x="868" y="167"/>
                  </a:cubicBezTo>
                  <a:cubicBezTo>
                    <a:pt x="735" y="234"/>
                    <a:pt x="601" y="334"/>
                    <a:pt x="501" y="434"/>
                  </a:cubicBezTo>
                  <a:cubicBezTo>
                    <a:pt x="401" y="567"/>
                    <a:pt x="301" y="701"/>
                    <a:pt x="234" y="834"/>
                  </a:cubicBezTo>
                  <a:cubicBezTo>
                    <a:pt x="167" y="1001"/>
                    <a:pt x="101" y="1134"/>
                    <a:pt x="67" y="1301"/>
                  </a:cubicBezTo>
                  <a:cubicBezTo>
                    <a:pt x="34" y="1468"/>
                    <a:pt x="1" y="1635"/>
                    <a:pt x="1" y="1835"/>
                  </a:cubicBezTo>
                  <a:cubicBezTo>
                    <a:pt x="1" y="1868"/>
                    <a:pt x="1" y="1935"/>
                    <a:pt x="34" y="2002"/>
                  </a:cubicBezTo>
                  <a:lnTo>
                    <a:pt x="34" y="2435"/>
                  </a:lnTo>
                  <a:lnTo>
                    <a:pt x="34" y="2602"/>
                  </a:lnTo>
                  <a:cubicBezTo>
                    <a:pt x="34" y="2769"/>
                    <a:pt x="34" y="2902"/>
                    <a:pt x="101" y="3069"/>
                  </a:cubicBezTo>
                  <a:cubicBezTo>
                    <a:pt x="101" y="3169"/>
                    <a:pt x="167" y="3269"/>
                    <a:pt x="234" y="3336"/>
                  </a:cubicBezTo>
                  <a:cubicBezTo>
                    <a:pt x="301" y="3403"/>
                    <a:pt x="401" y="3436"/>
                    <a:pt x="501" y="3436"/>
                  </a:cubicBezTo>
                  <a:cubicBezTo>
                    <a:pt x="634" y="3436"/>
                    <a:pt x="768" y="3369"/>
                    <a:pt x="901" y="3303"/>
                  </a:cubicBezTo>
                  <a:cubicBezTo>
                    <a:pt x="1035" y="3236"/>
                    <a:pt x="1168" y="3136"/>
                    <a:pt x="1268" y="3002"/>
                  </a:cubicBezTo>
                  <a:cubicBezTo>
                    <a:pt x="1368" y="2869"/>
                    <a:pt x="1468" y="2735"/>
                    <a:pt x="1535" y="2569"/>
                  </a:cubicBezTo>
                  <a:cubicBezTo>
                    <a:pt x="1602" y="2435"/>
                    <a:pt x="1669" y="2268"/>
                    <a:pt x="1702" y="2102"/>
                  </a:cubicBezTo>
                  <a:cubicBezTo>
                    <a:pt x="1735" y="1935"/>
                    <a:pt x="1735" y="1768"/>
                    <a:pt x="1735" y="1601"/>
                  </a:cubicBezTo>
                  <a:lnTo>
                    <a:pt x="1735" y="1101"/>
                  </a:lnTo>
                  <a:cubicBezTo>
                    <a:pt x="1735" y="1101"/>
                    <a:pt x="1735" y="1068"/>
                    <a:pt x="1735" y="1034"/>
                  </a:cubicBezTo>
                  <a:lnTo>
                    <a:pt x="1669" y="1034"/>
                  </a:lnTo>
                  <a:lnTo>
                    <a:pt x="1035" y="1435"/>
                  </a:lnTo>
                  <a:cubicBezTo>
                    <a:pt x="1001" y="1435"/>
                    <a:pt x="968" y="1468"/>
                    <a:pt x="968" y="1501"/>
                  </a:cubicBezTo>
                  <a:cubicBezTo>
                    <a:pt x="968" y="1501"/>
                    <a:pt x="968" y="1535"/>
                    <a:pt x="968" y="1568"/>
                  </a:cubicBezTo>
                  <a:lnTo>
                    <a:pt x="968" y="1902"/>
                  </a:lnTo>
                  <a:cubicBezTo>
                    <a:pt x="968" y="1902"/>
                    <a:pt x="968" y="1935"/>
                    <a:pt x="968" y="1968"/>
                  </a:cubicBezTo>
                  <a:lnTo>
                    <a:pt x="1035" y="1968"/>
                  </a:lnTo>
                  <a:lnTo>
                    <a:pt x="1368" y="1768"/>
                  </a:lnTo>
                  <a:lnTo>
                    <a:pt x="1368" y="1801"/>
                  </a:lnTo>
                  <a:cubicBezTo>
                    <a:pt x="1368" y="1902"/>
                    <a:pt x="1368" y="2035"/>
                    <a:pt x="1335" y="2135"/>
                  </a:cubicBezTo>
                  <a:cubicBezTo>
                    <a:pt x="1302" y="2235"/>
                    <a:pt x="1268" y="2302"/>
                    <a:pt x="1235" y="2402"/>
                  </a:cubicBezTo>
                  <a:cubicBezTo>
                    <a:pt x="1202" y="2469"/>
                    <a:pt x="1135" y="2535"/>
                    <a:pt x="1068" y="2602"/>
                  </a:cubicBezTo>
                  <a:cubicBezTo>
                    <a:pt x="1035" y="2669"/>
                    <a:pt x="968" y="2702"/>
                    <a:pt x="868" y="2735"/>
                  </a:cubicBezTo>
                  <a:cubicBezTo>
                    <a:pt x="831" y="2791"/>
                    <a:pt x="774" y="2815"/>
                    <a:pt x="708" y="2815"/>
                  </a:cubicBezTo>
                  <a:cubicBezTo>
                    <a:pt x="654" y="2815"/>
                    <a:pt x="594" y="2799"/>
                    <a:pt x="534" y="2769"/>
                  </a:cubicBezTo>
                  <a:cubicBezTo>
                    <a:pt x="434" y="2735"/>
                    <a:pt x="401" y="2569"/>
                    <a:pt x="401" y="2335"/>
                  </a:cubicBezTo>
                  <a:lnTo>
                    <a:pt x="401" y="1968"/>
                  </a:lnTo>
                  <a:lnTo>
                    <a:pt x="401" y="1601"/>
                  </a:lnTo>
                  <a:cubicBezTo>
                    <a:pt x="401" y="1435"/>
                    <a:pt x="468" y="1234"/>
                    <a:pt x="534" y="1068"/>
                  </a:cubicBezTo>
                  <a:cubicBezTo>
                    <a:pt x="601" y="901"/>
                    <a:pt x="735" y="767"/>
                    <a:pt x="868" y="701"/>
                  </a:cubicBezTo>
                  <a:cubicBezTo>
                    <a:pt x="935" y="634"/>
                    <a:pt x="1035" y="634"/>
                    <a:pt x="1101" y="601"/>
                  </a:cubicBezTo>
                  <a:cubicBezTo>
                    <a:pt x="1135" y="601"/>
                    <a:pt x="1202" y="634"/>
                    <a:pt x="1235" y="667"/>
                  </a:cubicBezTo>
                  <a:cubicBezTo>
                    <a:pt x="1268" y="667"/>
                    <a:pt x="1302" y="701"/>
                    <a:pt x="1302" y="734"/>
                  </a:cubicBezTo>
                  <a:cubicBezTo>
                    <a:pt x="1335" y="767"/>
                    <a:pt x="1335" y="801"/>
                    <a:pt x="1335" y="801"/>
                  </a:cubicBezTo>
                  <a:cubicBezTo>
                    <a:pt x="1335" y="801"/>
                    <a:pt x="1368" y="834"/>
                    <a:pt x="1368" y="834"/>
                  </a:cubicBezTo>
                  <a:lnTo>
                    <a:pt x="1435" y="834"/>
                  </a:lnTo>
                  <a:lnTo>
                    <a:pt x="1635" y="701"/>
                  </a:lnTo>
                  <a:cubicBezTo>
                    <a:pt x="1669" y="667"/>
                    <a:pt x="1702" y="667"/>
                    <a:pt x="1702" y="634"/>
                  </a:cubicBezTo>
                  <a:cubicBezTo>
                    <a:pt x="1702" y="601"/>
                    <a:pt x="1735" y="567"/>
                    <a:pt x="1735" y="534"/>
                  </a:cubicBezTo>
                  <a:cubicBezTo>
                    <a:pt x="1735" y="467"/>
                    <a:pt x="1702" y="367"/>
                    <a:pt x="1669" y="300"/>
                  </a:cubicBezTo>
                  <a:cubicBezTo>
                    <a:pt x="1669" y="234"/>
                    <a:pt x="1602" y="167"/>
                    <a:pt x="1535" y="100"/>
                  </a:cubicBezTo>
                  <a:cubicBezTo>
                    <a:pt x="1468" y="34"/>
                    <a:pt x="1402" y="0"/>
                    <a:pt x="1302"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803;p54"/>
            <p:cNvSpPr/>
            <p:nvPr/>
          </p:nvSpPr>
          <p:spPr>
            <a:xfrm>
              <a:off x="2944775" y="1937325"/>
              <a:ext cx="35050" cy="63750"/>
            </a:xfrm>
            <a:custGeom>
              <a:avLst/>
              <a:gdLst/>
              <a:ahLst/>
              <a:cxnLst/>
              <a:rect l="l" t="t" r="r" b="b"/>
              <a:pathLst>
                <a:path w="1402" h="2550" extrusionOk="0">
                  <a:moveTo>
                    <a:pt x="884" y="556"/>
                  </a:moveTo>
                  <a:cubicBezTo>
                    <a:pt x="901" y="556"/>
                    <a:pt x="918" y="564"/>
                    <a:pt x="934" y="581"/>
                  </a:cubicBezTo>
                  <a:cubicBezTo>
                    <a:pt x="968" y="581"/>
                    <a:pt x="1001" y="614"/>
                    <a:pt x="1001" y="681"/>
                  </a:cubicBezTo>
                  <a:cubicBezTo>
                    <a:pt x="1035" y="748"/>
                    <a:pt x="1035" y="815"/>
                    <a:pt x="1035" y="881"/>
                  </a:cubicBezTo>
                  <a:cubicBezTo>
                    <a:pt x="1035" y="881"/>
                    <a:pt x="1035" y="915"/>
                    <a:pt x="1035" y="948"/>
                  </a:cubicBezTo>
                  <a:lnTo>
                    <a:pt x="1035" y="1182"/>
                  </a:lnTo>
                  <a:cubicBezTo>
                    <a:pt x="1035" y="1215"/>
                    <a:pt x="1035" y="1248"/>
                    <a:pt x="1035" y="1282"/>
                  </a:cubicBezTo>
                  <a:cubicBezTo>
                    <a:pt x="1035" y="1348"/>
                    <a:pt x="1035" y="1448"/>
                    <a:pt x="1001" y="1515"/>
                  </a:cubicBezTo>
                  <a:cubicBezTo>
                    <a:pt x="968" y="1582"/>
                    <a:pt x="968" y="1649"/>
                    <a:pt x="934" y="1715"/>
                  </a:cubicBezTo>
                  <a:cubicBezTo>
                    <a:pt x="901" y="1749"/>
                    <a:pt x="868" y="1782"/>
                    <a:pt x="834" y="1849"/>
                  </a:cubicBezTo>
                  <a:cubicBezTo>
                    <a:pt x="768" y="1882"/>
                    <a:pt x="734" y="1882"/>
                    <a:pt x="701" y="1915"/>
                  </a:cubicBezTo>
                  <a:cubicBezTo>
                    <a:pt x="668" y="1949"/>
                    <a:pt x="634" y="1949"/>
                    <a:pt x="601" y="1982"/>
                  </a:cubicBezTo>
                  <a:lnTo>
                    <a:pt x="467" y="1982"/>
                  </a:lnTo>
                  <a:cubicBezTo>
                    <a:pt x="434" y="1949"/>
                    <a:pt x="401" y="1915"/>
                    <a:pt x="401" y="1882"/>
                  </a:cubicBezTo>
                  <a:cubicBezTo>
                    <a:pt x="367" y="1815"/>
                    <a:pt x="367" y="1749"/>
                    <a:pt x="367" y="1682"/>
                  </a:cubicBezTo>
                  <a:cubicBezTo>
                    <a:pt x="367" y="1649"/>
                    <a:pt x="367" y="1615"/>
                    <a:pt x="367" y="1582"/>
                  </a:cubicBezTo>
                  <a:lnTo>
                    <a:pt x="367" y="1382"/>
                  </a:lnTo>
                  <a:cubicBezTo>
                    <a:pt x="367" y="1348"/>
                    <a:pt x="367" y="1315"/>
                    <a:pt x="367" y="1282"/>
                  </a:cubicBezTo>
                  <a:cubicBezTo>
                    <a:pt x="367" y="1182"/>
                    <a:pt x="367" y="1115"/>
                    <a:pt x="401" y="1048"/>
                  </a:cubicBezTo>
                  <a:cubicBezTo>
                    <a:pt x="401" y="981"/>
                    <a:pt x="434" y="915"/>
                    <a:pt x="467" y="848"/>
                  </a:cubicBezTo>
                  <a:cubicBezTo>
                    <a:pt x="501" y="781"/>
                    <a:pt x="534" y="748"/>
                    <a:pt x="601" y="715"/>
                  </a:cubicBezTo>
                  <a:cubicBezTo>
                    <a:pt x="634" y="681"/>
                    <a:pt x="668" y="648"/>
                    <a:pt x="701" y="614"/>
                  </a:cubicBezTo>
                  <a:cubicBezTo>
                    <a:pt x="734" y="614"/>
                    <a:pt x="768" y="581"/>
                    <a:pt x="834" y="581"/>
                  </a:cubicBezTo>
                  <a:cubicBezTo>
                    <a:pt x="851" y="564"/>
                    <a:pt x="868" y="556"/>
                    <a:pt x="884" y="556"/>
                  </a:cubicBezTo>
                  <a:close/>
                  <a:moveTo>
                    <a:pt x="1055" y="1"/>
                  </a:moveTo>
                  <a:cubicBezTo>
                    <a:pt x="1037" y="1"/>
                    <a:pt x="1019" y="5"/>
                    <a:pt x="1001" y="14"/>
                  </a:cubicBezTo>
                  <a:cubicBezTo>
                    <a:pt x="868" y="14"/>
                    <a:pt x="801" y="14"/>
                    <a:pt x="701" y="81"/>
                  </a:cubicBezTo>
                  <a:cubicBezTo>
                    <a:pt x="601" y="147"/>
                    <a:pt x="501" y="214"/>
                    <a:pt x="434" y="314"/>
                  </a:cubicBezTo>
                  <a:cubicBezTo>
                    <a:pt x="334" y="414"/>
                    <a:pt x="267" y="548"/>
                    <a:pt x="201" y="648"/>
                  </a:cubicBezTo>
                  <a:cubicBezTo>
                    <a:pt x="134" y="781"/>
                    <a:pt x="101" y="915"/>
                    <a:pt x="67" y="1048"/>
                  </a:cubicBezTo>
                  <a:cubicBezTo>
                    <a:pt x="0" y="1182"/>
                    <a:pt x="0" y="1315"/>
                    <a:pt x="0" y="1482"/>
                  </a:cubicBezTo>
                  <a:cubicBezTo>
                    <a:pt x="0" y="1482"/>
                    <a:pt x="0" y="1548"/>
                    <a:pt x="0" y="1582"/>
                  </a:cubicBezTo>
                  <a:lnTo>
                    <a:pt x="0" y="1682"/>
                  </a:lnTo>
                  <a:lnTo>
                    <a:pt x="0" y="1815"/>
                  </a:lnTo>
                  <a:cubicBezTo>
                    <a:pt x="0" y="1849"/>
                    <a:pt x="0" y="1882"/>
                    <a:pt x="0" y="1915"/>
                  </a:cubicBezTo>
                  <a:cubicBezTo>
                    <a:pt x="0" y="2015"/>
                    <a:pt x="0" y="2149"/>
                    <a:pt x="67" y="2249"/>
                  </a:cubicBezTo>
                  <a:cubicBezTo>
                    <a:pt x="67" y="2316"/>
                    <a:pt x="134" y="2416"/>
                    <a:pt x="201" y="2449"/>
                  </a:cubicBezTo>
                  <a:cubicBezTo>
                    <a:pt x="267" y="2516"/>
                    <a:pt x="334" y="2549"/>
                    <a:pt x="434" y="2549"/>
                  </a:cubicBezTo>
                  <a:cubicBezTo>
                    <a:pt x="534" y="2549"/>
                    <a:pt x="601" y="2516"/>
                    <a:pt x="701" y="2449"/>
                  </a:cubicBezTo>
                  <a:cubicBezTo>
                    <a:pt x="801" y="2382"/>
                    <a:pt x="901" y="2316"/>
                    <a:pt x="1001" y="2216"/>
                  </a:cubicBezTo>
                  <a:cubicBezTo>
                    <a:pt x="1068" y="2116"/>
                    <a:pt x="1135" y="2015"/>
                    <a:pt x="1201" y="1882"/>
                  </a:cubicBezTo>
                  <a:cubicBezTo>
                    <a:pt x="1268" y="1749"/>
                    <a:pt x="1301" y="1615"/>
                    <a:pt x="1335" y="1482"/>
                  </a:cubicBezTo>
                  <a:cubicBezTo>
                    <a:pt x="1368" y="1348"/>
                    <a:pt x="1401" y="1215"/>
                    <a:pt x="1401" y="1081"/>
                  </a:cubicBezTo>
                  <a:lnTo>
                    <a:pt x="1401" y="981"/>
                  </a:lnTo>
                  <a:lnTo>
                    <a:pt x="1401" y="748"/>
                  </a:lnTo>
                  <a:lnTo>
                    <a:pt x="1401" y="648"/>
                  </a:lnTo>
                  <a:cubicBezTo>
                    <a:pt x="1401" y="514"/>
                    <a:pt x="1401" y="414"/>
                    <a:pt x="1368" y="314"/>
                  </a:cubicBezTo>
                  <a:cubicBezTo>
                    <a:pt x="1335" y="214"/>
                    <a:pt x="1268" y="147"/>
                    <a:pt x="1201" y="81"/>
                  </a:cubicBezTo>
                  <a:cubicBezTo>
                    <a:pt x="1152" y="32"/>
                    <a:pt x="1104" y="1"/>
                    <a:pt x="1055"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804;p54"/>
            <p:cNvSpPr/>
            <p:nvPr/>
          </p:nvSpPr>
          <p:spPr>
            <a:xfrm>
              <a:off x="2986475" y="1912650"/>
              <a:ext cx="35875" cy="64225"/>
            </a:xfrm>
            <a:custGeom>
              <a:avLst/>
              <a:gdLst/>
              <a:ahLst/>
              <a:cxnLst/>
              <a:rect l="l" t="t" r="r" b="b"/>
              <a:pathLst>
                <a:path w="1435" h="2569" extrusionOk="0">
                  <a:moveTo>
                    <a:pt x="884" y="576"/>
                  </a:moveTo>
                  <a:cubicBezTo>
                    <a:pt x="901" y="576"/>
                    <a:pt x="918" y="584"/>
                    <a:pt x="934" y="601"/>
                  </a:cubicBezTo>
                  <a:cubicBezTo>
                    <a:pt x="968" y="601"/>
                    <a:pt x="1001" y="634"/>
                    <a:pt x="1001" y="667"/>
                  </a:cubicBezTo>
                  <a:cubicBezTo>
                    <a:pt x="1034" y="734"/>
                    <a:pt x="1034" y="801"/>
                    <a:pt x="1034" y="868"/>
                  </a:cubicBezTo>
                  <a:lnTo>
                    <a:pt x="1068" y="868"/>
                  </a:lnTo>
                  <a:cubicBezTo>
                    <a:pt x="1068" y="901"/>
                    <a:pt x="1068" y="934"/>
                    <a:pt x="1034" y="1001"/>
                  </a:cubicBezTo>
                  <a:lnTo>
                    <a:pt x="1034" y="1201"/>
                  </a:lnTo>
                  <a:lnTo>
                    <a:pt x="1034" y="1268"/>
                  </a:lnTo>
                  <a:cubicBezTo>
                    <a:pt x="1034" y="1368"/>
                    <a:pt x="1034" y="1435"/>
                    <a:pt x="1001" y="1535"/>
                  </a:cubicBezTo>
                  <a:cubicBezTo>
                    <a:pt x="1001" y="1601"/>
                    <a:pt x="968" y="1668"/>
                    <a:pt x="934" y="1702"/>
                  </a:cubicBezTo>
                  <a:cubicBezTo>
                    <a:pt x="901" y="1768"/>
                    <a:pt x="868" y="1802"/>
                    <a:pt x="834" y="1835"/>
                  </a:cubicBezTo>
                  <a:cubicBezTo>
                    <a:pt x="768" y="1868"/>
                    <a:pt x="734" y="1902"/>
                    <a:pt x="701" y="1935"/>
                  </a:cubicBezTo>
                  <a:cubicBezTo>
                    <a:pt x="667" y="1968"/>
                    <a:pt x="634" y="1968"/>
                    <a:pt x="601" y="1968"/>
                  </a:cubicBezTo>
                  <a:cubicBezTo>
                    <a:pt x="567" y="1985"/>
                    <a:pt x="542" y="1993"/>
                    <a:pt x="522" y="1993"/>
                  </a:cubicBezTo>
                  <a:cubicBezTo>
                    <a:pt x="501" y="1993"/>
                    <a:pt x="484" y="1985"/>
                    <a:pt x="467" y="1968"/>
                  </a:cubicBezTo>
                  <a:cubicBezTo>
                    <a:pt x="434" y="1968"/>
                    <a:pt x="401" y="1935"/>
                    <a:pt x="401" y="1902"/>
                  </a:cubicBezTo>
                  <a:cubicBezTo>
                    <a:pt x="367" y="1835"/>
                    <a:pt x="367" y="1768"/>
                    <a:pt x="367" y="1702"/>
                  </a:cubicBezTo>
                  <a:lnTo>
                    <a:pt x="367" y="1601"/>
                  </a:lnTo>
                  <a:lnTo>
                    <a:pt x="367" y="1501"/>
                  </a:lnTo>
                  <a:lnTo>
                    <a:pt x="367" y="1368"/>
                  </a:lnTo>
                  <a:lnTo>
                    <a:pt x="367" y="1301"/>
                  </a:lnTo>
                  <a:cubicBezTo>
                    <a:pt x="367" y="1201"/>
                    <a:pt x="367" y="1134"/>
                    <a:pt x="401" y="1034"/>
                  </a:cubicBezTo>
                  <a:cubicBezTo>
                    <a:pt x="434" y="968"/>
                    <a:pt x="434" y="901"/>
                    <a:pt x="467" y="868"/>
                  </a:cubicBezTo>
                  <a:cubicBezTo>
                    <a:pt x="501" y="801"/>
                    <a:pt x="534" y="767"/>
                    <a:pt x="601" y="734"/>
                  </a:cubicBezTo>
                  <a:cubicBezTo>
                    <a:pt x="634" y="701"/>
                    <a:pt x="667" y="667"/>
                    <a:pt x="701" y="634"/>
                  </a:cubicBezTo>
                  <a:cubicBezTo>
                    <a:pt x="734" y="601"/>
                    <a:pt x="768" y="601"/>
                    <a:pt x="834" y="601"/>
                  </a:cubicBezTo>
                  <a:cubicBezTo>
                    <a:pt x="851" y="584"/>
                    <a:pt x="868" y="576"/>
                    <a:pt x="884" y="576"/>
                  </a:cubicBezTo>
                  <a:close/>
                  <a:moveTo>
                    <a:pt x="1001" y="0"/>
                  </a:moveTo>
                  <a:cubicBezTo>
                    <a:pt x="868" y="0"/>
                    <a:pt x="801" y="34"/>
                    <a:pt x="701" y="100"/>
                  </a:cubicBezTo>
                  <a:cubicBezTo>
                    <a:pt x="601" y="167"/>
                    <a:pt x="501" y="234"/>
                    <a:pt x="434" y="334"/>
                  </a:cubicBezTo>
                  <a:cubicBezTo>
                    <a:pt x="334" y="434"/>
                    <a:pt x="267" y="534"/>
                    <a:pt x="200" y="667"/>
                  </a:cubicBezTo>
                  <a:cubicBezTo>
                    <a:pt x="134" y="801"/>
                    <a:pt x="100" y="934"/>
                    <a:pt x="67" y="1068"/>
                  </a:cubicBezTo>
                  <a:cubicBezTo>
                    <a:pt x="34" y="1201"/>
                    <a:pt x="0" y="1335"/>
                    <a:pt x="0" y="1468"/>
                  </a:cubicBezTo>
                  <a:cubicBezTo>
                    <a:pt x="0" y="1501"/>
                    <a:pt x="0" y="1535"/>
                    <a:pt x="0" y="1568"/>
                  </a:cubicBezTo>
                  <a:lnTo>
                    <a:pt x="0" y="1835"/>
                  </a:lnTo>
                  <a:cubicBezTo>
                    <a:pt x="0" y="1835"/>
                    <a:pt x="0" y="1868"/>
                    <a:pt x="0" y="1902"/>
                  </a:cubicBezTo>
                  <a:cubicBezTo>
                    <a:pt x="0" y="2035"/>
                    <a:pt x="0" y="2135"/>
                    <a:pt x="67" y="2269"/>
                  </a:cubicBezTo>
                  <a:cubicBezTo>
                    <a:pt x="67" y="2335"/>
                    <a:pt x="134" y="2402"/>
                    <a:pt x="200" y="2469"/>
                  </a:cubicBezTo>
                  <a:cubicBezTo>
                    <a:pt x="267" y="2535"/>
                    <a:pt x="334" y="2535"/>
                    <a:pt x="434" y="2569"/>
                  </a:cubicBezTo>
                  <a:cubicBezTo>
                    <a:pt x="534" y="2535"/>
                    <a:pt x="634" y="2502"/>
                    <a:pt x="701" y="2469"/>
                  </a:cubicBezTo>
                  <a:cubicBezTo>
                    <a:pt x="801" y="2402"/>
                    <a:pt x="901" y="2335"/>
                    <a:pt x="1001" y="2235"/>
                  </a:cubicBezTo>
                  <a:cubicBezTo>
                    <a:pt x="1068" y="2135"/>
                    <a:pt x="1134" y="2002"/>
                    <a:pt x="1201" y="1902"/>
                  </a:cubicBezTo>
                  <a:cubicBezTo>
                    <a:pt x="1268" y="1768"/>
                    <a:pt x="1301" y="1635"/>
                    <a:pt x="1368" y="1501"/>
                  </a:cubicBezTo>
                  <a:cubicBezTo>
                    <a:pt x="1401" y="1368"/>
                    <a:pt x="1401" y="1235"/>
                    <a:pt x="1435" y="1101"/>
                  </a:cubicBezTo>
                  <a:lnTo>
                    <a:pt x="1435" y="634"/>
                  </a:lnTo>
                  <a:cubicBezTo>
                    <a:pt x="1401" y="534"/>
                    <a:pt x="1401" y="401"/>
                    <a:pt x="1368" y="300"/>
                  </a:cubicBezTo>
                  <a:cubicBezTo>
                    <a:pt x="1335" y="234"/>
                    <a:pt x="1268" y="134"/>
                    <a:pt x="1201" y="100"/>
                  </a:cubicBezTo>
                  <a:cubicBezTo>
                    <a:pt x="1134" y="34"/>
                    <a:pt x="1068" y="0"/>
                    <a:pt x="1001"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805;p54"/>
            <p:cNvSpPr/>
            <p:nvPr/>
          </p:nvSpPr>
          <p:spPr>
            <a:xfrm>
              <a:off x="3029000" y="1881800"/>
              <a:ext cx="35875" cy="92925"/>
            </a:xfrm>
            <a:custGeom>
              <a:avLst/>
              <a:gdLst/>
              <a:ahLst/>
              <a:cxnLst/>
              <a:rect l="l" t="t" r="r" b="b"/>
              <a:pathLst>
                <a:path w="1435" h="3717" extrusionOk="0">
                  <a:moveTo>
                    <a:pt x="818" y="851"/>
                  </a:moveTo>
                  <a:cubicBezTo>
                    <a:pt x="859" y="851"/>
                    <a:pt x="901" y="867"/>
                    <a:pt x="935" y="901"/>
                  </a:cubicBezTo>
                  <a:cubicBezTo>
                    <a:pt x="1001" y="967"/>
                    <a:pt x="1035" y="1067"/>
                    <a:pt x="1035" y="1201"/>
                  </a:cubicBezTo>
                  <a:lnTo>
                    <a:pt x="1035" y="1368"/>
                  </a:lnTo>
                  <a:lnTo>
                    <a:pt x="1035" y="1534"/>
                  </a:lnTo>
                  <a:cubicBezTo>
                    <a:pt x="1035" y="1668"/>
                    <a:pt x="1001" y="1801"/>
                    <a:pt x="935" y="1935"/>
                  </a:cubicBezTo>
                  <a:cubicBezTo>
                    <a:pt x="901" y="2035"/>
                    <a:pt x="801" y="2135"/>
                    <a:pt x="701" y="2202"/>
                  </a:cubicBezTo>
                  <a:cubicBezTo>
                    <a:pt x="668" y="2218"/>
                    <a:pt x="626" y="2227"/>
                    <a:pt x="584" y="2227"/>
                  </a:cubicBezTo>
                  <a:cubicBezTo>
                    <a:pt x="543" y="2227"/>
                    <a:pt x="501" y="2218"/>
                    <a:pt x="468" y="2202"/>
                  </a:cubicBezTo>
                  <a:cubicBezTo>
                    <a:pt x="401" y="2102"/>
                    <a:pt x="334" y="1968"/>
                    <a:pt x="367" y="1868"/>
                  </a:cubicBezTo>
                  <a:cubicBezTo>
                    <a:pt x="334" y="1768"/>
                    <a:pt x="334" y="1701"/>
                    <a:pt x="367" y="1601"/>
                  </a:cubicBezTo>
                  <a:cubicBezTo>
                    <a:pt x="367" y="1468"/>
                    <a:pt x="401" y="1301"/>
                    <a:pt x="468" y="1168"/>
                  </a:cubicBezTo>
                  <a:cubicBezTo>
                    <a:pt x="534" y="1034"/>
                    <a:pt x="601" y="967"/>
                    <a:pt x="701" y="901"/>
                  </a:cubicBezTo>
                  <a:cubicBezTo>
                    <a:pt x="734" y="867"/>
                    <a:pt x="776" y="851"/>
                    <a:pt x="818" y="851"/>
                  </a:cubicBezTo>
                  <a:close/>
                  <a:moveTo>
                    <a:pt x="1335" y="0"/>
                  </a:moveTo>
                  <a:lnTo>
                    <a:pt x="1135" y="133"/>
                  </a:lnTo>
                  <a:cubicBezTo>
                    <a:pt x="1101" y="167"/>
                    <a:pt x="1068" y="167"/>
                    <a:pt x="1068" y="200"/>
                  </a:cubicBezTo>
                  <a:cubicBezTo>
                    <a:pt x="1068" y="234"/>
                    <a:pt x="1035" y="267"/>
                    <a:pt x="1035" y="300"/>
                  </a:cubicBezTo>
                  <a:lnTo>
                    <a:pt x="1035" y="400"/>
                  </a:lnTo>
                  <a:cubicBezTo>
                    <a:pt x="1035" y="367"/>
                    <a:pt x="1001" y="367"/>
                    <a:pt x="1001" y="367"/>
                  </a:cubicBezTo>
                  <a:cubicBezTo>
                    <a:pt x="968" y="334"/>
                    <a:pt x="935" y="334"/>
                    <a:pt x="901" y="334"/>
                  </a:cubicBezTo>
                  <a:cubicBezTo>
                    <a:pt x="884" y="317"/>
                    <a:pt x="859" y="309"/>
                    <a:pt x="834" y="309"/>
                  </a:cubicBezTo>
                  <a:cubicBezTo>
                    <a:pt x="809" y="309"/>
                    <a:pt x="784" y="317"/>
                    <a:pt x="768" y="334"/>
                  </a:cubicBezTo>
                  <a:cubicBezTo>
                    <a:pt x="734" y="334"/>
                    <a:pt x="668" y="367"/>
                    <a:pt x="634" y="400"/>
                  </a:cubicBezTo>
                  <a:cubicBezTo>
                    <a:pt x="501" y="434"/>
                    <a:pt x="434" y="534"/>
                    <a:pt x="367" y="634"/>
                  </a:cubicBezTo>
                  <a:cubicBezTo>
                    <a:pt x="267" y="734"/>
                    <a:pt x="201" y="834"/>
                    <a:pt x="167" y="967"/>
                  </a:cubicBezTo>
                  <a:cubicBezTo>
                    <a:pt x="101" y="1101"/>
                    <a:pt x="67" y="1234"/>
                    <a:pt x="34" y="1368"/>
                  </a:cubicBezTo>
                  <a:cubicBezTo>
                    <a:pt x="1" y="1501"/>
                    <a:pt x="1" y="1668"/>
                    <a:pt x="1" y="1801"/>
                  </a:cubicBezTo>
                  <a:lnTo>
                    <a:pt x="1" y="1935"/>
                  </a:lnTo>
                  <a:lnTo>
                    <a:pt x="1" y="2102"/>
                  </a:lnTo>
                  <a:cubicBezTo>
                    <a:pt x="1" y="2235"/>
                    <a:pt x="1" y="2335"/>
                    <a:pt x="34" y="2469"/>
                  </a:cubicBezTo>
                  <a:cubicBezTo>
                    <a:pt x="67" y="2535"/>
                    <a:pt x="101" y="2635"/>
                    <a:pt x="167" y="2702"/>
                  </a:cubicBezTo>
                  <a:cubicBezTo>
                    <a:pt x="201" y="2769"/>
                    <a:pt x="267" y="2802"/>
                    <a:pt x="367" y="2835"/>
                  </a:cubicBezTo>
                  <a:cubicBezTo>
                    <a:pt x="434" y="2835"/>
                    <a:pt x="534" y="2802"/>
                    <a:pt x="634" y="2769"/>
                  </a:cubicBezTo>
                  <a:cubicBezTo>
                    <a:pt x="668" y="2735"/>
                    <a:pt x="734" y="2702"/>
                    <a:pt x="768" y="2635"/>
                  </a:cubicBezTo>
                  <a:cubicBezTo>
                    <a:pt x="834" y="2602"/>
                    <a:pt x="868" y="2569"/>
                    <a:pt x="901" y="2502"/>
                  </a:cubicBezTo>
                  <a:cubicBezTo>
                    <a:pt x="935" y="2469"/>
                    <a:pt x="968" y="2435"/>
                    <a:pt x="1001" y="2368"/>
                  </a:cubicBezTo>
                  <a:cubicBezTo>
                    <a:pt x="1001" y="2335"/>
                    <a:pt x="1035" y="2302"/>
                    <a:pt x="1035" y="2268"/>
                  </a:cubicBezTo>
                  <a:lnTo>
                    <a:pt x="1035" y="2402"/>
                  </a:lnTo>
                  <a:cubicBezTo>
                    <a:pt x="1035" y="2502"/>
                    <a:pt x="1035" y="2569"/>
                    <a:pt x="1001" y="2669"/>
                  </a:cubicBezTo>
                  <a:cubicBezTo>
                    <a:pt x="1001" y="2735"/>
                    <a:pt x="968" y="2802"/>
                    <a:pt x="935" y="2869"/>
                  </a:cubicBezTo>
                  <a:cubicBezTo>
                    <a:pt x="901" y="2902"/>
                    <a:pt x="868" y="2969"/>
                    <a:pt x="834" y="3002"/>
                  </a:cubicBezTo>
                  <a:cubicBezTo>
                    <a:pt x="768" y="3036"/>
                    <a:pt x="734" y="3069"/>
                    <a:pt x="701" y="3102"/>
                  </a:cubicBezTo>
                  <a:cubicBezTo>
                    <a:pt x="634" y="3136"/>
                    <a:pt x="568" y="3169"/>
                    <a:pt x="501" y="3169"/>
                  </a:cubicBezTo>
                  <a:cubicBezTo>
                    <a:pt x="468" y="3136"/>
                    <a:pt x="401" y="3136"/>
                    <a:pt x="401" y="3102"/>
                  </a:cubicBezTo>
                  <a:lnTo>
                    <a:pt x="334" y="3036"/>
                  </a:lnTo>
                  <a:lnTo>
                    <a:pt x="267" y="3036"/>
                  </a:lnTo>
                  <a:lnTo>
                    <a:pt x="101" y="3169"/>
                  </a:lnTo>
                  <a:cubicBezTo>
                    <a:pt x="67" y="3169"/>
                    <a:pt x="34" y="3202"/>
                    <a:pt x="34" y="3236"/>
                  </a:cubicBezTo>
                  <a:cubicBezTo>
                    <a:pt x="1" y="3236"/>
                    <a:pt x="1" y="3302"/>
                    <a:pt x="1" y="3336"/>
                  </a:cubicBezTo>
                  <a:cubicBezTo>
                    <a:pt x="1" y="3403"/>
                    <a:pt x="34" y="3469"/>
                    <a:pt x="67" y="3536"/>
                  </a:cubicBezTo>
                  <a:cubicBezTo>
                    <a:pt x="101" y="3603"/>
                    <a:pt x="167" y="3636"/>
                    <a:pt x="201" y="3669"/>
                  </a:cubicBezTo>
                  <a:cubicBezTo>
                    <a:pt x="248" y="3693"/>
                    <a:pt x="312" y="3717"/>
                    <a:pt x="369" y="3717"/>
                  </a:cubicBezTo>
                  <a:cubicBezTo>
                    <a:pt x="392" y="3717"/>
                    <a:pt x="415" y="3712"/>
                    <a:pt x="434" y="3703"/>
                  </a:cubicBezTo>
                  <a:cubicBezTo>
                    <a:pt x="534" y="3703"/>
                    <a:pt x="601" y="3669"/>
                    <a:pt x="701" y="3603"/>
                  </a:cubicBezTo>
                  <a:cubicBezTo>
                    <a:pt x="935" y="3469"/>
                    <a:pt x="1101" y="3269"/>
                    <a:pt x="1235" y="3036"/>
                  </a:cubicBezTo>
                  <a:cubicBezTo>
                    <a:pt x="1368" y="2769"/>
                    <a:pt x="1435" y="2435"/>
                    <a:pt x="1435" y="2135"/>
                  </a:cubicBezTo>
                  <a:lnTo>
                    <a:pt x="1435" y="67"/>
                  </a:lnTo>
                  <a:cubicBezTo>
                    <a:pt x="1435" y="67"/>
                    <a:pt x="1402" y="33"/>
                    <a:pt x="1402"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806;p54"/>
            <p:cNvSpPr/>
            <p:nvPr/>
          </p:nvSpPr>
          <p:spPr>
            <a:xfrm>
              <a:off x="3074875" y="1850300"/>
              <a:ext cx="8350" cy="81550"/>
            </a:xfrm>
            <a:custGeom>
              <a:avLst/>
              <a:gdLst/>
              <a:ahLst/>
              <a:cxnLst/>
              <a:rect l="l" t="t" r="r" b="b"/>
              <a:pathLst>
                <a:path w="334" h="3262" extrusionOk="0">
                  <a:moveTo>
                    <a:pt x="288" y="1"/>
                  </a:moveTo>
                  <a:cubicBezTo>
                    <a:pt x="275" y="1"/>
                    <a:pt x="267" y="9"/>
                    <a:pt x="267" y="26"/>
                  </a:cubicBezTo>
                  <a:lnTo>
                    <a:pt x="67" y="159"/>
                  </a:lnTo>
                  <a:cubicBezTo>
                    <a:pt x="34" y="159"/>
                    <a:pt x="0" y="193"/>
                    <a:pt x="0" y="226"/>
                  </a:cubicBezTo>
                  <a:cubicBezTo>
                    <a:pt x="0" y="259"/>
                    <a:pt x="0" y="293"/>
                    <a:pt x="0" y="326"/>
                  </a:cubicBezTo>
                  <a:lnTo>
                    <a:pt x="0" y="3195"/>
                  </a:lnTo>
                  <a:cubicBezTo>
                    <a:pt x="0" y="3195"/>
                    <a:pt x="0" y="3228"/>
                    <a:pt x="0" y="3261"/>
                  </a:cubicBezTo>
                  <a:lnTo>
                    <a:pt x="67" y="3261"/>
                  </a:lnTo>
                  <a:lnTo>
                    <a:pt x="267" y="3128"/>
                  </a:lnTo>
                  <a:cubicBezTo>
                    <a:pt x="300" y="3095"/>
                    <a:pt x="300" y="3095"/>
                    <a:pt x="334" y="3061"/>
                  </a:cubicBezTo>
                  <a:cubicBezTo>
                    <a:pt x="334" y="3028"/>
                    <a:pt x="334" y="2995"/>
                    <a:pt x="334" y="2961"/>
                  </a:cubicBezTo>
                  <a:lnTo>
                    <a:pt x="334" y="93"/>
                  </a:lnTo>
                  <a:cubicBezTo>
                    <a:pt x="334" y="59"/>
                    <a:pt x="334" y="26"/>
                    <a:pt x="334" y="26"/>
                  </a:cubicBezTo>
                  <a:cubicBezTo>
                    <a:pt x="317" y="9"/>
                    <a:pt x="300" y="1"/>
                    <a:pt x="288"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807;p54"/>
            <p:cNvSpPr/>
            <p:nvPr/>
          </p:nvSpPr>
          <p:spPr>
            <a:xfrm>
              <a:off x="3091550" y="1852600"/>
              <a:ext cx="35050" cy="63400"/>
            </a:xfrm>
            <a:custGeom>
              <a:avLst/>
              <a:gdLst/>
              <a:ahLst/>
              <a:cxnLst/>
              <a:rect l="l" t="t" r="r" b="b"/>
              <a:pathLst>
                <a:path w="1402" h="2536" extrusionOk="0">
                  <a:moveTo>
                    <a:pt x="834" y="568"/>
                  </a:moveTo>
                  <a:cubicBezTo>
                    <a:pt x="868" y="568"/>
                    <a:pt x="901" y="568"/>
                    <a:pt x="934" y="601"/>
                  </a:cubicBezTo>
                  <a:cubicBezTo>
                    <a:pt x="968" y="634"/>
                    <a:pt x="968" y="668"/>
                    <a:pt x="968" y="701"/>
                  </a:cubicBezTo>
                  <a:cubicBezTo>
                    <a:pt x="1001" y="734"/>
                    <a:pt x="1001" y="768"/>
                    <a:pt x="1001" y="834"/>
                  </a:cubicBezTo>
                  <a:lnTo>
                    <a:pt x="367" y="1201"/>
                  </a:lnTo>
                  <a:cubicBezTo>
                    <a:pt x="367" y="1135"/>
                    <a:pt x="367" y="1101"/>
                    <a:pt x="401" y="1035"/>
                  </a:cubicBezTo>
                  <a:cubicBezTo>
                    <a:pt x="401" y="1001"/>
                    <a:pt x="434" y="935"/>
                    <a:pt x="434" y="868"/>
                  </a:cubicBezTo>
                  <a:cubicBezTo>
                    <a:pt x="467" y="834"/>
                    <a:pt x="501" y="768"/>
                    <a:pt x="534" y="734"/>
                  </a:cubicBezTo>
                  <a:cubicBezTo>
                    <a:pt x="601" y="668"/>
                    <a:pt x="634" y="634"/>
                    <a:pt x="701" y="601"/>
                  </a:cubicBezTo>
                  <a:cubicBezTo>
                    <a:pt x="734" y="568"/>
                    <a:pt x="801" y="568"/>
                    <a:pt x="834" y="568"/>
                  </a:cubicBezTo>
                  <a:close/>
                  <a:moveTo>
                    <a:pt x="968" y="1"/>
                  </a:moveTo>
                  <a:cubicBezTo>
                    <a:pt x="868" y="1"/>
                    <a:pt x="768" y="34"/>
                    <a:pt x="701" y="101"/>
                  </a:cubicBezTo>
                  <a:cubicBezTo>
                    <a:pt x="567" y="134"/>
                    <a:pt x="467" y="234"/>
                    <a:pt x="401" y="334"/>
                  </a:cubicBezTo>
                  <a:cubicBezTo>
                    <a:pt x="301" y="468"/>
                    <a:pt x="234" y="568"/>
                    <a:pt x="200" y="734"/>
                  </a:cubicBezTo>
                  <a:cubicBezTo>
                    <a:pt x="134" y="868"/>
                    <a:pt x="67" y="1035"/>
                    <a:pt x="34" y="1168"/>
                  </a:cubicBezTo>
                  <a:cubicBezTo>
                    <a:pt x="0" y="1335"/>
                    <a:pt x="0" y="1502"/>
                    <a:pt x="0" y="1668"/>
                  </a:cubicBezTo>
                  <a:cubicBezTo>
                    <a:pt x="0" y="1802"/>
                    <a:pt x="0" y="1969"/>
                    <a:pt x="34" y="2102"/>
                  </a:cubicBezTo>
                  <a:cubicBezTo>
                    <a:pt x="67" y="2235"/>
                    <a:pt x="100" y="2336"/>
                    <a:pt x="167" y="2402"/>
                  </a:cubicBezTo>
                  <a:cubicBezTo>
                    <a:pt x="234" y="2469"/>
                    <a:pt x="301" y="2536"/>
                    <a:pt x="401" y="2536"/>
                  </a:cubicBezTo>
                  <a:cubicBezTo>
                    <a:pt x="501" y="2536"/>
                    <a:pt x="601" y="2502"/>
                    <a:pt x="701" y="2436"/>
                  </a:cubicBezTo>
                  <a:cubicBezTo>
                    <a:pt x="801" y="2369"/>
                    <a:pt x="901" y="2302"/>
                    <a:pt x="968" y="2202"/>
                  </a:cubicBezTo>
                  <a:cubicBezTo>
                    <a:pt x="1034" y="2135"/>
                    <a:pt x="1101" y="2035"/>
                    <a:pt x="1168" y="1935"/>
                  </a:cubicBezTo>
                  <a:cubicBezTo>
                    <a:pt x="1235" y="1869"/>
                    <a:pt x="1268" y="1768"/>
                    <a:pt x="1301" y="1668"/>
                  </a:cubicBezTo>
                  <a:cubicBezTo>
                    <a:pt x="1335" y="1635"/>
                    <a:pt x="1335" y="1568"/>
                    <a:pt x="1335" y="1502"/>
                  </a:cubicBezTo>
                  <a:cubicBezTo>
                    <a:pt x="1335" y="1468"/>
                    <a:pt x="1335" y="1435"/>
                    <a:pt x="1335" y="1435"/>
                  </a:cubicBezTo>
                  <a:cubicBezTo>
                    <a:pt x="1318" y="1418"/>
                    <a:pt x="1301" y="1410"/>
                    <a:pt x="1289" y="1410"/>
                  </a:cubicBezTo>
                  <a:cubicBezTo>
                    <a:pt x="1276" y="1410"/>
                    <a:pt x="1268" y="1418"/>
                    <a:pt x="1268" y="1435"/>
                  </a:cubicBezTo>
                  <a:lnTo>
                    <a:pt x="1034" y="1568"/>
                  </a:lnTo>
                  <a:cubicBezTo>
                    <a:pt x="1034" y="1568"/>
                    <a:pt x="1001" y="1602"/>
                    <a:pt x="1001" y="1602"/>
                  </a:cubicBezTo>
                  <a:cubicBezTo>
                    <a:pt x="968" y="1635"/>
                    <a:pt x="934" y="1668"/>
                    <a:pt x="934" y="1668"/>
                  </a:cubicBezTo>
                  <a:cubicBezTo>
                    <a:pt x="901" y="1735"/>
                    <a:pt x="868" y="1768"/>
                    <a:pt x="834" y="1802"/>
                  </a:cubicBezTo>
                  <a:cubicBezTo>
                    <a:pt x="801" y="1869"/>
                    <a:pt x="734" y="1902"/>
                    <a:pt x="701" y="1935"/>
                  </a:cubicBezTo>
                  <a:cubicBezTo>
                    <a:pt x="667" y="1935"/>
                    <a:pt x="601" y="1969"/>
                    <a:pt x="567" y="1969"/>
                  </a:cubicBezTo>
                  <a:lnTo>
                    <a:pt x="467" y="1969"/>
                  </a:lnTo>
                  <a:cubicBezTo>
                    <a:pt x="434" y="1935"/>
                    <a:pt x="401" y="1902"/>
                    <a:pt x="401" y="1869"/>
                  </a:cubicBezTo>
                  <a:cubicBezTo>
                    <a:pt x="367" y="1835"/>
                    <a:pt x="367" y="1768"/>
                    <a:pt x="367" y="1735"/>
                  </a:cubicBezTo>
                  <a:lnTo>
                    <a:pt x="1335" y="1168"/>
                  </a:lnTo>
                  <a:cubicBezTo>
                    <a:pt x="1368" y="1168"/>
                    <a:pt x="1368" y="1135"/>
                    <a:pt x="1401" y="1101"/>
                  </a:cubicBezTo>
                  <a:cubicBezTo>
                    <a:pt x="1401" y="1068"/>
                    <a:pt x="1401" y="1035"/>
                    <a:pt x="1401" y="1001"/>
                  </a:cubicBezTo>
                  <a:lnTo>
                    <a:pt x="1401" y="801"/>
                  </a:lnTo>
                  <a:cubicBezTo>
                    <a:pt x="1401" y="668"/>
                    <a:pt x="1368" y="534"/>
                    <a:pt x="1335" y="401"/>
                  </a:cubicBezTo>
                  <a:cubicBezTo>
                    <a:pt x="1301" y="301"/>
                    <a:pt x="1268" y="201"/>
                    <a:pt x="1201" y="134"/>
                  </a:cubicBezTo>
                  <a:cubicBezTo>
                    <a:pt x="1134" y="67"/>
                    <a:pt x="1068" y="1"/>
                    <a:pt x="968"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808;p54"/>
            <p:cNvSpPr/>
            <p:nvPr/>
          </p:nvSpPr>
          <p:spPr>
            <a:xfrm>
              <a:off x="3148250" y="1799225"/>
              <a:ext cx="38400" cy="83425"/>
            </a:xfrm>
            <a:custGeom>
              <a:avLst/>
              <a:gdLst/>
              <a:ahLst/>
              <a:cxnLst/>
              <a:rect l="l" t="t" r="r" b="b"/>
              <a:pathLst>
                <a:path w="1536" h="3337" extrusionOk="0">
                  <a:moveTo>
                    <a:pt x="1035" y="1"/>
                  </a:moveTo>
                  <a:cubicBezTo>
                    <a:pt x="935" y="1"/>
                    <a:pt x="835" y="34"/>
                    <a:pt x="734" y="101"/>
                  </a:cubicBezTo>
                  <a:cubicBezTo>
                    <a:pt x="634" y="167"/>
                    <a:pt x="534" y="268"/>
                    <a:pt x="434" y="368"/>
                  </a:cubicBezTo>
                  <a:cubicBezTo>
                    <a:pt x="368" y="468"/>
                    <a:pt x="301" y="568"/>
                    <a:pt x="234" y="668"/>
                  </a:cubicBezTo>
                  <a:cubicBezTo>
                    <a:pt x="167" y="768"/>
                    <a:pt x="134" y="901"/>
                    <a:pt x="101" y="1001"/>
                  </a:cubicBezTo>
                  <a:cubicBezTo>
                    <a:pt x="67" y="1135"/>
                    <a:pt x="67" y="1235"/>
                    <a:pt x="67" y="1368"/>
                  </a:cubicBezTo>
                  <a:cubicBezTo>
                    <a:pt x="67" y="1435"/>
                    <a:pt x="67" y="1535"/>
                    <a:pt x="101" y="1602"/>
                  </a:cubicBezTo>
                  <a:cubicBezTo>
                    <a:pt x="101" y="1669"/>
                    <a:pt x="134" y="1735"/>
                    <a:pt x="167" y="1769"/>
                  </a:cubicBezTo>
                  <a:cubicBezTo>
                    <a:pt x="234" y="1835"/>
                    <a:pt x="267" y="1869"/>
                    <a:pt x="334" y="1869"/>
                  </a:cubicBezTo>
                  <a:cubicBezTo>
                    <a:pt x="384" y="1885"/>
                    <a:pt x="426" y="1894"/>
                    <a:pt x="463" y="1894"/>
                  </a:cubicBezTo>
                  <a:cubicBezTo>
                    <a:pt x="501" y="1894"/>
                    <a:pt x="534" y="1885"/>
                    <a:pt x="568" y="1869"/>
                  </a:cubicBezTo>
                  <a:lnTo>
                    <a:pt x="868" y="1835"/>
                  </a:lnTo>
                  <a:cubicBezTo>
                    <a:pt x="901" y="1819"/>
                    <a:pt x="935" y="1810"/>
                    <a:pt x="968" y="1810"/>
                  </a:cubicBezTo>
                  <a:cubicBezTo>
                    <a:pt x="1001" y="1810"/>
                    <a:pt x="1035" y="1819"/>
                    <a:pt x="1068" y="1835"/>
                  </a:cubicBezTo>
                  <a:cubicBezTo>
                    <a:pt x="1135" y="1835"/>
                    <a:pt x="1168" y="1869"/>
                    <a:pt x="1201" y="1902"/>
                  </a:cubicBezTo>
                  <a:cubicBezTo>
                    <a:pt x="1235" y="1935"/>
                    <a:pt x="1268" y="2002"/>
                    <a:pt x="1235" y="2069"/>
                  </a:cubicBezTo>
                  <a:cubicBezTo>
                    <a:pt x="1235" y="2136"/>
                    <a:pt x="1235" y="2236"/>
                    <a:pt x="1201" y="2302"/>
                  </a:cubicBezTo>
                  <a:cubicBezTo>
                    <a:pt x="1168" y="2369"/>
                    <a:pt x="1135" y="2436"/>
                    <a:pt x="1101" y="2502"/>
                  </a:cubicBezTo>
                  <a:cubicBezTo>
                    <a:pt x="1068" y="2603"/>
                    <a:pt x="1001" y="2636"/>
                    <a:pt x="935" y="2703"/>
                  </a:cubicBezTo>
                  <a:cubicBezTo>
                    <a:pt x="868" y="2769"/>
                    <a:pt x="835" y="2803"/>
                    <a:pt x="768" y="2869"/>
                  </a:cubicBezTo>
                  <a:cubicBezTo>
                    <a:pt x="701" y="2903"/>
                    <a:pt x="634" y="2903"/>
                    <a:pt x="568" y="2936"/>
                  </a:cubicBezTo>
                  <a:cubicBezTo>
                    <a:pt x="501" y="2936"/>
                    <a:pt x="468" y="2936"/>
                    <a:pt x="401" y="2903"/>
                  </a:cubicBezTo>
                  <a:cubicBezTo>
                    <a:pt x="368" y="2869"/>
                    <a:pt x="334" y="2869"/>
                    <a:pt x="301" y="2836"/>
                  </a:cubicBezTo>
                  <a:cubicBezTo>
                    <a:pt x="301" y="2803"/>
                    <a:pt x="267" y="2769"/>
                    <a:pt x="267" y="2736"/>
                  </a:cubicBezTo>
                  <a:cubicBezTo>
                    <a:pt x="234" y="2703"/>
                    <a:pt x="234" y="2669"/>
                    <a:pt x="234" y="2669"/>
                  </a:cubicBezTo>
                  <a:lnTo>
                    <a:pt x="167" y="2669"/>
                  </a:lnTo>
                  <a:lnTo>
                    <a:pt x="67" y="2736"/>
                  </a:lnTo>
                  <a:cubicBezTo>
                    <a:pt x="34" y="2736"/>
                    <a:pt x="34" y="2769"/>
                    <a:pt x="1" y="2769"/>
                  </a:cubicBezTo>
                  <a:cubicBezTo>
                    <a:pt x="1" y="2803"/>
                    <a:pt x="1" y="2836"/>
                    <a:pt x="1" y="2869"/>
                  </a:cubicBezTo>
                  <a:cubicBezTo>
                    <a:pt x="1" y="2936"/>
                    <a:pt x="34" y="3036"/>
                    <a:pt x="67" y="3103"/>
                  </a:cubicBezTo>
                  <a:cubicBezTo>
                    <a:pt x="101" y="3170"/>
                    <a:pt x="167" y="3236"/>
                    <a:pt x="234" y="3270"/>
                  </a:cubicBezTo>
                  <a:cubicBezTo>
                    <a:pt x="301" y="3336"/>
                    <a:pt x="368" y="3336"/>
                    <a:pt x="468" y="3336"/>
                  </a:cubicBezTo>
                  <a:cubicBezTo>
                    <a:pt x="568" y="3336"/>
                    <a:pt x="668" y="3303"/>
                    <a:pt x="768" y="3236"/>
                  </a:cubicBezTo>
                  <a:cubicBezTo>
                    <a:pt x="901" y="3170"/>
                    <a:pt x="1001" y="3070"/>
                    <a:pt x="1068" y="2969"/>
                  </a:cubicBezTo>
                  <a:cubicBezTo>
                    <a:pt x="1168" y="2903"/>
                    <a:pt x="1268" y="2769"/>
                    <a:pt x="1335" y="2669"/>
                  </a:cubicBezTo>
                  <a:cubicBezTo>
                    <a:pt x="1402" y="2536"/>
                    <a:pt x="1435" y="2436"/>
                    <a:pt x="1468" y="2302"/>
                  </a:cubicBezTo>
                  <a:cubicBezTo>
                    <a:pt x="1502" y="2169"/>
                    <a:pt x="1535" y="2035"/>
                    <a:pt x="1535" y="1902"/>
                  </a:cubicBezTo>
                  <a:cubicBezTo>
                    <a:pt x="1535" y="1802"/>
                    <a:pt x="1535" y="1702"/>
                    <a:pt x="1502" y="1635"/>
                  </a:cubicBezTo>
                  <a:cubicBezTo>
                    <a:pt x="1468" y="1568"/>
                    <a:pt x="1435" y="1502"/>
                    <a:pt x="1402" y="1468"/>
                  </a:cubicBezTo>
                  <a:cubicBezTo>
                    <a:pt x="1335" y="1435"/>
                    <a:pt x="1268" y="1402"/>
                    <a:pt x="1201" y="1402"/>
                  </a:cubicBezTo>
                  <a:cubicBezTo>
                    <a:pt x="1168" y="1385"/>
                    <a:pt x="1126" y="1377"/>
                    <a:pt x="1081" y="1377"/>
                  </a:cubicBezTo>
                  <a:cubicBezTo>
                    <a:pt x="1035" y="1377"/>
                    <a:pt x="985" y="1385"/>
                    <a:pt x="935" y="1402"/>
                  </a:cubicBezTo>
                  <a:cubicBezTo>
                    <a:pt x="835" y="1402"/>
                    <a:pt x="768" y="1435"/>
                    <a:pt x="668" y="1435"/>
                  </a:cubicBezTo>
                  <a:lnTo>
                    <a:pt x="501" y="1435"/>
                  </a:lnTo>
                  <a:cubicBezTo>
                    <a:pt x="434" y="1402"/>
                    <a:pt x="401" y="1368"/>
                    <a:pt x="368" y="1335"/>
                  </a:cubicBezTo>
                  <a:cubicBezTo>
                    <a:pt x="368" y="1302"/>
                    <a:pt x="334" y="1235"/>
                    <a:pt x="334" y="1168"/>
                  </a:cubicBezTo>
                  <a:cubicBezTo>
                    <a:pt x="334" y="1101"/>
                    <a:pt x="368" y="1035"/>
                    <a:pt x="368" y="968"/>
                  </a:cubicBezTo>
                  <a:cubicBezTo>
                    <a:pt x="401" y="868"/>
                    <a:pt x="434" y="835"/>
                    <a:pt x="468" y="768"/>
                  </a:cubicBezTo>
                  <a:cubicBezTo>
                    <a:pt x="501" y="701"/>
                    <a:pt x="568" y="634"/>
                    <a:pt x="601" y="601"/>
                  </a:cubicBezTo>
                  <a:cubicBezTo>
                    <a:pt x="634" y="568"/>
                    <a:pt x="701" y="501"/>
                    <a:pt x="768" y="468"/>
                  </a:cubicBezTo>
                  <a:cubicBezTo>
                    <a:pt x="801" y="434"/>
                    <a:pt x="868" y="434"/>
                    <a:pt x="935" y="434"/>
                  </a:cubicBezTo>
                  <a:cubicBezTo>
                    <a:pt x="1001" y="434"/>
                    <a:pt x="1035" y="434"/>
                    <a:pt x="1068" y="468"/>
                  </a:cubicBezTo>
                  <a:cubicBezTo>
                    <a:pt x="1101" y="468"/>
                    <a:pt x="1135" y="501"/>
                    <a:pt x="1168" y="534"/>
                  </a:cubicBezTo>
                  <a:cubicBezTo>
                    <a:pt x="1168" y="568"/>
                    <a:pt x="1201" y="601"/>
                    <a:pt x="1201" y="634"/>
                  </a:cubicBezTo>
                  <a:cubicBezTo>
                    <a:pt x="1201" y="634"/>
                    <a:pt x="1235" y="668"/>
                    <a:pt x="1235" y="668"/>
                  </a:cubicBezTo>
                  <a:lnTo>
                    <a:pt x="1302" y="668"/>
                  </a:lnTo>
                  <a:lnTo>
                    <a:pt x="1402" y="601"/>
                  </a:lnTo>
                  <a:cubicBezTo>
                    <a:pt x="1435" y="601"/>
                    <a:pt x="1435" y="568"/>
                    <a:pt x="1468" y="568"/>
                  </a:cubicBezTo>
                  <a:cubicBezTo>
                    <a:pt x="1468" y="534"/>
                    <a:pt x="1468" y="501"/>
                    <a:pt x="1468" y="468"/>
                  </a:cubicBezTo>
                  <a:cubicBezTo>
                    <a:pt x="1468" y="401"/>
                    <a:pt x="1435" y="334"/>
                    <a:pt x="1402" y="268"/>
                  </a:cubicBezTo>
                  <a:cubicBezTo>
                    <a:pt x="1335" y="101"/>
                    <a:pt x="1201" y="1"/>
                    <a:pt x="1035"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809;p54"/>
            <p:cNvSpPr/>
            <p:nvPr/>
          </p:nvSpPr>
          <p:spPr>
            <a:xfrm>
              <a:off x="3192450" y="1794225"/>
              <a:ext cx="33375" cy="63400"/>
            </a:xfrm>
            <a:custGeom>
              <a:avLst/>
              <a:gdLst/>
              <a:ahLst/>
              <a:cxnLst/>
              <a:rect l="l" t="t" r="r" b="b"/>
              <a:pathLst>
                <a:path w="1335" h="2536" extrusionOk="0">
                  <a:moveTo>
                    <a:pt x="818" y="418"/>
                  </a:moveTo>
                  <a:cubicBezTo>
                    <a:pt x="868" y="418"/>
                    <a:pt x="918" y="434"/>
                    <a:pt x="968" y="468"/>
                  </a:cubicBezTo>
                  <a:cubicBezTo>
                    <a:pt x="1035" y="568"/>
                    <a:pt x="1068" y="701"/>
                    <a:pt x="1068" y="834"/>
                  </a:cubicBezTo>
                  <a:lnTo>
                    <a:pt x="267" y="1301"/>
                  </a:lnTo>
                  <a:cubicBezTo>
                    <a:pt x="267" y="1201"/>
                    <a:pt x="267" y="1135"/>
                    <a:pt x="301" y="1035"/>
                  </a:cubicBezTo>
                  <a:cubicBezTo>
                    <a:pt x="334" y="968"/>
                    <a:pt x="367" y="868"/>
                    <a:pt x="401" y="801"/>
                  </a:cubicBezTo>
                  <a:cubicBezTo>
                    <a:pt x="434" y="734"/>
                    <a:pt x="468" y="668"/>
                    <a:pt x="501" y="601"/>
                  </a:cubicBezTo>
                  <a:cubicBezTo>
                    <a:pt x="568" y="568"/>
                    <a:pt x="601" y="501"/>
                    <a:pt x="668" y="468"/>
                  </a:cubicBezTo>
                  <a:cubicBezTo>
                    <a:pt x="718" y="434"/>
                    <a:pt x="768" y="418"/>
                    <a:pt x="818" y="418"/>
                  </a:cubicBezTo>
                  <a:close/>
                  <a:moveTo>
                    <a:pt x="935" y="1"/>
                  </a:moveTo>
                  <a:cubicBezTo>
                    <a:pt x="834" y="1"/>
                    <a:pt x="734" y="34"/>
                    <a:pt x="668" y="101"/>
                  </a:cubicBezTo>
                  <a:cubicBezTo>
                    <a:pt x="568" y="167"/>
                    <a:pt x="468" y="234"/>
                    <a:pt x="401" y="334"/>
                  </a:cubicBezTo>
                  <a:cubicBezTo>
                    <a:pt x="334" y="401"/>
                    <a:pt x="267" y="534"/>
                    <a:pt x="201" y="634"/>
                  </a:cubicBezTo>
                  <a:cubicBezTo>
                    <a:pt x="167" y="768"/>
                    <a:pt x="101" y="901"/>
                    <a:pt x="67" y="1035"/>
                  </a:cubicBezTo>
                  <a:cubicBezTo>
                    <a:pt x="34" y="1168"/>
                    <a:pt x="34" y="1301"/>
                    <a:pt x="34" y="1435"/>
                  </a:cubicBezTo>
                  <a:cubicBezTo>
                    <a:pt x="1" y="1568"/>
                    <a:pt x="1" y="1702"/>
                    <a:pt x="34" y="1835"/>
                  </a:cubicBezTo>
                  <a:cubicBezTo>
                    <a:pt x="34" y="1935"/>
                    <a:pt x="34" y="2069"/>
                    <a:pt x="67" y="2202"/>
                  </a:cubicBezTo>
                  <a:cubicBezTo>
                    <a:pt x="101" y="2269"/>
                    <a:pt x="167" y="2369"/>
                    <a:pt x="201" y="2436"/>
                  </a:cubicBezTo>
                  <a:cubicBezTo>
                    <a:pt x="267" y="2469"/>
                    <a:pt x="334" y="2502"/>
                    <a:pt x="401" y="2536"/>
                  </a:cubicBezTo>
                  <a:cubicBezTo>
                    <a:pt x="501" y="2536"/>
                    <a:pt x="601" y="2502"/>
                    <a:pt x="668" y="2469"/>
                  </a:cubicBezTo>
                  <a:cubicBezTo>
                    <a:pt x="768" y="2402"/>
                    <a:pt x="868" y="2336"/>
                    <a:pt x="935" y="2235"/>
                  </a:cubicBezTo>
                  <a:cubicBezTo>
                    <a:pt x="1068" y="2102"/>
                    <a:pt x="1168" y="1935"/>
                    <a:pt x="1235" y="1768"/>
                  </a:cubicBezTo>
                  <a:cubicBezTo>
                    <a:pt x="1268" y="1702"/>
                    <a:pt x="1268" y="1635"/>
                    <a:pt x="1268" y="1568"/>
                  </a:cubicBezTo>
                  <a:cubicBezTo>
                    <a:pt x="1301" y="1535"/>
                    <a:pt x="1268" y="1502"/>
                    <a:pt x="1268" y="1502"/>
                  </a:cubicBezTo>
                  <a:cubicBezTo>
                    <a:pt x="1251" y="1485"/>
                    <a:pt x="1243" y="1477"/>
                    <a:pt x="1235" y="1477"/>
                  </a:cubicBezTo>
                  <a:cubicBezTo>
                    <a:pt x="1226" y="1477"/>
                    <a:pt x="1218" y="1485"/>
                    <a:pt x="1201" y="1502"/>
                  </a:cubicBezTo>
                  <a:lnTo>
                    <a:pt x="1135" y="1535"/>
                  </a:lnTo>
                  <a:cubicBezTo>
                    <a:pt x="1101" y="1535"/>
                    <a:pt x="1068" y="1568"/>
                    <a:pt x="1068" y="1568"/>
                  </a:cubicBezTo>
                  <a:cubicBezTo>
                    <a:pt x="1035" y="1602"/>
                    <a:pt x="1035" y="1635"/>
                    <a:pt x="1035" y="1635"/>
                  </a:cubicBezTo>
                  <a:cubicBezTo>
                    <a:pt x="1001" y="1735"/>
                    <a:pt x="968" y="1802"/>
                    <a:pt x="901" y="1869"/>
                  </a:cubicBezTo>
                  <a:cubicBezTo>
                    <a:pt x="834" y="1969"/>
                    <a:pt x="768" y="2035"/>
                    <a:pt x="668" y="2069"/>
                  </a:cubicBezTo>
                  <a:cubicBezTo>
                    <a:pt x="634" y="2102"/>
                    <a:pt x="584" y="2119"/>
                    <a:pt x="534" y="2119"/>
                  </a:cubicBezTo>
                  <a:cubicBezTo>
                    <a:pt x="484" y="2119"/>
                    <a:pt x="434" y="2102"/>
                    <a:pt x="401" y="2069"/>
                  </a:cubicBezTo>
                  <a:cubicBezTo>
                    <a:pt x="301" y="1969"/>
                    <a:pt x="267" y="1835"/>
                    <a:pt x="267" y="1668"/>
                  </a:cubicBezTo>
                  <a:lnTo>
                    <a:pt x="1235" y="1101"/>
                  </a:lnTo>
                  <a:cubicBezTo>
                    <a:pt x="1268" y="1068"/>
                    <a:pt x="1301" y="1068"/>
                    <a:pt x="1301" y="1035"/>
                  </a:cubicBezTo>
                  <a:cubicBezTo>
                    <a:pt x="1301" y="1001"/>
                    <a:pt x="1335" y="968"/>
                    <a:pt x="1335" y="935"/>
                  </a:cubicBezTo>
                  <a:lnTo>
                    <a:pt x="1335" y="801"/>
                  </a:lnTo>
                  <a:cubicBezTo>
                    <a:pt x="1335" y="668"/>
                    <a:pt x="1301" y="534"/>
                    <a:pt x="1268" y="401"/>
                  </a:cubicBezTo>
                  <a:cubicBezTo>
                    <a:pt x="1268" y="301"/>
                    <a:pt x="1201" y="201"/>
                    <a:pt x="1135" y="134"/>
                  </a:cubicBezTo>
                  <a:cubicBezTo>
                    <a:pt x="1101" y="67"/>
                    <a:pt x="1035" y="1"/>
                    <a:pt x="935"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810;p54"/>
            <p:cNvSpPr/>
            <p:nvPr/>
          </p:nvSpPr>
          <p:spPr>
            <a:xfrm>
              <a:off x="3231650" y="1772550"/>
              <a:ext cx="31700" cy="65075"/>
            </a:xfrm>
            <a:custGeom>
              <a:avLst/>
              <a:gdLst/>
              <a:ahLst/>
              <a:cxnLst/>
              <a:rect l="l" t="t" r="r" b="b"/>
              <a:pathLst>
                <a:path w="1268" h="2603" extrusionOk="0">
                  <a:moveTo>
                    <a:pt x="968" y="1101"/>
                  </a:moveTo>
                  <a:lnTo>
                    <a:pt x="968" y="1234"/>
                  </a:lnTo>
                  <a:cubicBezTo>
                    <a:pt x="968" y="1301"/>
                    <a:pt x="968" y="1401"/>
                    <a:pt x="934" y="1501"/>
                  </a:cubicBezTo>
                  <a:cubicBezTo>
                    <a:pt x="934" y="1601"/>
                    <a:pt x="901" y="1668"/>
                    <a:pt x="868" y="1768"/>
                  </a:cubicBezTo>
                  <a:cubicBezTo>
                    <a:pt x="801" y="1835"/>
                    <a:pt x="768" y="1902"/>
                    <a:pt x="701" y="1968"/>
                  </a:cubicBezTo>
                  <a:cubicBezTo>
                    <a:pt x="634" y="2035"/>
                    <a:pt x="601" y="2102"/>
                    <a:pt x="534" y="2135"/>
                  </a:cubicBezTo>
                  <a:cubicBezTo>
                    <a:pt x="467" y="2168"/>
                    <a:pt x="434" y="2168"/>
                    <a:pt x="367" y="2168"/>
                  </a:cubicBezTo>
                  <a:lnTo>
                    <a:pt x="301" y="2168"/>
                  </a:lnTo>
                  <a:cubicBezTo>
                    <a:pt x="267" y="2135"/>
                    <a:pt x="267" y="2102"/>
                    <a:pt x="267" y="2102"/>
                  </a:cubicBezTo>
                  <a:cubicBezTo>
                    <a:pt x="234" y="2068"/>
                    <a:pt x="234" y="2035"/>
                    <a:pt x="267" y="2002"/>
                  </a:cubicBezTo>
                  <a:cubicBezTo>
                    <a:pt x="267" y="1902"/>
                    <a:pt x="301" y="1768"/>
                    <a:pt x="367" y="1701"/>
                  </a:cubicBezTo>
                  <a:cubicBezTo>
                    <a:pt x="434" y="1568"/>
                    <a:pt x="534" y="1468"/>
                    <a:pt x="634" y="1401"/>
                  </a:cubicBezTo>
                  <a:lnTo>
                    <a:pt x="968" y="1101"/>
                  </a:lnTo>
                  <a:close/>
                  <a:moveTo>
                    <a:pt x="901" y="0"/>
                  </a:moveTo>
                  <a:cubicBezTo>
                    <a:pt x="801" y="0"/>
                    <a:pt x="734" y="34"/>
                    <a:pt x="667" y="67"/>
                  </a:cubicBezTo>
                  <a:cubicBezTo>
                    <a:pt x="601" y="134"/>
                    <a:pt x="501" y="167"/>
                    <a:pt x="467" y="267"/>
                  </a:cubicBezTo>
                  <a:cubicBezTo>
                    <a:pt x="401" y="334"/>
                    <a:pt x="334" y="401"/>
                    <a:pt x="267" y="467"/>
                  </a:cubicBezTo>
                  <a:cubicBezTo>
                    <a:pt x="234" y="567"/>
                    <a:pt x="200" y="634"/>
                    <a:pt x="167" y="734"/>
                  </a:cubicBezTo>
                  <a:cubicBezTo>
                    <a:pt x="134" y="801"/>
                    <a:pt x="100" y="868"/>
                    <a:pt x="100" y="968"/>
                  </a:cubicBezTo>
                  <a:cubicBezTo>
                    <a:pt x="100" y="968"/>
                    <a:pt x="100" y="1001"/>
                    <a:pt x="134" y="1034"/>
                  </a:cubicBezTo>
                  <a:lnTo>
                    <a:pt x="200" y="1034"/>
                  </a:lnTo>
                  <a:lnTo>
                    <a:pt x="267" y="968"/>
                  </a:lnTo>
                  <a:cubicBezTo>
                    <a:pt x="301" y="968"/>
                    <a:pt x="301" y="934"/>
                    <a:pt x="334" y="934"/>
                  </a:cubicBezTo>
                  <a:cubicBezTo>
                    <a:pt x="334" y="901"/>
                    <a:pt x="367" y="868"/>
                    <a:pt x="367" y="868"/>
                  </a:cubicBezTo>
                  <a:cubicBezTo>
                    <a:pt x="401" y="767"/>
                    <a:pt x="434" y="701"/>
                    <a:pt x="467" y="634"/>
                  </a:cubicBezTo>
                  <a:cubicBezTo>
                    <a:pt x="534" y="567"/>
                    <a:pt x="601" y="501"/>
                    <a:pt x="667" y="467"/>
                  </a:cubicBezTo>
                  <a:cubicBezTo>
                    <a:pt x="707" y="428"/>
                    <a:pt x="757" y="412"/>
                    <a:pt x="806" y="412"/>
                  </a:cubicBezTo>
                  <a:cubicBezTo>
                    <a:pt x="840" y="412"/>
                    <a:pt x="873" y="420"/>
                    <a:pt x="901" y="434"/>
                  </a:cubicBezTo>
                  <a:cubicBezTo>
                    <a:pt x="968" y="467"/>
                    <a:pt x="1001" y="567"/>
                    <a:pt x="1001" y="701"/>
                  </a:cubicBezTo>
                  <a:lnTo>
                    <a:pt x="1001" y="767"/>
                  </a:lnTo>
                  <a:lnTo>
                    <a:pt x="567" y="1101"/>
                  </a:lnTo>
                  <a:cubicBezTo>
                    <a:pt x="501" y="1168"/>
                    <a:pt x="434" y="1234"/>
                    <a:pt x="367" y="1301"/>
                  </a:cubicBezTo>
                  <a:cubicBezTo>
                    <a:pt x="267" y="1401"/>
                    <a:pt x="234" y="1468"/>
                    <a:pt x="167" y="1568"/>
                  </a:cubicBezTo>
                  <a:cubicBezTo>
                    <a:pt x="100" y="1668"/>
                    <a:pt x="67" y="1768"/>
                    <a:pt x="34" y="1868"/>
                  </a:cubicBezTo>
                  <a:cubicBezTo>
                    <a:pt x="0" y="1968"/>
                    <a:pt x="0" y="2068"/>
                    <a:pt x="0" y="2202"/>
                  </a:cubicBezTo>
                  <a:cubicBezTo>
                    <a:pt x="0" y="2269"/>
                    <a:pt x="0" y="2369"/>
                    <a:pt x="34" y="2435"/>
                  </a:cubicBezTo>
                  <a:cubicBezTo>
                    <a:pt x="67" y="2469"/>
                    <a:pt x="100" y="2535"/>
                    <a:pt x="134" y="2569"/>
                  </a:cubicBezTo>
                  <a:cubicBezTo>
                    <a:pt x="200" y="2602"/>
                    <a:pt x="234" y="2602"/>
                    <a:pt x="301" y="2602"/>
                  </a:cubicBezTo>
                  <a:cubicBezTo>
                    <a:pt x="367" y="2602"/>
                    <a:pt x="434" y="2569"/>
                    <a:pt x="501" y="2535"/>
                  </a:cubicBezTo>
                  <a:cubicBezTo>
                    <a:pt x="567" y="2502"/>
                    <a:pt x="601" y="2469"/>
                    <a:pt x="634" y="2435"/>
                  </a:cubicBezTo>
                  <a:cubicBezTo>
                    <a:pt x="701" y="2402"/>
                    <a:pt x="734" y="2335"/>
                    <a:pt x="801" y="2302"/>
                  </a:cubicBezTo>
                  <a:cubicBezTo>
                    <a:pt x="834" y="2235"/>
                    <a:pt x="868" y="2168"/>
                    <a:pt x="901" y="2102"/>
                  </a:cubicBezTo>
                  <a:cubicBezTo>
                    <a:pt x="934" y="2035"/>
                    <a:pt x="968" y="1968"/>
                    <a:pt x="1001" y="1902"/>
                  </a:cubicBezTo>
                  <a:lnTo>
                    <a:pt x="1001" y="2102"/>
                  </a:lnTo>
                  <a:cubicBezTo>
                    <a:pt x="1001" y="2102"/>
                    <a:pt x="1001" y="2135"/>
                    <a:pt x="1034" y="2168"/>
                  </a:cubicBezTo>
                  <a:lnTo>
                    <a:pt x="1068" y="2168"/>
                  </a:lnTo>
                  <a:lnTo>
                    <a:pt x="1168" y="2102"/>
                  </a:lnTo>
                  <a:cubicBezTo>
                    <a:pt x="1201" y="2102"/>
                    <a:pt x="1235" y="2068"/>
                    <a:pt x="1235" y="2035"/>
                  </a:cubicBezTo>
                  <a:cubicBezTo>
                    <a:pt x="1235" y="2002"/>
                    <a:pt x="1268" y="1968"/>
                    <a:pt x="1268" y="1935"/>
                  </a:cubicBezTo>
                  <a:lnTo>
                    <a:pt x="1268" y="601"/>
                  </a:lnTo>
                  <a:cubicBezTo>
                    <a:pt x="1268" y="501"/>
                    <a:pt x="1235" y="367"/>
                    <a:pt x="1201" y="267"/>
                  </a:cubicBezTo>
                  <a:cubicBezTo>
                    <a:pt x="1201" y="167"/>
                    <a:pt x="1134" y="100"/>
                    <a:pt x="1101" y="67"/>
                  </a:cubicBezTo>
                  <a:cubicBezTo>
                    <a:pt x="1034" y="0"/>
                    <a:pt x="968" y="0"/>
                    <a:pt x="901"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811;p54"/>
            <p:cNvSpPr/>
            <p:nvPr/>
          </p:nvSpPr>
          <p:spPr>
            <a:xfrm>
              <a:off x="3274175" y="1750025"/>
              <a:ext cx="19200" cy="66750"/>
            </a:xfrm>
            <a:custGeom>
              <a:avLst/>
              <a:gdLst/>
              <a:ahLst/>
              <a:cxnLst/>
              <a:rect l="l" t="t" r="r" b="b"/>
              <a:pathLst>
                <a:path w="768" h="2670" extrusionOk="0">
                  <a:moveTo>
                    <a:pt x="701" y="1"/>
                  </a:moveTo>
                  <a:lnTo>
                    <a:pt x="534" y="101"/>
                  </a:lnTo>
                  <a:cubicBezTo>
                    <a:pt x="468" y="134"/>
                    <a:pt x="401" y="201"/>
                    <a:pt x="334" y="267"/>
                  </a:cubicBezTo>
                  <a:cubicBezTo>
                    <a:pt x="267" y="368"/>
                    <a:pt x="234" y="434"/>
                    <a:pt x="201" y="534"/>
                  </a:cubicBezTo>
                  <a:lnTo>
                    <a:pt x="201" y="401"/>
                  </a:lnTo>
                  <a:cubicBezTo>
                    <a:pt x="201" y="401"/>
                    <a:pt x="201" y="368"/>
                    <a:pt x="201" y="334"/>
                  </a:cubicBezTo>
                  <a:lnTo>
                    <a:pt x="134" y="334"/>
                  </a:lnTo>
                  <a:lnTo>
                    <a:pt x="34" y="401"/>
                  </a:lnTo>
                  <a:cubicBezTo>
                    <a:pt x="1" y="401"/>
                    <a:pt x="1" y="434"/>
                    <a:pt x="1" y="468"/>
                  </a:cubicBezTo>
                  <a:cubicBezTo>
                    <a:pt x="1" y="501"/>
                    <a:pt x="1" y="534"/>
                    <a:pt x="1" y="568"/>
                  </a:cubicBezTo>
                  <a:lnTo>
                    <a:pt x="1" y="2602"/>
                  </a:lnTo>
                  <a:cubicBezTo>
                    <a:pt x="1" y="2602"/>
                    <a:pt x="1" y="2636"/>
                    <a:pt x="1" y="2669"/>
                  </a:cubicBezTo>
                  <a:lnTo>
                    <a:pt x="34" y="2669"/>
                  </a:lnTo>
                  <a:lnTo>
                    <a:pt x="167" y="2602"/>
                  </a:lnTo>
                  <a:cubicBezTo>
                    <a:pt x="167" y="2602"/>
                    <a:pt x="201" y="2569"/>
                    <a:pt x="201" y="2536"/>
                  </a:cubicBezTo>
                  <a:cubicBezTo>
                    <a:pt x="201" y="2502"/>
                    <a:pt x="201" y="2469"/>
                    <a:pt x="201" y="2436"/>
                  </a:cubicBezTo>
                  <a:lnTo>
                    <a:pt x="201" y="1168"/>
                  </a:lnTo>
                  <a:cubicBezTo>
                    <a:pt x="167" y="901"/>
                    <a:pt x="301" y="634"/>
                    <a:pt x="534" y="468"/>
                  </a:cubicBezTo>
                  <a:lnTo>
                    <a:pt x="701" y="368"/>
                  </a:lnTo>
                  <a:cubicBezTo>
                    <a:pt x="734" y="368"/>
                    <a:pt x="734" y="334"/>
                    <a:pt x="768" y="301"/>
                  </a:cubicBezTo>
                  <a:cubicBezTo>
                    <a:pt x="768" y="267"/>
                    <a:pt x="768" y="234"/>
                    <a:pt x="768" y="201"/>
                  </a:cubicBezTo>
                  <a:lnTo>
                    <a:pt x="768" y="67"/>
                  </a:lnTo>
                  <a:cubicBezTo>
                    <a:pt x="768" y="34"/>
                    <a:pt x="768" y="34"/>
                    <a:pt x="768"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812;p54"/>
            <p:cNvSpPr/>
            <p:nvPr/>
          </p:nvSpPr>
          <p:spPr>
            <a:xfrm>
              <a:off x="3297525" y="1734175"/>
              <a:ext cx="32550" cy="63400"/>
            </a:xfrm>
            <a:custGeom>
              <a:avLst/>
              <a:gdLst/>
              <a:ahLst/>
              <a:cxnLst/>
              <a:rect l="l" t="t" r="r" b="b"/>
              <a:pathLst>
                <a:path w="1302" h="2536" extrusionOk="0">
                  <a:moveTo>
                    <a:pt x="935" y="1"/>
                  </a:moveTo>
                  <a:cubicBezTo>
                    <a:pt x="834" y="1"/>
                    <a:pt x="734" y="34"/>
                    <a:pt x="668" y="101"/>
                  </a:cubicBezTo>
                  <a:cubicBezTo>
                    <a:pt x="534" y="168"/>
                    <a:pt x="468" y="234"/>
                    <a:pt x="367" y="334"/>
                  </a:cubicBezTo>
                  <a:cubicBezTo>
                    <a:pt x="301" y="434"/>
                    <a:pt x="234" y="535"/>
                    <a:pt x="167" y="668"/>
                  </a:cubicBezTo>
                  <a:cubicBezTo>
                    <a:pt x="134" y="768"/>
                    <a:pt x="67" y="901"/>
                    <a:pt x="67" y="1068"/>
                  </a:cubicBezTo>
                  <a:cubicBezTo>
                    <a:pt x="34" y="1202"/>
                    <a:pt x="1" y="1335"/>
                    <a:pt x="1" y="1469"/>
                  </a:cubicBezTo>
                  <a:cubicBezTo>
                    <a:pt x="1" y="1535"/>
                    <a:pt x="1" y="1602"/>
                    <a:pt x="1" y="1635"/>
                  </a:cubicBezTo>
                  <a:lnTo>
                    <a:pt x="1" y="1835"/>
                  </a:lnTo>
                  <a:cubicBezTo>
                    <a:pt x="1" y="1936"/>
                    <a:pt x="1" y="2069"/>
                    <a:pt x="34" y="2169"/>
                  </a:cubicBezTo>
                  <a:cubicBezTo>
                    <a:pt x="67" y="2269"/>
                    <a:pt x="101" y="2369"/>
                    <a:pt x="167" y="2436"/>
                  </a:cubicBezTo>
                  <a:cubicBezTo>
                    <a:pt x="234" y="2469"/>
                    <a:pt x="301" y="2503"/>
                    <a:pt x="367" y="2536"/>
                  </a:cubicBezTo>
                  <a:cubicBezTo>
                    <a:pt x="468" y="2536"/>
                    <a:pt x="568" y="2503"/>
                    <a:pt x="668" y="2436"/>
                  </a:cubicBezTo>
                  <a:cubicBezTo>
                    <a:pt x="768" y="2369"/>
                    <a:pt x="868" y="2302"/>
                    <a:pt x="935" y="2202"/>
                  </a:cubicBezTo>
                  <a:cubicBezTo>
                    <a:pt x="1001" y="2102"/>
                    <a:pt x="1068" y="2002"/>
                    <a:pt x="1135" y="1902"/>
                  </a:cubicBezTo>
                  <a:cubicBezTo>
                    <a:pt x="1168" y="1802"/>
                    <a:pt x="1235" y="1702"/>
                    <a:pt x="1268" y="1602"/>
                  </a:cubicBezTo>
                  <a:cubicBezTo>
                    <a:pt x="1268" y="1535"/>
                    <a:pt x="1301" y="1435"/>
                    <a:pt x="1301" y="1368"/>
                  </a:cubicBezTo>
                  <a:cubicBezTo>
                    <a:pt x="1301" y="1335"/>
                    <a:pt x="1301" y="1302"/>
                    <a:pt x="1268" y="1302"/>
                  </a:cubicBezTo>
                  <a:cubicBezTo>
                    <a:pt x="1268" y="1285"/>
                    <a:pt x="1260" y="1277"/>
                    <a:pt x="1251" y="1277"/>
                  </a:cubicBezTo>
                  <a:cubicBezTo>
                    <a:pt x="1243" y="1277"/>
                    <a:pt x="1235" y="1285"/>
                    <a:pt x="1235" y="1302"/>
                  </a:cubicBezTo>
                  <a:lnTo>
                    <a:pt x="1135" y="1335"/>
                  </a:lnTo>
                  <a:cubicBezTo>
                    <a:pt x="1101" y="1335"/>
                    <a:pt x="1101" y="1368"/>
                    <a:pt x="1068" y="1402"/>
                  </a:cubicBezTo>
                  <a:cubicBezTo>
                    <a:pt x="1068" y="1435"/>
                    <a:pt x="1035" y="1469"/>
                    <a:pt x="1035" y="1502"/>
                  </a:cubicBezTo>
                  <a:cubicBezTo>
                    <a:pt x="1001" y="1635"/>
                    <a:pt x="968" y="1735"/>
                    <a:pt x="901" y="1869"/>
                  </a:cubicBezTo>
                  <a:cubicBezTo>
                    <a:pt x="834" y="1936"/>
                    <a:pt x="734" y="2002"/>
                    <a:pt x="668" y="2069"/>
                  </a:cubicBezTo>
                  <a:cubicBezTo>
                    <a:pt x="601" y="2102"/>
                    <a:pt x="568" y="2102"/>
                    <a:pt x="534" y="2102"/>
                  </a:cubicBezTo>
                  <a:cubicBezTo>
                    <a:pt x="468" y="2102"/>
                    <a:pt x="434" y="2102"/>
                    <a:pt x="401" y="2069"/>
                  </a:cubicBezTo>
                  <a:cubicBezTo>
                    <a:pt x="334" y="2036"/>
                    <a:pt x="334" y="1969"/>
                    <a:pt x="301" y="1902"/>
                  </a:cubicBezTo>
                  <a:cubicBezTo>
                    <a:pt x="267" y="1835"/>
                    <a:pt x="267" y="1735"/>
                    <a:pt x="267" y="1635"/>
                  </a:cubicBezTo>
                  <a:cubicBezTo>
                    <a:pt x="234" y="1535"/>
                    <a:pt x="234" y="1435"/>
                    <a:pt x="234" y="1335"/>
                  </a:cubicBezTo>
                  <a:cubicBezTo>
                    <a:pt x="267" y="1235"/>
                    <a:pt x="267" y="1135"/>
                    <a:pt x="301" y="1035"/>
                  </a:cubicBezTo>
                  <a:cubicBezTo>
                    <a:pt x="334" y="935"/>
                    <a:pt x="334" y="835"/>
                    <a:pt x="401" y="768"/>
                  </a:cubicBezTo>
                  <a:cubicBezTo>
                    <a:pt x="434" y="701"/>
                    <a:pt x="468" y="635"/>
                    <a:pt x="501" y="568"/>
                  </a:cubicBezTo>
                  <a:cubicBezTo>
                    <a:pt x="568" y="535"/>
                    <a:pt x="601" y="501"/>
                    <a:pt x="668" y="468"/>
                  </a:cubicBezTo>
                  <a:cubicBezTo>
                    <a:pt x="734" y="401"/>
                    <a:pt x="801" y="401"/>
                    <a:pt x="901" y="401"/>
                  </a:cubicBezTo>
                  <a:cubicBezTo>
                    <a:pt x="968" y="434"/>
                    <a:pt x="1035" y="501"/>
                    <a:pt x="1035" y="568"/>
                  </a:cubicBezTo>
                  <a:cubicBezTo>
                    <a:pt x="1035" y="601"/>
                    <a:pt x="1068" y="635"/>
                    <a:pt x="1068" y="635"/>
                  </a:cubicBezTo>
                  <a:cubicBezTo>
                    <a:pt x="1085" y="651"/>
                    <a:pt x="1101" y="660"/>
                    <a:pt x="1114" y="660"/>
                  </a:cubicBezTo>
                  <a:cubicBezTo>
                    <a:pt x="1126" y="660"/>
                    <a:pt x="1135" y="651"/>
                    <a:pt x="1135" y="635"/>
                  </a:cubicBezTo>
                  <a:lnTo>
                    <a:pt x="1235" y="601"/>
                  </a:lnTo>
                  <a:cubicBezTo>
                    <a:pt x="1235" y="601"/>
                    <a:pt x="1268" y="568"/>
                    <a:pt x="1268" y="535"/>
                  </a:cubicBezTo>
                  <a:cubicBezTo>
                    <a:pt x="1301" y="501"/>
                    <a:pt x="1301" y="468"/>
                    <a:pt x="1301" y="434"/>
                  </a:cubicBezTo>
                  <a:cubicBezTo>
                    <a:pt x="1301" y="368"/>
                    <a:pt x="1268" y="301"/>
                    <a:pt x="1235" y="234"/>
                  </a:cubicBezTo>
                  <a:cubicBezTo>
                    <a:pt x="1235" y="168"/>
                    <a:pt x="1168" y="101"/>
                    <a:pt x="1135" y="68"/>
                  </a:cubicBezTo>
                  <a:cubicBezTo>
                    <a:pt x="1068" y="34"/>
                    <a:pt x="1001" y="1"/>
                    <a:pt x="935"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813;p54"/>
            <p:cNvSpPr/>
            <p:nvPr/>
          </p:nvSpPr>
          <p:spPr>
            <a:xfrm>
              <a:off x="3339225" y="1700000"/>
              <a:ext cx="32550" cy="79250"/>
            </a:xfrm>
            <a:custGeom>
              <a:avLst/>
              <a:gdLst/>
              <a:ahLst/>
              <a:cxnLst/>
              <a:rect l="l" t="t" r="r" b="b"/>
              <a:pathLst>
                <a:path w="1302" h="3170" extrusionOk="0">
                  <a:moveTo>
                    <a:pt x="201" y="0"/>
                  </a:moveTo>
                  <a:lnTo>
                    <a:pt x="100" y="67"/>
                  </a:lnTo>
                  <a:cubicBezTo>
                    <a:pt x="67" y="67"/>
                    <a:pt x="34" y="100"/>
                    <a:pt x="34" y="134"/>
                  </a:cubicBezTo>
                  <a:cubicBezTo>
                    <a:pt x="34" y="167"/>
                    <a:pt x="0" y="200"/>
                    <a:pt x="0" y="234"/>
                  </a:cubicBezTo>
                  <a:lnTo>
                    <a:pt x="0" y="3102"/>
                  </a:lnTo>
                  <a:cubicBezTo>
                    <a:pt x="0" y="3102"/>
                    <a:pt x="0" y="3136"/>
                    <a:pt x="34" y="3169"/>
                  </a:cubicBezTo>
                  <a:lnTo>
                    <a:pt x="100" y="3169"/>
                  </a:lnTo>
                  <a:lnTo>
                    <a:pt x="201" y="3102"/>
                  </a:lnTo>
                  <a:cubicBezTo>
                    <a:pt x="201" y="3102"/>
                    <a:pt x="234" y="3069"/>
                    <a:pt x="234" y="3036"/>
                  </a:cubicBezTo>
                  <a:cubicBezTo>
                    <a:pt x="267" y="3002"/>
                    <a:pt x="267" y="2969"/>
                    <a:pt x="234" y="2936"/>
                  </a:cubicBezTo>
                  <a:lnTo>
                    <a:pt x="234" y="1768"/>
                  </a:lnTo>
                  <a:cubicBezTo>
                    <a:pt x="234" y="1601"/>
                    <a:pt x="267" y="1401"/>
                    <a:pt x="367" y="1201"/>
                  </a:cubicBezTo>
                  <a:cubicBezTo>
                    <a:pt x="434" y="1068"/>
                    <a:pt x="534" y="968"/>
                    <a:pt x="634" y="867"/>
                  </a:cubicBezTo>
                  <a:cubicBezTo>
                    <a:pt x="701" y="834"/>
                    <a:pt x="759" y="817"/>
                    <a:pt x="809" y="817"/>
                  </a:cubicBezTo>
                  <a:cubicBezTo>
                    <a:pt x="859" y="817"/>
                    <a:pt x="901" y="834"/>
                    <a:pt x="934" y="867"/>
                  </a:cubicBezTo>
                  <a:cubicBezTo>
                    <a:pt x="1034" y="1001"/>
                    <a:pt x="1068" y="1168"/>
                    <a:pt x="1034" y="1334"/>
                  </a:cubicBezTo>
                  <a:lnTo>
                    <a:pt x="1034" y="2469"/>
                  </a:lnTo>
                  <a:cubicBezTo>
                    <a:pt x="1034" y="2502"/>
                    <a:pt x="1034" y="2535"/>
                    <a:pt x="1068" y="2535"/>
                  </a:cubicBezTo>
                  <a:cubicBezTo>
                    <a:pt x="1068" y="2552"/>
                    <a:pt x="1076" y="2560"/>
                    <a:pt x="1089" y="2560"/>
                  </a:cubicBezTo>
                  <a:cubicBezTo>
                    <a:pt x="1101" y="2560"/>
                    <a:pt x="1118" y="2552"/>
                    <a:pt x="1135" y="2535"/>
                  </a:cubicBezTo>
                  <a:lnTo>
                    <a:pt x="1235" y="2502"/>
                  </a:lnTo>
                  <a:cubicBezTo>
                    <a:pt x="1235" y="2469"/>
                    <a:pt x="1268" y="2435"/>
                    <a:pt x="1268" y="2435"/>
                  </a:cubicBezTo>
                  <a:cubicBezTo>
                    <a:pt x="1301" y="2402"/>
                    <a:pt x="1301" y="2369"/>
                    <a:pt x="1268" y="2335"/>
                  </a:cubicBezTo>
                  <a:lnTo>
                    <a:pt x="1301" y="1101"/>
                  </a:lnTo>
                  <a:cubicBezTo>
                    <a:pt x="1301" y="968"/>
                    <a:pt x="1301" y="867"/>
                    <a:pt x="1268" y="734"/>
                  </a:cubicBezTo>
                  <a:cubicBezTo>
                    <a:pt x="1235" y="634"/>
                    <a:pt x="1201" y="567"/>
                    <a:pt x="1135" y="501"/>
                  </a:cubicBezTo>
                  <a:cubicBezTo>
                    <a:pt x="1068" y="434"/>
                    <a:pt x="1001" y="400"/>
                    <a:pt x="934" y="400"/>
                  </a:cubicBezTo>
                  <a:cubicBezTo>
                    <a:pt x="834" y="400"/>
                    <a:pt x="768" y="434"/>
                    <a:pt x="701" y="467"/>
                  </a:cubicBezTo>
                  <a:cubicBezTo>
                    <a:pt x="567" y="534"/>
                    <a:pt x="467" y="634"/>
                    <a:pt x="401" y="734"/>
                  </a:cubicBezTo>
                  <a:cubicBezTo>
                    <a:pt x="334" y="834"/>
                    <a:pt x="301" y="934"/>
                    <a:pt x="234" y="1034"/>
                  </a:cubicBezTo>
                  <a:lnTo>
                    <a:pt x="234" y="67"/>
                  </a:lnTo>
                  <a:cubicBezTo>
                    <a:pt x="267" y="34"/>
                    <a:pt x="267" y="34"/>
                    <a:pt x="234"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814;p54"/>
            <p:cNvSpPr/>
            <p:nvPr/>
          </p:nvSpPr>
          <p:spPr>
            <a:xfrm>
              <a:off x="3397600" y="1654125"/>
              <a:ext cx="40050" cy="84250"/>
            </a:xfrm>
            <a:custGeom>
              <a:avLst/>
              <a:gdLst/>
              <a:ahLst/>
              <a:cxnLst/>
              <a:rect l="l" t="t" r="r" b="b"/>
              <a:pathLst>
                <a:path w="1602" h="3370" extrusionOk="0">
                  <a:moveTo>
                    <a:pt x="1168" y="1"/>
                  </a:moveTo>
                  <a:cubicBezTo>
                    <a:pt x="1034" y="1"/>
                    <a:pt x="901" y="34"/>
                    <a:pt x="801" y="101"/>
                  </a:cubicBezTo>
                  <a:cubicBezTo>
                    <a:pt x="668" y="167"/>
                    <a:pt x="567" y="267"/>
                    <a:pt x="467" y="401"/>
                  </a:cubicBezTo>
                  <a:cubicBezTo>
                    <a:pt x="367" y="501"/>
                    <a:pt x="267" y="634"/>
                    <a:pt x="234" y="768"/>
                  </a:cubicBezTo>
                  <a:cubicBezTo>
                    <a:pt x="134" y="935"/>
                    <a:pt x="100" y="1101"/>
                    <a:pt x="67" y="1235"/>
                  </a:cubicBezTo>
                  <a:cubicBezTo>
                    <a:pt x="34" y="1402"/>
                    <a:pt x="0" y="1568"/>
                    <a:pt x="0" y="1768"/>
                  </a:cubicBezTo>
                  <a:lnTo>
                    <a:pt x="0" y="2536"/>
                  </a:lnTo>
                  <a:cubicBezTo>
                    <a:pt x="0" y="2669"/>
                    <a:pt x="0" y="2836"/>
                    <a:pt x="67" y="2969"/>
                  </a:cubicBezTo>
                  <a:cubicBezTo>
                    <a:pt x="67" y="3069"/>
                    <a:pt x="134" y="3169"/>
                    <a:pt x="234" y="3270"/>
                  </a:cubicBezTo>
                  <a:cubicBezTo>
                    <a:pt x="267" y="3336"/>
                    <a:pt x="367" y="3370"/>
                    <a:pt x="467" y="3370"/>
                  </a:cubicBezTo>
                  <a:cubicBezTo>
                    <a:pt x="567" y="3370"/>
                    <a:pt x="701" y="3336"/>
                    <a:pt x="801" y="3270"/>
                  </a:cubicBezTo>
                  <a:cubicBezTo>
                    <a:pt x="934" y="3169"/>
                    <a:pt x="1068" y="3069"/>
                    <a:pt x="1168" y="2936"/>
                  </a:cubicBezTo>
                  <a:cubicBezTo>
                    <a:pt x="1268" y="2836"/>
                    <a:pt x="1335" y="2702"/>
                    <a:pt x="1401" y="2569"/>
                  </a:cubicBezTo>
                  <a:cubicBezTo>
                    <a:pt x="1468" y="2436"/>
                    <a:pt x="1501" y="2269"/>
                    <a:pt x="1535" y="2135"/>
                  </a:cubicBezTo>
                  <a:cubicBezTo>
                    <a:pt x="1568" y="2035"/>
                    <a:pt x="1602" y="1902"/>
                    <a:pt x="1602" y="1802"/>
                  </a:cubicBezTo>
                  <a:cubicBezTo>
                    <a:pt x="1602" y="1768"/>
                    <a:pt x="1602" y="1768"/>
                    <a:pt x="1602" y="1735"/>
                  </a:cubicBezTo>
                  <a:lnTo>
                    <a:pt x="1535" y="1735"/>
                  </a:lnTo>
                  <a:lnTo>
                    <a:pt x="1401" y="1802"/>
                  </a:lnTo>
                  <a:cubicBezTo>
                    <a:pt x="1401" y="1835"/>
                    <a:pt x="1368" y="1835"/>
                    <a:pt x="1368" y="1869"/>
                  </a:cubicBezTo>
                  <a:cubicBezTo>
                    <a:pt x="1368" y="1902"/>
                    <a:pt x="1335" y="1935"/>
                    <a:pt x="1335" y="1935"/>
                  </a:cubicBezTo>
                  <a:cubicBezTo>
                    <a:pt x="1335" y="2035"/>
                    <a:pt x="1301" y="2102"/>
                    <a:pt x="1301" y="2202"/>
                  </a:cubicBezTo>
                  <a:cubicBezTo>
                    <a:pt x="1268" y="2269"/>
                    <a:pt x="1235" y="2369"/>
                    <a:pt x="1201" y="2436"/>
                  </a:cubicBezTo>
                  <a:cubicBezTo>
                    <a:pt x="1168" y="2536"/>
                    <a:pt x="1101" y="2602"/>
                    <a:pt x="1034" y="2669"/>
                  </a:cubicBezTo>
                  <a:cubicBezTo>
                    <a:pt x="968" y="2736"/>
                    <a:pt x="901" y="2803"/>
                    <a:pt x="801" y="2836"/>
                  </a:cubicBezTo>
                  <a:cubicBezTo>
                    <a:pt x="718" y="2886"/>
                    <a:pt x="643" y="2911"/>
                    <a:pt x="580" y="2911"/>
                  </a:cubicBezTo>
                  <a:cubicBezTo>
                    <a:pt x="517" y="2911"/>
                    <a:pt x="467" y="2886"/>
                    <a:pt x="434" y="2836"/>
                  </a:cubicBezTo>
                  <a:cubicBezTo>
                    <a:pt x="301" y="2702"/>
                    <a:pt x="267" y="2536"/>
                    <a:pt x="267" y="2336"/>
                  </a:cubicBezTo>
                  <a:lnTo>
                    <a:pt x="267" y="1969"/>
                  </a:lnTo>
                  <a:lnTo>
                    <a:pt x="267" y="1602"/>
                  </a:lnTo>
                  <a:cubicBezTo>
                    <a:pt x="301" y="1368"/>
                    <a:pt x="334" y="1168"/>
                    <a:pt x="434" y="935"/>
                  </a:cubicBezTo>
                  <a:cubicBezTo>
                    <a:pt x="501" y="768"/>
                    <a:pt x="634" y="601"/>
                    <a:pt x="801" y="501"/>
                  </a:cubicBezTo>
                  <a:cubicBezTo>
                    <a:pt x="868" y="468"/>
                    <a:pt x="968" y="434"/>
                    <a:pt x="1034" y="434"/>
                  </a:cubicBezTo>
                  <a:cubicBezTo>
                    <a:pt x="1101" y="434"/>
                    <a:pt x="1168" y="434"/>
                    <a:pt x="1201" y="468"/>
                  </a:cubicBezTo>
                  <a:cubicBezTo>
                    <a:pt x="1235" y="501"/>
                    <a:pt x="1268" y="568"/>
                    <a:pt x="1301" y="601"/>
                  </a:cubicBezTo>
                  <a:cubicBezTo>
                    <a:pt x="1301" y="668"/>
                    <a:pt x="1335" y="734"/>
                    <a:pt x="1335" y="801"/>
                  </a:cubicBezTo>
                  <a:cubicBezTo>
                    <a:pt x="1335" y="834"/>
                    <a:pt x="1368" y="834"/>
                    <a:pt x="1368" y="834"/>
                  </a:cubicBezTo>
                  <a:cubicBezTo>
                    <a:pt x="1368" y="851"/>
                    <a:pt x="1376" y="859"/>
                    <a:pt x="1385" y="859"/>
                  </a:cubicBezTo>
                  <a:cubicBezTo>
                    <a:pt x="1393" y="859"/>
                    <a:pt x="1401" y="851"/>
                    <a:pt x="1401" y="834"/>
                  </a:cubicBezTo>
                  <a:lnTo>
                    <a:pt x="1535" y="768"/>
                  </a:lnTo>
                  <a:cubicBezTo>
                    <a:pt x="1568" y="768"/>
                    <a:pt x="1568" y="734"/>
                    <a:pt x="1602" y="701"/>
                  </a:cubicBezTo>
                  <a:cubicBezTo>
                    <a:pt x="1602" y="701"/>
                    <a:pt x="1602" y="668"/>
                    <a:pt x="1602" y="634"/>
                  </a:cubicBezTo>
                  <a:cubicBezTo>
                    <a:pt x="1602" y="534"/>
                    <a:pt x="1568" y="434"/>
                    <a:pt x="1535" y="334"/>
                  </a:cubicBezTo>
                  <a:cubicBezTo>
                    <a:pt x="1501" y="267"/>
                    <a:pt x="1468" y="167"/>
                    <a:pt x="1401" y="101"/>
                  </a:cubicBezTo>
                  <a:cubicBezTo>
                    <a:pt x="1335" y="34"/>
                    <a:pt x="1235" y="1"/>
                    <a:pt x="1168"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815;p54"/>
            <p:cNvSpPr/>
            <p:nvPr/>
          </p:nvSpPr>
          <p:spPr>
            <a:xfrm>
              <a:off x="3444300" y="1649125"/>
              <a:ext cx="34225" cy="62575"/>
            </a:xfrm>
            <a:custGeom>
              <a:avLst/>
              <a:gdLst/>
              <a:ahLst/>
              <a:cxnLst/>
              <a:rect l="l" t="t" r="r" b="b"/>
              <a:pathLst>
                <a:path w="1369" h="2503" extrusionOk="0">
                  <a:moveTo>
                    <a:pt x="868" y="401"/>
                  </a:moveTo>
                  <a:cubicBezTo>
                    <a:pt x="901" y="401"/>
                    <a:pt x="968" y="434"/>
                    <a:pt x="1001" y="467"/>
                  </a:cubicBezTo>
                  <a:cubicBezTo>
                    <a:pt x="1034" y="501"/>
                    <a:pt x="1068" y="567"/>
                    <a:pt x="1068" y="601"/>
                  </a:cubicBezTo>
                  <a:cubicBezTo>
                    <a:pt x="1101" y="701"/>
                    <a:pt x="1101" y="768"/>
                    <a:pt x="1101" y="834"/>
                  </a:cubicBezTo>
                  <a:cubicBezTo>
                    <a:pt x="1101" y="901"/>
                    <a:pt x="1101" y="968"/>
                    <a:pt x="1101" y="1034"/>
                  </a:cubicBezTo>
                  <a:cubicBezTo>
                    <a:pt x="1101" y="1068"/>
                    <a:pt x="1101" y="1135"/>
                    <a:pt x="1101" y="1201"/>
                  </a:cubicBezTo>
                  <a:cubicBezTo>
                    <a:pt x="1101" y="1301"/>
                    <a:pt x="1068" y="1368"/>
                    <a:pt x="1068" y="1468"/>
                  </a:cubicBezTo>
                  <a:cubicBezTo>
                    <a:pt x="1034" y="1568"/>
                    <a:pt x="1034" y="1635"/>
                    <a:pt x="1001" y="1702"/>
                  </a:cubicBezTo>
                  <a:cubicBezTo>
                    <a:pt x="968" y="1802"/>
                    <a:pt x="901" y="1868"/>
                    <a:pt x="868" y="1935"/>
                  </a:cubicBezTo>
                  <a:cubicBezTo>
                    <a:pt x="801" y="1968"/>
                    <a:pt x="768" y="2035"/>
                    <a:pt x="701" y="2069"/>
                  </a:cubicBezTo>
                  <a:cubicBezTo>
                    <a:pt x="634" y="2102"/>
                    <a:pt x="567" y="2102"/>
                    <a:pt x="534" y="2135"/>
                  </a:cubicBezTo>
                  <a:cubicBezTo>
                    <a:pt x="467" y="2102"/>
                    <a:pt x="434" y="2102"/>
                    <a:pt x="401" y="2069"/>
                  </a:cubicBezTo>
                  <a:cubicBezTo>
                    <a:pt x="334" y="2002"/>
                    <a:pt x="334" y="1968"/>
                    <a:pt x="301" y="1902"/>
                  </a:cubicBezTo>
                  <a:cubicBezTo>
                    <a:pt x="301" y="1835"/>
                    <a:pt x="267" y="1768"/>
                    <a:pt x="267" y="1702"/>
                  </a:cubicBezTo>
                  <a:lnTo>
                    <a:pt x="267" y="1501"/>
                  </a:lnTo>
                  <a:lnTo>
                    <a:pt x="267" y="1301"/>
                  </a:lnTo>
                  <a:cubicBezTo>
                    <a:pt x="267" y="1235"/>
                    <a:pt x="301" y="1135"/>
                    <a:pt x="301" y="1068"/>
                  </a:cubicBezTo>
                  <a:cubicBezTo>
                    <a:pt x="334" y="968"/>
                    <a:pt x="367" y="901"/>
                    <a:pt x="401" y="801"/>
                  </a:cubicBezTo>
                  <a:cubicBezTo>
                    <a:pt x="434" y="734"/>
                    <a:pt x="467" y="668"/>
                    <a:pt x="534" y="601"/>
                  </a:cubicBezTo>
                  <a:cubicBezTo>
                    <a:pt x="567" y="534"/>
                    <a:pt x="634" y="501"/>
                    <a:pt x="701" y="467"/>
                  </a:cubicBezTo>
                  <a:cubicBezTo>
                    <a:pt x="734" y="434"/>
                    <a:pt x="801" y="401"/>
                    <a:pt x="868" y="401"/>
                  </a:cubicBezTo>
                  <a:close/>
                  <a:moveTo>
                    <a:pt x="968" y="0"/>
                  </a:moveTo>
                  <a:cubicBezTo>
                    <a:pt x="868" y="0"/>
                    <a:pt x="768" y="34"/>
                    <a:pt x="701" y="67"/>
                  </a:cubicBezTo>
                  <a:cubicBezTo>
                    <a:pt x="567" y="134"/>
                    <a:pt x="501" y="234"/>
                    <a:pt x="401" y="301"/>
                  </a:cubicBezTo>
                  <a:cubicBezTo>
                    <a:pt x="334" y="401"/>
                    <a:pt x="267" y="501"/>
                    <a:pt x="201" y="634"/>
                  </a:cubicBezTo>
                  <a:cubicBezTo>
                    <a:pt x="134" y="768"/>
                    <a:pt x="100" y="868"/>
                    <a:pt x="67" y="1001"/>
                  </a:cubicBezTo>
                  <a:cubicBezTo>
                    <a:pt x="34" y="1135"/>
                    <a:pt x="34" y="1301"/>
                    <a:pt x="0" y="1435"/>
                  </a:cubicBezTo>
                  <a:cubicBezTo>
                    <a:pt x="0" y="1468"/>
                    <a:pt x="0" y="1501"/>
                    <a:pt x="0" y="1535"/>
                  </a:cubicBezTo>
                  <a:cubicBezTo>
                    <a:pt x="0" y="1568"/>
                    <a:pt x="0" y="1602"/>
                    <a:pt x="0" y="1635"/>
                  </a:cubicBezTo>
                  <a:cubicBezTo>
                    <a:pt x="0" y="1668"/>
                    <a:pt x="0" y="1735"/>
                    <a:pt x="0" y="1768"/>
                  </a:cubicBezTo>
                  <a:cubicBezTo>
                    <a:pt x="0" y="1768"/>
                    <a:pt x="0" y="1802"/>
                    <a:pt x="0" y="1835"/>
                  </a:cubicBezTo>
                  <a:cubicBezTo>
                    <a:pt x="0" y="1968"/>
                    <a:pt x="34" y="2102"/>
                    <a:pt x="67" y="2202"/>
                  </a:cubicBezTo>
                  <a:cubicBezTo>
                    <a:pt x="100" y="2302"/>
                    <a:pt x="134" y="2369"/>
                    <a:pt x="201" y="2435"/>
                  </a:cubicBezTo>
                  <a:cubicBezTo>
                    <a:pt x="267" y="2469"/>
                    <a:pt x="334" y="2502"/>
                    <a:pt x="401" y="2502"/>
                  </a:cubicBezTo>
                  <a:cubicBezTo>
                    <a:pt x="501" y="2502"/>
                    <a:pt x="601" y="2469"/>
                    <a:pt x="701" y="2435"/>
                  </a:cubicBezTo>
                  <a:cubicBezTo>
                    <a:pt x="801" y="2369"/>
                    <a:pt x="868" y="2302"/>
                    <a:pt x="968" y="2202"/>
                  </a:cubicBezTo>
                  <a:cubicBezTo>
                    <a:pt x="1034" y="2102"/>
                    <a:pt x="1101" y="2002"/>
                    <a:pt x="1168" y="1868"/>
                  </a:cubicBezTo>
                  <a:cubicBezTo>
                    <a:pt x="1235" y="1768"/>
                    <a:pt x="1268" y="1635"/>
                    <a:pt x="1301" y="1501"/>
                  </a:cubicBezTo>
                  <a:cubicBezTo>
                    <a:pt x="1335" y="1368"/>
                    <a:pt x="1335" y="1235"/>
                    <a:pt x="1368" y="1068"/>
                  </a:cubicBezTo>
                  <a:lnTo>
                    <a:pt x="1368" y="668"/>
                  </a:lnTo>
                  <a:cubicBezTo>
                    <a:pt x="1368" y="534"/>
                    <a:pt x="1335" y="434"/>
                    <a:pt x="1301" y="301"/>
                  </a:cubicBezTo>
                  <a:cubicBezTo>
                    <a:pt x="1268" y="234"/>
                    <a:pt x="1235" y="134"/>
                    <a:pt x="1168" y="67"/>
                  </a:cubicBezTo>
                  <a:cubicBezTo>
                    <a:pt x="1101" y="34"/>
                    <a:pt x="1034" y="0"/>
                    <a:pt x="968"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816;p54"/>
            <p:cNvSpPr/>
            <p:nvPr/>
          </p:nvSpPr>
          <p:spPr>
            <a:xfrm>
              <a:off x="3488500" y="1624100"/>
              <a:ext cx="32550" cy="69025"/>
            </a:xfrm>
            <a:custGeom>
              <a:avLst/>
              <a:gdLst/>
              <a:ahLst/>
              <a:cxnLst/>
              <a:rect l="l" t="t" r="r" b="b"/>
              <a:pathLst>
                <a:path w="1302" h="2761" extrusionOk="0">
                  <a:moveTo>
                    <a:pt x="934" y="1"/>
                  </a:moveTo>
                  <a:cubicBezTo>
                    <a:pt x="834" y="1"/>
                    <a:pt x="734" y="34"/>
                    <a:pt x="667" y="67"/>
                  </a:cubicBezTo>
                  <a:cubicBezTo>
                    <a:pt x="567" y="134"/>
                    <a:pt x="467" y="234"/>
                    <a:pt x="401" y="334"/>
                  </a:cubicBezTo>
                  <a:cubicBezTo>
                    <a:pt x="334" y="434"/>
                    <a:pt x="267" y="534"/>
                    <a:pt x="234" y="634"/>
                  </a:cubicBezTo>
                  <a:lnTo>
                    <a:pt x="234" y="501"/>
                  </a:lnTo>
                  <a:cubicBezTo>
                    <a:pt x="234" y="468"/>
                    <a:pt x="234" y="434"/>
                    <a:pt x="234" y="434"/>
                  </a:cubicBezTo>
                  <a:cubicBezTo>
                    <a:pt x="217" y="418"/>
                    <a:pt x="209" y="409"/>
                    <a:pt x="200" y="409"/>
                  </a:cubicBezTo>
                  <a:cubicBezTo>
                    <a:pt x="192" y="409"/>
                    <a:pt x="184" y="418"/>
                    <a:pt x="167" y="434"/>
                  </a:cubicBezTo>
                  <a:lnTo>
                    <a:pt x="67" y="468"/>
                  </a:lnTo>
                  <a:cubicBezTo>
                    <a:pt x="34" y="501"/>
                    <a:pt x="34" y="534"/>
                    <a:pt x="34" y="534"/>
                  </a:cubicBezTo>
                  <a:cubicBezTo>
                    <a:pt x="0" y="568"/>
                    <a:pt x="0" y="601"/>
                    <a:pt x="0" y="634"/>
                  </a:cubicBezTo>
                  <a:lnTo>
                    <a:pt x="0" y="2669"/>
                  </a:lnTo>
                  <a:cubicBezTo>
                    <a:pt x="0" y="2703"/>
                    <a:pt x="0" y="2736"/>
                    <a:pt x="34" y="2736"/>
                  </a:cubicBezTo>
                  <a:cubicBezTo>
                    <a:pt x="34" y="2753"/>
                    <a:pt x="42" y="2761"/>
                    <a:pt x="50" y="2761"/>
                  </a:cubicBezTo>
                  <a:cubicBezTo>
                    <a:pt x="59" y="2761"/>
                    <a:pt x="67" y="2753"/>
                    <a:pt x="67" y="2736"/>
                  </a:cubicBezTo>
                  <a:lnTo>
                    <a:pt x="167" y="2669"/>
                  </a:lnTo>
                  <a:cubicBezTo>
                    <a:pt x="200" y="2669"/>
                    <a:pt x="234" y="2636"/>
                    <a:pt x="234" y="2636"/>
                  </a:cubicBezTo>
                  <a:cubicBezTo>
                    <a:pt x="234" y="2603"/>
                    <a:pt x="234" y="2536"/>
                    <a:pt x="234" y="2536"/>
                  </a:cubicBezTo>
                  <a:lnTo>
                    <a:pt x="234" y="1368"/>
                  </a:lnTo>
                  <a:cubicBezTo>
                    <a:pt x="234" y="1168"/>
                    <a:pt x="267" y="1001"/>
                    <a:pt x="334" y="801"/>
                  </a:cubicBezTo>
                  <a:cubicBezTo>
                    <a:pt x="401" y="668"/>
                    <a:pt x="501" y="568"/>
                    <a:pt x="634" y="468"/>
                  </a:cubicBezTo>
                  <a:cubicBezTo>
                    <a:pt x="701" y="434"/>
                    <a:pt x="759" y="418"/>
                    <a:pt x="809" y="418"/>
                  </a:cubicBezTo>
                  <a:cubicBezTo>
                    <a:pt x="859" y="418"/>
                    <a:pt x="901" y="434"/>
                    <a:pt x="934" y="468"/>
                  </a:cubicBezTo>
                  <a:cubicBezTo>
                    <a:pt x="1001" y="601"/>
                    <a:pt x="1034" y="768"/>
                    <a:pt x="1034" y="935"/>
                  </a:cubicBezTo>
                  <a:lnTo>
                    <a:pt x="1034" y="2069"/>
                  </a:lnTo>
                  <a:cubicBezTo>
                    <a:pt x="1034" y="2102"/>
                    <a:pt x="1034" y="2136"/>
                    <a:pt x="1068" y="2136"/>
                  </a:cubicBezTo>
                  <a:lnTo>
                    <a:pt x="1101" y="2136"/>
                  </a:lnTo>
                  <a:lnTo>
                    <a:pt x="1201" y="2069"/>
                  </a:lnTo>
                  <a:cubicBezTo>
                    <a:pt x="1235" y="2069"/>
                    <a:pt x="1268" y="2035"/>
                    <a:pt x="1268" y="2002"/>
                  </a:cubicBezTo>
                  <a:cubicBezTo>
                    <a:pt x="1268" y="2002"/>
                    <a:pt x="1268" y="1969"/>
                    <a:pt x="1268" y="1935"/>
                  </a:cubicBezTo>
                  <a:lnTo>
                    <a:pt x="1301" y="701"/>
                  </a:lnTo>
                  <a:cubicBezTo>
                    <a:pt x="1301" y="568"/>
                    <a:pt x="1268" y="434"/>
                    <a:pt x="1235" y="301"/>
                  </a:cubicBezTo>
                  <a:cubicBezTo>
                    <a:pt x="1235" y="234"/>
                    <a:pt x="1168" y="134"/>
                    <a:pt x="1101" y="67"/>
                  </a:cubicBezTo>
                  <a:cubicBezTo>
                    <a:pt x="1068" y="34"/>
                    <a:pt x="1001" y="1"/>
                    <a:pt x="93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817;p54"/>
            <p:cNvSpPr/>
            <p:nvPr/>
          </p:nvSpPr>
          <p:spPr>
            <a:xfrm>
              <a:off x="3528525" y="1601600"/>
              <a:ext cx="29200" cy="63400"/>
            </a:xfrm>
            <a:custGeom>
              <a:avLst/>
              <a:gdLst/>
              <a:ahLst/>
              <a:cxnLst/>
              <a:rect l="l" t="t" r="r" b="b"/>
              <a:pathLst>
                <a:path w="1168" h="2536" extrusionOk="0">
                  <a:moveTo>
                    <a:pt x="801" y="0"/>
                  </a:moveTo>
                  <a:cubicBezTo>
                    <a:pt x="734" y="0"/>
                    <a:pt x="634" y="33"/>
                    <a:pt x="568" y="100"/>
                  </a:cubicBezTo>
                  <a:cubicBezTo>
                    <a:pt x="467" y="133"/>
                    <a:pt x="401" y="200"/>
                    <a:pt x="334" y="300"/>
                  </a:cubicBezTo>
                  <a:cubicBezTo>
                    <a:pt x="267" y="367"/>
                    <a:pt x="201" y="434"/>
                    <a:pt x="134" y="534"/>
                  </a:cubicBezTo>
                  <a:cubicBezTo>
                    <a:pt x="101" y="600"/>
                    <a:pt x="67" y="701"/>
                    <a:pt x="34" y="801"/>
                  </a:cubicBezTo>
                  <a:cubicBezTo>
                    <a:pt x="34" y="867"/>
                    <a:pt x="0" y="967"/>
                    <a:pt x="0" y="1067"/>
                  </a:cubicBezTo>
                  <a:cubicBezTo>
                    <a:pt x="0" y="1201"/>
                    <a:pt x="34" y="1301"/>
                    <a:pt x="101" y="1401"/>
                  </a:cubicBezTo>
                  <a:cubicBezTo>
                    <a:pt x="149" y="1450"/>
                    <a:pt x="216" y="1481"/>
                    <a:pt x="314" y="1481"/>
                  </a:cubicBezTo>
                  <a:cubicBezTo>
                    <a:pt x="350" y="1481"/>
                    <a:pt x="389" y="1477"/>
                    <a:pt x="434" y="1468"/>
                  </a:cubicBezTo>
                  <a:lnTo>
                    <a:pt x="634" y="1434"/>
                  </a:lnTo>
                  <a:lnTo>
                    <a:pt x="801" y="1434"/>
                  </a:lnTo>
                  <a:cubicBezTo>
                    <a:pt x="834" y="1434"/>
                    <a:pt x="868" y="1434"/>
                    <a:pt x="901" y="1468"/>
                  </a:cubicBezTo>
                  <a:cubicBezTo>
                    <a:pt x="901" y="1501"/>
                    <a:pt x="934" y="1534"/>
                    <a:pt x="934" y="1601"/>
                  </a:cubicBezTo>
                  <a:cubicBezTo>
                    <a:pt x="901" y="1635"/>
                    <a:pt x="901" y="1701"/>
                    <a:pt x="901" y="1735"/>
                  </a:cubicBezTo>
                  <a:cubicBezTo>
                    <a:pt x="868" y="1801"/>
                    <a:pt x="834" y="1835"/>
                    <a:pt x="801" y="1868"/>
                  </a:cubicBezTo>
                  <a:cubicBezTo>
                    <a:pt x="768" y="1935"/>
                    <a:pt x="734" y="1968"/>
                    <a:pt x="701" y="2001"/>
                  </a:cubicBezTo>
                  <a:cubicBezTo>
                    <a:pt x="668" y="2035"/>
                    <a:pt x="634" y="2068"/>
                    <a:pt x="568" y="2102"/>
                  </a:cubicBezTo>
                  <a:cubicBezTo>
                    <a:pt x="534" y="2135"/>
                    <a:pt x="434" y="2168"/>
                    <a:pt x="367" y="2168"/>
                  </a:cubicBezTo>
                  <a:cubicBezTo>
                    <a:pt x="334" y="2168"/>
                    <a:pt x="267" y="2135"/>
                    <a:pt x="234" y="2068"/>
                  </a:cubicBezTo>
                  <a:lnTo>
                    <a:pt x="167" y="2068"/>
                  </a:lnTo>
                  <a:lnTo>
                    <a:pt x="67" y="2102"/>
                  </a:lnTo>
                  <a:cubicBezTo>
                    <a:pt x="34" y="2135"/>
                    <a:pt x="34" y="2168"/>
                    <a:pt x="0" y="2168"/>
                  </a:cubicBezTo>
                  <a:cubicBezTo>
                    <a:pt x="0" y="2202"/>
                    <a:pt x="0" y="2235"/>
                    <a:pt x="0" y="2268"/>
                  </a:cubicBezTo>
                  <a:cubicBezTo>
                    <a:pt x="0" y="2335"/>
                    <a:pt x="0" y="2368"/>
                    <a:pt x="34" y="2435"/>
                  </a:cubicBezTo>
                  <a:cubicBezTo>
                    <a:pt x="67" y="2468"/>
                    <a:pt x="101" y="2502"/>
                    <a:pt x="167" y="2502"/>
                  </a:cubicBezTo>
                  <a:cubicBezTo>
                    <a:pt x="201" y="2535"/>
                    <a:pt x="267" y="2535"/>
                    <a:pt x="334" y="2535"/>
                  </a:cubicBezTo>
                  <a:cubicBezTo>
                    <a:pt x="434" y="2535"/>
                    <a:pt x="501" y="2502"/>
                    <a:pt x="568" y="2435"/>
                  </a:cubicBezTo>
                  <a:cubicBezTo>
                    <a:pt x="668" y="2402"/>
                    <a:pt x="768" y="2335"/>
                    <a:pt x="834" y="2235"/>
                  </a:cubicBezTo>
                  <a:cubicBezTo>
                    <a:pt x="901" y="2168"/>
                    <a:pt x="968" y="2102"/>
                    <a:pt x="1001" y="2001"/>
                  </a:cubicBezTo>
                  <a:cubicBezTo>
                    <a:pt x="1068" y="1901"/>
                    <a:pt x="1101" y="1801"/>
                    <a:pt x="1135" y="1701"/>
                  </a:cubicBezTo>
                  <a:cubicBezTo>
                    <a:pt x="1168" y="1635"/>
                    <a:pt x="1168" y="1534"/>
                    <a:pt x="1168" y="1434"/>
                  </a:cubicBezTo>
                  <a:cubicBezTo>
                    <a:pt x="1168" y="1368"/>
                    <a:pt x="1168" y="1301"/>
                    <a:pt x="1168" y="1234"/>
                  </a:cubicBezTo>
                  <a:cubicBezTo>
                    <a:pt x="1135" y="1168"/>
                    <a:pt x="1101" y="1134"/>
                    <a:pt x="1068" y="1101"/>
                  </a:cubicBezTo>
                  <a:cubicBezTo>
                    <a:pt x="1035" y="1067"/>
                    <a:pt x="1001" y="1034"/>
                    <a:pt x="934" y="1001"/>
                  </a:cubicBezTo>
                  <a:lnTo>
                    <a:pt x="701" y="1001"/>
                  </a:lnTo>
                  <a:lnTo>
                    <a:pt x="501" y="1067"/>
                  </a:lnTo>
                  <a:lnTo>
                    <a:pt x="367" y="1067"/>
                  </a:lnTo>
                  <a:cubicBezTo>
                    <a:pt x="334" y="1067"/>
                    <a:pt x="301" y="1034"/>
                    <a:pt x="301" y="1034"/>
                  </a:cubicBezTo>
                  <a:cubicBezTo>
                    <a:pt x="267" y="967"/>
                    <a:pt x="267" y="934"/>
                    <a:pt x="267" y="901"/>
                  </a:cubicBezTo>
                  <a:cubicBezTo>
                    <a:pt x="267" y="801"/>
                    <a:pt x="301" y="734"/>
                    <a:pt x="367" y="634"/>
                  </a:cubicBezTo>
                  <a:cubicBezTo>
                    <a:pt x="401" y="567"/>
                    <a:pt x="467" y="500"/>
                    <a:pt x="568" y="467"/>
                  </a:cubicBezTo>
                  <a:cubicBezTo>
                    <a:pt x="634" y="400"/>
                    <a:pt x="701" y="400"/>
                    <a:pt x="768" y="400"/>
                  </a:cubicBezTo>
                  <a:cubicBezTo>
                    <a:pt x="801" y="400"/>
                    <a:pt x="868" y="400"/>
                    <a:pt x="868" y="467"/>
                  </a:cubicBezTo>
                  <a:lnTo>
                    <a:pt x="968" y="467"/>
                  </a:lnTo>
                  <a:lnTo>
                    <a:pt x="1068" y="434"/>
                  </a:lnTo>
                  <a:cubicBezTo>
                    <a:pt x="1068" y="400"/>
                    <a:pt x="1101" y="367"/>
                    <a:pt x="1101" y="367"/>
                  </a:cubicBezTo>
                  <a:cubicBezTo>
                    <a:pt x="1135" y="334"/>
                    <a:pt x="1135" y="300"/>
                    <a:pt x="1135" y="267"/>
                  </a:cubicBezTo>
                  <a:cubicBezTo>
                    <a:pt x="1135" y="200"/>
                    <a:pt x="1135" y="167"/>
                    <a:pt x="1101" y="133"/>
                  </a:cubicBezTo>
                  <a:cubicBezTo>
                    <a:pt x="1068" y="67"/>
                    <a:pt x="1035" y="33"/>
                    <a:pt x="968" y="33"/>
                  </a:cubicBezTo>
                  <a:cubicBezTo>
                    <a:pt x="934" y="0"/>
                    <a:pt x="868" y="0"/>
                    <a:pt x="801"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818;p54"/>
            <p:cNvSpPr/>
            <p:nvPr/>
          </p:nvSpPr>
          <p:spPr>
            <a:xfrm>
              <a:off x="3564375" y="1579900"/>
              <a:ext cx="34225" cy="62575"/>
            </a:xfrm>
            <a:custGeom>
              <a:avLst/>
              <a:gdLst/>
              <a:ahLst/>
              <a:cxnLst/>
              <a:rect l="l" t="t" r="r" b="b"/>
              <a:pathLst>
                <a:path w="1369" h="2503" extrusionOk="0">
                  <a:moveTo>
                    <a:pt x="868" y="401"/>
                  </a:moveTo>
                  <a:cubicBezTo>
                    <a:pt x="901" y="401"/>
                    <a:pt x="968" y="434"/>
                    <a:pt x="1002" y="468"/>
                  </a:cubicBezTo>
                  <a:cubicBezTo>
                    <a:pt x="1035" y="501"/>
                    <a:pt x="1068" y="568"/>
                    <a:pt x="1068" y="601"/>
                  </a:cubicBezTo>
                  <a:cubicBezTo>
                    <a:pt x="1102" y="668"/>
                    <a:pt x="1102" y="768"/>
                    <a:pt x="1102" y="835"/>
                  </a:cubicBezTo>
                  <a:lnTo>
                    <a:pt x="1102" y="1001"/>
                  </a:lnTo>
                  <a:lnTo>
                    <a:pt x="1102" y="1202"/>
                  </a:lnTo>
                  <a:cubicBezTo>
                    <a:pt x="1102" y="1302"/>
                    <a:pt x="1068" y="1368"/>
                    <a:pt x="1068" y="1468"/>
                  </a:cubicBezTo>
                  <a:cubicBezTo>
                    <a:pt x="1035" y="1535"/>
                    <a:pt x="1035" y="1635"/>
                    <a:pt x="1002" y="1702"/>
                  </a:cubicBezTo>
                  <a:cubicBezTo>
                    <a:pt x="968" y="1769"/>
                    <a:pt x="901" y="1835"/>
                    <a:pt x="868" y="1902"/>
                  </a:cubicBezTo>
                  <a:cubicBezTo>
                    <a:pt x="801" y="1969"/>
                    <a:pt x="768" y="2036"/>
                    <a:pt x="701" y="2069"/>
                  </a:cubicBezTo>
                  <a:cubicBezTo>
                    <a:pt x="635" y="2102"/>
                    <a:pt x="568" y="2102"/>
                    <a:pt x="501" y="2102"/>
                  </a:cubicBezTo>
                  <a:cubicBezTo>
                    <a:pt x="468" y="2102"/>
                    <a:pt x="434" y="2102"/>
                    <a:pt x="401" y="2036"/>
                  </a:cubicBezTo>
                  <a:cubicBezTo>
                    <a:pt x="334" y="2002"/>
                    <a:pt x="334" y="1969"/>
                    <a:pt x="301" y="1902"/>
                  </a:cubicBezTo>
                  <a:cubicBezTo>
                    <a:pt x="301" y="1835"/>
                    <a:pt x="268" y="1769"/>
                    <a:pt x="268" y="1669"/>
                  </a:cubicBezTo>
                  <a:lnTo>
                    <a:pt x="268" y="1502"/>
                  </a:lnTo>
                  <a:cubicBezTo>
                    <a:pt x="268" y="1435"/>
                    <a:pt x="268" y="1402"/>
                    <a:pt x="268" y="1302"/>
                  </a:cubicBezTo>
                  <a:cubicBezTo>
                    <a:pt x="268" y="1202"/>
                    <a:pt x="301" y="1135"/>
                    <a:pt x="301" y="1035"/>
                  </a:cubicBezTo>
                  <a:cubicBezTo>
                    <a:pt x="334" y="968"/>
                    <a:pt x="368" y="868"/>
                    <a:pt x="401" y="801"/>
                  </a:cubicBezTo>
                  <a:cubicBezTo>
                    <a:pt x="434" y="735"/>
                    <a:pt x="468" y="668"/>
                    <a:pt x="501" y="601"/>
                  </a:cubicBezTo>
                  <a:cubicBezTo>
                    <a:pt x="568" y="534"/>
                    <a:pt x="635" y="501"/>
                    <a:pt x="701" y="434"/>
                  </a:cubicBezTo>
                  <a:cubicBezTo>
                    <a:pt x="735" y="434"/>
                    <a:pt x="801" y="401"/>
                    <a:pt x="868" y="401"/>
                  </a:cubicBezTo>
                  <a:close/>
                  <a:moveTo>
                    <a:pt x="968" y="1"/>
                  </a:moveTo>
                  <a:cubicBezTo>
                    <a:pt x="868" y="1"/>
                    <a:pt x="768" y="34"/>
                    <a:pt x="701" y="67"/>
                  </a:cubicBezTo>
                  <a:cubicBezTo>
                    <a:pt x="568" y="134"/>
                    <a:pt x="501" y="201"/>
                    <a:pt x="401" y="301"/>
                  </a:cubicBezTo>
                  <a:cubicBezTo>
                    <a:pt x="334" y="401"/>
                    <a:pt x="268" y="501"/>
                    <a:pt x="201" y="635"/>
                  </a:cubicBezTo>
                  <a:cubicBezTo>
                    <a:pt x="134" y="735"/>
                    <a:pt x="101" y="868"/>
                    <a:pt x="68" y="1001"/>
                  </a:cubicBezTo>
                  <a:cubicBezTo>
                    <a:pt x="34" y="1135"/>
                    <a:pt x="34" y="1268"/>
                    <a:pt x="1" y="1435"/>
                  </a:cubicBezTo>
                  <a:cubicBezTo>
                    <a:pt x="1" y="1468"/>
                    <a:pt x="1" y="1502"/>
                    <a:pt x="1" y="1535"/>
                  </a:cubicBezTo>
                  <a:lnTo>
                    <a:pt x="1" y="1735"/>
                  </a:lnTo>
                  <a:cubicBezTo>
                    <a:pt x="1" y="1769"/>
                    <a:pt x="1" y="1802"/>
                    <a:pt x="1" y="1835"/>
                  </a:cubicBezTo>
                  <a:cubicBezTo>
                    <a:pt x="1" y="1969"/>
                    <a:pt x="34" y="2069"/>
                    <a:pt x="68" y="2202"/>
                  </a:cubicBezTo>
                  <a:cubicBezTo>
                    <a:pt x="101" y="2269"/>
                    <a:pt x="134" y="2369"/>
                    <a:pt x="201" y="2436"/>
                  </a:cubicBezTo>
                  <a:cubicBezTo>
                    <a:pt x="268" y="2469"/>
                    <a:pt x="334" y="2503"/>
                    <a:pt x="401" y="2503"/>
                  </a:cubicBezTo>
                  <a:cubicBezTo>
                    <a:pt x="501" y="2503"/>
                    <a:pt x="601" y="2469"/>
                    <a:pt x="701" y="2436"/>
                  </a:cubicBezTo>
                  <a:cubicBezTo>
                    <a:pt x="801" y="2369"/>
                    <a:pt x="868" y="2269"/>
                    <a:pt x="968" y="2202"/>
                  </a:cubicBezTo>
                  <a:cubicBezTo>
                    <a:pt x="1035" y="2102"/>
                    <a:pt x="1102" y="2002"/>
                    <a:pt x="1168" y="1869"/>
                  </a:cubicBezTo>
                  <a:cubicBezTo>
                    <a:pt x="1235" y="1735"/>
                    <a:pt x="1268" y="1635"/>
                    <a:pt x="1302" y="1502"/>
                  </a:cubicBezTo>
                  <a:cubicBezTo>
                    <a:pt x="1335" y="1368"/>
                    <a:pt x="1335" y="1202"/>
                    <a:pt x="1368" y="1068"/>
                  </a:cubicBezTo>
                  <a:cubicBezTo>
                    <a:pt x="1368" y="1035"/>
                    <a:pt x="1368" y="1001"/>
                    <a:pt x="1368" y="968"/>
                  </a:cubicBezTo>
                  <a:lnTo>
                    <a:pt x="1368" y="768"/>
                  </a:lnTo>
                  <a:cubicBezTo>
                    <a:pt x="1368" y="735"/>
                    <a:pt x="1368" y="701"/>
                    <a:pt x="1368" y="668"/>
                  </a:cubicBezTo>
                  <a:cubicBezTo>
                    <a:pt x="1368" y="534"/>
                    <a:pt x="1335" y="401"/>
                    <a:pt x="1302" y="301"/>
                  </a:cubicBezTo>
                  <a:cubicBezTo>
                    <a:pt x="1268" y="201"/>
                    <a:pt x="1235" y="134"/>
                    <a:pt x="1168" y="67"/>
                  </a:cubicBezTo>
                  <a:cubicBezTo>
                    <a:pt x="1102" y="34"/>
                    <a:pt x="1035" y="1"/>
                    <a:pt x="968"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819;p54"/>
            <p:cNvSpPr/>
            <p:nvPr/>
          </p:nvSpPr>
          <p:spPr>
            <a:xfrm>
              <a:off x="3606925" y="1544250"/>
              <a:ext cx="6675" cy="79675"/>
            </a:xfrm>
            <a:custGeom>
              <a:avLst/>
              <a:gdLst/>
              <a:ahLst/>
              <a:cxnLst/>
              <a:rect l="l" t="t" r="r" b="b"/>
              <a:pathLst>
                <a:path w="267" h="3187" extrusionOk="0">
                  <a:moveTo>
                    <a:pt x="221" y="1"/>
                  </a:moveTo>
                  <a:cubicBezTo>
                    <a:pt x="209" y="1"/>
                    <a:pt x="200" y="9"/>
                    <a:pt x="200" y="26"/>
                  </a:cubicBezTo>
                  <a:lnTo>
                    <a:pt x="100" y="92"/>
                  </a:lnTo>
                  <a:cubicBezTo>
                    <a:pt x="67" y="92"/>
                    <a:pt x="33" y="126"/>
                    <a:pt x="33" y="159"/>
                  </a:cubicBezTo>
                  <a:cubicBezTo>
                    <a:pt x="33" y="159"/>
                    <a:pt x="33" y="193"/>
                    <a:pt x="33" y="226"/>
                  </a:cubicBezTo>
                  <a:lnTo>
                    <a:pt x="33" y="3095"/>
                  </a:lnTo>
                  <a:cubicBezTo>
                    <a:pt x="0" y="3128"/>
                    <a:pt x="33" y="3161"/>
                    <a:pt x="33" y="3161"/>
                  </a:cubicBezTo>
                  <a:cubicBezTo>
                    <a:pt x="50" y="3178"/>
                    <a:pt x="58" y="3186"/>
                    <a:pt x="67" y="3186"/>
                  </a:cubicBezTo>
                  <a:cubicBezTo>
                    <a:pt x="75" y="3186"/>
                    <a:pt x="83" y="3178"/>
                    <a:pt x="100" y="3161"/>
                  </a:cubicBezTo>
                  <a:lnTo>
                    <a:pt x="200" y="3128"/>
                  </a:lnTo>
                  <a:cubicBezTo>
                    <a:pt x="234" y="3095"/>
                    <a:pt x="234" y="3095"/>
                    <a:pt x="267" y="3061"/>
                  </a:cubicBezTo>
                  <a:cubicBezTo>
                    <a:pt x="267" y="3028"/>
                    <a:pt x="267" y="2995"/>
                    <a:pt x="267" y="2961"/>
                  </a:cubicBezTo>
                  <a:lnTo>
                    <a:pt x="267" y="92"/>
                  </a:lnTo>
                  <a:cubicBezTo>
                    <a:pt x="267" y="59"/>
                    <a:pt x="267" y="26"/>
                    <a:pt x="267" y="26"/>
                  </a:cubicBezTo>
                  <a:cubicBezTo>
                    <a:pt x="250" y="9"/>
                    <a:pt x="234" y="1"/>
                    <a:pt x="221"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820;p54"/>
            <p:cNvSpPr/>
            <p:nvPr/>
          </p:nvSpPr>
          <p:spPr>
            <a:xfrm>
              <a:off x="3622750" y="1546550"/>
              <a:ext cx="32550" cy="63400"/>
            </a:xfrm>
            <a:custGeom>
              <a:avLst/>
              <a:gdLst/>
              <a:ahLst/>
              <a:cxnLst/>
              <a:rect l="l" t="t" r="r" b="b"/>
              <a:pathLst>
                <a:path w="1302" h="2536" extrusionOk="0">
                  <a:moveTo>
                    <a:pt x="801" y="417"/>
                  </a:moveTo>
                  <a:cubicBezTo>
                    <a:pt x="851" y="417"/>
                    <a:pt x="901" y="434"/>
                    <a:pt x="935" y="467"/>
                  </a:cubicBezTo>
                  <a:cubicBezTo>
                    <a:pt x="1035" y="568"/>
                    <a:pt x="1068" y="701"/>
                    <a:pt x="1068" y="834"/>
                  </a:cubicBezTo>
                  <a:lnTo>
                    <a:pt x="268" y="1301"/>
                  </a:lnTo>
                  <a:lnTo>
                    <a:pt x="268" y="1268"/>
                  </a:lnTo>
                  <a:cubicBezTo>
                    <a:pt x="268" y="1201"/>
                    <a:pt x="268" y="1101"/>
                    <a:pt x="301" y="1001"/>
                  </a:cubicBezTo>
                  <a:cubicBezTo>
                    <a:pt x="301" y="934"/>
                    <a:pt x="334" y="868"/>
                    <a:pt x="368" y="768"/>
                  </a:cubicBezTo>
                  <a:cubicBezTo>
                    <a:pt x="401" y="701"/>
                    <a:pt x="434" y="634"/>
                    <a:pt x="501" y="601"/>
                  </a:cubicBezTo>
                  <a:cubicBezTo>
                    <a:pt x="535" y="534"/>
                    <a:pt x="601" y="501"/>
                    <a:pt x="668" y="467"/>
                  </a:cubicBezTo>
                  <a:cubicBezTo>
                    <a:pt x="701" y="434"/>
                    <a:pt x="751" y="417"/>
                    <a:pt x="801" y="417"/>
                  </a:cubicBezTo>
                  <a:close/>
                  <a:moveTo>
                    <a:pt x="935" y="0"/>
                  </a:moveTo>
                  <a:cubicBezTo>
                    <a:pt x="835" y="0"/>
                    <a:pt x="735" y="34"/>
                    <a:pt x="668" y="67"/>
                  </a:cubicBezTo>
                  <a:cubicBezTo>
                    <a:pt x="568" y="134"/>
                    <a:pt x="468" y="201"/>
                    <a:pt x="401" y="301"/>
                  </a:cubicBezTo>
                  <a:cubicBezTo>
                    <a:pt x="301" y="401"/>
                    <a:pt x="234" y="501"/>
                    <a:pt x="201" y="601"/>
                  </a:cubicBezTo>
                  <a:cubicBezTo>
                    <a:pt x="134" y="734"/>
                    <a:pt x="101" y="868"/>
                    <a:pt x="68" y="1001"/>
                  </a:cubicBezTo>
                  <a:cubicBezTo>
                    <a:pt x="34" y="1135"/>
                    <a:pt x="1" y="1268"/>
                    <a:pt x="1" y="1401"/>
                  </a:cubicBezTo>
                  <a:cubicBezTo>
                    <a:pt x="1" y="1568"/>
                    <a:pt x="1" y="1702"/>
                    <a:pt x="1" y="1835"/>
                  </a:cubicBezTo>
                  <a:cubicBezTo>
                    <a:pt x="1" y="1935"/>
                    <a:pt x="34" y="2069"/>
                    <a:pt x="68" y="2202"/>
                  </a:cubicBezTo>
                  <a:cubicBezTo>
                    <a:pt x="68" y="2269"/>
                    <a:pt x="134" y="2369"/>
                    <a:pt x="201" y="2436"/>
                  </a:cubicBezTo>
                  <a:cubicBezTo>
                    <a:pt x="234" y="2469"/>
                    <a:pt x="301" y="2502"/>
                    <a:pt x="401" y="2536"/>
                  </a:cubicBezTo>
                  <a:cubicBezTo>
                    <a:pt x="468" y="2536"/>
                    <a:pt x="568" y="2502"/>
                    <a:pt x="635" y="2436"/>
                  </a:cubicBezTo>
                  <a:cubicBezTo>
                    <a:pt x="735" y="2402"/>
                    <a:pt x="835" y="2335"/>
                    <a:pt x="901" y="2235"/>
                  </a:cubicBezTo>
                  <a:cubicBezTo>
                    <a:pt x="1035" y="2102"/>
                    <a:pt x="1135" y="1935"/>
                    <a:pt x="1202" y="1768"/>
                  </a:cubicBezTo>
                  <a:cubicBezTo>
                    <a:pt x="1235" y="1702"/>
                    <a:pt x="1235" y="1635"/>
                    <a:pt x="1268" y="1568"/>
                  </a:cubicBezTo>
                  <a:cubicBezTo>
                    <a:pt x="1268" y="1535"/>
                    <a:pt x="1268" y="1502"/>
                    <a:pt x="1268" y="1468"/>
                  </a:cubicBezTo>
                  <a:lnTo>
                    <a:pt x="1202" y="1468"/>
                  </a:lnTo>
                  <a:lnTo>
                    <a:pt x="1102" y="1535"/>
                  </a:lnTo>
                  <a:cubicBezTo>
                    <a:pt x="1102" y="1535"/>
                    <a:pt x="1068" y="1568"/>
                    <a:pt x="1068" y="1568"/>
                  </a:cubicBezTo>
                  <a:cubicBezTo>
                    <a:pt x="1035" y="1602"/>
                    <a:pt x="1035" y="1602"/>
                    <a:pt x="1035" y="1635"/>
                  </a:cubicBezTo>
                  <a:cubicBezTo>
                    <a:pt x="1002" y="1735"/>
                    <a:pt x="935" y="1802"/>
                    <a:pt x="901" y="1868"/>
                  </a:cubicBezTo>
                  <a:cubicBezTo>
                    <a:pt x="835" y="1969"/>
                    <a:pt x="768" y="2035"/>
                    <a:pt x="668" y="2069"/>
                  </a:cubicBezTo>
                  <a:cubicBezTo>
                    <a:pt x="618" y="2102"/>
                    <a:pt x="568" y="2119"/>
                    <a:pt x="522" y="2119"/>
                  </a:cubicBezTo>
                  <a:cubicBezTo>
                    <a:pt x="476" y="2119"/>
                    <a:pt x="434" y="2102"/>
                    <a:pt x="401" y="2069"/>
                  </a:cubicBezTo>
                  <a:cubicBezTo>
                    <a:pt x="301" y="1969"/>
                    <a:pt x="234" y="1802"/>
                    <a:pt x="268" y="1668"/>
                  </a:cubicBezTo>
                  <a:lnTo>
                    <a:pt x="268" y="1635"/>
                  </a:lnTo>
                  <a:lnTo>
                    <a:pt x="1235" y="1068"/>
                  </a:lnTo>
                  <a:cubicBezTo>
                    <a:pt x="1268" y="1068"/>
                    <a:pt x="1268" y="1035"/>
                    <a:pt x="1302" y="1001"/>
                  </a:cubicBezTo>
                  <a:cubicBezTo>
                    <a:pt x="1302" y="968"/>
                    <a:pt x="1302" y="934"/>
                    <a:pt x="1302" y="901"/>
                  </a:cubicBezTo>
                  <a:lnTo>
                    <a:pt x="1302" y="801"/>
                  </a:lnTo>
                  <a:cubicBezTo>
                    <a:pt x="1302" y="634"/>
                    <a:pt x="1302" y="501"/>
                    <a:pt x="1268" y="367"/>
                  </a:cubicBezTo>
                  <a:cubicBezTo>
                    <a:pt x="1235" y="267"/>
                    <a:pt x="1202" y="167"/>
                    <a:pt x="1135" y="101"/>
                  </a:cubicBezTo>
                  <a:cubicBezTo>
                    <a:pt x="1068" y="34"/>
                    <a:pt x="1002" y="0"/>
                    <a:pt x="935"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821;p54"/>
            <p:cNvSpPr/>
            <p:nvPr/>
          </p:nvSpPr>
          <p:spPr>
            <a:xfrm>
              <a:off x="3721150" y="939625"/>
              <a:ext cx="930700" cy="627075"/>
            </a:xfrm>
            <a:custGeom>
              <a:avLst/>
              <a:gdLst/>
              <a:ahLst/>
              <a:cxnLst/>
              <a:rect l="l" t="t" r="r" b="b"/>
              <a:pathLst>
                <a:path w="37228" h="25083" extrusionOk="0">
                  <a:moveTo>
                    <a:pt x="36942" y="1"/>
                  </a:moveTo>
                  <a:cubicBezTo>
                    <a:pt x="36861" y="1"/>
                    <a:pt x="36766" y="30"/>
                    <a:pt x="36660" y="93"/>
                  </a:cubicBezTo>
                  <a:lnTo>
                    <a:pt x="568" y="20942"/>
                  </a:lnTo>
                  <a:cubicBezTo>
                    <a:pt x="234" y="21142"/>
                    <a:pt x="34" y="21509"/>
                    <a:pt x="1" y="21909"/>
                  </a:cubicBezTo>
                  <a:lnTo>
                    <a:pt x="1" y="24678"/>
                  </a:lnTo>
                  <a:cubicBezTo>
                    <a:pt x="1" y="24939"/>
                    <a:pt x="137" y="25082"/>
                    <a:pt x="323" y="25082"/>
                  </a:cubicBezTo>
                  <a:cubicBezTo>
                    <a:pt x="399" y="25082"/>
                    <a:pt x="482" y="25059"/>
                    <a:pt x="568" y="25011"/>
                  </a:cubicBezTo>
                  <a:lnTo>
                    <a:pt x="36660" y="4163"/>
                  </a:lnTo>
                  <a:cubicBezTo>
                    <a:pt x="36994" y="3930"/>
                    <a:pt x="37228" y="3563"/>
                    <a:pt x="37228" y="3196"/>
                  </a:cubicBezTo>
                  <a:lnTo>
                    <a:pt x="37228" y="394"/>
                  </a:lnTo>
                  <a:cubicBezTo>
                    <a:pt x="37228" y="142"/>
                    <a:pt x="37118" y="1"/>
                    <a:pt x="369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822;p54"/>
            <p:cNvSpPr/>
            <p:nvPr/>
          </p:nvSpPr>
          <p:spPr>
            <a:xfrm>
              <a:off x="3752025" y="1456025"/>
              <a:ext cx="54225" cy="61350"/>
            </a:xfrm>
            <a:custGeom>
              <a:avLst/>
              <a:gdLst/>
              <a:ahLst/>
              <a:cxnLst/>
              <a:rect l="l" t="t" r="r" b="b"/>
              <a:pathLst>
                <a:path w="2169" h="2454" extrusionOk="0">
                  <a:moveTo>
                    <a:pt x="1258" y="338"/>
                  </a:moveTo>
                  <a:cubicBezTo>
                    <a:pt x="1290" y="338"/>
                    <a:pt x="1312" y="352"/>
                    <a:pt x="1334" y="352"/>
                  </a:cubicBezTo>
                  <a:cubicBezTo>
                    <a:pt x="1435" y="486"/>
                    <a:pt x="1501" y="653"/>
                    <a:pt x="1501" y="819"/>
                  </a:cubicBezTo>
                  <a:cubicBezTo>
                    <a:pt x="1468" y="1320"/>
                    <a:pt x="1234" y="1787"/>
                    <a:pt x="834" y="2087"/>
                  </a:cubicBezTo>
                  <a:cubicBezTo>
                    <a:pt x="763" y="2111"/>
                    <a:pt x="693" y="2134"/>
                    <a:pt x="622" y="2134"/>
                  </a:cubicBezTo>
                  <a:cubicBezTo>
                    <a:pt x="593" y="2134"/>
                    <a:pt x="563" y="2130"/>
                    <a:pt x="534" y="2120"/>
                  </a:cubicBezTo>
                  <a:cubicBezTo>
                    <a:pt x="400" y="1987"/>
                    <a:pt x="334" y="1820"/>
                    <a:pt x="367" y="1653"/>
                  </a:cubicBezTo>
                  <a:cubicBezTo>
                    <a:pt x="367" y="1153"/>
                    <a:pt x="601" y="686"/>
                    <a:pt x="1001" y="419"/>
                  </a:cubicBezTo>
                  <a:cubicBezTo>
                    <a:pt x="1068" y="352"/>
                    <a:pt x="1134" y="352"/>
                    <a:pt x="1201" y="352"/>
                  </a:cubicBezTo>
                  <a:cubicBezTo>
                    <a:pt x="1223" y="341"/>
                    <a:pt x="1242" y="338"/>
                    <a:pt x="1258" y="338"/>
                  </a:cubicBezTo>
                  <a:close/>
                  <a:moveTo>
                    <a:pt x="1197" y="1"/>
                  </a:moveTo>
                  <a:cubicBezTo>
                    <a:pt x="1069" y="1"/>
                    <a:pt x="947" y="44"/>
                    <a:pt x="834" y="119"/>
                  </a:cubicBezTo>
                  <a:cubicBezTo>
                    <a:pt x="334" y="453"/>
                    <a:pt x="34" y="1020"/>
                    <a:pt x="0" y="1653"/>
                  </a:cubicBezTo>
                  <a:cubicBezTo>
                    <a:pt x="0" y="1954"/>
                    <a:pt x="100" y="2220"/>
                    <a:pt x="334" y="2387"/>
                  </a:cubicBezTo>
                  <a:cubicBezTo>
                    <a:pt x="434" y="2454"/>
                    <a:pt x="534" y="2454"/>
                    <a:pt x="601" y="2454"/>
                  </a:cubicBezTo>
                  <a:cubicBezTo>
                    <a:pt x="734" y="2454"/>
                    <a:pt x="867" y="2421"/>
                    <a:pt x="1001" y="2354"/>
                  </a:cubicBezTo>
                  <a:cubicBezTo>
                    <a:pt x="1168" y="2220"/>
                    <a:pt x="1334" y="2054"/>
                    <a:pt x="1468" y="1854"/>
                  </a:cubicBezTo>
                  <a:lnTo>
                    <a:pt x="1902" y="2187"/>
                  </a:lnTo>
                  <a:cubicBezTo>
                    <a:pt x="1902" y="2220"/>
                    <a:pt x="1935" y="2220"/>
                    <a:pt x="2002" y="2220"/>
                  </a:cubicBezTo>
                  <a:cubicBezTo>
                    <a:pt x="2035" y="2220"/>
                    <a:pt x="2102" y="2187"/>
                    <a:pt x="2135" y="2154"/>
                  </a:cubicBezTo>
                  <a:cubicBezTo>
                    <a:pt x="2168" y="2087"/>
                    <a:pt x="2168" y="1987"/>
                    <a:pt x="2102" y="1920"/>
                  </a:cubicBezTo>
                  <a:lnTo>
                    <a:pt x="1635" y="1587"/>
                  </a:lnTo>
                  <a:cubicBezTo>
                    <a:pt x="1768" y="1320"/>
                    <a:pt x="1801" y="1086"/>
                    <a:pt x="1835" y="819"/>
                  </a:cubicBezTo>
                  <a:cubicBezTo>
                    <a:pt x="1835" y="519"/>
                    <a:pt x="1701" y="252"/>
                    <a:pt x="1501" y="86"/>
                  </a:cubicBezTo>
                  <a:cubicBezTo>
                    <a:pt x="1399" y="27"/>
                    <a:pt x="1297" y="1"/>
                    <a:pt x="119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823;p54"/>
            <p:cNvSpPr/>
            <p:nvPr/>
          </p:nvSpPr>
          <p:spPr>
            <a:xfrm>
              <a:off x="3842925" y="1431675"/>
              <a:ext cx="3350" cy="39850"/>
            </a:xfrm>
            <a:custGeom>
              <a:avLst/>
              <a:gdLst/>
              <a:ahLst/>
              <a:cxnLst/>
              <a:rect l="l" t="t" r="r" b="b"/>
              <a:pathLst>
                <a:path w="134" h="1594" extrusionOk="0">
                  <a:moveTo>
                    <a:pt x="104" y="1"/>
                  </a:moveTo>
                  <a:cubicBezTo>
                    <a:pt x="100" y="1"/>
                    <a:pt x="100" y="9"/>
                    <a:pt x="100" y="26"/>
                  </a:cubicBezTo>
                  <a:lnTo>
                    <a:pt x="33" y="59"/>
                  </a:lnTo>
                  <a:cubicBezTo>
                    <a:pt x="0" y="59"/>
                    <a:pt x="0" y="59"/>
                    <a:pt x="0" y="92"/>
                  </a:cubicBezTo>
                  <a:cubicBezTo>
                    <a:pt x="0" y="92"/>
                    <a:pt x="0" y="126"/>
                    <a:pt x="0" y="126"/>
                  </a:cubicBezTo>
                  <a:lnTo>
                    <a:pt x="0" y="1560"/>
                  </a:lnTo>
                  <a:cubicBezTo>
                    <a:pt x="0" y="1593"/>
                    <a:pt x="0" y="1593"/>
                    <a:pt x="0" y="1593"/>
                  </a:cubicBezTo>
                  <a:lnTo>
                    <a:pt x="33" y="1593"/>
                  </a:lnTo>
                  <a:lnTo>
                    <a:pt x="100" y="1560"/>
                  </a:lnTo>
                  <a:cubicBezTo>
                    <a:pt x="100" y="1527"/>
                    <a:pt x="100" y="1527"/>
                    <a:pt x="134" y="1527"/>
                  </a:cubicBezTo>
                  <a:cubicBezTo>
                    <a:pt x="134" y="1493"/>
                    <a:pt x="134" y="1460"/>
                    <a:pt x="134" y="1460"/>
                  </a:cubicBezTo>
                  <a:lnTo>
                    <a:pt x="134" y="59"/>
                  </a:lnTo>
                  <a:lnTo>
                    <a:pt x="134" y="26"/>
                  </a:lnTo>
                  <a:cubicBezTo>
                    <a:pt x="117" y="9"/>
                    <a:pt x="109" y="1"/>
                    <a:pt x="10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824;p54"/>
            <p:cNvSpPr/>
            <p:nvPr/>
          </p:nvSpPr>
          <p:spPr>
            <a:xfrm>
              <a:off x="3853750" y="1428975"/>
              <a:ext cx="19200" cy="35875"/>
            </a:xfrm>
            <a:custGeom>
              <a:avLst/>
              <a:gdLst/>
              <a:ahLst/>
              <a:cxnLst/>
              <a:rect l="l" t="t" r="r" b="b"/>
              <a:pathLst>
                <a:path w="768" h="1435" extrusionOk="0">
                  <a:moveTo>
                    <a:pt x="534" y="0"/>
                  </a:moveTo>
                  <a:cubicBezTo>
                    <a:pt x="501" y="0"/>
                    <a:pt x="434" y="33"/>
                    <a:pt x="401" y="67"/>
                  </a:cubicBezTo>
                  <a:cubicBezTo>
                    <a:pt x="334" y="100"/>
                    <a:pt x="268" y="134"/>
                    <a:pt x="234" y="200"/>
                  </a:cubicBezTo>
                  <a:cubicBezTo>
                    <a:pt x="201" y="234"/>
                    <a:pt x="168" y="300"/>
                    <a:pt x="134" y="367"/>
                  </a:cubicBezTo>
                  <a:lnTo>
                    <a:pt x="134" y="300"/>
                  </a:lnTo>
                  <a:cubicBezTo>
                    <a:pt x="134" y="267"/>
                    <a:pt x="168" y="267"/>
                    <a:pt x="134" y="267"/>
                  </a:cubicBezTo>
                  <a:lnTo>
                    <a:pt x="101" y="267"/>
                  </a:lnTo>
                  <a:lnTo>
                    <a:pt x="67" y="300"/>
                  </a:lnTo>
                  <a:cubicBezTo>
                    <a:pt x="34" y="300"/>
                    <a:pt x="34" y="300"/>
                    <a:pt x="34" y="334"/>
                  </a:cubicBezTo>
                  <a:cubicBezTo>
                    <a:pt x="34" y="334"/>
                    <a:pt x="34" y="367"/>
                    <a:pt x="34" y="367"/>
                  </a:cubicBezTo>
                  <a:lnTo>
                    <a:pt x="34" y="1401"/>
                  </a:lnTo>
                  <a:cubicBezTo>
                    <a:pt x="1" y="1401"/>
                    <a:pt x="1" y="1401"/>
                    <a:pt x="34" y="1434"/>
                  </a:cubicBezTo>
                  <a:lnTo>
                    <a:pt x="67" y="1434"/>
                  </a:lnTo>
                  <a:lnTo>
                    <a:pt x="101" y="1401"/>
                  </a:lnTo>
                  <a:cubicBezTo>
                    <a:pt x="134" y="1401"/>
                    <a:pt x="134" y="1368"/>
                    <a:pt x="134" y="1368"/>
                  </a:cubicBezTo>
                  <a:cubicBezTo>
                    <a:pt x="134" y="1334"/>
                    <a:pt x="134" y="1334"/>
                    <a:pt x="134" y="1301"/>
                  </a:cubicBezTo>
                  <a:lnTo>
                    <a:pt x="134" y="734"/>
                  </a:lnTo>
                  <a:cubicBezTo>
                    <a:pt x="134" y="634"/>
                    <a:pt x="168" y="534"/>
                    <a:pt x="201" y="434"/>
                  </a:cubicBezTo>
                  <a:cubicBezTo>
                    <a:pt x="234" y="367"/>
                    <a:pt x="301" y="300"/>
                    <a:pt x="368" y="267"/>
                  </a:cubicBezTo>
                  <a:cubicBezTo>
                    <a:pt x="401" y="250"/>
                    <a:pt x="434" y="242"/>
                    <a:pt x="464" y="242"/>
                  </a:cubicBezTo>
                  <a:cubicBezTo>
                    <a:pt x="493" y="242"/>
                    <a:pt x="518" y="250"/>
                    <a:pt x="534" y="267"/>
                  </a:cubicBezTo>
                  <a:cubicBezTo>
                    <a:pt x="601" y="334"/>
                    <a:pt x="601" y="400"/>
                    <a:pt x="601" y="467"/>
                  </a:cubicBezTo>
                  <a:lnTo>
                    <a:pt x="601" y="1068"/>
                  </a:lnTo>
                  <a:cubicBezTo>
                    <a:pt x="601" y="1068"/>
                    <a:pt x="601" y="1068"/>
                    <a:pt x="601" y="1101"/>
                  </a:cubicBezTo>
                  <a:lnTo>
                    <a:pt x="635" y="1101"/>
                  </a:lnTo>
                  <a:lnTo>
                    <a:pt x="701" y="1068"/>
                  </a:lnTo>
                  <a:cubicBezTo>
                    <a:pt x="701" y="1034"/>
                    <a:pt x="735" y="1034"/>
                    <a:pt x="735" y="1034"/>
                  </a:cubicBezTo>
                  <a:cubicBezTo>
                    <a:pt x="735" y="1001"/>
                    <a:pt x="735" y="1001"/>
                    <a:pt x="735" y="967"/>
                  </a:cubicBezTo>
                  <a:lnTo>
                    <a:pt x="768" y="334"/>
                  </a:lnTo>
                  <a:cubicBezTo>
                    <a:pt x="768" y="267"/>
                    <a:pt x="735" y="200"/>
                    <a:pt x="735" y="134"/>
                  </a:cubicBezTo>
                  <a:cubicBezTo>
                    <a:pt x="701" y="100"/>
                    <a:pt x="701" y="67"/>
                    <a:pt x="668" y="33"/>
                  </a:cubicBezTo>
                  <a:cubicBezTo>
                    <a:pt x="635" y="0"/>
                    <a:pt x="568" y="0"/>
                    <a:pt x="5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825;p54"/>
            <p:cNvSpPr/>
            <p:nvPr/>
          </p:nvSpPr>
          <p:spPr>
            <a:xfrm>
              <a:off x="3876275" y="1417300"/>
              <a:ext cx="17525" cy="33175"/>
            </a:xfrm>
            <a:custGeom>
              <a:avLst/>
              <a:gdLst/>
              <a:ahLst/>
              <a:cxnLst/>
              <a:rect l="l" t="t" r="r" b="b"/>
              <a:pathLst>
                <a:path w="701" h="1327" extrusionOk="0">
                  <a:moveTo>
                    <a:pt x="501" y="0"/>
                  </a:moveTo>
                  <a:cubicBezTo>
                    <a:pt x="434" y="33"/>
                    <a:pt x="401" y="33"/>
                    <a:pt x="334" y="67"/>
                  </a:cubicBezTo>
                  <a:cubicBezTo>
                    <a:pt x="301" y="100"/>
                    <a:pt x="234" y="134"/>
                    <a:pt x="201" y="167"/>
                  </a:cubicBezTo>
                  <a:cubicBezTo>
                    <a:pt x="167" y="200"/>
                    <a:pt x="134" y="267"/>
                    <a:pt x="100" y="300"/>
                  </a:cubicBezTo>
                  <a:cubicBezTo>
                    <a:pt x="67" y="367"/>
                    <a:pt x="67" y="400"/>
                    <a:pt x="34" y="434"/>
                  </a:cubicBezTo>
                  <a:cubicBezTo>
                    <a:pt x="34" y="500"/>
                    <a:pt x="34" y="534"/>
                    <a:pt x="34" y="601"/>
                  </a:cubicBezTo>
                  <a:cubicBezTo>
                    <a:pt x="34" y="634"/>
                    <a:pt x="67" y="701"/>
                    <a:pt x="100" y="767"/>
                  </a:cubicBezTo>
                  <a:lnTo>
                    <a:pt x="301" y="767"/>
                  </a:lnTo>
                  <a:lnTo>
                    <a:pt x="401" y="734"/>
                  </a:lnTo>
                  <a:cubicBezTo>
                    <a:pt x="417" y="717"/>
                    <a:pt x="434" y="709"/>
                    <a:pt x="451" y="709"/>
                  </a:cubicBezTo>
                  <a:cubicBezTo>
                    <a:pt x="467" y="709"/>
                    <a:pt x="484" y="717"/>
                    <a:pt x="501" y="734"/>
                  </a:cubicBezTo>
                  <a:cubicBezTo>
                    <a:pt x="501" y="717"/>
                    <a:pt x="509" y="709"/>
                    <a:pt x="522" y="709"/>
                  </a:cubicBezTo>
                  <a:cubicBezTo>
                    <a:pt x="534" y="709"/>
                    <a:pt x="551" y="717"/>
                    <a:pt x="567" y="734"/>
                  </a:cubicBezTo>
                  <a:cubicBezTo>
                    <a:pt x="567" y="734"/>
                    <a:pt x="567" y="767"/>
                    <a:pt x="567" y="801"/>
                  </a:cubicBezTo>
                  <a:cubicBezTo>
                    <a:pt x="534" y="834"/>
                    <a:pt x="534" y="867"/>
                    <a:pt x="501" y="867"/>
                  </a:cubicBezTo>
                  <a:cubicBezTo>
                    <a:pt x="501" y="901"/>
                    <a:pt x="467" y="934"/>
                    <a:pt x="467" y="967"/>
                  </a:cubicBezTo>
                  <a:cubicBezTo>
                    <a:pt x="434" y="967"/>
                    <a:pt x="434" y="1001"/>
                    <a:pt x="401" y="1034"/>
                  </a:cubicBezTo>
                  <a:cubicBezTo>
                    <a:pt x="367" y="1034"/>
                    <a:pt x="367" y="1068"/>
                    <a:pt x="334" y="1068"/>
                  </a:cubicBezTo>
                  <a:cubicBezTo>
                    <a:pt x="301" y="1101"/>
                    <a:pt x="267" y="1101"/>
                    <a:pt x="201" y="1134"/>
                  </a:cubicBezTo>
                  <a:cubicBezTo>
                    <a:pt x="167" y="1134"/>
                    <a:pt x="167" y="1101"/>
                    <a:pt x="134" y="1101"/>
                  </a:cubicBezTo>
                  <a:lnTo>
                    <a:pt x="100" y="1101"/>
                  </a:lnTo>
                  <a:lnTo>
                    <a:pt x="34" y="1134"/>
                  </a:lnTo>
                  <a:cubicBezTo>
                    <a:pt x="0" y="1134"/>
                    <a:pt x="0" y="1134"/>
                    <a:pt x="0" y="1168"/>
                  </a:cubicBezTo>
                  <a:cubicBezTo>
                    <a:pt x="0" y="1168"/>
                    <a:pt x="0" y="1201"/>
                    <a:pt x="0" y="1201"/>
                  </a:cubicBezTo>
                  <a:cubicBezTo>
                    <a:pt x="0" y="1234"/>
                    <a:pt x="0" y="1268"/>
                    <a:pt x="34" y="1268"/>
                  </a:cubicBezTo>
                  <a:cubicBezTo>
                    <a:pt x="34" y="1301"/>
                    <a:pt x="67" y="1301"/>
                    <a:pt x="100" y="1301"/>
                  </a:cubicBezTo>
                  <a:cubicBezTo>
                    <a:pt x="117" y="1318"/>
                    <a:pt x="134" y="1326"/>
                    <a:pt x="151" y="1326"/>
                  </a:cubicBezTo>
                  <a:cubicBezTo>
                    <a:pt x="167" y="1326"/>
                    <a:pt x="184" y="1318"/>
                    <a:pt x="201" y="1301"/>
                  </a:cubicBezTo>
                  <a:cubicBezTo>
                    <a:pt x="267" y="1301"/>
                    <a:pt x="301" y="1268"/>
                    <a:pt x="334" y="1268"/>
                  </a:cubicBezTo>
                  <a:cubicBezTo>
                    <a:pt x="401" y="1234"/>
                    <a:pt x="434" y="1201"/>
                    <a:pt x="501" y="1134"/>
                  </a:cubicBezTo>
                  <a:cubicBezTo>
                    <a:pt x="534" y="1101"/>
                    <a:pt x="567" y="1068"/>
                    <a:pt x="601" y="1001"/>
                  </a:cubicBezTo>
                  <a:cubicBezTo>
                    <a:pt x="634" y="967"/>
                    <a:pt x="634" y="901"/>
                    <a:pt x="668" y="867"/>
                  </a:cubicBezTo>
                  <a:cubicBezTo>
                    <a:pt x="668" y="834"/>
                    <a:pt x="701" y="767"/>
                    <a:pt x="701" y="734"/>
                  </a:cubicBezTo>
                  <a:cubicBezTo>
                    <a:pt x="701" y="701"/>
                    <a:pt x="701" y="667"/>
                    <a:pt x="701" y="634"/>
                  </a:cubicBezTo>
                  <a:cubicBezTo>
                    <a:pt x="668" y="601"/>
                    <a:pt x="668" y="567"/>
                    <a:pt x="634" y="567"/>
                  </a:cubicBezTo>
                  <a:cubicBezTo>
                    <a:pt x="634" y="534"/>
                    <a:pt x="601" y="534"/>
                    <a:pt x="567" y="534"/>
                  </a:cubicBezTo>
                  <a:cubicBezTo>
                    <a:pt x="551" y="517"/>
                    <a:pt x="526" y="509"/>
                    <a:pt x="501" y="509"/>
                  </a:cubicBezTo>
                  <a:cubicBezTo>
                    <a:pt x="476" y="509"/>
                    <a:pt x="451" y="517"/>
                    <a:pt x="434" y="534"/>
                  </a:cubicBezTo>
                  <a:lnTo>
                    <a:pt x="301" y="567"/>
                  </a:lnTo>
                  <a:lnTo>
                    <a:pt x="201" y="567"/>
                  </a:lnTo>
                  <a:cubicBezTo>
                    <a:pt x="201" y="534"/>
                    <a:pt x="201" y="500"/>
                    <a:pt x="201" y="500"/>
                  </a:cubicBezTo>
                  <a:cubicBezTo>
                    <a:pt x="201" y="434"/>
                    <a:pt x="201" y="400"/>
                    <a:pt x="234" y="367"/>
                  </a:cubicBezTo>
                  <a:cubicBezTo>
                    <a:pt x="267" y="334"/>
                    <a:pt x="301" y="300"/>
                    <a:pt x="367" y="267"/>
                  </a:cubicBezTo>
                  <a:cubicBezTo>
                    <a:pt x="401" y="234"/>
                    <a:pt x="434" y="234"/>
                    <a:pt x="467" y="234"/>
                  </a:cubicBezTo>
                  <a:cubicBezTo>
                    <a:pt x="479" y="222"/>
                    <a:pt x="490" y="219"/>
                    <a:pt x="500" y="219"/>
                  </a:cubicBezTo>
                  <a:cubicBezTo>
                    <a:pt x="519" y="219"/>
                    <a:pt x="534" y="234"/>
                    <a:pt x="534" y="234"/>
                  </a:cubicBezTo>
                  <a:lnTo>
                    <a:pt x="601" y="234"/>
                  </a:lnTo>
                  <a:lnTo>
                    <a:pt x="634" y="200"/>
                  </a:lnTo>
                  <a:cubicBezTo>
                    <a:pt x="668" y="200"/>
                    <a:pt x="668" y="200"/>
                    <a:pt x="668" y="167"/>
                  </a:cubicBezTo>
                  <a:cubicBezTo>
                    <a:pt x="668" y="167"/>
                    <a:pt x="668" y="134"/>
                    <a:pt x="668" y="134"/>
                  </a:cubicBezTo>
                  <a:cubicBezTo>
                    <a:pt x="668" y="100"/>
                    <a:pt x="668" y="67"/>
                    <a:pt x="634" y="67"/>
                  </a:cubicBezTo>
                  <a:cubicBezTo>
                    <a:pt x="634" y="33"/>
                    <a:pt x="601" y="33"/>
                    <a:pt x="6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826;p54"/>
            <p:cNvSpPr/>
            <p:nvPr/>
          </p:nvSpPr>
          <p:spPr>
            <a:xfrm>
              <a:off x="3899625" y="1403125"/>
              <a:ext cx="18375" cy="45875"/>
            </a:xfrm>
            <a:custGeom>
              <a:avLst/>
              <a:gdLst/>
              <a:ahLst/>
              <a:cxnLst/>
              <a:rect l="l" t="t" r="r" b="b"/>
              <a:pathLst>
                <a:path w="735" h="1835" extrusionOk="0">
                  <a:moveTo>
                    <a:pt x="451" y="242"/>
                  </a:moveTo>
                  <a:cubicBezTo>
                    <a:pt x="476" y="242"/>
                    <a:pt x="501" y="250"/>
                    <a:pt x="534" y="267"/>
                  </a:cubicBezTo>
                  <a:cubicBezTo>
                    <a:pt x="567" y="300"/>
                    <a:pt x="601" y="400"/>
                    <a:pt x="601" y="467"/>
                  </a:cubicBezTo>
                  <a:cubicBezTo>
                    <a:pt x="601" y="500"/>
                    <a:pt x="601" y="534"/>
                    <a:pt x="601" y="600"/>
                  </a:cubicBezTo>
                  <a:cubicBezTo>
                    <a:pt x="601" y="701"/>
                    <a:pt x="567" y="801"/>
                    <a:pt x="534" y="867"/>
                  </a:cubicBezTo>
                  <a:cubicBezTo>
                    <a:pt x="501" y="967"/>
                    <a:pt x="434" y="1034"/>
                    <a:pt x="367" y="1067"/>
                  </a:cubicBezTo>
                  <a:cubicBezTo>
                    <a:pt x="334" y="1084"/>
                    <a:pt x="301" y="1092"/>
                    <a:pt x="267" y="1092"/>
                  </a:cubicBezTo>
                  <a:cubicBezTo>
                    <a:pt x="234" y="1092"/>
                    <a:pt x="201" y="1084"/>
                    <a:pt x="167" y="1067"/>
                  </a:cubicBezTo>
                  <a:cubicBezTo>
                    <a:pt x="134" y="1034"/>
                    <a:pt x="100" y="934"/>
                    <a:pt x="100" y="867"/>
                  </a:cubicBezTo>
                  <a:cubicBezTo>
                    <a:pt x="100" y="834"/>
                    <a:pt x="100" y="801"/>
                    <a:pt x="100" y="801"/>
                  </a:cubicBezTo>
                  <a:cubicBezTo>
                    <a:pt x="100" y="767"/>
                    <a:pt x="100" y="734"/>
                    <a:pt x="100" y="701"/>
                  </a:cubicBezTo>
                  <a:cubicBezTo>
                    <a:pt x="100" y="600"/>
                    <a:pt x="134" y="534"/>
                    <a:pt x="201" y="434"/>
                  </a:cubicBezTo>
                  <a:cubicBezTo>
                    <a:pt x="234" y="367"/>
                    <a:pt x="267" y="300"/>
                    <a:pt x="367" y="267"/>
                  </a:cubicBezTo>
                  <a:cubicBezTo>
                    <a:pt x="401" y="250"/>
                    <a:pt x="426" y="242"/>
                    <a:pt x="451" y="242"/>
                  </a:cubicBezTo>
                  <a:close/>
                  <a:moveTo>
                    <a:pt x="501" y="0"/>
                  </a:moveTo>
                  <a:cubicBezTo>
                    <a:pt x="467" y="0"/>
                    <a:pt x="401" y="33"/>
                    <a:pt x="367" y="67"/>
                  </a:cubicBezTo>
                  <a:cubicBezTo>
                    <a:pt x="301" y="100"/>
                    <a:pt x="234" y="133"/>
                    <a:pt x="201" y="200"/>
                  </a:cubicBezTo>
                  <a:cubicBezTo>
                    <a:pt x="167" y="234"/>
                    <a:pt x="134" y="300"/>
                    <a:pt x="100" y="334"/>
                  </a:cubicBezTo>
                  <a:lnTo>
                    <a:pt x="100" y="267"/>
                  </a:lnTo>
                  <a:cubicBezTo>
                    <a:pt x="134" y="267"/>
                    <a:pt x="134" y="267"/>
                    <a:pt x="100" y="234"/>
                  </a:cubicBezTo>
                  <a:lnTo>
                    <a:pt x="34" y="267"/>
                  </a:lnTo>
                  <a:cubicBezTo>
                    <a:pt x="0" y="300"/>
                    <a:pt x="0" y="300"/>
                    <a:pt x="0" y="300"/>
                  </a:cubicBezTo>
                  <a:cubicBezTo>
                    <a:pt x="0" y="334"/>
                    <a:pt x="0" y="334"/>
                    <a:pt x="0" y="367"/>
                  </a:cubicBezTo>
                  <a:lnTo>
                    <a:pt x="0" y="1801"/>
                  </a:lnTo>
                  <a:cubicBezTo>
                    <a:pt x="0" y="1801"/>
                    <a:pt x="0" y="1835"/>
                    <a:pt x="0" y="1835"/>
                  </a:cubicBezTo>
                  <a:lnTo>
                    <a:pt x="34" y="1835"/>
                  </a:lnTo>
                  <a:lnTo>
                    <a:pt x="100" y="1801"/>
                  </a:lnTo>
                  <a:cubicBezTo>
                    <a:pt x="100" y="1801"/>
                    <a:pt x="100" y="1768"/>
                    <a:pt x="100" y="1768"/>
                  </a:cubicBezTo>
                  <a:cubicBezTo>
                    <a:pt x="134" y="1768"/>
                    <a:pt x="134" y="1735"/>
                    <a:pt x="100" y="1735"/>
                  </a:cubicBezTo>
                  <a:lnTo>
                    <a:pt x="100" y="1234"/>
                  </a:lnTo>
                  <a:cubicBezTo>
                    <a:pt x="134" y="1268"/>
                    <a:pt x="167" y="1268"/>
                    <a:pt x="201" y="1301"/>
                  </a:cubicBezTo>
                  <a:cubicBezTo>
                    <a:pt x="267" y="1301"/>
                    <a:pt x="334" y="1268"/>
                    <a:pt x="367" y="1234"/>
                  </a:cubicBezTo>
                  <a:cubicBezTo>
                    <a:pt x="434" y="1201"/>
                    <a:pt x="467" y="1168"/>
                    <a:pt x="501" y="1101"/>
                  </a:cubicBezTo>
                  <a:cubicBezTo>
                    <a:pt x="567" y="1067"/>
                    <a:pt x="601" y="1001"/>
                    <a:pt x="634" y="934"/>
                  </a:cubicBezTo>
                  <a:cubicBezTo>
                    <a:pt x="668" y="867"/>
                    <a:pt x="701" y="801"/>
                    <a:pt x="701" y="734"/>
                  </a:cubicBezTo>
                  <a:cubicBezTo>
                    <a:pt x="734" y="667"/>
                    <a:pt x="734" y="567"/>
                    <a:pt x="734" y="500"/>
                  </a:cubicBezTo>
                  <a:cubicBezTo>
                    <a:pt x="734" y="434"/>
                    <a:pt x="734" y="400"/>
                    <a:pt x="734" y="367"/>
                  </a:cubicBezTo>
                  <a:cubicBezTo>
                    <a:pt x="734" y="300"/>
                    <a:pt x="734" y="234"/>
                    <a:pt x="701" y="167"/>
                  </a:cubicBezTo>
                  <a:cubicBezTo>
                    <a:pt x="701" y="100"/>
                    <a:pt x="668" y="67"/>
                    <a:pt x="634" y="33"/>
                  </a:cubicBezTo>
                  <a:cubicBezTo>
                    <a:pt x="601" y="0"/>
                    <a:pt x="567" y="0"/>
                    <a:pt x="5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827;p54"/>
            <p:cNvSpPr/>
            <p:nvPr/>
          </p:nvSpPr>
          <p:spPr>
            <a:xfrm>
              <a:off x="3922150" y="1389775"/>
              <a:ext cx="19200" cy="32550"/>
            </a:xfrm>
            <a:custGeom>
              <a:avLst/>
              <a:gdLst/>
              <a:ahLst/>
              <a:cxnLst/>
              <a:rect l="l" t="t" r="r" b="b"/>
              <a:pathLst>
                <a:path w="768" h="1302" extrusionOk="0">
                  <a:moveTo>
                    <a:pt x="467" y="209"/>
                  </a:moveTo>
                  <a:cubicBezTo>
                    <a:pt x="500" y="209"/>
                    <a:pt x="534" y="217"/>
                    <a:pt x="567" y="234"/>
                  </a:cubicBezTo>
                  <a:cubicBezTo>
                    <a:pt x="600" y="267"/>
                    <a:pt x="634" y="334"/>
                    <a:pt x="600" y="401"/>
                  </a:cubicBezTo>
                  <a:lnTo>
                    <a:pt x="167" y="667"/>
                  </a:lnTo>
                  <a:cubicBezTo>
                    <a:pt x="167" y="634"/>
                    <a:pt x="167" y="567"/>
                    <a:pt x="167" y="534"/>
                  </a:cubicBezTo>
                  <a:cubicBezTo>
                    <a:pt x="167" y="501"/>
                    <a:pt x="200" y="467"/>
                    <a:pt x="234" y="401"/>
                  </a:cubicBezTo>
                  <a:cubicBezTo>
                    <a:pt x="234" y="367"/>
                    <a:pt x="267" y="334"/>
                    <a:pt x="300" y="301"/>
                  </a:cubicBezTo>
                  <a:cubicBezTo>
                    <a:pt x="334" y="267"/>
                    <a:pt x="334" y="267"/>
                    <a:pt x="367" y="234"/>
                  </a:cubicBezTo>
                  <a:cubicBezTo>
                    <a:pt x="400" y="217"/>
                    <a:pt x="434" y="209"/>
                    <a:pt x="467" y="209"/>
                  </a:cubicBezTo>
                  <a:close/>
                  <a:moveTo>
                    <a:pt x="534" y="0"/>
                  </a:moveTo>
                  <a:cubicBezTo>
                    <a:pt x="500" y="0"/>
                    <a:pt x="434" y="34"/>
                    <a:pt x="367" y="67"/>
                  </a:cubicBezTo>
                  <a:cubicBezTo>
                    <a:pt x="334" y="100"/>
                    <a:pt x="267" y="134"/>
                    <a:pt x="234" y="167"/>
                  </a:cubicBezTo>
                  <a:cubicBezTo>
                    <a:pt x="200" y="234"/>
                    <a:pt x="133" y="301"/>
                    <a:pt x="100" y="367"/>
                  </a:cubicBezTo>
                  <a:cubicBezTo>
                    <a:pt x="100" y="401"/>
                    <a:pt x="67" y="467"/>
                    <a:pt x="33" y="534"/>
                  </a:cubicBezTo>
                  <a:cubicBezTo>
                    <a:pt x="33" y="601"/>
                    <a:pt x="0" y="701"/>
                    <a:pt x="0" y="768"/>
                  </a:cubicBezTo>
                  <a:cubicBezTo>
                    <a:pt x="0" y="834"/>
                    <a:pt x="0" y="901"/>
                    <a:pt x="0" y="968"/>
                  </a:cubicBezTo>
                  <a:cubicBezTo>
                    <a:pt x="0" y="1034"/>
                    <a:pt x="33" y="1101"/>
                    <a:pt x="33" y="1168"/>
                  </a:cubicBezTo>
                  <a:cubicBezTo>
                    <a:pt x="67" y="1201"/>
                    <a:pt x="100" y="1235"/>
                    <a:pt x="133" y="1268"/>
                  </a:cubicBezTo>
                  <a:cubicBezTo>
                    <a:pt x="167" y="1301"/>
                    <a:pt x="200" y="1301"/>
                    <a:pt x="234" y="1301"/>
                  </a:cubicBezTo>
                  <a:cubicBezTo>
                    <a:pt x="300" y="1301"/>
                    <a:pt x="334" y="1301"/>
                    <a:pt x="367" y="1268"/>
                  </a:cubicBezTo>
                  <a:cubicBezTo>
                    <a:pt x="434" y="1235"/>
                    <a:pt x="500" y="1201"/>
                    <a:pt x="534" y="1134"/>
                  </a:cubicBezTo>
                  <a:cubicBezTo>
                    <a:pt x="567" y="1101"/>
                    <a:pt x="600" y="1068"/>
                    <a:pt x="634" y="1001"/>
                  </a:cubicBezTo>
                  <a:cubicBezTo>
                    <a:pt x="667" y="968"/>
                    <a:pt x="701" y="934"/>
                    <a:pt x="701" y="901"/>
                  </a:cubicBezTo>
                  <a:cubicBezTo>
                    <a:pt x="734" y="868"/>
                    <a:pt x="734" y="834"/>
                    <a:pt x="734" y="801"/>
                  </a:cubicBezTo>
                  <a:lnTo>
                    <a:pt x="734" y="768"/>
                  </a:lnTo>
                  <a:cubicBezTo>
                    <a:pt x="734" y="751"/>
                    <a:pt x="734" y="743"/>
                    <a:pt x="730" y="743"/>
                  </a:cubicBezTo>
                  <a:cubicBezTo>
                    <a:pt x="726" y="743"/>
                    <a:pt x="717" y="751"/>
                    <a:pt x="701" y="768"/>
                  </a:cubicBezTo>
                  <a:lnTo>
                    <a:pt x="634" y="768"/>
                  </a:lnTo>
                  <a:lnTo>
                    <a:pt x="600" y="834"/>
                  </a:lnTo>
                  <a:cubicBezTo>
                    <a:pt x="600" y="868"/>
                    <a:pt x="567" y="901"/>
                    <a:pt x="534" y="934"/>
                  </a:cubicBezTo>
                  <a:cubicBezTo>
                    <a:pt x="500" y="1001"/>
                    <a:pt x="434" y="1034"/>
                    <a:pt x="400" y="1068"/>
                  </a:cubicBezTo>
                  <a:cubicBezTo>
                    <a:pt x="367" y="1084"/>
                    <a:pt x="342" y="1093"/>
                    <a:pt x="317" y="1093"/>
                  </a:cubicBezTo>
                  <a:cubicBezTo>
                    <a:pt x="292" y="1093"/>
                    <a:pt x="267" y="1084"/>
                    <a:pt x="234" y="1068"/>
                  </a:cubicBezTo>
                  <a:cubicBezTo>
                    <a:pt x="200" y="1034"/>
                    <a:pt x="167" y="968"/>
                    <a:pt x="167" y="868"/>
                  </a:cubicBezTo>
                  <a:lnTo>
                    <a:pt x="734" y="534"/>
                  </a:lnTo>
                  <a:cubicBezTo>
                    <a:pt x="734" y="534"/>
                    <a:pt x="767" y="501"/>
                    <a:pt x="767" y="501"/>
                  </a:cubicBezTo>
                  <a:cubicBezTo>
                    <a:pt x="767" y="501"/>
                    <a:pt x="767" y="467"/>
                    <a:pt x="767" y="467"/>
                  </a:cubicBezTo>
                  <a:lnTo>
                    <a:pt x="767" y="401"/>
                  </a:lnTo>
                  <a:cubicBezTo>
                    <a:pt x="767" y="334"/>
                    <a:pt x="767" y="234"/>
                    <a:pt x="734" y="167"/>
                  </a:cubicBezTo>
                  <a:cubicBezTo>
                    <a:pt x="734" y="134"/>
                    <a:pt x="701" y="67"/>
                    <a:pt x="667" y="34"/>
                  </a:cubicBezTo>
                  <a:cubicBezTo>
                    <a:pt x="634" y="34"/>
                    <a:pt x="600" y="0"/>
                    <a:pt x="5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828;p54"/>
            <p:cNvSpPr/>
            <p:nvPr/>
          </p:nvSpPr>
          <p:spPr>
            <a:xfrm>
              <a:off x="3944650" y="1376050"/>
              <a:ext cx="19200" cy="32100"/>
            </a:xfrm>
            <a:custGeom>
              <a:avLst/>
              <a:gdLst/>
              <a:ahLst/>
              <a:cxnLst/>
              <a:rect l="l" t="t" r="r" b="b"/>
              <a:pathLst>
                <a:path w="768" h="1284" extrusionOk="0">
                  <a:moveTo>
                    <a:pt x="591" y="1"/>
                  </a:moveTo>
                  <a:cubicBezTo>
                    <a:pt x="575" y="1"/>
                    <a:pt x="557" y="4"/>
                    <a:pt x="534" y="16"/>
                  </a:cubicBezTo>
                  <a:cubicBezTo>
                    <a:pt x="501" y="16"/>
                    <a:pt x="434" y="16"/>
                    <a:pt x="401" y="49"/>
                  </a:cubicBezTo>
                  <a:cubicBezTo>
                    <a:pt x="334" y="82"/>
                    <a:pt x="268" y="149"/>
                    <a:pt x="234" y="182"/>
                  </a:cubicBezTo>
                  <a:cubicBezTo>
                    <a:pt x="201" y="249"/>
                    <a:pt x="134" y="316"/>
                    <a:pt x="134" y="349"/>
                  </a:cubicBezTo>
                  <a:cubicBezTo>
                    <a:pt x="101" y="416"/>
                    <a:pt x="67" y="483"/>
                    <a:pt x="34" y="549"/>
                  </a:cubicBezTo>
                  <a:cubicBezTo>
                    <a:pt x="34" y="649"/>
                    <a:pt x="1" y="716"/>
                    <a:pt x="1" y="783"/>
                  </a:cubicBezTo>
                  <a:cubicBezTo>
                    <a:pt x="1" y="816"/>
                    <a:pt x="1" y="850"/>
                    <a:pt x="1" y="883"/>
                  </a:cubicBezTo>
                  <a:lnTo>
                    <a:pt x="1" y="950"/>
                  </a:lnTo>
                  <a:cubicBezTo>
                    <a:pt x="1" y="1016"/>
                    <a:pt x="34" y="1083"/>
                    <a:pt x="34" y="1150"/>
                  </a:cubicBezTo>
                  <a:cubicBezTo>
                    <a:pt x="67" y="1183"/>
                    <a:pt x="67" y="1216"/>
                    <a:pt x="101" y="1250"/>
                  </a:cubicBezTo>
                  <a:cubicBezTo>
                    <a:pt x="134" y="1283"/>
                    <a:pt x="201" y="1283"/>
                    <a:pt x="234" y="1283"/>
                  </a:cubicBezTo>
                  <a:cubicBezTo>
                    <a:pt x="301" y="1283"/>
                    <a:pt x="334" y="1283"/>
                    <a:pt x="401" y="1250"/>
                  </a:cubicBezTo>
                  <a:cubicBezTo>
                    <a:pt x="468" y="1216"/>
                    <a:pt x="501" y="1150"/>
                    <a:pt x="568" y="1116"/>
                  </a:cubicBezTo>
                  <a:cubicBezTo>
                    <a:pt x="601" y="1050"/>
                    <a:pt x="634" y="1016"/>
                    <a:pt x="668" y="950"/>
                  </a:cubicBezTo>
                  <a:cubicBezTo>
                    <a:pt x="701" y="916"/>
                    <a:pt x="735" y="850"/>
                    <a:pt x="735" y="783"/>
                  </a:cubicBezTo>
                  <a:cubicBezTo>
                    <a:pt x="768" y="749"/>
                    <a:pt x="768" y="716"/>
                    <a:pt x="768" y="683"/>
                  </a:cubicBezTo>
                  <a:cubicBezTo>
                    <a:pt x="768" y="649"/>
                    <a:pt x="768" y="649"/>
                    <a:pt x="768" y="649"/>
                  </a:cubicBezTo>
                  <a:lnTo>
                    <a:pt x="701" y="649"/>
                  </a:lnTo>
                  <a:cubicBezTo>
                    <a:pt x="668" y="683"/>
                    <a:pt x="668" y="683"/>
                    <a:pt x="668" y="683"/>
                  </a:cubicBezTo>
                  <a:cubicBezTo>
                    <a:pt x="634" y="716"/>
                    <a:pt x="634" y="716"/>
                    <a:pt x="634" y="749"/>
                  </a:cubicBezTo>
                  <a:cubicBezTo>
                    <a:pt x="601" y="883"/>
                    <a:pt x="501" y="983"/>
                    <a:pt x="401" y="1050"/>
                  </a:cubicBezTo>
                  <a:cubicBezTo>
                    <a:pt x="368" y="1083"/>
                    <a:pt x="368" y="1083"/>
                    <a:pt x="334" y="1083"/>
                  </a:cubicBezTo>
                  <a:lnTo>
                    <a:pt x="268" y="1083"/>
                  </a:lnTo>
                  <a:cubicBezTo>
                    <a:pt x="234" y="1050"/>
                    <a:pt x="201" y="1050"/>
                    <a:pt x="201" y="1016"/>
                  </a:cubicBezTo>
                  <a:cubicBezTo>
                    <a:pt x="167" y="983"/>
                    <a:pt x="167" y="916"/>
                    <a:pt x="167" y="883"/>
                  </a:cubicBezTo>
                  <a:cubicBezTo>
                    <a:pt x="167" y="816"/>
                    <a:pt x="167" y="749"/>
                    <a:pt x="167" y="716"/>
                  </a:cubicBezTo>
                  <a:cubicBezTo>
                    <a:pt x="167" y="649"/>
                    <a:pt x="167" y="583"/>
                    <a:pt x="201" y="549"/>
                  </a:cubicBezTo>
                  <a:cubicBezTo>
                    <a:pt x="201" y="483"/>
                    <a:pt x="234" y="449"/>
                    <a:pt x="234" y="416"/>
                  </a:cubicBezTo>
                  <a:cubicBezTo>
                    <a:pt x="268" y="383"/>
                    <a:pt x="301" y="349"/>
                    <a:pt x="334" y="316"/>
                  </a:cubicBezTo>
                  <a:cubicBezTo>
                    <a:pt x="334" y="282"/>
                    <a:pt x="368" y="249"/>
                    <a:pt x="401" y="249"/>
                  </a:cubicBezTo>
                  <a:cubicBezTo>
                    <a:pt x="434" y="216"/>
                    <a:pt x="501" y="216"/>
                    <a:pt x="534" y="216"/>
                  </a:cubicBezTo>
                  <a:cubicBezTo>
                    <a:pt x="601" y="216"/>
                    <a:pt x="634" y="249"/>
                    <a:pt x="634" y="282"/>
                  </a:cubicBezTo>
                  <a:cubicBezTo>
                    <a:pt x="634" y="282"/>
                    <a:pt x="634" y="316"/>
                    <a:pt x="634" y="316"/>
                  </a:cubicBezTo>
                  <a:lnTo>
                    <a:pt x="668" y="316"/>
                  </a:lnTo>
                  <a:lnTo>
                    <a:pt x="735" y="282"/>
                  </a:lnTo>
                  <a:cubicBezTo>
                    <a:pt x="735" y="282"/>
                    <a:pt x="768" y="282"/>
                    <a:pt x="768" y="249"/>
                  </a:cubicBezTo>
                  <a:cubicBezTo>
                    <a:pt x="768" y="249"/>
                    <a:pt x="768" y="216"/>
                    <a:pt x="768" y="216"/>
                  </a:cubicBezTo>
                  <a:cubicBezTo>
                    <a:pt x="768" y="182"/>
                    <a:pt x="768" y="149"/>
                    <a:pt x="735" y="116"/>
                  </a:cubicBezTo>
                  <a:cubicBezTo>
                    <a:pt x="735" y="82"/>
                    <a:pt x="701" y="49"/>
                    <a:pt x="668" y="16"/>
                  </a:cubicBezTo>
                  <a:cubicBezTo>
                    <a:pt x="646" y="16"/>
                    <a:pt x="623" y="1"/>
                    <a:pt x="59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829;p54"/>
            <p:cNvSpPr/>
            <p:nvPr/>
          </p:nvSpPr>
          <p:spPr>
            <a:xfrm>
              <a:off x="3967175" y="1357450"/>
              <a:ext cx="14200" cy="36925"/>
            </a:xfrm>
            <a:custGeom>
              <a:avLst/>
              <a:gdLst/>
              <a:ahLst/>
              <a:cxnLst/>
              <a:rect l="l" t="t" r="r" b="b"/>
              <a:pathLst>
                <a:path w="568" h="1477" extrusionOk="0">
                  <a:moveTo>
                    <a:pt x="251" y="1"/>
                  </a:moveTo>
                  <a:cubicBezTo>
                    <a:pt x="242" y="1"/>
                    <a:pt x="234" y="9"/>
                    <a:pt x="234" y="26"/>
                  </a:cubicBezTo>
                  <a:lnTo>
                    <a:pt x="167" y="59"/>
                  </a:lnTo>
                  <a:cubicBezTo>
                    <a:pt x="167" y="59"/>
                    <a:pt x="134" y="59"/>
                    <a:pt x="134" y="92"/>
                  </a:cubicBezTo>
                  <a:cubicBezTo>
                    <a:pt x="134" y="92"/>
                    <a:pt x="134" y="126"/>
                    <a:pt x="134" y="126"/>
                  </a:cubicBezTo>
                  <a:lnTo>
                    <a:pt x="134" y="493"/>
                  </a:lnTo>
                  <a:lnTo>
                    <a:pt x="34" y="559"/>
                  </a:lnTo>
                  <a:cubicBezTo>
                    <a:pt x="0" y="559"/>
                    <a:pt x="0" y="593"/>
                    <a:pt x="0" y="593"/>
                  </a:cubicBezTo>
                  <a:cubicBezTo>
                    <a:pt x="0" y="626"/>
                    <a:pt x="0" y="626"/>
                    <a:pt x="0" y="660"/>
                  </a:cubicBezTo>
                  <a:lnTo>
                    <a:pt x="0" y="726"/>
                  </a:lnTo>
                  <a:lnTo>
                    <a:pt x="0" y="760"/>
                  </a:lnTo>
                  <a:lnTo>
                    <a:pt x="34" y="760"/>
                  </a:lnTo>
                  <a:lnTo>
                    <a:pt x="134" y="693"/>
                  </a:lnTo>
                  <a:lnTo>
                    <a:pt x="134" y="1193"/>
                  </a:lnTo>
                  <a:cubicBezTo>
                    <a:pt x="134" y="1293"/>
                    <a:pt x="167" y="1360"/>
                    <a:pt x="200" y="1427"/>
                  </a:cubicBezTo>
                  <a:cubicBezTo>
                    <a:pt x="234" y="1460"/>
                    <a:pt x="267" y="1477"/>
                    <a:pt x="301" y="1477"/>
                  </a:cubicBezTo>
                  <a:cubicBezTo>
                    <a:pt x="334" y="1477"/>
                    <a:pt x="367" y="1460"/>
                    <a:pt x="401" y="1427"/>
                  </a:cubicBezTo>
                  <a:lnTo>
                    <a:pt x="534" y="1393"/>
                  </a:lnTo>
                  <a:cubicBezTo>
                    <a:pt x="534" y="1360"/>
                    <a:pt x="534" y="1360"/>
                    <a:pt x="567" y="1327"/>
                  </a:cubicBezTo>
                  <a:cubicBezTo>
                    <a:pt x="567" y="1327"/>
                    <a:pt x="567" y="1293"/>
                    <a:pt x="567" y="1293"/>
                  </a:cubicBezTo>
                  <a:lnTo>
                    <a:pt x="567" y="1227"/>
                  </a:lnTo>
                  <a:lnTo>
                    <a:pt x="567" y="1193"/>
                  </a:lnTo>
                  <a:lnTo>
                    <a:pt x="534" y="1193"/>
                  </a:lnTo>
                  <a:lnTo>
                    <a:pt x="434" y="1227"/>
                  </a:lnTo>
                  <a:cubicBezTo>
                    <a:pt x="401" y="1260"/>
                    <a:pt x="401" y="1260"/>
                    <a:pt x="367" y="1260"/>
                  </a:cubicBezTo>
                  <a:lnTo>
                    <a:pt x="334" y="1260"/>
                  </a:lnTo>
                  <a:cubicBezTo>
                    <a:pt x="301" y="1260"/>
                    <a:pt x="301" y="1227"/>
                    <a:pt x="301" y="1227"/>
                  </a:cubicBezTo>
                  <a:cubicBezTo>
                    <a:pt x="301" y="1193"/>
                    <a:pt x="301" y="1160"/>
                    <a:pt x="301" y="1127"/>
                  </a:cubicBezTo>
                  <a:lnTo>
                    <a:pt x="267" y="593"/>
                  </a:lnTo>
                  <a:lnTo>
                    <a:pt x="467" y="493"/>
                  </a:lnTo>
                  <a:cubicBezTo>
                    <a:pt x="501" y="459"/>
                    <a:pt x="501" y="459"/>
                    <a:pt x="501" y="426"/>
                  </a:cubicBezTo>
                  <a:cubicBezTo>
                    <a:pt x="501" y="426"/>
                    <a:pt x="501" y="393"/>
                    <a:pt x="501" y="393"/>
                  </a:cubicBezTo>
                  <a:lnTo>
                    <a:pt x="501" y="326"/>
                  </a:lnTo>
                  <a:cubicBezTo>
                    <a:pt x="501" y="326"/>
                    <a:pt x="501" y="293"/>
                    <a:pt x="501" y="293"/>
                  </a:cubicBezTo>
                  <a:lnTo>
                    <a:pt x="467" y="293"/>
                  </a:lnTo>
                  <a:lnTo>
                    <a:pt x="267" y="393"/>
                  </a:lnTo>
                  <a:lnTo>
                    <a:pt x="267" y="59"/>
                  </a:lnTo>
                  <a:lnTo>
                    <a:pt x="267" y="26"/>
                  </a:lnTo>
                  <a:cubicBezTo>
                    <a:pt x="267" y="9"/>
                    <a:pt x="259" y="1"/>
                    <a:pt x="25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830;p54"/>
            <p:cNvSpPr/>
            <p:nvPr/>
          </p:nvSpPr>
          <p:spPr>
            <a:xfrm>
              <a:off x="3993850" y="1348275"/>
              <a:ext cx="19200" cy="33175"/>
            </a:xfrm>
            <a:custGeom>
              <a:avLst/>
              <a:gdLst/>
              <a:ahLst/>
              <a:cxnLst/>
              <a:rect l="l" t="t" r="r" b="b"/>
              <a:pathLst>
                <a:path w="768" h="1327" extrusionOk="0">
                  <a:moveTo>
                    <a:pt x="568" y="560"/>
                  </a:moveTo>
                  <a:lnTo>
                    <a:pt x="568" y="626"/>
                  </a:lnTo>
                  <a:cubicBezTo>
                    <a:pt x="568" y="660"/>
                    <a:pt x="568" y="726"/>
                    <a:pt x="568" y="760"/>
                  </a:cubicBezTo>
                  <a:cubicBezTo>
                    <a:pt x="568" y="826"/>
                    <a:pt x="534" y="860"/>
                    <a:pt x="501" y="893"/>
                  </a:cubicBezTo>
                  <a:cubicBezTo>
                    <a:pt x="501" y="926"/>
                    <a:pt x="468" y="993"/>
                    <a:pt x="434" y="1027"/>
                  </a:cubicBezTo>
                  <a:cubicBezTo>
                    <a:pt x="401" y="1060"/>
                    <a:pt x="368" y="1093"/>
                    <a:pt x="334" y="1093"/>
                  </a:cubicBezTo>
                  <a:lnTo>
                    <a:pt x="301" y="1093"/>
                  </a:lnTo>
                  <a:cubicBezTo>
                    <a:pt x="268" y="1127"/>
                    <a:pt x="234" y="1127"/>
                    <a:pt x="234" y="1127"/>
                  </a:cubicBezTo>
                  <a:lnTo>
                    <a:pt x="168" y="1127"/>
                  </a:lnTo>
                  <a:cubicBezTo>
                    <a:pt x="168" y="1127"/>
                    <a:pt x="168" y="1093"/>
                    <a:pt x="168" y="1093"/>
                  </a:cubicBezTo>
                  <a:cubicBezTo>
                    <a:pt x="134" y="1060"/>
                    <a:pt x="134" y="1060"/>
                    <a:pt x="168" y="1060"/>
                  </a:cubicBezTo>
                  <a:cubicBezTo>
                    <a:pt x="168" y="993"/>
                    <a:pt x="168" y="926"/>
                    <a:pt x="201" y="893"/>
                  </a:cubicBezTo>
                  <a:cubicBezTo>
                    <a:pt x="268" y="826"/>
                    <a:pt x="301" y="760"/>
                    <a:pt x="368" y="726"/>
                  </a:cubicBezTo>
                  <a:lnTo>
                    <a:pt x="568" y="560"/>
                  </a:lnTo>
                  <a:close/>
                  <a:moveTo>
                    <a:pt x="618" y="1"/>
                  </a:moveTo>
                  <a:cubicBezTo>
                    <a:pt x="601" y="1"/>
                    <a:pt x="585" y="9"/>
                    <a:pt x="568" y="26"/>
                  </a:cubicBezTo>
                  <a:cubicBezTo>
                    <a:pt x="501" y="26"/>
                    <a:pt x="468" y="26"/>
                    <a:pt x="434" y="59"/>
                  </a:cubicBezTo>
                  <a:cubicBezTo>
                    <a:pt x="368" y="93"/>
                    <a:pt x="334" y="126"/>
                    <a:pt x="301" y="159"/>
                  </a:cubicBezTo>
                  <a:cubicBezTo>
                    <a:pt x="268" y="193"/>
                    <a:pt x="234" y="226"/>
                    <a:pt x="201" y="293"/>
                  </a:cubicBezTo>
                  <a:cubicBezTo>
                    <a:pt x="168" y="326"/>
                    <a:pt x="168" y="359"/>
                    <a:pt x="134" y="426"/>
                  </a:cubicBezTo>
                  <a:cubicBezTo>
                    <a:pt x="134" y="459"/>
                    <a:pt x="101" y="493"/>
                    <a:pt x="101" y="526"/>
                  </a:cubicBezTo>
                  <a:cubicBezTo>
                    <a:pt x="101" y="560"/>
                    <a:pt x="67" y="560"/>
                    <a:pt x="101" y="560"/>
                  </a:cubicBezTo>
                  <a:lnTo>
                    <a:pt x="134" y="560"/>
                  </a:lnTo>
                  <a:lnTo>
                    <a:pt x="201" y="526"/>
                  </a:lnTo>
                  <a:lnTo>
                    <a:pt x="234" y="493"/>
                  </a:lnTo>
                  <a:lnTo>
                    <a:pt x="234" y="459"/>
                  </a:lnTo>
                  <a:cubicBezTo>
                    <a:pt x="234" y="426"/>
                    <a:pt x="268" y="393"/>
                    <a:pt x="301" y="359"/>
                  </a:cubicBezTo>
                  <a:cubicBezTo>
                    <a:pt x="301" y="326"/>
                    <a:pt x="334" y="293"/>
                    <a:pt x="401" y="259"/>
                  </a:cubicBezTo>
                  <a:cubicBezTo>
                    <a:pt x="434" y="226"/>
                    <a:pt x="468" y="226"/>
                    <a:pt x="534" y="226"/>
                  </a:cubicBezTo>
                  <a:cubicBezTo>
                    <a:pt x="601" y="259"/>
                    <a:pt x="601" y="293"/>
                    <a:pt x="601" y="359"/>
                  </a:cubicBezTo>
                  <a:lnTo>
                    <a:pt x="601" y="393"/>
                  </a:lnTo>
                  <a:lnTo>
                    <a:pt x="368" y="593"/>
                  </a:lnTo>
                  <a:lnTo>
                    <a:pt x="234" y="693"/>
                  </a:lnTo>
                  <a:cubicBezTo>
                    <a:pt x="168" y="726"/>
                    <a:pt x="134" y="793"/>
                    <a:pt x="134" y="826"/>
                  </a:cubicBezTo>
                  <a:cubicBezTo>
                    <a:pt x="101" y="893"/>
                    <a:pt x="67" y="926"/>
                    <a:pt x="34" y="993"/>
                  </a:cubicBezTo>
                  <a:cubicBezTo>
                    <a:pt x="34" y="1027"/>
                    <a:pt x="1" y="1093"/>
                    <a:pt x="34" y="1160"/>
                  </a:cubicBezTo>
                  <a:cubicBezTo>
                    <a:pt x="34" y="1193"/>
                    <a:pt x="67" y="1227"/>
                    <a:pt x="101" y="1260"/>
                  </a:cubicBezTo>
                  <a:cubicBezTo>
                    <a:pt x="101" y="1293"/>
                    <a:pt x="134" y="1293"/>
                    <a:pt x="168" y="1327"/>
                  </a:cubicBezTo>
                  <a:lnTo>
                    <a:pt x="234" y="1327"/>
                  </a:lnTo>
                  <a:cubicBezTo>
                    <a:pt x="301" y="1327"/>
                    <a:pt x="334" y="1293"/>
                    <a:pt x="368" y="1260"/>
                  </a:cubicBezTo>
                  <a:lnTo>
                    <a:pt x="434" y="1227"/>
                  </a:lnTo>
                  <a:lnTo>
                    <a:pt x="534" y="1127"/>
                  </a:lnTo>
                  <a:cubicBezTo>
                    <a:pt x="568" y="1127"/>
                    <a:pt x="568" y="1093"/>
                    <a:pt x="601" y="1027"/>
                  </a:cubicBezTo>
                  <a:cubicBezTo>
                    <a:pt x="601" y="1027"/>
                    <a:pt x="635" y="993"/>
                    <a:pt x="635" y="960"/>
                  </a:cubicBezTo>
                  <a:lnTo>
                    <a:pt x="635" y="1027"/>
                  </a:lnTo>
                  <a:cubicBezTo>
                    <a:pt x="635" y="1060"/>
                    <a:pt x="635" y="1060"/>
                    <a:pt x="635" y="1060"/>
                  </a:cubicBezTo>
                  <a:lnTo>
                    <a:pt x="668" y="1060"/>
                  </a:lnTo>
                  <a:lnTo>
                    <a:pt x="735" y="1027"/>
                  </a:lnTo>
                  <a:cubicBezTo>
                    <a:pt x="768" y="1027"/>
                    <a:pt x="768" y="1027"/>
                    <a:pt x="768" y="993"/>
                  </a:cubicBezTo>
                  <a:cubicBezTo>
                    <a:pt x="768" y="993"/>
                    <a:pt x="768" y="960"/>
                    <a:pt x="768" y="960"/>
                  </a:cubicBezTo>
                  <a:lnTo>
                    <a:pt x="768" y="293"/>
                  </a:lnTo>
                  <a:cubicBezTo>
                    <a:pt x="768" y="226"/>
                    <a:pt x="768" y="159"/>
                    <a:pt x="735" y="93"/>
                  </a:cubicBezTo>
                  <a:cubicBezTo>
                    <a:pt x="735" y="59"/>
                    <a:pt x="701" y="26"/>
                    <a:pt x="668" y="26"/>
                  </a:cubicBezTo>
                  <a:cubicBezTo>
                    <a:pt x="651" y="9"/>
                    <a:pt x="635" y="1"/>
                    <a:pt x="61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831;p54"/>
            <p:cNvSpPr/>
            <p:nvPr/>
          </p:nvSpPr>
          <p:spPr>
            <a:xfrm>
              <a:off x="4018875" y="1334725"/>
              <a:ext cx="18375" cy="35050"/>
            </a:xfrm>
            <a:custGeom>
              <a:avLst/>
              <a:gdLst/>
              <a:ahLst/>
              <a:cxnLst/>
              <a:rect l="l" t="t" r="r" b="b"/>
              <a:pathLst>
                <a:path w="735" h="1402" extrusionOk="0">
                  <a:moveTo>
                    <a:pt x="534" y="1"/>
                  </a:moveTo>
                  <a:cubicBezTo>
                    <a:pt x="467" y="1"/>
                    <a:pt x="434" y="1"/>
                    <a:pt x="401" y="34"/>
                  </a:cubicBezTo>
                  <a:cubicBezTo>
                    <a:pt x="334" y="67"/>
                    <a:pt x="267" y="134"/>
                    <a:pt x="234" y="168"/>
                  </a:cubicBezTo>
                  <a:cubicBezTo>
                    <a:pt x="201" y="234"/>
                    <a:pt x="167" y="268"/>
                    <a:pt x="134" y="334"/>
                  </a:cubicBezTo>
                  <a:lnTo>
                    <a:pt x="134" y="234"/>
                  </a:lnTo>
                  <a:lnTo>
                    <a:pt x="134" y="201"/>
                  </a:lnTo>
                  <a:lnTo>
                    <a:pt x="101" y="201"/>
                  </a:lnTo>
                  <a:lnTo>
                    <a:pt x="34" y="234"/>
                  </a:lnTo>
                  <a:cubicBezTo>
                    <a:pt x="34" y="268"/>
                    <a:pt x="34" y="268"/>
                    <a:pt x="0" y="301"/>
                  </a:cubicBezTo>
                  <a:cubicBezTo>
                    <a:pt x="0" y="301"/>
                    <a:pt x="0" y="334"/>
                    <a:pt x="0" y="334"/>
                  </a:cubicBezTo>
                  <a:lnTo>
                    <a:pt x="0" y="1368"/>
                  </a:lnTo>
                  <a:cubicBezTo>
                    <a:pt x="0" y="1368"/>
                    <a:pt x="0" y="1368"/>
                    <a:pt x="0" y="1402"/>
                  </a:cubicBezTo>
                  <a:lnTo>
                    <a:pt x="34" y="1402"/>
                  </a:lnTo>
                  <a:lnTo>
                    <a:pt x="101" y="1368"/>
                  </a:lnTo>
                  <a:cubicBezTo>
                    <a:pt x="134" y="1335"/>
                    <a:pt x="134" y="1335"/>
                    <a:pt x="134" y="1335"/>
                  </a:cubicBezTo>
                  <a:cubicBezTo>
                    <a:pt x="134" y="1302"/>
                    <a:pt x="134" y="1268"/>
                    <a:pt x="134" y="1268"/>
                  </a:cubicBezTo>
                  <a:lnTo>
                    <a:pt x="134" y="701"/>
                  </a:lnTo>
                  <a:cubicBezTo>
                    <a:pt x="134" y="601"/>
                    <a:pt x="167" y="501"/>
                    <a:pt x="201" y="401"/>
                  </a:cubicBezTo>
                  <a:cubicBezTo>
                    <a:pt x="234" y="334"/>
                    <a:pt x="301" y="268"/>
                    <a:pt x="367" y="234"/>
                  </a:cubicBezTo>
                  <a:cubicBezTo>
                    <a:pt x="401" y="218"/>
                    <a:pt x="434" y="209"/>
                    <a:pt x="463" y="209"/>
                  </a:cubicBezTo>
                  <a:cubicBezTo>
                    <a:pt x="492" y="209"/>
                    <a:pt x="518" y="218"/>
                    <a:pt x="534" y="234"/>
                  </a:cubicBezTo>
                  <a:cubicBezTo>
                    <a:pt x="601" y="268"/>
                    <a:pt x="601" y="368"/>
                    <a:pt x="601" y="434"/>
                  </a:cubicBezTo>
                  <a:lnTo>
                    <a:pt x="601" y="1035"/>
                  </a:lnTo>
                  <a:lnTo>
                    <a:pt x="601" y="1068"/>
                  </a:lnTo>
                  <a:lnTo>
                    <a:pt x="634" y="1068"/>
                  </a:lnTo>
                  <a:lnTo>
                    <a:pt x="701" y="1035"/>
                  </a:lnTo>
                  <a:cubicBezTo>
                    <a:pt x="701" y="1001"/>
                    <a:pt x="701" y="1001"/>
                    <a:pt x="734" y="968"/>
                  </a:cubicBezTo>
                  <a:cubicBezTo>
                    <a:pt x="734" y="968"/>
                    <a:pt x="734" y="935"/>
                    <a:pt x="734" y="935"/>
                  </a:cubicBezTo>
                  <a:lnTo>
                    <a:pt x="734" y="334"/>
                  </a:lnTo>
                  <a:cubicBezTo>
                    <a:pt x="734" y="268"/>
                    <a:pt x="734" y="201"/>
                    <a:pt x="734" y="134"/>
                  </a:cubicBezTo>
                  <a:cubicBezTo>
                    <a:pt x="701" y="101"/>
                    <a:pt x="668" y="34"/>
                    <a:pt x="634" y="34"/>
                  </a:cubicBezTo>
                  <a:cubicBezTo>
                    <a:pt x="601" y="1"/>
                    <a:pt x="568" y="1"/>
                    <a:pt x="5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832;p54"/>
            <p:cNvSpPr/>
            <p:nvPr/>
          </p:nvSpPr>
          <p:spPr>
            <a:xfrm>
              <a:off x="4041400" y="1318875"/>
              <a:ext cx="19200" cy="45900"/>
            </a:xfrm>
            <a:custGeom>
              <a:avLst/>
              <a:gdLst/>
              <a:ahLst/>
              <a:cxnLst/>
              <a:rect l="l" t="t" r="r" b="b"/>
              <a:pathLst>
                <a:path w="768" h="1836" extrusionOk="0">
                  <a:moveTo>
                    <a:pt x="734" y="1"/>
                  </a:moveTo>
                  <a:lnTo>
                    <a:pt x="667" y="34"/>
                  </a:lnTo>
                  <a:cubicBezTo>
                    <a:pt x="634" y="34"/>
                    <a:pt x="634" y="34"/>
                    <a:pt x="634" y="68"/>
                  </a:cubicBezTo>
                  <a:cubicBezTo>
                    <a:pt x="634" y="68"/>
                    <a:pt x="634" y="101"/>
                    <a:pt x="634" y="101"/>
                  </a:cubicBezTo>
                  <a:lnTo>
                    <a:pt x="367" y="1002"/>
                  </a:lnTo>
                  <a:lnTo>
                    <a:pt x="100" y="401"/>
                  </a:lnTo>
                  <a:cubicBezTo>
                    <a:pt x="100" y="368"/>
                    <a:pt x="134" y="368"/>
                    <a:pt x="100" y="368"/>
                  </a:cubicBezTo>
                  <a:lnTo>
                    <a:pt x="33" y="401"/>
                  </a:lnTo>
                  <a:cubicBezTo>
                    <a:pt x="0" y="435"/>
                    <a:pt x="0" y="435"/>
                    <a:pt x="0" y="435"/>
                  </a:cubicBezTo>
                  <a:cubicBezTo>
                    <a:pt x="0" y="468"/>
                    <a:pt x="0" y="468"/>
                    <a:pt x="0" y="501"/>
                  </a:cubicBezTo>
                  <a:lnTo>
                    <a:pt x="300" y="1269"/>
                  </a:lnTo>
                  <a:lnTo>
                    <a:pt x="167" y="1802"/>
                  </a:lnTo>
                  <a:cubicBezTo>
                    <a:pt x="134" y="1836"/>
                    <a:pt x="134" y="1836"/>
                    <a:pt x="167" y="1836"/>
                  </a:cubicBezTo>
                  <a:lnTo>
                    <a:pt x="267" y="1802"/>
                  </a:lnTo>
                  <a:cubicBezTo>
                    <a:pt x="267" y="1802"/>
                    <a:pt x="267" y="1769"/>
                    <a:pt x="300" y="1769"/>
                  </a:cubicBezTo>
                  <a:lnTo>
                    <a:pt x="300" y="1736"/>
                  </a:lnTo>
                  <a:lnTo>
                    <a:pt x="76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833;p54"/>
            <p:cNvSpPr/>
            <p:nvPr/>
          </p:nvSpPr>
          <p:spPr>
            <a:xfrm>
              <a:off x="4073925" y="1287200"/>
              <a:ext cx="22525" cy="46725"/>
            </a:xfrm>
            <a:custGeom>
              <a:avLst/>
              <a:gdLst/>
              <a:ahLst/>
              <a:cxnLst/>
              <a:rect l="l" t="t" r="r" b="b"/>
              <a:pathLst>
                <a:path w="901" h="1869" extrusionOk="0">
                  <a:moveTo>
                    <a:pt x="867" y="0"/>
                  </a:moveTo>
                  <a:lnTo>
                    <a:pt x="734" y="67"/>
                  </a:lnTo>
                  <a:cubicBezTo>
                    <a:pt x="734" y="67"/>
                    <a:pt x="701" y="100"/>
                    <a:pt x="701" y="100"/>
                  </a:cubicBezTo>
                  <a:cubicBezTo>
                    <a:pt x="701" y="100"/>
                    <a:pt x="701" y="134"/>
                    <a:pt x="701" y="167"/>
                  </a:cubicBezTo>
                  <a:lnTo>
                    <a:pt x="701" y="1034"/>
                  </a:lnTo>
                  <a:cubicBezTo>
                    <a:pt x="701" y="1168"/>
                    <a:pt x="667" y="1301"/>
                    <a:pt x="634" y="1401"/>
                  </a:cubicBezTo>
                  <a:cubicBezTo>
                    <a:pt x="567" y="1501"/>
                    <a:pt x="500" y="1602"/>
                    <a:pt x="434" y="1635"/>
                  </a:cubicBezTo>
                  <a:cubicBezTo>
                    <a:pt x="384" y="1652"/>
                    <a:pt x="342" y="1660"/>
                    <a:pt x="304" y="1660"/>
                  </a:cubicBezTo>
                  <a:cubicBezTo>
                    <a:pt x="267" y="1660"/>
                    <a:pt x="234" y="1652"/>
                    <a:pt x="200" y="1635"/>
                  </a:cubicBezTo>
                  <a:cubicBezTo>
                    <a:pt x="133" y="1568"/>
                    <a:pt x="100" y="1468"/>
                    <a:pt x="133" y="1368"/>
                  </a:cubicBezTo>
                  <a:lnTo>
                    <a:pt x="133" y="467"/>
                  </a:lnTo>
                  <a:lnTo>
                    <a:pt x="133" y="434"/>
                  </a:lnTo>
                  <a:lnTo>
                    <a:pt x="100" y="434"/>
                  </a:lnTo>
                  <a:lnTo>
                    <a:pt x="33" y="501"/>
                  </a:lnTo>
                  <a:cubicBezTo>
                    <a:pt x="0" y="501"/>
                    <a:pt x="0" y="501"/>
                    <a:pt x="0" y="534"/>
                  </a:cubicBezTo>
                  <a:cubicBezTo>
                    <a:pt x="0" y="534"/>
                    <a:pt x="0" y="567"/>
                    <a:pt x="0" y="567"/>
                  </a:cubicBezTo>
                  <a:lnTo>
                    <a:pt x="0" y="1435"/>
                  </a:lnTo>
                  <a:cubicBezTo>
                    <a:pt x="0" y="1501"/>
                    <a:pt x="0" y="1602"/>
                    <a:pt x="33" y="1668"/>
                  </a:cubicBezTo>
                  <a:cubicBezTo>
                    <a:pt x="33" y="1735"/>
                    <a:pt x="67" y="1768"/>
                    <a:pt x="100" y="1802"/>
                  </a:cubicBezTo>
                  <a:cubicBezTo>
                    <a:pt x="133" y="1868"/>
                    <a:pt x="200" y="1868"/>
                    <a:pt x="234" y="1868"/>
                  </a:cubicBezTo>
                  <a:cubicBezTo>
                    <a:pt x="300" y="1868"/>
                    <a:pt x="367" y="1835"/>
                    <a:pt x="434" y="1802"/>
                  </a:cubicBezTo>
                  <a:cubicBezTo>
                    <a:pt x="500" y="1768"/>
                    <a:pt x="600" y="1702"/>
                    <a:pt x="634" y="1635"/>
                  </a:cubicBezTo>
                  <a:cubicBezTo>
                    <a:pt x="701" y="1568"/>
                    <a:pt x="734" y="1501"/>
                    <a:pt x="767" y="1435"/>
                  </a:cubicBezTo>
                  <a:cubicBezTo>
                    <a:pt x="801" y="1335"/>
                    <a:pt x="834" y="1268"/>
                    <a:pt x="867" y="1168"/>
                  </a:cubicBezTo>
                  <a:cubicBezTo>
                    <a:pt x="867" y="1101"/>
                    <a:pt x="901" y="1001"/>
                    <a:pt x="901" y="934"/>
                  </a:cubicBezTo>
                  <a:lnTo>
                    <a:pt x="901" y="34"/>
                  </a:lnTo>
                  <a:lnTo>
                    <a:pt x="9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834;p54"/>
            <p:cNvSpPr/>
            <p:nvPr/>
          </p:nvSpPr>
          <p:spPr>
            <a:xfrm>
              <a:off x="4103925" y="1274700"/>
              <a:ext cx="20875" cy="45050"/>
            </a:xfrm>
            <a:custGeom>
              <a:avLst/>
              <a:gdLst/>
              <a:ahLst/>
              <a:cxnLst/>
              <a:rect l="l" t="t" r="r" b="b"/>
              <a:pathLst>
                <a:path w="835" h="1802" extrusionOk="0">
                  <a:moveTo>
                    <a:pt x="601" y="234"/>
                  </a:moveTo>
                  <a:cubicBezTo>
                    <a:pt x="635" y="234"/>
                    <a:pt x="668" y="300"/>
                    <a:pt x="668" y="400"/>
                  </a:cubicBezTo>
                  <a:cubicBezTo>
                    <a:pt x="668" y="467"/>
                    <a:pt x="635" y="567"/>
                    <a:pt x="601" y="634"/>
                  </a:cubicBezTo>
                  <a:cubicBezTo>
                    <a:pt x="535" y="701"/>
                    <a:pt x="468" y="767"/>
                    <a:pt x="401" y="801"/>
                  </a:cubicBezTo>
                  <a:lnTo>
                    <a:pt x="134" y="967"/>
                  </a:lnTo>
                  <a:lnTo>
                    <a:pt x="134" y="434"/>
                  </a:lnTo>
                  <a:lnTo>
                    <a:pt x="401" y="267"/>
                  </a:lnTo>
                  <a:cubicBezTo>
                    <a:pt x="468" y="234"/>
                    <a:pt x="535" y="234"/>
                    <a:pt x="601" y="234"/>
                  </a:cubicBezTo>
                  <a:close/>
                  <a:moveTo>
                    <a:pt x="568" y="0"/>
                  </a:moveTo>
                  <a:cubicBezTo>
                    <a:pt x="501" y="33"/>
                    <a:pt x="468" y="33"/>
                    <a:pt x="401" y="67"/>
                  </a:cubicBezTo>
                  <a:lnTo>
                    <a:pt x="34" y="267"/>
                  </a:lnTo>
                  <a:cubicBezTo>
                    <a:pt x="1" y="267"/>
                    <a:pt x="1" y="300"/>
                    <a:pt x="1" y="300"/>
                  </a:cubicBezTo>
                  <a:cubicBezTo>
                    <a:pt x="1" y="300"/>
                    <a:pt x="1" y="334"/>
                    <a:pt x="1" y="334"/>
                  </a:cubicBezTo>
                  <a:lnTo>
                    <a:pt x="1" y="1768"/>
                  </a:lnTo>
                  <a:cubicBezTo>
                    <a:pt x="1" y="1768"/>
                    <a:pt x="1" y="1768"/>
                    <a:pt x="1" y="1801"/>
                  </a:cubicBezTo>
                  <a:lnTo>
                    <a:pt x="34" y="1801"/>
                  </a:lnTo>
                  <a:lnTo>
                    <a:pt x="101" y="1768"/>
                  </a:lnTo>
                  <a:cubicBezTo>
                    <a:pt x="101" y="1735"/>
                    <a:pt x="134" y="1735"/>
                    <a:pt x="134" y="1701"/>
                  </a:cubicBezTo>
                  <a:cubicBezTo>
                    <a:pt x="134" y="1701"/>
                    <a:pt x="134" y="1668"/>
                    <a:pt x="134" y="1668"/>
                  </a:cubicBezTo>
                  <a:lnTo>
                    <a:pt x="134" y="1101"/>
                  </a:lnTo>
                  <a:lnTo>
                    <a:pt x="401" y="934"/>
                  </a:lnTo>
                  <a:lnTo>
                    <a:pt x="635" y="1368"/>
                  </a:lnTo>
                  <a:lnTo>
                    <a:pt x="668" y="1401"/>
                  </a:lnTo>
                  <a:lnTo>
                    <a:pt x="735" y="1401"/>
                  </a:lnTo>
                  <a:lnTo>
                    <a:pt x="801" y="1334"/>
                  </a:lnTo>
                  <a:cubicBezTo>
                    <a:pt x="835" y="1301"/>
                    <a:pt x="835" y="1301"/>
                    <a:pt x="801" y="1268"/>
                  </a:cubicBezTo>
                  <a:lnTo>
                    <a:pt x="568" y="867"/>
                  </a:lnTo>
                  <a:cubicBezTo>
                    <a:pt x="635" y="801"/>
                    <a:pt x="701" y="701"/>
                    <a:pt x="735" y="600"/>
                  </a:cubicBezTo>
                  <a:cubicBezTo>
                    <a:pt x="801" y="500"/>
                    <a:pt x="801" y="400"/>
                    <a:pt x="801" y="300"/>
                  </a:cubicBezTo>
                  <a:cubicBezTo>
                    <a:pt x="801" y="234"/>
                    <a:pt x="801" y="167"/>
                    <a:pt x="768" y="100"/>
                  </a:cubicBezTo>
                  <a:cubicBezTo>
                    <a:pt x="768" y="67"/>
                    <a:pt x="735" y="33"/>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835;p54"/>
            <p:cNvSpPr/>
            <p:nvPr/>
          </p:nvSpPr>
          <p:spPr>
            <a:xfrm>
              <a:off x="4129775" y="1266350"/>
              <a:ext cx="19225" cy="39225"/>
            </a:xfrm>
            <a:custGeom>
              <a:avLst/>
              <a:gdLst/>
              <a:ahLst/>
              <a:cxnLst/>
              <a:rect l="l" t="t" r="r" b="b"/>
              <a:pathLst>
                <a:path w="769" h="1569" extrusionOk="0">
                  <a:moveTo>
                    <a:pt x="101" y="0"/>
                  </a:moveTo>
                  <a:lnTo>
                    <a:pt x="34" y="34"/>
                  </a:lnTo>
                  <a:cubicBezTo>
                    <a:pt x="34" y="34"/>
                    <a:pt x="1" y="67"/>
                    <a:pt x="1" y="67"/>
                  </a:cubicBezTo>
                  <a:cubicBezTo>
                    <a:pt x="1" y="101"/>
                    <a:pt x="1" y="101"/>
                    <a:pt x="1" y="134"/>
                  </a:cubicBezTo>
                  <a:lnTo>
                    <a:pt x="1" y="1535"/>
                  </a:lnTo>
                  <a:cubicBezTo>
                    <a:pt x="1" y="1535"/>
                    <a:pt x="1" y="1568"/>
                    <a:pt x="1" y="1568"/>
                  </a:cubicBezTo>
                  <a:lnTo>
                    <a:pt x="68" y="1568"/>
                  </a:lnTo>
                  <a:lnTo>
                    <a:pt x="735" y="1201"/>
                  </a:lnTo>
                  <a:cubicBezTo>
                    <a:pt x="735" y="1168"/>
                    <a:pt x="735" y="1168"/>
                    <a:pt x="768" y="1135"/>
                  </a:cubicBezTo>
                  <a:cubicBezTo>
                    <a:pt x="768" y="1135"/>
                    <a:pt x="768" y="1101"/>
                    <a:pt x="768" y="1101"/>
                  </a:cubicBezTo>
                  <a:lnTo>
                    <a:pt x="768" y="1035"/>
                  </a:lnTo>
                  <a:cubicBezTo>
                    <a:pt x="768" y="1001"/>
                    <a:pt x="768" y="1001"/>
                    <a:pt x="768" y="1001"/>
                  </a:cubicBezTo>
                  <a:cubicBezTo>
                    <a:pt x="752" y="984"/>
                    <a:pt x="743" y="976"/>
                    <a:pt x="739" y="976"/>
                  </a:cubicBezTo>
                  <a:cubicBezTo>
                    <a:pt x="735" y="976"/>
                    <a:pt x="735" y="984"/>
                    <a:pt x="735" y="1001"/>
                  </a:cubicBezTo>
                  <a:lnTo>
                    <a:pt x="134" y="1301"/>
                  </a:lnTo>
                  <a:lnTo>
                    <a:pt x="134" y="34"/>
                  </a:lnTo>
                  <a:cubicBezTo>
                    <a:pt x="134" y="0"/>
                    <a:pt x="134" y="0"/>
                    <a:pt x="1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836;p54"/>
            <p:cNvSpPr/>
            <p:nvPr/>
          </p:nvSpPr>
          <p:spPr>
            <a:xfrm>
              <a:off x="4161475" y="1243000"/>
              <a:ext cx="10875" cy="16700"/>
            </a:xfrm>
            <a:custGeom>
              <a:avLst/>
              <a:gdLst/>
              <a:ahLst/>
              <a:cxnLst/>
              <a:rect l="l" t="t" r="r" b="b"/>
              <a:pathLst>
                <a:path w="435" h="668" extrusionOk="0">
                  <a:moveTo>
                    <a:pt x="401" y="0"/>
                  </a:moveTo>
                  <a:lnTo>
                    <a:pt x="301" y="67"/>
                  </a:lnTo>
                  <a:cubicBezTo>
                    <a:pt x="301" y="67"/>
                    <a:pt x="267" y="67"/>
                    <a:pt x="267" y="101"/>
                  </a:cubicBezTo>
                  <a:cubicBezTo>
                    <a:pt x="267" y="101"/>
                    <a:pt x="267" y="134"/>
                    <a:pt x="267" y="167"/>
                  </a:cubicBezTo>
                  <a:lnTo>
                    <a:pt x="301" y="501"/>
                  </a:lnTo>
                  <a:lnTo>
                    <a:pt x="301" y="534"/>
                  </a:lnTo>
                  <a:lnTo>
                    <a:pt x="367" y="534"/>
                  </a:lnTo>
                  <a:cubicBezTo>
                    <a:pt x="367" y="501"/>
                    <a:pt x="367" y="501"/>
                    <a:pt x="367" y="501"/>
                  </a:cubicBezTo>
                  <a:cubicBezTo>
                    <a:pt x="401" y="467"/>
                    <a:pt x="401" y="467"/>
                    <a:pt x="367" y="434"/>
                  </a:cubicBezTo>
                  <a:lnTo>
                    <a:pt x="434" y="67"/>
                  </a:lnTo>
                  <a:cubicBezTo>
                    <a:pt x="434" y="34"/>
                    <a:pt x="434" y="0"/>
                    <a:pt x="434" y="0"/>
                  </a:cubicBezTo>
                  <a:close/>
                  <a:moveTo>
                    <a:pt x="134" y="167"/>
                  </a:moveTo>
                  <a:lnTo>
                    <a:pt x="34" y="201"/>
                  </a:lnTo>
                  <a:cubicBezTo>
                    <a:pt x="34" y="201"/>
                    <a:pt x="1" y="234"/>
                    <a:pt x="1" y="234"/>
                  </a:cubicBezTo>
                  <a:cubicBezTo>
                    <a:pt x="1" y="267"/>
                    <a:pt x="1" y="301"/>
                    <a:pt x="1" y="301"/>
                  </a:cubicBezTo>
                  <a:lnTo>
                    <a:pt x="34" y="634"/>
                  </a:lnTo>
                  <a:cubicBezTo>
                    <a:pt x="34" y="634"/>
                    <a:pt x="34" y="668"/>
                    <a:pt x="34" y="668"/>
                  </a:cubicBezTo>
                  <a:lnTo>
                    <a:pt x="101" y="668"/>
                  </a:lnTo>
                  <a:lnTo>
                    <a:pt x="134" y="634"/>
                  </a:lnTo>
                  <a:cubicBezTo>
                    <a:pt x="134" y="634"/>
                    <a:pt x="134" y="601"/>
                    <a:pt x="134" y="568"/>
                  </a:cubicBezTo>
                  <a:lnTo>
                    <a:pt x="167" y="201"/>
                  </a:lnTo>
                  <a:cubicBezTo>
                    <a:pt x="167" y="201"/>
                    <a:pt x="167" y="167"/>
                    <a:pt x="167" y="167"/>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837;p54"/>
            <p:cNvSpPr/>
            <p:nvPr/>
          </p:nvSpPr>
          <p:spPr>
            <a:xfrm>
              <a:off x="4178150" y="1238000"/>
              <a:ext cx="18375" cy="40050"/>
            </a:xfrm>
            <a:custGeom>
              <a:avLst/>
              <a:gdLst/>
              <a:ahLst/>
              <a:cxnLst/>
              <a:rect l="l" t="t" r="r" b="b"/>
              <a:pathLst>
                <a:path w="735" h="1602" extrusionOk="0">
                  <a:moveTo>
                    <a:pt x="101" y="0"/>
                  </a:moveTo>
                  <a:lnTo>
                    <a:pt x="34" y="34"/>
                  </a:lnTo>
                  <a:cubicBezTo>
                    <a:pt x="1" y="34"/>
                    <a:pt x="1" y="67"/>
                    <a:pt x="1" y="67"/>
                  </a:cubicBezTo>
                  <a:cubicBezTo>
                    <a:pt x="1" y="100"/>
                    <a:pt x="1" y="100"/>
                    <a:pt x="1" y="134"/>
                  </a:cubicBezTo>
                  <a:lnTo>
                    <a:pt x="1" y="1535"/>
                  </a:lnTo>
                  <a:cubicBezTo>
                    <a:pt x="1" y="1568"/>
                    <a:pt x="1" y="1568"/>
                    <a:pt x="1" y="1601"/>
                  </a:cubicBezTo>
                  <a:lnTo>
                    <a:pt x="34" y="1601"/>
                  </a:lnTo>
                  <a:lnTo>
                    <a:pt x="101" y="1568"/>
                  </a:lnTo>
                  <a:cubicBezTo>
                    <a:pt x="134" y="1535"/>
                    <a:pt x="134" y="1535"/>
                    <a:pt x="134" y="1501"/>
                  </a:cubicBezTo>
                  <a:cubicBezTo>
                    <a:pt x="134" y="1501"/>
                    <a:pt x="134" y="1468"/>
                    <a:pt x="134" y="1468"/>
                  </a:cubicBezTo>
                  <a:lnTo>
                    <a:pt x="134" y="901"/>
                  </a:lnTo>
                  <a:cubicBezTo>
                    <a:pt x="134" y="801"/>
                    <a:pt x="167" y="701"/>
                    <a:pt x="201" y="601"/>
                  </a:cubicBezTo>
                  <a:cubicBezTo>
                    <a:pt x="234" y="534"/>
                    <a:pt x="301" y="467"/>
                    <a:pt x="368" y="434"/>
                  </a:cubicBezTo>
                  <a:cubicBezTo>
                    <a:pt x="401" y="417"/>
                    <a:pt x="434" y="409"/>
                    <a:pt x="464" y="409"/>
                  </a:cubicBezTo>
                  <a:cubicBezTo>
                    <a:pt x="493" y="409"/>
                    <a:pt x="518" y="417"/>
                    <a:pt x="534" y="434"/>
                  </a:cubicBezTo>
                  <a:cubicBezTo>
                    <a:pt x="568" y="467"/>
                    <a:pt x="601" y="567"/>
                    <a:pt x="601" y="634"/>
                  </a:cubicBezTo>
                  <a:lnTo>
                    <a:pt x="601" y="1201"/>
                  </a:lnTo>
                  <a:cubicBezTo>
                    <a:pt x="601" y="1235"/>
                    <a:pt x="601" y="1235"/>
                    <a:pt x="601" y="1235"/>
                  </a:cubicBezTo>
                  <a:cubicBezTo>
                    <a:pt x="601" y="1251"/>
                    <a:pt x="601" y="1260"/>
                    <a:pt x="605" y="1260"/>
                  </a:cubicBezTo>
                  <a:cubicBezTo>
                    <a:pt x="609" y="1260"/>
                    <a:pt x="618" y="1251"/>
                    <a:pt x="634" y="1235"/>
                  </a:cubicBezTo>
                  <a:lnTo>
                    <a:pt x="701" y="1201"/>
                  </a:lnTo>
                  <a:cubicBezTo>
                    <a:pt x="701" y="1201"/>
                    <a:pt x="701" y="1201"/>
                    <a:pt x="735" y="1168"/>
                  </a:cubicBezTo>
                  <a:cubicBezTo>
                    <a:pt x="735" y="1168"/>
                    <a:pt x="735" y="1134"/>
                    <a:pt x="735" y="1134"/>
                  </a:cubicBezTo>
                  <a:lnTo>
                    <a:pt x="735" y="501"/>
                  </a:lnTo>
                  <a:cubicBezTo>
                    <a:pt x="735" y="434"/>
                    <a:pt x="735" y="367"/>
                    <a:pt x="735" y="334"/>
                  </a:cubicBezTo>
                  <a:cubicBezTo>
                    <a:pt x="701" y="267"/>
                    <a:pt x="668" y="234"/>
                    <a:pt x="634" y="200"/>
                  </a:cubicBezTo>
                  <a:cubicBezTo>
                    <a:pt x="601" y="200"/>
                    <a:pt x="568" y="167"/>
                    <a:pt x="534" y="167"/>
                  </a:cubicBezTo>
                  <a:cubicBezTo>
                    <a:pt x="468" y="200"/>
                    <a:pt x="434" y="200"/>
                    <a:pt x="401" y="234"/>
                  </a:cubicBezTo>
                  <a:cubicBezTo>
                    <a:pt x="334" y="267"/>
                    <a:pt x="268" y="301"/>
                    <a:pt x="234" y="367"/>
                  </a:cubicBezTo>
                  <a:cubicBezTo>
                    <a:pt x="201" y="401"/>
                    <a:pt x="167" y="467"/>
                    <a:pt x="134" y="534"/>
                  </a:cubicBezTo>
                  <a:lnTo>
                    <a:pt x="134" y="34"/>
                  </a:lnTo>
                  <a:cubicBezTo>
                    <a:pt x="134" y="34"/>
                    <a:pt x="134" y="0"/>
                    <a:pt x="1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838;p54"/>
            <p:cNvSpPr/>
            <p:nvPr/>
          </p:nvSpPr>
          <p:spPr>
            <a:xfrm>
              <a:off x="4199825" y="1222975"/>
              <a:ext cx="14225" cy="37150"/>
            </a:xfrm>
            <a:custGeom>
              <a:avLst/>
              <a:gdLst/>
              <a:ahLst/>
              <a:cxnLst/>
              <a:rect l="l" t="t" r="r" b="b"/>
              <a:pathLst>
                <a:path w="569" h="1486" extrusionOk="0">
                  <a:moveTo>
                    <a:pt x="234" y="1"/>
                  </a:moveTo>
                  <a:lnTo>
                    <a:pt x="168" y="34"/>
                  </a:lnTo>
                  <a:cubicBezTo>
                    <a:pt x="168" y="34"/>
                    <a:pt x="168" y="68"/>
                    <a:pt x="134" y="68"/>
                  </a:cubicBezTo>
                  <a:cubicBezTo>
                    <a:pt x="134" y="101"/>
                    <a:pt x="134" y="101"/>
                    <a:pt x="134" y="134"/>
                  </a:cubicBezTo>
                  <a:lnTo>
                    <a:pt x="134" y="468"/>
                  </a:lnTo>
                  <a:lnTo>
                    <a:pt x="34" y="568"/>
                  </a:lnTo>
                  <a:cubicBezTo>
                    <a:pt x="1" y="568"/>
                    <a:pt x="1" y="568"/>
                    <a:pt x="1" y="601"/>
                  </a:cubicBezTo>
                  <a:cubicBezTo>
                    <a:pt x="1" y="601"/>
                    <a:pt x="1" y="635"/>
                    <a:pt x="1" y="635"/>
                  </a:cubicBezTo>
                  <a:lnTo>
                    <a:pt x="1" y="701"/>
                  </a:lnTo>
                  <a:lnTo>
                    <a:pt x="1" y="735"/>
                  </a:lnTo>
                  <a:lnTo>
                    <a:pt x="34" y="735"/>
                  </a:lnTo>
                  <a:lnTo>
                    <a:pt x="134" y="668"/>
                  </a:lnTo>
                  <a:lnTo>
                    <a:pt x="134" y="1202"/>
                  </a:lnTo>
                  <a:cubicBezTo>
                    <a:pt x="134" y="1268"/>
                    <a:pt x="168" y="1369"/>
                    <a:pt x="201" y="1435"/>
                  </a:cubicBezTo>
                  <a:cubicBezTo>
                    <a:pt x="234" y="1469"/>
                    <a:pt x="268" y="1485"/>
                    <a:pt x="305" y="1485"/>
                  </a:cubicBezTo>
                  <a:cubicBezTo>
                    <a:pt x="343" y="1485"/>
                    <a:pt x="385" y="1469"/>
                    <a:pt x="435" y="1435"/>
                  </a:cubicBezTo>
                  <a:lnTo>
                    <a:pt x="535" y="1369"/>
                  </a:lnTo>
                  <a:cubicBezTo>
                    <a:pt x="535" y="1369"/>
                    <a:pt x="535" y="1369"/>
                    <a:pt x="568" y="1335"/>
                  </a:cubicBezTo>
                  <a:cubicBezTo>
                    <a:pt x="568" y="1335"/>
                    <a:pt x="568" y="1302"/>
                    <a:pt x="568" y="1302"/>
                  </a:cubicBezTo>
                  <a:lnTo>
                    <a:pt x="568" y="1235"/>
                  </a:lnTo>
                  <a:cubicBezTo>
                    <a:pt x="568" y="1202"/>
                    <a:pt x="568" y="1202"/>
                    <a:pt x="568" y="1202"/>
                  </a:cubicBezTo>
                  <a:lnTo>
                    <a:pt x="535" y="1202"/>
                  </a:lnTo>
                  <a:lnTo>
                    <a:pt x="435" y="1235"/>
                  </a:lnTo>
                  <a:cubicBezTo>
                    <a:pt x="401" y="1268"/>
                    <a:pt x="401" y="1268"/>
                    <a:pt x="368" y="1268"/>
                  </a:cubicBezTo>
                  <a:lnTo>
                    <a:pt x="335" y="1268"/>
                  </a:lnTo>
                  <a:cubicBezTo>
                    <a:pt x="301" y="1268"/>
                    <a:pt x="301" y="1235"/>
                    <a:pt x="301" y="1235"/>
                  </a:cubicBezTo>
                  <a:cubicBezTo>
                    <a:pt x="301" y="1202"/>
                    <a:pt x="301" y="1168"/>
                    <a:pt x="301" y="1135"/>
                  </a:cubicBezTo>
                  <a:lnTo>
                    <a:pt x="268" y="601"/>
                  </a:lnTo>
                  <a:lnTo>
                    <a:pt x="468" y="468"/>
                  </a:lnTo>
                  <a:cubicBezTo>
                    <a:pt x="501" y="468"/>
                    <a:pt x="501" y="435"/>
                    <a:pt x="501" y="435"/>
                  </a:cubicBezTo>
                  <a:cubicBezTo>
                    <a:pt x="501" y="401"/>
                    <a:pt x="501" y="401"/>
                    <a:pt x="501" y="401"/>
                  </a:cubicBezTo>
                  <a:lnTo>
                    <a:pt x="501" y="301"/>
                  </a:lnTo>
                  <a:cubicBezTo>
                    <a:pt x="501" y="301"/>
                    <a:pt x="501" y="301"/>
                    <a:pt x="501" y="268"/>
                  </a:cubicBezTo>
                  <a:lnTo>
                    <a:pt x="468" y="268"/>
                  </a:lnTo>
                  <a:lnTo>
                    <a:pt x="268" y="401"/>
                  </a:lnTo>
                  <a:lnTo>
                    <a:pt x="268" y="34"/>
                  </a:lnTo>
                  <a:cubicBezTo>
                    <a:pt x="268" y="34"/>
                    <a:pt x="268" y="1"/>
                    <a:pt x="2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839;p54"/>
            <p:cNvSpPr/>
            <p:nvPr/>
          </p:nvSpPr>
          <p:spPr>
            <a:xfrm>
              <a:off x="4215675" y="1213175"/>
              <a:ext cx="14200" cy="37475"/>
            </a:xfrm>
            <a:custGeom>
              <a:avLst/>
              <a:gdLst/>
              <a:ahLst/>
              <a:cxnLst/>
              <a:rect l="l" t="t" r="r" b="b"/>
              <a:pathLst>
                <a:path w="568" h="1499" extrusionOk="0">
                  <a:moveTo>
                    <a:pt x="272" y="1"/>
                  </a:moveTo>
                  <a:cubicBezTo>
                    <a:pt x="268" y="1"/>
                    <a:pt x="268" y="9"/>
                    <a:pt x="268" y="26"/>
                  </a:cubicBezTo>
                  <a:lnTo>
                    <a:pt x="201" y="59"/>
                  </a:lnTo>
                  <a:cubicBezTo>
                    <a:pt x="168" y="59"/>
                    <a:pt x="168" y="59"/>
                    <a:pt x="168" y="93"/>
                  </a:cubicBezTo>
                  <a:cubicBezTo>
                    <a:pt x="168" y="93"/>
                    <a:pt x="168" y="126"/>
                    <a:pt x="168" y="126"/>
                  </a:cubicBezTo>
                  <a:lnTo>
                    <a:pt x="168" y="493"/>
                  </a:lnTo>
                  <a:lnTo>
                    <a:pt x="34" y="560"/>
                  </a:lnTo>
                  <a:cubicBezTo>
                    <a:pt x="34" y="560"/>
                    <a:pt x="1" y="593"/>
                    <a:pt x="1" y="593"/>
                  </a:cubicBezTo>
                  <a:cubicBezTo>
                    <a:pt x="1" y="593"/>
                    <a:pt x="1" y="626"/>
                    <a:pt x="1" y="626"/>
                  </a:cubicBezTo>
                  <a:lnTo>
                    <a:pt x="1" y="726"/>
                  </a:lnTo>
                  <a:cubicBezTo>
                    <a:pt x="1" y="760"/>
                    <a:pt x="1" y="760"/>
                    <a:pt x="1" y="760"/>
                  </a:cubicBezTo>
                  <a:lnTo>
                    <a:pt x="34" y="760"/>
                  </a:lnTo>
                  <a:lnTo>
                    <a:pt x="168" y="660"/>
                  </a:lnTo>
                  <a:lnTo>
                    <a:pt x="168" y="1193"/>
                  </a:lnTo>
                  <a:cubicBezTo>
                    <a:pt x="168" y="1294"/>
                    <a:pt x="168" y="1394"/>
                    <a:pt x="234" y="1460"/>
                  </a:cubicBezTo>
                  <a:cubicBezTo>
                    <a:pt x="248" y="1488"/>
                    <a:pt x="268" y="1499"/>
                    <a:pt x="294" y="1499"/>
                  </a:cubicBezTo>
                  <a:cubicBezTo>
                    <a:pt x="330" y="1499"/>
                    <a:pt x="377" y="1480"/>
                    <a:pt x="434" y="1460"/>
                  </a:cubicBezTo>
                  <a:lnTo>
                    <a:pt x="534" y="1394"/>
                  </a:lnTo>
                  <a:cubicBezTo>
                    <a:pt x="534" y="1394"/>
                    <a:pt x="568" y="1360"/>
                    <a:pt x="568" y="1360"/>
                  </a:cubicBezTo>
                  <a:cubicBezTo>
                    <a:pt x="568" y="1327"/>
                    <a:pt x="568" y="1327"/>
                    <a:pt x="568" y="1294"/>
                  </a:cubicBezTo>
                  <a:lnTo>
                    <a:pt x="568" y="1227"/>
                  </a:lnTo>
                  <a:cubicBezTo>
                    <a:pt x="568" y="1227"/>
                    <a:pt x="568" y="1227"/>
                    <a:pt x="568" y="1193"/>
                  </a:cubicBezTo>
                  <a:lnTo>
                    <a:pt x="534" y="1193"/>
                  </a:lnTo>
                  <a:lnTo>
                    <a:pt x="468" y="1260"/>
                  </a:lnTo>
                  <a:cubicBezTo>
                    <a:pt x="434" y="1260"/>
                    <a:pt x="401" y="1294"/>
                    <a:pt x="368" y="1294"/>
                  </a:cubicBezTo>
                  <a:lnTo>
                    <a:pt x="334" y="1294"/>
                  </a:lnTo>
                  <a:cubicBezTo>
                    <a:pt x="334" y="1260"/>
                    <a:pt x="334" y="1260"/>
                    <a:pt x="334" y="1227"/>
                  </a:cubicBezTo>
                  <a:cubicBezTo>
                    <a:pt x="301" y="1193"/>
                    <a:pt x="301" y="1193"/>
                    <a:pt x="334" y="1160"/>
                  </a:cubicBezTo>
                  <a:lnTo>
                    <a:pt x="334" y="626"/>
                  </a:lnTo>
                  <a:lnTo>
                    <a:pt x="501" y="460"/>
                  </a:lnTo>
                  <a:cubicBezTo>
                    <a:pt x="501" y="460"/>
                    <a:pt x="534" y="460"/>
                    <a:pt x="534" y="426"/>
                  </a:cubicBezTo>
                  <a:cubicBezTo>
                    <a:pt x="534" y="426"/>
                    <a:pt x="534" y="393"/>
                    <a:pt x="534" y="393"/>
                  </a:cubicBezTo>
                  <a:lnTo>
                    <a:pt x="534" y="326"/>
                  </a:lnTo>
                  <a:cubicBezTo>
                    <a:pt x="534" y="293"/>
                    <a:pt x="534" y="293"/>
                    <a:pt x="534" y="293"/>
                  </a:cubicBezTo>
                  <a:lnTo>
                    <a:pt x="501" y="293"/>
                  </a:lnTo>
                  <a:lnTo>
                    <a:pt x="301" y="393"/>
                  </a:lnTo>
                  <a:lnTo>
                    <a:pt x="301" y="59"/>
                  </a:lnTo>
                  <a:cubicBezTo>
                    <a:pt x="301" y="26"/>
                    <a:pt x="301" y="26"/>
                    <a:pt x="301" y="26"/>
                  </a:cubicBezTo>
                  <a:cubicBezTo>
                    <a:pt x="284" y="9"/>
                    <a:pt x="276" y="1"/>
                    <a:pt x="27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840;p54"/>
            <p:cNvSpPr/>
            <p:nvPr/>
          </p:nvSpPr>
          <p:spPr>
            <a:xfrm>
              <a:off x="4234850" y="1209650"/>
              <a:ext cx="19225" cy="45875"/>
            </a:xfrm>
            <a:custGeom>
              <a:avLst/>
              <a:gdLst/>
              <a:ahLst/>
              <a:cxnLst/>
              <a:rect l="l" t="t" r="r" b="b"/>
              <a:pathLst>
                <a:path w="769" h="1835" extrusionOk="0">
                  <a:moveTo>
                    <a:pt x="464" y="209"/>
                  </a:moveTo>
                  <a:cubicBezTo>
                    <a:pt x="493" y="209"/>
                    <a:pt x="518" y="217"/>
                    <a:pt x="535" y="234"/>
                  </a:cubicBezTo>
                  <a:cubicBezTo>
                    <a:pt x="601" y="300"/>
                    <a:pt x="601" y="367"/>
                    <a:pt x="601" y="434"/>
                  </a:cubicBezTo>
                  <a:cubicBezTo>
                    <a:pt x="601" y="501"/>
                    <a:pt x="601" y="534"/>
                    <a:pt x="601" y="567"/>
                  </a:cubicBezTo>
                  <a:cubicBezTo>
                    <a:pt x="601" y="667"/>
                    <a:pt x="568" y="767"/>
                    <a:pt x="535" y="867"/>
                  </a:cubicBezTo>
                  <a:cubicBezTo>
                    <a:pt x="501" y="934"/>
                    <a:pt x="435" y="1001"/>
                    <a:pt x="368" y="1068"/>
                  </a:cubicBezTo>
                  <a:cubicBezTo>
                    <a:pt x="323" y="1068"/>
                    <a:pt x="279" y="1082"/>
                    <a:pt x="244" y="1082"/>
                  </a:cubicBezTo>
                  <a:cubicBezTo>
                    <a:pt x="227" y="1082"/>
                    <a:pt x="212" y="1079"/>
                    <a:pt x="201" y="1068"/>
                  </a:cubicBezTo>
                  <a:cubicBezTo>
                    <a:pt x="134" y="1001"/>
                    <a:pt x="134" y="934"/>
                    <a:pt x="134" y="867"/>
                  </a:cubicBezTo>
                  <a:lnTo>
                    <a:pt x="134" y="667"/>
                  </a:lnTo>
                  <a:cubicBezTo>
                    <a:pt x="134" y="601"/>
                    <a:pt x="168" y="501"/>
                    <a:pt x="201" y="434"/>
                  </a:cubicBezTo>
                  <a:cubicBezTo>
                    <a:pt x="234" y="334"/>
                    <a:pt x="301" y="267"/>
                    <a:pt x="368" y="234"/>
                  </a:cubicBezTo>
                  <a:cubicBezTo>
                    <a:pt x="401" y="217"/>
                    <a:pt x="435" y="209"/>
                    <a:pt x="464" y="209"/>
                  </a:cubicBezTo>
                  <a:close/>
                  <a:moveTo>
                    <a:pt x="535" y="0"/>
                  </a:moveTo>
                  <a:cubicBezTo>
                    <a:pt x="468" y="0"/>
                    <a:pt x="435" y="0"/>
                    <a:pt x="401" y="34"/>
                  </a:cubicBezTo>
                  <a:cubicBezTo>
                    <a:pt x="335" y="67"/>
                    <a:pt x="268" y="134"/>
                    <a:pt x="234" y="167"/>
                  </a:cubicBezTo>
                  <a:cubicBezTo>
                    <a:pt x="201" y="234"/>
                    <a:pt x="168" y="267"/>
                    <a:pt x="134" y="334"/>
                  </a:cubicBezTo>
                  <a:lnTo>
                    <a:pt x="134" y="234"/>
                  </a:lnTo>
                  <a:cubicBezTo>
                    <a:pt x="134" y="200"/>
                    <a:pt x="134" y="200"/>
                    <a:pt x="134" y="200"/>
                  </a:cubicBezTo>
                  <a:lnTo>
                    <a:pt x="101" y="200"/>
                  </a:lnTo>
                  <a:lnTo>
                    <a:pt x="34" y="234"/>
                  </a:lnTo>
                  <a:cubicBezTo>
                    <a:pt x="34" y="267"/>
                    <a:pt x="1" y="267"/>
                    <a:pt x="1" y="300"/>
                  </a:cubicBezTo>
                  <a:cubicBezTo>
                    <a:pt x="1" y="300"/>
                    <a:pt x="1" y="334"/>
                    <a:pt x="1" y="334"/>
                  </a:cubicBezTo>
                  <a:lnTo>
                    <a:pt x="1" y="1801"/>
                  </a:lnTo>
                  <a:cubicBezTo>
                    <a:pt x="1" y="1801"/>
                    <a:pt x="1" y="1801"/>
                    <a:pt x="1" y="1835"/>
                  </a:cubicBezTo>
                  <a:lnTo>
                    <a:pt x="34" y="1835"/>
                  </a:lnTo>
                  <a:lnTo>
                    <a:pt x="101" y="1801"/>
                  </a:lnTo>
                  <a:cubicBezTo>
                    <a:pt x="134" y="1768"/>
                    <a:pt x="134" y="1768"/>
                    <a:pt x="134" y="1768"/>
                  </a:cubicBezTo>
                  <a:cubicBezTo>
                    <a:pt x="134" y="1735"/>
                    <a:pt x="134" y="1701"/>
                    <a:pt x="134" y="1701"/>
                  </a:cubicBezTo>
                  <a:lnTo>
                    <a:pt x="134" y="1234"/>
                  </a:lnTo>
                  <a:cubicBezTo>
                    <a:pt x="168" y="1234"/>
                    <a:pt x="201" y="1268"/>
                    <a:pt x="234" y="1268"/>
                  </a:cubicBezTo>
                  <a:cubicBezTo>
                    <a:pt x="268" y="1268"/>
                    <a:pt x="335" y="1234"/>
                    <a:pt x="401" y="1234"/>
                  </a:cubicBezTo>
                  <a:cubicBezTo>
                    <a:pt x="435" y="1201"/>
                    <a:pt x="501" y="1134"/>
                    <a:pt x="535" y="1101"/>
                  </a:cubicBezTo>
                  <a:cubicBezTo>
                    <a:pt x="568" y="1068"/>
                    <a:pt x="601" y="1001"/>
                    <a:pt x="635" y="934"/>
                  </a:cubicBezTo>
                  <a:cubicBezTo>
                    <a:pt x="668" y="867"/>
                    <a:pt x="701" y="801"/>
                    <a:pt x="735" y="734"/>
                  </a:cubicBezTo>
                  <a:cubicBezTo>
                    <a:pt x="735" y="634"/>
                    <a:pt x="768" y="567"/>
                    <a:pt x="768" y="501"/>
                  </a:cubicBezTo>
                  <a:lnTo>
                    <a:pt x="768" y="400"/>
                  </a:lnTo>
                  <a:lnTo>
                    <a:pt x="768" y="334"/>
                  </a:lnTo>
                  <a:cubicBezTo>
                    <a:pt x="768" y="267"/>
                    <a:pt x="735" y="200"/>
                    <a:pt x="735" y="134"/>
                  </a:cubicBezTo>
                  <a:cubicBezTo>
                    <a:pt x="701" y="100"/>
                    <a:pt x="668" y="67"/>
                    <a:pt x="635" y="34"/>
                  </a:cubicBezTo>
                  <a:cubicBezTo>
                    <a:pt x="601" y="0"/>
                    <a:pt x="568" y="0"/>
                    <a:pt x="53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841;p54"/>
            <p:cNvSpPr/>
            <p:nvPr/>
          </p:nvSpPr>
          <p:spPr>
            <a:xfrm>
              <a:off x="4259050" y="1202975"/>
              <a:ext cx="5025" cy="27550"/>
            </a:xfrm>
            <a:custGeom>
              <a:avLst/>
              <a:gdLst/>
              <a:ahLst/>
              <a:cxnLst/>
              <a:rect l="l" t="t" r="r" b="b"/>
              <a:pathLst>
                <a:path w="201" h="1102" extrusionOk="0">
                  <a:moveTo>
                    <a:pt x="167" y="0"/>
                  </a:moveTo>
                  <a:lnTo>
                    <a:pt x="34" y="100"/>
                  </a:lnTo>
                  <a:cubicBezTo>
                    <a:pt x="34" y="100"/>
                    <a:pt x="0" y="134"/>
                    <a:pt x="0" y="134"/>
                  </a:cubicBezTo>
                  <a:cubicBezTo>
                    <a:pt x="0" y="134"/>
                    <a:pt x="0" y="167"/>
                    <a:pt x="0" y="200"/>
                  </a:cubicBezTo>
                  <a:lnTo>
                    <a:pt x="0" y="301"/>
                  </a:lnTo>
                  <a:cubicBezTo>
                    <a:pt x="0" y="301"/>
                    <a:pt x="0" y="334"/>
                    <a:pt x="0" y="334"/>
                  </a:cubicBezTo>
                  <a:lnTo>
                    <a:pt x="34" y="334"/>
                  </a:lnTo>
                  <a:lnTo>
                    <a:pt x="167" y="267"/>
                  </a:lnTo>
                  <a:cubicBezTo>
                    <a:pt x="167" y="267"/>
                    <a:pt x="167" y="234"/>
                    <a:pt x="167" y="234"/>
                  </a:cubicBezTo>
                  <a:cubicBezTo>
                    <a:pt x="167" y="234"/>
                    <a:pt x="167" y="200"/>
                    <a:pt x="167" y="200"/>
                  </a:cubicBezTo>
                  <a:lnTo>
                    <a:pt x="167" y="34"/>
                  </a:lnTo>
                  <a:cubicBezTo>
                    <a:pt x="200" y="34"/>
                    <a:pt x="200" y="34"/>
                    <a:pt x="167" y="0"/>
                  </a:cubicBezTo>
                  <a:close/>
                  <a:moveTo>
                    <a:pt x="167" y="768"/>
                  </a:moveTo>
                  <a:lnTo>
                    <a:pt x="34" y="834"/>
                  </a:lnTo>
                  <a:cubicBezTo>
                    <a:pt x="34" y="868"/>
                    <a:pt x="0" y="868"/>
                    <a:pt x="0" y="868"/>
                  </a:cubicBezTo>
                  <a:cubicBezTo>
                    <a:pt x="0" y="901"/>
                    <a:pt x="0" y="901"/>
                    <a:pt x="0" y="934"/>
                  </a:cubicBezTo>
                  <a:lnTo>
                    <a:pt x="0" y="1068"/>
                  </a:lnTo>
                  <a:lnTo>
                    <a:pt x="0" y="1101"/>
                  </a:lnTo>
                  <a:lnTo>
                    <a:pt x="34" y="1101"/>
                  </a:lnTo>
                  <a:lnTo>
                    <a:pt x="167" y="1034"/>
                  </a:lnTo>
                  <a:cubicBezTo>
                    <a:pt x="167" y="1034"/>
                    <a:pt x="167" y="1034"/>
                    <a:pt x="167" y="1001"/>
                  </a:cubicBezTo>
                  <a:cubicBezTo>
                    <a:pt x="167" y="1001"/>
                    <a:pt x="167" y="968"/>
                    <a:pt x="167" y="968"/>
                  </a:cubicBezTo>
                  <a:lnTo>
                    <a:pt x="167" y="801"/>
                  </a:lnTo>
                  <a:cubicBezTo>
                    <a:pt x="200" y="801"/>
                    <a:pt x="200" y="801"/>
                    <a:pt x="167" y="768"/>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842;p54"/>
            <p:cNvSpPr/>
            <p:nvPr/>
          </p:nvSpPr>
          <p:spPr>
            <a:xfrm>
              <a:off x="4268225" y="1173775"/>
              <a:ext cx="17525" cy="55900"/>
            </a:xfrm>
            <a:custGeom>
              <a:avLst/>
              <a:gdLst/>
              <a:ahLst/>
              <a:cxnLst/>
              <a:rect l="l" t="t" r="r" b="b"/>
              <a:pathLst>
                <a:path w="701" h="2236" extrusionOk="0">
                  <a:moveTo>
                    <a:pt x="601" y="1"/>
                  </a:moveTo>
                  <a:cubicBezTo>
                    <a:pt x="567" y="34"/>
                    <a:pt x="534" y="68"/>
                    <a:pt x="534" y="134"/>
                  </a:cubicBezTo>
                  <a:lnTo>
                    <a:pt x="0" y="2169"/>
                  </a:lnTo>
                  <a:cubicBezTo>
                    <a:pt x="0" y="2202"/>
                    <a:pt x="0" y="2202"/>
                    <a:pt x="0" y="2202"/>
                  </a:cubicBezTo>
                  <a:cubicBezTo>
                    <a:pt x="0" y="2202"/>
                    <a:pt x="0" y="2236"/>
                    <a:pt x="0" y="2236"/>
                  </a:cubicBezTo>
                  <a:lnTo>
                    <a:pt x="67" y="2202"/>
                  </a:lnTo>
                  <a:cubicBezTo>
                    <a:pt x="67" y="2202"/>
                    <a:pt x="100" y="2169"/>
                    <a:pt x="100" y="2169"/>
                  </a:cubicBezTo>
                  <a:cubicBezTo>
                    <a:pt x="134" y="2136"/>
                    <a:pt x="134" y="2102"/>
                    <a:pt x="134" y="2102"/>
                  </a:cubicBezTo>
                  <a:lnTo>
                    <a:pt x="7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843;p54"/>
            <p:cNvSpPr/>
            <p:nvPr/>
          </p:nvSpPr>
          <p:spPr>
            <a:xfrm>
              <a:off x="4279050" y="1167100"/>
              <a:ext cx="17550" cy="55900"/>
            </a:xfrm>
            <a:custGeom>
              <a:avLst/>
              <a:gdLst/>
              <a:ahLst/>
              <a:cxnLst/>
              <a:rect l="l" t="t" r="r" b="b"/>
              <a:pathLst>
                <a:path w="702" h="2236" extrusionOk="0">
                  <a:moveTo>
                    <a:pt x="635" y="1"/>
                  </a:moveTo>
                  <a:cubicBezTo>
                    <a:pt x="601" y="34"/>
                    <a:pt x="601" y="34"/>
                    <a:pt x="601" y="68"/>
                  </a:cubicBezTo>
                  <a:cubicBezTo>
                    <a:pt x="568" y="68"/>
                    <a:pt x="568" y="101"/>
                    <a:pt x="568" y="134"/>
                  </a:cubicBezTo>
                  <a:lnTo>
                    <a:pt x="1" y="2203"/>
                  </a:lnTo>
                  <a:cubicBezTo>
                    <a:pt x="1" y="2203"/>
                    <a:pt x="1" y="2236"/>
                    <a:pt x="1" y="2236"/>
                  </a:cubicBezTo>
                  <a:lnTo>
                    <a:pt x="34" y="2236"/>
                  </a:lnTo>
                  <a:lnTo>
                    <a:pt x="101" y="2203"/>
                  </a:lnTo>
                  <a:cubicBezTo>
                    <a:pt x="101" y="2203"/>
                    <a:pt x="134" y="2169"/>
                    <a:pt x="134" y="2169"/>
                  </a:cubicBezTo>
                  <a:cubicBezTo>
                    <a:pt x="134" y="2136"/>
                    <a:pt x="168" y="2102"/>
                    <a:pt x="168" y="2102"/>
                  </a:cubicBezTo>
                  <a:lnTo>
                    <a:pt x="7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844;p54"/>
            <p:cNvSpPr/>
            <p:nvPr/>
          </p:nvSpPr>
          <p:spPr>
            <a:xfrm>
              <a:off x="4301575" y="1164200"/>
              <a:ext cx="29225" cy="42975"/>
            </a:xfrm>
            <a:custGeom>
              <a:avLst/>
              <a:gdLst/>
              <a:ahLst/>
              <a:cxnLst/>
              <a:rect l="l" t="t" r="r" b="b"/>
              <a:pathLst>
                <a:path w="1169" h="1719" extrusionOk="0">
                  <a:moveTo>
                    <a:pt x="989" y="0"/>
                  </a:moveTo>
                  <a:cubicBezTo>
                    <a:pt x="951" y="0"/>
                    <a:pt x="901" y="17"/>
                    <a:pt x="834" y="50"/>
                  </a:cubicBezTo>
                  <a:cubicBezTo>
                    <a:pt x="801" y="84"/>
                    <a:pt x="768" y="84"/>
                    <a:pt x="734" y="117"/>
                  </a:cubicBezTo>
                  <a:cubicBezTo>
                    <a:pt x="701" y="184"/>
                    <a:pt x="634" y="217"/>
                    <a:pt x="601" y="284"/>
                  </a:cubicBezTo>
                  <a:cubicBezTo>
                    <a:pt x="601" y="317"/>
                    <a:pt x="568" y="350"/>
                    <a:pt x="568" y="384"/>
                  </a:cubicBezTo>
                  <a:cubicBezTo>
                    <a:pt x="568" y="350"/>
                    <a:pt x="501" y="317"/>
                    <a:pt x="468" y="317"/>
                  </a:cubicBezTo>
                  <a:cubicBezTo>
                    <a:pt x="401" y="317"/>
                    <a:pt x="334" y="317"/>
                    <a:pt x="301" y="350"/>
                  </a:cubicBezTo>
                  <a:cubicBezTo>
                    <a:pt x="267" y="384"/>
                    <a:pt x="234" y="417"/>
                    <a:pt x="234" y="417"/>
                  </a:cubicBezTo>
                  <a:lnTo>
                    <a:pt x="167" y="484"/>
                  </a:lnTo>
                  <a:cubicBezTo>
                    <a:pt x="134" y="517"/>
                    <a:pt x="134" y="551"/>
                    <a:pt x="134" y="551"/>
                  </a:cubicBezTo>
                  <a:lnTo>
                    <a:pt x="101" y="551"/>
                  </a:lnTo>
                  <a:lnTo>
                    <a:pt x="67" y="584"/>
                  </a:lnTo>
                  <a:cubicBezTo>
                    <a:pt x="34" y="584"/>
                    <a:pt x="34" y="617"/>
                    <a:pt x="34" y="617"/>
                  </a:cubicBezTo>
                  <a:cubicBezTo>
                    <a:pt x="34" y="617"/>
                    <a:pt x="34" y="651"/>
                    <a:pt x="34" y="651"/>
                  </a:cubicBezTo>
                  <a:lnTo>
                    <a:pt x="34" y="1685"/>
                  </a:lnTo>
                  <a:cubicBezTo>
                    <a:pt x="34" y="1718"/>
                    <a:pt x="1" y="1718"/>
                    <a:pt x="34" y="1718"/>
                  </a:cubicBezTo>
                  <a:lnTo>
                    <a:pt x="67" y="1718"/>
                  </a:lnTo>
                  <a:lnTo>
                    <a:pt x="101" y="1685"/>
                  </a:lnTo>
                  <a:cubicBezTo>
                    <a:pt x="134" y="1651"/>
                    <a:pt x="134" y="1651"/>
                    <a:pt x="134" y="1651"/>
                  </a:cubicBezTo>
                  <a:cubicBezTo>
                    <a:pt x="134" y="1618"/>
                    <a:pt x="134" y="1618"/>
                    <a:pt x="134" y="1585"/>
                  </a:cubicBezTo>
                  <a:lnTo>
                    <a:pt x="134" y="984"/>
                  </a:lnTo>
                  <a:cubicBezTo>
                    <a:pt x="134" y="884"/>
                    <a:pt x="167" y="817"/>
                    <a:pt x="201" y="717"/>
                  </a:cubicBezTo>
                  <a:cubicBezTo>
                    <a:pt x="234" y="651"/>
                    <a:pt x="267" y="617"/>
                    <a:pt x="334" y="551"/>
                  </a:cubicBezTo>
                  <a:cubicBezTo>
                    <a:pt x="367" y="534"/>
                    <a:pt x="392" y="526"/>
                    <a:pt x="413" y="526"/>
                  </a:cubicBezTo>
                  <a:cubicBezTo>
                    <a:pt x="434" y="526"/>
                    <a:pt x="451" y="534"/>
                    <a:pt x="468" y="551"/>
                  </a:cubicBezTo>
                  <a:cubicBezTo>
                    <a:pt x="534" y="617"/>
                    <a:pt x="534" y="717"/>
                    <a:pt x="534" y="784"/>
                  </a:cubicBezTo>
                  <a:lnTo>
                    <a:pt x="534" y="1385"/>
                  </a:lnTo>
                  <a:cubicBezTo>
                    <a:pt x="534" y="1385"/>
                    <a:pt x="534" y="1385"/>
                    <a:pt x="534" y="1418"/>
                  </a:cubicBezTo>
                  <a:lnTo>
                    <a:pt x="568" y="1418"/>
                  </a:lnTo>
                  <a:lnTo>
                    <a:pt x="634" y="1385"/>
                  </a:lnTo>
                  <a:cubicBezTo>
                    <a:pt x="668" y="1351"/>
                    <a:pt x="668" y="1351"/>
                    <a:pt x="668" y="1351"/>
                  </a:cubicBezTo>
                  <a:cubicBezTo>
                    <a:pt x="668" y="1318"/>
                    <a:pt x="668" y="1318"/>
                    <a:pt x="668" y="1284"/>
                  </a:cubicBezTo>
                  <a:lnTo>
                    <a:pt x="668" y="684"/>
                  </a:lnTo>
                  <a:cubicBezTo>
                    <a:pt x="634" y="584"/>
                    <a:pt x="668" y="517"/>
                    <a:pt x="701" y="417"/>
                  </a:cubicBezTo>
                  <a:cubicBezTo>
                    <a:pt x="734" y="350"/>
                    <a:pt x="768" y="284"/>
                    <a:pt x="834" y="250"/>
                  </a:cubicBezTo>
                  <a:cubicBezTo>
                    <a:pt x="868" y="234"/>
                    <a:pt x="901" y="225"/>
                    <a:pt x="930" y="225"/>
                  </a:cubicBezTo>
                  <a:cubicBezTo>
                    <a:pt x="960" y="225"/>
                    <a:pt x="985" y="234"/>
                    <a:pt x="1001" y="250"/>
                  </a:cubicBezTo>
                  <a:cubicBezTo>
                    <a:pt x="1035" y="317"/>
                    <a:pt x="1035" y="417"/>
                    <a:pt x="1035" y="484"/>
                  </a:cubicBezTo>
                  <a:lnTo>
                    <a:pt x="1035" y="1084"/>
                  </a:lnTo>
                  <a:lnTo>
                    <a:pt x="1135" y="1084"/>
                  </a:lnTo>
                  <a:cubicBezTo>
                    <a:pt x="1135" y="1051"/>
                    <a:pt x="1168" y="1051"/>
                    <a:pt x="1168" y="1018"/>
                  </a:cubicBezTo>
                  <a:cubicBezTo>
                    <a:pt x="1168" y="1018"/>
                    <a:pt x="1168" y="984"/>
                    <a:pt x="1168" y="984"/>
                  </a:cubicBezTo>
                  <a:lnTo>
                    <a:pt x="1168" y="384"/>
                  </a:lnTo>
                  <a:cubicBezTo>
                    <a:pt x="1168" y="250"/>
                    <a:pt x="1135" y="150"/>
                    <a:pt x="1068" y="50"/>
                  </a:cubicBezTo>
                  <a:cubicBezTo>
                    <a:pt x="1051" y="17"/>
                    <a:pt x="1026" y="0"/>
                    <a:pt x="98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845;p54"/>
            <p:cNvSpPr/>
            <p:nvPr/>
          </p:nvSpPr>
          <p:spPr>
            <a:xfrm>
              <a:off x="4334100" y="1148775"/>
              <a:ext cx="19200" cy="46725"/>
            </a:xfrm>
            <a:custGeom>
              <a:avLst/>
              <a:gdLst/>
              <a:ahLst/>
              <a:cxnLst/>
              <a:rect l="l" t="t" r="r" b="b"/>
              <a:pathLst>
                <a:path w="768" h="1869" extrusionOk="0">
                  <a:moveTo>
                    <a:pt x="734" y="0"/>
                  </a:moveTo>
                  <a:lnTo>
                    <a:pt x="668" y="33"/>
                  </a:lnTo>
                  <a:cubicBezTo>
                    <a:pt x="668" y="67"/>
                    <a:pt x="634" y="67"/>
                    <a:pt x="634" y="100"/>
                  </a:cubicBezTo>
                  <a:cubicBezTo>
                    <a:pt x="634" y="100"/>
                    <a:pt x="634" y="100"/>
                    <a:pt x="634" y="134"/>
                  </a:cubicBezTo>
                  <a:lnTo>
                    <a:pt x="367" y="1034"/>
                  </a:lnTo>
                  <a:lnTo>
                    <a:pt x="134" y="434"/>
                  </a:lnTo>
                  <a:lnTo>
                    <a:pt x="134" y="400"/>
                  </a:lnTo>
                  <a:lnTo>
                    <a:pt x="101" y="400"/>
                  </a:lnTo>
                  <a:lnTo>
                    <a:pt x="34" y="434"/>
                  </a:lnTo>
                  <a:cubicBezTo>
                    <a:pt x="0" y="434"/>
                    <a:pt x="0" y="467"/>
                    <a:pt x="0" y="467"/>
                  </a:cubicBezTo>
                  <a:cubicBezTo>
                    <a:pt x="0" y="467"/>
                    <a:pt x="0" y="500"/>
                    <a:pt x="0" y="500"/>
                  </a:cubicBezTo>
                  <a:lnTo>
                    <a:pt x="334" y="1301"/>
                  </a:lnTo>
                  <a:lnTo>
                    <a:pt x="167" y="1835"/>
                  </a:lnTo>
                  <a:cubicBezTo>
                    <a:pt x="167" y="1835"/>
                    <a:pt x="167" y="1868"/>
                    <a:pt x="167" y="1868"/>
                  </a:cubicBezTo>
                  <a:lnTo>
                    <a:pt x="234" y="1868"/>
                  </a:lnTo>
                  <a:lnTo>
                    <a:pt x="301" y="1835"/>
                  </a:lnTo>
                  <a:cubicBezTo>
                    <a:pt x="334" y="1835"/>
                    <a:pt x="334" y="1801"/>
                    <a:pt x="334" y="1801"/>
                  </a:cubicBezTo>
                  <a:cubicBezTo>
                    <a:pt x="334" y="1768"/>
                    <a:pt x="334" y="1768"/>
                    <a:pt x="334" y="1735"/>
                  </a:cubicBezTo>
                  <a:lnTo>
                    <a:pt x="768" y="33"/>
                  </a:lnTo>
                  <a:cubicBezTo>
                    <a:pt x="768" y="33"/>
                    <a:pt x="768" y="33"/>
                    <a:pt x="7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846;p54"/>
            <p:cNvSpPr/>
            <p:nvPr/>
          </p:nvSpPr>
          <p:spPr>
            <a:xfrm>
              <a:off x="4359125" y="1137925"/>
              <a:ext cx="18375" cy="45900"/>
            </a:xfrm>
            <a:custGeom>
              <a:avLst/>
              <a:gdLst/>
              <a:ahLst/>
              <a:cxnLst/>
              <a:rect l="l" t="t" r="r" b="b"/>
              <a:pathLst>
                <a:path w="735" h="1836" extrusionOk="0">
                  <a:moveTo>
                    <a:pt x="463" y="242"/>
                  </a:moveTo>
                  <a:cubicBezTo>
                    <a:pt x="492" y="242"/>
                    <a:pt x="517" y="251"/>
                    <a:pt x="534" y="267"/>
                  </a:cubicBezTo>
                  <a:cubicBezTo>
                    <a:pt x="601" y="334"/>
                    <a:pt x="601" y="401"/>
                    <a:pt x="601" y="467"/>
                  </a:cubicBezTo>
                  <a:lnTo>
                    <a:pt x="601" y="601"/>
                  </a:lnTo>
                  <a:cubicBezTo>
                    <a:pt x="601" y="701"/>
                    <a:pt x="601" y="801"/>
                    <a:pt x="534" y="868"/>
                  </a:cubicBezTo>
                  <a:cubicBezTo>
                    <a:pt x="501" y="968"/>
                    <a:pt x="434" y="1035"/>
                    <a:pt x="367" y="1068"/>
                  </a:cubicBezTo>
                  <a:cubicBezTo>
                    <a:pt x="334" y="1085"/>
                    <a:pt x="300" y="1093"/>
                    <a:pt x="271" y="1093"/>
                  </a:cubicBezTo>
                  <a:cubicBezTo>
                    <a:pt x="242" y="1093"/>
                    <a:pt x="217" y="1085"/>
                    <a:pt x="200" y="1068"/>
                  </a:cubicBezTo>
                  <a:cubicBezTo>
                    <a:pt x="134" y="1035"/>
                    <a:pt x="134" y="934"/>
                    <a:pt x="134" y="868"/>
                  </a:cubicBezTo>
                  <a:lnTo>
                    <a:pt x="134" y="701"/>
                  </a:lnTo>
                  <a:cubicBezTo>
                    <a:pt x="134" y="601"/>
                    <a:pt x="167" y="534"/>
                    <a:pt x="200" y="434"/>
                  </a:cubicBezTo>
                  <a:cubicBezTo>
                    <a:pt x="234" y="367"/>
                    <a:pt x="300" y="301"/>
                    <a:pt x="367" y="267"/>
                  </a:cubicBezTo>
                  <a:cubicBezTo>
                    <a:pt x="400" y="251"/>
                    <a:pt x="434" y="242"/>
                    <a:pt x="463" y="242"/>
                  </a:cubicBezTo>
                  <a:close/>
                  <a:moveTo>
                    <a:pt x="534" y="0"/>
                  </a:moveTo>
                  <a:cubicBezTo>
                    <a:pt x="467" y="0"/>
                    <a:pt x="434" y="0"/>
                    <a:pt x="367" y="34"/>
                  </a:cubicBezTo>
                  <a:cubicBezTo>
                    <a:pt x="300" y="67"/>
                    <a:pt x="267" y="134"/>
                    <a:pt x="234" y="167"/>
                  </a:cubicBezTo>
                  <a:cubicBezTo>
                    <a:pt x="167" y="234"/>
                    <a:pt x="134" y="267"/>
                    <a:pt x="134" y="334"/>
                  </a:cubicBezTo>
                  <a:lnTo>
                    <a:pt x="134" y="267"/>
                  </a:lnTo>
                  <a:cubicBezTo>
                    <a:pt x="134" y="234"/>
                    <a:pt x="134" y="234"/>
                    <a:pt x="134" y="234"/>
                  </a:cubicBezTo>
                  <a:lnTo>
                    <a:pt x="100" y="234"/>
                  </a:lnTo>
                  <a:lnTo>
                    <a:pt x="34" y="267"/>
                  </a:lnTo>
                  <a:cubicBezTo>
                    <a:pt x="0" y="267"/>
                    <a:pt x="0" y="301"/>
                    <a:pt x="0" y="301"/>
                  </a:cubicBezTo>
                  <a:cubicBezTo>
                    <a:pt x="0" y="334"/>
                    <a:pt x="0" y="334"/>
                    <a:pt x="0" y="367"/>
                  </a:cubicBezTo>
                  <a:lnTo>
                    <a:pt x="0" y="1802"/>
                  </a:lnTo>
                  <a:cubicBezTo>
                    <a:pt x="0" y="1802"/>
                    <a:pt x="0" y="1802"/>
                    <a:pt x="0" y="1835"/>
                  </a:cubicBezTo>
                  <a:lnTo>
                    <a:pt x="34" y="1835"/>
                  </a:lnTo>
                  <a:lnTo>
                    <a:pt x="100" y="1802"/>
                  </a:lnTo>
                  <a:cubicBezTo>
                    <a:pt x="134" y="1802"/>
                    <a:pt x="134" y="1768"/>
                    <a:pt x="134" y="1768"/>
                  </a:cubicBezTo>
                  <a:cubicBezTo>
                    <a:pt x="134" y="1735"/>
                    <a:pt x="134" y="1735"/>
                    <a:pt x="134" y="1702"/>
                  </a:cubicBezTo>
                  <a:lnTo>
                    <a:pt x="134" y="1235"/>
                  </a:lnTo>
                  <a:cubicBezTo>
                    <a:pt x="167" y="1235"/>
                    <a:pt x="200" y="1268"/>
                    <a:pt x="234" y="1268"/>
                  </a:cubicBezTo>
                  <a:cubicBezTo>
                    <a:pt x="267" y="1268"/>
                    <a:pt x="334" y="1268"/>
                    <a:pt x="400" y="1235"/>
                  </a:cubicBezTo>
                  <a:cubicBezTo>
                    <a:pt x="434" y="1201"/>
                    <a:pt x="467" y="1135"/>
                    <a:pt x="534" y="1101"/>
                  </a:cubicBezTo>
                  <a:cubicBezTo>
                    <a:pt x="567" y="1068"/>
                    <a:pt x="601" y="1001"/>
                    <a:pt x="634" y="934"/>
                  </a:cubicBezTo>
                  <a:cubicBezTo>
                    <a:pt x="667" y="868"/>
                    <a:pt x="701" y="801"/>
                    <a:pt x="701" y="734"/>
                  </a:cubicBezTo>
                  <a:cubicBezTo>
                    <a:pt x="734" y="634"/>
                    <a:pt x="734" y="568"/>
                    <a:pt x="734" y="501"/>
                  </a:cubicBezTo>
                  <a:lnTo>
                    <a:pt x="734" y="334"/>
                  </a:lnTo>
                  <a:cubicBezTo>
                    <a:pt x="734" y="267"/>
                    <a:pt x="734" y="201"/>
                    <a:pt x="701" y="134"/>
                  </a:cubicBezTo>
                  <a:cubicBezTo>
                    <a:pt x="701" y="101"/>
                    <a:pt x="667" y="67"/>
                    <a:pt x="634" y="34"/>
                  </a:cubicBezTo>
                  <a:cubicBezTo>
                    <a:pt x="601" y="0"/>
                    <a:pt x="567" y="0"/>
                    <a:pt x="5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847;p54"/>
            <p:cNvSpPr/>
            <p:nvPr/>
          </p:nvSpPr>
          <p:spPr>
            <a:xfrm>
              <a:off x="4381625" y="1124575"/>
              <a:ext cx="18375" cy="33175"/>
            </a:xfrm>
            <a:custGeom>
              <a:avLst/>
              <a:gdLst/>
              <a:ahLst/>
              <a:cxnLst/>
              <a:rect l="l" t="t" r="r" b="b"/>
              <a:pathLst>
                <a:path w="735" h="1327" extrusionOk="0">
                  <a:moveTo>
                    <a:pt x="568" y="568"/>
                  </a:moveTo>
                  <a:lnTo>
                    <a:pt x="568" y="601"/>
                  </a:lnTo>
                  <a:cubicBezTo>
                    <a:pt x="568" y="668"/>
                    <a:pt x="568" y="701"/>
                    <a:pt x="568" y="768"/>
                  </a:cubicBezTo>
                  <a:cubicBezTo>
                    <a:pt x="535" y="801"/>
                    <a:pt x="535" y="835"/>
                    <a:pt x="501" y="901"/>
                  </a:cubicBezTo>
                  <a:cubicBezTo>
                    <a:pt x="468" y="935"/>
                    <a:pt x="434" y="968"/>
                    <a:pt x="401" y="1001"/>
                  </a:cubicBezTo>
                  <a:cubicBezTo>
                    <a:pt x="368" y="1035"/>
                    <a:pt x="334" y="1068"/>
                    <a:pt x="301" y="1102"/>
                  </a:cubicBezTo>
                  <a:lnTo>
                    <a:pt x="201" y="1102"/>
                  </a:lnTo>
                  <a:cubicBezTo>
                    <a:pt x="201" y="1118"/>
                    <a:pt x="193" y="1127"/>
                    <a:pt x="184" y="1127"/>
                  </a:cubicBezTo>
                  <a:cubicBezTo>
                    <a:pt x="176" y="1127"/>
                    <a:pt x="168" y="1118"/>
                    <a:pt x="168" y="1102"/>
                  </a:cubicBezTo>
                  <a:lnTo>
                    <a:pt x="134" y="1102"/>
                  </a:lnTo>
                  <a:cubicBezTo>
                    <a:pt x="134" y="1068"/>
                    <a:pt x="134" y="1068"/>
                    <a:pt x="134" y="1035"/>
                  </a:cubicBezTo>
                  <a:cubicBezTo>
                    <a:pt x="134" y="968"/>
                    <a:pt x="168" y="935"/>
                    <a:pt x="201" y="868"/>
                  </a:cubicBezTo>
                  <a:cubicBezTo>
                    <a:pt x="234" y="801"/>
                    <a:pt x="301" y="768"/>
                    <a:pt x="368" y="701"/>
                  </a:cubicBezTo>
                  <a:lnTo>
                    <a:pt x="568" y="568"/>
                  </a:lnTo>
                  <a:close/>
                  <a:moveTo>
                    <a:pt x="535" y="1"/>
                  </a:moveTo>
                  <a:cubicBezTo>
                    <a:pt x="468" y="1"/>
                    <a:pt x="434" y="34"/>
                    <a:pt x="401" y="67"/>
                  </a:cubicBezTo>
                  <a:cubicBezTo>
                    <a:pt x="334" y="67"/>
                    <a:pt x="301" y="101"/>
                    <a:pt x="268" y="168"/>
                  </a:cubicBezTo>
                  <a:cubicBezTo>
                    <a:pt x="234" y="201"/>
                    <a:pt x="201" y="234"/>
                    <a:pt x="168" y="268"/>
                  </a:cubicBezTo>
                  <a:cubicBezTo>
                    <a:pt x="134" y="301"/>
                    <a:pt x="134" y="368"/>
                    <a:pt x="101" y="401"/>
                  </a:cubicBezTo>
                  <a:cubicBezTo>
                    <a:pt x="101" y="434"/>
                    <a:pt x="68" y="468"/>
                    <a:pt x="68" y="534"/>
                  </a:cubicBezTo>
                  <a:cubicBezTo>
                    <a:pt x="68" y="568"/>
                    <a:pt x="68" y="568"/>
                    <a:pt x="68" y="568"/>
                  </a:cubicBezTo>
                  <a:lnTo>
                    <a:pt x="101" y="568"/>
                  </a:lnTo>
                  <a:lnTo>
                    <a:pt x="168" y="534"/>
                  </a:lnTo>
                  <a:cubicBezTo>
                    <a:pt x="168" y="501"/>
                    <a:pt x="168" y="501"/>
                    <a:pt x="201" y="501"/>
                  </a:cubicBezTo>
                  <a:lnTo>
                    <a:pt x="201" y="468"/>
                  </a:lnTo>
                  <a:cubicBezTo>
                    <a:pt x="234" y="434"/>
                    <a:pt x="234" y="368"/>
                    <a:pt x="268" y="334"/>
                  </a:cubicBezTo>
                  <a:cubicBezTo>
                    <a:pt x="301" y="301"/>
                    <a:pt x="334" y="268"/>
                    <a:pt x="368" y="234"/>
                  </a:cubicBezTo>
                  <a:cubicBezTo>
                    <a:pt x="401" y="218"/>
                    <a:pt x="426" y="209"/>
                    <a:pt x="451" y="209"/>
                  </a:cubicBezTo>
                  <a:cubicBezTo>
                    <a:pt x="476" y="209"/>
                    <a:pt x="501" y="218"/>
                    <a:pt x="535" y="234"/>
                  </a:cubicBezTo>
                  <a:cubicBezTo>
                    <a:pt x="568" y="234"/>
                    <a:pt x="568" y="268"/>
                    <a:pt x="568" y="368"/>
                  </a:cubicBezTo>
                  <a:lnTo>
                    <a:pt x="568" y="401"/>
                  </a:lnTo>
                  <a:lnTo>
                    <a:pt x="334" y="568"/>
                  </a:lnTo>
                  <a:lnTo>
                    <a:pt x="201" y="701"/>
                  </a:lnTo>
                  <a:cubicBezTo>
                    <a:pt x="168" y="735"/>
                    <a:pt x="134" y="768"/>
                    <a:pt x="101" y="835"/>
                  </a:cubicBezTo>
                  <a:cubicBezTo>
                    <a:pt x="68" y="868"/>
                    <a:pt x="34" y="935"/>
                    <a:pt x="34" y="968"/>
                  </a:cubicBezTo>
                  <a:cubicBezTo>
                    <a:pt x="1" y="1035"/>
                    <a:pt x="1" y="1102"/>
                    <a:pt x="1" y="1135"/>
                  </a:cubicBezTo>
                  <a:cubicBezTo>
                    <a:pt x="1" y="1202"/>
                    <a:pt x="34" y="1235"/>
                    <a:pt x="68" y="1235"/>
                  </a:cubicBezTo>
                  <a:cubicBezTo>
                    <a:pt x="68" y="1268"/>
                    <a:pt x="101" y="1302"/>
                    <a:pt x="134" y="1302"/>
                  </a:cubicBezTo>
                  <a:cubicBezTo>
                    <a:pt x="134" y="1318"/>
                    <a:pt x="143" y="1327"/>
                    <a:pt x="155" y="1327"/>
                  </a:cubicBezTo>
                  <a:cubicBezTo>
                    <a:pt x="168" y="1327"/>
                    <a:pt x="184" y="1318"/>
                    <a:pt x="201" y="1302"/>
                  </a:cubicBezTo>
                  <a:cubicBezTo>
                    <a:pt x="234" y="1302"/>
                    <a:pt x="301" y="1302"/>
                    <a:pt x="334" y="1268"/>
                  </a:cubicBezTo>
                  <a:cubicBezTo>
                    <a:pt x="368" y="1268"/>
                    <a:pt x="368" y="1235"/>
                    <a:pt x="401" y="1202"/>
                  </a:cubicBezTo>
                  <a:cubicBezTo>
                    <a:pt x="434" y="1202"/>
                    <a:pt x="468" y="1168"/>
                    <a:pt x="501" y="1135"/>
                  </a:cubicBezTo>
                  <a:cubicBezTo>
                    <a:pt x="535" y="1102"/>
                    <a:pt x="535" y="1068"/>
                    <a:pt x="568" y="1035"/>
                  </a:cubicBezTo>
                  <a:cubicBezTo>
                    <a:pt x="601" y="1001"/>
                    <a:pt x="601" y="968"/>
                    <a:pt x="601" y="935"/>
                  </a:cubicBezTo>
                  <a:lnTo>
                    <a:pt x="601" y="1035"/>
                  </a:lnTo>
                  <a:lnTo>
                    <a:pt x="601" y="1068"/>
                  </a:lnTo>
                  <a:lnTo>
                    <a:pt x="635" y="1068"/>
                  </a:lnTo>
                  <a:lnTo>
                    <a:pt x="701" y="1035"/>
                  </a:lnTo>
                  <a:cubicBezTo>
                    <a:pt x="701" y="1001"/>
                    <a:pt x="735" y="1001"/>
                    <a:pt x="735" y="1001"/>
                  </a:cubicBezTo>
                  <a:cubicBezTo>
                    <a:pt x="735" y="968"/>
                    <a:pt x="735" y="968"/>
                    <a:pt x="735" y="935"/>
                  </a:cubicBezTo>
                  <a:lnTo>
                    <a:pt x="735" y="268"/>
                  </a:lnTo>
                  <a:cubicBezTo>
                    <a:pt x="735" y="201"/>
                    <a:pt x="735" y="168"/>
                    <a:pt x="701" y="101"/>
                  </a:cubicBezTo>
                  <a:cubicBezTo>
                    <a:pt x="701" y="67"/>
                    <a:pt x="668" y="34"/>
                    <a:pt x="6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848;p54"/>
            <p:cNvSpPr/>
            <p:nvPr/>
          </p:nvSpPr>
          <p:spPr>
            <a:xfrm>
              <a:off x="4403325" y="1107900"/>
              <a:ext cx="20025" cy="47550"/>
            </a:xfrm>
            <a:custGeom>
              <a:avLst/>
              <a:gdLst/>
              <a:ahLst/>
              <a:cxnLst/>
              <a:rect l="l" t="t" r="r" b="b"/>
              <a:pathLst>
                <a:path w="801" h="1902" extrusionOk="0">
                  <a:moveTo>
                    <a:pt x="530" y="342"/>
                  </a:moveTo>
                  <a:cubicBezTo>
                    <a:pt x="559" y="342"/>
                    <a:pt x="584" y="351"/>
                    <a:pt x="601" y="368"/>
                  </a:cubicBezTo>
                  <a:cubicBezTo>
                    <a:pt x="667" y="401"/>
                    <a:pt x="701" y="501"/>
                    <a:pt x="701" y="568"/>
                  </a:cubicBezTo>
                  <a:lnTo>
                    <a:pt x="701" y="701"/>
                  </a:lnTo>
                  <a:cubicBezTo>
                    <a:pt x="667" y="801"/>
                    <a:pt x="667" y="901"/>
                    <a:pt x="601" y="1001"/>
                  </a:cubicBezTo>
                  <a:cubicBezTo>
                    <a:pt x="567" y="1068"/>
                    <a:pt x="500" y="1135"/>
                    <a:pt x="434" y="1168"/>
                  </a:cubicBezTo>
                  <a:cubicBezTo>
                    <a:pt x="400" y="1185"/>
                    <a:pt x="367" y="1193"/>
                    <a:pt x="338" y="1193"/>
                  </a:cubicBezTo>
                  <a:cubicBezTo>
                    <a:pt x="309" y="1193"/>
                    <a:pt x="284" y="1185"/>
                    <a:pt x="267" y="1168"/>
                  </a:cubicBezTo>
                  <a:cubicBezTo>
                    <a:pt x="234" y="1101"/>
                    <a:pt x="200" y="1035"/>
                    <a:pt x="200" y="968"/>
                  </a:cubicBezTo>
                  <a:cubicBezTo>
                    <a:pt x="200" y="935"/>
                    <a:pt x="200" y="868"/>
                    <a:pt x="200" y="835"/>
                  </a:cubicBezTo>
                  <a:cubicBezTo>
                    <a:pt x="200" y="734"/>
                    <a:pt x="234" y="634"/>
                    <a:pt x="267" y="568"/>
                  </a:cubicBezTo>
                  <a:cubicBezTo>
                    <a:pt x="300" y="468"/>
                    <a:pt x="367" y="401"/>
                    <a:pt x="434" y="368"/>
                  </a:cubicBezTo>
                  <a:cubicBezTo>
                    <a:pt x="467" y="351"/>
                    <a:pt x="500" y="342"/>
                    <a:pt x="530" y="342"/>
                  </a:cubicBezTo>
                  <a:close/>
                  <a:moveTo>
                    <a:pt x="767" y="1"/>
                  </a:moveTo>
                  <a:lnTo>
                    <a:pt x="701" y="34"/>
                  </a:lnTo>
                  <a:cubicBezTo>
                    <a:pt x="701" y="67"/>
                    <a:pt x="701" y="67"/>
                    <a:pt x="701" y="67"/>
                  </a:cubicBezTo>
                  <a:cubicBezTo>
                    <a:pt x="667" y="101"/>
                    <a:pt x="667" y="101"/>
                    <a:pt x="701" y="134"/>
                  </a:cubicBezTo>
                  <a:lnTo>
                    <a:pt x="701" y="201"/>
                  </a:lnTo>
                  <a:cubicBezTo>
                    <a:pt x="667" y="167"/>
                    <a:pt x="634" y="167"/>
                    <a:pt x="601" y="134"/>
                  </a:cubicBezTo>
                  <a:cubicBezTo>
                    <a:pt x="534" y="134"/>
                    <a:pt x="467" y="167"/>
                    <a:pt x="434" y="201"/>
                  </a:cubicBezTo>
                  <a:cubicBezTo>
                    <a:pt x="367" y="234"/>
                    <a:pt x="334" y="267"/>
                    <a:pt x="267" y="301"/>
                  </a:cubicBezTo>
                  <a:cubicBezTo>
                    <a:pt x="234" y="368"/>
                    <a:pt x="200" y="434"/>
                    <a:pt x="167" y="501"/>
                  </a:cubicBezTo>
                  <a:cubicBezTo>
                    <a:pt x="134" y="534"/>
                    <a:pt x="100" y="634"/>
                    <a:pt x="100" y="701"/>
                  </a:cubicBezTo>
                  <a:cubicBezTo>
                    <a:pt x="67" y="768"/>
                    <a:pt x="67" y="835"/>
                    <a:pt x="67" y="935"/>
                  </a:cubicBezTo>
                  <a:cubicBezTo>
                    <a:pt x="67" y="968"/>
                    <a:pt x="0" y="968"/>
                    <a:pt x="0" y="1001"/>
                  </a:cubicBezTo>
                  <a:lnTo>
                    <a:pt x="0" y="1068"/>
                  </a:lnTo>
                  <a:cubicBezTo>
                    <a:pt x="0" y="1135"/>
                    <a:pt x="0" y="1201"/>
                    <a:pt x="33" y="1268"/>
                  </a:cubicBezTo>
                  <a:cubicBezTo>
                    <a:pt x="33" y="1302"/>
                    <a:pt x="67" y="1335"/>
                    <a:pt x="100" y="1368"/>
                  </a:cubicBezTo>
                  <a:cubicBezTo>
                    <a:pt x="134" y="1402"/>
                    <a:pt x="167" y="1402"/>
                    <a:pt x="234" y="1402"/>
                  </a:cubicBezTo>
                  <a:cubicBezTo>
                    <a:pt x="267" y="1402"/>
                    <a:pt x="334" y="1402"/>
                    <a:pt x="367" y="1368"/>
                  </a:cubicBezTo>
                  <a:cubicBezTo>
                    <a:pt x="434" y="1335"/>
                    <a:pt x="500" y="1268"/>
                    <a:pt x="534" y="1235"/>
                  </a:cubicBezTo>
                  <a:cubicBezTo>
                    <a:pt x="567" y="1168"/>
                    <a:pt x="601" y="1135"/>
                    <a:pt x="634" y="1068"/>
                  </a:cubicBezTo>
                  <a:lnTo>
                    <a:pt x="634" y="1235"/>
                  </a:lnTo>
                  <a:cubicBezTo>
                    <a:pt x="634" y="1302"/>
                    <a:pt x="634" y="1335"/>
                    <a:pt x="601" y="1368"/>
                  </a:cubicBezTo>
                  <a:cubicBezTo>
                    <a:pt x="601" y="1435"/>
                    <a:pt x="567" y="1468"/>
                    <a:pt x="534" y="1502"/>
                  </a:cubicBezTo>
                  <a:cubicBezTo>
                    <a:pt x="534" y="1535"/>
                    <a:pt x="500" y="1568"/>
                    <a:pt x="467" y="1602"/>
                  </a:cubicBezTo>
                  <a:cubicBezTo>
                    <a:pt x="434" y="1635"/>
                    <a:pt x="400" y="1635"/>
                    <a:pt x="367" y="1668"/>
                  </a:cubicBezTo>
                  <a:cubicBezTo>
                    <a:pt x="334" y="1702"/>
                    <a:pt x="300" y="1702"/>
                    <a:pt x="267" y="1702"/>
                  </a:cubicBezTo>
                  <a:lnTo>
                    <a:pt x="200" y="1702"/>
                  </a:lnTo>
                  <a:cubicBezTo>
                    <a:pt x="200" y="1702"/>
                    <a:pt x="200" y="1702"/>
                    <a:pt x="167" y="1668"/>
                  </a:cubicBezTo>
                  <a:cubicBezTo>
                    <a:pt x="167" y="1635"/>
                    <a:pt x="167" y="1635"/>
                    <a:pt x="134" y="1635"/>
                  </a:cubicBezTo>
                  <a:lnTo>
                    <a:pt x="67" y="1635"/>
                  </a:lnTo>
                  <a:cubicBezTo>
                    <a:pt x="67" y="1668"/>
                    <a:pt x="33" y="1668"/>
                    <a:pt x="33" y="1668"/>
                  </a:cubicBezTo>
                  <a:cubicBezTo>
                    <a:pt x="33" y="1702"/>
                    <a:pt x="33" y="1735"/>
                    <a:pt x="33" y="1735"/>
                  </a:cubicBezTo>
                  <a:cubicBezTo>
                    <a:pt x="33" y="1769"/>
                    <a:pt x="33" y="1802"/>
                    <a:pt x="67" y="1835"/>
                  </a:cubicBezTo>
                  <a:cubicBezTo>
                    <a:pt x="67" y="1869"/>
                    <a:pt x="100" y="1869"/>
                    <a:pt x="134" y="1902"/>
                  </a:cubicBezTo>
                  <a:lnTo>
                    <a:pt x="234" y="1902"/>
                  </a:lnTo>
                  <a:cubicBezTo>
                    <a:pt x="300" y="1869"/>
                    <a:pt x="367" y="1869"/>
                    <a:pt x="400" y="1835"/>
                  </a:cubicBezTo>
                  <a:cubicBezTo>
                    <a:pt x="534" y="1769"/>
                    <a:pt x="634" y="1668"/>
                    <a:pt x="701" y="1535"/>
                  </a:cubicBezTo>
                  <a:cubicBezTo>
                    <a:pt x="767" y="1402"/>
                    <a:pt x="801" y="1268"/>
                    <a:pt x="801" y="1101"/>
                  </a:cubicBezTo>
                  <a:lnTo>
                    <a:pt x="801" y="34"/>
                  </a:lnTo>
                  <a:cubicBezTo>
                    <a:pt x="801" y="34"/>
                    <a:pt x="801" y="34"/>
                    <a:pt x="8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849;p54"/>
            <p:cNvSpPr/>
            <p:nvPr/>
          </p:nvSpPr>
          <p:spPr>
            <a:xfrm>
              <a:off x="4429175" y="1097050"/>
              <a:ext cx="19200" cy="32550"/>
            </a:xfrm>
            <a:custGeom>
              <a:avLst/>
              <a:gdLst/>
              <a:ahLst/>
              <a:cxnLst/>
              <a:rect l="l" t="t" r="r" b="b"/>
              <a:pathLst>
                <a:path w="768" h="1302" extrusionOk="0">
                  <a:moveTo>
                    <a:pt x="451" y="218"/>
                  </a:moveTo>
                  <a:cubicBezTo>
                    <a:pt x="476" y="218"/>
                    <a:pt x="501" y="234"/>
                    <a:pt x="534" y="268"/>
                  </a:cubicBezTo>
                  <a:cubicBezTo>
                    <a:pt x="601" y="301"/>
                    <a:pt x="601" y="335"/>
                    <a:pt x="601" y="401"/>
                  </a:cubicBezTo>
                  <a:lnTo>
                    <a:pt x="167" y="668"/>
                  </a:lnTo>
                  <a:lnTo>
                    <a:pt x="134" y="668"/>
                  </a:lnTo>
                  <a:cubicBezTo>
                    <a:pt x="134" y="635"/>
                    <a:pt x="134" y="601"/>
                    <a:pt x="167" y="535"/>
                  </a:cubicBezTo>
                  <a:cubicBezTo>
                    <a:pt x="167" y="468"/>
                    <a:pt x="234" y="401"/>
                    <a:pt x="267" y="335"/>
                  </a:cubicBezTo>
                  <a:cubicBezTo>
                    <a:pt x="300" y="301"/>
                    <a:pt x="334" y="268"/>
                    <a:pt x="367" y="268"/>
                  </a:cubicBezTo>
                  <a:cubicBezTo>
                    <a:pt x="400" y="234"/>
                    <a:pt x="425" y="218"/>
                    <a:pt x="451" y="218"/>
                  </a:cubicBezTo>
                  <a:close/>
                  <a:moveTo>
                    <a:pt x="534" y="1"/>
                  </a:moveTo>
                  <a:cubicBezTo>
                    <a:pt x="501" y="1"/>
                    <a:pt x="434" y="34"/>
                    <a:pt x="400" y="68"/>
                  </a:cubicBezTo>
                  <a:cubicBezTo>
                    <a:pt x="334" y="101"/>
                    <a:pt x="267" y="134"/>
                    <a:pt x="234" y="168"/>
                  </a:cubicBezTo>
                  <a:cubicBezTo>
                    <a:pt x="200" y="234"/>
                    <a:pt x="134" y="301"/>
                    <a:pt x="134" y="368"/>
                  </a:cubicBezTo>
                  <a:cubicBezTo>
                    <a:pt x="100" y="401"/>
                    <a:pt x="67" y="468"/>
                    <a:pt x="34" y="535"/>
                  </a:cubicBezTo>
                  <a:cubicBezTo>
                    <a:pt x="34" y="601"/>
                    <a:pt x="0" y="701"/>
                    <a:pt x="0" y="768"/>
                  </a:cubicBezTo>
                  <a:cubicBezTo>
                    <a:pt x="0" y="835"/>
                    <a:pt x="0" y="902"/>
                    <a:pt x="0" y="968"/>
                  </a:cubicBezTo>
                  <a:cubicBezTo>
                    <a:pt x="0" y="1035"/>
                    <a:pt x="34" y="1102"/>
                    <a:pt x="34" y="1135"/>
                  </a:cubicBezTo>
                  <a:cubicBezTo>
                    <a:pt x="67" y="1202"/>
                    <a:pt x="100" y="1235"/>
                    <a:pt x="134" y="1269"/>
                  </a:cubicBezTo>
                  <a:cubicBezTo>
                    <a:pt x="167" y="1269"/>
                    <a:pt x="200" y="1302"/>
                    <a:pt x="234" y="1302"/>
                  </a:cubicBezTo>
                  <a:cubicBezTo>
                    <a:pt x="300" y="1302"/>
                    <a:pt x="334" y="1269"/>
                    <a:pt x="367" y="1269"/>
                  </a:cubicBezTo>
                  <a:cubicBezTo>
                    <a:pt x="434" y="1235"/>
                    <a:pt x="501" y="1168"/>
                    <a:pt x="534" y="1135"/>
                  </a:cubicBezTo>
                  <a:cubicBezTo>
                    <a:pt x="567" y="1102"/>
                    <a:pt x="601" y="1068"/>
                    <a:pt x="634" y="1002"/>
                  </a:cubicBezTo>
                  <a:cubicBezTo>
                    <a:pt x="667" y="968"/>
                    <a:pt x="701" y="935"/>
                    <a:pt x="701" y="868"/>
                  </a:cubicBezTo>
                  <a:cubicBezTo>
                    <a:pt x="734" y="835"/>
                    <a:pt x="734" y="802"/>
                    <a:pt x="734" y="768"/>
                  </a:cubicBezTo>
                  <a:cubicBezTo>
                    <a:pt x="734" y="768"/>
                    <a:pt x="734" y="735"/>
                    <a:pt x="734" y="735"/>
                  </a:cubicBezTo>
                  <a:lnTo>
                    <a:pt x="701" y="735"/>
                  </a:lnTo>
                  <a:lnTo>
                    <a:pt x="667" y="768"/>
                  </a:lnTo>
                  <a:lnTo>
                    <a:pt x="634" y="802"/>
                  </a:lnTo>
                  <a:lnTo>
                    <a:pt x="601" y="835"/>
                  </a:lnTo>
                  <a:cubicBezTo>
                    <a:pt x="567" y="868"/>
                    <a:pt x="567" y="902"/>
                    <a:pt x="534" y="935"/>
                  </a:cubicBezTo>
                  <a:cubicBezTo>
                    <a:pt x="501" y="1002"/>
                    <a:pt x="434" y="1035"/>
                    <a:pt x="400" y="1068"/>
                  </a:cubicBezTo>
                  <a:cubicBezTo>
                    <a:pt x="367" y="1085"/>
                    <a:pt x="342" y="1093"/>
                    <a:pt x="317" y="1093"/>
                  </a:cubicBezTo>
                  <a:cubicBezTo>
                    <a:pt x="292" y="1093"/>
                    <a:pt x="267" y="1085"/>
                    <a:pt x="234" y="1068"/>
                  </a:cubicBezTo>
                  <a:cubicBezTo>
                    <a:pt x="200" y="1035"/>
                    <a:pt x="167" y="968"/>
                    <a:pt x="167" y="868"/>
                  </a:cubicBezTo>
                  <a:lnTo>
                    <a:pt x="734" y="535"/>
                  </a:lnTo>
                  <a:cubicBezTo>
                    <a:pt x="734" y="535"/>
                    <a:pt x="767" y="501"/>
                    <a:pt x="767" y="501"/>
                  </a:cubicBezTo>
                  <a:cubicBezTo>
                    <a:pt x="767" y="501"/>
                    <a:pt x="767" y="468"/>
                    <a:pt x="767" y="435"/>
                  </a:cubicBezTo>
                  <a:lnTo>
                    <a:pt x="767" y="401"/>
                  </a:lnTo>
                  <a:cubicBezTo>
                    <a:pt x="767" y="335"/>
                    <a:pt x="767" y="234"/>
                    <a:pt x="734" y="168"/>
                  </a:cubicBezTo>
                  <a:cubicBezTo>
                    <a:pt x="734" y="134"/>
                    <a:pt x="701" y="68"/>
                    <a:pt x="667" y="34"/>
                  </a:cubicBezTo>
                  <a:cubicBezTo>
                    <a:pt x="634" y="1"/>
                    <a:pt x="601" y="1"/>
                    <a:pt x="5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850;p54"/>
            <p:cNvSpPr/>
            <p:nvPr/>
          </p:nvSpPr>
          <p:spPr>
            <a:xfrm>
              <a:off x="4452525" y="1110400"/>
              <a:ext cx="5025" cy="8375"/>
            </a:xfrm>
            <a:custGeom>
              <a:avLst/>
              <a:gdLst/>
              <a:ahLst/>
              <a:cxnLst/>
              <a:rect l="l" t="t" r="r" b="b"/>
              <a:pathLst>
                <a:path w="201" h="335" extrusionOk="0">
                  <a:moveTo>
                    <a:pt x="167" y="1"/>
                  </a:moveTo>
                  <a:lnTo>
                    <a:pt x="67" y="67"/>
                  </a:lnTo>
                  <a:cubicBezTo>
                    <a:pt x="34" y="67"/>
                    <a:pt x="34" y="101"/>
                    <a:pt x="34" y="101"/>
                  </a:cubicBezTo>
                  <a:cubicBezTo>
                    <a:pt x="34" y="134"/>
                    <a:pt x="34" y="134"/>
                    <a:pt x="34" y="167"/>
                  </a:cubicBezTo>
                  <a:lnTo>
                    <a:pt x="34" y="301"/>
                  </a:lnTo>
                  <a:cubicBezTo>
                    <a:pt x="0" y="301"/>
                    <a:pt x="0" y="334"/>
                    <a:pt x="34" y="334"/>
                  </a:cubicBezTo>
                  <a:lnTo>
                    <a:pt x="67" y="334"/>
                  </a:lnTo>
                  <a:lnTo>
                    <a:pt x="167" y="268"/>
                  </a:lnTo>
                  <a:cubicBezTo>
                    <a:pt x="200" y="268"/>
                    <a:pt x="200" y="234"/>
                    <a:pt x="200" y="234"/>
                  </a:cubicBezTo>
                  <a:cubicBezTo>
                    <a:pt x="200" y="234"/>
                    <a:pt x="200" y="201"/>
                    <a:pt x="200" y="201"/>
                  </a:cubicBezTo>
                  <a:lnTo>
                    <a:pt x="200" y="34"/>
                  </a:lnTo>
                  <a:cubicBezTo>
                    <a:pt x="200" y="34"/>
                    <a:pt x="200" y="34"/>
                    <a:pt x="20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851;p54"/>
            <p:cNvSpPr/>
            <p:nvPr/>
          </p:nvSpPr>
          <p:spPr>
            <a:xfrm>
              <a:off x="4461700" y="1077875"/>
              <a:ext cx="19200" cy="32550"/>
            </a:xfrm>
            <a:custGeom>
              <a:avLst/>
              <a:gdLst/>
              <a:ahLst/>
              <a:cxnLst/>
              <a:rect l="l" t="t" r="r" b="b"/>
              <a:pathLst>
                <a:path w="768" h="1302" extrusionOk="0">
                  <a:moveTo>
                    <a:pt x="534" y="1"/>
                  </a:moveTo>
                  <a:cubicBezTo>
                    <a:pt x="500" y="1"/>
                    <a:pt x="434" y="34"/>
                    <a:pt x="400" y="67"/>
                  </a:cubicBezTo>
                  <a:cubicBezTo>
                    <a:pt x="334" y="101"/>
                    <a:pt x="267" y="134"/>
                    <a:pt x="234" y="201"/>
                  </a:cubicBezTo>
                  <a:cubicBezTo>
                    <a:pt x="167" y="234"/>
                    <a:pt x="134" y="301"/>
                    <a:pt x="100" y="368"/>
                  </a:cubicBezTo>
                  <a:cubicBezTo>
                    <a:pt x="67" y="434"/>
                    <a:pt x="67" y="501"/>
                    <a:pt x="33" y="568"/>
                  </a:cubicBezTo>
                  <a:cubicBezTo>
                    <a:pt x="0" y="635"/>
                    <a:pt x="0" y="701"/>
                    <a:pt x="0" y="768"/>
                  </a:cubicBezTo>
                  <a:cubicBezTo>
                    <a:pt x="0" y="801"/>
                    <a:pt x="0" y="835"/>
                    <a:pt x="0" y="868"/>
                  </a:cubicBezTo>
                  <a:lnTo>
                    <a:pt x="0" y="968"/>
                  </a:lnTo>
                  <a:cubicBezTo>
                    <a:pt x="0" y="1001"/>
                    <a:pt x="0" y="1068"/>
                    <a:pt x="33" y="1135"/>
                  </a:cubicBezTo>
                  <a:cubicBezTo>
                    <a:pt x="33" y="1168"/>
                    <a:pt x="67" y="1235"/>
                    <a:pt x="100" y="1268"/>
                  </a:cubicBezTo>
                  <a:cubicBezTo>
                    <a:pt x="134" y="1268"/>
                    <a:pt x="167" y="1302"/>
                    <a:pt x="234" y="1302"/>
                  </a:cubicBezTo>
                  <a:cubicBezTo>
                    <a:pt x="267" y="1268"/>
                    <a:pt x="334" y="1268"/>
                    <a:pt x="400" y="1235"/>
                  </a:cubicBezTo>
                  <a:cubicBezTo>
                    <a:pt x="434" y="1202"/>
                    <a:pt x="500" y="1168"/>
                    <a:pt x="534" y="1102"/>
                  </a:cubicBezTo>
                  <a:cubicBezTo>
                    <a:pt x="601" y="1068"/>
                    <a:pt x="634" y="1001"/>
                    <a:pt x="667" y="935"/>
                  </a:cubicBezTo>
                  <a:cubicBezTo>
                    <a:pt x="701" y="901"/>
                    <a:pt x="701" y="835"/>
                    <a:pt x="734" y="801"/>
                  </a:cubicBezTo>
                  <a:cubicBezTo>
                    <a:pt x="734" y="768"/>
                    <a:pt x="767" y="701"/>
                    <a:pt x="767" y="668"/>
                  </a:cubicBezTo>
                  <a:cubicBezTo>
                    <a:pt x="767" y="668"/>
                    <a:pt x="767" y="635"/>
                    <a:pt x="767" y="635"/>
                  </a:cubicBezTo>
                  <a:lnTo>
                    <a:pt x="734" y="635"/>
                  </a:lnTo>
                  <a:lnTo>
                    <a:pt x="667" y="668"/>
                  </a:lnTo>
                  <a:lnTo>
                    <a:pt x="634" y="701"/>
                  </a:lnTo>
                  <a:lnTo>
                    <a:pt x="634" y="735"/>
                  </a:lnTo>
                  <a:cubicBezTo>
                    <a:pt x="601" y="801"/>
                    <a:pt x="567" y="868"/>
                    <a:pt x="534" y="935"/>
                  </a:cubicBezTo>
                  <a:cubicBezTo>
                    <a:pt x="500" y="968"/>
                    <a:pt x="467" y="1001"/>
                    <a:pt x="400" y="1035"/>
                  </a:cubicBezTo>
                  <a:cubicBezTo>
                    <a:pt x="367" y="1068"/>
                    <a:pt x="334" y="1068"/>
                    <a:pt x="334" y="1068"/>
                  </a:cubicBezTo>
                  <a:lnTo>
                    <a:pt x="234" y="1068"/>
                  </a:lnTo>
                  <a:cubicBezTo>
                    <a:pt x="234" y="1068"/>
                    <a:pt x="200" y="1035"/>
                    <a:pt x="200" y="1001"/>
                  </a:cubicBezTo>
                  <a:cubicBezTo>
                    <a:pt x="167" y="968"/>
                    <a:pt x="167" y="901"/>
                    <a:pt x="167" y="868"/>
                  </a:cubicBezTo>
                  <a:cubicBezTo>
                    <a:pt x="167" y="801"/>
                    <a:pt x="167" y="735"/>
                    <a:pt x="167" y="701"/>
                  </a:cubicBezTo>
                  <a:cubicBezTo>
                    <a:pt x="167" y="635"/>
                    <a:pt x="167" y="568"/>
                    <a:pt x="200" y="534"/>
                  </a:cubicBezTo>
                  <a:cubicBezTo>
                    <a:pt x="200" y="468"/>
                    <a:pt x="234" y="434"/>
                    <a:pt x="234" y="401"/>
                  </a:cubicBezTo>
                  <a:cubicBezTo>
                    <a:pt x="267" y="368"/>
                    <a:pt x="300" y="334"/>
                    <a:pt x="334" y="301"/>
                  </a:cubicBezTo>
                  <a:cubicBezTo>
                    <a:pt x="334" y="268"/>
                    <a:pt x="367" y="234"/>
                    <a:pt x="400" y="234"/>
                  </a:cubicBezTo>
                  <a:cubicBezTo>
                    <a:pt x="434" y="201"/>
                    <a:pt x="500" y="201"/>
                    <a:pt x="534" y="201"/>
                  </a:cubicBezTo>
                  <a:cubicBezTo>
                    <a:pt x="567" y="201"/>
                    <a:pt x="601" y="234"/>
                    <a:pt x="634" y="268"/>
                  </a:cubicBezTo>
                  <a:lnTo>
                    <a:pt x="634" y="301"/>
                  </a:lnTo>
                  <a:lnTo>
                    <a:pt x="667" y="301"/>
                  </a:lnTo>
                  <a:lnTo>
                    <a:pt x="734" y="268"/>
                  </a:lnTo>
                  <a:cubicBezTo>
                    <a:pt x="767" y="268"/>
                    <a:pt x="767" y="234"/>
                    <a:pt x="767" y="234"/>
                  </a:cubicBezTo>
                  <a:cubicBezTo>
                    <a:pt x="767" y="234"/>
                    <a:pt x="767" y="201"/>
                    <a:pt x="767" y="201"/>
                  </a:cubicBezTo>
                  <a:cubicBezTo>
                    <a:pt x="767" y="167"/>
                    <a:pt x="734" y="134"/>
                    <a:pt x="734" y="101"/>
                  </a:cubicBezTo>
                  <a:cubicBezTo>
                    <a:pt x="701" y="67"/>
                    <a:pt x="701" y="34"/>
                    <a:pt x="667" y="34"/>
                  </a:cubicBezTo>
                  <a:cubicBezTo>
                    <a:pt x="634" y="1"/>
                    <a:pt x="601" y="1"/>
                    <a:pt x="5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852;p54"/>
            <p:cNvSpPr/>
            <p:nvPr/>
          </p:nvSpPr>
          <p:spPr>
            <a:xfrm>
              <a:off x="4485050" y="1064525"/>
              <a:ext cx="19200" cy="32550"/>
            </a:xfrm>
            <a:custGeom>
              <a:avLst/>
              <a:gdLst/>
              <a:ahLst/>
              <a:cxnLst/>
              <a:rect l="l" t="t" r="r" b="b"/>
              <a:pathLst>
                <a:path w="768" h="1302" extrusionOk="0">
                  <a:moveTo>
                    <a:pt x="567" y="234"/>
                  </a:moveTo>
                  <a:cubicBezTo>
                    <a:pt x="567" y="268"/>
                    <a:pt x="601" y="301"/>
                    <a:pt x="601" y="335"/>
                  </a:cubicBezTo>
                  <a:cubicBezTo>
                    <a:pt x="601" y="368"/>
                    <a:pt x="634" y="401"/>
                    <a:pt x="634" y="435"/>
                  </a:cubicBezTo>
                  <a:cubicBezTo>
                    <a:pt x="634" y="468"/>
                    <a:pt x="634" y="501"/>
                    <a:pt x="634" y="535"/>
                  </a:cubicBezTo>
                  <a:cubicBezTo>
                    <a:pt x="634" y="568"/>
                    <a:pt x="634" y="568"/>
                    <a:pt x="634" y="601"/>
                  </a:cubicBezTo>
                  <a:cubicBezTo>
                    <a:pt x="634" y="668"/>
                    <a:pt x="601" y="701"/>
                    <a:pt x="601" y="735"/>
                  </a:cubicBezTo>
                  <a:cubicBezTo>
                    <a:pt x="601" y="802"/>
                    <a:pt x="567" y="835"/>
                    <a:pt x="567" y="868"/>
                  </a:cubicBezTo>
                  <a:cubicBezTo>
                    <a:pt x="534" y="902"/>
                    <a:pt x="500" y="935"/>
                    <a:pt x="467" y="968"/>
                  </a:cubicBezTo>
                  <a:cubicBezTo>
                    <a:pt x="467" y="1002"/>
                    <a:pt x="434" y="1035"/>
                    <a:pt x="367" y="1068"/>
                  </a:cubicBezTo>
                  <a:cubicBezTo>
                    <a:pt x="367" y="1068"/>
                    <a:pt x="334" y="1102"/>
                    <a:pt x="267" y="1102"/>
                  </a:cubicBezTo>
                  <a:cubicBezTo>
                    <a:pt x="267" y="1102"/>
                    <a:pt x="234" y="1102"/>
                    <a:pt x="200" y="1068"/>
                  </a:cubicBezTo>
                  <a:cubicBezTo>
                    <a:pt x="200" y="1068"/>
                    <a:pt x="167" y="1035"/>
                    <a:pt x="167" y="1002"/>
                  </a:cubicBezTo>
                  <a:cubicBezTo>
                    <a:pt x="167" y="968"/>
                    <a:pt x="134" y="935"/>
                    <a:pt x="134" y="902"/>
                  </a:cubicBezTo>
                  <a:lnTo>
                    <a:pt x="134" y="802"/>
                  </a:lnTo>
                  <a:lnTo>
                    <a:pt x="134" y="701"/>
                  </a:lnTo>
                  <a:cubicBezTo>
                    <a:pt x="134" y="668"/>
                    <a:pt x="167" y="601"/>
                    <a:pt x="167" y="568"/>
                  </a:cubicBezTo>
                  <a:cubicBezTo>
                    <a:pt x="167" y="535"/>
                    <a:pt x="200" y="501"/>
                    <a:pt x="200" y="435"/>
                  </a:cubicBezTo>
                  <a:cubicBezTo>
                    <a:pt x="234" y="401"/>
                    <a:pt x="267" y="368"/>
                    <a:pt x="267" y="335"/>
                  </a:cubicBezTo>
                  <a:cubicBezTo>
                    <a:pt x="300" y="301"/>
                    <a:pt x="334" y="268"/>
                    <a:pt x="367" y="268"/>
                  </a:cubicBezTo>
                  <a:cubicBezTo>
                    <a:pt x="400" y="234"/>
                    <a:pt x="434" y="234"/>
                    <a:pt x="467" y="234"/>
                  </a:cubicBezTo>
                  <a:close/>
                  <a:moveTo>
                    <a:pt x="534" y="1"/>
                  </a:moveTo>
                  <a:cubicBezTo>
                    <a:pt x="500" y="34"/>
                    <a:pt x="434" y="34"/>
                    <a:pt x="400" y="68"/>
                  </a:cubicBezTo>
                  <a:cubicBezTo>
                    <a:pt x="334" y="101"/>
                    <a:pt x="267" y="134"/>
                    <a:pt x="234" y="201"/>
                  </a:cubicBezTo>
                  <a:cubicBezTo>
                    <a:pt x="167" y="234"/>
                    <a:pt x="134" y="301"/>
                    <a:pt x="100" y="368"/>
                  </a:cubicBezTo>
                  <a:cubicBezTo>
                    <a:pt x="67" y="435"/>
                    <a:pt x="33" y="501"/>
                    <a:pt x="33" y="568"/>
                  </a:cubicBezTo>
                  <a:cubicBezTo>
                    <a:pt x="0" y="635"/>
                    <a:pt x="0" y="701"/>
                    <a:pt x="0" y="768"/>
                  </a:cubicBezTo>
                  <a:lnTo>
                    <a:pt x="0" y="835"/>
                  </a:lnTo>
                  <a:lnTo>
                    <a:pt x="0" y="902"/>
                  </a:lnTo>
                  <a:lnTo>
                    <a:pt x="0" y="935"/>
                  </a:lnTo>
                  <a:lnTo>
                    <a:pt x="0" y="1002"/>
                  </a:lnTo>
                  <a:cubicBezTo>
                    <a:pt x="0" y="1035"/>
                    <a:pt x="0" y="1102"/>
                    <a:pt x="33" y="1169"/>
                  </a:cubicBezTo>
                  <a:cubicBezTo>
                    <a:pt x="33" y="1202"/>
                    <a:pt x="67" y="1235"/>
                    <a:pt x="100" y="1269"/>
                  </a:cubicBezTo>
                  <a:cubicBezTo>
                    <a:pt x="134" y="1302"/>
                    <a:pt x="200" y="1302"/>
                    <a:pt x="234" y="1302"/>
                  </a:cubicBezTo>
                  <a:cubicBezTo>
                    <a:pt x="267" y="1302"/>
                    <a:pt x="334" y="1269"/>
                    <a:pt x="400" y="1235"/>
                  </a:cubicBezTo>
                  <a:cubicBezTo>
                    <a:pt x="434" y="1235"/>
                    <a:pt x="500" y="1169"/>
                    <a:pt x="534" y="1135"/>
                  </a:cubicBezTo>
                  <a:cubicBezTo>
                    <a:pt x="601" y="1068"/>
                    <a:pt x="634" y="1002"/>
                    <a:pt x="667" y="968"/>
                  </a:cubicBezTo>
                  <a:cubicBezTo>
                    <a:pt x="701" y="902"/>
                    <a:pt x="734" y="835"/>
                    <a:pt x="734" y="768"/>
                  </a:cubicBezTo>
                  <a:cubicBezTo>
                    <a:pt x="767" y="701"/>
                    <a:pt x="767" y="601"/>
                    <a:pt x="767" y="535"/>
                  </a:cubicBezTo>
                  <a:cubicBezTo>
                    <a:pt x="767" y="535"/>
                    <a:pt x="767" y="501"/>
                    <a:pt x="767" y="501"/>
                  </a:cubicBezTo>
                  <a:lnTo>
                    <a:pt x="767" y="368"/>
                  </a:lnTo>
                  <a:cubicBezTo>
                    <a:pt x="767" y="368"/>
                    <a:pt x="767" y="335"/>
                    <a:pt x="767" y="335"/>
                  </a:cubicBezTo>
                  <a:cubicBezTo>
                    <a:pt x="767" y="268"/>
                    <a:pt x="767" y="201"/>
                    <a:pt x="734" y="168"/>
                  </a:cubicBezTo>
                  <a:cubicBezTo>
                    <a:pt x="734" y="101"/>
                    <a:pt x="701" y="68"/>
                    <a:pt x="667" y="34"/>
                  </a:cubicBezTo>
                  <a:cubicBezTo>
                    <a:pt x="634" y="34"/>
                    <a:pt x="567" y="1"/>
                    <a:pt x="5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853;p54"/>
            <p:cNvSpPr/>
            <p:nvPr/>
          </p:nvSpPr>
          <p:spPr>
            <a:xfrm>
              <a:off x="4511725" y="1043275"/>
              <a:ext cx="28375" cy="42125"/>
            </a:xfrm>
            <a:custGeom>
              <a:avLst/>
              <a:gdLst/>
              <a:ahLst/>
              <a:cxnLst/>
              <a:rect l="l" t="t" r="r" b="b"/>
              <a:pathLst>
                <a:path w="1135" h="1685" extrusionOk="0">
                  <a:moveTo>
                    <a:pt x="964" y="0"/>
                  </a:moveTo>
                  <a:cubicBezTo>
                    <a:pt x="926" y="0"/>
                    <a:pt x="885" y="17"/>
                    <a:pt x="834" y="50"/>
                  </a:cubicBezTo>
                  <a:cubicBezTo>
                    <a:pt x="801" y="50"/>
                    <a:pt x="768" y="84"/>
                    <a:pt x="734" y="117"/>
                  </a:cubicBezTo>
                  <a:cubicBezTo>
                    <a:pt x="701" y="150"/>
                    <a:pt x="668" y="184"/>
                    <a:pt x="668" y="217"/>
                  </a:cubicBezTo>
                  <a:cubicBezTo>
                    <a:pt x="634" y="217"/>
                    <a:pt x="601" y="251"/>
                    <a:pt x="601" y="284"/>
                  </a:cubicBezTo>
                  <a:cubicBezTo>
                    <a:pt x="568" y="317"/>
                    <a:pt x="568" y="351"/>
                    <a:pt x="568" y="384"/>
                  </a:cubicBezTo>
                  <a:cubicBezTo>
                    <a:pt x="534" y="351"/>
                    <a:pt x="501" y="317"/>
                    <a:pt x="434" y="317"/>
                  </a:cubicBezTo>
                  <a:cubicBezTo>
                    <a:pt x="401" y="317"/>
                    <a:pt x="334" y="317"/>
                    <a:pt x="301" y="351"/>
                  </a:cubicBezTo>
                  <a:cubicBezTo>
                    <a:pt x="267" y="384"/>
                    <a:pt x="234" y="384"/>
                    <a:pt x="201" y="417"/>
                  </a:cubicBezTo>
                  <a:cubicBezTo>
                    <a:pt x="167" y="451"/>
                    <a:pt x="167" y="451"/>
                    <a:pt x="134" y="484"/>
                  </a:cubicBezTo>
                  <a:cubicBezTo>
                    <a:pt x="134" y="517"/>
                    <a:pt x="101" y="551"/>
                    <a:pt x="101" y="551"/>
                  </a:cubicBezTo>
                  <a:lnTo>
                    <a:pt x="34" y="551"/>
                  </a:lnTo>
                  <a:cubicBezTo>
                    <a:pt x="1" y="584"/>
                    <a:pt x="1" y="584"/>
                    <a:pt x="1" y="617"/>
                  </a:cubicBezTo>
                  <a:cubicBezTo>
                    <a:pt x="1" y="617"/>
                    <a:pt x="1" y="651"/>
                    <a:pt x="1" y="651"/>
                  </a:cubicBezTo>
                  <a:lnTo>
                    <a:pt x="1" y="1652"/>
                  </a:lnTo>
                  <a:cubicBezTo>
                    <a:pt x="1" y="1685"/>
                    <a:pt x="1" y="1685"/>
                    <a:pt x="1" y="1685"/>
                  </a:cubicBezTo>
                  <a:lnTo>
                    <a:pt x="34" y="1685"/>
                  </a:lnTo>
                  <a:lnTo>
                    <a:pt x="101" y="1652"/>
                  </a:lnTo>
                  <a:cubicBezTo>
                    <a:pt x="134" y="1652"/>
                    <a:pt x="134" y="1618"/>
                    <a:pt x="134" y="1618"/>
                  </a:cubicBezTo>
                  <a:cubicBezTo>
                    <a:pt x="134" y="1618"/>
                    <a:pt x="134" y="1585"/>
                    <a:pt x="134" y="1585"/>
                  </a:cubicBezTo>
                  <a:lnTo>
                    <a:pt x="134" y="984"/>
                  </a:lnTo>
                  <a:cubicBezTo>
                    <a:pt x="101" y="884"/>
                    <a:pt x="134" y="784"/>
                    <a:pt x="167" y="718"/>
                  </a:cubicBezTo>
                  <a:cubicBezTo>
                    <a:pt x="201" y="651"/>
                    <a:pt x="267" y="584"/>
                    <a:pt x="301" y="551"/>
                  </a:cubicBezTo>
                  <a:cubicBezTo>
                    <a:pt x="334" y="534"/>
                    <a:pt x="367" y="526"/>
                    <a:pt x="397" y="526"/>
                  </a:cubicBezTo>
                  <a:cubicBezTo>
                    <a:pt x="426" y="526"/>
                    <a:pt x="451" y="534"/>
                    <a:pt x="468" y="551"/>
                  </a:cubicBezTo>
                  <a:cubicBezTo>
                    <a:pt x="501" y="617"/>
                    <a:pt x="501" y="684"/>
                    <a:pt x="501" y="784"/>
                  </a:cubicBezTo>
                  <a:lnTo>
                    <a:pt x="501" y="1351"/>
                  </a:lnTo>
                  <a:lnTo>
                    <a:pt x="501" y="1385"/>
                  </a:lnTo>
                  <a:cubicBezTo>
                    <a:pt x="501" y="1401"/>
                    <a:pt x="509" y="1410"/>
                    <a:pt x="518" y="1410"/>
                  </a:cubicBezTo>
                  <a:cubicBezTo>
                    <a:pt x="526" y="1410"/>
                    <a:pt x="534" y="1401"/>
                    <a:pt x="534" y="1385"/>
                  </a:cubicBezTo>
                  <a:lnTo>
                    <a:pt x="601" y="1351"/>
                  </a:lnTo>
                  <a:cubicBezTo>
                    <a:pt x="601" y="1351"/>
                    <a:pt x="634" y="1351"/>
                    <a:pt x="634" y="1318"/>
                  </a:cubicBezTo>
                  <a:cubicBezTo>
                    <a:pt x="634" y="1318"/>
                    <a:pt x="634" y="1285"/>
                    <a:pt x="634" y="1285"/>
                  </a:cubicBezTo>
                  <a:lnTo>
                    <a:pt x="634" y="684"/>
                  </a:lnTo>
                  <a:cubicBezTo>
                    <a:pt x="634" y="584"/>
                    <a:pt x="634" y="484"/>
                    <a:pt x="701" y="417"/>
                  </a:cubicBezTo>
                  <a:cubicBezTo>
                    <a:pt x="701" y="351"/>
                    <a:pt x="768" y="284"/>
                    <a:pt x="834" y="251"/>
                  </a:cubicBezTo>
                  <a:cubicBezTo>
                    <a:pt x="868" y="234"/>
                    <a:pt x="893" y="226"/>
                    <a:pt x="914" y="226"/>
                  </a:cubicBezTo>
                  <a:cubicBezTo>
                    <a:pt x="935" y="226"/>
                    <a:pt x="951" y="234"/>
                    <a:pt x="968" y="251"/>
                  </a:cubicBezTo>
                  <a:cubicBezTo>
                    <a:pt x="1001" y="317"/>
                    <a:pt x="1035" y="384"/>
                    <a:pt x="1035" y="484"/>
                  </a:cubicBezTo>
                  <a:lnTo>
                    <a:pt x="1035" y="1051"/>
                  </a:lnTo>
                  <a:cubicBezTo>
                    <a:pt x="1001" y="1084"/>
                    <a:pt x="1001" y="1084"/>
                    <a:pt x="1035" y="1084"/>
                  </a:cubicBezTo>
                  <a:lnTo>
                    <a:pt x="1101" y="1051"/>
                  </a:lnTo>
                  <a:cubicBezTo>
                    <a:pt x="1135" y="1051"/>
                    <a:pt x="1135" y="1018"/>
                    <a:pt x="1135" y="1018"/>
                  </a:cubicBezTo>
                  <a:cubicBezTo>
                    <a:pt x="1135" y="1018"/>
                    <a:pt x="1135" y="984"/>
                    <a:pt x="1135" y="984"/>
                  </a:cubicBezTo>
                  <a:lnTo>
                    <a:pt x="1135" y="351"/>
                  </a:lnTo>
                  <a:cubicBezTo>
                    <a:pt x="1135" y="251"/>
                    <a:pt x="1135" y="150"/>
                    <a:pt x="1068" y="50"/>
                  </a:cubicBezTo>
                  <a:cubicBezTo>
                    <a:pt x="1035" y="17"/>
                    <a:pt x="1001" y="0"/>
                    <a:pt x="96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854;p54"/>
            <p:cNvSpPr/>
            <p:nvPr/>
          </p:nvSpPr>
          <p:spPr>
            <a:xfrm>
              <a:off x="4544250" y="1013675"/>
              <a:ext cx="17525" cy="56725"/>
            </a:xfrm>
            <a:custGeom>
              <a:avLst/>
              <a:gdLst/>
              <a:ahLst/>
              <a:cxnLst/>
              <a:rect l="l" t="t" r="r" b="b"/>
              <a:pathLst>
                <a:path w="701" h="2269" extrusionOk="0">
                  <a:moveTo>
                    <a:pt x="668" y="0"/>
                  </a:moveTo>
                  <a:lnTo>
                    <a:pt x="634" y="34"/>
                  </a:lnTo>
                  <a:cubicBezTo>
                    <a:pt x="601" y="34"/>
                    <a:pt x="601" y="67"/>
                    <a:pt x="568" y="67"/>
                  </a:cubicBezTo>
                  <a:cubicBezTo>
                    <a:pt x="568" y="100"/>
                    <a:pt x="568" y="134"/>
                    <a:pt x="568" y="134"/>
                  </a:cubicBezTo>
                  <a:lnTo>
                    <a:pt x="0" y="2235"/>
                  </a:lnTo>
                  <a:cubicBezTo>
                    <a:pt x="0" y="2268"/>
                    <a:pt x="0" y="2268"/>
                    <a:pt x="0" y="2268"/>
                  </a:cubicBezTo>
                  <a:lnTo>
                    <a:pt x="34" y="2268"/>
                  </a:lnTo>
                  <a:lnTo>
                    <a:pt x="67" y="2235"/>
                  </a:lnTo>
                  <a:cubicBezTo>
                    <a:pt x="101" y="2235"/>
                    <a:pt x="101" y="2235"/>
                    <a:pt x="134" y="2202"/>
                  </a:cubicBezTo>
                  <a:cubicBezTo>
                    <a:pt x="134" y="2168"/>
                    <a:pt x="134" y="2168"/>
                    <a:pt x="134" y="2135"/>
                  </a:cubicBezTo>
                  <a:lnTo>
                    <a:pt x="701" y="67"/>
                  </a:lnTo>
                  <a:cubicBezTo>
                    <a:pt x="701" y="34"/>
                    <a:pt x="701" y="34"/>
                    <a:pt x="701" y="34"/>
                  </a:cubicBezTo>
                  <a:cubicBezTo>
                    <a:pt x="701" y="34"/>
                    <a:pt x="701" y="0"/>
                    <a:pt x="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855;p54"/>
            <p:cNvSpPr/>
            <p:nvPr/>
          </p:nvSpPr>
          <p:spPr>
            <a:xfrm>
              <a:off x="4565925" y="1009500"/>
              <a:ext cx="10875" cy="16700"/>
            </a:xfrm>
            <a:custGeom>
              <a:avLst/>
              <a:gdLst/>
              <a:ahLst/>
              <a:cxnLst/>
              <a:rect l="l" t="t" r="r" b="b"/>
              <a:pathLst>
                <a:path w="435" h="668" extrusionOk="0">
                  <a:moveTo>
                    <a:pt x="401" y="0"/>
                  </a:moveTo>
                  <a:lnTo>
                    <a:pt x="301" y="34"/>
                  </a:lnTo>
                  <a:cubicBezTo>
                    <a:pt x="301" y="67"/>
                    <a:pt x="268" y="67"/>
                    <a:pt x="268" y="100"/>
                  </a:cubicBezTo>
                  <a:cubicBezTo>
                    <a:pt x="268" y="100"/>
                    <a:pt x="268" y="134"/>
                    <a:pt x="268" y="134"/>
                  </a:cubicBezTo>
                  <a:lnTo>
                    <a:pt x="301" y="467"/>
                  </a:lnTo>
                  <a:cubicBezTo>
                    <a:pt x="301" y="501"/>
                    <a:pt x="301" y="501"/>
                    <a:pt x="301" y="501"/>
                  </a:cubicBezTo>
                  <a:cubicBezTo>
                    <a:pt x="301" y="517"/>
                    <a:pt x="301" y="526"/>
                    <a:pt x="305" y="526"/>
                  </a:cubicBezTo>
                  <a:cubicBezTo>
                    <a:pt x="309" y="526"/>
                    <a:pt x="318" y="517"/>
                    <a:pt x="334" y="501"/>
                  </a:cubicBezTo>
                  <a:lnTo>
                    <a:pt x="401" y="501"/>
                  </a:lnTo>
                  <a:cubicBezTo>
                    <a:pt x="401" y="467"/>
                    <a:pt x="401" y="434"/>
                    <a:pt x="401" y="434"/>
                  </a:cubicBezTo>
                  <a:lnTo>
                    <a:pt x="434" y="34"/>
                  </a:lnTo>
                  <a:cubicBezTo>
                    <a:pt x="434" y="0"/>
                    <a:pt x="434" y="0"/>
                    <a:pt x="434" y="0"/>
                  </a:cubicBezTo>
                  <a:close/>
                  <a:moveTo>
                    <a:pt x="134" y="134"/>
                  </a:moveTo>
                  <a:lnTo>
                    <a:pt x="34" y="201"/>
                  </a:lnTo>
                  <a:cubicBezTo>
                    <a:pt x="34" y="201"/>
                    <a:pt x="1" y="234"/>
                    <a:pt x="1" y="234"/>
                  </a:cubicBezTo>
                  <a:cubicBezTo>
                    <a:pt x="1" y="267"/>
                    <a:pt x="1" y="267"/>
                    <a:pt x="1" y="301"/>
                  </a:cubicBezTo>
                  <a:lnTo>
                    <a:pt x="34" y="634"/>
                  </a:lnTo>
                  <a:cubicBezTo>
                    <a:pt x="34" y="634"/>
                    <a:pt x="34" y="668"/>
                    <a:pt x="34" y="668"/>
                  </a:cubicBezTo>
                  <a:lnTo>
                    <a:pt x="101" y="668"/>
                  </a:lnTo>
                  <a:cubicBezTo>
                    <a:pt x="101" y="668"/>
                    <a:pt x="101" y="668"/>
                    <a:pt x="134" y="634"/>
                  </a:cubicBezTo>
                  <a:cubicBezTo>
                    <a:pt x="134" y="634"/>
                    <a:pt x="134" y="601"/>
                    <a:pt x="134" y="567"/>
                  </a:cubicBezTo>
                  <a:lnTo>
                    <a:pt x="168" y="201"/>
                  </a:lnTo>
                  <a:cubicBezTo>
                    <a:pt x="168" y="167"/>
                    <a:pt x="168" y="134"/>
                    <a:pt x="168" y="134"/>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856;p54"/>
            <p:cNvSpPr/>
            <p:nvPr/>
          </p:nvSpPr>
          <p:spPr>
            <a:xfrm>
              <a:off x="4720200" y="884650"/>
              <a:ext cx="65075" cy="83400"/>
            </a:xfrm>
            <a:custGeom>
              <a:avLst/>
              <a:gdLst/>
              <a:ahLst/>
              <a:cxnLst/>
              <a:rect l="l" t="t" r="r" b="b"/>
              <a:pathLst>
                <a:path w="2603" h="3336" extrusionOk="0">
                  <a:moveTo>
                    <a:pt x="1769" y="458"/>
                  </a:moveTo>
                  <a:cubicBezTo>
                    <a:pt x="1835" y="491"/>
                    <a:pt x="1869" y="525"/>
                    <a:pt x="1902" y="591"/>
                  </a:cubicBezTo>
                  <a:cubicBezTo>
                    <a:pt x="1936" y="658"/>
                    <a:pt x="1936" y="725"/>
                    <a:pt x="1936" y="825"/>
                  </a:cubicBezTo>
                  <a:cubicBezTo>
                    <a:pt x="1936" y="891"/>
                    <a:pt x="1936" y="992"/>
                    <a:pt x="1902" y="1058"/>
                  </a:cubicBezTo>
                  <a:cubicBezTo>
                    <a:pt x="1869" y="1125"/>
                    <a:pt x="1869" y="1192"/>
                    <a:pt x="1835" y="1258"/>
                  </a:cubicBezTo>
                  <a:cubicBezTo>
                    <a:pt x="1802" y="1292"/>
                    <a:pt x="1769" y="1358"/>
                    <a:pt x="1735" y="1425"/>
                  </a:cubicBezTo>
                  <a:lnTo>
                    <a:pt x="1635" y="1592"/>
                  </a:lnTo>
                  <a:cubicBezTo>
                    <a:pt x="1602" y="1625"/>
                    <a:pt x="1569" y="1692"/>
                    <a:pt x="1535" y="1725"/>
                  </a:cubicBezTo>
                  <a:cubicBezTo>
                    <a:pt x="1535" y="1792"/>
                    <a:pt x="1502" y="1825"/>
                    <a:pt x="1502" y="1892"/>
                  </a:cubicBezTo>
                  <a:cubicBezTo>
                    <a:pt x="1469" y="1926"/>
                    <a:pt x="1469" y="1926"/>
                    <a:pt x="1469" y="1959"/>
                  </a:cubicBezTo>
                  <a:cubicBezTo>
                    <a:pt x="1469" y="1992"/>
                    <a:pt x="1435" y="1992"/>
                    <a:pt x="1435" y="2026"/>
                  </a:cubicBezTo>
                  <a:lnTo>
                    <a:pt x="1135" y="2159"/>
                  </a:lnTo>
                  <a:cubicBezTo>
                    <a:pt x="1135" y="2176"/>
                    <a:pt x="1127" y="2184"/>
                    <a:pt x="1118" y="2184"/>
                  </a:cubicBezTo>
                  <a:cubicBezTo>
                    <a:pt x="1110" y="2184"/>
                    <a:pt x="1102" y="2176"/>
                    <a:pt x="1102" y="2159"/>
                  </a:cubicBezTo>
                  <a:cubicBezTo>
                    <a:pt x="1102" y="2159"/>
                    <a:pt x="1102" y="2126"/>
                    <a:pt x="1102" y="2126"/>
                  </a:cubicBezTo>
                  <a:cubicBezTo>
                    <a:pt x="1102" y="2059"/>
                    <a:pt x="1102" y="1992"/>
                    <a:pt x="1135" y="1926"/>
                  </a:cubicBezTo>
                  <a:cubicBezTo>
                    <a:pt x="1168" y="1859"/>
                    <a:pt x="1168" y="1792"/>
                    <a:pt x="1202" y="1725"/>
                  </a:cubicBezTo>
                  <a:cubicBezTo>
                    <a:pt x="1235" y="1659"/>
                    <a:pt x="1268" y="1625"/>
                    <a:pt x="1302" y="1559"/>
                  </a:cubicBezTo>
                  <a:cubicBezTo>
                    <a:pt x="1335" y="1492"/>
                    <a:pt x="1368" y="1425"/>
                    <a:pt x="1402" y="1392"/>
                  </a:cubicBezTo>
                  <a:cubicBezTo>
                    <a:pt x="1435" y="1325"/>
                    <a:pt x="1469" y="1292"/>
                    <a:pt x="1502" y="1225"/>
                  </a:cubicBezTo>
                  <a:cubicBezTo>
                    <a:pt x="1502" y="1192"/>
                    <a:pt x="1502" y="1158"/>
                    <a:pt x="1502" y="1092"/>
                  </a:cubicBezTo>
                  <a:cubicBezTo>
                    <a:pt x="1502" y="1058"/>
                    <a:pt x="1502" y="1025"/>
                    <a:pt x="1469" y="992"/>
                  </a:cubicBezTo>
                  <a:cubicBezTo>
                    <a:pt x="1402" y="992"/>
                    <a:pt x="1368" y="992"/>
                    <a:pt x="1302" y="1025"/>
                  </a:cubicBezTo>
                  <a:cubicBezTo>
                    <a:pt x="1268" y="1058"/>
                    <a:pt x="1202" y="1125"/>
                    <a:pt x="1168" y="1158"/>
                  </a:cubicBezTo>
                  <a:cubicBezTo>
                    <a:pt x="1135" y="1192"/>
                    <a:pt x="1102" y="1258"/>
                    <a:pt x="1102" y="1292"/>
                  </a:cubicBezTo>
                  <a:lnTo>
                    <a:pt x="1068" y="1392"/>
                  </a:lnTo>
                  <a:cubicBezTo>
                    <a:pt x="1068" y="1425"/>
                    <a:pt x="1035" y="1459"/>
                    <a:pt x="1002" y="1492"/>
                  </a:cubicBezTo>
                  <a:lnTo>
                    <a:pt x="735" y="1659"/>
                  </a:lnTo>
                  <a:lnTo>
                    <a:pt x="668" y="1659"/>
                  </a:lnTo>
                  <a:cubicBezTo>
                    <a:pt x="668" y="1625"/>
                    <a:pt x="668" y="1625"/>
                    <a:pt x="668" y="1592"/>
                  </a:cubicBezTo>
                  <a:cubicBezTo>
                    <a:pt x="701" y="1525"/>
                    <a:pt x="701" y="1425"/>
                    <a:pt x="735" y="1358"/>
                  </a:cubicBezTo>
                  <a:cubicBezTo>
                    <a:pt x="801" y="1125"/>
                    <a:pt x="901" y="958"/>
                    <a:pt x="1068" y="791"/>
                  </a:cubicBezTo>
                  <a:cubicBezTo>
                    <a:pt x="1135" y="691"/>
                    <a:pt x="1235" y="625"/>
                    <a:pt x="1335" y="558"/>
                  </a:cubicBezTo>
                  <a:cubicBezTo>
                    <a:pt x="1402" y="525"/>
                    <a:pt x="1469" y="491"/>
                    <a:pt x="1569" y="458"/>
                  </a:cubicBezTo>
                  <a:close/>
                  <a:moveTo>
                    <a:pt x="1502" y="2192"/>
                  </a:moveTo>
                  <a:cubicBezTo>
                    <a:pt x="1502" y="2226"/>
                    <a:pt x="1502" y="2226"/>
                    <a:pt x="1502" y="2259"/>
                  </a:cubicBezTo>
                  <a:lnTo>
                    <a:pt x="1502" y="2559"/>
                  </a:lnTo>
                  <a:cubicBezTo>
                    <a:pt x="1502" y="2593"/>
                    <a:pt x="1502" y="2593"/>
                    <a:pt x="1502" y="2626"/>
                  </a:cubicBezTo>
                  <a:cubicBezTo>
                    <a:pt x="1502" y="2659"/>
                    <a:pt x="1502" y="2659"/>
                    <a:pt x="1469" y="2693"/>
                  </a:cubicBezTo>
                  <a:lnTo>
                    <a:pt x="1168" y="2860"/>
                  </a:lnTo>
                  <a:lnTo>
                    <a:pt x="1135" y="2860"/>
                  </a:lnTo>
                  <a:cubicBezTo>
                    <a:pt x="1135" y="2826"/>
                    <a:pt x="1135" y="2826"/>
                    <a:pt x="1135" y="2793"/>
                  </a:cubicBezTo>
                  <a:lnTo>
                    <a:pt x="1135" y="2493"/>
                  </a:lnTo>
                  <a:cubicBezTo>
                    <a:pt x="1135" y="2459"/>
                    <a:pt x="1135" y="2459"/>
                    <a:pt x="1135" y="2426"/>
                  </a:cubicBezTo>
                  <a:cubicBezTo>
                    <a:pt x="1135" y="2393"/>
                    <a:pt x="1168" y="2393"/>
                    <a:pt x="1168" y="2359"/>
                  </a:cubicBezTo>
                  <a:lnTo>
                    <a:pt x="1469" y="2192"/>
                  </a:lnTo>
                  <a:close/>
                  <a:moveTo>
                    <a:pt x="1888" y="1"/>
                  </a:moveTo>
                  <a:cubicBezTo>
                    <a:pt x="1710" y="1"/>
                    <a:pt x="1511" y="62"/>
                    <a:pt x="1302" y="191"/>
                  </a:cubicBezTo>
                  <a:cubicBezTo>
                    <a:pt x="535" y="691"/>
                    <a:pt x="68" y="1492"/>
                    <a:pt x="1" y="2426"/>
                  </a:cubicBezTo>
                  <a:cubicBezTo>
                    <a:pt x="1" y="3013"/>
                    <a:pt x="298" y="3335"/>
                    <a:pt x="719" y="3335"/>
                  </a:cubicBezTo>
                  <a:cubicBezTo>
                    <a:pt x="896" y="3335"/>
                    <a:pt x="1094" y="3278"/>
                    <a:pt x="1302" y="3160"/>
                  </a:cubicBezTo>
                  <a:cubicBezTo>
                    <a:pt x="2069" y="2659"/>
                    <a:pt x="2536" y="1825"/>
                    <a:pt x="2603" y="925"/>
                  </a:cubicBezTo>
                  <a:cubicBezTo>
                    <a:pt x="2603" y="339"/>
                    <a:pt x="2307" y="1"/>
                    <a:pt x="188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857;p54"/>
            <p:cNvSpPr/>
            <p:nvPr/>
          </p:nvSpPr>
          <p:spPr>
            <a:xfrm>
              <a:off x="4856150" y="819350"/>
              <a:ext cx="17525" cy="30050"/>
            </a:xfrm>
            <a:custGeom>
              <a:avLst/>
              <a:gdLst/>
              <a:ahLst/>
              <a:cxnLst/>
              <a:rect l="l" t="t" r="r" b="b"/>
              <a:pathLst>
                <a:path w="701" h="1202" extrusionOk="0">
                  <a:moveTo>
                    <a:pt x="701" y="1"/>
                  </a:moveTo>
                  <a:lnTo>
                    <a:pt x="0" y="401"/>
                  </a:lnTo>
                  <a:lnTo>
                    <a:pt x="0" y="1202"/>
                  </a:lnTo>
                  <a:lnTo>
                    <a:pt x="701" y="802"/>
                  </a:lnTo>
                  <a:lnTo>
                    <a:pt x="7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858;p54"/>
            <p:cNvSpPr/>
            <p:nvPr/>
          </p:nvSpPr>
          <p:spPr>
            <a:xfrm>
              <a:off x="4880325" y="805175"/>
              <a:ext cx="17525" cy="30050"/>
            </a:xfrm>
            <a:custGeom>
              <a:avLst/>
              <a:gdLst/>
              <a:ahLst/>
              <a:cxnLst/>
              <a:rect l="l" t="t" r="r" b="b"/>
              <a:pathLst>
                <a:path w="701" h="1202" extrusionOk="0">
                  <a:moveTo>
                    <a:pt x="701" y="1"/>
                  </a:moveTo>
                  <a:lnTo>
                    <a:pt x="0" y="401"/>
                  </a:lnTo>
                  <a:lnTo>
                    <a:pt x="0" y="1202"/>
                  </a:lnTo>
                  <a:lnTo>
                    <a:pt x="701" y="801"/>
                  </a:lnTo>
                  <a:lnTo>
                    <a:pt x="7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859;p54"/>
            <p:cNvSpPr/>
            <p:nvPr/>
          </p:nvSpPr>
          <p:spPr>
            <a:xfrm>
              <a:off x="4905350" y="791000"/>
              <a:ext cx="16700" cy="30050"/>
            </a:xfrm>
            <a:custGeom>
              <a:avLst/>
              <a:gdLst/>
              <a:ahLst/>
              <a:cxnLst/>
              <a:rect l="l" t="t" r="r" b="b"/>
              <a:pathLst>
                <a:path w="668" h="1202" extrusionOk="0">
                  <a:moveTo>
                    <a:pt x="667" y="1"/>
                  </a:moveTo>
                  <a:lnTo>
                    <a:pt x="0" y="401"/>
                  </a:lnTo>
                  <a:lnTo>
                    <a:pt x="0" y="1202"/>
                  </a:lnTo>
                  <a:lnTo>
                    <a:pt x="667" y="801"/>
                  </a:lnTo>
                  <a:lnTo>
                    <a:pt x="66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860;p54"/>
            <p:cNvSpPr/>
            <p:nvPr/>
          </p:nvSpPr>
          <p:spPr>
            <a:xfrm>
              <a:off x="4856150" y="847725"/>
              <a:ext cx="17525" cy="30025"/>
            </a:xfrm>
            <a:custGeom>
              <a:avLst/>
              <a:gdLst/>
              <a:ahLst/>
              <a:cxnLst/>
              <a:rect l="l" t="t" r="r" b="b"/>
              <a:pathLst>
                <a:path w="701" h="1201" extrusionOk="0">
                  <a:moveTo>
                    <a:pt x="701" y="0"/>
                  </a:moveTo>
                  <a:lnTo>
                    <a:pt x="0" y="400"/>
                  </a:lnTo>
                  <a:lnTo>
                    <a:pt x="0" y="1201"/>
                  </a:lnTo>
                  <a:lnTo>
                    <a:pt x="701" y="801"/>
                  </a:lnTo>
                  <a:lnTo>
                    <a:pt x="7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861;p54"/>
            <p:cNvSpPr/>
            <p:nvPr/>
          </p:nvSpPr>
          <p:spPr>
            <a:xfrm>
              <a:off x="4880325" y="833550"/>
              <a:ext cx="17525" cy="30025"/>
            </a:xfrm>
            <a:custGeom>
              <a:avLst/>
              <a:gdLst/>
              <a:ahLst/>
              <a:cxnLst/>
              <a:rect l="l" t="t" r="r" b="b"/>
              <a:pathLst>
                <a:path w="701" h="1201" extrusionOk="0">
                  <a:moveTo>
                    <a:pt x="701" y="0"/>
                  </a:moveTo>
                  <a:lnTo>
                    <a:pt x="0" y="400"/>
                  </a:lnTo>
                  <a:lnTo>
                    <a:pt x="0" y="1201"/>
                  </a:lnTo>
                  <a:lnTo>
                    <a:pt x="701" y="801"/>
                  </a:lnTo>
                  <a:lnTo>
                    <a:pt x="7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862;p54"/>
            <p:cNvSpPr/>
            <p:nvPr/>
          </p:nvSpPr>
          <p:spPr>
            <a:xfrm>
              <a:off x="4905350" y="819350"/>
              <a:ext cx="16700" cy="30050"/>
            </a:xfrm>
            <a:custGeom>
              <a:avLst/>
              <a:gdLst/>
              <a:ahLst/>
              <a:cxnLst/>
              <a:rect l="l" t="t" r="r" b="b"/>
              <a:pathLst>
                <a:path w="668" h="1202" extrusionOk="0">
                  <a:moveTo>
                    <a:pt x="667" y="1"/>
                  </a:moveTo>
                  <a:lnTo>
                    <a:pt x="0" y="401"/>
                  </a:lnTo>
                  <a:lnTo>
                    <a:pt x="0" y="1202"/>
                  </a:lnTo>
                  <a:lnTo>
                    <a:pt x="667" y="802"/>
                  </a:lnTo>
                  <a:lnTo>
                    <a:pt x="66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863;p54"/>
            <p:cNvSpPr/>
            <p:nvPr/>
          </p:nvSpPr>
          <p:spPr>
            <a:xfrm>
              <a:off x="4856150" y="876075"/>
              <a:ext cx="17525" cy="30050"/>
            </a:xfrm>
            <a:custGeom>
              <a:avLst/>
              <a:gdLst/>
              <a:ahLst/>
              <a:cxnLst/>
              <a:rect l="l" t="t" r="r" b="b"/>
              <a:pathLst>
                <a:path w="701" h="1202" extrusionOk="0">
                  <a:moveTo>
                    <a:pt x="701" y="0"/>
                  </a:moveTo>
                  <a:lnTo>
                    <a:pt x="0" y="401"/>
                  </a:lnTo>
                  <a:lnTo>
                    <a:pt x="0" y="1201"/>
                  </a:lnTo>
                  <a:lnTo>
                    <a:pt x="701" y="801"/>
                  </a:lnTo>
                  <a:lnTo>
                    <a:pt x="7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864;p54"/>
            <p:cNvSpPr/>
            <p:nvPr/>
          </p:nvSpPr>
          <p:spPr>
            <a:xfrm>
              <a:off x="4880325" y="861900"/>
              <a:ext cx="17525" cy="30050"/>
            </a:xfrm>
            <a:custGeom>
              <a:avLst/>
              <a:gdLst/>
              <a:ahLst/>
              <a:cxnLst/>
              <a:rect l="l" t="t" r="r" b="b"/>
              <a:pathLst>
                <a:path w="701" h="1202" extrusionOk="0">
                  <a:moveTo>
                    <a:pt x="701" y="0"/>
                  </a:moveTo>
                  <a:lnTo>
                    <a:pt x="0" y="400"/>
                  </a:lnTo>
                  <a:lnTo>
                    <a:pt x="0" y="1201"/>
                  </a:lnTo>
                  <a:lnTo>
                    <a:pt x="701" y="801"/>
                  </a:lnTo>
                  <a:lnTo>
                    <a:pt x="70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865;p54"/>
            <p:cNvSpPr/>
            <p:nvPr/>
          </p:nvSpPr>
          <p:spPr>
            <a:xfrm>
              <a:off x="4905350" y="847725"/>
              <a:ext cx="16700" cy="30025"/>
            </a:xfrm>
            <a:custGeom>
              <a:avLst/>
              <a:gdLst/>
              <a:ahLst/>
              <a:cxnLst/>
              <a:rect l="l" t="t" r="r" b="b"/>
              <a:pathLst>
                <a:path w="668" h="1201" extrusionOk="0">
                  <a:moveTo>
                    <a:pt x="667" y="0"/>
                  </a:moveTo>
                  <a:lnTo>
                    <a:pt x="0" y="400"/>
                  </a:lnTo>
                  <a:lnTo>
                    <a:pt x="0" y="1201"/>
                  </a:lnTo>
                  <a:lnTo>
                    <a:pt x="667" y="801"/>
                  </a:lnTo>
                  <a:lnTo>
                    <a:pt x="66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866;p54"/>
            <p:cNvSpPr/>
            <p:nvPr/>
          </p:nvSpPr>
          <p:spPr>
            <a:xfrm>
              <a:off x="4985400" y="714450"/>
              <a:ext cx="76750" cy="110950"/>
            </a:xfrm>
            <a:custGeom>
              <a:avLst/>
              <a:gdLst/>
              <a:ahLst/>
              <a:cxnLst/>
              <a:rect l="l" t="t" r="r" b="b"/>
              <a:pathLst>
                <a:path w="3070" h="4438" extrusionOk="0">
                  <a:moveTo>
                    <a:pt x="2154" y="0"/>
                  </a:moveTo>
                  <a:cubicBezTo>
                    <a:pt x="1964" y="0"/>
                    <a:pt x="1754" y="63"/>
                    <a:pt x="1535" y="194"/>
                  </a:cubicBezTo>
                  <a:cubicBezTo>
                    <a:pt x="668" y="661"/>
                    <a:pt x="0" y="1962"/>
                    <a:pt x="0" y="3096"/>
                  </a:cubicBezTo>
                  <a:cubicBezTo>
                    <a:pt x="0" y="3944"/>
                    <a:pt x="373" y="4438"/>
                    <a:pt x="924" y="4438"/>
                  </a:cubicBezTo>
                  <a:cubicBezTo>
                    <a:pt x="1110" y="4438"/>
                    <a:pt x="1316" y="4382"/>
                    <a:pt x="1535" y="4264"/>
                  </a:cubicBezTo>
                  <a:cubicBezTo>
                    <a:pt x="2369" y="3763"/>
                    <a:pt x="3069" y="2462"/>
                    <a:pt x="3069" y="1328"/>
                  </a:cubicBezTo>
                  <a:cubicBezTo>
                    <a:pt x="3069" y="492"/>
                    <a:pt x="2688" y="0"/>
                    <a:pt x="215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867;p54"/>
            <p:cNvSpPr/>
            <p:nvPr/>
          </p:nvSpPr>
          <p:spPr>
            <a:xfrm>
              <a:off x="5007925" y="727825"/>
              <a:ext cx="30875" cy="43925"/>
            </a:xfrm>
            <a:custGeom>
              <a:avLst/>
              <a:gdLst/>
              <a:ahLst/>
              <a:cxnLst/>
              <a:rect l="l" t="t" r="r" b="b"/>
              <a:pathLst>
                <a:path w="1235" h="1757" extrusionOk="0">
                  <a:moveTo>
                    <a:pt x="858" y="1"/>
                  </a:moveTo>
                  <a:cubicBezTo>
                    <a:pt x="789" y="1"/>
                    <a:pt x="713" y="20"/>
                    <a:pt x="634" y="59"/>
                  </a:cubicBezTo>
                  <a:cubicBezTo>
                    <a:pt x="234" y="326"/>
                    <a:pt x="33" y="760"/>
                    <a:pt x="0" y="1227"/>
                  </a:cubicBezTo>
                  <a:cubicBezTo>
                    <a:pt x="0" y="1576"/>
                    <a:pt x="167" y="1757"/>
                    <a:pt x="391" y="1757"/>
                  </a:cubicBezTo>
                  <a:cubicBezTo>
                    <a:pt x="467" y="1757"/>
                    <a:pt x="549" y="1736"/>
                    <a:pt x="634" y="1694"/>
                  </a:cubicBezTo>
                  <a:cubicBezTo>
                    <a:pt x="1001" y="1427"/>
                    <a:pt x="1201" y="993"/>
                    <a:pt x="1234" y="526"/>
                  </a:cubicBezTo>
                  <a:cubicBezTo>
                    <a:pt x="1234" y="196"/>
                    <a:pt x="1079" y="1"/>
                    <a:pt x="85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868;p54"/>
            <p:cNvSpPr/>
            <p:nvPr/>
          </p:nvSpPr>
          <p:spPr>
            <a:xfrm>
              <a:off x="5001250" y="769575"/>
              <a:ext cx="44225" cy="47000"/>
            </a:xfrm>
            <a:custGeom>
              <a:avLst/>
              <a:gdLst/>
              <a:ahLst/>
              <a:cxnLst/>
              <a:rect l="l" t="t" r="r" b="b"/>
              <a:pathLst>
                <a:path w="1769" h="1880" extrusionOk="0">
                  <a:moveTo>
                    <a:pt x="1328" y="1"/>
                  </a:moveTo>
                  <a:cubicBezTo>
                    <a:pt x="1238" y="1"/>
                    <a:pt x="1138" y="30"/>
                    <a:pt x="1034" y="91"/>
                  </a:cubicBezTo>
                  <a:lnTo>
                    <a:pt x="734" y="257"/>
                  </a:lnTo>
                  <a:cubicBezTo>
                    <a:pt x="300" y="591"/>
                    <a:pt x="34" y="1125"/>
                    <a:pt x="0" y="1692"/>
                  </a:cubicBezTo>
                  <a:lnTo>
                    <a:pt x="0" y="1758"/>
                  </a:lnTo>
                  <a:cubicBezTo>
                    <a:pt x="128" y="1838"/>
                    <a:pt x="278" y="1880"/>
                    <a:pt x="429" y="1880"/>
                  </a:cubicBezTo>
                  <a:cubicBezTo>
                    <a:pt x="594" y="1880"/>
                    <a:pt x="761" y="1830"/>
                    <a:pt x="901" y="1725"/>
                  </a:cubicBezTo>
                  <a:cubicBezTo>
                    <a:pt x="1268" y="1492"/>
                    <a:pt x="1568" y="1125"/>
                    <a:pt x="1768" y="724"/>
                  </a:cubicBezTo>
                  <a:lnTo>
                    <a:pt x="1768" y="658"/>
                  </a:lnTo>
                  <a:cubicBezTo>
                    <a:pt x="1768" y="238"/>
                    <a:pt x="1585" y="1"/>
                    <a:pt x="132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869;p54"/>
            <p:cNvSpPr/>
            <p:nvPr/>
          </p:nvSpPr>
          <p:spPr>
            <a:xfrm>
              <a:off x="2065825" y="4171750"/>
              <a:ext cx="522875" cy="507275"/>
            </a:xfrm>
            <a:custGeom>
              <a:avLst/>
              <a:gdLst/>
              <a:ahLst/>
              <a:cxnLst/>
              <a:rect l="l" t="t" r="r" b="b"/>
              <a:pathLst>
                <a:path w="20915" h="20291" extrusionOk="0">
                  <a:moveTo>
                    <a:pt x="2969" y="1"/>
                  </a:moveTo>
                  <a:cubicBezTo>
                    <a:pt x="0" y="2469"/>
                    <a:pt x="1801" y="15145"/>
                    <a:pt x="4803" y="18281"/>
                  </a:cubicBezTo>
                  <a:lnTo>
                    <a:pt x="4904" y="18381"/>
                  </a:lnTo>
                  <a:lnTo>
                    <a:pt x="5004" y="18481"/>
                  </a:lnTo>
                  <a:cubicBezTo>
                    <a:pt x="5070" y="18548"/>
                    <a:pt x="5170" y="18648"/>
                    <a:pt x="5270" y="18714"/>
                  </a:cubicBezTo>
                  <a:lnTo>
                    <a:pt x="5337" y="18781"/>
                  </a:lnTo>
                  <a:lnTo>
                    <a:pt x="5571" y="18948"/>
                  </a:lnTo>
                  <a:cubicBezTo>
                    <a:pt x="5704" y="19048"/>
                    <a:pt x="5838" y="19115"/>
                    <a:pt x="5971" y="19215"/>
                  </a:cubicBezTo>
                  <a:cubicBezTo>
                    <a:pt x="7222" y="19932"/>
                    <a:pt x="8848" y="20290"/>
                    <a:pt x="10474" y="20290"/>
                  </a:cubicBezTo>
                  <a:cubicBezTo>
                    <a:pt x="12100" y="20290"/>
                    <a:pt x="13726" y="19932"/>
                    <a:pt x="14977" y="19215"/>
                  </a:cubicBezTo>
                  <a:cubicBezTo>
                    <a:pt x="15111" y="19115"/>
                    <a:pt x="15244" y="19048"/>
                    <a:pt x="15378" y="18948"/>
                  </a:cubicBezTo>
                  <a:lnTo>
                    <a:pt x="15578" y="18781"/>
                  </a:lnTo>
                  <a:lnTo>
                    <a:pt x="15678" y="18714"/>
                  </a:lnTo>
                  <a:lnTo>
                    <a:pt x="15945" y="18481"/>
                  </a:lnTo>
                  <a:lnTo>
                    <a:pt x="16045" y="18347"/>
                  </a:lnTo>
                  <a:lnTo>
                    <a:pt x="16112" y="18281"/>
                  </a:lnTo>
                  <a:cubicBezTo>
                    <a:pt x="19147" y="15179"/>
                    <a:pt x="20915" y="2469"/>
                    <a:pt x="1798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870;p54"/>
            <p:cNvSpPr/>
            <p:nvPr/>
          </p:nvSpPr>
          <p:spPr>
            <a:xfrm>
              <a:off x="2086650" y="4109225"/>
              <a:ext cx="481225" cy="256025"/>
            </a:xfrm>
            <a:custGeom>
              <a:avLst/>
              <a:gdLst/>
              <a:ahLst/>
              <a:cxnLst/>
              <a:rect l="l" t="t" r="r" b="b"/>
              <a:pathLst>
                <a:path w="19249" h="10241" extrusionOk="0">
                  <a:moveTo>
                    <a:pt x="9641" y="0"/>
                  </a:moveTo>
                  <a:cubicBezTo>
                    <a:pt x="7398" y="0"/>
                    <a:pt x="5155" y="501"/>
                    <a:pt x="3437" y="1501"/>
                  </a:cubicBezTo>
                  <a:cubicBezTo>
                    <a:pt x="1" y="3503"/>
                    <a:pt x="1" y="6738"/>
                    <a:pt x="3437" y="8740"/>
                  </a:cubicBezTo>
                  <a:cubicBezTo>
                    <a:pt x="5155" y="9740"/>
                    <a:pt x="7398" y="10241"/>
                    <a:pt x="9641" y="10241"/>
                  </a:cubicBezTo>
                  <a:cubicBezTo>
                    <a:pt x="11884" y="10241"/>
                    <a:pt x="14128" y="9740"/>
                    <a:pt x="15846" y="8740"/>
                  </a:cubicBezTo>
                  <a:cubicBezTo>
                    <a:pt x="19248" y="6738"/>
                    <a:pt x="19248" y="3503"/>
                    <a:pt x="15846" y="1501"/>
                  </a:cubicBezTo>
                  <a:cubicBezTo>
                    <a:pt x="14128" y="501"/>
                    <a:pt x="11884" y="0"/>
                    <a:pt x="964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871;p54"/>
            <p:cNvSpPr/>
            <p:nvPr/>
          </p:nvSpPr>
          <p:spPr>
            <a:xfrm>
              <a:off x="2086650" y="4109225"/>
              <a:ext cx="481225" cy="256025"/>
            </a:xfrm>
            <a:custGeom>
              <a:avLst/>
              <a:gdLst/>
              <a:ahLst/>
              <a:cxnLst/>
              <a:rect l="l" t="t" r="r" b="b"/>
              <a:pathLst>
                <a:path w="19249" h="10241" extrusionOk="0">
                  <a:moveTo>
                    <a:pt x="9641" y="0"/>
                  </a:moveTo>
                  <a:cubicBezTo>
                    <a:pt x="7398" y="0"/>
                    <a:pt x="5155" y="501"/>
                    <a:pt x="3437" y="1501"/>
                  </a:cubicBezTo>
                  <a:cubicBezTo>
                    <a:pt x="1" y="3503"/>
                    <a:pt x="1" y="6738"/>
                    <a:pt x="3437" y="8740"/>
                  </a:cubicBezTo>
                  <a:cubicBezTo>
                    <a:pt x="5155" y="9740"/>
                    <a:pt x="7398" y="10241"/>
                    <a:pt x="9641" y="10241"/>
                  </a:cubicBezTo>
                  <a:cubicBezTo>
                    <a:pt x="11884" y="10241"/>
                    <a:pt x="14128" y="9740"/>
                    <a:pt x="15846" y="8740"/>
                  </a:cubicBezTo>
                  <a:cubicBezTo>
                    <a:pt x="19248" y="6738"/>
                    <a:pt x="19248" y="3503"/>
                    <a:pt x="15846" y="1501"/>
                  </a:cubicBezTo>
                  <a:cubicBezTo>
                    <a:pt x="14128" y="501"/>
                    <a:pt x="11884" y="0"/>
                    <a:pt x="96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872;p54"/>
            <p:cNvSpPr/>
            <p:nvPr/>
          </p:nvSpPr>
          <p:spPr>
            <a:xfrm>
              <a:off x="2150875" y="4143100"/>
              <a:ext cx="352775" cy="187975"/>
            </a:xfrm>
            <a:custGeom>
              <a:avLst/>
              <a:gdLst/>
              <a:ahLst/>
              <a:cxnLst/>
              <a:rect l="l" t="t" r="r" b="b"/>
              <a:pathLst>
                <a:path w="14111" h="7519" extrusionOk="0">
                  <a:moveTo>
                    <a:pt x="7096" y="0"/>
                  </a:moveTo>
                  <a:cubicBezTo>
                    <a:pt x="5440" y="0"/>
                    <a:pt x="3777" y="376"/>
                    <a:pt x="2502" y="1114"/>
                  </a:cubicBezTo>
                  <a:cubicBezTo>
                    <a:pt x="0" y="2581"/>
                    <a:pt x="0" y="4950"/>
                    <a:pt x="2502" y="6417"/>
                  </a:cubicBezTo>
                  <a:cubicBezTo>
                    <a:pt x="3753" y="7151"/>
                    <a:pt x="5404" y="7518"/>
                    <a:pt x="7055" y="7518"/>
                  </a:cubicBezTo>
                  <a:cubicBezTo>
                    <a:pt x="8707" y="7518"/>
                    <a:pt x="10358" y="7151"/>
                    <a:pt x="11609" y="6417"/>
                  </a:cubicBezTo>
                  <a:cubicBezTo>
                    <a:pt x="14111" y="4950"/>
                    <a:pt x="14111" y="2581"/>
                    <a:pt x="11609" y="1114"/>
                  </a:cubicBezTo>
                  <a:cubicBezTo>
                    <a:pt x="10365" y="367"/>
                    <a:pt x="8733" y="0"/>
                    <a:pt x="70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873;p54"/>
            <p:cNvSpPr/>
            <p:nvPr/>
          </p:nvSpPr>
          <p:spPr>
            <a:xfrm>
              <a:off x="2175900" y="4205950"/>
              <a:ext cx="303575" cy="125125"/>
            </a:xfrm>
            <a:custGeom>
              <a:avLst/>
              <a:gdLst/>
              <a:ahLst/>
              <a:cxnLst/>
              <a:rect l="l" t="t" r="r" b="b"/>
              <a:pathLst>
                <a:path w="12143" h="5005" extrusionOk="0">
                  <a:moveTo>
                    <a:pt x="6054" y="1"/>
                  </a:moveTo>
                  <a:cubicBezTo>
                    <a:pt x="4403" y="1"/>
                    <a:pt x="2752" y="368"/>
                    <a:pt x="1501" y="1101"/>
                  </a:cubicBezTo>
                  <a:cubicBezTo>
                    <a:pt x="901" y="1435"/>
                    <a:pt x="367" y="1935"/>
                    <a:pt x="0" y="2502"/>
                  </a:cubicBezTo>
                  <a:cubicBezTo>
                    <a:pt x="367" y="3103"/>
                    <a:pt x="901" y="3570"/>
                    <a:pt x="1501" y="3903"/>
                  </a:cubicBezTo>
                  <a:cubicBezTo>
                    <a:pt x="2752" y="4637"/>
                    <a:pt x="4403" y="5004"/>
                    <a:pt x="6054" y="5004"/>
                  </a:cubicBezTo>
                  <a:cubicBezTo>
                    <a:pt x="7706" y="5004"/>
                    <a:pt x="9357" y="4637"/>
                    <a:pt x="10608" y="3903"/>
                  </a:cubicBezTo>
                  <a:cubicBezTo>
                    <a:pt x="11242" y="3570"/>
                    <a:pt x="11742" y="3103"/>
                    <a:pt x="12142" y="2502"/>
                  </a:cubicBezTo>
                  <a:cubicBezTo>
                    <a:pt x="11742" y="1935"/>
                    <a:pt x="11208" y="1435"/>
                    <a:pt x="10608" y="1101"/>
                  </a:cubicBezTo>
                  <a:cubicBezTo>
                    <a:pt x="9357" y="368"/>
                    <a:pt x="7706" y="1"/>
                    <a:pt x="605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874;p54"/>
            <p:cNvSpPr/>
            <p:nvPr/>
          </p:nvSpPr>
          <p:spPr>
            <a:xfrm>
              <a:off x="2028275" y="3404550"/>
              <a:ext cx="390325" cy="706350"/>
            </a:xfrm>
            <a:custGeom>
              <a:avLst/>
              <a:gdLst/>
              <a:ahLst/>
              <a:cxnLst/>
              <a:rect l="l" t="t" r="r" b="b"/>
              <a:pathLst>
                <a:path w="15613" h="28254" extrusionOk="0">
                  <a:moveTo>
                    <a:pt x="1" y="0"/>
                  </a:moveTo>
                  <a:cubicBezTo>
                    <a:pt x="1569" y="1768"/>
                    <a:pt x="2803" y="3836"/>
                    <a:pt x="3637" y="6038"/>
                  </a:cubicBezTo>
                  <a:lnTo>
                    <a:pt x="9641" y="10141"/>
                  </a:lnTo>
                  <a:lnTo>
                    <a:pt x="3970" y="8006"/>
                  </a:lnTo>
                  <a:lnTo>
                    <a:pt x="3970" y="8006"/>
                  </a:lnTo>
                  <a:cubicBezTo>
                    <a:pt x="4037" y="9507"/>
                    <a:pt x="4404" y="11008"/>
                    <a:pt x="5105" y="12343"/>
                  </a:cubicBezTo>
                  <a:cubicBezTo>
                    <a:pt x="5105" y="12343"/>
                    <a:pt x="8841" y="14177"/>
                    <a:pt x="10875" y="16112"/>
                  </a:cubicBezTo>
                  <a:lnTo>
                    <a:pt x="5872" y="14544"/>
                  </a:lnTo>
                  <a:lnTo>
                    <a:pt x="5872" y="14544"/>
                  </a:lnTo>
                  <a:cubicBezTo>
                    <a:pt x="5738" y="15411"/>
                    <a:pt x="5772" y="16312"/>
                    <a:pt x="6039" y="17146"/>
                  </a:cubicBezTo>
                  <a:lnTo>
                    <a:pt x="6139" y="17513"/>
                  </a:lnTo>
                  <a:cubicBezTo>
                    <a:pt x="6406" y="18313"/>
                    <a:pt x="6772" y="19815"/>
                    <a:pt x="7440" y="21582"/>
                  </a:cubicBezTo>
                  <a:cubicBezTo>
                    <a:pt x="7973" y="23150"/>
                    <a:pt x="8674" y="24685"/>
                    <a:pt x="9508" y="26119"/>
                  </a:cubicBezTo>
                  <a:cubicBezTo>
                    <a:pt x="9908" y="26820"/>
                    <a:pt x="10375" y="27487"/>
                    <a:pt x="10875" y="28120"/>
                  </a:cubicBezTo>
                  <a:lnTo>
                    <a:pt x="10975" y="28254"/>
                  </a:lnTo>
                  <a:cubicBezTo>
                    <a:pt x="11909" y="27620"/>
                    <a:pt x="12877" y="27020"/>
                    <a:pt x="13878" y="26453"/>
                  </a:cubicBezTo>
                  <a:cubicBezTo>
                    <a:pt x="14445" y="24985"/>
                    <a:pt x="15078" y="21382"/>
                    <a:pt x="15212" y="18480"/>
                  </a:cubicBezTo>
                  <a:cubicBezTo>
                    <a:pt x="15612" y="7372"/>
                    <a:pt x="6873" y="1635"/>
                    <a:pt x="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875;p54"/>
            <p:cNvSpPr/>
            <p:nvPr/>
          </p:nvSpPr>
          <p:spPr>
            <a:xfrm>
              <a:off x="2028275" y="3404550"/>
              <a:ext cx="390325" cy="706350"/>
            </a:xfrm>
            <a:custGeom>
              <a:avLst/>
              <a:gdLst/>
              <a:ahLst/>
              <a:cxnLst/>
              <a:rect l="l" t="t" r="r" b="b"/>
              <a:pathLst>
                <a:path w="15613" h="28254" extrusionOk="0">
                  <a:moveTo>
                    <a:pt x="1" y="0"/>
                  </a:moveTo>
                  <a:cubicBezTo>
                    <a:pt x="1569" y="1768"/>
                    <a:pt x="2803" y="3836"/>
                    <a:pt x="3637" y="6038"/>
                  </a:cubicBezTo>
                  <a:lnTo>
                    <a:pt x="9641" y="10141"/>
                  </a:lnTo>
                  <a:lnTo>
                    <a:pt x="3970" y="8006"/>
                  </a:lnTo>
                  <a:lnTo>
                    <a:pt x="3970" y="8006"/>
                  </a:lnTo>
                  <a:cubicBezTo>
                    <a:pt x="4037" y="9507"/>
                    <a:pt x="4404" y="11008"/>
                    <a:pt x="5105" y="12343"/>
                  </a:cubicBezTo>
                  <a:cubicBezTo>
                    <a:pt x="5105" y="12343"/>
                    <a:pt x="8841" y="14177"/>
                    <a:pt x="10875" y="16112"/>
                  </a:cubicBezTo>
                  <a:lnTo>
                    <a:pt x="5872" y="14544"/>
                  </a:lnTo>
                  <a:lnTo>
                    <a:pt x="5872" y="14544"/>
                  </a:lnTo>
                  <a:cubicBezTo>
                    <a:pt x="5738" y="15411"/>
                    <a:pt x="5772" y="16312"/>
                    <a:pt x="6039" y="17146"/>
                  </a:cubicBezTo>
                  <a:lnTo>
                    <a:pt x="6139" y="17513"/>
                  </a:lnTo>
                  <a:cubicBezTo>
                    <a:pt x="6406" y="18313"/>
                    <a:pt x="6772" y="19815"/>
                    <a:pt x="7440" y="21582"/>
                  </a:cubicBezTo>
                  <a:cubicBezTo>
                    <a:pt x="7973" y="23150"/>
                    <a:pt x="8674" y="24685"/>
                    <a:pt x="9508" y="26119"/>
                  </a:cubicBezTo>
                  <a:cubicBezTo>
                    <a:pt x="9908" y="26820"/>
                    <a:pt x="10375" y="27487"/>
                    <a:pt x="10875" y="28120"/>
                  </a:cubicBezTo>
                  <a:lnTo>
                    <a:pt x="10975" y="28254"/>
                  </a:lnTo>
                  <a:cubicBezTo>
                    <a:pt x="11909" y="27620"/>
                    <a:pt x="12877" y="27020"/>
                    <a:pt x="13878" y="26453"/>
                  </a:cubicBezTo>
                  <a:cubicBezTo>
                    <a:pt x="14445" y="24985"/>
                    <a:pt x="15078" y="21382"/>
                    <a:pt x="15212" y="18480"/>
                  </a:cubicBezTo>
                  <a:cubicBezTo>
                    <a:pt x="15612" y="7372"/>
                    <a:pt x="6873" y="1635"/>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876;p54"/>
            <p:cNvSpPr/>
            <p:nvPr/>
          </p:nvSpPr>
          <p:spPr>
            <a:xfrm>
              <a:off x="2239275" y="3558825"/>
              <a:ext cx="120100" cy="466200"/>
            </a:xfrm>
            <a:custGeom>
              <a:avLst/>
              <a:gdLst/>
              <a:ahLst/>
              <a:cxnLst/>
              <a:rect l="l" t="t" r="r" b="b"/>
              <a:pathLst>
                <a:path w="4804" h="18648" extrusionOk="0">
                  <a:moveTo>
                    <a:pt x="0" y="0"/>
                  </a:moveTo>
                  <a:cubicBezTo>
                    <a:pt x="601" y="534"/>
                    <a:pt x="1134" y="1168"/>
                    <a:pt x="1568" y="1868"/>
                  </a:cubicBezTo>
                  <a:cubicBezTo>
                    <a:pt x="1968" y="2569"/>
                    <a:pt x="2335" y="3303"/>
                    <a:pt x="2636" y="4070"/>
                  </a:cubicBezTo>
                  <a:cubicBezTo>
                    <a:pt x="3269" y="5571"/>
                    <a:pt x="3736" y="7139"/>
                    <a:pt x="4003" y="8773"/>
                  </a:cubicBezTo>
                  <a:cubicBezTo>
                    <a:pt x="4604" y="11976"/>
                    <a:pt x="4403" y="15278"/>
                    <a:pt x="3503" y="18447"/>
                  </a:cubicBezTo>
                  <a:cubicBezTo>
                    <a:pt x="3469" y="18514"/>
                    <a:pt x="3503" y="18614"/>
                    <a:pt x="3603" y="18647"/>
                  </a:cubicBezTo>
                  <a:cubicBezTo>
                    <a:pt x="3670" y="18647"/>
                    <a:pt x="3770" y="18614"/>
                    <a:pt x="3803" y="18514"/>
                  </a:cubicBezTo>
                  <a:cubicBezTo>
                    <a:pt x="4670" y="15345"/>
                    <a:pt x="4804" y="11976"/>
                    <a:pt x="4170" y="8740"/>
                  </a:cubicBezTo>
                  <a:cubicBezTo>
                    <a:pt x="3870" y="7139"/>
                    <a:pt x="3369" y="5538"/>
                    <a:pt x="2736" y="4037"/>
                  </a:cubicBezTo>
                  <a:cubicBezTo>
                    <a:pt x="2402" y="3269"/>
                    <a:pt x="2035" y="2569"/>
                    <a:pt x="1601" y="1868"/>
                  </a:cubicBezTo>
                  <a:cubicBezTo>
                    <a:pt x="1168" y="1168"/>
                    <a:pt x="634" y="534"/>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877;p54"/>
            <p:cNvSpPr/>
            <p:nvPr/>
          </p:nvSpPr>
          <p:spPr>
            <a:xfrm>
              <a:off x="2285125" y="3697250"/>
              <a:ext cx="479550" cy="583250"/>
            </a:xfrm>
            <a:custGeom>
              <a:avLst/>
              <a:gdLst/>
              <a:ahLst/>
              <a:cxnLst/>
              <a:rect l="l" t="t" r="r" b="b"/>
              <a:pathLst>
                <a:path w="19182" h="23330" extrusionOk="0">
                  <a:moveTo>
                    <a:pt x="19181" y="1"/>
                  </a:moveTo>
                  <a:lnTo>
                    <a:pt x="19181" y="1"/>
                  </a:lnTo>
                  <a:cubicBezTo>
                    <a:pt x="15212" y="101"/>
                    <a:pt x="7373" y="2669"/>
                    <a:pt x="3337" y="7506"/>
                  </a:cubicBezTo>
                  <a:cubicBezTo>
                    <a:pt x="2636" y="8340"/>
                    <a:pt x="2069" y="9274"/>
                    <a:pt x="1635" y="10275"/>
                  </a:cubicBezTo>
                  <a:cubicBezTo>
                    <a:pt x="1" y="13977"/>
                    <a:pt x="168" y="16980"/>
                    <a:pt x="535" y="18814"/>
                  </a:cubicBezTo>
                  <a:cubicBezTo>
                    <a:pt x="902" y="20682"/>
                    <a:pt x="1068" y="22750"/>
                    <a:pt x="1469" y="23084"/>
                  </a:cubicBezTo>
                  <a:cubicBezTo>
                    <a:pt x="1652" y="23244"/>
                    <a:pt x="1875" y="23330"/>
                    <a:pt x="2157" y="23330"/>
                  </a:cubicBezTo>
                  <a:cubicBezTo>
                    <a:pt x="2697" y="23330"/>
                    <a:pt x="3454" y="23017"/>
                    <a:pt x="4571" y="22317"/>
                  </a:cubicBezTo>
                  <a:cubicBezTo>
                    <a:pt x="7673" y="20382"/>
                    <a:pt x="8741" y="16012"/>
                    <a:pt x="8741" y="16012"/>
                  </a:cubicBezTo>
                  <a:lnTo>
                    <a:pt x="4304" y="15445"/>
                  </a:lnTo>
                  <a:lnTo>
                    <a:pt x="9941" y="14044"/>
                  </a:lnTo>
                  <a:lnTo>
                    <a:pt x="12410" y="9741"/>
                  </a:lnTo>
                  <a:lnTo>
                    <a:pt x="7039" y="9241"/>
                  </a:lnTo>
                  <a:lnTo>
                    <a:pt x="13644" y="7573"/>
                  </a:lnTo>
                  <a:cubicBezTo>
                    <a:pt x="16913" y="2036"/>
                    <a:pt x="19015" y="201"/>
                    <a:pt x="1918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878;p54"/>
            <p:cNvSpPr/>
            <p:nvPr/>
          </p:nvSpPr>
          <p:spPr>
            <a:xfrm>
              <a:off x="2285125" y="3697250"/>
              <a:ext cx="479550" cy="583250"/>
            </a:xfrm>
            <a:custGeom>
              <a:avLst/>
              <a:gdLst/>
              <a:ahLst/>
              <a:cxnLst/>
              <a:rect l="l" t="t" r="r" b="b"/>
              <a:pathLst>
                <a:path w="19182" h="23330" extrusionOk="0">
                  <a:moveTo>
                    <a:pt x="19181" y="1"/>
                  </a:moveTo>
                  <a:lnTo>
                    <a:pt x="19181" y="1"/>
                  </a:lnTo>
                  <a:cubicBezTo>
                    <a:pt x="15212" y="101"/>
                    <a:pt x="7373" y="2669"/>
                    <a:pt x="3337" y="7506"/>
                  </a:cubicBezTo>
                  <a:cubicBezTo>
                    <a:pt x="2636" y="8340"/>
                    <a:pt x="2069" y="9274"/>
                    <a:pt x="1635" y="10275"/>
                  </a:cubicBezTo>
                  <a:cubicBezTo>
                    <a:pt x="1" y="13977"/>
                    <a:pt x="168" y="16980"/>
                    <a:pt x="535" y="18814"/>
                  </a:cubicBezTo>
                  <a:cubicBezTo>
                    <a:pt x="902" y="20682"/>
                    <a:pt x="1068" y="22750"/>
                    <a:pt x="1469" y="23084"/>
                  </a:cubicBezTo>
                  <a:cubicBezTo>
                    <a:pt x="1652" y="23244"/>
                    <a:pt x="1875" y="23330"/>
                    <a:pt x="2157" y="23330"/>
                  </a:cubicBezTo>
                  <a:cubicBezTo>
                    <a:pt x="2697" y="23330"/>
                    <a:pt x="3454" y="23017"/>
                    <a:pt x="4571" y="22317"/>
                  </a:cubicBezTo>
                  <a:cubicBezTo>
                    <a:pt x="7673" y="20382"/>
                    <a:pt x="8741" y="16012"/>
                    <a:pt x="8741" y="16012"/>
                  </a:cubicBezTo>
                  <a:lnTo>
                    <a:pt x="4304" y="15445"/>
                  </a:lnTo>
                  <a:lnTo>
                    <a:pt x="9941" y="14044"/>
                  </a:lnTo>
                  <a:lnTo>
                    <a:pt x="12410" y="9741"/>
                  </a:lnTo>
                  <a:lnTo>
                    <a:pt x="7039" y="9241"/>
                  </a:lnTo>
                  <a:lnTo>
                    <a:pt x="13644" y="7573"/>
                  </a:lnTo>
                  <a:cubicBezTo>
                    <a:pt x="16913" y="2036"/>
                    <a:pt x="19015" y="201"/>
                    <a:pt x="19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879;p54"/>
            <p:cNvSpPr/>
            <p:nvPr/>
          </p:nvSpPr>
          <p:spPr>
            <a:xfrm>
              <a:off x="2285125" y="3697250"/>
              <a:ext cx="478700" cy="581275"/>
            </a:xfrm>
            <a:custGeom>
              <a:avLst/>
              <a:gdLst/>
              <a:ahLst/>
              <a:cxnLst/>
              <a:rect l="l" t="t" r="r" b="b"/>
              <a:pathLst>
                <a:path w="19148" h="23251" extrusionOk="0">
                  <a:moveTo>
                    <a:pt x="19148" y="1"/>
                  </a:moveTo>
                  <a:cubicBezTo>
                    <a:pt x="15212" y="101"/>
                    <a:pt x="7373" y="2636"/>
                    <a:pt x="3337" y="7506"/>
                  </a:cubicBezTo>
                  <a:cubicBezTo>
                    <a:pt x="2636" y="8307"/>
                    <a:pt x="2069" y="9241"/>
                    <a:pt x="1602" y="10241"/>
                  </a:cubicBezTo>
                  <a:cubicBezTo>
                    <a:pt x="1" y="13944"/>
                    <a:pt x="168" y="16980"/>
                    <a:pt x="535" y="18814"/>
                  </a:cubicBezTo>
                  <a:cubicBezTo>
                    <a:pt x="902" y="20649"/>
                    <a:pt x="1068" y="22717"/>
                    <a:pt x="1469" y="23051"/>
                  </a:cubicBezTo>
                  <a:cubicBezTo>
                    <a:pt x="1569" y="23151"/>
                    <a:pt x="1669" y="23217"/>
                    <a:pt x="1802" y="23251"/>
                  </a:cubicBezTo>
                  <a:cubicBezTo>
                    <a:pt x="1635" y="21149"/>
                    <a:pt x="1602" y="19081"/>
                    <a:pt x="1702" y="16980"/>
                  </a:cubicBezTo>
                  <a:cubicBezTo>
                    <a:pt x="1869" y="15345"/>
                    <a:pt x="2236" y="13711"/>
                    <a:pt x="2836" y="12176"/>
                  </a:cubicBezTo>
                  <a:cubicBezTo>
                    <a:pt x="3103" y="11509"/>
                    <a:pt x="3437" y="10875"/>
                    <a:pt x="3804" y="10275"/>
                  </a:cubicBezTo>
                  <a:cubicBezTo>
                    <a:pt x="6839" y="5471"/>
                    <a:pt x="13144" y="1202"/>
                    <a:pt x="19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880;p54"/>
            <p:cNvSpPr/>
            <p:nvPr/>
          </p:nvSpPr>
          <p:spPr>
            <a:xfrm>
              <a:off x="2327675" y="3750625"/>
              <a:ext cx="286900" cy="371125"/>
            </a:xfrm>
            <a:custGeom>
              <a:avLst/>
              <a:gdLst/>
              <a:ahLst/>
              <a:cxnLst/>
              <a:rect l="l" t="t" r="r" b="b"/>
              <a:pathLst>
                <a:path w="11476" h="14845" extrusionOk="0">
                  <a:moveTo>
                    <a:pt x="11475" y="1"/>
                  </a:moveTo>
                  <a:cubicBezTo>
                    <a:pt x="11302" y="91"/>
                    <a:pt x="11130" y="183"/>
                    <a:pt x="10960" y="276"/>
                  </a:cubicBezTo>
                  <a:lnTo>
                    <a:pt x="10960" y="276"/>
                  </a:lnTo>
                  <a:cubicBezTo>
                    <a:pt x="11130" y="194"/>
                    <a:pt x="11302" y="113"/>
                    <a:pt x="11475" y="34"/>
                  </a:cubicBezTo>
                  <a:cubicBezTo>
                    <a:pt x="11475" y="1"/>
                    <a:pt x="11475" y="1"/>
                    <a:pt x="11475" y="1"/>
                  </a:cubicBezTo>
                  <a:close/>
                  <a:moveTo>
                    <a:pt x="10960" y="276"/>
                  </a:moveTo>
                  <a:lnTo>
                    <a:pt x="10960" y="276"/>
                  </a:lnTo>
                  <a:cubicBezTo>
                    <a:pt x="8171" y="1630"/>
                    <a:pt x="5713" y="3514"/>
                    <a:pt x="3669" y="5871"/>
                  </a:cubicBezTo>
                  <a:cubicBezTo>
                    <a:pt x="2569" y="7106"/>
                    <a:pt x="1701" y="8507"/>
                    <a:pt x="1068" y="10041"/>
                  </a:cubicBezTo>
                  <a:cubicBezTo>
                    <a:pt x="434" y="11576"/>
                    <a:pt x="67" y="13210"/>
                    <a:pt x="0" y="14845"/>
                  </a:cubicBezTo>
                  <a:cubicBezTo>
                    <a:pt x="234" y="13243"/>
                    <a:pt x="667" y="11676"/>
                    <a:pt x="1334" y="10175"/>
                  </a:cubicBezTo>
                  <a:cubicBezTo>
                    <a:pt x="1968" y="8673"/>
                    <a:pt x="2802" y="7272"/>
                    <a:pt x="3836" y="6005"/>
                  </a:cubicBezTo>
                  <a:cubicBezTo>
                    <a:pt x="4870" y="4737"/>
                    <a:pt x="6038" y="3603"/>
                    <a:pt x="7339" y="2636"/>
                  </a:cubicBezTo>
                  <a:cubicBezTo>
                    <a:pt x="8486" y="1753"/>
                    <a:pt x="9686" y="974"/>
                    <a:pt x="10960" y="276"/>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881;p54"/>
            <p:cNvSpPr/>
            <p:nvPr/>
          </p:nvSpPr>
          <p:spPr>
            <a:xfrm>
              <a:off x="1889025" y="3801700"/>
              <a:ext cx="458675" cy="479525"/>
            </a:xfrm>
            <a:custGeom>
              <a:avLst/>
              <a:gdLst/>
              <a:ahLst/>
              <a:cxnLst/>
              <a:rect l="l" t="t" r="r" b="b"/>
              <a:pathLst>
                <a:path w="18347" h="19181" extrusionOk="0">
                  <a:moveTo>
                    <a:pt x="717" y="1"/>
                  </a:moveTo>
                  <a:cubicBezTo>
                    <a:pt x="476" y="1"/>
                    <a:pt x="234" y="9"/>
                    <a:pt x="0" y="26"/>
                  </a:cubicBezTo>
                  <a:lnTo>
                    <a:pt x="0" y="59"/>
                  </a:lnTo>
                  <a:cubicBezTo>
                    <a:pt x="2035" y="2261"/>
                    <a:pt x="3936" y="4629"/>
                    <a:pt x="5671" y="7064"/>
                  </a:cubicBezTo>
                  <a:lnTo>
                    <a:pt x="10841" y="7564"/>
                  </a:lnTo>
                  <a:lnTo>
                    <a:pt x="7105" y="8465"/>
                  </a:lnTo>
                  <a:lnTo>
                    <a:pt x="9340" y="11534"/>
                  </a:lnTo>
                  <a:lnTo>
                    <a:pt x="14411" y="12268"/>
                  </a:lnTo>
                  <a:lnTo>
                    <a:pt x="10541" y="13168"/>
                  </a:lnTo>
                  <a:cubicBezTo>
                    <a:pt x="10541" y="13168"/>
                    <a:pt x="11842" y="17071"/>
                    <a:pt x="14778" y="18506"/>
                  </a:cubicBezTo>
                  <a:cubicBezTo>
                    <a:pt x="15718" y="18965"/>
                    <a:pt x="16371" y="19180"/>
                    <a:pt x="16832" y="19180"/>
                  </a:cubicBezTo>
                  <a:cubicBezTo>
                    <a:pt x="17074" y="19180"/>
                    <a:pt x="17263" y="19121"/>
                    <a:pt x="17413" y="19006"/>
                  </a:cubicBezTo>
                  <a:cubicBezTo>
                    <a:pt x="17479" y="18973"/>
                    <a:pt x="17513" y="18939"/>
                    <a:pt x="17580" y="18906"/>
                  </a:cubicBezTo>
                  <a:cubicBezTo>
                    <a:pt x="17880" y="18572"/>
                    <a:pt x="18347" y="16671"/>
                    <a:pt x="18313" y="15003"/>
                  </a:cubicBezTo>
                  <a:cubicBezTo>
                    <a:pt x="18347" y="12635"/>
                    <a:pt x="17780" y="10300"/>
                    <a:pt x="16679" y="8232"/>
                  </a:cubicBezTo>
                  <a:cubicBezTo>
                    <a:pt x="16545" y="7965"/>
                    <a:pt x="16412" y="7731"/>
                    <a:pt x="16279" y="7498"/>
                  </a:cubicBezTo>
                  <a:cubicBezTo>
                    <a:pt x="16245" y="7398"/>
                    <a:pt x="16179" y="7298"/>
                    <a:pt x="16112" y="7198"/>
                  </a:cubicBezTo>
                  <a:cubicBezTo>
                    <a:pt x="15678" y="6497"/>
                    <a:pt x="15144" y="5830"/>
                    <a:pt x="14544" y="5229"/>
                  </a:cubicBezTo>
                  <a:cubicBezTo>
                    <a:pt x="13243" y="3995"/>
                    <a:pt x="11742" y="2995"/>
                    <a:pt x="10108" y="2261"/>
                  </a:cubicBezTo>
                  <a:cubicBezTo>
                    <a:pt x="9774" y="2094"/>
                    <a:pt x="9440" y="1960"/>
                    <a:pt x="9107" y="1794"/>
                  </a:cubicBezTo>
                  <a:cubicBezTo>
                    <a:pt x="8440" y="1527"/>
                    <a:pt x="7739" y="1293"/>
                    <a:pt x="7072" y="1060"/>
                  </a:cubicBezTo>
                  <a:cubicBezTo>
                    <a:pt x="5237" y="493"/>
                    <a:pt x="3336" y="159"/>
                    <a:pt x="1435" y="26"/>
                  </a:cubicBezTo>
                  <a:cubicBezTo>
                    <a:pt x="1201" y="9"/>
                    <a:pt x="959" y="1"/>
                    <a:pt x="71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882;p54"/>
            <p:cNvSpPr/>
            <p:nvPr/>
          </p:nvSpPr>
          <p:spPr>
            <a:xfrm>
              <a:off x="1888175" y="3801700"/>
              <a:ext cx="458700" cy="478500"/>
            </a:xfrm>
            <a:custGeom>
              <a:avLst/>
              <a:gdLst/>
              <a:ahLst/>
              <a:cxnLst/>
              <a:rect l="l" t="t" r="r" b="b"/>
              <a:pathLst>
                <a:path w="18348" h="19140" extrusionOk="0">
                  <a:moveTo>
                    <a:pt x="722" y="1"/>
                  </a:moveTo>
                  <a:cubicBezTo>
                    <a:pt x="476" y="1"/>
                    <a:pt x="234" y="9"/>
                    <a:pt x="1" y="26"/>
                  </a:cubicBezTo>
                  <a:cubicBezTo>
                    <a:pt x="6572" y="1060"/>
                    <a:pt x="11509" y="4863"/>
                    <a:pt x="13677" y="7531"/>
                  </a:cubicBezTo>
                  <a:cubicBezTo>
                    <a:pt x="15712" y="10100"/>
                    <a:pt x="17347" y="16538"/>
                    <a:pt x="17147" y="19139"/>
                  </a:cubicBezTo>
                  <a:cubicBezTo>
                    <a:pt x="17247" y="19106"/>
                    <a:pt x="17347" y="19073"/>
                    <a:pt x="17447" y="19006"/>
                  </a:cubicBezTo>
                  <a:cubicBezTo>
                    <a:pt x="17480" y="18973"/>
                    <a:pt x="17547" y="18939"/>
                    <a:pt x="17580" y="18873"/>
                  </a:cubicBezTo>
                  <a:cubicBezTo>
                    <a:pt x="17914" y="18539"/>
                    <a:pt x="18347" y="16638"/>
                    <a:pt x="18314" y="14970"/>
                  </a:cubicBezTo>
                  <a:cubicBezTo>
                    <a:pt x="18347" y="12601"/>
                    <a:pt x="17780" y="10300"/>
                    <a:pt x="16680" y="8198"/>
                  </a:cubicBezTo>
                  <a:cubicBezTo>
                    <a:pt x="16579" y="7965"/>
                    <a:pt x="16446" y="7731"/>
                    <a:pt x="16313" y="7464"/>
                  </a:cubicBezTo>
                  <a:cubicBezTo>
                    <a:pt x="16246" y="7364"/>
                    <a:pt x="16179" y="7298"/>
                    <a:pt x="16146" y="7198"/>
                  </a:cubicBezTo>
                  <a:cubicBezTo>
                    <a:pt x="15679" y="6464"/>
                    <a:pt x="15145" y="5797"/>
                    <a:pt x="14545" y="5196"/>
                  </a:cubicBezTo>
                  <a:cubicBezTo>
                    <a:pt x="13244" y="3962"/>
                    <a:pt x="11743" y="2961"/>
                    <a:pt x="10108" y="2227"/>
                  </a:cubicBezTo>
                  <a:cubicBezTo>
                    <a:pt x="9775" y="2094"/>
                    <a:pt x="9441" y="1927"/>
                    <a:pt x="9107" y="1794"/>
                  </a:cubicBezTo>
                  <a:cubicBezTo>
                    <a:pt x="8440" y="1527"/>
                    <a:pt x="7773" y="1260"/>
                    <a:pt x="7073" y="1060"/>
                  </a:cubicBezTo>
                  <a:cubicBezTo>
                    <a:pt x="5271" y="493"/>
                    <a:pt x="3370" y="126"/>
                    <a:pt x="1469" y="26"/>
                  </a:cubicBezTo>
                  <a:cubicBezTo>
                    <a:pt x="1218" y="9"/>
                    <a:pt x="96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883;p54"/>
            <p:cNvSpPr/>
            <p:nvPr/>
          </p:nvSpPr>
          <p:spPr>
            <a:xfrm>
              <a:off x="2017450" y="3839025"/>
              <a:ext cx="300225" cy="441175"/>
            </a:xfrm>
            <a:custGeom>
              <a:avLst/>
              <a:gdLst/>
              <a:ahLst/>
              <a:cxnLst/>
              <a:rect l="l" t="t" r="r" b="b"/>
              <a:pathLst>
                <a:path w="12009" h="17647" extrusionOk="0">
                  <a:moveTo>
                    <a:pt x="0" y="0"/>
                  </a:moveTo>
                  <a:lnTo>
                    <a:pt x="0" y="0"/>
                  </a:lnTo>
                  <a:cubicBezTo>
                    <a:pt x="1735" y="801"/>
                    <a:pt x="3369" y="1768"/>
                    <a:pt x="4904" y="2903"/>
                  </a:cubicBezTo>
                  <a:cubicBezTo>
                    <a:pt x="5671" y="3470"/>
                    <a:pt x="6372" y="4070"/>
                    <a:pt x="7072" y="4704"/>
                  </a:cubicBezTo>
                  <a:cubicBezTo>
                    <a:pt x="7773" y="5338"/>
                    <a:pt x="8373" y="6071"/>
                    <a:pt x="8907" y="6839"/>
                  </a:cubicBezTo>
                  <a:cubicBezTo>
                    <a:pt x="9941" y="8440"/>
                    <a:pt x="10675" y="10174"/>
                    <a:pt x="11175" y="12009"/>
                  </a:cubicBezTo>
                  <a:cubicBezTo>
                    <a:pt x="11675" y="13844"/>
                    <a:pt x="11942" y="15745"/>
                    <a:pt x="11942" y="17646"/>
                  </a:cubicBezTo>
                  <a:lnTo>
                    <a:pt x="11976" y="17646"/>
                  </a:lnTo>
                  <a:cubicBezTo>
                    <a:pt x="12009" y="15745"/>
                    <a:pt x="11775" y="13844"/>
                    <a:pt x="11308" y="11976"/>
                  </a:cubicBezTo>
                  <a:cubicBezTo>
                    <a:pt x="10841" y="10108"/>
                    <a:pt x="10108" y="8340"/>
                    <a:pt x="9107" y="6705"/>
                  </a:cubicBezTo>
                  <a:cubicBezTo>
                    <a:pt x="8573" y="5905"/>
                    <a:pt x="7973" y="5137"/>
                    <a:pt x="7272" y="4504"/>
                  </a:cubicBezTo>
                  <a:cubicBezTo>
                    <a:pt x="6605" y="3803"/>
                    <a:pt x="5838" y="3203"/>
                    <a:pt x="5071" y="2636"/>
                  </a:cubicBezTo>
                  <a:cubicBezTo>
                    <a:pt x="3503" y="1535"/>
                    <a:pt x="1802" y="634"/>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884;p54"/>
            <p:cNvSpPr/>
            <p:nvPr/>
          </p:nvSpPr>
          <p:spPr>
            <a:xfrm>
              <a:off x="5326475" y="3383700"/>
              <a:ext cx="316925" cy="121725"/>
            </a:xfrm>
            <a:custGeom>
              <a:avLst/>
              <a:gdLst/>
              <a:ahLst/>
              <a:cxnLst/>
              <a:rect l="l" t="t" r="r" b="b"/>
              <a:pathLst>
                <a:path w="12677" h="4869" extrusionOk="0">
                  <a:moveTo>
                    <a:pt x="12643" y="0"/>
                  </a:moveTo>
                  <a:lnTo>
                    <a:pt x="167" y="2902"/>
                  </a:lnTo>
                  <a:cubicBezTo>
                    <a:pt x="0" y="3269"/>
                    <a:pt x="101" y="3736"/>
                    <a:pt x="401" y="4003"/>
                  </a:cubicBezTo>
                  <a:cubicBezTo>
                    <a:pt x="1292" y="4580"/>
                    <a:pt x="2307" y="4868"/>
                    <a:pt x="3348" y="4868"/>
                  </a:cubicBezTo>
                  <a:cubicBezTo>
                    <a:pt x="3632" y="4868"/>
                    <a:pt x="3918" y="4847"/>
                    <a:pt x="4203" y="4804"/>
                  </a:cubicBezTo>
                  <a:cubicBezTo>
                    <a:pt x="6071" y="4570"/>
                    <a:pt x="7106" y="4037"/>
                    <a:pt x="7839" y="3470"/>
                  </a:cubicBezTo>
                  <a:cubicBezTo>
                    <a:pt x="8573" y="2902"/>
                    <a:pt x="9674" y="2069"/>
                    <a:pt x="10508" y="1902"/>
                  </a:cubicBezTo>
                  <a:cubicBezTo>
                    <a:pt x="11175" y="1802"/>
                    <a:pt x="11842" y="1568"/>
                    <a:pt x="12409" y="1201"/>
                  </a:cubicBezTo>
                  <a:cubicBezTo>
                    <a:pt x="12676" y="968"/>
                    <a:pt x="12643" y="0"/>
                    <a:pt x="126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885;p54"/>
            <p:cNvSpPr/>
            <p:nvPr/>
          </p:nvSpPr>
          <p:spPr>
            <a:xfrm>
              <a:off x="5321475" y="3287800"/>
              <a:ext cx="321925" cy="205175"/>
            </a:xfrm>
            <a:custGeom>
              <a:avLst/>
              <a:gdLst/>
              <a:ahLst/>
              <a:cxnLst/>
              <a:rect l="l" t="t" r="r" b="b"/>
              <a:pathLst>
                <a:path w="12877" h="8207" extrusionOk="0">
                  <a:moveTo>
                    <a:pt x="12076" y="0"/>
                  </a:moveTo>
                  <a:cubicBezTo>
                    <a:pt x="12076" y="200"/>
                    <a:pt x="12076" y="334"/>
                    <a:pt x="11942" y="434"/>
                  </a:cubicBezTo>
                  <a:cubicBezTo>
                    <a:pt x="11842" y="534"/>
                    <a:pt x="11709" y="567"/>
                    <a:pt x="11575" y="634"/>
                  </a:cubicBezTo>
                  <a:cubicBezTo>
                    <a:pt x="11475" y="734"/>
                    <a:pt x="11342" y="834"/>
                    <a:pt x="11242" y="968"/>
                  </a:cubicBezTo>
                  <a:cubicBezTo>
                    <a:pt x="11075" y="1201"/>
                    <a:pt x="10875" y="1401"/>
                    <a:pt x="10675" y="1601"/>
                  </a:cubicBezTo>
                  <a:cubicBezTo>
                    <a:pt x="10626" y="1650"/>
                    <a:pt x="10559" y="1681"/>
                    <a:pt x="10514" y="1681"/>
                  </a:cubicBezTo>
                  <a:cubicBezTo>
                    <a:pt x="10497" y="1681"/>
                    <a:pt x="10483" y="1677"/>
                    <a:pt x="10474" y="1668"/>
                  </a:cubicBezTo>
                  <a:cubicBezTo>
                    <a:pt x="10408" y="1601"/>
                    <a:pt x="10441" y="1535"/>
                    <a:pt x="10474" y="1435"/>
                  </a:cubicBezTo>
                  <a:cubicBezTo>
                    <a:pt x="10508" y="1335"/>
                    <a:pt x="10541" y="1235"/>
                    <a:pt x="10541" y="1101"/>
                  </a:cubicBezTo>
                  <a:cubicBezTo>
                    <a:pt x="10541" y="768"/>
                    <a:pt x="10141" y="634"/>
                    <a:pt x="9841" y="501"/>
                  </a:cubicBezTo>
                  <a:cubicBezTo>
                    <a:pt x="9507" y="367"/>
                    <a:pt x="9174" y="267"/>
                    <a:pt x="8807" y="200"/>
                  </a:cubicBezTo>
                  <a:cubicBezTo>
                    <a:pt x="8754" y="185"/>
                    <a:pt x="8701" y="177"/>
                    <a:pt x="8649" y="177"/>
                  </a:cubicBezTo>
                  <a:cubicBezTo>
                    <a:pt x="8374" y="177"/>
                    <a:pt x="8129" y="387"/>
                    <a:pt x="8073" y="667"/>
                  </a:cubicBezTo>
                  <a:cubicBezTo>
                    <a:pt x="7472" y="2002"/>
                    <a:pt x="6171" y="3069"/>
                    <a:pt x="4837" y="3803"/>
                  </a:cubicBezTo>
                  <a:cubicBezTo>
                    <a:pt x="4370" y="4103"/>
                    <a:pt x="2936" y="4870"/>
                    <a:pt x="2502" y="5037"/>
                  </a:cubicBezTo>
                  <a:cubicBezTo>
                    <a:pt x="367" y="5938"/>
                    <a:pt x="0" y="6405"/>
                    <a:pt x="467" y="7139"/>
                  </a:cubicBezTo>
                  <a:cubicBezTo>
                    <a:pt x="834" y="7773"/>
                    <a:pt x="2469" y="8206"/>
                    <a:pt x="3936" y="8206"/>
                  </a:cubicBezTo>
                  <a:cubicBezTo>
                    <a:pt x="5337" y="8106"/>
                    <a:pt x="6705" y="7639"/>
                    <a:pt x="7906" y="6839"/>
                  </a:cubicBezTo>
                  <a:cubicBezTo>
                    <a:pt x="8707" y="6205"/>
                    <a:pt x="9607" y="5704"/>
                    <a:pt x="10575" y="5304"/>
                  </a:cubicBezTo>
                  <a:cubicBezTo>
                    <a:pt x="11408" y="5037"/>
                    <a:pt x="12709" y="4670"/>
                    <a:pt x="12809" y="4170"/>
                  </a:cubicBezTo>
                  <a:cubicBezTo>
                    <a:pt x="12876" y="3369"/>
                    <a:pt x="12809" y="2535"/>
                    <a:pt x="12609" y="1768"/>
                  </a:cubicBezTo>
                  <a:cubicBezTo>
                    <a:pt x="12476" y="1301"/>
                    <a:pt x="12443" y="501"/>
                    <a:pt x="12376" y="234"/>
                  </a:cubicBezTo>
                  <a:cubicBezTo>
                    <a:pt x="12342" y="100"/>
                    <a:pt x="12209" y="0"/>
                    <a:pt x="12076"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886;p54"/>
            <p:cNvSpPr/>
            <p:nvPr/>
          </p:nvSpPr>
          <p:spPr>
            <a:xfrm>
              <a:off x="5320625" y="3405375"/>
              <a:ext cx="227700" cy="88425"/>
            </a:xfrm>
            <a:custGeom>
              <a:avLst/>
              <a:gdLst/>
              <a:ahLst/>
              <a:cxnLst/>
              <a:rect l="l" t="t" r="r" b="b"/>
              <a:pathLst>
                <a:path w="9108" h="3537" extrusionOk="0">
                  <a:moveTo>
                    <a:pt x="3237" y="1"/>
                  </a:moveTo>
                  <a:lnTo>
                    <a:pt x="2403" y="334"/>
                  </a:lnTo>
                  <a:cubicBezTo>
                    <a:pt x="268" y="1235"/>
                    <a:pt x="1" y="1702"/>
                    <a:pt x="468" y="2436"/>
                  </a:cubicBezTo>
                  <a:cubicBezTo>
                    <a:pt x="868" y="3070"/>
                    <a:pt x="2036" y="3537"/>
                    <a:pt x="3904" y="3537"/>
                  </a:cubicBezTo>
                  <a:cubicBezTo>
                    <a:pt x="5338" y="3436"/>
                    <a:pt x="6739" y="2969"/>
                    <a:pt x="7940" y="2169"/>
                  </a:cubicBezTo>
                  <a:cubicBezTo>
                    <a:pt x="8307" y="1869"/>
                    <a:pt x="8707" y="1602"/>
                    <a:pt x="9107" y="1368"/>
                  </a:cubicBezTo>
                  <a:lnTo>
                    <a:pt x="9107" y="1368"/>
                  </a:lnTo>
                  <a:cubicBezTo>
                    <a:pt x="9107" y="1369"/>
                    <a:pt x="7453" y="2282"/>
                    <a:pt x="6290" y="2282"/>
                  </a:cubicBezTo>
                  <a:cubicBezTo>
                    <a:pt x="6013" y="2282"/>
                    <a:pt x="5764" y="2230"/>
                    <a:pt x="5572" y="2102"/>
                  </a:cubicBezTo>
                  <a:cubicBezTo>
                    <a:pt x="5171" y="1902"/>
                    <a:pt x="5005" y="1435"/>
                    <a:pt x="5238" y="1035"/>
                  </a:cubicBezTo>
                  <a:cubicBezTo>
                    <a:pt x="5238" y="901"/>
                    <a:pt x="3904" y="67"/>
                    <a:pt x="32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887;p54"/>
            <p:cNvSpPr/>
            <p:nvPr/>
          </p:nvSpPr>
          <p:spPr>
            <a:xfrm>
              <a:off x="5804325" y="3513800"/>
              <a:ext cx="136775" cy="108350"/>
            </a:xfrm>
            <a:custGeom>
              <a:avLst/>
              <a:gdLst/>
              <a:ahLst/>
              <a:cxnLst/>
              <a:rect l="l" t="t" r="r" b="b"/>
              <a:pathLst>
                <a:path w="5471" h="4334" extrusionOk="0">
                  <a:moveTo>
                    <a:pt x="5337" y="0"/>
                  </a:moveTo>
                  <a:lnTo>
                    <a:pt x="100" y="734"/>
                  </a:lnTo>
                  <a:cubicBezTo>
                    <a:pt x="0" y="1635"/>
                    <a:pt x="134" y="2569"/>
                    <a:pt x="534" y="3403"/>
                  </a:cubicBezTo>
                  <a:cubicBezTo>
                    <a:pt x="844" y="4024"/>
                    <a:pt x="1489" y="4334"/>
                    <a:pt x="2206" y="4334"/>
                  </a:cubicBezTo>
                  <a:cubicBezTo>
                    <a:pt x="2336" y="4334"/>
                    <a:pt x="2469" y="4324"/>
                    <a:pt x="2602" y="4303"/>
                  </a:cubicBezTo>
                  <a:cubicBezTo>
                    <a:pt x="3503" y="4170"/>
                    <a:pt x="4670" y="3769"/>
                    <a:pt x="5037" y="2769"/>
                  </a:cubicBezTo>
                  <a:cubicBezTo>
                    <a:pt x="5371" y="1901"/>
                    <a:pt x="5471" y="934"/>
                    <a:pt x="53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888;p54"/>
            <p:cNvSpPr/>
            <p:nvPr/>
          </p:nvSpPr>
          <p:spPr>
            <a:xfrm>
              <a:off x="5802650" y="3329500"/>
              <a:ext cx="136775" cy="280250"/>
            </a:xfrm>
            <a:custGeom>
              <a:avLst/>
              <a:gdLst/>
              <a:ahLst/>
              <a:cxnLst/>
              <a:rect l="l" t="t" r="r" b="b"/>
              <a:pathLst>
                <a:path w="5471" h="11210" extrusionOk="0">
                  <a:moveTo>
                    <a:pt x="1268" y="0"/>
                  </a:moveTo>
                  <a:cubicBezTo>
                    <a:pt x="968" y="100"/>
                    <a:pt x="901" y="1268"/>
                    <a:pt x="868" y="2435"/>
                  </a:cubicBezTo>
                  <a:cubicBezTo>
                    <a:pt x="768" y="3770"/>
                    <a:pt x="601" y="5104"/>
                    <a:pt x="334" y="6405"/>
                  </a:cubicBezTo>
                  <a:cubicBezTo>
                    <a:pt x="100" y="7973"/>
                    <a:pt x="0" y="9207"/>
                    <a:pt x="734" y="10374"/>
                  </a:cubicBezTo>
                  <a:cubicBezTo>
                    <a:pt x="1105" y="10978"/>
                    <a:pt x="1702" y="11210"/>
                    <a:pt x="2325" y="11210"/>
                  </a:cubicBezTo>
                  <a:cubicBezTo>
                    <a:pt x="3215" y="11210"/>
                    <a:pt x="4158" y="10737"/>
                    <a:pt x="4570" y="10207"/>
                  </a:cubicBezTo>
                  <a:cubicBezTo>
                    <a:pt x="5304" y="9307"/>
                    <a:pt x="5471" y="8640"/>
                    <a:pt x="5404" y="7039"/>
                  </a:cubicBezTo>
                  <a:cubicBezTo>
                    <a:pt x="5371" y="5638"/>
                    <a:pt x="4904" y="4904"/>
                    <a:pt x="4871" y="3202"/>
                  </a:cubicBezTo>
                  <a:cubicBezTo>
                    <a:pt x="4837" y="1635"/>
                    <a:pt x="4904" y="67"/>
                    <a:pt x="4537" y="0"/>
                  </a:cubicBezTo>
                  <a:cubicBezTo>
                    <a:pt x="4537" y="100"/>
                    <a:pt x="4470" y="200"/>
                    <a:pt x="4470" y="300"/>
                  </a:cubicBezTo>
                  <a:lnTo>
                    <a:pt x="4470" y="667"/>
                  </a:lnTo>
                  <a:cubicBezTo>
                    <a:pt x="4437" y="867"/>
                    <a:pt x="4437" y="1001"/>
                    <a:pt x="4437" y="1201"/>
                  </a:cubicBezTo>
                  <a:cubicBezTo>
                    <a:pt x="4437" y="1234"/>
                    <a:pt x="4437" y="1268"/>
                    <a:pt x="4370" y="1301"/>
                  </a:cubicBezTo>
                  <a:cubicBezTo>
                    <a:pt x="4337" y="1301"/>
                    <a:pt x="4304" y="1234"/>
                    <a:pt x="4304" y="1201"/>
                  </a:cubicBezTo>
                  <a:cubicBezTo>
                    <a:pt x="4270" y="1068"/>
                    <a:pt x="4270" y="968"/>
                    <a:pt x="4304" y="867"/>
                  </a:cubicBezTo>
                  <a:cubicBezTo>
                    <a:pt x="4304" y="801"/>
                    <a:pt x="4304" y="734"/>
                    <a:pt x="4304" y="701"/>
                  </a:cubicBezTo>
                  <a:cubicBezTo>
                    <a:pt x="4270" y="601"/>
                    <a:pt x="4203" y="534"/>
                    <a:pt x="4103" y="501"/>
                  </a:cubicBezTo>
                  <a:cubicBezTo>
                    <a:pt x="3970" y="467"/>
                    <a:pt x="3837" y="434"/>
                    <a:pt x="3670" y="400"/>
                  </a:cubicBezTo>
                  <a:cubicBezTo>
                    <a:pt x="3503" y="367"/>
                    <a:pt x="3303" y="367"/>
                    <a:pt x="3136" y="367"/>
                  </a:cubicBezTo>
                  <a:cubicBezTo>
                    <a:pt x="2769" y="367"/>
                    <a:pt x="2402" y="400"/>
                    <a:pt x="2069" y="434"/>
                  </a:cubicBezTo>
                  <a:cubicBezTo>
                    <a:pt x="1902" y="434"/>
                    <a:pt x="1768" y="467"/>
                    <a:pt x="1635" y="567"/>
                  </a:cubicBezTo>
                  <a:cubicBezTo>
                    <a:pt x="1535" y="667"/>
                    <a:pt x="1501" y="801"/>
                    <a:pt x="1501" y="934"/>
                  </a:cubicBezTo>
                  <a:cubicBezTo>
                    <a:pt x="1501" y="1068"/>
                    <a:pt x="1468" y="1234"/>
                    <a:pt x="1435" y="1368"/>
                  </a:cubicBezTo>
                  <a:cubicBezTo>
                    <a:pt x="1235" y="1334"/>
                    <a:pt x="1268" y="734"/>
                    <a:pt x="1268" y="567"/>
                  </a:cubicBezTo>
                  <a:lnTo>
                    <a:pt x="1268"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889;p54"/>
            <p:cNvSpPr/>
            <p:nvPr/>
          </p:nvSpPr>
          <p:spPr>
            <a:xfrm>
              <a:off x="5803475" y="3492950"/>
              <a:ext cx="136800" cy="116800"/>
            </a:xfrm>
            <a:custGeom>
              <a:avLst/>
              <a:gdLst/>
              <a:ahLst/>
              <a:cxnLst/>
              <a:rect l="l" t="t" r="r" b="b"/>
              <a:pathLst>
                <a:path w="5472" h="4672" extrusionOk="0">
                  <a:moveTo>
                    <a:pt x="301" y="0"/>
                  </a:moveTo>
                  <a:lnTo>
                    <a:pt x="301" y="0"/>
                  </a:lnTo>
                  <a:cubicBezTo>
                    <a:pt x="67" y="1501"/>
                    <a:pt x="1" y="2702"/>
                    <a:pt x="735" y="3836"/>
                  </a:cubicBezTo>
                  <a:cubicBezTo>
                    <a:pt x="1105" y="4440"/>
                    <a:pt x="1702" y="4672"/>
                    <a:pt x="2325" y="4672"/>
                  </a:cubicBezTo>
                  <a:cubicBezTo>
                    <a:pt x="3215" y="4672"/>
                    <a:pt x="4159" y="4199"/>
                    <a:pt x="4571" y="3669"/>
                  </a:cubicBezTo>
                  <a:cubicBezTo>
                    <a:pt x="5271" y="2769"/>
                    <a:pt x="5471" y="2102"/>
                    <a:pt x="5405" y="501"/>
                  </a:cubicBezTo>
                  <a:cubicBezTo>
                    <a:pt x="5371" y="334"/>
                    <a:pt x="5371" y="200"/>
                    <a:pt x="5338" y="34"/>
                  </a:cubicBezTo>
                  <a:lnTo>
                    <a:pt x="5338" y="34"/>
                  </a:lnTo>
                  <a:cubicBezTo>
                    <a:pt x="5338" y="267"/>
                    <a:pt x="5405" y="1801"/>
                    <a:pt x="4938" y="2035"/>
                  </a:cubicBezTo>
                  <a:cubicBezTo>
                    <a:pt x="4896" y="2056"/>
                    <a:pt x="4855" y="2065"/>
                    <a:pt x="4815" y="2065"/>
                  </a:cubicBezTo>
                  <a:cubicBezTo>
                    <a:pt x="4403" y="2065"/>
                    <a:pt x="4070" y="1068"/>
                    <a:pt x="4070" y="1068"/>
                  </a:cubicBezTo>
                  <a:cubicBezTo>
                    <a:pt x="3648" y="909"/>
                    <a:pt x="3198" y="825"/>
                    <a:pt x="2749" y="825"/>
                  </a:cubicBezTo>
                  <a:cubicBezTo>
                    <a:pt x="2347" y="825"/>
                    <a:pt x="1947" y="892"/>
                    <a:pt x="1569" y="1034"/>
                  </a:cubicBezTo>
                  <a:cubicBezTo>
                    <a:pt x="1509" y="1332"/>
                    <a:pt x="1238" y="2000"/>
                    <a:pt x="872" y="2000"/>
                  </a:cubicBezTo>
                  <a:cubicBezTo>
                    <a:pt x="828" y="2000"/>
                    <a:pt x="782" y="1990"/>
                    <a:pt x="735" y="1968"/>
                  </a:cubicBezTo>
                  <a:cubicBezTo>
                    <a:pt x="268" y="1768"/>
                    <a:pt x="301" y="34"/>
                    <a:pt x="3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890;p54"/>
            <p:cNvSpPr/>
            <p:nvPr/>
          </p:nvSpPr>
          <p:spPr>
            <a:xfrm>
              <a:off x="5495750" y="2123625"/>
              <a:ext cx="467025" cy="1344225"/>
            </a:xfrm>
            <a:custGeom>
              <a:avLst/>
              <a:gdLst/>
              <a:ahLst/>
              <a:cxnLst/>
              <a:rect l="l" t="t" r="r" b="b"/>
              <a:pathLst>
                <a:path w="18681" h="53769" extrusionOk="0">
                  <a:moveTo>
                    <a:pt x="14645" y="1"/>
                  </a:moveTo>
                  <a:lnTo>
                    <a:pt x="535" y="2869"/>
                  </a:lnTo>
                  <a:cubicBezTo>
                    <a:pt x="335" y="9040"/>
                    <a:pt x="1" y="20349"/>
                    <a:pt x="134" y="26420"/>
                  </a:cubicBezTo>
                  <a:cubicBezTo>
                    <a:pt x="168" y="29522"/>
                    <a:pt x="101" y="48702"/>
                    <a:pt x="101" y="48702"/>
                  </a:cubicBezTo>
                  <a:cubicBezTo>
                    <a:pt x="753" y="49667"/>
                    <a:pt x="1729" y="49968"/>
                    <a:pt x="2694" y="49968"/>
                  </a:cubicBezTo>
                  <a:cubicBezTo>
                    <a:pt x="4298" y="49968"/>
                    <a:pt x="5872" y="49136"/>
                    <a:pt x="5872" y="49136"/>
                  </a:cubicBezTo>
                  <a:cubicBezTo>
                    <a:pt x="5872" y="49136"/>
                    <a:pt x="7006" y="35526"/>
                    <a:pt x="7139" y="32958"/>
                  </a:cubicBezTo>
                  <a:cubicBezTo>
                    <a:pt x="7239" y="30723"/>
                    <a:pt x="7406" y="27620"/>
                    <a:pt x="7406" y="27620"/>
                  </a:cubicBezTo>
                  <a:lnTo>
                    <a:pt x="8374" y="16579"/>
                  </a:lnTo>
                  <a:cubicBezTo>
                    <a:pt x="8374" y="16579"/>
                    <a:pt x="9441" y="22950"/>
                    <a:pt x="9941" y="26753"/>
                  </a:cubicBezTo>
                  <a:cubicBezTo>
                    <a:pt x="10475" y="31090"/>
                    <a:pt x="12677" y="53039"/>
                    <a:pt x="12677" y="53039"/>
                  </a:cubicBezTo>
                  <a:cubicBezTo>
                    <a:pt x="13300" y="53580"/>
                    <a:pt x="14017" y="53768"/>
                    <a:pt x="14713" y="53768"/>
                  </a:cubicBezTo>
                  <a:cubicBezTo>
                    <a:pt x="16287" y="53768"/>
                    <a:pt x="17747" y="52805"/>
                    <a:pt x="17747" y="52805"/>
                  </a:cubicBezTo>
                  <a:cubicBezTo>
                    <a:pt x="17747" y="52805"/>
                    <a:pt x="18681" y="37027"/>
                    <a:pt x="18281" y="32624"/>
                  </a:cubicBezTo>
                  <a:cubicBezTo>
                    <a:pt x="17914" y="28921"/>
                    <a:pt x="17380" y="27020"/>
                    <a:pt x="17313" y="26186"/>
                  </a:cubicBezTo>
                  <a:cubicBezTo>
                    <a:pt x="17313" y="26186"/>
                    <a:pt x="16980" y="14478"/>
                    <a:pt x="16379" y="6405"/>
                  </a:cubicBezTo>
                  <a:cubicBezTo>
                    <a:pt x="16113" y="4204"/>
                    <a:pt x="15545" y="2035"/>
                    <a:pt x="1464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891;p54"/>
            <p:cNvSpPr/>
            <p:nvPr/>
          </p:nvSpPr>
          <p:spPr>
            <a:xfrm>
              <a:off x="5565800" y="2349625"/>
              <a:ext cx="139300" cy="431175"/>
            </a:xfrm>
            <a:custGeom>
              <a:avLst/>
              <a:gdLst/>
              <a:ahLst/>
              <a:cxnLst/>
              <a:rect l="l" t="t" r="r" b="b"/>
              <a:pathLst>
                <a:path w="5572" h="17247" extrusionOk="0">
                  <a:moveTo>
                    <a:pt x="1" y="0"/>
                  </a:moveTo>
                  <a:lnTo>
                    <a:pt x="1" y="0"/>
                  </a:lnTo>
                  <a:cubicBezTo>
                    <a:pt x="868" y="1335"/>
                    <a:pt x="2269" y="2235"/>
                    <a:pt x="3837" y="2436"/>
                  </a:cubicBezTo>
                  <a:lnTo>
                    <a:pt x="4437" y="5938"/>
                  </a:lnTo>
                  <a:lnTo>
                    <a:pt x="4704" y="17246"/>
                  </a:lnTo>
                  <a:lnTo>
                    <a:pt x="5572" y="7539"/>
                  </a:lnTo>
                  <a:lnTo>
                    <a:pt x="4738" y="1835"/>
                  </a:lnTo>
                  <a:cubicBezTo>
                    <a:pt x="4738" y="1835"/>
                    <a:pt x="1469" y="1401"/>
                    <a:pt x="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892;p54"/>
            <p:cNvSpPr/>
            <p:nvPr/>
          </p:nvSpPr>
          <p:spPr>
            <a:xfrm>
              <a:off x="5448225" y="2067750"/>
              <a:ext cx="108450" cy="150150"/>
            </a:xfrm>
            <a:custGeom>
              <a:avLst/>
              <a:gdLst/>
              <a:ahLst/>
              <a:cxnLst/>
              <a:rect l="l" t="t" r="r" b="b"/>
              <a:pathLst>
                <a:path w="4338" h="6006" extrusionOk="0">
                  <a:moveTo>
                    <a:pt x="2002" y="1"/>
                  </a:moveTo>
                  <a:lnTo>
                    <a:pt x="1" y="3336"/>
                  </a:lnTo>
                  <a:lnTo>
                    <a:pt x="2369" y="6005"/>
                  </a:lnTo>
                  <a:cubicBezTo>
                    <a:pt x="2369" y="6005"/>
                    <a:pt x="4337" y="3570"/>
                    <a:pt x="4270" y="3570"/>
                  </a:cubicBezTo>
                  <a:cubicBezTo>
                    <a:pt x="4170" y="3570"/>
                    <a:pt x="2002" y="1"/>
                    <a:pt x="2002"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893;p54"/>
            <p:cNvSpPr/>
            <p:nvPr/>
          </p:nvSpPr>
          <p:spPr>
            <a:xfrm>
              <a:off x="5313125" y="1673300"/>
              <a:ext cx="281900" cy="482875"/>
            </a:xfrm>
            <a:custGeom>
              <a:avLst/>
              <a:gdLst/>
              <a:ahLst/>
              <a:cxnLst/>
              <a:rect l="l" t="t" r="r" b="b"/>
              <a:pathLst>
                <a:path w="11276" h="19315" extrusionOk="0">
                  <a:moveTo>
                    <a:pt x="11275" y="1"/>
                  </a:moveTo>
                  <a:cubicBezTo>
                    <a:pt x="8107" y="901"/>
                    <a:pt x="8073" y="668"/>
                    <a:pt x="6038" y="3370"/>
                  </a:cubicBezTo>
                  <a:cubicBezTo>
                    <a:pt x="4637" y="5238"/>
                    <a:pt x="1869" y="8674"/>
                    <a:pt x="1035" y="10108"/>
                  </a:cubicBezTo>
                  <a:cubicBezTo>
                    <a:pt x="134" y="11709"/>
                    <a:pt x="1" y="12343"/>
                    <a:pt x="735" y="13544"/>
                  </a:cubicBezTo>
                  <a:cubicBezTo>
                    <a:pt x="1402" y="14711"/>
                    <a:pt x="5405" y="19315"/>
                    <a:pt x="5405" y="19315"/>
                  </a:cubicBezTo>
                  <a:cubicBezTo>
                    <a:pt x="6372" y="18547"/>
                    <a:pt x="7439" y="17847"/>
                    <a:pt x="7973" y="16513"/>
                  </a:cubicBezTo>
                  <a:lnTo>
                    <a:pt x="5405" y="12243"/>
                  </a:lnTo>
                  <a:lnTo>
                    <a:pt x="10708" y="6806"/>
                  </a:lnTo>
                  <a:lnTo>
                    <a:pt x="11275"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894;p54"/>
            <p:cNvSpPr/>
            <p:nvPr/>
          </p:nvSpPr>
          <p:spPr>
            <a:xfrm>
              <a:off x="5764275" y="1311125"/>
              <a:ext cx="97600" cy="266300"/>
            </a:xfrm>
            <a:custGeom>
              <a:avLst/>
              <a:gdLst/>
              <a:ahLst/>
              <a:cxnLst/>
              <a:rect l="l" t="t" r="r" b="b"/>
              <a:pathLst>
                <a:path w="3904" h="10652" extrusionOk="0">
                  <a:moveTo>
                    <a:pt x="3010" y="1"/>
                  </a:moveTo>
                  <a:cubicBezTo>
                    <a:pt x="2884" y="1"/>
                    <a:pt x="2757" y="26"/>
                    <a:pt x="2636" y="77"/>
                  </a:cubicBezTo>
                  <a:cubicBezTo>
                    <a:pt x="2269" y="244"/>
                    <a:pt x="2069" y="645"/>
                    <a:pt x="2169" y="1045"/>
                  </a:cubicBezTo>
                  <a:cubicBezTo>
                    <a:pt x="2102" y="1045"/>
                    <a:pt x="2036" y="1045"/>
                    <a:pt x="1969" y="1011"/>
                  </a:cubicBezTo>
                  <a:lnTo>
                    <a:pt x="335" y="2279"/>
                  </a:lnTo>
                  <a:cubicBezTo>
                    <a:pt x="335" y="2279"/>
                    <a:pt x="1" y="2913"/>
                    <a:pt x="168" y="4414"/>
                  </a:cubicBezTo>
                  <a:cubicBezTo>
                    <a:pt x="268" y="5615"/>
                    <a:pt x="1335" y="7049"/>
                    <a:pt x="1335" y="7049"/>
                  </a:cubicBezTo>
                  <a:lnTo>
                    <a:pt x="1235" y="8684"/>
                  </a:lnTo>
                  <a:lnTo>
                    <a:pt x="1235" y="10652"/>
                  </a:lnTo>
                  <a:cubicBezTo>
                    <a:pt x="1235" y="10652"/>
                    <a:pt x="1635" y="10652"/>
                    <a:pt x="1869" y="10051"/>
                  </a:cubicBezTo>
                  <a:cubicBezTo>
                    <a:pt x="2303" y="8850"/>
                    <a:pt x="2670" y="7650"/>
                    <a:pt x="2936" y="6382"/>
                  </a:cubicBezTo>
                  <a:cubicBezTo>
                    <a:pt x="3437" y="4414"/>
                    <a:pt x="3904" y="2813"/>
                    <a:pt x="3537" y="2046"/>
                  </a:cubicBezTo>
                  <a:cubicBezTo>
                    <a:pt x="3337" y="1645"/>
                    <a:pt x="2970" y="1345"/>
                    <a:pt x="2536" y="1178"/>
                  </a:cubicBezTo>
                  <a:lnTo>
                    <a:pt x="3870" y="578"/>
                  </a:lnTo>
                  <a:cubicBezTo>
                    <a:pt x="3722" y="207"/>
                    <a:pt x="3372" y="1"/>
                    <a:pt x="3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895;p54"/>
            <p:cNvSpPr/>
            <p:nvPr/>
          </p:nvSpPr>
          <p:spPr>
            <a:xfrm>
              <a:off x="5548300" y="1293875"/>
              <a:ext cx="195175" cy="167150"/>
            </a:xfrm>
            <a:custGeom>
              <a:avLst/>
              <a:gdLst/>
              <a:ahLst/>
              <a:cxnLst/>
              <a:rect l="l" t="t" r="r" b="b"/>
              <a:pathLst>
                <a:path w="7807" h="6686" extrusionOk="0">
                  <a:moveTo>
                    <a:pt x="3336" y="0"/>
                  </a:moveTo>
                  <a:cubicBezTo>
                    <a:pt x="1502" y="0"/>
                    <a:pt x="0" y="1501"/>
                    <a:pt x="0" y="3336"/>
                  </a:cubicBezTo>
                  <a:cubicBezTo>
                    <a:pt x="0" y="5347"/>
                    <a:pt x="1654" y="6685"/>
                    <a:pt x="3374" y="6685"/>
                  </a:cubicBezTo>
                  <a:cubicBezTo>
                    <a:pt x="4193" y="6685"/>
                    <a:pt x="5027" y="6382"/>
                    <a:pt x="5705" y="5704"/>
                  </a:cubicBezTo>
                  <a:cubicBezTo>
                    <a:pt x="7806" y="3603"/>
                    <a:pt x="6305" y="0"/>
                    <a:pt x="33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896;p54"/>
            <p:cNvSpPr/>
            <p:nvPr/>
          </p:nvSpPr>
          <p:spPr>
            <a:xfrm>
              <a:off x="5558300" y="1333550"/>
              <a:ext cx="326100" cy="374800"/>
            </a:xfrm>
            <a:custGeom>
              <a:avLst/>
              <a:gdLst/>
              <a:ahLst/>
              <a:cxnLst/>
              <a:rect l="l" t="t" r="r" b="b"/>
              <a:pathLst>
                <a:path w="13044" h="14992" extrusionOk="0">
                  <a:moveTo>
                    <a:pt x="3300" y="1"/>
                  </a:moveTo>
                  <a:cubicBezTo>
                    <a:pt x="2163" y="1"/>
                    <a:pt x="1200" y="204"/>
                    <a:pt x="701" y="581"/>
                  </a:cubicBezTo>
                  <a:cubicBezTo>
                    <a:pt x="1" y="4217"/>
                    <a:pt x="101" y="7386"/>
                    <a:pt x="635" y="9254"/>
                  </a:cubicBezTo>
                  <a:cubicBezTo>
                    <a:pt x="935" y="10422"/>
                    <a:pt x="1535" y="11322"/>
                    <a:pt x="2603" y="11489"/>
                  </a:cubicBezTo>
                  <a:cubicBezTo>
                    <a:pt x="2736" y="11498"/>
                    <a:pt x="2872" y="11502"/>
                    <a:pt x="3008" y="11502"/>
                  </a:cubicBezTo>
                  <a:cubicBezTo>
                    <a:pt x="3418" y="11502"/>
                    <a:pt x="3837" y="11464"/>
                    <a:pt x="4237" y="11389"/>
                  </a:cubicBezTo>
                  <a:lnTo>
                    <a:pt x="4237" y="13024"/>
                  </a:lnTo>
                  <a:cubicBezTo>
                    <a:pt x="4104" y="13524"/>
                    <a:pt x="4304" y="13958"/>
                    <a:pt x="4537" y="14858"/>
                  </a:cubicBezTo>
                  <a:cubicBezTo>
                    <a:pt x="5805" y="14525"/>
                    <a:pt x="8240" y="14992"/>
                    <a:pt x="9474" y="12723"/>
                  </a:cubicBezTo>
                  <a:lnTo>
                    <a:pt x="9474" y="7787"/>
                  </a:lnTo>
                  <a:cubicBezTo>
                    <a:pt x="9666" y="8267"/>
                    <a:pt x="10136" y="8557"/>
                    <a:pt x="10632" y="8557"/>
                  </a:cubicBezTo>
                  <a:cubicBezTo>
                    <a:pt x="10825" y="8557"/>
                    <a:pt x="11022" y="8514"/>
                    <a:pt x="11209" y="8420"/>
                  </a:cubicBezTo>
                  <a:cubicBezTo>
                    <a:pt x="12009" y="8053"/>
                    <a:pt x="13043" y="6486"/>
                    <a:pt x="12510" y="5318"/>
                  </a:cubicBezTo>
                  <a:cubicBezTo>
                    <a:pt x="12257" y="4766"/>
                    <a:pt x="11878" y="4587"/>
                    <a:pt x="11513" y="4587"/>
                  </a:cubicBezTo>
                  <a:cubicBezTo>
                    <a:pt x="11106" y="4587"/>
                    <a:pt x="10717" y="4809"/>
                    <a:pt x="10542" y="4985"/>
                  </a:cubicBezTo>
                  <a:cubicBezTo>
                    <a:pt x="10260" y="5294"/>
                    <a:pt x="10002" y="5960"/>
                    <a:pt x="9688" y="5960"/>
                  </a:cubicBezTo>
                  <a:cubicBezTo>
                    <a:pt x="9630" y="5960"/>
                    <a:pt x="9570" y="5937"/>
                    <a:pt x="9508" y="5885"/>
                  </a:cubicBezTo>
                  <a:cubicBezTo>
                    <a:pt x="9107" y="5552"/>
                    <a:pt x="8373" y="4618"/>
                    <a:pt x="8540" y="1415"/>
                  </a:cubicBezTo>
                  <a:cubicBezTo>
                    <a:pt x="7030" y="442"/>
                    <a:pt x="4975" y="1"/>
                    <a:pt x="3300"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897;p54"/>
            <p:cNvSpPr/>
            <p:nvPr/>
          </p:nvSpPr>
          <p:spPr>
            <a:xfrm>
              <a:off x="5682550" y="1448150"/>
              <a:ext cx="30050" cy="25650"/>
            </a:xfrm>
            <a:custGeom>
              <a:avLst/>
              <a:gdLst/>
              <a:ahLst/>
              <a:cxnLst/>
              <a:rect l="l" t="t" r="r" b="b"/>
              <a:pathLst>
                <a:path w="1202" h="1026" extrusionOk="0">
                  <a:moveTo>
                    <a:pt x="535" y="0"/>
                  </a:moveTo>
                  <a:cubicBezTo>
                    <a:pt x="234" y="0"/>
                    <a:pt x="1" y="234"/>
                    <a:pt x="34" y="534"/>
                  </a:cubicBezTo>
                  <a:cubicBezTo>
                    <a:pt x="34" y="825"/>
                    <a:pt x="275" y="1026"/>
                    <a:pt x="533" y="1026"/>
                  </a:cubicBezTo>
                  <a:cubicBezTo>
                    <a:pt x="660" y="1026"/>
                    <a:pt x="792" y="977"/>
                    <a:pt x="902" y="868"/>
                  </a:cubicBezTo>
                  <a:cubicBezTo>
                    <a:pt x="1202" y="567"/>
                    <a:pt x="968" y="0"/>
                    <a:pt x="5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898;p54"/>
            <p:cNvSpPr/>
            <p:nvPr/>
          </p:nvSpPr>
          <p:spPr>
            <a:xfrm>
              <a:off x="5586650" y="1443975"/>
              <a:ext cx="30050" cy="25100"/>
            </a:xfrm>
            <a:custGeom>
              <a:avLst/>
              <a:gdLst/>
              <a:ahLst/>
              <a:cxnLst/>
              <a:rect l="l" t="t" r="r" b="b"/>
              <a:pathLst>
                <a:path w="1202" h="1004" extrusionOk="0">
                  <a:moveTo>
                    <a:pt x="535" y="1"/>
                  </a:moveTo>
                  <a:cubicBezTo>
                    <a:pt x="234" y="1"/>
                    <a:pt x="1" y="201"/>
                    <a:pt x="34" y="501"/>
                  </a:cubicBezTo>
                  <a:cubicBezTo>
                    <a:pt x="34" y="799"/>
                    <a:pt x="287" y="1003"/>
                    <a:pt x="554" y="1003"/>
                  </a:cubicBezTo>
                  <a:cubicBezTo>
                    <a:pt x="674" y="1003"/>
                    <a:pt x="798" y="961"/>
                    <a:pt x="902" y="868"/>
                  </a:cubicBezTo>
                  <a:cubicBezTo>
                    <a:pt x="1202" y="534"/>
                    <a:pt x="968" y="1"/>
                    <a:pt x="5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899;p54"/>
            <p:cNvSpPr/>
            <p:nvPr/>
          </p:nvSpPr>
          <p:spPr>
            <a:xfrm>
              <a:off x="5664225" y="1566575"/>
              <a:ext cx="110925" cy="67550"/>
            </a:xfrm>
            <a:custGeom>
              <a:avLst/>
              <a:gdLst/>
              <a:ahLst/>
              <a:cxnLst/>
              <a:rect l="l" t="t" r="r" b="b"/>
              <a:pathLst>
                <a:path w="4437" h="2702" extrusionOk="0">
                  <a:moveTo>
                    <a:pt x="4437" y="0"/>
                  </a:moveTo>
                  <a:cubicBezTo>
                    <a:pt x="4170" y="500"/>
                    <a:pt x="3769" y="901"/>
                    <a:pt x="3269" y="1134"/>
                  </a:cubicBezTo>
                  <a:cubicBezTo>
                    <a:pt x="2435" y="1601"/>
                    <a:pt x="0" y="2068"/>
                    <a:pt x="0" y="2068"/>
                  </a:cubicBezTo>
                  <a:lnTo>
                    <a:pt x="0" y="2702"/>
                  </a:lnTo>
                  <a:cubicBezTo>
                    <a:pt x="0" y="2702"/>
                    <a:pt x="3136" y="2135"/>
                    <a:pt x="3769" y="1368"/>
                  </a:cubicBezTo>
                  <a:cubicBezTo>
                    <a:pt x="4070" y="967"/>
                    <a:pt x="4303" y="500"/>
                    <a:pt x="4437"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900;p54"/>
            <p:cNvSpPr/>
            <p:nvPr/>
          </p:nvSpPr>
          <p:spPr>
            <a:xfrm>
              <a:off x="5552475" y="1241225"/>
              <a:ext cx="273550" cy="162925"/>
            </a:xfrm>
            <a:custGeom>
              <a:avLst/>
              <a:gdLst/>
              <a:ahLst/>
              <a:cxnLst/>
              <a:rect l="l" t="t" r="r" b="b"/>
              <a:pathLst>
                <a:path w="10942" h="6517" extrusionOk="0">
                  <a:moveTo>
                    <a:pt x="1987" y="0"/>
                  </a:moveTo>
                  <a:cubicBezTo>
                    <a:pt x="1970" y="0"/>
                    <a:pt x="1953" y="2"/>
                    <a:pt x="1935" y="5"/>
                  </a:cubicBezTo>
                  <a:cubicBezTo>
                    <a:pt x="1601" y="71"/>
                    <a:pt x="1535" y="672"/>
                    <a:pt x="1501" y="939"/>
                  </a:cubicBezTo>
                  <a:cubicBezTo>
                    <a:pt x="1401" y="1339"/>
                    <a:pt x="1401" y="1773"/>
                    <a:pt x="1501" y="2173"/>
                  </a:cubicBezTo>
                  <a:cubicBezTo>
                    <a:pt x="1401" y="2106"/>
                    <a:pt x="1268" y="2040"/>
                    <a:pt x="1168" y="1973"/>
                  </a:cubicBezTo>
                  <a:cubicBezTo>
                    <a:pt x="1034" y="1873"/>
                    <a:pt x="934" y="1806"/>
                    <a:pt x="834" y="1706"/>
                  </a:cubicBezTo>
                  <a:cubicBezTo>
                    <a:pt x="722" y="1622"/>
                    <a:pt x="468" y="1301"/>
                    <a:pt x="291" y="1301"/>
                  </a:cubicBezTo>
                  <a:cubicBezTo>
                    <a:pt x="257" y="1301"/>
                    <a:pt x="227" y="1313"/>
                    <a:pt x="200" y="1339"/>
                  </a:cubicBezTo>
                  <a:cubicBezTo>
                    <a:pt x="167" y="1406"/>
                    <a:pt x="134" y="1472"/>
                    <a:pt x="134" y="1573"/>
                  </a:cubicBezTo>
                  <a:lnTo>
                    <a:pt x="134" y="1673"/>
                  </a:lnTo>
                  <a:cubicBezTo>
                    <a:pt x="0" y="2573"/>
                    <a:pt x="300" y="3474"/>
                    <a:pt x="868" y="4141"/>
                  </a:cubicBezTo>
                  <a:cubicBezTo>
                    <a:pt x="1435" y="4741"/>
                    <a:pt x="2168" y="5142"/>
                    <a:pt x="2969" y="5275"/>
                  </a:cubicBezTo>
                  <a:cubicBezTo>
                    <a:pt x="3382" y="5350"/>
                    <a:pt x="3799" y="5388"/>
                    <a:pt x="4218" y="5388"/>
                  </a:cubicBezTo>
                  <a:cubicBezTo>
                    <a:pt x="4916" y="5388"/>
                    <a:pt x="5617" y="5284"/>
                    <a:pt x="6305" y="5075"/>
                  </a:cubicBezTo>
                  <a:cubicBezTo>
                    <a:pt x="6672" y="4975"/>
                    <a:pt x="6939" y="4808"/>
                    <a:pt x="7339" y="4741"/>
                  </a:cubicBezTo>
                  <a:cubicBezTo>
                    <a:pt x="7374" y="4727"/>
                    <a:pt x="7412" y="4721"/>
                    <a:pt x="7448" y="4721"/>
                  </a:cubicBezTo>
                  <a:cubicBezTo>
                    <a:pt x="7584" y="4721"/>
                    <a:pt x="7713" y="4810"/>
                    <a:pt x="7739" y="4942"/>
                  </a:cubicBezTo>
                  <a:cubicBezTo>
                    <a:pt x="7739" y="5108"/>
                    <a:pt x="7839" y="5342"/>
                    <a:pt x="7873" y="5475"/>
                  </a:cubicBezTo>
                  <a:cubicBezTo>
                    <a:pt x="8028" y="6097"/>
                    <a:pt x="8589" y="6516"/>
                    <a:pt x="9205" y="6516"/>
                  </a:cubicBezTo>
                  <a:cubicBezTo>
                    <a:pt x="9250" y="6516"/>
                    <a:pt x="9295" y="6514"/>
                    <a:pt x="9340" y="6509"/>
                  </a:cubicBezTo>
                  <a:cubicBezTo>
                    <a:pt x="9173" y="6509"/>
                    <a:pt x="9474" y="5242"/>
                    <a:pt x="9507" y="5142"/>
                  </a:cubicBezTo>
                  <a:cubicBezTo>
                    <a:pt x="9707" y="4741"/>
                    <a:pt x="10041" y="4741"/>
                    <a:pt x="10408" y="4475"/>
                  </a:cubicBezTo>
                  <a:cubicBezTo>
                    <a:pt x="10941" y="4074"/>
                    <a:pt x="10908" y="3441"/>
                    <a:pt x="10641" y="2840"/>
                  </a:cubicBezTo>
                  <a:cubicBezTo>
                    <a:pt x="10007" y="1573"/>
                    <a:pt x="8406" y="1005"/>
                    <a:pt x="7072" y="972"/>
                  </a:cubicBezTo>
                  <a:cubicBezTo>
                    <a:pt x="7026" y="971"/>
                    <a:pt x="6979" y="971"/>
                    <a:pt x="6933" y="971"/>
                  </a:cubicBezTo>
                  <a:cubicBezTo>
                    <a:pt x="6237" y="971"/>
                    <a:pt x="5513" y="1074"/>
                    <a:pt x="4811" y="1074"/>
                  </a:cubicBezTo>
                  <a:cubicBezTo>
                    <a:pt x="3968" y="1074"/>
                    <a:pt x="3158" y="925"/>
                    <a:pt x="2469" y="272"/>
                  </a:cubicBezTo>
                  <a:cubicBezTo>
                    <a:pt x="2317" y="150"/>
                    <a:pt x="2164" y="0"/>
                    <a:pt x="19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901;p54"/>
            <p:cNvSpPr/>
            <p:nvPr/>
          </p:nvSpPr>
          <p:spPr>
            <a:xfrm>
              <a:off x="5700075" y="1418400"/>
              <a:ext cx="29200" cy="23100"/>
            </a:xfrm>
            <a:custGeom>
              <a:avLst/>
              <a:gdLst/>
              <a:ahLst/>
              <a:cxnLst/>
              <a:rect l="l" t="t" r="r" b="b"/>
              <a:pathLst>
                <a:path w="1168" h="924" extrusionOk="0">
                  <a:moveTo>
                    <a:pt x="499" y="0"/>
                  </a:moveTo>
                  <a:cubicBezTo>
                    <a:pt x="298" y="0"/>
                    <a:pt x="108" y="97"/>
                    <a:pt x="0" y="290"/>
                  </a:cubicBezTo>
                  <a:lnTo>
                    <a:pt x="1001" y="923"/>
                  </a:lnTo>
                  <a:cubicBezTo>
                    <a:pt x="1168" y="623"/>
                    <a:pt x="1101" y="256"/>
                    <a:pt x="834" y="90"/>
                  </a:cubicBezTo>
                  <a:cubicBezTo>
                    <a:pt x="727" y="30"/>
                    <a:pt x="611" y="0"/>
                    <a:pt x="4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902;p54"/>
            <p:cNvSpPr/>
            <p:nvPr/>
          </p:nvSpPr>
          <p:spPr>
            <a:xfrm>
              <a:off x="5641700" y="1539875"/>
              <a:ext cx="43400" cy="26400"/>
            </a:xfrm>
            <a:custGeom>
              <a:avLst/>
              <a:gdLst/>
              <a:ahLst/>
              <a:cxnLst/>
              <a:rect l="l" t="t" r="r" b="b"/>
              <a:pathLst>
                <a:path w="1736" h="1056" extrusionOk="0">
                  <a:moveTo>
                    <a:pt x="1635" y="1"/>
                  </a:moveTo>
                  <a:lnTo>
                    <a:pt x="0" y="401"/>
                  </a:lnTo>
                  <a:cubicBezTo>
                    <a:pt x="86" y="802"/>
                    <a:pt x="419" y="1056"/>
                    <a:pt x="807" y="1056"/>
                  </a:cubicBezTo>
                  <a:cubicBezTo>
                    <a:pt x="870" y="1056"/>
                    <a:pt x="935" y="1049"/>
                    <a:pt x="1001" y="1035"/>
                  </a:cubicBezTo>
                  <a:cubicBezTo>
                    <a:pt x="1468" y="901"/>
                    <a:pt x="1735" y="434"/>
                    <a:pt x="1635" y="1"/>
                  </a:cubicBezTo>
                  <a:close/>
                </a:path>
              </a:pathLst>
            </a:custGeom>
            <a:solidFill>
              <a:srgbClr val="B1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903;p54"/>
            <p:cNvSpPr/>
            <p:nvPr/>
          </p:nvSpPr>
          <p:spPr>
            <a:xfrm>
              <a:off x="5659200" y="1547325"/>
              <a:ext cx="24225" cy="19275"/>
            </a:xfrm>
            <a:custGeom>
              <a:avLst/>
              <a:gdLst/>
              <a:ahLst/>
              <a:cxnLst/>
              <a:rect l="l" t="t" r="r" b="b"/>
              <a:pathLst>
                <a:path w="969" h="771" extrusionOk="0">
                  <a:moveTo>
                    <a:pt x="813" y="1"/>
                  </a:moveTo>
                  <a:cubicBezTo>
                    <a:pt x="401" y="1"/>
                    <a:pt x="33" y="355"/>
                    <a:pt x="1" y="770"/>
                  </a:cubicBezTo>
                  <a:cubicBezTo>
                    <a:pt x="101" y="770"/>
                    <a:pt x="201" y="770"/>
                    <a:pt x="335" y="737"/>
                  </a:cubicBezTo>
                  <a:cubicBezTo>
                    <a:pt x="668" y="637"/>
                    <a:pt x="902" y="336"/>
                    <a:pt x="968" y="3"/>
                  </a:cubicBezTo>
                  <a:lnTo>
                    <a:pt x="868" y="3"/>
                  </a:lnTo>
                  <a:cubicBezTo>
                    <a:pt x="850" y="1"/>
                    <a:pt x="832" y="1"/>
                    <a:pt x="813"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904;p54"/>
            <p:cNvSpPr/>
            <p:nvPr/>
          </p:nvSpPr>
          <p:spPr>
            <a:xfrm>
              <a:off x="5573325" y="1412300"/>
              <a:ext cx="30050" cy="21700"/>
            </a:xfrm>
            <a:custGeom>
              <a:avLst/>
              <a:gdLst/>
              <a:ahLst/>
              <a:cxnLst/>
              <a:rect l="l" t="t" r="r" b="b"/>
              <a:pathLst>
                <a:path w="1202" h="868" extrusionOk="0">
                  <a:moveTo>
                    <a:pt x="687" y="1"/>
                  </a:moveTo>
                  <a:cubicBezTo>
                    <a:pt x="602" y="1"/>
                    <a:pt x="516" y="21"/>
                    <a:pt x="434" y="67"/>
                  </a:cubicBezTo>
                  <a:cubicBezTo>
                    <a:pt x="134" y="200"/>
                    <a:pt x="0" y="534"/>
                    <a:pt x="134" y="867"/>
                  </a:cubicBezTo>
                  <a:lnTo>
                    <a:pt x="1201" y="367"/>
                  </a:lnTo>
                  <a:cubicBezTo>
                    <a:pt x="1128" y="148"/>
                    <a:pt x="914" y="1"/>
                    <a:pt x="6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905;p54"/>
            <p:cNvSpPr/>
            <p:nvPr/>
          </p:nvSpPr>
          <p:spPr>
            <a:xfrm>
              <a:off x="5603350" y="1443975"/>
              <a:ext cx="50050" cy="80925"/>
            </a:xfrm>
            <a:custGeom>
              <a:avLst/>
              <a:gdLst/>
              <a:ahLst/>
              <a:cxnLst/>
              <a:rect l="l" t="t" r="r" b="b"/>
              <a:pathLst>
                <a:path w="2002" h="3237" extrusionOk="0">
                  <a:moveTo>
                    <a:pt x="2001" y="1"/>
                  </a:moveTo>
                  <a:lnTo>
                    <a:pt x="0" y="2636"/>
                  </a:lnTo>
                  <a:lnTo>
                    <a:pt x="1701" y="3236"/>
                  </a:lnTo>
                  <a:lnTo>
                    <a:pt x="2001"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906;p54"/>
            <p:cNvSpPr/>
            <p:nvPr/>
          </p:nvSpPr>
          <p:spPr>
            <a:xfrm>
              <a:off x="5501600" y="1651625"/>
              <a:ext cx="457850" cy="607675"/>
            </a:xfrm>
            <a:custGeom>
              <a:avLst/>
              <a:gdLst/>
              <a:ahLst/>
              <a:cxnLst/>
              <a:rect l="l" t="t" r="r" b="b"/>
              <a:pathLst>
                <a:path w="18314" h="24307" extrusionOk="0">
                  <a:moveTo>
                    <a:pt x="13877" y="0"/>
                  </a:moveTo>
                  <a:cubicBezTo>
                    <a:pt x="13877" y="0"/>
                    <a:pt x="7939" y="1568"/>
                    <a:pt x="6805" y="2135"/>
                  </a:cubicBezTo>
                  <a:cubicBezTo>
                    <a:pt x="6472" y="1535"/>
                    <a:pt x="6238" y="901"/>
                    <a:pt x="6105" y="234"/>
                  </a:cubicBezTo>
                  <a:cubicBezTo>
                    <a:pt x="6105" y="234"/>
                    <a:pt x="2903" y="1001"/>
                    <a:pt x="2135" y="1435"/>
                  </a:cubicBezTo>
                  <a:cubicBezTo>
                    <a:pt x="901" y="2202"/>
                    <a:pt x="701" y="4937"/>
                    <a:pt x="401" y="10141"/>
                  </a:cubicBezTo>
                  <a:cubicBezTo>
                    <a:pt x="0" y="17179"/>
                    <a:pt x="201" y="22817"/>
                    <a:pt x="201" y="22817"/>
                  </a:cubicBezTo>
                  <a:cubicBezTo>
                    <a:pt x="2202" y="23651"/>
                    <a:pt x="4337" y="24151"/>
                    <a:pt x="6505" y="24251"/>
                  </a:cubicBezTo>
                  <a:cubicBezTo>
                    <a:pt x="7015" y="24288"/>
                    <a:pt x="7523" y="24307"/>
                    <a:pt x="8030" y="24307"/>
                  </a:cubicBezTo>
                  <a:cubicBezTo>
                    <a:pt x="10711" y="24307"/>
                    <a:pt x="13349" y="23788"/>
                    <a:pt x="15845" y="22750"/>
                  </a:cubicBezTo>
                  <a:cubicBezTo>
                    <a:pt x="15845" y="22750"/>
                    <a:pt x="16212" y="13810"/>
                    <a:pt x="16879" y="11208"/>
                  </a:cubicBezTo>
                  <a:cubicBezTo>
                    <a:pt x="17780" y="7673"/>
                    <a:pt x="18314" y="2135"/>
                    <a:pt x="18314" y="2135"/>
                  </a:cubicBezTo>
                  <a:cubicBezTo>
                    <a:pt x="16879" y="1335"/>
                    <a:pt x="15412" y="634"/>
                    <a:pt x="1387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907;p54"/>
            <p:cNvSpPr/>
            <p:nvPr/>
          </p:nvSpPr>
          <p:spPr>
            <a:xfrm>
              <a:off x="5609175" y="1705000"/>
              <a:ext cx="62575" cy="551250"/>
            </a:xfrm>
            <a:custGeom>
              <a:avLst/>
              <a:gdLst/>
              <a:ahLst/>
              <a:cxnLst/>
              <a:rect l="l" t="t" r="r" b="b"/>
              <a:pathLst>
                <a:path w="2503" h="22050" extrusionOk="0">
                  <a:moveTo>
                    <a:pt x="2502" y="0"/>
                  </a:moveTo>
                  <a:cubicBezTo>
                    <a:pt x="1" y="9374"/>
                    <a:pt x="401" y="18247"/>
                    <a:pt x="734" y="21983"/>
                  </a:cubicBezTo>
                  <a:cubicBezTo>
                    <a:pt x="1001" y="22016"/>
                    <a:pt x="1235" y="22049"/>
                    <a:pt x="1502" y="22049"/>
                  </a:cubicBezTo>
                  <a:cubicBezTo>
                    <a:pt x="368" y="11076"/>
                    <a:pt x="2502" y="2"/>
                    <a:pt x="25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908;p54"/>
            <p:cNvSpPr/>
            <p:nvPr/>
          </p:nvSpPr>
          <p:spPr>
            <a:xfrm>
              <a:off x="5620025" y="1624100"/>
              <a:ext cx="51725" cy="99200"/>
            </a:xfrm>
            <a:custGeom>
              <a:avLst/>
              <a:gdLst/>
              <a:ahLst/>
              <a:cxnLst/>
              <a:rect l="l" t="t" r="r" b="b"/>
              <a:pathLst>
                <a:path w="2069" h="3968" extrusionOk="0">
                  <a:moveTo>
                    <a:pt x="1768" y="1"/>
                  </a:moveTo>
                  <a:cubicBezTo>
                    <a:pt x="1034" y="201"/>
                    <a:pt x="0" y="3703"/>
                    <a:pt x="167" y="3937"/>
                  </a:cubicBezTo>
                  <a:cubicBezTo>
                    <a:pt x="180" y="3958"/>
                    <a:pt x="197" y="3967"/>
                    <a:pt x="217" y="3967"/>
                  </a:cubicBezTo>
                  <a:cubicBezTo>
                    <a:pt x="416" y="3967"/>
                    <a:pt x="952" y="3087"/>
                    <a:pt x="1612" y="3087"/>
                  </a:cubicBezTo>
                  <a:cubicBezTo>
                    <a:pt x="1759" y="3087"/>
                    <a:pt x="1912" y="3130"/>
                    <a:pt x="2068" y="3236"/>
                  </a:cubicBezTo>
                  <a:cubicBezTo>
                    <a:pt x="1935" y="2636"/>
                    <a:pt x="1835" y="2002"/>
                    <a:pt x="1768" y="1402"/>
                  </a:cubicBezTo>
                  <a:lnTo>
                    <a:pt x="176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909;p54"/>
            <p:cNvSpPr/>
            <p:nvPr/>
          </p:nvSpPr>
          <p:spPr>
            <a:xfrm>
              <a:off x="5671725" y="1599075"/>
              <a:ext cx="176825" cy="150975"/>
            </a:xfrm>
            <a:custGeom>
              <a:avLst/>
              <a:gdLst/>
              <a:ahLst/>
              <a:cxnLst/>
              <a:rect l="l" t="t" r="r" b="b"/>
              <a:pathLst>
                <a:path w="7073" h="6039" extrusionOk="0">
                  <a:moveTo>
                    <a:pt x="4937" y="1"/>
                  </a:moveTo>
                  <a:lnTo>
                    <a:pt x="4937" y="401"/>
                  </a:lnTo>
                  <a:cubicBezTo>
                    <a:pt x="4870" y="768"/>
                    <a:pt x="4137" y="1635"/>
                    <a:pt x="2302" y="2469"/>
                  </a:cubicBezTo>
                  <a:cubicBezTo>
                    <a:pt x="467" y="3270"/>
                    <a:pt x="0" y="4237"/>
                    <a:pt x="0" y="4237"/>
                  </a:cubicBezTo>
                  <a:cubicBezTo>
                    <a:pt x="0" y="4237"/>
                    <a:pt x="126" y="4170"/>
                    <a:pt x="357" y="4170"/>
                  </a:cubicBezTo>
                  <a:cubicBezTo>
                    <a:pt x="554" y="4170"/>
                    <a:pt x="829" y="4219"/>
                    <a:pt x="1168" y="4404"/>
                  </a:cubicBezTo>
                  <a:cubicBezTo>
                    <a:pt x="1868" y="4838"/>
                    <a:pt x="2702" y="6039"/>
                    <a:pt x="3103" y="6039"/>
                  </a:cubicBezTo>
                  <a:cubicBezTo>
                    <a:pt x="3503" y="6039"/>
                    <a:pt x="4704" y="4671"/>
                    <a:pt x="5771" y="3570"/>
                  </a:cubicBezTo>
                  <a:cubicBezTo>
                    <a:pt x="6638" y="2670"/>
                    <a:pt x="7072" y="2102"/>
                    <a:pt x="7072" y="2102"/>
                  </a:cubicBezTo>
                  <a:cubicBezTo>
                    <a:pt x="7072" y="2102"/>
                    <a:pt x="5638" y="34"/>
                    <a:pt x="49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910;p54"/>
            <p:cNvSpPr/>
            <p:nvPr/>
          </p:nvSpPr>
          <p:spPr>
            <a:xfrm>
              <a:off x="5736775" y="1816750"/>
              <a:ext cx="483700" cy="814775"/>
            </a:xfrm>
            <a:custGeom>
              <a:avLst/>
              <a:gdLst/>
              <a:ahLst/>
              <a:cxnLst/>
              <a:rect l="l" t="t" r="r" b="b"/>
              <a:pathLst>
                <a:path w="19348" h="32591" extrusionOk="0">
                  <a:moveTo>
                    <a:pt x="18380" y="0"/>
                  </a:moveTo>
                  <a:cubicBezTo>
                    <a:pt x="18313" y="34"/>
                    <a:pt x="18247" y="34"/>
                    <a:pt x="18180" y="67"/>
                  </a:cubicBezTo>
                  <a:lnTo>
                    <a:pt x="8907" y="5437"/>
                  </a:lnTo>
                  <a:lnTo>
                    <a:pt x="7806" y="6071"/>
                  </a:lnTo>
                  <a:lnTo>
                    <a:pt x="6138" y="7005"/>
                  </a:lnTo>
                  <a:lnTo>
                    <a:pt x="6105" y="7039"/>
                  </a:lnTo>
                  <a:lnTo>
                    <a:pt x="467" y="10308"/>
                  </a:lnTo>
                  <a:cubicBezTo>
                    <a:pt x="434" y="10308"/>
                    <a:pt x="400" y="10341"/>
                    <a:pt x="367" y="10374"/>
                  </a:cubicBezTo>
                  <a:cubicBezTo>
                    <a:pt x="267" y="10441"/>
                    <a:pt x="200" y="10541"/>
                    <a:pt x="167" y="10641"/>
                  </a:cubicBezTo>
                  <a:cubicBezTo>
                    <a:pt x="67" y="10775"/>
                    <a:pt x="34" y="10908"/>
                    <a:pt x="34" y="11075"/>
                  </a:cubicBezTo>
                  <a:lnTo>
                    <a:pt x="34" y="31856"/>
                  </a:lnTo>
                  <a:cubicBezTo>
                    <a:pt x="0" y="31956"/>
                    <a:pt x="34" y="32056"/>
                    <a:pt x="134" y="32123"/>
                  </a:cubicBezTo>
                  <a:lnTo>
                    <a:pt x="834" y="32557"/>
                  </a:lnTo>
                  <a:cubicBezTo>
                    <a:pt x="867" y="32557"/>
                    <a:pt x="934" y="32590"/>
                    <a:pt x="968" y="32590"/>
                  </a:cubicBezTo>
                  <a:cubicBezTo>
                    <a:pt x="1034" y="32557"/>
                    <a:pt x="1101" y="32557"/>
                    <a:pt x="1168" y="32523"/>
                  </a:cubicBezTo>
                  <a:lnTo>
                    <a:pt x="18880" y="22283"/>
                  </a:lnTo>
                  <a:cubicBezTo>
                    <a:pt x="19147" y="22116"/>
                    <a:pt x="19314" y="21816"/>
                    <a:pt x="19347" y="21482"/>
                  </a:cubicBezTo>
                  <a:lnTo>
                    <a:pt x="19347" y="734"/>
                  </a:lnTo>
                  <a:cubicBezTo>
                    <a:pt x="19347" y="601"/>
                    <a:pt x="19281" y="501"/>
                    <a:pt x="19214" y="434"/>
                  </a:cubicBezTo>
                  <a:lnTo>
                    <a:pt x="19181" y="434"/>
                  </a:lnTo>
                  <a:lnTo>
                    <a:pt x="18513" y="67"/>
                  </a:lnTo>
                  <a:cubicBezTo>
                    <a:pt x="18480" y="34"/>
                    <a:pt x="18447" y="34"/>
                    <a:pt x="1838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911;p54"/>
            <p:cNvSpPr/>
            <p:nvPr/>
          </p:nvSpPr>
          <p:spPr>
            <a:xfrm>
              <a:off x="5740925" y="1816750"/>
              <a:ext cx="474550" cy="275225"/>
            </a:xfrm>
            <a:custGeom>
              <a:avLst/>
              <a:gdLst/>
              <a:ahLst/>
              <a:cxnLst/>
              <a:rect l="l" t="t" r="r" b="b"/>
              <a:pathLst>
                <a:path w="18982" h="11009" extrusionOk="0">
                  <a:moveTo>
                    <a:pt x="18214" y="0"/>
                  </a:moveTo>
                  <a:cubicBezTo>
                    <a:pt x="18147" y="0"/>
                    <a:pt x="18081" y="34"/>
                    <a:pt x="18014" y="67"/>
                  </a:cubicBezTo>
                  <a:lnTo>
                    <a:pt x="8707" y="5404"/>
                  </a:lnTo>
                  <a:lnTo>
                    <a:pt x="7640" y="6071"/>
                  </a:lnTo>
                  <a:lnTo>
                    <a:pt x="5972" y="7005"/>
                  </a:lnTo>
                  <a:lnTo>
                    <a:pt x="5939" y="7039"/>
                  </a:lnTo>
                  <a:lnTo>
                    <a:pt x="301" y="10308"/>
                  </a:lnTo>
                  <a:cubicBezTo>
                    <a:pt x="268" y="10308"/>
                    <a:pt x="234" y="10341"/>
                    <a:pt x="201" y="10374"/>
                  </a:cubicBezTo>
                  <a:cubicBezTo>
                    <a:pt x="134" y="10441"/>
                    <a:pt x="34" y="10508"/>
                    <a:pt x="1" y="10608"/>
                  </a:cubicBezTo>
                  <a:lnTo>
                    <a:pt x="668" y="11008"/>
                  </a:lnTo>
                  <a:cubicBezTo>
                    <a:pt x="701" y="10975"/>
                    <a:pt x="701" y="10941"/>
                    <a:pt x="735" y="10908"/>
                  </a:cubicBezTo>
                  <a:cubicBezTo>
                    <a:pt x="768" y="10841"/>
                    <a:pt x="835" y="10775"/>
                    <a:pt x="902" y="10741"/>
                  </a:cubicBezTo>
                  <a:lnTo>
                    <a:pt x="1002" y="10675"/>
                  </a:lnTo>
                  <a:lnTo>
                    <a:pt x="6639" y="7406"/>
                  </a:lnTo>
                  <a:cubicBezTo>
                    <a:pt x="6773" y="7339"/>
                    <a:pt x="8040" y="6605"/>
                    <a:pt x="8307" y="6472"/>
                  </a:cubicBezTo>
                  <a:lnTo>
                    <a:pt x="8974" y="6071"/>
                  </a:lnTo>
                  <a:lnTo>
                    <a:pt x="18714" y="467"/>
                  </a:lnTo>
                  <a:cubicBezTo>
                    <a:pt x="18753" y="428"/>
                    <a:pt x="18804" y="412"/>
                    <a:pt x="18859" y="412"/>
                  </a:cubicBezTo>
                  <a:cubicBezTo>
                    <a:pt x="18898" y="412"/>
                    <a:pt x="18940" y="420"/>
                    <a:pt x="18981" y="434"/>
                  </a:cubicBezTo>
                  <a:lnTo>
                    <a:pt x="18347" y="34"/>
                  </a:lnTo>
                  <a:cubicBezTo>
                    <a:pt x="18281" y="0"/>
                    <a:pt x="18247" y="0"/>
                    <a:pt x="18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912;p54"/>
            <p:cNvSpPr/>
            <p:nvPr/>
          </p:nvSpPr>
          <p:spPr>
            <a:xfrm>
              <a:off x="5753450" y="1826400"/>
              <a:ext cx="467025" cy="804775"/>
            </a:xfrm>
            <a:custGeom>
              <a:avLst/>
              <a:gdLst/>
              <a:ahLst/>
              <a:cxnLst/>
              <a:rect l="l" t="t" r="r" b="b"/>
              <a:pathLst>
                <a:path w="18681" h="32191" extrusionOk="0">
                  <a:moveTo>
                    <a:pt x="18386" y="1"/>
                  </a:moveTo>
                  <a:cubicBezTo>
                    <a:pt x="18308" y="1"/>
                    <a:pt x="18227" y="24"/>
                    <a:pt x="18180" y="48"/>
                  </a:cubicBezTo>
                  <a:lnTo>
                    <a:pt x="7773" y="6052"/>
                  </a:lnTo>
                  <a:lnTo>
                    <a:pt x="6105" y="7020"/>
                  </a:lnTo>
                  <a:lnTo>
                    <a:pt x="467" y="10289"/>
                  </a:lnTo>
                  <a:cubicBezTo>
                    <a:pt x="334" y="10355"/>
                    <a:pt x="234" y="10489"/>
                    <a:pt x="134" y="10622"/>
                  </a:cubicBezTo>
                  <a:cubicBezTo>
                    <a:pt x="67" y="10756"/>
                    <a:pt x="34" y="10889"/>
                    <a:pt x="0" y="11056"/>
                  </a:cubicBezTo>
                  <a:lnTo>
                    <a:pt x="0" y="31904"/>
                  </a:lnTo>
                  <a:cubicBezTo>
                    <a:pt x="0" y="32074"/>
                    <a:pt x="124" y="32190"/>
                    <a:pt x="268" y="32190"/>
                  </a:cubicBezTo>
                  <a:cubicBezTo>
                    <a:pt x="322" y="32190"/>
                    <a:pt x="379" y="32174"/>
                    <a:pt x="434" y="32137"/>
                  </a:cubicBezTo>
                  <a:lnTo>
                    <a:pt x="18213" y="21897"/>
                  </a:lnTo>
                  <a:cubicBezTo>
                    <a:pt x="18480" y="21697"/>
                    <a:pt x="18647" y="21430"/>
                    <a:pt x="18647" y="21096"/>
                  </a:cubicBezTo>
                  <a:lnTo>
                    <a:pt x="18647" y="348"/>
                  </a:lnTo>
                  <a:cubicBezTo>
                    <a:pt x="18680" y="215"/>
                    <a:pt x="18614" y="81"/>
                    <a:pt x="18480" y="14"/>
                  </a:cubicBezTo>
                  <a:cubicBezTo>
                    <a:pt x="18451" y="5"/>
                    <a:pt x="18419" y="1"/>
                    <a:pt x="1838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913;p54"/>
            <p:cNvSpPr/>
            <p:nvPr/>
          </p:nvSpPr>
          <p:spPr>
            <a:xfrm>
              <a:off x="5786800" y="2175550"/>
              <a:ext cx="126775" cy="270000"/>
            </a:xfrm>
            <a:custGeom>
              <a:avLst/>
              <a:gdLst/>
              <a:ahLst/>
              <a:cxnLst/>
              <a:rect l="l" t="t" r="r" b="b"/>
              <a:pathLst>
                <a:path w="5071" h="10800" extrusionOk="0">
                  <a:moveTo>
                    <a:pt x="4938" y="0"/>
                  </a:moveTo>
                  <a:cubicBezTo>
                    <a:pt x="4912" y="0"/>
                    <a:pt x="4887" y="8"/>
                    <a:pt x="4871" y="25"/>
                  </a:cubicBezTo>
                  <a:lnTo>
                    <a:pt x="3737" y="659"/>
                  </a:lnTo>
                  <a:cubicBezTo>
                    <a:pt x="3637" y="726"/>
                    <a:pt x="3570" y="826"/>
                    <a:pt x="3537" y="926"/>
                  </a:cubicBezTo>
                  <a:lnTo>
                    <a:pt x="3436" y="1126"/>
                  </a:lnTo>
                  <a:lnTo>
                    <a:pt x="2569" y="3594"/>
                  </a:lnTo>
                  <a:lnTo>
                    <a:pt x="1635" y="2160"/>
                  </a:lnTo>
                  <a:cubicBezTo>
                    <a:pt x="1635" y="2127"/>
                    <a:pt x="1602" y="2093"/>
                    <a:pt x="1568" y="2060"/>
                  </a:cubicBezTo>
                  <a:cubicBezTo>
                    <a:pt x="1535" y="2027"/>
                    <a:pt x="1502" y="2010"/>
                    <a:pt x="1464" y="2010"/>
                  </a:cubicBezTo>
                  <a:cubicBezTo>
                    <a:pt x="1427" y="2010"/>
                    <a:pt x="1385" y="2027"/>
                    <a:pt x="1335" y="2060"/>
                  </a:cubicBezTo>
                  <a:lnTo>
                    <a:pt x="201" y="2694"/>
                  </a:lnTo>
                  <a:cubicBezTo>
                    <a:pt x="167" y="2727"/>
                    <a:pt x="134" y="2794"/>
                    <a:pt x="101" y="2861"/>
                  </a:cubicBezTo>
                  <a:cubicBezTo>
                    <a:pt x="67" y="2927"/>
                    <a:pt x="34" y="2994"/>
                    <a:pt x="34" y="3061"/>
                  </a:cubicBezTo>
                  <a:cubicBezTo>
                    <a:pt x="34" y="3094"/>
                    <a:pt x="67" y="3127"/>
                    <a:pt x="67" y="3161"/>
                  </a:cubicBezTo>
                  <a:lnTo>
                    <a:pt x="1735" y="5796"/>
                  </a:lnTo>
                  <a:lnTo>
                    <a:pt x="1" y="10499"/>
                  </a:lnTo>
                  <a:cubicBezTo>
                    <a:pt x="1" y="10533"/>
                    <a:pt x="1" y="10566"/>
                    <a:pt x="1" y="10566"/>
                  </a:cubicBezTo>
                  <a:cubicBezTo>
                    <a:pt x="1" y="10599"/>
                    <a:pt x="1" y="10633"/>
                    <a:pt x="1" y="10633"/>
                  </a:cubicBezTo>
                  <a:cubicBezTo>
                    <a:pt x="1" y="10699"/>
                    <a:pt x="34" y="10733"/>
                    <a:pt x="67" y="10800"/>
                  </a:cubicBezTo>
                  <a:lnTo>
                    <a:pt x="167" y="10800"/>
                  </a:lnTo>
                  <a:lnTo>
                    <a:pt x="1302" y="10132"/>
                  </a:lnTo>
                  <a:cubicBezTo>
                    <a:pt x="1402" y="10099"/>
                    <a:pt x="1468" y="10032"/>
                    <a:pt x="1502" y="9932"/>
                  </a:cubicBezTo>
                  <a:cubicBezTo>
                    <a:pt x="1568" y="9866"/>
                    <a:pt x="1602" y="9765"/>
                    <a:pt x="1602" y="9699"/>
                  </a:cubicBezTo>
                  <a:lnTo>
                    <a:pt x="2569" y="7064"/>
                  </a:lnTo>
                  <a:lnTo>
                    <a:pt x="3470" y="8598"/>
                  </a:lnTo>
                  <a:cubicBezTo>
                    <a:pt x="3503" y="8631"/>
                    <a:pt x="3537" y="8698"/>
                    <a:pt x="3570" y="8731"/>
                  </a:cubicBezTo>
                  <a:cubicBezTo>
                    <a:pt x="3580" y="8741"/>
                    <a:pt x="3592" y="8745"/>
                    <a:pt x="3608" y="8745"/>
                  </a:cubicBezTo>
                  <a:cubicBezTo>
                    <a:pt x="3645" y="8745"/>
                    <a:pt x="3699" y="8722"/>
                    <a:pt x="3770" y="8698"/>
                  </a:cubicBezTo>
                  <a:lnTo>
                    <a:pt x="4904" y="8031"/>
                  </a:lnTo>
                  <a:cubicBezTo>
                    <a:pt x="4971" y="7998"/>
                    <a:pt x="5004" y="7964"/>
                    <a:pt x="5004" y="7897"/>
                  </a:cubicBezTo>
                  <a:cubicBezTo>
                    <a:pt x="5038" y="7831"/>
                    <a:pt x="5071" y="7764"/>
                    <a:pt x="5071" y="7697"/>
                  </a:cubicBezTo>
                  <a:lnTo>
                    <a:pt x="5071" y="7631"/>
                  </a:lnTo>
                  <a:lnTo>
                    <a:pt x="5071" y="7564"/>
                  </a:lnTo>
                  <a:lnTo>
                    <a:pt x="3370" y="4895"/>
                  </a:lnTo>
                  <a:lnTo>
                    <a:pt x="5038" y="292"/>
                  </a:lnTo>
                  <a:cubicBezTo>
                    <a:pt x="5038" y="259"/>
                    <a:pt x="5038" y="225"/>
                    <a:pt x="5038" y="159"/>
                  </a:cubicBezTo>
                  <a:cubicBezTo>
                    <a:pt x="5071" y="125"/>
                    <a:pt x="5038" y="59"/>
                    <a:pt x="5004" y="25"/>
                  </a:cubicBezTo>
                  <a:cubicBezTo>
                    <a:pt x="4988" y="8"/>
                    <a:pt x="4963" y="0"/>
                    <a:pt x="493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914;p54"/>
            <p:cNvSpPr/>
            <p:nvPr/>
          </p:nvSpPr>
          <p:spPr>
            <a:xfrm>
              <a:off x="5940250" y="2085675"/>
              <a:ext cx="130125" cy="271275"/>
            </a:xfrm>
            <a:custGeom>
              <a:avLst/>
              <a:gdLst/>
              <a:ahLst/>
              <a:cxnLst/>
              <a:rect l="l" t="t" r="r" b="b"/>
              <a:pathLst>
                <a:path w="5205" h="10851" extrusionOk="0">
                  <a:moveTo>
                    <a:pt x="5071" y="1"/>
                  </a:moveTo>
                  <a:cubicBezTo>
                    <a:pt x="5046" y="1"/>
                    <a:pt x="5021" y="18"/>
                    <a:pt x="5004" y="51"/>
                  </a:cubicBezTo>
                  <a:lnTo>
                    <a:pt x="4137" y="551"/>
                  </a:lnTo>
                  <a:cubicBezTo>
                    <a:pt x="4037" y="585"/>
                    <a:pt x="3937" y="685"/>
                    <a:pt x="3903" y="785"/>
                  </a:cubicBezTo>
                  <a:cubicBezTo>
                    <a:pt x="3870" y="918"/>
                    <a:pt x="3803" y="985"/>
                    <a:pt x="3803" y="1018"/>
                  </a:cubicBezTo>
                  <a:lnTo>
                    <a:pt x="2602" y="4921"/>
                  </a:lnTo>
                  <a:lnTo>
                    <a:pt x="1401" y="2419"/>
                  </a:lnTo>
                  <a:cubicBezTo>
                    <a:pt x="1368" y="2353"/>
                    <a:pt x="1335" y="2319"/>
                    <a:pt x="1301" y="2286"/>
                  </a:cubicBezTo>
                  <a:cubicBezTo>
                    <a:pt x="1268" y="2253"/>
                    <a:pt x="1235" y="2236"/>
                    <a:pt x="1197" y="2236"/>
                  </a:cubicBezTo>
                  <a:cubicBezTo>
                    <a:pt x="1160" y="2236"/>
                    <a:pt x="1118" y="2253"/>
                    <a:pt x="1068" y="2286"/>
                  </a:cubicBezTo>
                  <a:lnTo>
                    <a:pt x="201" y="2786"/>
                  </a:lnTo>
                  <a:cubicBezTo>
                    <a:pt x="134" y="2820"/>
                    <a:pt x="100" y="2886"/>
                    <a:pt x="67" y="2953"/>
                  </a:cubicBezTo>
                  <a:cubicBezTo>
                    <a:pt x="34" y="3020"/>
                    <a:pt x="0" y="3120"/>
                    <a:pt x="0" y="3220"/>
                  </a:cubicBezTo>
                  <a:lnTo>
                    <a:pt x="0" y="10659"/>
                  </a:lnTo>
                  <a:cubicBezTo>
                    <a:pt x="0" y="10692"/>
                    <a:pt x="34" y="10759"/>
                    <a:pt x="67" y="10825"/>
                  </a:cubicBezTo>
                  <a:cubicBezTo>
                    <a:pt x="84" y="10842"/>
                    <a:pt x="109" y="10850"/>
                    <a:pt x="134" y="10850"/>
                  </a:cubicBezTo>
                  <a:cubicBezTo>
                    <a:pt x="159" y="10850"/>
                    <a:pt x="184" y="10842"/>
                    <a:pt x="201" y="10825"/>
                  </a:cubicBezTo>
                  <a:lnTo>
                    <a:pt x="1168" y="10258"/>
                  </a:lnTo>
                  <a:cubicBezTo>
                    <a:pt x="1235" y="10225"/>
                    <a:pt x="1301" y="10158"/>
                    <a:pt x="1335" y="10091"/>
                  </a:cubicBezTo>
                  <a:cubicBezTo>
                    <a:pt x="1368" y="10025"/>
                    <a:pt x="1368" y="9925"/>
                    <a:pt x="1401" y="9825"/>
                  </a:cubicBezTo>
                  <a:lnTo>
                    <a:pt x="1401" y="6022"/>
                  </a:lnTo>
                  <a:lnTo>
                    <a:pt x="2069" y="7523"/>
                  </a:lnTo>
                  <a:cubicBezTo>
                    <a:pt x="2102" y="7556"/>
                    <a:pt x="2135" y="7623"/>
                    <a:pt x="2169" y="7656"/>
                  </a:cubicBezTo>
                  <a:cubicBezTo>
                    <a:pt x="2202" y="7673"/>
                    <a:pt x="2227" y="7681"/>
                    <a:pt x="2256" y="7681"/>
                  </a:cubicBezTo>
                  <a:cubicBezTo>
                    <a:pt x="2285" y="7681"/>
                    <a:pt x="2319" y="7673"/>
                    <a:pt x="2369" y="7656"/>
                  </a:cubicBezTo>
                  <a:lnTo>
                    <a:pt x="2836" y="7390"/>
                  </a:lnTo>
                  <a:cubicBezTo>
                    <a:pt x="2902" y="7356"/>
                    <a:pt x="2969" y="7289"/>
                    <a:pt x="3003" y="7189"/>
                  </a:cubicBezTo>
                  <a:cubicBezTo>
                    <a:pt x="3069" y="7123"/>
                    <a:pt x="3103" y="7023"/>
                    <a:pt x="3103" y="6956"/>
                  </a:cubicBezTo>
                  <a:lnTo>
                    <a:pt x="3803" y="4654"/>
                  </a:lnTo>
                  <a:lnTo>
                    <a:pt x="3803" y="8457"/>
                  </a:lnTo>
                  <a:cubicBezTo>
                    <a:pt x="3803" y="8524"/>
                    <a:pt x="3836" y="8590"/>
                    <a:pt x="3870" y="8624"/>
                  </a:cubicBezTo>
                  <a:cubicBezTo>
                    <a:pt x="3886" y="8640"/>
                    <a:pt x="3911" y="8649"/>
                    <a:pt x="3941" y="8649"/>
                  </a:cubicBezTo>
                  <a:cubicBezTo>
                    <a:pt x="3970" y="8649"/>
                    <a:pt x="4003" y="8640"/>
                    <a:pt x="4037" y="8624"/>
                  </a:cubicBezTo>
                  <a:lnTo>
                    <a:pt x="5004" y="8057"/>
                  </a:lnTo>
                  <a:cubicBezTo>
                    <a:pt x="5071" y="8023"/>
                    <a:pt x="5104" y="7957"/>
                    <a:pt x="5137" y="7890"/>
                  </a:cubicBezTo>
                  <a:cubicBezTo>
                    <a:pt x="5171" y="7823"/>
                    <a:pt x="5204" y="7723"/>
                    <a:pt x="5204" y="7656"/>
                  </a:cubicBezTo>
                  <a:lnTo>
                    <a:pt x="5204" y="218"/>
                  </a:lnTo>
                  <a:cubicBezTo>
                    <a:pt x="5204" y="151"/>
                    <a:pt x="5171" y="84"/>
                    <a:pt x="5137" y="51"/>
                  </a:cubicBezTo>
                  <a:cubicBezTo>
                    <a:pt x="5121" y="18"/>
                    <a:pt x="5096" y="1"/>
                    <a:pt x="507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915;p54"/>
            <p:cNvSpPr/>
            <p:nvPr/>
          </p:nvSpPr>
          <p:spPr>
            <a:xfrm>
              <a:off x="6105375" y="2044825"/>
              <a:ext cx="96750" cy="216225"/>
            </a:xfrm>
            <a:custGeom>
              <a:avLst/>
              <a:gdLst/>
              <a:ahLst/>
              <a:cxnLst/>
              <a:rect l="l" t="t" r="r" b="b"/>
              <a:pathLst>
                <a:path w="3870" h="8649" extrusionOk="0">
                  <a:moveTo>
                    <a:pt x="1234" y="0"/>
                  </a:moveTo>
                  <a:cubicBezTo>
                    <a:pt x="1209" y="0"/>
                    <a:pt x="1184" y="17"/>
                    <a:pt x="1168" y="50"/>
                  </a:cubicBezTo>
                  <a:lnTo>
                    <a:pt x="200" y="584"/>
                  </a:lnTo>
                  <a:cubicBezTo>
                    <a:pt x="134" y="651"/>
                    <a:pt x="100" y="684"/>
                    <a:pt x="67" y="784"/>
                  </a:cubicBezTo>
                  <a:cubicBezTo>
                    <a:pt x="33" y="851"/>
                    <a:pt x="0" y="951"/>
                    <a:pt x="0" y="1018"/>
                  </a:cubicBezTo>
                  <a:lnTo>
                    <a:pt x="0" y="8456"/>
                  </a:lnTo>
                  <a:cubicBezTo>
                    <a:pt x="0" y="8490"/>
                    <a:pt x="0" y="8557"/>
                    <a:pt x="67" y="8623"/>
                  </a:cubicBezTo>
                  <a:cubicBezTo>
                    <a:pt x="83" y="8640"/>
                    <a:pt x="108" y="8648"/>
                    <a:pt x="134" y="8648"/>
                  </a:cubicBezTo>
                  <a:cubicBezTo>
                    <a:pt x="159" y="8648"/>
                    <a:pt x="184" y="8640"/>
                    <a:pt x="200" y="8623"/>
                  </a:cubicBezTo>
                  <a:lnTo>
                    <a:pt x="3669" y="6622"/>
                  </a:lnTo>
                  <a:cubicBezTo>
                    <a:pt x="3736" y="6588"/>
                    <a:pt x="3769" y="6522"/>
                    <a:pt x="3803" y="6455"/>
                  </a:cubicBezTo>
                  <a:cubicBezTo>
                    <a:pt x="3836" y="6388"/>
                    <a:pt x="3870" y="6288"/>
                    <a:pt x="3870" y="6222"/>
                  </a:cubicBezTo>
                  <a:lnTo>
                    <a:pt x="3870" y="4987"/>
                  </a:lnTo>
                  <a:cubicBezTo>
                    <a:pt x="3870" y="4921"/>
                    <a:pt x="3836" y="4854"/>
                    <a:pt x="3803" y="4821"/>
                  </a:cubicBezTo>
                  <a:cubicBezTo>
                    <a:pt x="3786" y="4804"/>
                    <a:pt x="3761" y="4796"/>
                    <a:pt x="3736" y="4796"/>
                  </a:cubicBezTo>
                  <a:cubicBezTo>
                    <a:pt x="3711" y="4796"/>
                    <a:pt x="3686" y="4804"/>
                    <a:pt x="3669" y="4821"/>
                  </a:cubicBezTo>
                  <a:lnTo>
                    <a:pt x="1368" y="6121"/>
                  </a:lnTo>
                  <a:lnTo>
                    <a:pt x="1368" y="217"/>
                  </a:lnTo>
                  <a:cubicBezTo>
                    <a:pt x="1401" y="151"/>
                    <a:pt x="1368" y="84"/>
                    <a:pt x="1301" y="50"/>
                  </a:cubicBezTo>
                  <a:cubicBezTo>
                    <a:pt x="1284" y="17"/>
                    <a:pt x="1259" y="0"/>
                    <a:pt x="123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916;p54"/>
            <p:cNvSpPr/>
            <p:nvPr/>
          </p:nvSpPr>
          <p:spPr>
            <a:xfrm>
              <a:off x="5757625" y="2089450"/>
              <a:ext cx="1675" cy="2525"/>
            </a:xfrm>
            <a:custGeom>
              <a:avLst/>
              <a:gdLst/>
              <a:ahLst/>
              <a:cxnLst/>
              <a:rect l="l" t="t" r="r" b="b"/>
              <a:pathLst>
                <a:path w="67" h="101" extrusionOk="0">
                  <a:moveTo>
                    <a:pt x="0" y="100"/>
                  </a:moveTo>
                  <a:lnTo>
                    <a:pt x="0" y="100"/>
                  </a:lnTo>
                  <a:cubicBezTo>
                    <a:pt x="33" y="67"/>
                    <a:pt x="33" y="33"/>
                    <a:pt x="67" y="0"/>
                  </a:cubicBezTo>
                  <a:cubicBezTo>
                    <a:pt x="33" y="33"/>
                    <a:pt x="33" y="67"/>
                    <a:pt x="0" y="10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917;p54"/>
            <p:cNvSpPr/>
            <p:nvPr/>
          </p:nvSpPr>
          <p:spPr>
            <a:xfrm>
              <a:off x="5736775" y="2082775"/>
              <a:ext cx="21700" cy="547900"/>
            </a:xfrm>
            <a:custGeom>
              <a:avLst/>
              <a:gdLst/>
              <a:ahLst/>
              <a:cxnLst/>
              <a:rect l="l" t="t" r="r" b="b"/>
              <a:pathLst>
                <a:path w="868" h="21916" extrusionOk="0">
                  <a:moveTo>
                    <a:pt x="167" y="0"/>
                  </a:moveTo>
                  <a:cubicBezTo>
                    <a:pt x="67" y="134"/>
                    <a:pt x="34" y="267"/>
                    <a:pt x="0" y="434"/>
                  </a:cubicBezTo>
                  <a:lnTo>
                    <a:pt x="0" y="21215"/>
                  </a:lnTo>
                  <a:cubicBezTo>
                    <a:pt x="0" y="21315"/>
                    <a:pt x="34" y="21415"/>
                    <a:pt x="134" y="21482"/>
                  </a:cubicBezTo>
                  <a:lnTo>
                    <a:pt x="834" y="21916"/>
                  </a:lnTo>
                  <a:lnTo>
                    <a:pt x="867" y="21916"/>
                  </a:lnTo>
                  <a:cubicBezTo>
                    <a:pt x="767" y="21882"/>
                    <a:pt x="701" y="21782"/>
                    <a:pt x="701" y="21716"/>
                  </a:cubicBezTo>
                  <a:lnTo>
                    <a:pt x="701" y="867"/>
                  </a:lnTo>
                  <a:cubicBezTo>
                    <a:pt x="701" y="701"/>
                    <a:pt x="767" y="534"/>
                    <a:pt x="834" y="400"/>
                  </a:cubicBezTo>
                  <a:lnTo>
                    <a:pt x="1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918;p54"/>
            <p:cNvSpPr/>
            <p:nvPr/>
          </p:nvSpPr>
          <p:spPr>
            <a:xfrm>
              <a:off x="5853525" y="1690800"/>
              <a:ext cx="261025" cy="824375"/>
            </a:xfrm>
            <a:custGeom>
              <a:avLst/>
              <a:gdLst/>
              <a:ahLst/>
              <a:cxnLst/>
              <a:rect l="l" t="t" r="r" b="b"/>
              <a:pathLst>
                <a:path w="10441" h="32975" extrusionOk="0">
                  <a:moveTo>
                    <a:pt x="1162" y="0"/>
                  </a:moveTo>
                  <a:cubicBezTo>
                    <a:pt x="1130" y="0"/>
                    <a:pt x="1099" y="1"/>
                    <a:pt x="1068" y="1"/>
                  </a:cubicBezTo>
                  <a:cubicBezTo>
                    <a:pt x="0" y="1269"/>
                    <a:pt x="1134" y="5272"/>
                    <a:pt x="1835" y="7206"/>
                  </a:cubicBezTo>
                  <a:cubicBezTo>
                    <a:pt x="1835" y="7206"/>
                    <a:pt x="5071" y="15145"/>
                    <a:pt x="5671" y="17981"/>
                  </a:cubicBezTo>
                  <a:cubicBezTo>
                    <a:pt x="6205" y="20483"/>
                    <a:pt x="6805" y="23618"/>
                    <a:pt x="6772" y="25753"/>
                  </a:cubicBezTo>
                  <a:cubicBezTo>
                    <a:pt x="6772" y="26120"/>
                    <a:pt x="6605" y="26487"/>
                    <a:pt x="6371" y="26787"/>
                  </a:cubicBezTo>
                  <a:cubicBezTo>
                    <a:pt x="5671" y="27521"/>
                    <a:pt x="5671" y="28121"/>
                    <a:pt x="5204" y="28955"/>
                  </a:cubicBezTo>
                  <a:cubicBezTo>
                    <a:pt x="4870" y="29589"/>
                    <a:pt x="4470" y="29856"/>
                    <a:pt x="4604" y="29989"/>
                  </a:cubicBezTo>
                  <a:cubicBezTo>
                    <a:pt x="4765" y="30169"/>
                    <a:pt x="4986" y="30262"/>
                    <a:pt x="5206" y="30262"/>
                  </a:cubicBezTo>
                  <a:cubicBezTo>
                    <a:pt x="5395" y="30262"/>
                    <a:pt x="5584" y="30194"/>
                    <a:pt x="5738" y="30056"/>
                  </a:cubicBezTo>
                  <a:cubicBezTo>
                    <a:pt x="6071" y="29823"/>
                    <a:pt x="6338" y="29556"/>
                    <a:pt x="6605" y="29222"/>
                  </a:cubicBezTo>
                  <a:lnTo>
                    <a:pt x="6605" y="29222"/>
                  </a:lnTo>
                  <a:cubicBezTo>
                    <a:pt x="6505" y="30223"/>
                    <a:pt x="6271" y="31190"/>
                    <a:pt x="5904" y="32091"/>
                  </a:cubicBezTo>
                  <a:lnTo>
                    <a:pt x="5137" y="32525"/>
                  </a:lnTo>
                  <a:cubicBezTo>
                    <a:pt x="5137" y="32525"/>
                    <a:pt x="5269" y="32975"/>
                    <a:pt x="6122" y="32975"/>
                  </a:cubicBezTo>
                  <a:cubicBezTo>
                    <a:pt x="6407" y="32975"/>
                    <a:pt x="6772" y="32925"/>
                    <a:pt x="7239" y="32791"/>
                  </a:cubicBezTo>
                  <a:cubicBezTo>
                    <a:pt x="9307" y="32191"/>
                    <a:pt x="10074" y="31924"/>
                    <a:pt x="10308" y="28355"/>
                  </a:cubicBezTo>
                  <a:cubicBezTo>
                    <a:pt x="10408" y="27054"/>
                    <a:pt x="10441" y="25753"/>
                    <a:pt x="10341" y="24419"/>
                  </a:cubicBezTo>
                  <a:cubicBezTo>
                    <a:pt x="10041" y="21083"/>
                    <a:pt x="9807" y="18114"/>
                    <a:pt x="9307" y="16113"/>
                  </a:cubicBezTo>
                  <a:cubicBezTo>
                    <a:pt x="6330" y="3843"/>
                    <a:pt x="4764" y="0"/>
                    <a:pt x="116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919;p54"/>
            <p:cNvSpPr/>
            <p:nvPr/>
          </p:nvSpPr>
          <p:spPr>
            <a:xfrm>
              <a:off x="5842675" y="1664975"/>
              <a:ext cx="278550" cy="662125"/>
            </a:xfrm>
            <a:custGeom>
              <a:avLst/>
              <a:gdLst/>
              <a:ahLst/>
              <a:cxnLst/>
              <a:rect l="l" t="t" r="r" b="b"/>
              <a:pathLst>
                <a:path w="11142" h="26485" extrusionOk="0">
                  <a:moveTo>
                    <a:pt x="1402" y="0"/>
                  </a:moveTo>
                  <a:cubicBezTo>
                    <a:pt x="1" y="4270"/>
                    <a:pt x="2002" y="8773"/>
                    <a:pt x="2002" y="8773"/>
                  </a:cubicBezTo>
                  <a:cubicBezTo>
                    <a:pt x="2002" y="8773"/>
                    <a:pt x="4504" y="14911"/>
                    <a:pt x="5304" y="17746"/>
                  </a:cubicBezTo>
                  <a:cubicBezTo>
                    <a:pt x="6072" y="20582"/>
                    <a:pt x="6972" y="25919"/>
                    <a:pt x="6972" y="25919"/>
                  </a:cubicBezTo>
                  <a:cubicBezTo>
                    <a:pt x="7710" y="26349"/>
                    <a:pt x="8470" y="26485"/>
                    <a:pt x="9135" y="26485"/>
                  </a:cubicBezTo>
                  <a:cubicBezTo>
                    <a:pt x="10277" y="26485"/>
                    <a:pt x="11142" y="26086"/>
                    <a:pt x="11142" y="26086"/>
                  </a:cubicBezTo>
                  <a:cubicBezTo>
                    <a:pt x="11109" y="21282"/>
                    <a:pt x="10408" y="16545"/>
                    <a:pt x="9140" y="11942"/>
                  </a:cubicBezTo>
                  <a:cubicBezTo>
                    <a:pt x="7406" y="5804"/>
                    <a:pt x="7006" y="3770"/>
                    <a:pt x="5972" y="2202"/>
                  </a:cubicBezTo>
                  <a:cubicBezTo>
                    <a:pt x="5104" y="834"/>
                    <a:pt x="1402" y="0"/>
                    <a:pt x="14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920;p54"/>
            <p:cNvSpPr/>
            <p:nvPr/>
          </p:nvSpPr>
          <p:spPr>
            <a:xfrm>
              <a:off x="5685075" y="985325"/>
              <a:ext cx="67550" cy="142625"/>
            </a:xfrm>
            <a:custGeom>
              <a:avLst/>
              <a:gdLst/>
              <a:ahLst/>
              <a:cxnLst/>
              <a:rect l="l" t="t" r="r" b="b"/>
              <a:pathLst>
                <a:path w="2702" h="5705" extrusionOk="0">
                  <a:moveTo>
                    <a:pt x="200" y="0"/>
                  </a:moveTo>
                  <a:lnTo>
                    <a:pt x="200" y="1434"/>
                  </a:lnTo>
                  <a:lnTo>
                    <a:pt x="1001" y="3769"/>
                  </a:lnTo>
                  <a:lnTo>
                    <a:pt x="0" y="5704"/>
                  </a:lnTo>
                  <a:lnTo>
                    <a:pt x="1534" y="4804"/>
                  </a:lnTo>
                  <a:cubicBezTo>
                    <a:pt x="1568" y="4770"/>
                    <a:pt x="1601" y="4737"/>
                    <a:pt x="1601" y="4737"/>
                  </a:cubicBezTo>
                  <a:lnTo>
                    <a:pt x="2702" y="2869"/>
                  </a:lnTo>
                  <a:lnTo>
                    <a:pt x="2702" y="1434"/>
                  </a:lnTo>
                  <a:lnTo>
                    <a:pt x="200"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921;p54"/>
            <p:cNvSpPr/>
            <p:nvPr/>
          </p:nvSpPr>
          <p:spPr>
            <a:xfrm>
              <a:off x="5685075" y="985325"/>
              <a:ext cx="67550" cy="142625"/>
            </a:xfrm>
            <a:custGeom>
              <a:avLst/>
              <a:gdLst/>
              <a:ahLst/>
              <a:cxnLst/>
              <a:rect l="l" t="t" r="r" b="b"/>
              <a:pathLst>
                <a:path w="2702" h="5705" extrusionOk="0">
                  <a:moveTo>
                    <a:pt x="200" y="0"/>
                  </a:moveTo>
                  <a:lnTo>
                    <a:pt x="200" y="1434"/>
                  </a:lnTo>
                  <a:lnTo>
                    <a:pt x="1001" y="3769"/>
                  </a:lnTo>
                  <a:lnTo>
                    <a:pt x="0" y="5704"/>
                  </a:lnTo>
                  <a:lnTo>
                    <a:pt x="1534" y="4804"/>
                  </a:lnTo>
                  <a:cubicBezTo>
                    <a:pt x="1568" y="4770"/>
                    <a:pt x="1601" y="4737"/>
                    <a:pt x="1601" y="4737"/>
                  </a:cubicBezTo>
                  <a:lnTo>
                    <a:pt x="2702" y="2869"/>
                  </a:lnTo>
                  <a:lnTo>
                    <a:pt x="2702" y="1434"/>
                  </a:lnTo>
                  <a:lnTo>
                    <a:pt x="2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922;p54"/>
            <p:cNvSpPr/>
            <p:nvPr/>
          </p:nvSpPr>
          <p:spPr>
            <a:xfrm>
              <a:off x="5523275" y="552300"/>
              <a:ext cx="387800" cy="605875"/>
            </a:xfrm>
            <a:custGeom>
              <a:avLst/>
              <a:gdLst/>
              <a:ahLst/>
              <a:cxnLst/>
              <a:rect l="l" t="t" r="r" b="b"/>
              <a:pathLst>
                <a:path w="15512" h="24235" extrusionOk="0">
                  <a:moveTo>
                    <a:pt x="2119" y="0"/>
                  </a:moveTo>
                  <a:cubicBezTo>
                    <a:pt x="1860" y="0"/>
                    <a:pt x="1602" y="59"/>
                    <a:pt x="1368" y="175"/>
                  </a:cubicBezTo>
                  <a:lnTo>
                    <a:pt x="768" y="542"/>
                  </a:lnTo>
                  <a:cubicBezTo>
                    <a:pt x="334" y="809"/>
                    <a:pt x="34" y="1310"/>
                    <a:pt x="1" y="1843"/>
                  </a:cubicBezTo>
                  <a:lnTo>
                    <a:pt x="1" y="15887"/>
                  </a:lnTo>
                  <a:cubicBezTo>
                    <a:pt x="34" y="16387"/>
                    <a:pt x="334" y="16887"/>
                    <a:pt x="768" y="17188"/>
                  </a:cubicBezTo>
                  <a:lnTo>
                    <a:pt x="5104" y="19689"/>
                  </a:lnTo>
                  <a:lnTo>
                    <a:pt x="6239" y="22925"/>
                  </a:lnTo>
                  <a:cubicBezTo>
                    <a:pt x="6257" y="23000"/>
                    <a:pt x="6318" y="23043"/>
                    <a:pt x="6386" y="23043"/>
                  </a:cubicBezTo>
                  <a:cubicBezTo>
                    <a:pt x="6438" y="23043"/>
                    <a:pt x="6495" y="23017"/>
                    <a:pt x="6539" y="22958"/>
                  </a:cubicBezTo>
                  <a:lnTo>
                    <a:pt x="7606" y="21124"/>
                  </a:lnTo>
                  <a:lnTo>
                    <a:pt x="12643" y="24059"/>
                  </a:lnTo>
                  <a:cubicBezTo>
                    <a:pt x="12877" y="24176"/>
                    <a:pt x="13135" y="24234"/>
                    <a:pt x="13394" y="24234"/>
                  </a:cubicBezTo>
                  <a:cubicBezTo>
                    <a:pt x="13652" y="24234"/>
                    <a:pt x="13911" y="24176"/>
                    <a:pt x="14144" y="24059"/>
                  </a:cubicBezTo>
                  <a:lnTo>
                    <a:pt x="14778" y="23726"/>
                  </a:lnTo>
                  <a:cubicBezTo>
                    <a:pt x="15212" y="23425"/>
                    <a:pt x="15479" y="22925"/>
                    <a:pt x="15512" y="22391"/>
                  </a:cubicBezTo>
                  <a:lnTo>
                    <a:pt x="15512" y="8348"/>
                  </a:lnTo>
                  <a:cubicBezTo>
                    <a:pt x="15479" y="7814"/>
                    <a:pt x="15212" y="7347"/>
                    <a:pt x="14745" y="7047"/>
                  </a:cubicBezTo>
                  <a:lnTo>
                    <a:pt x="2869" y="175"/>
                  </a:lnTo>
                  <a:cubicBezTo>
                    <a:pt x="2636" y="59"/>
                    <a:pt x="2377" y="0"/>
                    <a:pt x="2119"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923;p54"/>
            <p:cNvSpPr/>
            <p:nvPr/>
          </p:nvSpPr>
          <p:spPr>
            <a:xfrm>
              <a:off x="5842675" y="742650"/>
              <a:ext cx="68400" cy="415475"/>
            </a:xfrm>
            <a:custGeom>
              <a:avLst/>
              <a:gdLst/>
              <a:ahLst/>
              <a:cxnLst/>
              <a:rect l="l" t="t" r="r" b="b"/>
              <a:pathLst>
                <a:path w="2736" h="16619" extrusionOk="0">
                  <a:moveTo>
                    <a:pt x="1" y="16512"/>
                  </a:moveTo>
                  <a:cubicBezTo>
                    <a:pt x="6" y="16514"/>
                    <a:pt x="11" y="16516"/>
                    <a:pt x="16" y="16517"/>
                  </a:cubicBezTo>
                  <a:lnTo>
                    <a:pt x="16" y="16517"/>
                  </a:lnTo>
                  <a:cubicBezTo>
                    <a:pt x="11" y="16515"/>
                    <a:pt x="6" y="16514"/>
                    <a:pt x="1" y="16512"/>
                  </a:cubicBezTo>
                  <a:close/>
                  <a:moveTo>
                    <a:pt x="2502" y="0"/>
                  </a:moveTo>
                  <a:lnTo>
                    <a:pt x="401" y="1201"/>
                  </a:lnTo>
                  <a:cubicBezTo>
                    <a:pt x="534" y="1434"/>
                    <a:pt x="601" y="1701"/>
                    <a:pt x="634" y="1935"/>
                  </a:cubicBezTo>
                  <a:lnTo>
                    <a:pt x="634" y="16012"/>
                  </a:lnTo>
                  <a:cubicBezTo>
                    <a:pt x="634" y="16356"/>
                    <a:pt x="466" y="16553"/>
                    <a:pt x="214" y="16553"/>
                  </a:cubicBezTo>
                  <a:cubicBezTo>
                    <a:pt x="152" y="16553"/>
                    <a:pt x="86" y="16541"/>
                    <a:pt x="16" y="16517"/>
                  </a:cubicBezTo>
                  <a:lnTo>
                    <a:pt x="16" y="16517"/>
                  </a:lnTo>
                  <a:cubicBezTo>
                    <a:pt x="212" y="16586"/>
                    <a:pt x="409" y="16619"/>
                    <a:pt x="603" y="16619"/>
                  </a:cubicBezTo>
                  <a:cubicBezTo>
                    <a:pt x="865" y="16619"/>
                    <a:pt x="1122" y="16559"/>
                    <a:pt x="1368" y="16445"/>
                  </a:cubicBezTo>
                  <a:lnTo>
                    <a:pt x="2002" y="16112"/>
                  </a:lnTo>
                  <a:cubicBezTo>
                    <a:pt x="2436" y="15811"/>
                    <a:pt x="2703" y="15311"/>
                    <a:pt x="2736" y="14777"/>
                  </a:cubicBezTo>
                  <a:lnTo>
                    <a:pt x="2736" y="734"/>
                  </a:lnTo>
                  <a:cubicBezTo>
                    <a:pt x="2736" y="467"/>
                    <a:pt x="2636" y="234"/>
                    <a:pt x="2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924;p54"/>
            <p:cNvSpPr/>
            <p:nvPr/>
          </p:nvSpPr>
          <p:spPr>
            <a:xfrm>
              <a:off x="5524125" y="552300"/>
              <a:ext cx="380275" cy="221225"/>
            </a:xfrm>
            <a:custGeom>
              <a:avLst/>
              <a:gdLst/>
              <a:ahLst/>
              <a:cxnLst/>
              <a:rect l="l" t="t" r="r" b="b"/>
              <a:pathLst>
                <a:path w="15211" h="8849" extrusionOk="0">
                  <a:moveTo>
                    <a:pt x="2085" y="0"/>
                  </a:moveTo>
                  <a:cubicBezTo>
                    <a:pt x="1826" y="0"/>
                    <a:pt x="1568" y="59"/>
                    <a:pt x="1334" y="175"/>
                  </a:cubicBezTo>
                  <a:lnTo>
                    <a:pt x="734" y="542"/>
                  </a:lnTo>
                  <a:cubicBezTo>
                    <a:pt x="334" y="776"/>
                    <a:pt x="100" y="1176"/>
                    <a:pt x="0" y="1610"/>
                  </a:cubicBezTo>
                  <a:cubicBezTo>
                    <a:pt x="68" y="1407"/>
                    <a:pt x="211" y="1296"/>
                    <a:pt x="410" y="1296"/>
                  </a:cubicBezTo>
                  <a:cubicBezTo>
                    <a:pt x="506" y="1296"/>
                    <a:pt x="614" y="1322"/>
                    <a:pt x="734" y="1376"/>
                  </a:cubicBezTo>
                  <a:lnTo>
                    <a:pt x="12609" y="8281"/>
                  </a:lnTo>
                  <a:cubicBezTo>
                    <a:pt x="12843" y="8415"/>
                    <a:pt x="13009" y="8615"/>
                    <a:pt x="13143" y="8848"/>
                  </a:cubicBezTo>
                  <a:lnTo>
                    <a:pt x="15211" y="7614"/>
                  </a:lnTo>
                  <a:cubicBezTo>
                    <a:pt x="15111" y="7381"/>
                    <a:pt x="14911" y="7214"/>
                    <a:pt x="14711" y="7080"/>
                  </a:cubicBezTo>
                  <a:lnTo>
                    <a:pt x="2835" y="175"/>
                  </a:lnTo>
                  <a:cubicBezTo>
                    <a:pt x="2602" y="59"/>
                    <a:pt x="2343" y="0"/>
                    <a:pt x="2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925;p54"/>
            <p:cNvSpPr/>
            <p:nvPr/>
          </p:nvSpPr>
          <p:spPr>
            <a:xfrm>
              <a:off x="5578325" y="724125"/>
              <a:ext cx="223525" cy="302225"/>
            </a:xfrm>
            <a:custGeom>
              <a:avLst/>
              <a:gdLst/>
              <a:ahLst/>
              <a:cxnLst/>
              <a:rect l="l" t="t" r="r" b="b"/>
              <a:pathLst>
                <a:path w="8941" h="12089" extrusionOk="0">
                  <a:moveTo>
                    <a:pt x="3703" y="3643"/>
                  </a:moveTo>
                  <a:cubicBezTo>
                    <a:pt x="4137" y="3677"/>
                    <a:pt x="4537" y="3877"/>
                    <a:pt x="4837" y="4177"/>
                  </a:cubicBezTo>
                  <a:cubicBezTo>
                    <a:pt x="5804" y="5044"/>
                    <a:pt x="6372" y="6579"/>
                    <a:pt x="6138" y="7613"/>
                  </a:cubicBezTo>
                  <a:cubicBezTo>
                    <a:pt x="6071" y="7980"/>
                    <a:pt x="5838" y="8280"/>
                    <a:pt x="5504" y="8413"/>
                  </a:cubicBezTo>
                  <a:cubicBezTo>
                    <a:pt x="5422" y="8441"/>
                    <a:pt x="5335" y="8454"/>
                    <a:pt x="5245" y="8454"/>
                  </a:cubicBezTo>
                  <a:cubicBezTo>
                    <a:pt x="4897" y="8454"/>
                    <a:pt x="4500" y="8257"/>
                    <a:pt x="4103" y="7913"/>
                  </a:cubicBezTo>
                  <a:cubicBezTo>
                    <a:pt x="3136" y="7046"/>
                    <a:pt x="2569" y="5511"/>
                    <a:pt x="2836" y="4477"/>
                  </a:cubicBezTo>
                  <a:cubicBezTo>
                    <a:pt x="2869" y="4110"/>
                    <a:pt x="3103" y="3810"/>
                    <a:pt x="3436" y="3710"/>
                  </a:cubicBezTo>
                  <a:cubicBezTo>
                    <a:pt x="3503" y="3677"/>
                    <a:pt x="3603" y="3643"/>
                    <a:pt x="3703" y="3643"/>
                  </a:cubicBezTo>
                  <a:close/>
                  <a:moveTo>
                    <a:pt x="3687" y="3369"/>
                  </a:moveTo>
                  <a:cubicBezTo>
                    <a:pt x="3577" y="3369"/>
                    <a:pt x="3471" y="3383"/>
                    <a:pt x="3369" y="3410"/>
                  </a:cubicBezTo>
                  <a:cubicBezTo>
                    <a:pt x="2936" y="3576"/>
                    <a:pt x="2602" y="3943"/>
                    <a:pt x="2535" y="4410"/>
                  </a:cubicBezTo>
                  <a:cubicBezTo>
                    <a:pt x="2269" y="5545"/>
                    <a:pt x="2869" y="7212"/>
                    <a:pt x="3903" y="8113"/>
                  </a:cubicBezTo>
                  <a:cubicBezTo>
                    <a:pt x="4237" y="8480"/>
                    <a:pt x="4737" y="8713"/>
                    <a:pt x="5237" y="8747"/>
                  </a:cubicBezTo>
                  <a:cubicBezTo>
                    <a:pt x="5337" y="8747"/>
                    <a:pt x="5471" y="8713"/>
                    <a:pt x="5571" y="8680"/>
                  </a:cubicBezTo>
                  <a:cubicBezTo>
                    <a:pt x="6005" y="8547"/>
                    <a:pt x="6338" y="8146"/>
                    <a:pt x="6405" y="7713"/>
                  </a:cubicBezTo>
                  <a:cubicBezTo>
                    <a:pt x="6672" y="6579"/>
                    <a:pt x="6071" y="4911"/>
                    <a:pt x="5037" y="3977"/>
                  </a:cubicBezTo>
                  <a:cubicBezTo>
                    <a:pt x="4611" y="3577"/>
                    <a:pt x="4122" y="3369"/>
                    <a:pt x="3687" y="3369"/>
                  </a:cubicBezTo>
                  <a:close/>
                  <a:moveTo>
                    <a:pt x="2721" y="299"/>
                  </a:moveTo>
                  <a:cubicBezTo>
                    <a:pt x="2792" y="299"/>
                    <a:pt x="2842" y="353"/>
                    <a:pt x="2869" y="408"/>
                  </a:cubicBezTo>
                  <a:lnTo>
                    <a:pt x="3403" y="1608"/>
                  </a:lnTo>
                  <a:cubicBezTo>
                    <a:pt x="3503" y="1775"/>
                    <a:pt x="3636" y="1909"/>
                    <a:pt x="3836" y="1975"/>
                  </a:cubicBezTo>
                  <a:cubicBezTo>
                    <a:pt x="3970" y="2009"/>
                    <a:pt x="4070" y="2075"/>
                    <a:pt x="4203" y="2142"/>
                  </a:cubicBezTo>
                  <a:cubicBezTo>
                    <a:pt x="4257" y="2169"/>
                    <a:pt x="4313" y="2181"/>
                    <a:pt x="4368" y="2181"/>
                  </a:cubicBezTo>
                  <a:cubicBezTo>
                    <a:pt x="4517" y="2181"/>
                    <a:pt x="4655" y="2088"/>
                    <a:pt x="4704" y="1942"/>
                  </a:cubicBezTo>
                  <a:lnTo>
                    <a:pt x="4971" y="1208"/>
                  </a:lnTo>
                  <a:lnTo>
                    <a:pt x="5004" y="1208"/>
                  </a:lnTo>
                  <a:lnTo>
                    <a:pt x="5905" y="2042"/>
                  </a:lnTo>
                  <a:cubicBezTo>
                    <a:pt x="6005" y="2109"/>
                    <a:pt x="6038" y="2209"/>
                    <a:pt x="6038" y="2309"/>
                  </a:cubicBezTo>
                  <a:lnTo>
                    <a:pt x="5905" y="3243"/>
                  </a:lnTo>
                  <a:cubicBezTo>
                    <a:pt x="5905" y="3443"/>
                    <a:pt x="5938" y="3643"/>
                    <a:pt x="6071" y="3810"/>
                  </a:cubicBezTo>
                  <a:cubicBezTo>
                    <a:pt x="6205" y="3977"/>
                    <a:pt x="6338" y="4177"/>
                    <a:pt x="6472" y="4410"/>
                  </a:cubicBezTo>
                  <a:cubicBezTo>
                    <a:pt x="6572" y="4577"/>
                    <a:pt x="6772" y="4677"/>
                    <a:pt x="6972" y="4711"/>
                  </a:cubicBezTo>
                  <a:lnTo>
                    <a:pt x="7606" y="4711"/>
                  </a:lnTo>
                  <a:cubicBezTo>
                    <a:pt x="7672" y="4711"/>
                    <a:pt x="7773" y="4777"/>
                    <a:pt x="7806" y="4844"/>
                  </a:cubicBezTo>
                  <a:lnTo>
                    <a:pt x="8306" y="6178"/>
                  </a:lnTo>
                  <a:cubicBezTo>
                    <a:pt x="8306" y="6212"/>
                    <a:pt x="8306" y="6245"/>
                    <a:pt x="8306" y="6278"/>
                  </a:cubicBezTo>
                  <a:cubicBezTo>
                    <a:pt x="8306" y="6312"/>
                    <a:pt x="8273" y="6312"/>
                    <a:pt x="8240" y="6312"/>
                  </a:cubicBezTo>
                  <a:lnTo>
                    <a:pt x="7739" y="6512"/>
                  </a:lnTo>
                  <a:cubicBezTo>
                    <a:pt x="7539" y="6579"/>
                    <a:pt x="7406" y="6779"/>
                    <a:pt x="7439" y="7012"/>
                  </a:cubicBezTo>
                  <a:cubicBezTo>
                    <a:pt x="7472" y="7212"/>
                    <a:pt x="7506" y="7413"/>
                    <a:pt x="7506" y="7613"/>
                  </a:cubicBezTo>
                  <a:cubicBezTo>
                    <a:pt x="7506" y="7813"/>
                    <a:pt x="7606" y="7980"/>
                    <a:pt x="7706" y="8146"/>
                  </a:cubicBezTo>
                  <a:lnTo>
                    <a:pt x="8540" y="8980"/>
                  </a:lnTo>
                  <a:cubicBezTo>
                    <a:pt x="8606" y="9047"/>
                    <a:pt x="8606" y="9180"/>
                    <a:pt x="8606" y="9281"/>
                  </a:cubicBezTo>
                  <a:lnTo>
                    <a:pt x="8373" y="10181"/>
                  </a:lnTo>
                  <a:lnTo>
                    <a:pt x="8373" y="10215"/>
                  </a:lnTo>
                  <a:lnTo>
                    <a:pt x="7539" y="9614"/>
                  </a:lnTo>
                  <a:cubicBezTo>
                    <a:pt x="7439" y="9547"/>
                    <a:pt x="7372" y="9547"/>
                    <a:pt x="7272" y="9547"/>
                  </a:cubicBezTo>
                  <a:cubicBezTo>
                    <a:pt x="7139" y="9547"/>
                    <a:pt x="7039" y="9614"/>
                    <a:pt x="6939" y="9714"/>
                  </a:cubicBezTo>
                  <a:cubicBezTo>
                    <a:pt x="6905" y="9748"/>
                    <a:pt x="6839" y="9814"/>
                    <a:pt x="6772" y="9881"/>
                  </a:cubicBezTo>
                  <a:cubicBezTo>
                    <a:pt x="6638" y="10014"/>
                    <a:pt x="6572" y="10215"/>
                    <a:pt x="6638" y="10415"/>
                  </a:cubicBezTo>
                  <a:lnTo>
                    <a:pt x="6972" y="11649"/>
                  </a:lnTo>
                  <a:cubicBezTo>
                    <a:pt x="7005" y="11649"/>
                    <a:pt x="7005" y="11682"/>
                    <a:pt x="6972" y="11682"/>
                  </a:cubicBezTo>
                  <a:cubicBezTo>
                    <a:pt x="6972" y="11716"/>
                    <a:pt x="6939" y="11716"/>
                    <a:pt x="6939" y="11716"/>
                  </a:cubicBezTo>
                  <a:lnTo>
                    <a:pt x="6271" y="11849"/>
                  </a:lnTo>
                  <a:cubicBezTo>
                    <a:pt x="6171" y="11849"/>
                    <a:pt x="6071" y="11782"/>
                    <a:pt x="6071" y="11682"/>
                  </a:cubicBezTo>
                  <a:lnTo>
                    <a:pt x="5538" y="10481"/>
                  </a:lnTo>
                  <a:cubicBezTo>
                    <a:pt x="5438" y="10315"/>
                    <a:pt x="5304" y="10181"/>
                    <a:pt x="5104" y="10081"/>
                  </a:cubicBezTo>
                  <a:cubicBezTo>
                    <a:pt x="4971" y="10048"/>
                    <a:pt x="4870" y="10014"/>
                    <a:pt x="4737" y="9948"/>
                  </a:cubicBezTo>
                  <a:cubicBezTo>
                    <a:pt x="4687" y="9931"/>
                    <a:pt x="4637" y="9923"/>
                    <a:pt x="4587" y="9923"/>
                  </a:cubicBezTo>
                  <a:cubicBezTo>
                    <a:pt x="4537" y="9923"/>
                    <a:pt x="4487" y="9931"/>
                    <a:pt x="4437" y="9948"/>
                  </a:cubicBezTo>
                  <a:cubicBezTo>
                    <a:pt x="4337" y="9981"/>
                    <a:pt x="4270" y="10081"/>
                    <a:pt x="4237" y="10148"/>
                  </a:cubicBezTo>
                  <a:lnTo>
                    <a:pt x="3970" y="10882"/>
                  </a:lnTo>
                  <a:cubicBezTo>
                    <a:pt x="3970" y="10898"/>
                    <a:pt x="3962" y="10907"/>
                    <a:pt x="3953" y="10907"/>
                  </a:cubicBezTo>
                  <a:cubicBezTo>
                    <a:pt x="3945" y="10907"/>
                    <a:pt x="3936" y="10898"/>
                    <a:pt x="3936" y="10882"/>
                  </a:cubicBezTo>
                  <a:lnTo>
                    <a:pt x="3036" y="10048"/>
                  </a:lnTo>
                  <a:cubicBezTo>
                    <a:pt x="2936" y="9981"/>
                    <a:pt x="2902" y="9881"/>
                    <a:pt x="2902" y="9781"/>
                  </a:cubicBezTo>
                  <a:lnTo>
                    <a:pt x="3036" y="8847"/>
                  </a:lnTo>
                  <a:cubicBezTo>
                    <a:pt x="3036" y="8647"/>
                    <a:pt x="3002" y="8447"/>
                    <a:pt x="2869" y="8280"/>
                  </a:cubicBezTo>
                  <a:cubicBezTo>
                    <a:pt x="2736" y="8113"/>
                    <a:pt x="2602" y="7913"/>
                    <a:pt x="2469" y="7679"/>
                  </a:cubicBezTo>
                  <a:cubicBezTo>
                    <a:pt x="2369" y="7513"/>
                    <a:pt x="2169" y="7413"/>
                    <a:pt x="1968" y="7379"/>
                  </a:cubicBezTo>
                  <a:lnTo>
                    <a:pt x="1335" y="7379"/>
                  </a:lnTo>
                  <a:cubicBezTo>
                    <a:pt x="1268" y="7379"/>
                    <a:pt x="1168" y="7312"/>
                    <a:pt x="1134" y="7246"/>
                  </a:cubicBezTo>
                  <a:lnTo>
                    <a:pt x="667" y="5911"/>
                  </a:lnTo>
                  <a:cubicBezTo>
                    <a:pt x="667" y="5911"/>
                    <a:pt x="667" y="5878"/>
                    <a:pt x="667" y="5845"/>
                  </a:cubicBezTo>
                  <a:cubicBezTo>
                    <a:pt x="701" y="5811"/>
                    <a:pt x="701" y="5811"/>
                    <a:pt x="734" y="5778"/>
                  </a:cubicBezTo>
                  <a:lnTo>
                    <a:pt x="1268" y="5611"/>
                  </a:lnTo>
                  <a:cubicBezTo>
                    <a:pt x="1435" y="5511"/>
                    <a:pt x="1568" y="5311"/>
                    <a:pt x="1535" y="5111"/>
                  </a:cubicBezTo>
                  <a:cubicBezTo>
                    <a:pt x="1501" y="4911"/>
                    <a:pt x="1501" y="4711"/>
                    <a:pt x="1468" y="4510"/>
                  </a:cubicBezTo>
                  <a:cubicBezTo>
                    <a:pt x="1468" y="4310"/>
                    <a:pt x="1368" y="4110"/>
                    <a:pt x="1268" y="3977"/>
                  </a:cubicBezTo>
                  <a:lnTo>
                    <a:pt x="467" y="3143"/>
                  </a:lnTo>
                  <a:cubicBezTo>
                    <a:pt x="367" y="3043"/>
                    <a:pt x="367" y="2943"/>
                    <a:pt x="367" y="2843"/>
                  </a:cubicBezTo>
                  <a:lnTo>
                    <a:pt x="601" y="1909"/>
                  </a:lnTo>
                  <a:cubicBezTo>
                    <a:pt x="601" y="1909"/>
                    <a:pt x="601" y="1909"/>
                    <a:pt x="601" y="1875"/>
                  </a:cubicBezTo>
                  <a:lnTo>
                    <a:pt x="1435" y="2509"/>
                  </a:lnTo>
                  <a:cubicBezTo>
                    <a:pt x="1514" y="2549"/>
                    <a:pt x="1598" y="2567"/>
                    <a:pt x="1679" y="2567"/>
                  </a:cubicBezTo>
                  <a:cubicBezTo>
                    <a:pt x="1803" y="2567"/>
                    <a:pt x="1921" y="2523"/>
                    <a:pt x="2002" y="2442"/>
                  </a:cubicBezTo>
                  <a:cubicBezTo>
                    <a:pt x="2035" y="2376"/>
                    <a:pt x="2102" y="2309"/>
                    <a:pt x="2169" y="2242"/>
                  </a:cubicBezTo>
                  <a:cubicBezTo>
                    <a:pt x="2302" y="2109"/>
                    <a:pt x="2369" y="1909"/>
                    <a:pt x="2335" y="1708"/>
                  </a:cubicBezTo>
                  <a:lnTo>
                    <a:pt x="1968" y="508"/>
                  </a:lnTo>
                  <a:cubicBezTo>
                    <a:pt x="1968" y="474"/>
                    <a:pt x="1968" y="441"/>
                    <a:pt x="1968" y="441"/>
                  </a:cubicBezTo>
                  <a:cubicBezTo>
                    <a:pt x="2002" y="408"/>
                    <a:pt x="2002" y="408"/>
                    <a:pt x="2035" y="408"/>
                  </a:cubicBezTo>
                  <a:lnTo>
                    <a:pt x="2669" y="307"/>
                  </a:lnTo>
                  <a:cubicBezTo>
                    <a:pt x="2687" y="301"/>
                    <a:pt x="2705" y="299"/>
                    <a:pt x="2721" y="299"/>
                  </a:cubicBezTo>
                  <a:close/>
                  <a:moveTo>
                    <a:pt x="2680" y="1"/>
                  </a:moveTo>
                  <a:cubicBezTo>
                    <a:pt x="2654" y="1"/>
                    <a:pt x="2628" y="3"/>
                    <a:pt x="2602" y="7"/>
                  </a:cubicBezTo>
                  <a:lnTo>
                    <a:pt x="1968" y="107"/>
                  </a:lnTo>
                  <a:cubicBezTo>
                    <a:pt x="1835" y="107"/>
                    <a:pt x="1768" y="174"/>
                    <a:pt x="1702" y="274"/>
                  </a:cubicBezTo>
                  <a:cubicBezTo>
                    <a:pt x="1635" y="374"/>
                    <a:pt x="1635" y="474"/>
                    <a:pt x="1668" y="574"/>
                  </a:cubicBezTo>
                  <a:lnTo>
                    <a:pt x="2035" y="1775"/>
                  </a:lnTo>
                  <a:cubicBezTo>
                    <a:pt x="2035" y="1875"/>
                    <a:pt x="2002" y="1975"/>
                    <a:pt x="1935" y="2042"/>
                  </a:cubicBezTo>
                  <a:cubicBezTo>
                    <a:pt x="1868" y="2109"/>
                    <a:pt x="1802" y="2175"/>
                    <a:pt x="1735" y="2242"/>
                  </a:cubicBezTo>
                  <a:cubicBezTo>
                    <a:pt x="1711" y="2266"/>
                    <a:pt x="1671" y="2289"/>
                    <a:pt x="1638" y="2289"/>
                  </a:cubicBezTo>
                  <a:cubicBezTo>
                    <a:pt x="1624" y="2289"/>
                    <a:pt x="1611" y="2285"/>
                    <a:pt x="1601" y="2276"/>
                  </a:cubicBezTo>
                  <a:lnTo>
                    <a:pt x="768" y="1642"/>
                  </a:lnTo>
                  <a:cubicBezTo>
                    <a:pt x="709" y="1603"/>
                    <a:pt x="650" y="1586"/>
                    <a:pt x="592" y="1586"/>
                  </a:cubicBezTo>
                  <a:cubicBezTo>
                    <a:pt x="550" y="1586"/>
                    <a:pt x="509" y="1595"/>
                    <a:pt x="467" y="1608"/>
                  </a:cubicBezTo>
                  <a:cubicBezTo>
                    <a:pt x="367" y="1642"/>
                    <a:pt x="301" y="1708"/>
                    <a:pt x="267" y="1809"/>
                  </a:cubicBezTo>
                  <a:lnTo>
                    <a:pt x="67" y="2743"/>
                  </a:lnTo>
                  <a:cubicBezTo>
                    <a:pt x="0" y="2943"/>
                    <a:pt x="67" y="3143"/>
                    <a:pt x="200" y="3310"/>
                  </a:cubicBezTo>
                  <a:lnTo>
                    <a:pt x="1001" y="4144"/>
                  </a:lnTo>
                  <a:cubicBezTo>
                    <a:pt x="1101" y="4244"/>
                    <a:pt x="1134" y="4344"/>
                    <a:pt x="1168" y="4477"/>
                  </a:cubicBezTo>
                  <a:cubicBezTo>
                    <a:pt x="1168" y="4711"/>
                    <a:pt x="1201" y="4911"/>
                    <a:pt x="1235" y="5144"/>
                  </a:cubicBezTo>
                  <a:cubicBezTo>
                    <a:pt x="1235" y="5211"/>
                    <a:pt x="1201" y="5278"/>
                    <a:pt x="1134" y="5311"/>
                  </a:cubicBezTo>
                  <a:lnTo>
                    <a:pt x="601" y="5478"/>
                  </a:lnTo>
                  <a:cubicBezTo>
                    <a:pt x="401" y="5545"/>
                    <a:pt x="301" y="5778"/>
                    <a:pt x="367" y="6012"/>
                  </a:cubicBezTo>
                  <a:lnTo>
                    <a:pt x="834" y="7346"/>
                  </a:lnTo>
                  <a:cubicBezTo>
                    <a:pt x="934" y="7546"/>
                    <a:pt x="1101" y="7679"/>
                    <a:pt x="1335" y="7713"/>
                  </a:cubicBezTo>
                  <a:lnTo>
                    <a:pt x="1935" y="7713"/>
                  </a:lnTo>
                  <a:cubicBezTo>
                    <a:pt x="2035" y="7713"/>
                    <a:pt x="2135" y="7779"/>
                    <a:pt x="2202" y="7846"/>
                  </a:cubicBezTo>
                  <a:cubicBezTo>
                    <a:pt x="2335" y="8080"/>
                    <a:pt x="2469" y="8280"/>
                    <a:pt x="2602" y="8480"/>
                  </a:cubicBezTo>
                  <a:cubicBezTo>
                    <a:pt x="2702" y="8580"/>
                    <a:pt x="2736" y="8713"/>
                    <a:pt x="2702" y="8847"/>
                  </a:cubicBezTo>
                  <a:lnTo>
                    <a:pt x="2602" y="9748"/>
                  </a:lnTo>
                  <a:cubicBezTo>
                    <a:pt x="2569" y="9948"/>
                    <a:pt x="2636" y="10148"/>
                    <a:pt x="2802" y="10281"/>
                  </a:cubicBezTo>
                  <a:lnTo>
                    <a:pt x="3703" y="11115"/>
                  </a:lnTo>
                  <a:cubicBezTo>
                    <a:pt x="3768" y="11180"/>
                    <a:pt x="3848" y="11210"/>
                    <a:pt x="3928" y="11210"/>
                  </a:cubicBezTo>
                  <a:cubicBezTo>
                    <a:pt x="4052" y="11210"/>
                    <a:pt x="4176" y="11137"/>
                    <a:pt x="4237" y="11015"/>
                  </a:cubicBezTo>
                  <a:lnTo>
                    <a:pt x="4504" y="10281"/>
                  </a:lnTo>
                  <a:cubicBezTo>
                    <a:pt x="4504" y="10281"/>
                    <a:pt x="4504" y="10248"/>
                    <a:pt x="4537" y="10248"/>
                  </a:cubicBezTo>
                  <a:lnTo>
                    <a:pt x="4604" y="10248"/>
                  </a:lnTo>
                  <a:cubicBezTo>
                    <a:pt x="4737" y="10315"/>
                    <a:pt x="4870" y="10381"/>
                    <a:pt x="5037" y="10415"/>
                  </a:cubicBezTo>
                  <a:cubicBezTo>
                    <a:pt x="5137" y="10448"/>
                    <a:pt x="5237" y="10548"/>
                    <a:pt x="5271" y="10648"/>
                  </a:cubicBezTo>
                  <a:lnTo>
                    <a:pt x="5804" y="11849"/>
                  </a:lnTo>
                  <a:cubicBezTo>
                    <a:pt x="5892" y="11994"/>
                    <a:pt x="6029" y="12089"/>
                    <a:pt x="6196" y="12089"/>
                  </a:cubicBezTo>
                  <a:cubicBezTo>
                    <a:pt x="6220" y="12089"/>
                    <a:pt x="6246" y="12087"/>
                    <a:pt x="6271" y="12083"/>
                  </a:cubicBezTo>
                  <a:lnTo>
                    <a:pt x="6338" y="12083"/>
                  </a:lnTo>
                  <a:lnTo>
                    <a:pt x="6972" y="11982"/>
                  </a:lnTo>
                  <a:cubicBezTo>
                    <a:pt x="7072" y="11982"/>
                    <a:pt x="7172" y="11916"/>
                    <a:pt x="7239" y="11816"/>
                  </a:cubicBezTo>
                  <a:cubicBezTo>
                    <a:pt x="7306" y="11749"/>
                    <a:pt x="7306" y="11616"/>
                    <a:pt x="7272" y="11515"/>
                  </a:cubicBezTo>
                  <a:lnTo>
                    <a:pt x="6905" y="10315"/>
                  </a:lnTo>
                  <a:cubicBezTo>
                    <a:pt x="6905" y="10215"/>
                    <a:pt x="6939" y="10114"/>
                    <a:pt x="7005" y="10048"/>
                  </a:cubicBezTo>
                  <a:cubicBezTo>
                    <a:pt x="7072" y="10014"/>
                    <a:pt x="7139" y="9948"/>
                    <a:pt x="7205" y="9848"/>
                  </a:cubicBezTo>
                  <a:cubicBezTo>
                    <a:pt x="7229" y="9824"/>
                    <a:pt x="7269" y="9800"/>
                    <a:pt x="7303" y="9800"/>
                  </a:cubicBezTo>
                  <a:cubicBezTo>
                    <a:pt x="7317" y="9800"/>
                    <a:pt x="7329" y="9805"/>
                    <a:pt x="7339" y="9814"/>
                  </a:cubicBezTo>
                  <a:lnTo>
                    <a:pt x="8173" y="10448"/>
                  </a:lnTo>
                  <a:cubicBezTo>
                    <a:pt x="8242" y="10494"/>
                    <a:pt x="8318" y="10516"/>
                    <a:pt x="8390" y="10516"/>
                  </a:cubicBezTo>
                  <a:cubicBezTo>
                    <a:pt x="8529" y="10516"/>
                    <a:pt x="8651" y="10435"/>
                    <a:pt x="8673" y="10281"/>
                  </a:cubicBezTo>
                  <a:lnTo>
                    <a:pt x="8907" y="9347"/>
                  </a:lnTo>
                  <a:cubicBezTo>
                    <a:pt x="8940" y="9147"/>
                    <a:pt x="8873" y="8947"/>
                    <a:pt x="8740" y="8780"/>
                  </a:cubicBezTo>
                  <a:lnTo>
                    <a:pt x="7939" y="7946"/>
                  </a:lnTo>
                  <a:cubicBezTo>
                    <a:pt x="7873" y="7846"/>
                    <a:pt x="7806" y="7746"/>
                    <a:pt x="7806" y="7613"/>
                  </a:cubicBezTo>
                  <a:cubicBezTo>
                    <a:pt x="7773" y="7379"/>
                    <a:pt x="7773" y="7179"/>
                    <a:pt x="7739" y="6979"/>
                  </a:cubicBezTo>
                  <a:cubicBezTo>
                    <a:pt x="7739" y="6879"/>
                    <a:pt x="7773" y="6812"/>
                    <a:pt x="7839" y="6779"/>
                  </a:cubicBezTo>
                  <a:lnTo>
                    <a:pt x="8340" y="6612"/>
                  </a:lnTo>
                  <a:cubicBezTo>
                    <a:pt x="8440" y="6579"/>
                    <a:pt x="8540" y="6512"/>
                    <a:pt x="8573" y="6412"/>
                  </a:cubicBezTo>
                  <a:cubicBezTo>
                    <a:pt x="8606" y="6312"/>
                    <a:pt x="8606" y="6212"/>
                    <a:pt x="8573" y="6112"/>
                  </a:cubicBezTo>
                  <a:lnTo>
                    <a:pt x="8073" y="4744"/>
                  </a:lnTo>
                  <a:cubicBezTo>
                    <a:pt x="8006" y="4544"/>
                    <a:pt x="7806" y="4410"/>
                    <a:pt x="7606" y="4410"/>
                  </a:cubicBezTo>
                  <a:lnTo>
                    <a:pt x="6972" y="4410"/>
                  </a:lnTo>
                  <a:cubicBezTo>
                    <a:pt x="6872" y="4410"/>
                    <a:pt x="6772" y="4344"/>
                    <a:pt x="6705" y="4277"/>
                  </a:cubicBezTo>
                  <a:cubicBezTo>
                    <a:pt x="6572" y="4043"/>
                    <a:pt x="6438" y="3843"/>
                    <a:pt x="6305" y="3643"/>
                  </a:cubicBezTo>
                  <a:cubicBezTo>
                    <a:pt x="6238" y="3510"/>
                    <a:pt x="6205" y="3410"/>
                    <a:pt x="6205" y="3276"/>
                  </a:cubicBezTo>
                  <a:lnTo>
                    <a:pt x="6338" y="2376"/>
                  </a:lnTo>
                  <a:cubicBezTo>
                    <a:pt x="6338" y="2175"/>
                    <a:pt x="6271" y="1942"/>
                    <a:pt x="6138" y="1809"/>
                  </a:cubicBezTo>
                  <a:lnTo>
                    <a:pt x="5204" y="975"/>
                  </a:lnTo>
                  <a:cubicBezTo>
                    <a:pt x="5155" y="926"/>
                    <a:pt x="5089" y="895"/>
                    <a:pt x="5004" y="895"/>
                  </a:cubicBezTo>
                  <a:cubicBezTo>
                    <a:pt x="4973" y="895"/>
                    <a:pt x="4940" y="899"/>
                    <a:pt x="4904" y="908"/>
                  </a:cubicBezTo>
                  <a:cubicBezTo>
                    <a:pt x="4804" y="908"/>
                    <a:pt x="4737" y="1008"/>
                    <a:pt x="4704" y="1108"/>
                  </a:cubicBezTo>
                  <a:lnTo>
                    <a:pt x="4437" y="1809"/>
                  </a:lnTo>
                  <a:cubicBezTo>
                    <a:pt x="4437" y="1842"/>
                    <a:pt x="4403" y="1842"/>
                    <a:pt x="4403" y="1875"/>
                  </a:cubicBezTo>
                  <a:lnTo>
                    <a:pt x="4303" y="1875"/>
                  </a:lnTo>
                  <a:cubicBezTo>
                    <a:pt x="4170" y="1809"/>
                    <a:pt x="4037" y="1742"/>
                    <a:pt x="3903" y="1708"/>
                  </a:cubicBezTo>
                  <a:cubicBezTo>
                    <a:pt x="3803" y="1642"/>
                    <a:pt x="3703" y="1575"/>
                    <a:pt x="3636" y="1475"/>
                  </a:cubicBezTo>
                  <a:lnTo>
                    <a:pt x="3103" y="274"/>
                  </a:lnTo>
                  <a:cubicBezTo>
                    <a:pt x="3044" y="99"/>
                    <a:pt x="2859" y="1"/>
                    <a:pt x="268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ZoneTexte 796"/>
          <p:cNvSpPr txBox="1"/>
          <p:nvPr/>
        </p:nvSpPr>
        <p:spPr>
          <a:xfrm>
            <a:off x="5196115" y="1651319"/>
            <a:ext cx="6995885" cy="400110"/>
          </a:xfrm>
          <a:prstGeom prst="rect">
            <a:avLst/>
          </a:prstGeom>
          <a:noFill/>
        </p:spPr>
        <p:txBody>
          <a:bodyPr wrap="square" rtlCol="0">
            <a:spAutoFit/>
          </a:bodyPr>
          <a:lstStyle/>
          <a:p>
            <a:r>
              <a:rPr lang="ar-SA" sz="2000" b="1" dirty="0">
                <a:solidFill>
                  <a:schemeClr val="bg1"/>
                </a:solidFill>
                <a:latin typeface="bahej"/>
                <a:ea typeface="Times New Roman" panose="02020603050405020304" pitchFamily="18" charset="0"/>
              </a:rPr>
              <a:t>أحد أهم مميزات شركة بي إم دبليو هو شعارها الذي يتميز بالسهولة والجمال</a:t>
            </a:r>
            <a:endParaRPr lang="fr-FR" sz="2000" dirty="0"/>
          </a:p>
        </p:txBody>
      </p:sp>
      <p:sp>
        <p:nvSpPr>
          <p:cNvPr id="798" name="ZoneTexte 797"/>
          <p:cNvSpPr txBox="1"/>
          <p:nvPr/>
        </p:nvSpPr>
        <p:spPr>
          <a:xfrm>
            <a:off x="5123543" y="2462159"/>
            <a:ext cx="6357257" cy="400110"/>
          </a:xfrm>
          <a:prstGeom prst="rect">
            <a:avLst/>
          </a:prstGeom>
          <a:noFill/>
          <a:ln w="12700">
            <a:noFill/>
          </a:ln>
        </p:spPr>
        <p:txBody>
          <a:bodyPr wrap="square" rtlCol="0">
            <a:spAutoFit/>
          </a:bodyPr>
          <a:lstStyle/>
          <a:p>
            <a:pPr algn="ctr">
              <a:spcBef>
                <a:spcPts val="480"/>
              </a:spcBef>
              <a:spcAft>
                <a:spcPts val="600"/>
              </a:spcAft>
            </a:pPr>
            <a:r>
              <a:rPr lang="fr-FR" sz="2000" b="1" dirty="0">
                <a:solidFill>
                  <a:schemeClr val="bg1"/>
                </a:solidFill>
                <a:latin typeface="bahej"/>
                <a:ea typeface="Times New Roman" panose="02020603050405020304" pitchFamily="18" charset="0"/>
              </a:rPr>
              <a:t>B M W</a:t>
            </a:r>
            <a:r>
              <a:rPr lang="ar-DZ" sz="2000" b="1" dirty="0">
                <a:solidFill>
                  <a:schemeClr val="bg1"/>
                </a:solidFill>
                <a:latin typeface="bahej"/>
                <a:ea typeface="Times New Roman" panose="02020603050405020304" pitchFamily="18" charset="0"/>
              </a:rPr>
              <a:t>- يتكون شعار الشركة من حلقة سوداء تحتوي على الاحرف</a:t>
            </a:r>
            <a:endParaRPr lang="fr-FR" sz="2000" b="1" dirty="0">
              <a:solidFill>
                <a:schemeClr val="bg1"/>
              </a:solidFill>
              <a:latin typeface="Times New Roman" panose="02020603050405020304" pitchFamily="18" charset="0"/>
              <a:ea typeface="Times New Roman" panose="02020603050405020304" pitchFamily="18" charset="0"/>
            </a:endParaRPr>
          </a:p>
        </p:txBody>
      </p:sp>
      <p:sp>
        <p:nvSpPr>
          <p:cNvPr id="799" name="ZoneTexte 798"/>
          <p:cNvSpPr txBox="1"/>
          <p:nvPr/>
        </p:nvSpPr>
        <p:spPr>
          <a:xfrm>
            <a:off x="2204978" y="3505671"/>
            <a:ext cx="8040915" cy="1525161"/>
          </a:xfrm>
          <a:prstGeom prst="rect">
            <a:avLst/>
          </a:prstGeom>
          <a:noFill/>
          <a:ln w="12700">
            <a:noFill/>
          </a:ln>
        </p:spPr>
        <p:txBody>
          <a:bodyPr wrap="square" rtlCol="0">
            <a:spAutoFit/>
          </a:bodyPr>
          <a:lstStyle/>
          <a:p>
            <a:pPr algn="ctr">
              <a:lnSpc>
                <a:spcPct val="150000"/>
              </a:lnSpc>
              <a:spcBef>
                <a:spcPts val="480"/>
              </a:spcBef>
              <a:spcAft>
                <a:spcPts val="600"/>
              </a:spcAft>
            </a:pPr>
            <a:r>
              <a:rPr lang="ar-DZ" sz="1600" b="1" dirty="0">
                <a:solidFill>
                  <a:schemeClr val="bg1"/>
                </a:solidFill>
                <a:latin typeface="bahej"/>
                <a:ea typeface="Times New Roman" panose="02020603050405020304" pitchFamily="18" charset="0"/>
              </a:rPr>
              <a:t>-وبدل ان </a:t>
            </a:r>
            <a:r>
              <a:rPr lang="ar-DZ" sz="1600" b="1" dirty="0" err="1">
                <a:solidFill>
                  <a:schemeClr val="bg1"/>
                </a:solidFill>
                <a:latin typeface="bahej"/>
                <a:ea typeface="Times New Roman" panose="02020603050405020304" pitchFamily="18" charset="0"/>
              </a:rPr>
              <a:t>يتوسطها</a:t>
            </a:r>
            <a:r>
              <a:rPr lang="ar-DZ" sz="1600" b="1" dirty="0">
                <a:solidFill>
                  <a:schemeClr val="bg1"/>
                </a:solidFill>
                <a:latin typeface="bahej"/>
                <a:ea typeface="Times New Roman" panose="02020603050405020304" pitchFamily="18" charset="0"/>
              </a:rPr>
              <a:t> الحصان الذي يرمز لمقاطعة </a:t>
            </a:r>
            <a:r>
              <a:rPr lang="ar-DZ" sz="1600" b="1" dirty="0" err="1">
                <a:solidFill>
                  <a:schemeClr val="bg1"/>
                </a:solidFill>
                <a:latin typeface="bahej"/>
                <a:ea typeface="Times New Roman" panose="02020603050405020304" pitchFamily="18" charset="0"/>
              </a:rPr>
              <a:t>بافاريا</a:t>
            </a:r>
            <a:r>
              <a:rPr lang="ar-DZ" sz="1600" b="1" dirty="0">
                <a:solidFill>
                  <a:schemeClr val="bg1"/>
                </a:solidFill>
                <a:latin typeface="bahej"/>
                <a:ea typeface="Times New Roman" panose="02020603050405020304" pitchFamily="18" charset="0"/>
              </a:rPr>
              <a:t> توسطها دائرة مقسمة الى اربع اقسام ملونة </a:t>
            </a:r>
            <a:r>
              <a:rPr lang="ar-DZ" sz="1600" b="1" dirty="0" err="1">
                <a:solidFill>
                  <a:schemeClr val="bg1"/>
                </a:solidFill>
                <a:latin typeface="bahej"/>
                <a:ea typeface="Times New Roman" panose="02020603050405020304" pitchFamily="18" charset="0"/>
              </a:rPr>
              <a:t>بالازرق</a:t>
            </a:r>
            <a:r>
              <a:rPr lang="ar-DZ" sz="1600" b="1" dirty="0">
                <a:solidFill>
                  <a:schemeClr val="bg1"/>
                </a:solidFill>
                <a:latin typeface="bahej"/>
                <a:ea typeface="Times New Roman" panose="02020603050405020304" pitchFamily="18" charset="0"/>
              </a:rPr>
              <a:t> و الأبيض و هي علم مقاطعة </a:t>
            </a:r>
            <a:r>
              <a:rPr lang="ar-DZ" sz="1600" b="1" dirty="0" err="1">
                <a:solidFill>
                  <a:schemeClr val="bg1"/>
                </a:solidFill>
                <a:latin typeface="bahej"/>
                <a:ea typeface="Times New Roman" panose="02020603050405020304" pitchFamily="18" charset="0"/>
              </a:rPr>
              <a:t>بافاريا</a:t>
            </a:r>
            <a:r>
              <a:rPr lang="ar-DZ" sz="1600" b="1" dirty="0">
                <a:solidFill>
                  <a:schemeClr val="bg1"/>
                </a:solidFill>
                <a:latin typeface="bahej"/>
                <a:ea typeface="Times New Roman" panose="02020603050405020304" pitchFamily="18" charset="0"/>
              </a:rPr>
              <a:t> و ذلك بسبب منع الشركات الخاصة من استخدام شعار المدينة او الولاية في ذلك الوقت فمثلا قامت بعض الشركات الخاصة بتغيير ترتيب الألوان من الأبيض و الزرق الى الأزرق و الأبيض . عام 1923 ظهر شعار بي ام دابليو على اول منتجاتها و هي دراجة نارية.</a:t>
            </a:r>
            <a:endParaRPr lang="fr-FR" sz="1600" b="1" dirty="0">
              <a:solidFill>
                <a:schemeClr val="bg1"/>
              </a:solidFill>
              <a:latin typeface="Times New Roman" panose="02020603050405020304" pitchFamily="18" charset="0"/>
              <a:ea typeface="Times New Roman" panose="02020603050405020304" pitchFamily="18" charset="0"/>
            </a:endParaRPr>
          </a:p>
        </p:txBody>
      </p:sp>
      <p:sp>
        <p:nvSpPr>
          <p:cNvPr id="801" name="ZoneTexte 800"/>
          <p:cNvSpPr txBox="1"/>
          <p:nvPr/>
        </p:nvSpPr>
        <p:spPr>
          <a:xfrm>
            <a:off x="3759200" y="5299303"/>
            <a:ext cx="7968342" cy="1200329"/>
          </a:xfrm>
          <a:prstGeom prst="rect">
            <a:avLst/>
          </a:prstGeom>
          <a:noFill/>
          <a:ln>
            <a:noFill/>
          </a:ln>
        </p:spPr>
        <p:txBody>
          <a:bodyPr wrap="square" rtlCol="0">
            <a:spAutoFit/>
          </a:bodyPr>
          <a:lstStyle/>
          <a:p>
            <a:pPr algn="ctr">
              <a:lnSpc>
                <a:spcPct val="150000"/>
              </a:lnSpc>
            </a:pPr>
            <a:r>
              <a:rPr lang="ar-DZ" sz="1600" b="1" dirty="0">
                <a:solidFill>
                  <a:schemeClr val="bg1"/>
                </a:solidFill>
                <a:latin typeface="bahej"/>
                <a:ea typeface="Calibri" panose="020F0502020204030204" pitchFamily="34" charset="0"/>
              </a:rPr>
              <a:t>-غالبا ما يعتقد ان اصل الشعار هو صورة لحركة مروحية طائرة مع شفرات بيضاء تقطع السماء الزرقاء. و مع ذلك تم استخدام هذه الصورة </a:t>
            </a:r>
            <a:r>
              <a:rPr lang="ar-DZ" sz="1600" b="1" dirty="0">
                <a:solidFill>
                  <a:schemeClr val="bg1"/>
                </a:solidFill>
                <a:latin typeface="bahej"/>
                <a:ea typeface="Calibri" panose="020F0502020204030204" pitchFamily="34" charset="0"/>
                <a:cs typeface="Times New Roman" panose="02020603050405020304" pitchFamily="18" charset="0"/>
              </a:rPr>
              <a:t>لأول</a:t>
            </a:r>
            <a:r>
              <a:rPr lang="ar-DZ" sz="1600" b="1" dirty="0">
                <a:solidFill>
                  <a:schemeClr val="bg1"/>
                </a:solidFill>
                <a:latin typeface="bahej"/>
                <a:ea typeface="Calibri" panose="020F0502020204030204" pitchFamily="34" charset="0"/>
              </a:rPr>
              <a:t> مرة في اعلان بي ام دابليو في عام 1929 </a:t>
            </a:r>
            <a:r>
              <a:rPr lang="ar-DZ" sz="1600" b="1" dirty="0">
                <a:solidFill>
                  <a:schemeClr val="bg1"/>
                </a:solidFill>
                <a:latin typeface="bahej"/>
                <a:ea typeface="Calibri" panose="020F0502020204030204" pitchFamily="34" charset="0"/>
                <a:cs typeface="Times New Roman" panose="02020603050405020304" pitchFamily="18" charset="0"/>
              </a:rPr>
              <a:t>أي</a:t>
            </a:r>
            <a:r>
              <a:rPr lang="ar-DZ" sz="1600" b="1" dirty="0">
                <a:solidFill>
                  <a:schemeClr val="bg1"/>
                </a:solidFill>
                <a:latin typeface="bahej"/>
                <a:ea typeface="Calibri" panose="020F0502020204030204" pitchFamily="34" charset="0"/>
              </a:rPr>
              <a:t> بعد مرور اثني عشر عاما على انشاء الشعار و هذا ليس اصل الشعار نفسه.</a:t>
            </a:r>
            <a:endParaRPr lang="fr-FR" sz="1600" b="1" dirty="0">
              <a:solidFill>
                <a:schemeClr val="bg1"/>
              </a:solidFill>
            </a:endParaRPr>
          </a:p>
        </p:txBody>
      </p:sp>
      <p:pic>
        <p:nvPicPr>
          <p:cNvPr id="802" name="Picture 8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60837">
            <a:off x="10334839" y="3943359"/>
            <a:ext cx="1131446" cy="761695"/>
          </a:xfrm>
          <a:prstGeom prst="rect">
            <a:avLst/>
          </a:prstGeom>
        </p:spPr>
      </p:pic>
      <p:sp>
        <p:nvSpPr>
          <p:cNvPr id="804" name="ZoneTexte 803"/>
          <p:cNvSpPr txBox="1"/>
          <p:nvPr/>
        </p:nvSpPr>
        <p:spPr>
          <a:xfrm rot="20500838">
            <a:off x="1254292" y="5576706"/>
            <a:ext cx="1901371" cy="844899"/>
          </a:xfrm>
          <a:prstGeom prst="rect">
            <a:avLst/>
          </a:prstGeom>
          <a:noFill/>
        </p:spPr>
        <p:txBody>
          <a:bodyPr wrap="square" rtlCol="0">
            <a:prstTxWarp prst="textWave1">
              <a:avLst/>
            </a:prstTxWarp>
            <a:spAutoFit/>
          </a:bodyPr>
          <a:lstStyle/>
          <a:p>
            <a:r>
              <a:rPr lang="fr-FR" b="1" spc="50" dirty="0">
                <a:ln w="9525" cmpd="sng">
                  <a:solidFill>
                    <a:schemeClr val="accent1"/>
                  </a:solidFill>
                  <a:prstDash val="solid"/>
                </a:ln>
                <a:solidFill>
                  <a:srgbClr val="70AD47">
                    <a:tint val="1000"/>
                  </a:srgbClr>
                </a:solidFill>
                <a:effectLst>
                  <a:glow rad="38100">
                    <a:schemeClr val="accent1">
                      <a:alpha val="40000"/>
                    </a:schemeClr>
                  </a:glow>
                </a:effectLst>
              </a:rPr>
              <a:t>B M W</a:t>
            </a:r>
          </a:p>
        </p:txBody>
      </p:sp>
    </p:spTree>
    <p:extLst>
      <p:ext uri="{BB962C8B-B14F-4D97-AF65-F5344CB8AC3E}">
        <p14:creationId xmlns:p14="http://schemas.microsoft.com/office/powerpoint/2010/main" val="301441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8299;p89"/>
          <p:cNvGrpSpPr/>
          <p:nvPr/>
        </p:nvGrpSpPr>
        <p:grpSpPr>
          <a:xfrm rot="19897371">
            <a:off x="267938" y="4367686"/>
            <a:ext cx="2446233" cy="2163742"/>
            <a:chOff x="946175" y="3623450"/>
            <a:chExt cx="296975" cy="298376"/>
          </a:xfrm>
        </p:grpSpPr>
        <p:sp>
          <p:nvSpPr>
            <p:cNvPr id="6" name="Google Shape;8300;p89"/>
            <p:cNvSpPr/>
            <p:nvPr/>
          </p:nvSpPr>
          <p:spPr>
            <a:xfrm>
              <a:off x="963525" y="3628001"/>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5F7D9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8301;p89"/>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5F7D9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8302;p89"/>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5F7D9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8303;p89"/>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5F7D9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8304;p89"/>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8305;p89"/>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5F7D9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12" name="ZoneTexte 11"/>
          <p:cNvSpPr txBox="1"/>
          <p:nvPr/>
        </p:nvSpPr>
        <p:spPr>
          <a:xfrm>
            <a:off x="4093028" y="473568"/>
            <a:ext cx="3911600" cy="750975"/>
          </a:xfrm>
          <a:prstGeom prst="rect">
            <a:avLst/>
          </a:prstGeom>
          <a:noFill/>
          <a:ln>
            <a:solidFill>
              <a:schemeClr val="bg1"/>
            </a:solidFill>
          </a:ln>
        </p:spPr>
        <p:txBody>
          <a:bodyPr wrap="square" rtlCol="0">
            <a:spAutoFit/>
          </a:bodyPr>
          <a:lstStyle/>
          <a:p>
            <a:pPr algn="r" fontAlgn="base">
              <a:lnSpc>
                <a:spcPct val="107000"/>
              </a:lnSpc>
              <a:spcAft>
                <a:spcPts val="1500"/>
              </a:spcAft>
            </a:pPr>
            <a:r>
              <a:rPr lang="fr-FR" sz="4000" b="1" dirty="0">
                <a:solidFill>
                  <a:schemeClr val="bg1"/>
                </a:solidFill>
                <a:latin typeface="Tajawal"/>
                <a:ea typeface="Times New Roman" panose="02020603050405020304" pitchFamily="18" charset="0"/>
                <a:cs typeface="Times New Roman" panose="02020603050405020304" pitchFamily="18" charset="0"/>
              </a:rPr>
              <a:t>BMW</a:t>
            </a:r>
            <a:r>
              <a:rPr lang="ar-DZ" sz="4000" b="1" dirty="0">
                <a:solidFill>
                  <a:schemeClr val="bg1"/>
                </a:solidFill>
                <a:latin typeface="Tajawal"/>
                <a:ea typeface="Times New Roman" panose="02020603050405020304" pitchFamily="18" charset="0"/>
                <a:cs typeface="Times New Roman" panose="02020603050405020304" pitchFamily="18" charset="0"/>
              </a:rPr>
              <a:t>أهداف شركة </a:t>
            </a:r>
            <a:endParaRPr lang="fr-FR" sz="40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2965078" y="2064654"/>
            <a:ext cx="8327036" cy="421654"/>
          </a:xfrm>
          <a:prstGeom prst="rect">
            <a:avLst/>
          </a:prstGeom>
        </p:spPr>
        <p:txBody>
          <a:bodyPr wrap="square">
            <a:spAutoFit/>
          </a:bodyPr>
          <a:lstStyle/>
          <a:p>
            <a:pPr algn="r" fontAlgn="base">
              <a:lnSpc>
                <a:spcPct val="107000"/>
              </a:lnSpc>
              <a:spcAft>
                <a:spcPts val="1500"/>
              </a:spcAft>
            </a:pPr>
            <a:r>
              <a:rPr lang="ar-DZ" sz="2000" dirty="0">
                <a:solidFill>
                  <a:schemeClr val="bg1"/>
                </a:solidFill>
                <a:latin typeface="Tajawal"/>
                <a:ea typeface="Times New Roman" panose="02020603050405020304" pitchFamily="18" charset="0"/>
                <a:cs typeface="Times New Roman" panose="02020603050405020304" pitchFamily="18" charset="0"/>
              </a:rPr>
              <a:t>- تحقيق النمو والربحية المستدامة من خلال تطوير وتقديم   افضل السيارات و الخدمات للعملاء.</a:t>
            </a:r>
            <a:endParaRPr lang="fr-FR"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2830727" y="5098895"/>
            <a:ext cx="7508172" cy="405367"/>
          </a:xfrm>
          <a:prstGeom prst="rect">
            <a:avLst/>
          </a:prstGeom>
        </p:spPr>
        <p:txBody>
          <a:bodyPr wrap="square">
            <a:spAutoFit/>
          </a:bodyPr>
          <a:lstStyle/>
          <a:p>
            <a:pPr algn="r" fontAlgn="base">
              <a:lnSpc>
                <a:spcPct val="107000"/>
              </a:lnSpc>
              <a:spcAft>
                <a:spcPts val="1500"/>
              </a:spcAft>
            </a:pPr>
            <a:r>
              <a:rPr lang="ar-DZ" sz="2000" dirty="0">
                <a:solidFill>
                  <a:schemeClr val="bg1"/>
                </a:solidFill>
                <a:latin typeface="Tajawal"/>
                <a:ea typeface="Times New Roman" panose="02020603050405020304" pitchFamily="18" charset="0"/>
                <a:cs typeface="Times New Roman" panose="02020603050405020304" pitchFamily="18" charset="0"/>
              </a:rPr>
              <a:t>-تعزيز سمعة العلامة التجارية والتميز في صناعة السيارات من خلال الابتكار والتكنولوجيا.</a:t>
            </a:r>
            <a:endParaRPr lang="fr-FR"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3048000" y="4074539"/>
            <a:ext cx="8686800" cy="405367"/>
          </a:xfrm>
          <a:prstGeom prst="rect">
            <a:avLst/>
          </a:prstGeom>
        </p:spPr>
        <p:txBody>
          <a:bodyPr wrap="square">
            <a:spAutoFit/>
          </a:bodyPr>
          <a:lstStyle/>
          <a:p>
            <a:pPr algn="r" fontAlgn="base">
              <a:lnSpc>
                <a:spcPct val="107000"/>
              </a:lnSpc>
              <a:spcAft>
                <a:spcPts val="1500"/>
              </a:spcAft>
            </a:pPr>
            <a:r>
              <a:rPr lang="ar-DZ" sz="2000" dirty="0">
                <a:solidFill>
                  <a:schemeClr val="bg1"/>
                </a:solidFill>
                <a:latin typeface="Tajawal"/>
                <a:ea typeface="Times New Roman" panose="02020603050405020304" pitchFamily="18" charset="0"/>
                <a:cs typeface="Times New Roman" panose="02020603050405020304" pitchFamily="18" charset="0"/>
              </a:rPr>
              <a:t>-تحقيق تجربة رائعة للعملاء من خلال تقديم أفضل خدمة للعملاء والاستماع الى احتياجاتهم واقتراحاتهم.</a:t>
            </a:r>
            <a:endParaRPr lang="fr-FR"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1074057" y="3105835"/>
            <a:ext cx="9260114" cy="400110"/>
          </a:xfrm>
          <a:prstGeom prst="rect">
            <a:avLst/>
          </a:prstGeom>
        </p:spPr>
        <p:txBody>
          <a:bodyPr wrap="square">
            <a:spAutoFit/>
          </a:bodyPr>
          <a:lstStyle/>
          <a:p>
            <a:pPr algn="r"/>
            <a:r>
              <a:rPr lang="ar-DZ" sz="2000" dirty="0">
                <a:solidFill>
                  <a:schemeClr val="bg1"/>
                </a:solidFill>
                <a:latin typeface="Tajawal"/>
                <a:ea typeface="Times New Roman" panose="02020603050405020304" pitchFamily="18" charset="0"/>
                <a:cs typeface="Times New Roman" panose="02020603050405020304" pitchFamily="18" charset="0"/>
              </a:rPr>
              <a:t>-تعزيز وتطوير العاملين في الشركة من خلال برامج تدريبية وتطويرية وتوفير بيئة عمل محفزة ومشجعة</a:t>
            </a:r>
            <a:r>
              <a:rPr lang="ar-DZ" dirty="0">
                <a:solidFill>
                  <a:schemeClr val="bg1"/>
                </a:solidFill>
                <a:latin typeface="Tajawal"/>
                <a:ea typeface="Times New Roman" panose="02020603050405020304" pitchFamily="18" charset="0"/>
                <a:cs typeface="Times New Roman" panose="02020603050405020304" pitchFamily="18" charset="0"/>
              </a:rPr>
              <a:t>.</a:t>
            </a:r>
            <a:endParaRPr lang="fr-FR" dirty="0">
              <a:solidFill>
                <a:schemeClr val="bg1"/>
              </a:solidFill>
            </a:endParaRPr>
          </a:p>
        </p:txBody>
      </p:sp>
    </p:spTree>
    <p:extLst>
      <p:ext uri="{BB962C8B-B14F-4D97-AF65-F5344CB8AC3E}">
        <p14:creationId xmlns:p14="http://schemas.microsoft.com/office/powerpoint/2010/main" val="12789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239" y="225362"/>
            <a:ext cx="4041491" cy="707886"/>
          </a:xfrm>
          <a:prstGeom prst="rect">
            <a:avLst/>
          </a:prstGeom>
          <a:ln>
            <a:solidFill>
              <a:schemeClr val="bg1"/>
            </a:solidFill>
          </a:ln>
        </p:spPr>
        <p:txBody>
          <a:bodyPr wrap="none">
            <a:spAutoFit/>
          </a:bodyPr>
          <a:lstStyle/>
          <a:p>
            <a:r>
              <a:rPr lang="ar-DZ" sz="4000" dirty="0">
                <a:solidFill>
                  <a:schemeClr val="bg1"/>
                </a:solidFill>
                <a:latin typeface="Tajawal"/>
                <a:ea typeface="Times New Roman" panose="02020603050405020304" pitchFamily="18" charset="0"/>
                <a:cs typeface="Times New Roman" panose="02020603050405020304" pitchFamily="18" charset="0"/>
              </a:rPr>
              <a:t>المزيج التسويقي لشركة </a:t>
            </a:r>
            <a:endParaRPr lang="fr-FR" sz="4000" dirty="0">
              <a:solidFill>
                <a:schemeClr val="bg1"/>
              </a:solidFill>
            </a:endParaRPr>
          </a:p>
        </p:txBody>
      </p:sp>
      <p:sp>
        <p:nvSpPr>
          <p:cNvPr id="190" name="Rectangle à coins arrondis 189"/>
          <p:cNvSpPr/>
          <p:nvPr/>
        </p:nvSpPr>
        <p:spPr>
          <a:xfrm>
            <a:off x="9448800" y="1988673"/>
            <a:ext cx="2496456" cy="2931670"/>
          </a:xfrm>
          <a:prstGeom prst="roundRect">
            <a:avLst/>
          </a:prstGeom>
          <a:solidFill>
            <a:srgbClr val="3D7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ar-DZ" sz="2000" b="1" dirty="0"/>
              <a:t>المنتج: </a:t>
            </a:r>
            <a:endParaRPr lang="fr-FR" sz="2000" b="1" dirty="0"/>
          </a:p>
          <a:p>
            <a:pPr algn="ctr" fontAlgn="base"/>
            <a:r>
              <a:rPr lang="ar-DZ" sz="2000" b="1" dirty="0"/>
              <a:t>تقدم بي ام دابليو مجموعة واسعة من السيارات بمختلف الفئات والاحجام والتصاميم لتلبية احتياجات العملاء المختلفة بتصاميم انيقة وتكنولوجيا مبتكرة</a:t>
            </a:r>
            <a:r>
              <a:rPr lang="ar-DZ" sz="2000" dirty="0"/>
              <a:t>.</a:t>
            </a:r>
            <a:endParaRPr lang="fr-FR" sz="2000" dirty="0"/>
          </a:p>
        </p:txBody>
      </p:sp>
      <p:sp>
        <p:nvSpPr>
          <p:cNvPr id="191" name="Rectangle à coins arrondis 190"/>
          <p:cNvSpPr/>
          <p:nvPr/>
        </p:nvSpPr>
        <p:spPr>
          <a:xfrm>
            <a:off x="6634545" y="3570731"/>
            <a:ext cx="2557731" cy="2931670"/>
          </a:xfrm>
          <a:prstGeom prst="roundRect">
            <a:avLst/>
          </a:prstGeom>
          <a:solidFill>
            <a:srgbClr val="3D7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ar-DZ" sz="2000" b="1" dirty="0"/>
              <a:t>السعر:</a:t>
            </a:r>
            <a:endParaRPr lang="fr-FR" sz="2000" b="1" dirty="0"/>
          </a:p>
          <a:p>
            <a:pPr algn="ctr"/>
            <a:r>
              <a:rPr lang="ar-DZ" sz="2000" b="1" dirty="0"/>
              <a:t>تقوم بي ام دابليو بتحديد الأسعار استنادا الى سمعتها القوة بانها شركة فاخرة، وتتميز سياراتها بالتكنولوجيا المتقدمة والأداء العالي مما يجعلها تهدف الى شريحة عالية الدخل.</a:t>
            </a:r>
            <a:endParaRPr lang="fr-FR" sz="2000" b="1" dirty="0"/>
          </a:p>
        </p:txBody>
      </p:sp>
      <p:sp>
        <p:nvSpPr>
          <p:cNvPr id="192" name="Rectangle à coins arrondis 191"/>
          <p:cNvSpPr/>
          <p:nvPr/>
        </p:nvSpPr>
        <p:spPr>
          <a:xfrm>
            <a:off x="273662" y="3570731"/>
            <a:ext cx="2844800" cy="2931670"/>
          </a:xfrm>
          <a:prstGeom prst="roundRect">
            <a:avLst/>
          </a:prstGeom>
          <a:solidFill>
            <a:srgbClr val="3D7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ar-DZ" b="1" dirty="0"/>
              <a:t>الترويج:</a:t>
            </a:r>
            <a:endParaRPr lang="fr-FR" b="1" dirty="0"/>
          </a:p>
          <a:p>
            <a:pPr algn="ctr" fontAlgn="base"/>
            <a:r>
              <a:rPr lang="ar-DZ" b="1" dirty="0"/>
              <a:t>تقوم شركة بي ام دابليو بحملات تسويق قوية لتعزيز سياراتها و توعية العملاء حول العلامة التجارية. تستخدم الشركة الإعلان و التسويق الرقمي و العلاقات العامة و رعاية الاحداث للتواصل مع العملاء المحتملين و زيادة الوعي بالعلامة التجارية,</a:t>
            </a:r>
            <a:endParaRPr lang="fr-FR" b="1" dirty="0"/>
          </a:p>
        </p:txBody>
      </p:sp>
      <p:sp>
        <p:nvSpPr>
          <p:cNvPr id="193" name="Rectangle à coins arrondis 192"/>
          <p:cNvSpPr/>
          <p:nvPr/>
        </p:nvSpPr>
        <p:spPr>
          <a:xfrm>
            <a:off x="3427731" y="1988673"/>
            <a:ext cx="2844800" cy="2931670"/>
          </a:xfrm>
          <a:prstGeom prst="roundRect">
            <a:avLst/>
          </a:prstGeom>
          <a:solidFill>
            <a:srgbClr val="3D7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ar-DZ" b="1" dirty="0"/>
              <a:t>التوزيع:</a:t>
            </a:r>
            <a:endParaRPr lang="fr-FR" b="1" dirty="0"/>
          </a:p>
          <a:p>
            <a:pPr algn="ctr"/>
            <a:r>
              <a:rPr lang="ar-DZ" b="1" dirty="0"/>
              <a:t>تعتمد شركة بي ام دابليو على شبكة توزيع عالمية واسعة لبيع سياراتها، تتضمن وكلاء  وموزعين معتمدين في مختلف البلدان. تسعى الشركة لتكون متاحة في الأسواق الرئيسية وتقديم عملاء عالية الجودة.</a:t>
            </a:r>
            <a:endParaRPr lang="fr-FR" b="1" dirty="0"/>
          </a:p>
        </p:txBody>
      </p:sp>
      <p:grpSp>
        <p:nvGrpSpPr>
          <p:cNvPr id="194" name="Google Shape;8135;p89"/>
          <p:cNvGrpSpPr/>
          <p:nvPr/>
        </p:nvGrpSpPr>
        <p:grpSpPr>
          <a:xfrm>
            <a:off x="7204192" y="2191658"/>
            <a:ext cx="1312945" cy="965843"/>
            <a:chOff x="-62511900" y="4129100"/>
            <a:chExt cx="304050" cy="282000"/>
          </a:xfrm>
        </p:grpSpPr>
        <p:sp>
          <p:nvSpPr>
            <p:cNvPr id="195" name="Google Shape;8136;p89"/>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8137;p89"/>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138;p89"/>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139;p89"/>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140;p89"/>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8420;p89"/>
          <p:cNvGrpSpPr/>
          <p:nvPr/>
        </p:nvGrpSpPr>
        <p:grpSpPr>
          <a:xfrm>
            <a:off x="4340332" y="5220173"/>
            <a:ext cx="1233153" cy="933776"/>
            <a:chOff x="1672375" y="3982600"/>
            <a:chExt cx="297750" cy="295375"/>
          </a:xfrm>
        </p:grpSpPr>
        <p:sp>
          <p:nvSpPr>
            <p:cNvPr id="201" name="Google Shape;8421;p89"/>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422;p89"/>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423;p89"/>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9247;p91"/>
          <p:cNvGrpSpPr/>
          <p:nvPr/>
        </p:nvGrpSpPr>
        <p:grpSpPr>
          <a:xfrm>
            <a:off x="1047495" y="2297350"/>
            <a:ext cx="1026796" cy="951309"/>
            <a:chOff x="-48233050" y="3569725"/>
            <a:chExt cx="252050" cy="299475"/>
          </a:xfrm>
        </p:grpSpPr>
        <p:sp>
          <p:nvSpPr>
            <p:cNvPr id="205" name="Google Shape;9248;p91"/>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249;p91"/>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250;p91"/>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7583;p87"/>
          <p:cNvGrpSpPr/>
          <p:nvPr/>
        </p:nvGrpSpPr>
        <p:grpSpPr>
          <a:xfrm>
            <a:off x="5473575" y="3554133"/>
            <a:ext cx="339253" cy="308765"/>
            <a:chOff x="1492675" y="4420975"/>
            <a:chExt cx="481825" cy="438525"/>
          </a:xfrm>
        </p:grpSpPr>
        <p:sp>
          <p:nvSpPr>
            <p:cNvPr id="209" name="Google Shape;7584;p87"/>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0" name="Google Shape;7585;p87"/>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1" name="Google Shape;7586;p87"/>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2" name="Google Shape;7587;p87"/>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3" name="Google Shape;7588;p87"/>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14" name="Google Shape;7583;p87"/>
          <p:cNvGrpSpPr/>
          <p:nvPr/>
        </p:nvGrpSpPr>
        <p:grpSpPr>
          <a:xfrm>
            <a:off x="10272501" y="5436803"/>
            <a:ext cx="1155885" cy="928626"/>
            <a:chOff x="1492675" y="4420975"/>
            <a:chExt cx="481825" cy="438525"/>
          </a:xfrm>
        </p:grpSpPr>
        <p:sp>
          <p:nvSpPr>
            <p:cNvPr id="215" name="Google Shape;7584;p87"/>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6" name="Google Shape;7585;p87"/>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7" name="Google Shape;7586;p87"/>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8" name="Google Shape;7587;p87"/>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9" name="Google Shape;7588;p87"/>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54287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515" y="1871365"/>
            <a:ext cx="5966570" cy="387286"/>
          </a:xfrm>
          <a:prstGeom prst="rect">
            <a:avLst/>
          </a:prstGeom>
        </p:spPr>
        <p:txBody>
          <a:bodyPr wrap="none">
            <a:spAutoFit/>
          </a:bodyPr>
          <a:lstStyle/>
          <a:p>
            <a:pPr algn="r">
              <a:lnSpc>
                <a:spcPts val="2280"/>
              </a:lnSpc>
              <a:spcAft>
                <a:spcPts val="1200"/>
              </a:spcAft>
            </a:pPr>
            <a:r>
              <a:rPr lang="fr-FR" sz="4800" dirty="0">
                <a:solidFill>
                  <a:schemeClr val="bg1"/>
                </a:solidFill>
                <a:latin typeface="Arial Rounded MT Bold" panose="020F0704030504030204" pitchFamily="34" charset="0"/>
                <a:ea typeface="Times New Roman" panose="02020603050405020304" pitchFamily="18" charset="0"/>
              </a:rPr>
              <a:t>BMW </a:t>
            </a:r>
            <a:r>
              <a:rPr lang="ar-SA" sz="4800" dirty="0">
                <a:solidFill>
                  <a:schemeClr val="bg1"/>
                </a:solidFill>
                <a:latin typeface="Arial Rounded MT Bold" panose="020F0704030504030204" pitchFamily="34" charset="0"/>
                <a:ea typeface="Times New Roman" panose="02020603050405020304" pitchFamily="18" charset="0"/>
              </a:rPr>
              <a:t>لشركة</a:t>
            </a:r>
            <a:r>
              <a:rPr lang="fr-FR" sz="4800" dirty="0">
                <a:solidFill>
                  <a:schemeClr val="bg1"/>
                </a:solidFill>
                <a:latin typeface="Arial Rounded MT Bold" panose="020F0704030504030204" pitchFamily="34" charset="0"/>
                <a:ea typeface="Times New Roman" panose="02020603050405020304" pitchFamily="18" charset="0"/>
              </a:rPr>
              <a:t> </a:t>
            </a:r>
            <a:r>
              <a:rPr lang="fr-FR" sz="4800" b="1" dirty="0">
                <a:solidFill>
                  <a:schemeClr val="bg1"/>
                </a:solidFill>
                <a:latin typeface="Arial Rounded MT Bold" panose="020F0704030504030204" pitchFamily="34" charset="0"/>
                <a:ea typeface="Times New Roman" panose="02020603050405020304" pitchFamily="18" charset="0"/>
              </a:rPr>
              <a:t>Swot </a:t>
            </a:r>
            <a:r>
              <a:rPr lang="ar-DZ" sz="4800" dirty="0">
                <a:solidFill>
                  <a:schemeClr val="bg1"/>
                </a:solidFill>
                <a:latin typeface="Arial Rounded MT Bold" panose="020F0704030504030204" pitchFamily="34" charset="0"/>
                <a:ea typeface="Times New Roman" panose="02020603050405020304" pitchFamily="18" charset="0"/>
              </a:rPr>
              <a:t>تحليل</a:t>
            </a:r>
            <a:endParaRPr lang="fr-FR" sz="4800" dirty="0">
              <a:solidFill>
                <a:schemeClr val="bg1"/>
              </a:solidFill>
              <a:effectLst/>
              <a:latin typeface="Arial Rounded MT Bold" panose="020F0704030504030204" pitchFamily="34" charset="0"/>
              <a:ea typeface="Times New Roman" panose="02020603050405020304" pitchFamily="18" charset="0"/>
            </a:endParaRPr>
          </a:p>
        </p:txBody>
      </p:sp>
      <p:sp>
        <p:nvSpPr>
          <p:cNvPr id="3" name="ZoneTexte 2"/>
          <p:cNvSpPr txBox="1"/>
          <p:nvPr/>
        </p:nvSpPr>
        <p:spPr>
          <a:xfrm>
            <a:off x="9017000" y="3301712"/>
            <a:ext cx="1791915" cy="584775"/>
          </a:xfrm>
          <a:prstGeom prst="rect">
            <a:avLst/>
          </a:prstGeom>
          <a:noFill/>
        </p:spPr>
        <p:txBody>
          <a:bodyPr wrap="square" rtlCol="0">
            <a:spAutoFit/>
          </a:bodyPr>
          <a:lstStyle/>
          <a:p>
            <a:r>
              <a:rPr lang="ar-SA" sz="3200" b="1" dirty="0">
                <a:solidFill>
                  <a:schemeClr val="bg1"/>
                </a:solidFill>
              </a:rPr>
              <a:t>نقاط القوة</a:t>
            </a:r>
            <a:endParaRPr lang="fr-FR" sz="3200" b="1" dirty="0">
              <a:solidFill>
                <a:schemeClr val="bg1"/>
              </a:solidFill>
            </a:endParaRPr>
          </a:p>
        </p:txBody>
      </p:sp>
      <p:sp>
        <p:nvSpPr>
          <p:cNvPr id="4" name="Rectangle 3"/>
          <p:cNvSpPr/>
          <p:nvPr/>
        </p:nvSpPr>
        <p:spPr>
          <a:xfrm>
            <a:off x="6734744" y="4087318"/>
            <a:ext cx="1805302" cy="584775"/>
          </a:xfrm>
          <a:prstGeom prst="rect">
            <a:avLst/>
          </a:prstGeom>
        </p:spPr>
        <p:txBody>
          <a:bodyPr wrap="none">
            <a:spAutoFit/>
          </a:bodyPr>
          <a:lstStyle/>
          <a:p>
            <a:r>
              <a:rPr lang="ar-SA" sz="3200" b="1" dirty="0">
                <a:solidFill>
                  <a:schemeClr val="bg1"/>
                </a:solidFill>
                <a:latin typeface="inherit"/>
                <a:ea typeface="Times New Roman" panose="02020603050405020304" pitchFamily="18" charset="0"/>
                <a:cs typeface="Times New Roman" panose="02020603050405020304" pitchFamily="18" charset="0"/>
              </a:rPr>
              <a:t>نقاط الضعف</a:t>
            </a:r>
            <a:endParaRPr lang="fr-FR" sz="3200" dirty="0">
              <a:solidFill>
                <a:schemeClr val="bg1"/>
              </a:solidFill>
            </a:endParaRPr>
          </a:p>
        </p:txBody>
      </p:sp>
      <p:sp>
        <p:nvSpPr>
          <p:cNvPr id="5" name="ZoneTexte 4"/>
          <p:cNvSpPr txBox="1"/>
          <p:nvPr/>
        </p:nvSpPr>
        <p:spPr>
          <a:xfrm>
            <a:off x="4220144" y="3301712"/>
            <a:ext cx="1278956" cy="584775"/>
          </a:xfrm>
          <a:prstGeom prst="rect">
            <a:avLst/>
          </a:prstGeom>
          <a:noFill/>
        </p:spPr>
        <p:txBody>
          <a:bodyPr wrap="square" rtlCol="0">
            <a:spAutoFit/>
          </a:bodyPr>
          <a:lstStyle/>
          <a:p>
            <a:r>
              <a:rPr lang="ar-DZ" sz="3200" b="1" dirty="0">
                <a:solidFill>
                  <a:schemeClr val="bg1"/>
                </a:solidFill>
              </a:rPr>
              <a:t>الفرص</a:t>
            </a:r>
            <a:r>
              <a:rPr lang="ar-DZ" dirty="0"/>
              <a:t> </a:t>
            </a:r>
            <a:endParaRPr lang="fr-FR" dirty="0"/>
          </a:p>
        </p:txBody>
      </p:sp>
      <p:sp>
        <p:nvSpPr>
          <p:cNvPr id="6" name="ZoneTexte 5"/>
          <p:cNvSpPr txBox="1"/>
          <p:nvPr/>
        </p:nvSpPr>
        <p:spPr>
          <a:xfrm>
            <a:off x="1600200" y="4087317"/>
            <a:ext cx="2019300" cy="584775"/>
          </a:xfrm>
          <a:prstGeom prst="rect">
            <a:avLst/>
          </a:prstGeom>
          <a:noFill/>
        </p:spPr>
        <p:txBody>
          <a:bodyPr wrap="square" rtlCol="0">
            <a:spAutoFit/>
          </a:bodyPr>
          <a:lstStyle/>
          <a:p>
            <a:r>
              <a:rPr lang="ar-DZ" sz="3200" b="1" dirty="0">
                <a:solidFill>
                  <a:schemeClr val="bg1"/>
                </a:solidFill>
              </a:rPr>
              <a:t>التهديدات</a:t>
            </a:r>
            <a:r>
              <a:rPr lang="ar-DZ" dirty="0"/>
              <a:t> </a:t>
            </a:r>
            <a:endParaRPr lang="fr-FR" dirty="0"/>
          </a:p>
        </p:txBody>
      </p:sp>
      <p:cxnSp>
        <p:nvCxnSpPr>
          <p:cNvPr id="8" name="Connecteur en angle 7"/>
          <p:cNvCxnSpPr>
            <a:stCxn id="2" idx="2"/>
            <a:endCxn id="2" idx="2"/>
          </p:cNvCxnSpPr>
          <p:nvPr/>
        </p:nvCxnSpPr>
        <p:spPr>
          <a:xfrm rot="5400000">
            <a:off x="5892800" y="2258651"/>
            <a:ext cx="12700" cy="12700"/>
          </a:xfrm>
          <a:prstGeom prst="bentConnector3">
            <a:avLst>
              <a:gd name="adj1" fmla="val 300000"/>
            </a:avLst>
          </a:prstGeom>
        </p:spPr>
        <p:style>
          <a:lnRef idx="1">
            <a:schemeClr val="accent1"/>
          </a:lnRef>
          <a:fillRef idx="0">
            <a:schemeClr val="accent1"/>
          </a:fillRef>
          <a:effectRef idx="0">
            <a:schemeClr val="accent1"/>
          </a:effectRef>
          <a:fontRef idx="minor">
            <a:schemeClr val="tx1"/>
          </a:fontRef>
        </p:style>
      </p:cxnSp>
      <p:cxnSp>
        <p:nvCxnSpPr>
          <p:cNvPr id="11" name="Connecteur en angle 10"/>
          <p:cNvCxnSpPr>
            <a:stCxn id="5" idx="0"/>
            <a:endCxn id="2" idx="2"/>
          </p:cNvCxnSpPr>
          <p:nvPr/>
        </p:nvCxnSpPr>
        <p:spPr>
          <a:xfrm rot="5400000" flipH="1" flipV="1">
            <a:off x="4854681" y="2263593"/>
            <a:ext cx="1043061" cy="103317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Connecteur en angle 12"/>
          <p:cNvCxnSpPr>
            <a:stCxn id="4" idx="0"/>
            <a:endCxn id="2" idx="2"/>
          </p:cNvCxnSpPr>
          <p:nvPr/>
        </p:nvCxnSpPr>
        <p:spPr>
          <a:xfrm rot="16200000" flipV="1">
            <a:off x="5850765" y="2300687"/>
            <a:ext cx="1828667" cy="174459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Connecteur en angle 14"/>
          <p:cNvCxnSpPr/>
          <p:nvPr/>
        </p:nvCxnSpPr>
        <p:spPr>
          <a:xfrm rot="10800000">
            <a:off x="5892801" y="2552700"/>
            <a:ext cx="4017897" cy="62028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Connecteur en angle 16"/>
          <p:cNvCxnSpPr/>
          <p:nvPr/>
        </p:nvCxnSpPr>
        <p:spPr>
          <a:xfrm flipV="1">
            <a:off x="2315498" y="2552700"/>
            <a:ext cx="3577304" cy="151632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16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045;p83"/>
          <p:cNvSpPr/>
          <p:nvPr/>
        </p:nvSpPr>
        <p:spPr>
          <a:xfrm>
            <a:off x="227721" y="2800120"/>
            <a:ext cx="11760200" cy="2260606"/>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9514355" y="1824298"/>
            <a:ext cx="2146300" cy="2792559"/>
          </a:xfrm>
          <a:prstGeom prst="rect">
            <a:avLst/>
          </a:prstGeom>
        </p:spPr>
        <p:txBody>
          <a:bodyPr wrap="square">
            <a:spAutoFit/>
          </a:bodyPr>
          <a:lstStyle/>
          <a:p>
            <a:pPr algn="ctr" fontAlgn="base">
              <a:lnSpc>
                <a:spcPct val="107000"/>
              </a:lnSpc>
              <a:spcAft>
                <a:spcPts val="0"/>
              </a:spcAft>
            </a:pPr>
            <a:r>
              <a:rPr lang="ar-SA"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العلامة التجارية</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a:p>
            <a:pPr algn="ctr" fontAlgn="base">
              <a:lnSpc>
                <a:spcPct val="107000"/>
              </a:lnSpc>
              <a:spcAft>
                <a:spcPts val="1500"/>
              </a:spcAft>
            </a:pPr>
            <a:r>
              <a:rPr lang="ar-SA" b="1" dirty="0">
                <a:solidFill>
                  <a:schemeClr val="bg1"/>
                </a:solidFill>
                <a:latin typeface="Tajawal"/>
                <a:ea typeface="Times New Roman" panose="02020603050405020304" pitchFamily="18" charset="0"/>
                <a:cs typeface="Times New Roman" panose="02020603050405020304" pitchFamily="18" charset="0"/>
              </a:rPr>
              <a:t>تعتبر العلامة التجارية هي من أغلى العلامات التجارية للسيارات في العالم. وقد اشتهرت بين الأوساط على أنها رمز للمركبات ذات القيمة العالية. وهو ما ساعد على الترويج لها في مختلف البلدان حول العالم</a:t>
            </a:r>
            <a:endParaRPr lang="fr-FR" b="1"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7253755" y="3474680"/>
            <a:ext cx="2260600" cy="2095830"/>
          </a:xfrm>
          <a:prstGeom prst="rect">
            <a:avLst/>
          </a:prstGeom>
        </p:spPr>
        <p:txBody>
          <a:bodyPr wrap="square">
            <a:spAutoFit/>
          </a:bodyPr>
          <a:lstStyle/>
          <a:p>
            <a:pPr algn="ctr" fontAlgn="base">
              <a:lnSpc>
                <a:spcPct val="107000"/>
              </a:lnSpc>
              <a:spcAft>
                <a:spcPts val="1500"/>
              </a:spcAft>
            </a:pPr>
            <a:r>
              <a:rPr lang="ar-SA" sz="2000" b="1" u="sng" dirty="0">
                <a:solidFill>
                  <a:schemeClr val="bg1"/>
                </a:solidFill>
                <a:effectLst>
                  <a:glow rad="228600">
                    <a:schemeClr val="accent3">
                      <a:satMod val="175000"/>
                      <a:alpha val="40000"/>
                    </a:schemeClr>
                  </a:glow>
                </a:effectLst>
                <a:latin typeface="Tajawal"/>
                <a:ea typeface="Times New Roman" panose="02020603050405020304" pitchFamily="18" charset="0"/>
                <a:cs typeface="Times New Roman" panose="02020603050405020304" pitchFamily="18" charset="0"/>
              </a:rPr>
              <a:t>تنوع المنتجات</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a:p>
            <a:pPr algn="ctr" fontAlgn="base">
              <a:lnSpc>
                <a:spcPct val="107000"/>
              </a:lnSpc>
              <a:spcAft>
                <a:spcPts val="1500"/>
              </a:spcAft>
            </a:pPr>
            <a:r>
              <a:rPr lang="ar-SA" b="1" dirty="0">
                <a:solidFill>
                  <a:schemeClr val="bg1"/>
                </a:solidFill>
                <a:latin typeface="Tajawal"/>
                <a:ea typeface="Times New Roman" panose="02020603050405020304" pitchFamily="18" charset="0"/>
                <a:cs typeface="Times New Roman" panose="02020603050405020304" pitchFamily="18" charset="0"/>
              </a:rPr>
              <a:t> مجموعة واسعة من المنتجات بما في ذلك السيارات الفاخرة والرياضية والدراجات النارية </a:t>
            </a:r>
            <a:r>
              <a:rPr lang="fr-FR" b="1" dirty="0">
                <a:solidFill>
                  <a:schemeClr val="bg1"/>
                </a:solidFill>
                <a:latin typeface="Tajawal"/>
                <a:ea typeface="Times New Roman" panose="02020603050405020304" pitchFamily="18" charset="0"/>
                <a:cs typeface="Times New Roman" panose="02020603050405020304" pitchFamily="18" charset="0"/>
              </a:rPr>
              <a:t>BMW</a:t>
            </a:r>
            <a:r>
              <a:rPr lang="ar-DZ" b="1" dirty="0">
                <a:solidFill>
                  <a:schemeClr val="bg1"/>
                </a:solidFill>
                <a:latin typeface="Tajawal"/>
                <a:ea typeface="Times New Roman" panose="02020603050405020304" pitchFamily="18" charset="0"/>
                <a:cs typeface="Times New Roman" panose="02020603050405020304" pitchFamily="18" charset="0"/>
              </a:rPr>
              <a:t>تقدم</a:t>
            </a:r>
            <a:endParaRPr lang="fr-FR" dirty="0"/>
          </a:p>
        </p:txBody>
      </p:sp>
      <p:sp>
        <p:nvSpPr>
          <p:cNvPr id="11" name="Rectangle 10"/>
          <p:cNvSpPr/>
          <p:nvPr/>
        </p:nvSpPr>
        <p:spPr>
          <a:xfrm>
            <a:off x="5107455" y="2800120"/>
            <a:ext cx="2061404" cy="1754326"/>
          </a:xfrm>
          <a:prstGeom prst="rect">
            <a:avLst/>
          </a:prstGeom>
        </p:spPr>
        <p:txBody>
          <a:bodyPr wrap="square">
            <a:spAutoFit/>
          </a:bodyPr>
          <a:lstStyle/>
          <a:p>
            <a:pPr algn="ctr"/>
            <a:r>
              <a:rPr lang="ar-SA" b="1" dirty="0">
                <a:solidFill>
                  <a:schemeClr val="bg1"/>
                </a:solidFill>
                <a:latin typeface="Tajawal"/>
                <a:ea typeface="Times New Roman" panose="02020603050405020304" pitchFamily="18" charset="0"/>
                <a:cs typeface="Times New Roman" panose="02020603050405020304" pitchFamily="18" charset="0"/>
              </a:rPr>
              <a:t>تعتمد الشركة على تصميمات انيقة وجذابة للسيارات مع تركيز كبير على الأداء والقوة مما يجذب عشاق القيادة الرياضية</a:t>
            </a:r>
            <a:endParaRPr lang="fr-FR" b="1" dirty="0">
              <a:solidFill>
                <a:schemeClr val="bg1"/>
              </a:solidFill>
            </a:endParaRPr>
          </a:p>
        </p:txBody>
      </p:sp>
      <p:sp>
        <p:nvSpPr>
          <p:cNvPr id="13" name="Rectangle 12"/>
          <p:cNvSpPr/>
          <p:nvPr/>
        </p:nvSpPr>
        <p:spPr>
          <a:xfrm>
            <a:off x="2590800" y="3699315"/>
            <a:ext cx="2667000" cy="3191643"/>
          </a:xfrm>
          <a:prstGeom prst="rect">
            <a:avLst/>
          </a:prstGeom>
        </p:spPr>
        <p:txBody>
          <a:bodyPr wrap="square">
            <a:spAutoFit/>
          </a:bodyPr>
          <a:lstStyle/>
          <a:p>
            <a:pPr algn="ctr" fontAlgn="base">
              <a:lnSpc>
                <a:spcPct val="107000"/>
              </a:lnSpc>
              <a:spcAft>
                <a:spcPts val="0"/>
              </a:spcAft>
            </a:pPr>
            <a:r>
              <a:rPr lang="ar-SA"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دعم التطور والابتكار</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a:p>
            <a:pPr algn="ctr"/>
            <a:r>
              <a:rPr lang="ar-SA" b="1" dirty="0">
                <a:solidFill>
                  <a:schemeClr val="bg1"/>
                </a:solidFill>
                <a:latin typeface="Tajawal"/>
                <a:ea typeface="Times New Roman" panose="02020603050405020304" pitchFamily="18" charset="0"/>
                <a:cs typeface="Times New Roman" panose="02020603050405020304" pitchFamily="18" charset="0"/>
              </a:rPr>
              <a:t>تتكلف الشركة ملايين الدولارات من أجل الاستثمار في التطوير وبناء مزايا ابتكارية تقدم لها مزايا تنافسية قوية. فنجدها رائدة في صناعة المركبات الكهربائية والهجينة –وهي سيارات تعتمد على نظام حركي مؤلف من نوعين مختلفين لتخزين الطاقة وتحويلها إلى حركة-. على اعتبار أنها السيارات المستقبلية</a:t>
            </a:r>
            <a:endParaRPr lang="fr-FR" b="1" dirty="0">
              <a:solidFill>
                <a:schemeClr val="bg1"/>
              </a:solidFill>
            </a:endParaRPr>
          </a:p>
        </p:txBody>
      </p:sp>
      <p:sp>
        <p:nvSpPr>
          <p:cNvPr id="14" name="Rectangle 13"/>
          <p:cNvSpPr/>
          <p:nvPr/>
        </p:nvSpPr>
        <p:spPr>
          <a:xfrm>
            <a:off x="507894" y="1702214"/>
            <a:ext cx="2392589" cy="2914644"/>
          </a:xfrm>
          <a:prstGeom prst="rect">
            <a:avLst/>
          </a:prstGeom>
        </p:spPr>
        <p:txBody>
          <a:bodyPr wrap="square">
            <a:spAutoFit/>
          </a:bodyPr>
          <a:lstStyle/>
          <a:p>
            <a:pPr algn="ctr" fontAlgn="base">
              <a:lnSpc>
                <a:spcPct val="107000"/>
              </a:lnSpc>
              <a:spcAft>
                <a:spcPts val="0"/>
              </a:spcAft>
            </a:pPr>
            <a:r>
              <a:rPr lang="ar-SA" sz="2000" b="1" u="sng" dirty="0">
                <a:solidFill>
                  <a:schemeClr val="bg1"/>
                </a:solidFill>
                <a:effectLst>
                  <a:glow rad="228600">
                    <a:schemeClr val="accent3">
                      <a:satMod val="175000"/>
                      <a:alpha val="40000"/>
                    </a:schemeClr>
                  </a:glow>
                </a:effectLst>
                <a:latin typeface="inherit"/>
                <a:ea typeface="Times New Roman" panose="02020603050405020304" pitchFamily="18" charset="0"/>
                <a:cs typeface="Times New Roman" panose="02020603050405020304" pitchFamily="18" charset="0"/>
              </a:rPr>
              <a:t>تنوع مراكز التوزيع</a:t>
            </a:r>
            <a:endParaRPr lang="fr-FR" sz="2000"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a:p>
            <a:pPr algn="ctr"/>
            <a:r>
              <a:rPr lang="ar-SA" b="1" dirty="0">
                <a:solidFill>
                  <a:schemeClr val="bg1"/>
                </a:solidFill>
                <a:latin typeface="Tajawal"/>
                <a:ea typeface="Times New Roman" panose="02020603050405020304" pitchFamily="18" charset="0"/>
                <a:cs typeface="Times New Roman" panose="02020603050405020304" pitchFamily="18" charset="0"/>
              </a:rPr>
              <a:t>لا تعتمد الشركة على أسواق محدودة وقليلة عكس المنافسين. بل تستهدف الكثير من الأسواق وتروج لمركباتها في 150 دولة حول العالم. لذلك يعد السوق الصيني هو السوق الأكبر لها عن سوق الدول الأوروبية أو السوق الأمريكي</a:t>
            </a:r>
            <a:endParaRPr lang="fr-FR" b="1" dirty="0">
              <a:solidFill>
                <a:schemeClr val="bg1"/>
              </a:solidFill>
            </a:endParaRPr>
          </a:p>
        </p:txBody>
      </p:sp>
      <p:sp>
        <p:nvSpPr>
          <p:cNvPr id="15" name="Rectangle 14"/>
          <p:cNvSpPr/>
          <p:nvPr/>
        </p:nvSpPr>
        <p:spPr>
          <a:xfrm>
            <a:off x="4997460" y="2165857"/>
            <a:ext cx="2281394" cy="369332"/>
          </a:xfrm>
          <a:prstGeom prst="rect">
            <a:avLst/>
          </a:prstGeom>
        </p:spPr>
        <p:txBody>
          <a:bodyPr wrap="none">
            <a:spAutoFit/>
          </a:bodyPr>
          <a:lstStyle/>
          <a:p>
            <a:pPr algn="r" fontAlgn="base">
              <a:spcAft>
                <a:spcPts val="1500"/>
              </a:spcAft>
            </a:pPr>
            <a:r>
              <a:rPr lang="ar-SA" b="1" u="sng" dirty="0">
                <a:solidFill>
                  <a:schemeClr val="bg1"/>
                </a:solidFill>
                <a:effectLst>
                  <a:glow rad="228600">
                    <a:schemeClr val="accent3">
                      <a:satMod val="175000"/>
                      <a:alpha val="40000"/>
                    </a:schemeClr>
                  </a:glow>
                </a:effectLst>
                <a:latin typeface="Tajawal"/>
                <a:ea typeface="Times New Roman" panose="02020603050405020304" pitchFamily="18" charset="0"/>
                <a:cs typeface="Times New Roman" panose="02020603050405020304" pitchFamily="18" charset="0"/>
              </a:rPr>
              <a:t>تصميمات جذابة وأداء عالي </a:t>
            </a:r>
            <a:endParaRPr lang="fr-FR" b="1" u="sng" dirty="0">
              <a:solidFill>
                <a:schemeClr val="bg1"/>
              </a:solidFill>
              <a:effectLst>
                <a:glow rad="2286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3769304" y="335625"/>
            <a:ext cx="4581703" cy="707886"/>
          </a:xfrm>
          <a:prstGeom prst="rect">
            <a:avLst/>
          </a:prstGeom>
          <a:ln>
            <a:solidFill>
              <a:schemeClr val="accent1"/>
            </a:solidFill>
          </a:ln>
        </p:spPr>
        <p:txBody>
          <a:bodyPr wrap="none">
            <a:spAutoFit/>
          </a:bodyPr>
          <a:lstStyle/>
          <a:p>
            <a:r>
              <a:rPr lang="fr-FR" sz="4000" b="1" dirty="0">
                <a:solidFill>
                  <a:schemeClr val="bg1"/>
                </a:solidFill>
              </a:rPr>
              <a:t>BMW </a:t>
            </a:r>
            <a:r>
              <a:rPr lang="ar-SA" sz="4000" b="1" dirty="0">
                <a:solidFill>
                  <a:schemeClr val="bg1"/>
                </a:solidFill>
              </a:rPr>
              <a:t>نقاط القوة لـ شركة</a:t>
            </a:r>
            <a:endParaRPr lang="fr-FR" sz="4000" dirty="0"/>
          </a:p>
        </p:txBody>
      </p:sp>
    </p:spTree>
    <p:extLst>
      <p:ext uri="{BB962C8B-B14F-4D97-AF65-F5344CB8AC3E}">
        <p14:creationId xmlns:p14="http://schemas.microsoft.com/office/powerpoint/2010/main" val="16340927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1310</Words>
  <Application>Microsoft Office PowerPoint</Application>
  <PresentationFormat>Personnalisé</PresentationFormat>
  <Paragraphs>98</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التعريف بشركة بي ام دابليو:</dc:title>
  <dc:creator>Pc</dc:creator>
  <cp:lastModifiedBy>SONY</cp:lastModifiedBy>
  <cp:revision>42</cp:revision>
  <dcterms:created xsi:type="dcterms:W3CDTF">2023-12-07T19:52:11Z</dcterms:created>
  <dcterms:modified xsi:type="dcterms:W3CDTF">2024-03-08T21:01:12Z</dcterms:modified>
</cp:coreProperties>
</file>