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57" r:id="rId4"/>
    <p:sldId id="258" r:id="rId5"/>
    <p:sldId id="269" r:id="rId6"/>
    <p:sldId id="259" r:id="rId7"/>
    <p:sldId id="260" r:id="rId8"/>
    <p:sldId id="267" r:id="rId9"/>
    <p:sldId id="263" r:id="rId10"/>
    <p:sldId id="262" r:id="rId11"/>
    <p:sldId id="265" r:id="rId12"/>
    <p:sldId id="266" r:id="rId13"/>
    <p:sldId id="268" r:id="rId14"/>
    <p:sldId id="270"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E0880B-452F-4B9B-8EE3-737C28630B6F}" type="doc">
      <dgm:prSet loTypeId="urn:microsoft.com/office/officeart/2005/8/layout/bProcess2" loCatId="process" qsTypeId="urn:microsoft.com/office/officeart/2005/8/quickstyle/simple3" qsCatId="simple" csTypeId="urn:microsoft.com/office/officeart/2005/8/colors/colorful4" csCatId="colorful" phldr="1"/>
      <dgm:spPr/>
      <dgm:t>
        <a:bodyPr/>
        <a:lstStyle/>
        <a:p>
          <a:endParaRPr lang="es-ES"/>
        </a:p>
      </dgm:t>
    </dgm:pt>
    <dgm:pt modelId="{D79175FD-801D-4EDF-AFAC-9B55E68EF895}">
      <dgm:prSet custT="1"/>
      <dgm:spPr/>
      <dgm:t>
        <a:bodyPr/>
        <a:lstStyle/>
        <a:p>
          <a:pPr rtl="0"/>
          <a:r>
            <a:rPr lang="fr-FR" sz="1400" b="1" dirty="0" smtClean="0">
              <a:latin typeface="Times New Roman" pitchFamily="18" charset="0"/>
              <a:cs typeface="Times New Roman" pitchFamily="18" charset="0"/>
            </a:rPr>
            <a:t>1-L'huile</a:t>
          </a:r>
          <a:r>
            <a:rPr lang="fr-FR" sz="800" b="1" dirty="0" smtClean="0"/>
            <a:t> </a:t>
          </a:r>
          <a:endParaRPr lang="ar-DZ" sz="800" b="1" dirty="0"/>
        </a:p>
      </dgm:t>
    </dgm:pt>
    <dgm:pt modelId="{7D3DB52D-0084-46A5-8882-D3EF6F90CF10}" type="parTrans" cxnId="{B6936B56-B2E9-4831-A021-00BEE5FBD9D4}">
      <dgm:prSet/>
      <dgm:spPr/>
      <dgm:t>
        <a:bodyPr/>
        <a:lstStyle/>
        <a:p>
          <a:endParaRPr lang="es-ES"/>
        </a:p>
      </dgm:t>
    </dgm:pt>
    <dgm:pt modelId="{BDD433C1-A33F-4E42-8052-5077FDFFEC9D}" type="sibTrans" cxnId="{B6936B56-B2E9-4831-A021-00BEE5FBD9D4}">
      <dgm:prSet/>
      <dgm:spPr/>
      <dgm:t>
        <a:bodyPr/>
        <a:lstStyle/>
        <a:p>
          <a:endParaRPr lang="es-ES"/>
        </a:p>
      </dgm:t>
    </dgm:pt>
    <dgm:pt modelId="{9DA25D99-ACE6-459E-80C2-769BD9B41EDA}">
      <dgm:prSet custT="1"/>
      <dgm:spPr/>
      <dgm:t>
        <a:bodyPr/>
        <a:lstStyle/>
        <a:p>
          <a:pPr rtl="0"/>
          <a:r>
            <a:rPr lang="fr-FR" sz="1400" b="1" dirty="0" smtClean="0">
              <a:latin typeface="Times New Roman" pitchFamily="18" charset="0"/>
              <a:cs typeface="Times New Roman" pitchFamily="18" charset="0"/>
            </a:rPr>
            <a:t>2- Extraction de l'huile d'argan</a:t>
          </a:r>
          <a:endParaRPr lang="ar-DZ" sz="1400" b="1" dirty="0">
            <a:latin typeface="Times New Roman" pitchFamily="18" charset="0"/>
            <a:cs typeface="Times New Roman" pitchFamily="18" charset="0"/>
          </a:endParaRPr>
        </a:p>
      </dgm:t>
    </dgm:pt>
    <dgm:pt modelId="{B7E06C09-AB2D-4D57-9F01-3F3E840E1C61}" type="parTrans" cxnId="{8B6F88AE-0677-4613-846B-3CFB1B582D37}">
      <dgm:prSet/>
      <dgm:spPr/>
      <dgm:t>
        <a:bodyPr/>
        <a:lstStyle/>
        <a:p>
          <a:endParaRPr lang="es-ES"/>
        </a:p>
      </dgm:t>
    </dgm:pt>
    <dgm:pt modelId="{51FB106F-FA59-4631-891E-7FCDCD8E5D43}" type="sibTrans" cxnId="{8B6F88AE-0677-4613-846B-3CFB1B582D37}">
      <dgm:prSet/>
      <dgm:spPr/>
      <dgm:t>
        <a:bodyPr/>
        <a:lstStyle/>
        <a:p>
          <a:endParaRPr lang="es-ES"/>
        </a:p>
      </dgm:t>
    </dgm:pt>
    <dgm:pt modelId="{6EABC22A-2D0F-48A8-A2E3-EA6A15C77201}">
      <dgm:prSet custT="1"/>
      <dgm:spPr/>
      <dgm:t>
        <a:bodyPr/>
        <a:lstStyle/>
        <a:p>
          <a:pPr rtl="0"/>
          <a:r>
            <a:rPr lang="fr-FR" sz="1400" b="1" dirty="0" smtClean="0">
              <a:latin typeface="Times New Roman" pitchFamily="18" charset="0"/>
              <a:cs typeface="Times New Roman" pitchFamily="18" charset="0"/>
            </a:rPr>
            <a:t>3-Les composants d'huile d'argan</a:t>
          </a:r>
          <a:endParaRPr lang="fr-FR" sz="1400" b="1" dirty="0">
            <a:latin typeface="Times New Roman" pitchFamily="18" charset="0"/>
            <a:cs typeface="Times New Roman" pitchFamily="18" charset="0"/>
          </a:endParaRPr>
        </a:p>
      </dgm:t>
    </dgm:pt>
    <dgm:pt modelId="{4599A575-BF02-44A2-8C68-A1CFAFAEE035}" type="parTrans" cxnId="{8D59DBA3-AF38-46D1-9337-91523CCEA0F3}">
      <dgm:prSet/>
      <dgm:spPr/>
      <dgm:t>
        <a:bodyPr/>
        <a:lstStyle/>
        <a:p>
          <a:endParaRPr lang="es-ES"/>
        </a:p>
      </dgm:t>
    </dgm:pt>
    <dgm:pt modelId="{BA2D5658-1626-49EC-962C-BE0873E8CAB7}" type="sibTrans" cxnId="{8D59DBA3-AF38-46D1-9337-91523CCEA0F3}">
      <dgm:prSet/>
      <dgm:spPr/>
      <dgm:t>
        <a:bodyPr/>
        <a:lstStyle/>
        <a:p>
          <a:endParaRPr lang="es-ES"/>
        </a:p>
      </dgm:t>
    </dgm:pt>
    <dgm:pt modelId="{6A0CEC07-BBCD-41EA-8E26-BB1702BD5950}">
      <dgm:prSet custT="1"/>
      <dgm:spPr/>
      <dgm:t>
        <a:bodyPr/>
        <a:lstStyle/>
        <a:p>
          <a:pPr rtl="0"/>
          <a:r>
            <a:rPr lang="fr-FR" sz="1400" b="1" dirty="0" smtClean="0">
              <a:latin typeface="Times New Roman" pitchFamily="18" charset="0"/>
              <a:cs typeface="Times New Roman" pitchFamily="18" charset="0"/>
            </a:rPr>
            <a:t>4- Type d'huile d'argan </a:t>
          </a:r>
          <a:endParaRPr lang="fr-FR" sz="1400" b="1" dirty="0">
            <a:latin typeface="Times New Roman" pitchFamily="18" charset="0"/>
            <a:cs typeface="Times New Roman" pitchFamily="18" charset="0"/>
          </a:endParaRPr>
        </a:p>
      </dgm:t>
    </dgm:pt>
    <dgm:pt modelId="{B0C8DBEE-83FE-4404-BB27-01138D8E456D}" type="parTrans" cxnId="{33450453-7752-47B1-B622-8F0176209970}">
      <dgm:prSet/>
      <dgm:spPr/>
      <dgm:t>
        <a:bodyPr/>
        <a:lstStyle/>
        <a:p>
          <a:endParaRPr lang="es-ES"/>
        </a:p>
      </dgm:t>
    </dgm:pt>
    <dgm:pt modelId="{9F5E2592-E774-4E46-8B4F-E9FAB8CC0841}" type="sibTrans" cxnId="{33450453-7752-47B1-B622-8F0176209970}">
      <dgm:prSet/>
      <dgm:spPr/>
      <dgm:t>
        <a:bodyPr/>
        <a:lstStyle/>
        <a:p>
          <a:endParaRPr lang="es-ES"/>
        </a:p>
      </dgm:t>
    </dgm:pt>
    <dgm:pt modelId="{5C779F99-1EB5-4338-ABF2-E489A0850CDC}">
      <dgm:prSet custT="1"/>
      <dgm:spPr/>
      <dgm:t>
        <a:bodyPr/>
        <a:lstStyle/>
        <a:p>
          <a:pPr rtl="0"/>
          <a:r>
            <a:rPr lang="fr-FR" sz="1400" b="1" dirty="0" smtClean="0">
              <a:latin typeface="Times New Roman" pitchFamily="18" charset="0"/>
              <a:cs typeface="Times New Roman" pitchFamily="18" charset="0"/>
            </a:rPr>
            <a:t>Caractéristiques de l'huile alimentaire </a:t>
          </a:r>
          <a:endParaRPr lang="fr-FR" sz="1400" b="1" dirty="0">
            <a:latin typeface="Times New Roman" pitchFamily="18" charset="0"/>
            <a:cs typeface="Times New Roman" pitchFamily="18" charset="0"/>
          </a:endParaRPr>
        </a:p>
      </dgm:t>
    </dgm:pt>
    <dgm:pt modelId="{87BD11F8-A88E-4582-A23B-35E8C86559BA}" type="parTrans" cxnId="{F752ED97-1D85-49A8-9D5B-29106B5B1447}">
      <dgm:prSet/>
      <dgm:spPr/>
      <dgm:t>
        <a:bodyPr/>
        <a:lstStyle/>
        <a:p>
          <a:endParaRPr lang="es-ES"/>
        </a:p>
      </dgm:t>
    </dgm:pt>
    <dgm:pt modelId="{7A669792-4771-4EE0-A722-02358C5C2591}" type="sibTrans" cxnId="{F752ED97-1D85-49A8-9D5B-29106B5B1447}">
      <dgm:prSet/>
      <dgm:spPr/>
      <dgm:t>
        <a:bodyPr/>
        <a:lstStyle/>
        <a:p>
          <a:endParaRPr lang="es-ES"/>
        </a:p>
      </dgm:t>
    </dgm:pt>
    <dgm:pt modelId="{23577B39-7B0A-4E94-B8B5-54D26C3C0D0A}">
      <dgm:prSet custT="1"/>
      <dgm:spPr/>
      <dgm:t>
        <a:bodyPr/>
        <a:lstStyle/>
        <a:p>
          <a:pPr rtl="0"/>
          <a:r>
            <a:rPr lang="fr-FR" sz="1400" b="1" dirty="0" smtClean="0">
              <a:latin typeface="Times New Roman" pitchFamily="18" charset="0"/>
              <a:cs typeface="Times New Roman" pitchFamily="18" charset="0"/>
            </a:rPr>
            <a:t>Caractéristiques de l'huile cosmétique </a:t>
          </a:r>
          <a:endParaRPr lang="fr-FR" sz="1400" b="1" dirty="0">
            <a:latin typeface="Times New Roman" pitchFamily="18" charset="0"/>
            <a:cs typeface="Times New Roman" pitchFamily="18" charset="0"/>
          </a:endParaRPr>
        </a:p>
      </dgm:t>
    </dgm:pt>
    <dgm:pt modelId="{871250BE-E2BC-4A3B-9941-F06331C4E0CB}" type="parTrans" cxnId="{99A96C61-66EA-4F72-A653-669833D3327A}">
      <dgm:prSet/>
      <dgm:spPr/>
      <dgm:t>
        <a:bodyPr/>
        <a:lstStyle/>
        <a:p>
          <a:endParaRPr lang="es-ES"/>
        </a:p>
      </dgm:t>
    </dgm:pt>
    <dgm:pt modelId="{49301F21-EB7F-4F33-AE97-6C49C3D6F95F}" type="sibTrans" cxnId="{99A96C61-66EA-4F72-A653-669833D3327A}">
      <dgm:prSet/>
      <dgm:spPr/>
      <dgm:t>
        <a:bodyPr/>
        <a:lstStyle/>
        <a:p>
          <a:endParaRPr lang="es-ES"/>
        </a:p>
      </dgm:t>
    </dgm:pt>
    <dgm:pt modelId="{3DEB2879-297E-45DE-B0CB-D06DC533A8D4}">
      <dgm:prSet custT="1"/>
      <dgm:spPr/>
      <dgm:t>
        <a:bodyPr/>
        <a:lstStyle/>
        <a:p>
          <a:pPr rtl="0"/>
          <a:r>
            <a:rPr lang="fr-FR" sz="1400" b="1" dirty="0" smtClean="0">
              <a:latin typeface="Times New Roman" pitchFamily="18" charset="0"/>
              <a:cs typeface="Times New Roman" pitchFamily="18" charset="0"/>
            </a:rPr>
            <a:t>5-Bienfaits de l'huile d'argan </a:t>
          </a:r>
          <a:endParaRPr lang="fr-FR" sz="1400" b="1" dirty="0">
            <a:latin typeface="Times New Roman" pitchFamily="18" charset="0"/>
            <a:cs typeface="Times New Roman" pitchFamily="18" charset="0"/>
          </a:endParaRPr>
        </a:p>
      </dgm:t>
    </dgm:pt>
    <dgm:pt modelId="{8EBF9607-6366-450B-A89F-5DF085F05AED}" type="parTrans" cxnId="{DE165AFA-FDE2-4013-8CD4-D7126BE0A094}">
      <dgm:prSet/>
      <dgm:spPr/>
      <dgm:t>
        <a:bodyPr/>
        <a:lstStyle/>
        <a:p>
          <a:endParaRPr lang="es-ES"/>
        </a:p>
      </dgm:t>
    </dgm:pt>
    <dgm:pt modelId="{56296D8E-82D2-48ED-932D-FCD700E57535}" type="sibTrans" cxnId="{DE165AFA-FDE2-4013-8CD4-D7126BE0A094}">
      <dgm:prSet/>
      <dgm:spPr/>
      <dgm:t>
        <a:bodyPr/>
        <a:lstStyle/>
        <a:p>
          <a:endParaRPr lang="es-ES"/>
        </a:p>
      </dgm:t>
    </dgm:pt>
    <dgm:pt modelId="{4B2BC461-2056-4C57-9503-00C309E40215}">
      <dgm:prSet custT="1"/>
      <dgm:spPr/>
      <dgm:t>
        <a:bodyPr/>
        <a:lstStyle/>
        <a:p>
          <a:pPr rtl="0"/>
          <a:r>
            <a:rPr lang="fr-FR" sz="1400" b="1" dirty="0" smtClean="0">
              <a:latin typeface="Times New Roman" pitchFamily="18" charset="0"/>
              <a:cs typeface="Times New Roman" pitchFamily="18" charset="0"/>
            </a:rPr>
            <a:t>6-Effets néfastes de l'huile d'argan </a:t>
          </a:r>
          <a:endParaRPr lang="fr-FR" sz="1400" b="1" dirty="0">
            <a:latin typeface="Times New Roman" pitchFamily="18" charset="0"/>
            <a:cs typeface="Times New Roman" pitchFamily="18" charset="0"/>
          </a:endParaRPr>
        </a:p>
      </dgm:t>
    </dgm:pt>
    <dgm:pt modelId="{964AD177-E868-4114-BC5B-E732D1E40D8C}" type="parTrans" cxnId="{AEE4A930-BF86-4C8E-82B2-72C3CC6B39CB}">
      <dgm:prSet/>
      <dgm:spPr/>
      <dgm:t>
        <a:bodyPr/>
        <a:lstStyle/>
        <a:p>
          <a:endParaRPr lang="es-ES"/>
        </a:p>
      </dgm:t>
    </dgm:pt>
    <dgm:pt modelId="{6B179F28-43BC-49A7-B3B2-F222F48AF7FE}" type="sibTrans" cxnId="{AEE4A930-BF86-4C8E-82B2-72C3CC6B39CB}">
      <dgm:prSet/>
      <dgm:spPr/>
      <dgm:t>
        <a:bodyPr/>
        <a:lstStyle/>
        <a:p>
          <a:endParaRPr lang="es-ES"/>
        </a:p>
      </dgm:t>
    </dgm:pt>
    <dgm:pt modelId="{7EC66E74-C16E-4462-BAF0-6AC233AD5E93}">
      <dgm:prSet custT="1"/>
      <dgm:spPr/>
      <dgm:t>
        <a:bodyPr/>
        <a:lstStyle/>
        <a:p>
          <a:pPr rtl="0"/>
          <a:r>
            <a:rPr lang="fr-FR" sz="1400" b="1" dirty="0" smtClean="0">
              <a:latin typeface="Times New Roman" pitchFamily="18" charset="0"/>
              <a:cs typeface="Times New Roman" pitchFamily="18" charset="0"/>
            </a:rPr>
            <a:t>7-Prix de l'huile d'argan </a:t>
          </a:r>
          <a:endParaRPr lang="fr-FR" sz="1400" b="1" dirty="0">
            <a:latin typeface="Times New Roman" pitchFamily="18" charset="0"/>
            <a:cs typeface="Times New Roman" pitchFamily="18" charset="0"/>
          </a:endParaRPr>
        </a:p>
      </dgm:t>
    </dgm:pt>
    <dgm:pt modelId="{1AC59B5D-DAF6-485C-B3B0-E99AB7C02B83}" type="parTrans" cxnId="{A143BBC3-D0DC-4B7E-B558-ABDB5F506854}">
      <dgm:prSet/>
      <dgm:spPr/>
      <dgm:t>
        <a:bodyPr/>
        <a:lstStyle/>
        <a:p>
          <a:endParaRPr lang="es-ES"/>
        </a:p>
      </dgm:t>
    </dgm:pt>
    <dgm:pt modelId="{AC028478-C6C5-4152-BC89-2F13A8496F01}" type="sibTrans" cxnId="{A143BBC3-D0DC-4B7E-B558-ABDB5F506854}">
      <dgm:prSet/>
      <dgm:spPr/>
      <dgm:t>
        <a:bodyPr/>
        <a:lstStyle/>
        <a:p>
          <a:endParaRPr lang="es-ES"/>
        </a:p>
      </dgm:t>
    </dgm:pt>
    <dgm:pt modelId="{FEF967F8-C20E-4016-B935-932A97E37D81}">
      <dgm:prSet custT="1"/>
      <dgm:spPr/>
      <dgm:t>
        <a:bodyPr/>
        <a:lstStyle/>
        <a:p>
          <a:pPr rtl="0"/>
          <a:r>
            <a:rPr lang="fr-FR" sz="1400" b="1" dirty="0" smtClean="0">
              <a:latin typeface="Times New Roman" pitchFamily="18" charset="0"/>
              <a:cs typeface="Times New Roman" pitchFamily="18" charset="0"/>
            </a:rPr>
            <a:t>Conclusion</a:t>
          </a:r>
          <a:endParaRPr lang="fr-FR" sz="1400" b="1" dirty="0">
            <a:latin typeface="Times New Roman" pitchFamily="18" charset="0"/>
            <a:cs typeface="Times New Roman" pitchFamily="18" charset="0"/>
          </a:endParaRPr>
        </a:p>
      </dgm:t>
    </dgm:pt>
    <dgm:pt modelId="{D41E26EE-1EB2-4851-ACE0-50303DFF1969}" type="parTrans" cxnId="{01F0D8C7-76EC-4A9B-94ED-46E15BBAEDFD}">
      <dgm:prSet/>
      <dgm:spPr/>
      <dgm:t>
        <a:bodyPr/>
        <a:lstStyle/>
        <a:p>
          <a:endParaRPr lang="es-ES"/>
        </a:p>
      </dgm:t>
    </dgm:pt>
    <dgm:pt modelId="{2800031B-340A-4B1B-8799-1B1DE2756D4B}" type="sibTrans" cxnId="{01F0D8C7-76EC-4A9B-94ED-46E15BBAEDFD}">
      <dgm:prSet/>
      <dgm:spPr/>
      <dgm:t>
        <a:bodyPr/>
        <a:lstStyle/>
        <a:p>
          <a:endParaRPr lang="es-ES"/>
        </a:p>
      </dgm:t>
    </dgm:pt>
    <dgm:pt modelId="{895F0BFD-EEE8-45B2-8F32-962E499F375F}" type="pres">
      <dgm:prSet presAssocID="{50E0880B-452F-4B9B-8EE3-737C28630B6F}" presName="diagram" presStyleCnt="0">
        <dgm:presLayoutVars>
          <dgm:dir/>
          <dgm:resizeHandles/>
        </dgm:presLayoutVars>
      </dgm:prSet>
      <dgm:spPr/>
    </dgm:pt>
    <dgm:pt modelId="{92E0D687-618A-4F6E-8B15-BA16273B7A19}" type="pres">
      <dgm:prSet presAssocID="{D79175FD-801D-4EDF-AFAC-9B55E68EF895}" presName="firstNode" presStyleLbl="node1" presStyleIdx="0" presStyleCnt="10" custScaleX="126398" custScaleY="76644">
        <dgm:presLayoutVars>
          <dgm:bulletEnabled val="1"/>
        </dgm:presLayoutVars>
      </dgm:prSet>
      <dgm:spPr/>
    </dgm:pt>
    <dgm:pt modelId="{F900252C-51FD-483B-B8E9-68D58508CEEB}" type="pres">
      <dgm:prSet presAssocID="{BDD433C1-A33F-4E42-8052-5077FDFFEC9D}" presName="sibTrans" presStyleLbl="sibTrans2D1" presStyleIdx="0" presStyleCnt="9"/>
      <dgm:spPr/>
    </dgm:pt>
    <dgm:pt modelId="{71D9E3F0-314C-49BC-9784-0DE8C09096FC}" type="pres">
      <dgm:prSet presAssocID="{9DA25D99-ACE6-459E-80C2-769BD9B41EDA}" presName="middleNode" presStyleCnt="0"/>
      <dgm:spPr/>
    </dgm:pt>
    <dgm:pt modelId="{1A8E66E2-EFBC-4C53-A384-D9AB89F7CE7F}" type="pres">
      <dgm:prSet presAssocID="{9DA25D99-ACE6-459E-80C2-769BD9B41EDA}" presName="padding" presStyleLbl="node1" presStyleIdx="0" presStyleCnt="10"/>
      <dgm:spPr/>
    </dgm:pt>
    <dgm:pt modelId="{CFD689DE-4875-4211-91F9-4B2DA5260181}" type="pres">
      <dgm:prSet presAssocID="{9DA25D99-ACE6-459E-80C2-769BD9B41EDA}" presName="shape" presStyleLbl="node1" presStyleIdx="1" presStyleCnt="10" custScaleX="176113">
        <dgm:presLayoutVars>
          <dgm:bulletEnabled val="1"/>
        </dgm:presLayoutVars>
      </dgm:prSet>
      <dgm:spPr/>
    </dgm:pt>
    <dgm:pt modelId="{2C53012B-1041-47EE-A441-B393DCEE54DA}" type="pres">
      <dgm:prSet presAssocID="{51FB106F-FA59-4631-891E-7FCDCD8E5D43}" presName="sibTrans" presStyleLbl="sibTrans2D1" presStyleIdx="1" presStyleCnt="9"/>
      <dgm:spPr/>
    </dgm:pt>
    <dgm:pt modelId="{EC84FA54-A34C-4EB9-83F8-336A52C3E3CB}" type="pres">
      <dgm:prSet presAssocID="{6EABC22A-2D0F-48A8-A2E3-EA6A15C77201}" presName="middleNode" presStyleCnt="0"/>
      <dgm:spPr/>
    </dgm:pt>
    <dgm:pt modelId="{67BB37F3-90DA-4D8C-86F4-E4BD06D054FA}" type="pres">
      <dgm:prSet presAssocID="{6EABC22A-2D0F-48A8-A2E3-EA6A15C77201}" presName="padding" presStyleLbl="node1" presStyleIdx="1" presStyleCnt="10"/>
      <dgm:spPr/>
    </dgm:pt>
    <dgm:pt modelId="{180C691D-2C6A-4242-883A-4FDF81439654}" type="pres">
      <dgm:prSet presAssocID="{6EABC22A-2D0F-48A8-A2E3-EA6A15C77201}" presName="shape" presStyleLbl="node1" presStyleIdx="2" presStyleCnt="10" custScaleX="192314">
        <dgm:presLayoutVars>
          <dgm:bulletEnabled val="1"/>
        </dgm:presLayoutVars>
      </dgm:prSet>
      <dgm:spPr/>
    </dgm:pt>
    <dgm:pt modelId="{E97C9976-DE91-40D5-AA3D-579F2C77C2E5}" type="pres">
      <dgm:prSet presAssocID="{BA2D5658-1626-49EC-962C-BE0873E8CAB7}" presName="sibTrans" presStyleLbl="sibTrans2D1" presStyleIdx="2" presStyleCnt="9"/>
      <dgm:spPr/>
    </dgm:pt>
    <dgm:pt modelId="{36523876-A4B8-4123-B683-C1A6AF913C70}" type="pres">
      <dgm:prSet presAssocID="{6A0CEC07-BBCD-41EA-8E26-BB1702BD5950}" presName="middleNode" presStyleCnt="0"/>
      <dgm:spPr/>
    </dgm:pt>
    <dgm:pt modelId="{EB53E7D4-BCD8-4BF4-8B51-74BCE10FE06A}" type="pres">
      <dgm:prSet presAssocID="{6A0CEC07-BBCD-41EA-8E26-BB1702BD5950}" presName="padding" presStyleLbl="node1" presStyleIdx="2" presStyleCnt="10"/>
      <dgm:spPr/>
    </dgm:pt>
    <dgm:pt modelId="{CE61A95A-681F-408E-99D0-176B885C2941}" type="pres">
      <dgm:prSet presAssocID="{6A0CEC07-BBCD-41EA-8E26-BB1702BD5950}" presName="shape" presStyleLbl="node1" presStyleIdx="3" presStyleCnt="10" custScaleX="146629">
        <dgm:presLayoutVars>
          <dgm:bulletEnabled val="1"/>
        </dgm:presLayoutVars>
      </dgm:prSet>
      <dgm:spPr/>
    </dgm:pt>
    <dgm:pt modelId="{FCA52331-7406-485F-B9DE-1CDF592871FA}" type="pres">
      <dgm:prSet presAssocID="{9F5E2592-E774-4E46-8B4F-E9FAB8CC0841}" presName="sibTrans" presStyleLbl="sibTrans2D1" presStyleIdx="3" presStyleCnt="9"/>
      <dgm:spPr/>
    </dgm:pt>
    <dgm:pt modelId="{8F9E45F0-0111-426C-BF0A-1543916E4403}" type="pres">
      <dgm:prSet presAssocID="{5C779F99-1EB5-4338-ABF2-E489A0850CDC}" presName="middleNode" presStyleCnt="0"/>
      <dgm:spPr/>
    </dgm:pt>
    <dgm:pt modelId="{EF71DA7C-0176-492E-84F6-70449B0308DD}" type="pres">
      <dgm:prSet presAssocID="{5C779F99-1EB5-4338-ABF2-E489A0850CDC}" presName="padding" presStyleLbl="node1" presStyleIdx="3" presStyleCnt="10"/>
      <dgm:spPr/>
    </dgm:pt>
    <dgm:pt modelId="{3906A624-BBDD-466D-9C90-6C898623ED53}" type="pres">
      <dgm:prSet presAssocID="{5C779F99-1EB5-4338-ABF2-E489A0850CDC}" presName="shape" presStyleLbl="node1" presStyleIdx="4" presStyleCnt="10" custScaleX="172087">
        <dgm:presLayoutVars>
          <dgm:bulletEnabled val="1"/>
        </dgm:presLayoutVars>
      </dgm:prSet>
      <dgm:spPr/>
    </dgm:pt>
    <dgm:pt modelId="{80B0B422-22F0-4D3C-A067-FB79EDF25F60}" type="pres">
      <dgm:prSet presAssocID="{7A669792-4771-4EE0-A722-02358C5C2591}" presName="sibTrans" presStyleLbl="sibTrans2D1" presStyleIdx="4" presStyleCnt="9"/>
      <dgm:spPr/>
    </dgm:pt>
    <dgm:pt modelId="{A74A73E5-6EE5-4B50-9C0F-767FE28940E2}" type="pres">
      <dgm:prSet presAssocID="{23577B39-7B0A-4E94-B8B5-54D26C3C0D0A}" presName="middleNode" presStyleCnt="0"/>
      <dgm:spPr/>
    </dgm:pt>
    <dgm:pt modelId="{3537B467-A892-4701-A81B-3F9391E9F4BA}" type="pres">
      <dgm:prSet presAssocID="{23577B39-7B0A-4E94-B8B5-54D26C3C0D0A}" presName="padding" presStyleLbl="node1" presStyleIdx="4" presStyleCnt="10"/>
      <dgm:spPr/>
    </dgm:pt>
    <dgm:pt modelId="{649911C0-937F-487C-8E52-DD10DFF7878C}" type="pres">
      <dgm:prSet presAssocID="{23577B39-7B0A-4E94-B8B5-54D26C3C0D0A}" presName="shape" presStyleLbl="node1" presStyleIdx="5" presStyleCnt="10" custScaleX="240663">
        <dgm:presLayoutVars>
          <dgm:bulletEnabled val="1"/>
        </dgm:presLayoutVars>
      </dgm:prSet>
      <dgm:spPr/>
    </dgm:pt>
    <dgm:pt modelId="{A5301315-E84E-4418-873A-C2D9EB7B0120}" type="pres">
      <dgm:prSet presAssocID="{49301F21-EB7F-4F33-AE97-6C49C3D6F95F}" presName="sibTrans" presStyleLbl="sibTrans2D1" presStyleIdx="5" presStyleCnt="9"/>
      <dgm:spPr/>
    </dgm:pt>
    <dgm:pt modelId="{99E9F2CA-77E7-4FB9-92E3-12C4FFB3AE48}" type="pres">
      <dgm:prSet presAssocID="{3DEB2879-297E-45DE-B0CB-D06DC533A8D4}" presName="middleNode" presStyleCnt="0"/>
      <dgm:spPr/>
    </dgm:pt>
    <dgm:pt modelId="{820EFDAB-3FD8-4359-877A-89C9ACAB3BB8}" type="pres">
      <dgm:prSet presAssocID="{3DEB2879-297E-45DE-B0CB-D06DC533A8D4}" presName="padding" presStyleLbl="node1" presStyleIdx="5" presStyleCnt="10"/>
      <dgm:spPr/>
    </dgm:pt>
    <dgm:pt modelId="{C2BD9627-8B90-45BB-9935-72760B884587}" type="pres">
      <dgm:prSet presAssocID="{3DEB2879-297E-45DE-B0CB-D06DC533A8D4}" presName="shape" presStyleLbl="node1" presStyleIdx="6" presStyleCnt="10" custScaleX="178047">
        <dgm:presLayoutVars>
          <dgm:bulletEnabled val="1"/>
        </dgm:presLayoutVars>
      </dgm:prSet>
      <dgm:spPr/>
    </dgm:pt>
    <dgm:pt modelId="{B1F7FA3C-ACC2-44A3-B023-E6BBEA149488}" type="pres">
      <dgm:prSet presAssocID="{56296D8E-82D2-48ED-932D-FCD700E57535}" presName="sibTrans" presStyleLbl="sibTrans2D1" presStyleIdx="6" presStyleCnt="9"/>
      <dgm:spPr/>
    </dgm:pt>
    <dgm:pt modelId="{14FA0A52-1AF0-4235-999E-BC6300FA7A78}" type="pres">
      <dgm:prSet presAssocID="{4B2BC461-2056-4C57-9503-00C309E40215}" presName="middleNode" presStyleCnt="0"/>
      <dgm:spPr/>
    </dgm:pt>
    <dgm:pt modelId="{2BD4E7C0-BAB4-4DFE-A32A-D6744E2B2B04}" type="pres">
      <dgm:prSet presAssocID="{4B2BC461-2056-4C57-9503-00C309E40215}" presName="padding" presStyleLbl="node1" presStyleIdx="6" presStyleCnt="10"/>
      <dgm:spPr/>
    </dgm:pt>
    <dgm:pt modelId="{7DAB4879-DCFD-49CE-8596-1BBBA833CB06}" type="pres">
      <dgm:prSet presAssocID="{4B2BC461-2056-4C57-9503-00C309E40215}" presName="shape" presStyleLbl="node1" presStyleIdx="7" presStyleCnt="10" custScaleX="178047">
        <dgm:presLayoutVars>
          <dgm:bulletEnabled val="1"/>
        </dgm:presLayoutVars>
      </dgm:prSet>
      <dgm:spPr/>
    </dgm:pt>
    <dgm:pt modelId="{C0BFDBF5-4C3B-4385-9A8D-8DB054267794}" type="pres">
      <dgm:prSet presAssocID="{6B179F28-43BC-49A7-B3B2-F222F48AF7FE}" presName="sibTrans" presStyleLbl="sibTrans2D1" presStyleIdx="7" presStyleCnt="9"/>
      <dgm:spPr/>
    </dgm:pt>
    <dgm:pt modelId="{3D948BA6-6769-4C7A-8663-2A327A180892}" type="pres">
      <dgm:prSet presAssocID="{7EC66E74-C16E-4462-BAF0-6AC233AD5E93}" presName="middleNode" presStyleCnt="0"/>
      <dgm:spPr/>
    </dgm:pt>
    <dgm:pt modelId="{D16EDDD2-827B-443F-B5D4-59918172A166}" type="pres">
      <dgm:prSet presAssocID="{7EC66E74-C16E-4462-BAF0-6AC233AD5E93}" presName="padding" presStyleLbl="node1" presStyleIdx="7" presStyleCnt="10"/>
      <dgm:spPr/>
    </dgm:pt>
    <dgm:pt modelId="{85E6DCC3-CA85-4A9D-AA38-420C8AD549DD}" type="pres">
      <dgm:prSet presAssocID="{7EC66E74-C16E-4462-BAF0-6AC233AD5E93}" presName="shape" presStyleLbl="node1" presStyleIdx="8" presStyleCnt="10" custScaleX="143332">
        <dgm:presLayoutVars>
          <dgm:bulletEnabled val="1"/>
        </dgm:presLayoutVars>
      </dgm:prSet>
      <dgm:spPr/>
    </dgm:pt>
    <dgm:pt modelId="{2A1FAD18-034A-4F4C-B85B-413A202514CE}" type="pres">
      <dgm:prSet presAssocID="{AC028478-C6C5-4152-BC89-2F13A8496F01}" presName="sibTrans" presStyleLbl="sibTrans2D1" presStyleIdx="8" presStyleCnt="9"/>
      <dgm:spPr/>
    </dgm:pt>
    <dgm:pt modelId="{82FCF5B7-A04A-4AC6-AEAF-75E0DAFE670F}" type="pres">
      <dgm:prSet presAssocID="{FEF967F8-C20E-4016-B935-932A97E37D81}" presName="lastNode" presStyleLbl="node1" presStyleIdx="9" presStyleCnt="10" custScaleX="129198" custScaleY="73188">
        <dgm:presLayoutVars>
          <dgm:bulletEnabled val="1"/>
        </dgm:presLayoutVars>
      </dgm:prSet>
      <dgm:spPr/>
    </dgm:pt>
  </dgm:ptLst>
  <dgm:cxnLst>
    <dgm:cxn modelId="{AE75D40C-EFC3-491C-A245-DCC96B1675DE}" type="presOf" srcId="{50E0880B-452F-4B9B-8EE3-737C28630B6F}" destId="{895F0BFD-EEE8-45B2-8F32-962E499F375F}" srcOrd="0" destOrd="0" presId="urn:microsoft.com/office/officeart/2005/8/layout/bProcess2"/>
    <dgm:cxn modelId="{A143BBC3-D0DC-4B7E-B558-ABDB5F506854}" srcId="{50E0880B-452F-4B9B-8EE3-737C28630B6F}" destId="{7EC66E74-C16E-4462-BAF0-6AC233AD5E93}" srcOrd="8" destOrd="0" parTransId="{1AC59B5D-DAF6-485C-B3B0-E99AB7C02B83}" sibTransId="{AC028478-C6C5-4152-BC89-2F13A8496F01}"/>
    <dgm:cxn modelId="{B6936B56-B2E9-4831-A021-00BEE5FBD9D4}" srcId="{50E0880B-452F-4B9B-8EE3-737C28630B6F}" destId="{D79175FD-801D-4EDF-AFAC-9B55E68EF895}" srcOrd="0" destOrd="0" parTransId="{7D3DB52D-0084-46A5-8882-D3EF6F90CF10}" sibTransId="{BDD433C1-A33F-4E42-8052-5077FDFFEC9D}"/>
    <dgm:cxn modelId="{AAE30FE5-FE61-4A7C-A4C0-4D28056C01B9}" type="presOf" srcId="{51FB106F-FA59-4631-891E-7FCDCD8E5D43}" destId="{2C53012B-1041-47EE-A441-B393DCEE54DA}" srcOrd="0" destOrd="0" presId="urn:microsoft.com/office/officeart/2005/8/layout/bProcess2"/>
    <dgm:cxn modelId="{3070A92E-EB86-4F89-BE10-AAF0841C8ACA}" type="presOf" srcId="{BDD433C1-A33F-4E42-8052-5077FDFFEC9D}" destId="{F900252C-51FD-483B-B8E9-68D58508CEEB}" srcOrd="0" destOrd="0" presId="urn:microsoft.com/office/officeart/2005/8/layout/bProcess2"/>
    <dgm:cxn modelId="{F505CC77-2DFC-4FB6-8060-4D0E752FBAE4}" type="presOf" srcId="{9DA25D99-ACE6-459E-80C2-769BD9B41EDA}" destId="{CFD689DE-4875-4211-91F9-4B2DA5260181}" srcOrd="0" destOrd="0" presId="urn:microsoft.com/office/officeart/2005/8/layout/bProcess2"/>
    <dgm:cxn modelId="{4E198542-08C5-4682-84E7-9C181702EE82}" type="presOf" srcId="{FEF967F8-C20E-4016-B935-932A97E37D81}" destId="{82FCF5B7-A04A-4AC6-AEAF-75E0DAFE670F}" srcOrd="0" destOrd="0" presId="urn:microsoft.com/office/officeart/2005/8/layout/bProcess2"/>
    <dgm:cxn modelId="{DE165AFA-FDE2-4013-8CD4-D7126BE0A094}" srcId="{50E0880B-452F-4B9B-8EE3-737C28630B6F}" destId="{3DEB2879-297E-45DE-B0CB-D06DC533A8D4}" srcOrd="6" destOrd="0" parTransId="{8EBF9607-6366-450B-A89F-5DF085F05AED}" sibTransId="{56296D8E-82D2-48ED-932D-FCD700E57535}"/>
    <dgm:cxn modelId="{99A96C61-66EA-4F72-A653-669833D3327A}" srcId="{50E0880B-452F-4B9B-8EE3-737C28630B6F}" destId="{23577B39-7B0A-4E94-B8B5-54D26C3C0D0A}" srcOrd="5" destOrd="0" parTransId="{871250BE-E2BC-4A3B-9941-F06331C4E0CB}" sibTransId="{49301F21-EB7F-4F33-AE97-6C49C3D6F95F}"/>
    <dgm:cxn modelId="{18AD29BC-9B04-4EEE-A99C-69BA887056A4}" type="presOf" srcId="{4B2BC461-2056-4C57-9503-00C309E40215}" destId="{7DAB4879-DCFD-49CE-8596-1BBBA833CB06}" srcOrd="0" destOrd="0" presId="urn:microsoft.com/office/officeart/2005/8/layout/bProcess2"/>
    <dgm:cxn modelId="{42B3CFC0-279E-4B8E-BC11-12510B7BC256}" type="presOf" srcId="{23577B39-7B0A-4E94-B8B5-54D26C3C0D0A}" destId="{649911C0-937F-487C-8E52-DD10DFF7878C}" srcOrd="0" destOrd="0" presId="urn:microsoft.com/office/officeart/2005/8/layout/bProcess2"/>
    <dgm:cxn modelId="{01F0D8C7-76EC-4A9B-94ED-46E15BBAEDFD}" srcId="{50E0880B-452F-4B9B-8EE3-737C28630B6F}" destId="{FEF967F8-C20E-4016-B935-932A97E37D81}" srcOrd="9" destOrd="0" parTransId="{D41E26EE-1EB2-4851-ACE0-50303DFF1969}" sibTransId="{2800031B-340A-4B1B-8799-1B1DE2756D4B}"/>
    <dgm:cxn modelId="{03E98EA0-A719-4F72-A4C6-6D0BC633E8B0}" type="presOf" srcId="{BA2D5658-1626-49EC-962C-BE0873E8CAB7}" destId="{E97C9976-DE91-40D5-AA3D-579F2C77C2E5}" srcOrd="0" destOrd="0" presId="urn:microsoft.com/office/officeart/2005/8/layout/bProcess2"/>
    <dgm:cxn modelId="{E7A8F971-E4B2-4B59-A090-62F1269702F2}" type="presOf" srcId="{6B179F28-43BC-49A7-B3B2-F222F48AF7FE}" destId="{C0BFDBF5-4C3B-4385-9A8D-8DB054267794}" srcOrd="0" destOrd="0" presId="urn:microsoft.com/office/officeart/2005/8/layout/bProcess2"/>
    <dgm:cxn modelId="{33450453-7752-47B1-B622-8F0176209970}" srcId="{50E0880B-452F-4B9B-8EE3-737C28630B6F}" destId="{6A0CEC07-BBCD-41EA-8E26-BB1702BD5950}" srcOrd="3" destOrd="0" parTransId="{B0C8DBEE-83FE-4404-BB27-01138D8E456D}" sibTransId="{9F5E2592-E774-4E46-8B4F-E9FAB8CC0841}"/>
    <dgm:cxn modelId="{D1B740CE-E9CB-4EE8-9285-DFFD977F86D3}" type="presOf" srcId="{6EABC22A-2D0F-48A8-A2E3-EA6A15C77201}" destId="{180C691D-2C6A-4242-883A-4FDF81439654}" srcOrd="0" destOrd="0" presId="urn:microsoft.com/office/officeart/2005/8/layout/bProcess2"/>
    <dgm:cxn modelId="{125C82E3-1016-48EC-951D-95AB54168DC9}" type="presOf" srcId="{6A0CEC07-BBCD-41EA-8E26-BB1702BD5950}" destId="{CE61A95A-681F-408E-99D0-176B885C2941}" srcOrd="0" destOrd="0" presId="urn:microsoft.com/office/officeart/2005/8/layout/bProcess2"/>
    <dgm:cxn modelId="{A8AF7773-77C4-4528-9233-0C3378B931DB}" type="presOf" srcId="{AC028478-C6C5-4152-BC89-2F13A8496F01}" destId="{2A1FAD18-034A-4F4C-B85B-413A202514CE}" srcOrd="0" destOrd="0" presId="urn:microsoft.com/office/officeart/2005/8/layout/bProcess2"/>
    <dgm:cxn modelId="{F752ED97-1D85-49A8-9D5B-29106B5B1447}" srcId="{50E0880B-452F-4B9B-8EE3-737C28630B6F}" destId="{5C779F99-1EB5-4338-ABF2-E489A0850CDC}" srcOrd="4" destOrd="0" parTransId="{87BD11F8-A88E-4582-A23B-35E8C86559BA}" sibTransId="{7A669792-4771-4EE0-A722-02358C5C2591}"/>
    <dgm:cxn modelId="{27A5D8B2-31E2-4FEE-9245-93A61D9762DF}" type="presOf" srcId="{49301F21-EB7F-4F33-AE97-6C49C3D6F95F}" destId="{A5301315-E84E-4418-873A-C2D9EB7B0120}" srcOrd="0" destOrd="0" presId="urn:microsoft.com/office/officeart/2005/8/layout/bProcess2"/>
    <dgm:cxn modelId="{B9969B64-FA2B-4464-A113-50617194B91F}" type="presOf" srcId="{D79175FD-801D-4EDF-AFAC-9B55E68EF895}" destId="{92E0D687-618A-4F6E-8B15-BA16273B7A19}" srcOrd="0" destOrd="0" presId="urn:microsoft.com/office/officeart/2005/8/layout/bProcess2"/>
    <dgm:cxn modelId="{DFA87EB6-CB35-4759-98AE-00C6017B6273}" type="presOf" srcId="{7EC66E74-C16E-4462-BAF0-6AC233AD5E93}" destId="{85E6DCC3-CA85-4A9D-AA38-420C8AD549DD}" srcOrd="0" destOrd="0" presId="urn:microsoft.com/office/officeart/2005/8/layout/bProcess2"/>
    <dgm:cxn modelId="{CBF93575-700A-4691-AD2A-5086E19D23B8}" type="presOf" srcId="{3DEB2879-297E-45DE-B0CB-D06DC533A8D4}" destId="{C2BD9627-8B90-45BB-9935-72760B884587}" srcOrd="0" destOrd="0" presId="urn:microsoft.com/office/officeart/2005/8/layout/bProcess2"/>
    <dgm:cxn modelId="{AEE4A930-BF86-4C8E-82B2-72C3CC6B39CB}" srcId="{50E0880B-452F-4B9B-8EE3-737C28630B6F}" destId="{4B2BC461-2056-4C57-9503-00C309E40215}" srcOrd="7" destOrd="0" parTransId="{964AD177-E868-4114-BC5B-E732D1E40D8C}" sibTransId="{6B179F28-43BC-49A7-B3B2-F222F48AF7FE}"/>
    <dgm:cxn modelId="{8B6F88AE-0677-4613-846B-3CFB1B582D37}" srcId="{50E0880B-452F-4B9B-8EE3-737C28630B6F}" destId="{9DA25D99-ACE6-459E-80C2-769BD9B41EDA}" srcOrd="1" destOrd="0" parTransId="{B7E06C09-AB2D-4D57-9F01-3F3E840E1C61}" sibTransId="{51FB106F-FA59-4631-891E-7FCDCD8E5D43}"/>
    <dgm:cxn modelId="{0852025A-DDDB-4716-8B09-1E12ECC77644}" type="presOf" srcId="{5C779F99-1EB5-4338-ABF2-E489A0850CDC}" destId="{3906A624-BBDD-466D-9C90-6C898623ED53}" srcOrd="0" destOrd="0" presId="urn:microsoft.com/office/officeart/2005/8/layout/bProcess2"/>
    <dgm:cxn modelId="{1F25E96D-E7E9-4865-94C4-0F045BA9352F}" type="presOf" srcId="{56296D8E-82D2-48ED-932D-FCD700E57535}" destId="{B1F7FA3C-ACC2-44A3-B023-E6BBEA149488}" srcOrd="0" destOrd="0" presId="urn:microsoft.com/office/officeart/2005/8/layout/bProcess2"/>
    <dgm:cxn modelId="{256FC713-ACE2-4BA8-8D3E-448329919784}" type="presOf" srcId="{9F5E2592-E774-4E46-8B4F-E9FAB8CC0841}" destId="{FCA52331-7406-485F-B9DE-1CDF592871FA}" srcOrd="0" destOrd="0" presId="urn:microsoft.com/office/officeart/2005/8/layout/bProcess2"/>
    <dgm:cxn modelId="{8D59DBA3-AF38-46D1-9337-91523CCEA0F3}" srcId="{50E0880B-452F-4B9B-8EE3-737C28630B6F}" destId="{6EABC22A-2D0F-48A8-A2E3-EA6A15C77201}" srcOrd="2" destOrd="0" parTransId="{4599A575-BF02-44A2-8C68-A1CFAFAEE035}" sibTransId="{BA2D5658-1626-49EC-962C-BE0873E8CAB7}"/>
    <dgm:cxn modelId="{37D509DC-224A-4489-92DC-9AE67004FE84}" type="presOf" srcId="{7A669792-4771-4EE0-A722-02358C5C2591}" destId="{80B0B422-22F0-4D3C-A067-FB79EDF25F60}" srcOrd="0" destOrd="0" presId="urn:microsoft.com/office/officeart/2005/8/layout/bProcess2"/>
    <dgm:cxn modelId="{B8D7E00C-250F-415F-B43C-ECE89DB0269C}" type="presParOf" srcId="{895F0BFD-EEE8-45B2-8F32-962E499F375F}" destId="{92E0D687-618A-4F6E-8B15-BA16273B7A19}" srcOrd="0" destOrd="0" presId="urn:microsoft.com/office/officeart/2005/8/layout/bProcess2"/>
    <dgm:cxn modelId="{7929DD83-513F-4672-9E3F-E9382D192DBF}" type="presParOf" srcId="{895F0BFD-EEE8-45B2-8F32-962E499F375F}" destId="{F900252C-51FD-483B-B8E9-68D58508CEEB}" srcOrd="1" destOrd="0" presId="urn:microsoft.com/office/officeart/2005/8/layout/bProcess2"/>
    <dgm:cxn modelId="{66F900E2-C27D-4612-96BB-59843FA2E970}" type="presParOf" srcId="{895F0BFD-EEE8-45B2-8F32-962E499F375F}" destId="{71D9E3F0-314C-49BC-9784-0DE8C09096FC}" srcOrd="2" destOrd="0" presId="urn:microsoft.com/office/officeart/2005/8/layout/bProcess2"/>
    <dgm:cxn modelId="{F224BB02-EBC5-41C1-9358-C63EAA98E400}" type="presParOf" srcId="{71D9E3F0-314C-49BC-9784-0DE8C09096FC}" destId="{1A8E66E2-EFBC-4C53-A384-D9AB89F7CE7F}" srcOrd="0" destOrd="0" presId="urn:microsoft.com/office/officeart/2005/8/layout/bProcess2"/>
    <dgm:cxn modelId="{0B2326F1-FEF5-4727-B025-71BDB15EB454}" type="presParOf" srcId="{71D9E3F0-314C-49BC-9784-0DE8C09096FC}" destId="{CFD689DE-4875-4211-91F9-4B2DA5260181}" srcOrd="1" destOrd="0" presId="urn:microsoft.com/office/officeart/2005/8/layout/bProcess2"/>
    <dgm:cxn modelId="{0E4CBA99-4689-4CFA-A895-6598E19E2FD0}" type="presParOf" srcId="{895F0BFD-EEE8-45B2-8F32-962E499F375F}" destId="{2C53012B-1041-47EE-A441-B393DCEE54DA}" srcOrd="3" destOrd="0" presId="urn:microsoft.com/office/officeart/2005/8/layout/bProcess2"/>
    <dgm:cxn modelId="{4D11311B-2A95-4225-B199-BE34CC191B22}" type="presParOf" srcId="{895F0BFD-EEE8-45B2-8F32-962E499F375F}" destId="{EC84FA54-A34C-4EB9-83F8-336A52C3E3CB}" srcOrd="4" destOrd="0" presId="urn:microsoft.com/office/officeart/2005/8/layout/bProcess2"/>
    <dgm:cxn modelId="{1CF41C17-5AE3-4F02-BBC3-8E0543FE7852}" type="presParOf" srcId="{EC84FA54-A34C-4EB9-83F8-336A52C3E3CB}" destId="{67BB37F3-90DA-4D8C-86F4-E4BD06D054FA}" srcOrd="0" destOrd="0" presId="urn:microsoft.com/office/officeart/2005/8/layout/bProcess2"/>
    <dgm:cxn modelId="{3AFD5F04-9E6A-47DF-A295-FBFD2EED2F34}" type="presParOf" srcId="{EC84FA54-A34C-4EB9-83F8-336A52C3E3CB}" destId="{180C691D-2C6A-4242-883A-4FDF81439654}" srcOrd="1" destOrd="0" presId="urn:microsoft.com/office/officeart/2005/8/layout/bProcess2"/>
    <dgm:cxn modelId="{FF783EB0-95F9-49D5-BBE1-C532803CA24D}" type="presParOf" srcId="{895F0BFD-EEE8-45B2-8F32-962E499F375F}" destId="{E97C9976-DE91-40D5-AA3D-579F2C77C2E5}" srcOrd="5" destOrd="0" presId="urn:microsoft.com/office/officeart/2005/8/layout/bProcess2"/>
    <dgm:cxn modelId="{0AD8AAFD-7F46-4154-A052-5EF72A71CD34}" type="presParOf" srcId="{895F0BFD-EEE8-45B2-8F32-962E499F375F}" destId="{36523876-A4B8-4123-B683-C1A6AF913C70}" srcOrd="6" destOrd="0" presId="urn:microsoft.com/office/officeart/2005/8/layout/bProcess2"/>
    <dgm:cxn modelId="{0E631157-04EC-4C84-B107-3FE5428EDBE9}" type="presParOf" srcId="{36523876-A4B8-4123-B683-C1A6AF913C70}" destId="{EB53E7D4-BCD8-4BF4-8B51-74BCE10FE06A}" srcOrd="0" destOrd="0" presId="urn:microsoft.com/office/officeart/2005/8/layout/bProcess2"/>
    <dgm:cxn modelId="{F040E580-6C49-434C-B7E6-CB5C4D6F2A7A}" type="presParOf" srcId="{36523876-A4B8-4123-B683-C1A6AF913C70}" destId="{CE61A95A-681F-408E-99D0-176B885C2941}" srcOrd="1" destOrd="0" presId="urn:microsoft.com/office/officeart/2005/8/layout/bProcess2"/>
    <dgm:cxn modelId="{99CBD485-8AC7-4833-B160-19C2E7083D5A}" type="presParOf" srcId="{895F0BFD-EEE8-45B2-8F32-962E499F375F}" destId="{FCA52331-7406-485F-B9DE-1CDF592871FA}" srcOrd="7" destOrd="0" presId="urn:microsoft.com/office/officeart/2005/8/layout/bProcess2"/>
    <dgm:cxn modelId="{425BE580-2EA9-44FC-8D23-B3D156B88456}" type="presParOf" srcId="{895F0BFD-EEE8-45B2-8F32-962E499F375F}" destId="{8F9E45F0-0111-426C-BF0A-1543916E4403}" srcOrd="8" destOrd="0" presId="urn:microsoft.com/office/officeart/2005/8/layout/bProcess2"/>
    <dgm:cxn modelId="{4941C1A0-127A-4F17-9318-F6F9E21D0C43}" type="presParOf" srcId="{8F9E45F0-0111-426C-BF0A-1543916E4403}" destId="{EF71DA7C-0176-492E-84F6-70449B0308DD}" srcOrd="0" destOrd="0" presId="urn:microsoft.com/office/officeart/2005/8/layout/bProcess2"/>
    <dgm:cxn modelId="{273B8F2D-5FC1-4BD3-AA09-145B67F69BD9}" type="presParOf" srcId="{8F9E45F0-0111-426C-BF0A-1543916E4403}" destId="{3906A624-BBDD-466D-9C90-6C898623ED53}" srcOrd="1" destOrd="0" presId="urn:microsoft.com/office/officeart/2005/8/layout/bProcess2"/>
    <dgm:cxn modelId="{CC71425B-45B1-426F-B1AB-E760117DCC10}" type="presParOf" srcId="{895F0BFD-EEE8-45B2-8F32-962E499F375F}" destId="{80B0B422-22F0-4D3C-A067-FB79EDF25F60}" srcOrd="9" destOrd="0" presId="urn:microsoft.com/office/officeart/2005/8/layout/bProcess2"/>
    <dgm:cxn modelId="{19DA3F1E-099B-4128-865F-E890310C200E}" type="presParOf" srcId="{895F0BFD-EEE8-45B2-8F32-962E499F375F}" destId="{A74A73E5-6EE5-4B50-9C0F-767FE28940E2}" srcOrd="10" destOrd="0" presId="urn:microsoft.com/office/officeart/2005/8/layout/bProcess2"/>
    <dgm:cxn modelId="{09A57339-57C9-47AE-9DD5-B96553B1F558}" type="presParOf" srcId="{A74A73E5-6EE5-4B50-9C0F-767FE28940E2}" destId="{3537B467-A892-4701-A81B-3F9391E9F4BA}" srcOrd="0" destOrd="0" presId="urn:microsoft.com/office/officeart/2005/8/layout/bProcess2"/>
    <dgm:cxn modelId="{7D42488D-37FF-4380-A95E-7583BCB8E333}" type="presParOf" srcId="{A74A73E5-6EE5-4B50-9C0F-767FE28940E2}" destId="{649911C0-937F-487C-8E52-DD10DFF7878C}" srcOrd="1" destOrd="0" presId="urn:microsoft.com/office/officeart/2005/8/layout/bProcess2"/>
    <dgm:cxn modelId="{C05B61BA-21D2-4229-B377-81C4A1B2CD57}" type="presParOf" srcId="{895F0BFD-EEE8-45B2-8F32-962E499F375F}" destId="{A5301315-E84E-4418-873A-C2D9EB7B0120}" srcOrd="11" destOrd="0" presId="urn:microsoft.com/office/officeart/2005/8/layout/bProcess2"/>
    <dgm:cxn modelId="{1E3D94B0-D663-48D8-973C-FF500B4EA798}" type="presParOf" srcId="{895F0BFD-EEE8-45B2-8F32-962E499F375F}" destId="{99E9F2CA-77E7-4FB9-92E3-12C4FFB3AE48}" srcOrd="12" destOrd="0" presId="urn:microsoft.com/office/officeart/2005/8/layout/bProcess2"/>
    <dgm:cxn modelId="{4EE26AFF-35D5-422F-8A0D-1D80DB245413}" type="presParOf" srcId="{99E9F2CA-77E7-4FB9-92E3-12C4FFB3AE48}" destId="{820EFDAB-3FD8-4359-877A-89C9ACAB3BB8}" srcOrd="0" destOrd="0" presId="urn:microsoft.com/office/officeart/2005/8/layout/bProcess2"/>
    <dgm:cxn modelId="{30B692EE-4A24-4B2E-AFC3-4DA9F1D326C7}" type="presParOf" srcId="{99E9F2CA-77E7-4FB9-92E3-12C4FFB3AE48}" destId="{C2BD9627-8B90-45BB-9935-72760B884587}" srcOrd="1" destOrd="0" presId="urn:microsoft.com/office/officeart/2005/8/layout/bProcess2"/>
    <dgm:cxn modelId="{6834C9A7-0464-4BAA-8565-D6A809BBA335}" type="presParOf" srcId="{895F0BFD-EEE8-45B2-8F32-962E499F375F}" destId="{B1F7FA3C-ACC2-44A3-B023-E6BBEA149488}" srcOrd="13" destOrd="0" presId="urn:microsoft.com/office/officeart/2005/8/layout/bProcess2"/>
    <dgm:cxn modelId="{DBCFB573-271A-44DA-A446-A151B278DFA4}" type="presParOf" srcId="{895F0BFD-EEE8-45B2-8F32-962E499F375F}" destId="{14FA0A52-1AF0-4235-999E-BC6300FA7A78}" srcOrd="14" destOrd="0" presId="urn:microsoft.com/office/officeart/2005/8/layout/bProcess2"/>
    <dgm:cxn modelId="{E3DE9E51-B7C6-47FF-813F-E9C426B76D1D}" type="presParOf" srcId="{14FA0A52-1AF0-4235-999E-BC6300FA7A78}" destId="{2BD4E7C0-BAB4-4DFE-A32A-D6744E2B2B04}" srcOrd="0" destOrd="0" presId="urn:microsoft.com/office/officeart/2005/8/layout/bProcess2"/>
    <dgm:cxn modelId="{351F299D-34D2-45D9-A84A-DBE0169C4776}" type="presParOf" srcId="{14FA0A52-1AF0-4235-999E-BC6300FA7A78}" destId="{7DAB4879-DCFD-49CE-8596-1BBBA833CB06}" srcOrd="1" destOrd="0" presId="urn:microsoft.com/office/officeart/2005/8/layout/bProcess2"/>
    <dgm:cxn modelId="{97FB7E2A-1B14-460F-9D13-FD903953BDDB}" type="presParOf" srcId="{895F0BFD-EEE8-45B2-8F32-962E499F375F}" destId="{C0BFDBF5-4C3B-4385-9A8D-8DB054267794}" srcOrd="15" destOrd="0" presId="urn:microsoft.com/office/officeart/2005/8/layout/bProcess2"/>
    <dgm:cxn modelId="{13003D2F-BA93-4104-B63F-7AA670C09D57}" type="presParOf" srcId="{895F0BFD-EEE8-45B2-8F32-962E499F375F}" destId="{3D948BA6-6769-4C7A-8663-2A327A180892}" srcOrd="16" destOrd="0" presId="urn:microsoft.com/office/officeart/2005/8/layout/bProcess2"/>
    <dgm:cxn modelId="{B8E11678-54A3-492B-A2E0-23E15685EE42}" type="presParOf" srcId="{3D948BA6-6769-4C7A-8663-2A327A180892}" destId="{D16EDDD2-827B-443F-B5D4-59918172A166}" srcOrd="0" destOrd="0" presId="urn:microsoft.com/office/officeart/2005/8/layout/bProcess2"/>
    <dgm:cxn modelId="{F6F6FE5E-AF8D-4842-907A-074D62316DF2}" type="presParOf" srcId="{3D948BA6-6769-4C7A-8663-2A327A180892}" destId="{85E6DCC3-CA85-4A9D-AA38-420C8AD549DD}" srcOrd="1" destOrd="0" presId="urn:microsoft.com/office/officeart/2005/8/layout/bProcess2"/>
    <dgm:cxn modelId="{45A22D41-8B49-4A1B-962E-D8382F56675C}" type="presParOf" srcId="{895F0BFD-EEE8-45B2-8F32-962E499F375F}" destId="{2A1FAD18-034A-4F4C-B85B-413A202514CE}" srcOrd="17" destOrd="0" presId="urn:microsoft.com/office/officeart/2005/8/layout/bProcess2"/>
    <dgm:cxn modelId="{8EED0349-0671-473D-AB6E-61F336F71E10}" type="presParOf" srcId="{895F0BFD-EEE8-45B2-8F32-962E499F375F}" destId="{82FCF5B7-A04A-4AC6-AEAF-75E0DAFE670F}" srcOrd="18" destOrd="0" presId="urn:microsoft.com/office/officeart/2005/8/layout/b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9DE059C0-E832-4DFA-8DD1-946E684CB358}" type="datetimeFigureOut">
              <a:rPr lang="fr-FR" smtClean="0"/>
              <a:t>02/03/2024</a:t>
            </a:fld>
            <a:endParaRPr lang="es-ES"/>
          </a:p>
        </p:txBody>
      </p:sp>
      <p:sp>
        <p:nvSpPr>
          <p:cNvPr id="17" name="Espace réservé du pied de page 16"/>
          <p:cNvSpPr>
            <a:spLocks noGrp="1"/>
          </p:cNvSpPr>
          <p:nvPr>
            <p:ph type="ftr" sz="quarter" idx="11"/>
          </p:nvPr>
        </p:nvSpPr>
        <p:spPr/>
        <p:txBody>
          <a:bodyPr/>
          <a:lstStyle/>
          <a:p>
            <a:endParaRPr lang="es-ES"/>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48655446-D75E-4E62-A853-7739C6373B8B}" type="slidenum">
              <a:rPr lang="es-ES" smtClean="0"/>
              <a:t>‹N°›</a:t>
            </a:fld>
            <a:endParaRPr lang="es-E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DE059C0-E832-4DFA-8DD1-946E684CB358}" type="datetimeFigureOut">
              <a:rPr lang="fr-FR" smtClean="0"/>
              <a:t>02/03/2024</a:t>
            </a:fld>
            <a:endParaRPr lang="es-ES"/>
          </a:p>
        </p:txBody>
      </p:sp>
      <p:sp>
        <p:nvSpPr>
          <p:cNvPr id="5" name="Espace réservé du pied de page 4"/>
          <p:cNvSpPr>
            <a:spLocks noGrp="1"/>
          </p:cNvSpPr>
          <p:nvPr>
            <p:ph type="ftr" sz="quarter" idx="11"/>
          </p:nvPr>
        </p:nvSpPr>
        <p:spPr/>
        <p:txBody>
          <a:bodyPr/>
          <a:lstStyle/>
          <a:p>
            <a:endParaRPr lang="es-ES"/>
          </a:p>
        </p:txBody>
      </p:sp>
      <p:sp>
        <p:nvSpPr>
          <p:cNvPr id="6" name="Espace réservé du numéro de diapositive 5"/>
          <p:cNvSpPr>
            <a:spLocks noGrp="1"/>
          </p:cNvSpPr>
          <p:nvPr>
            <p:ph type="sldNum" sz="quarter" idx="12"/>
          </p:nvPr>
        </p:nvSpPr>
        <p:spPr/>
        <p:txBody>
          <a:bodyPr/>
          <a:lstStyle/>
          <a:p>
            <a:fld id="{48655446-D75E-4E62-A853-7739C6373B8B}" type="slidenum">
              <a:rPr lang="es-ES" smtClean="0"/>
              <a:t>‹N°›</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DE059C0-E832-4DFA-8DD1-946E684CB358}" type="datetimeFigureOut">
              <a:rPr lang="fr-FR" smtClean="0"/>
              <a:t>02/03/2024</a:t>
            </a:fld>
            <a:endParaRPr lang="es-ES"/>
          </a:p>
        </p:txBody>
      </p:sp>
      <p:sp>
        <p:nvSpPr>
          <p:cNvPr id="5" name="Espace réservé du pied de page 4"/>
          <p:cNvSpPr>
            <a:spLocks noGrp="1"/>
          </p:cNvSpPr>
          <p:nvPr>
            <p:ph type="ftr" sz="quarter" idx="11"/>
          </p:nvPr>
        </p:nvSpPr>
        <p:spPr/>
        <p:txBody>
          <a:bodyPr/>
          <a:lstStyle/>
          <a:p>
            <a:endParaRPr lang="es-ES"/>
          </a:p>
        </p:txBody>
      </p:sp>
      <p:sp>
        <p:nvSpPr>
          <p:cNvPr id="6" name="Espace réservé du numéro de diapositive 5"/>
          <p:cNvSpPr>
            <a:spLocks noGrp="1"/>
          </p:cNvSpPr>
          <p:nvPr>
            <p:ph type="sldNum" sz="quarter" idx="12"/>
          </p:nvPr>
        </p:nvSpPr>
        <p:spPr/>
        <p:txBody>
          <a:bodyPr/>
          <a:lstStyle/>
          <a:p>
            <a:fld id="{48655446-D75E-4E62-A853-7739C6373B8B}" type="slidenum">
              <a:rPr lang="es-ES" smtClean="0"/>
              <a:t>‹N°›</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9DE059C0-E832-4DFA-8DD1-946E684CB358}" type="datetimeFigureOut">
              <a:rPr lang="fr-FR" smtClean="0"/>
              <a:t>02/03/2024</a:t>
            </a:fld>
            <a:endParaRPr lang="es-ES"/>
          </a:p>
        </p:txBody>
      </p:sp>
      <p:sp>
        <p:nvSpPr>
          <p:cNvPr id="5" name="Espace réservé du pied de page 4"/>
          <p:cNvSpPr>
            <a:spLocks noGrp="1"/>
          </p:cNvSpPr>
          <p:nvPr>
            <p:ph type="ftr" sz="quarter" idx="11"/>
          </p:nvPr>
        </p:nvSpPr>
        <p:spPr/>
        <p:txBody>
          <a:bodyPr/>
          <a:lstStyle/>
          <a:p>
            <a:endParaRPr lang="es-ES"/>
          </a:p>
        </p:txBody>
      </p:sp>
      <p:sp>
        <p:nvSpPr>
          <p:cNvPr id="6" name="Espace réservé du numéro de diapositive 5"/>
          <p:cNvSpPr>
            <a:spLocks noGrp="1"/>
          </p:cNvSpPr>
          <p:nvPr>
            <p:ph type="sldNum" sz="quarter" idx="12"/>
          </p:nvPr>
        </p:nvSpPr>
        <p:spPr/>
        <p:txBody>
          <a:bodyPr/>
          <a:lstStyle/>
          <a:p>
            <a:fld id="{48655446-D75E-4E62-A853-7739C6373B8B}" type="slidenum">
              <a:rPr lang="es-ES" smtClean="0"/>
              <a:t>‹N°›</a:t>
            </a:fld>
            <a:endParaRPr lang="es-ES"/>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9DE059C0-E832-4DFA-8DD1-946E684CB358}" type="datetimeFigureOut">
              <a:rPr lang="fr-FR" smtClean="0"/>
              <a:t>02/03/2024</a:t>
            </a:fld>
            <a:endParaRPr lang="es-ES"/>
          </a:p>
        </p:txBody>
      </p:sp>
      <p:sp>
        <p:nvSpPr>
          <p:cNvPr id="5" name="Espace réservé du pied de page 4"/>
          <p:cNvSpPr>
            <a:spLocks noGrp="1"/>
          </p:cNvSpPr>
          <p:nvPr>
            <p:ph type="ftr" sz="quarter" idx="11"/>
          </p:nvPr>
        </p:nvSpPr>
        <p:spPr>
          <a:xfrm>
            <a:off x="800100" y="6172200"/>
            <a:ext cx="4000500" cy="457200"/>
          </a:xfrm>
        </p:spPr>
        <p:txBody>
          <a:bodyPr/>
          <a:lstStyle/>
          <a:p>
            <a:endParaRPr lang="es-E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48655446-D75E-4E62-A853-7739C6373B8B}" type="slidenum">
              <a:rPr lang="es-ES" smtClean="0"/>
              <a:t>‹N°›</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9DE059C0-E832-4DFA-8DD1-946E684CB358}" type="datetimeFigureOut">
              <a:rPr lang="fr-FR" smtClean="0"/>
              <a:t>02/03/2024</a:t>
            </a:fld>
            <a:endParaRPr lang="es-ES"/>
          </a:p>
        </p:txBody>
      </p:sp>
      <p:sp>
        <p:nvSpPr>
          <p:cNvPr id="6" name="Espace réservé du pied de page 5"/>
          <p:cNvSpPr>
            <a:spLocks noGrp="1"/>
          </p:cNvSpPr>
          <p:nvPr>
            <p:ph type="ftr" sz="quarter" idx="11"/>
          </p:nvPr>
        </p:nvSpPr>
        <p:spPr/>
        <p:txBody>
          <a:bodyPr/>
          <a:lstStyle/>
          <a:p>
            <a:endParaRPr lang="es-ES"/>
          </a:p>
        </p:txBody>
      </p:sp>
      <p:sp>
        <p:nvSpPr>
          <p:cNvPr id="7" name="Espace réservé du numéro de diapositive 6"/>
          <p:cNvSpPr>
            <a:spLocks noGrp="1"/>
          </p:cNvSpPr>
          <p:nvPr>
            <p:ph type="sldNum" sz="quarter" idx="12"/>
          </p:nvPr>
        </p:nvSpPr>
        <p:spPr/>
        <p:txBody>
          <a:bodyPr/>
          <a:lstStyle/>
          <a:p>
            <a:fld id="{48655446-D75E-4E62-A853-7739C6373B8B}" type="slidenum">
              <a:rPr lang="es-ES" smtClean="0"/>
              <a:t>‹N°›</a:t>
            </a:fld>
            <a:endParaRPr lang="es-ES"/>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9DE059C0-E832-4DFA-8DD1-946E684CB358}" type="datetimeFigureOut">
              <a:rPr lang="fr-FR" smtClean="0"/>
              <a:t>02/03/2024</a:t>
            </a:fld>
            <a:endParaRPr lang="es-ES"/>
          </a:p>
        </p:txBody>
      </p:sp>
      <p:sp>
        <p:nvSpPr>
          <p:cNvPr id="8" name="Espace réservé du pied de page 7"/>
          <p:cNvSpPr>
            <a:spLocks noGrp="1"/>
          </p:cNvSpPr>
          <p:nvPr>
            <p:ph type="ftr" sz="quarter" idx="11"/>
          </p:nvPr>
        </p:nvSpPr>
        <p:spPr/>
        <p:txBody>
          <a:bodyPr/>
          <a:lstStyle/>
          <a:p>
            <a:endParaRPr lang="es-ES"/>
          </a:p>
        </p:txBody>
      </p:sp>
      <p:sp>
        <p:nvSpPr>
          <p:cNvPr id="9" name="Espace réservé du numéro de diapositive 8"/>
          <p:cNvSpPr>
            <a:spLocks noGrp="1"/>
          </p:cNvSpPr>
          <p:nvPr>
            <p:ph type="sldNum" sz="quarter" idx="12"/>
          </p:nvPr>
        </p:nvSpPr>
        <p:spPr/>
        <p:txBody>
          <a:bodyPr/>
          <a:lstStyle/>
          <a:p>
            <a:fld id="{48655446-D75E-4E62-A853-7739C6373B8B}" type="slidenum">
              <a:rPr lang="es-ES" smtClean="0"/>
              <a:t>‹N°›</a:t>
            </a:fld>
            <a:endParaRPr lang="es-ES"/>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9DE059C0-E832-4DFA-8DD1-946E684CB358}" type="datetimeFigureOut">
              <a:rPr lang="fr-FR" smtClean="0"/>
              <a:t>02/03/2024</a:t>
            </a:fld>
            <a:endParaRPr lang="es-ES"/>
          </a:p>
        </p:txBody>
      </p:sp>
      <p:sp>
        <p:nvSpPr>
          <p:cNvPr id="4" name="Espace réservé du pied de page 3"/>
          <p:cNvSpPr>
            <a:spLocks noGrp="1"/>
          </p:cNvSpPr>
          <p:nvPr>
            <p:ph type="ftr" sz="quarter" idx="11"/>
          </p:nvPr>
        </p:nvSpPr>
        <p:spPr/>
        <p:txBody>
          <a:bodyPr/>
          <a:lstStyle/>
          <a:p>
            <a:endParaRPr lang="es-ES"/>
          </a:p>
        </p:txBody>
      </p:sp>
      <p:sp>
        <p:nvSpPr>
          <p:cNvPr id="5" name="Espace réservé du numéro de diapositive 4"/>
          <p:cNvSpPr>
            <a:spLocks noGrp="1"/>
          </p:cNvSpPr>
          <p:nvPr>
            <p:ph type="sldNum" sz="quarter" idx="12"/>
          </p:nvPr>
        </p:nvSpPr>
        <p:spPr/>
        <p:txBody>
          <a:bodyPr/>
          <a:lstStyle/>
          <a:p>
            <a:fld id="{48655446-D75E-4E62-A853-7739C6373B8B}" type="slidenum">
              <a:rPr lang="es-ES" smtClean="0"/>
              <a:t>‹N°›</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E059C0-E832-4DFA-8DD1-946E684CB358}" type="datetimeFigureOut">
              <a:rPr lang="fr-FR" smtClean="0"/>
              <a:t>02/03/2024</a:t>
            </a:fld>
            <a:endParaRPr lang="es-ES"/>
          </a:p>
        </p:txBody>
      </p:sp>
      <p:sp>
        <p:nvSpPr>
          <p:cNvPr id="3" name="Espace réservé du pied de page 2"/>
          <p:cNvSpPr>
            <a:spLocks noGrp="1"/>
          </p:cNvSpPr>
          <p:nvPr>
            <p:ph type="ftr" sz="quarter" idx="11"/>
          </p:nvPr>
        </p:nvSpPr>
        <p:spPr/>
        <p:txBody>
          <a:bodyPr/>
          <a:lstStyle/>
          <a:p>
            <a:endParaRPr lang="es-ES"/>
          </a:p>
        </p:txBody>
      </p:sp>
      <p:sp>
        <p:nvSpPr>
          <p:cNvPr id="4" name="Espace réservé du numéro de diapositive 3"/>
          <p:cNvSpPr>
            <a:spLocks noGrp="1"/>
          </p:cNvSpPr>
          <p:nvPr>
            <p:ph type="sldNum" sz="quarter" idx="12"/>
          </p:nvPr>
        </p:nvSpPr>
        <p:spPr/>
        <p:txBody>
          <a:bodyPr/>
          <a:lstStyle/>
          <a:p>
            <a:fld id="{48655446-D75E-4E62-A853-7739C6373B8B}" type="slidenum">
              <a:rPr lang="es-ES" smtClean="0"/>
              <a:t>‹N°›</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9DE059C0-E832-4DFA-8DD1-946E684CB358}" type="datetimeFigureOut">
              <a:rPr lang="fr-FR" smtClean="0"/>
              <a:t>02/03/2024</a:t>
            </a:fld>
            <a:endParaRPr lang="es-ES"/>
          </a:p>
        </p:txBody>
      </p:sp>
      <p:sp>
        <p:nvSpPr>
          <p:cNvPr id="6" name="Espace réservé du pied de page 5"/>
          <p:cNvSpPr>
            <a:spLocks noGrp="1"/>
          </p:cNvSpPr>
          <p:nvPr>
            <p:ph type="ftr" sz="quarter" idx="11"/>
          </p:nvPr>
        </p:nvSpPr>
        <p:spPr/>
        <p:txBody>
          <a:bodyPr/>
          <a:lstStyle/>
          <a:p>
            <a:endParaRPr lang="es-ES"/>
          </a:p>
        </p:txBody>
      </p:sp>
      <p:sp>
        <p:nvSpPr>
          <p:cNvPr id="7" name="Espace réservé du numéro de diapositive 6"/>
          <p:cNvSpPr>
            <a:spLocks noGrp="1"/>
          </p:cNvSpPr>
          <p:nvPr>
            <p:ph type="sldNum" sz="quarter" idx="12"/>
          </p:nvPr>
        </p:nvSpPr>
        <p:spPr/>
        <p:txBody>
          <a:bodyPr/>
          <a:lstStyle/>
          <a:p>
            <a:fld id="{48655446-D75E-4E62-A853-7739C6373B8B}" type="slidenum">
              <a:rPr lang="es-ES" smtClean="0"/>
              <a:t>‹N°›</a:t>
            </a:fld>
            <a:endParaRPr lang="es-ES"/>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9DE059C0-E832-4DFA-8DD1-946E684CB358}" type="datetimeFigureOut">
              <a:rPr lang="fr-FR" smtClean="0"/>
              <a:t>02/03/2024</a:t>
            </a:fld>
            <a:endParaRPr lang="es-ES"/>
          </a:p>
        </p:txBody>
      </p:sp>
      <p:sp>
        <p:nvSpPr>
          <p:cNvPr id="6" name="Espace réservé du pied de page 5"/>
          <p:cNvSpPr>
            <a:spLocks noGrp="1"/>
          </p:cNvSpPr>
          <p:nvPr>
            <p:ph type="ftr" sz="quarter" idx="11"/>
          </p:nvPr>
        </p:nvSpPr>
        <p:spPr>
          <a:xfrm>
            <a:off x="914400" y="6172200"/>
            <a:ext cx="3886200" cy="457200"/>
          </a:xfrm>
        </p:spPr>
        <p:txBody>
          <a:bodyPr/>
          <a:lstStyle/>
          <a:p>
            <a:endParaRPr lang="es-ES"/>
          </a:p>
        </p:txBody>
      </p:sp>
      <p:sp>
        <p:nvSpPr>
          <p:cNvPr id="7" name="Espace réservé du numéro de diapositive 6"/>
          <p:cNvSpPr>
            <a:spLocks noGrp="1"/>
          </p:cNvSpPr>
          <p:nvPr>
            <p:ph type="sldNum" sz="quarter" idx="12"/>
          </p:nvPr>
        </p:nvSpPr>
        <p:spPr>
          <a:xfrm>
            <a:off x="146304" y="6208776"/>
            <a:ext cx="457200" cy="457200"/>
          </a:xfrm>
        </p:spPr>
        <p:txBody>
          <a:bodyPr/>
          <a:lstStyle/>
          <a:p>
            <a:fld id="{48655446-D75E-4E62-A853-7739C6373B8B}" type="slidenum">
              <a:rPr lang="es-ES" smtClean="0"/>
              <a:t>‹N°›</a:t>
            </a:fld>
            <a:endParaRPr lang="es-E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DE059C0-E832-4DFA-8DD1-946E684CB358}" type="datetimeFigureOut">
              <a:rPr lang="fr-FR" smtClean="0"/>
              <a:t>02/03/2024</a:t>
            </a:fld>
            <a:endParaRPr lang="es-ES"/>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S"/>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8655446-D75E-4E62-A853-7739C6373B8B}" type="slidenum">
              <a:rPr lang="es-ES" smtClean="0"/>
              <a:t>‹N°›</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chemin horizontal 4"/>
          <p:cNvSpPr/>
          <p:nvPr/>
        </p:nvSpPr>
        <p:spPr>
          <a:xfrm>
            <a:off x="1214414" y="2643182"/>
            <a:ext cx="6357982" cy="1214446"/>
          </a:xfrm>
          <a:prstGeom prst="horizontalScroll">
            <a:avLst/>
          </a:prstGeom>
          <a:ln w="38100"/>
          <a:effectLst>
            <a:glow rad="139700">
              <a:schemeClr val="accent3">
                <a:satMod val="175000"/>
                <a:alpha val="40000"/>
              </a:schemeClr>
            </a:glow>
            <a:innerShdw blurRad="63500" dist="50800" dir="16200000">
              <a:prstClr val="black">
                <a:alpha val="50000"/>
              </a:prstClr>
            </a:innerShdw>
            <a:reflection blurRad="6350" stA="50000" endA="300" endPos="55500" dist="50800" dir="5400000" sy="-100000" algn="bl" rotWithShape="0"/>
          </a:effectLst>
          <a:scene3d>
            <a:camera prst="obliqueTop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L'huile d'argan</a:t>
            </a:r>
            <a:endParaRPr lang="fr-FR"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endParaRPr>
          </a:p>
        </p:txBody>
      </p:sp>
      <p:sp>
        <p:nvSpPr>
          <p:cNvPr id="7" name="Rectangle 6"/>
          <p:cNvSpPr/>
          <p:nvPr/>
        </p:nvSpPr>
        <p:spPr>
          <a:xfrm>
            <a:off x="2714612" y="500042"/>
            <a:ext cx="3571900" cy="400110"/>
          </a:xfrm>
          <a:prstGeom prst="rect">
            <a:avLst/>
          </a:prstGeom>
        </p:spPr>
        <p:txBody>
          <a:bodyPr wrap="square">
            <a:spAutoFit/>
          </a:bodyPr>
          <a:lstStyle/>
          <a:p>
            <a:r>
              <a:rPr lang="fr-FR" sz="2000" dirty="0">
                <a:latin typeface="Times New Roman" pitchFamily="18" charset="0"/>
                <a:cs typeface="Times New Roman" pitchFamily="18" charset="0"/>
              </a:rPr>
              <a:t>Université Muhammad </a:t>
            </a:r>
            <a:r>
              <a:rPr lang="fr-FR" sz="2000" dirty="0" err="1" smtClean="0">
                <a:latin typeface="Times New Roman" pitchFamily="18" charset="0"/>
                <a:cs typeface="Times New Roman" pitchFamily="18" charset="0"/>
              </a:rPr>
              <a:t>Kheidar</a:t>
            </a:r>
            <a:endParaRPr lang="fr-FR" sz="2000" dirty="0">
              <a:latin typeface="Times New Roman" pitchFamily="18" charset="0"/>
              <a:cs typeface="Times New Roman" pitchFamily="18" charset="0"/>
            </a:endParaRPr>
          </a:p>
        </p:txBody>
      </p:sp>
      <p:sp>
        <p:nvSpPr>
          <p:cNvPr id="8" name="Rectangle 7"/>
          <p:cNvSpPr/>
          <p:nvPr/>
        </p:nvSpPr>
        <p:spPr>
          <a:xfrm>
            <a:off x="2214546" y="6143644"/>
            <a:ext cx="4572000" cy="369332"/>
          </a:xfrm>
          <a:prstGeom prst="rect">
            <a:avLst/>
          </a:prstGeom>
        </p:spPr>
        <p:txBody>
          <a:bodyPr>
            <a:spAutoFit/>
          </a:bodyPr>
          <a:lstStyle/>
          <a:p>
            <a:r>
              <a:rPr lang="fr-FR" dirty="0"/>
              <a:t>Année universitaire : </a:t>
            </a:r>
            <a:r>
              <a:rPr lang="fr-FR" dirty="0" smtClean="0"/>
              <a:t>2024/2025</a:t>
            </a:r>
            <a:endParaRPr lang="fr-FR" dirty="0"/>
          </a:p>
        </p:txBody>
      </p:sp>
      <p:sp>
        <p:nvSpPr>
          <p:cNvPr id="9" name="Rectangle 8"/>
          <p:cNvSpPr/>
          <p:nvPr/>
        </p:nvSpPr>
        <p:spPr>
          <a:xfrm>
            <a:off x="428596" y="4500570"/>
            <a:ext cx="1785950" cy="677108"/>
          </a:xfrm>
          <a:prstGeom prst="rect">
            <a:avLst/>
          </a:prstGeom>
        </p:spPr>
        <p:txBody>
          <a:bodyPr wrap="square">
            <a:spAutoFit/>
          </a:bodyPr>
          <a:lstStyle/>
          <a:p>
            <a:r>
              <a:rPr lang="fr-FR" sz="2000" dirty="0">
                <a:latin typeface="Times New Roman" pitchFamily="18" charset="0"/>
                <a:cs typeface="Times New Roman" pitchFamily="18" charset="0"/>
              </a:rPr>
              <a:t>Préparé </a:t>
            </a:r>
            <a:r>
              <a:rPr lang="fr-FR" sz="2000" dirty="0" smtClean="0">
                <a:latin typeface="Times New Roman" pitchFamily="18" charset="0"/>
                <a:cs typeface="Times New Roman" pitchFamily="18" charset="0"/>
              </a:rPr>
              <a:t>par:</a:t>
            </a:r>
          </a:p>
          <a:p>
            <a:pPr>
              <a:buFont typeface="Wingdings" pitchFamily="2" charset="2"/>
              <a:buChar char="Ø"/>
            </a:pPr>
            <a:r>
              <a:rPr lang="fr-FR" dirty="0" err="1" smtClean="0">
                <a:latin typeface="Times New Roman" pitchFamily="18" charset="0"/>
                <a:cs typeface="Times New Roman" pitchFamily="18" charset="0"/>
              </a:rPr>
              <a:t>Imane</a:t>
            </a:r>
            <a:r>
              <a:rPr lang="fr-FR" dirty="0" smtClean="0">
                <a:latin typeface="Times New Roman" pitchFamily="18" charset="0"/>
                <a:cs typeface="Times New Roman" pitchFamily="18" charset="0"/>
              </a:rPr>
              <a:t> RIGHI</a:t>
            </a:r>
            <a:endParaRPr lang="fr-FR" dirty="0">
              <a:latin typeface="Times New Roman" pitchFamily="18" charset="0"/>
              <a:cs typeface="Times New Roman" pitchFamily="18" charset="0"/>
            </a:endParaRPr>
          </a:p>
        </p:txBody>
      </p:sp>
      <p:sp>
        <p:nvSpPr>
          <p:cNvPr id="10" name="Rectangle 9"/>
          <p:cNvSpPr/>
          <p:nvPr/>
        </p:nvSpPr>
        <p:spPr>
          <a:xfrm>
            <a:off x="6072198" y="4500570"/>
            <a:ext cx="2214578" cy="677108"/>
          </a:xfrm>
          <a:prstGeom prst="rect">
            <a:avLst/>
          </a:prstGeom>
        </p:spPr>
        <p:txBody>
          <a:bodyPr wrap="square">
            <a:spAutoFit/>
          </a:bodyPr>
          <a:lstStyle/>
          <a:p>
            <a:r>
              <a:rPr lang="fr-FR" sz="2000" dirty="0" smtClean="0">
                <a:latin typeface="Times New Roman" pitchFamily="18" charset="0"/>
                <a:cs typeface="Times New Roman" pitchFamily="18" charset="0"/>
              </a:rPr>
              <a:t>Le professeur:</a:t>
            </a:r>
          </a:p>
          <a:p>
            <a:r>
              <a:rPr lang="fr-FR" dirty="0" err="1" smtClean="0">
                <a:latin typeface="Times New Roman" pitchFamily="18" charset="0"/>
                <a:cs typeface="Times New Roman" pitchFamily="18" charset="0"/>
              </a:rPr>
              <a:t>Abdelhek</a:t>
            </a:r>
            <a:r>
              <a:rPr lang="fr-FR" dirty="0" smtClean="0">
                <a:latin typeface="Times New Roman" pitchFamily="18" charset="0"/>
                <a:cs typeface="Times New Roman" pitchFamily="18" charset="0"/>
              </a:rPr>
              <a:t> MEKLID</a:t>
            </a:r>
            <a:endParaRPr lang="fr-FR" dirty="0">
              <a:latin typeface="Times New Roman" pitchFamily="18" charset="0"/>
              <a:cs typeface="Times New Roman" pitchFamily="18" charset="0"/>
            </a:endParaRPr>
          </a:p>
        </p:txBody>
      </p:sp>
      <p:sp>
        <p:nvSpPr>
          <p:cNvPr id="11" name="Rectangle 10"/>
          <p:cNvSpPr/>
          <p:nvPr/>
        </p:nvSpPr>
        <p:spPr>
          <a:xfrm>
            <a:off x="2428860" y="857232"/>
            <a:ext cx="4643470" cy="400110"/>
          </a:xfrm>
          <a:prstGeom prst="rect">
            <a:avLst/>
          </a:prstGeom>
        </p:spPr>
        <p:txBody>
          <a:bodyPr wrap="square">
            <a:spAutoFit/>
          </a:bodyPr>
          <a:lstStyle/>
          <a:p>
            <a:r>
              <a:rPr lang="fr-FR" sz="2000" dirty="0" smtClean="0">
                <a:latin typeface="Times New Roman" pitchFamily="18" charset="0"/>
                <a:cs typeface="Times New Roman" pitchFamily="18" charset="0"/>
              </a:rPr>
              <a:t>Spécialisation</a:t>
            </a:r>
            <a:r>
              <a:rPr lang="ar-DZ" sz="2000" dirty="0" smtClean="0"/>
              <a:t> </a:t>
            </a:r>
            <a:r>
              <a:rPr lang="fr-FR" sz="2000" dirty="0" err="1" smtClean="0">
                <a:latin typeface="Times New Roman" pitchFamily="18" charset="0"/>
                <a:cs typeface="Times New Roman" pitchFamily="18" charset="0"/>
              </a:rPr>
              <a:t>Chimi</a:t>
            </a:r>
            <a:r>
              <a:rPr lang="fr-FR" sz="2000" dirty="0" smtClean="0">
                <a:latin typeface="Times New Roman" pitchFamily="18" charset="0"/>
                <a:cs typeface="Times New Roman" pitchFamily="18" charset="0"/>
              </a:rPr>
              <a:t> Pharmaceutique</a:t>
            </a:r>
            <a:endParaRPr lang="fr-FR" sz="2000" dirty="0">
              <a:latin typeface="Times New Roman" pitchFamily="18" charset="0"/>
              <a:cs typeface="Times New Roman" pitchFamily="18" charset="0"/>
            </a:endParaRPr>
          </a:p>
        </p:txBody>
      </p:sp>
      <p:sp>
        <p:nvSpPr>
          <p:cNvPr id="12" name="Rectangle 11"/>
          <p:cNvSpPr/>
          <p:nvPr/>
        </p:nvSpPr>
        <p:spPr>
          <a:xfrm>
            <a:off x="3214678" y="1214422"/>
            <a:ext cx="2643206" cy="400110"/>
          </a:xfrm>
          <a:prstGeom prst="rect">
            <a:avLst/>
          </a:prstGeom>
        </p:spPr>
        <p:txBody>
          <a:bodyPr wrap="square">
            <a:spAutoFit/>
          </a:bodyPr>
          <a:lstStyle/>
          <a:p>
            <a:r>
              <a:rPr lang="fr-FR" sz="2000" dirty="0">
                <a:latin typeface="Times New Roman" pitchFamily="18" charset="0"/>
                <a:cs typeface="Times New Roman" pitchFamily="18" charset="0"/>
              </a:rPr>
              <a:t>Sciences des </a:t>
            </a:r>
            <a:r>
              <a:rPr lang="fr-FR" sz="2000" dirty="0" smtClean="0">
                <a:latin typeface="Times New Roman" pitchFamily="18" charset="0"/>
                <a:cs typeface="Times New Roman" pitchFamily="18" charset="0"/>
              </a:rPr>
              <a:t>matériaux</a:t>
            </a:r>
            <a:endParaRPr lang="fr-FR" sz="2000" dirty="0">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423454569_7338357322910774_666519996038957243_n.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spd="slow">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428604"/>
            <a:ext cx="7358114" cy="523220"/>
          </a:xfrm>
          <a:prstGeom prst="rect">
            <a:avLst/>
          </a:prstGeom>
        </p:spPr>
        <p:txBody>
          <a:bodyPr wrap="square">
            <a:spAutoFit/>
          </a:bodyPr>
          <a:lstStyle/>
          <a:p>
            <a:r>
              <a:rPr lang="fr-FR" sz="2800" dirty="0" smtClean="0">
                <a:solidFill>
                  <a:schemeClr val="bg2">
                    <a:lumMod val="50000"/>
                  </a:schemeClr>
                </a:solidFill>
                <a:latin typeface="Algerian" pitchFamily="82" charset="0"/>
              </a:rPr>
              <a:t>6-Effets </a:t>
            </a:r>
            <a:r>
              <a:rPr lang="fr-FR" sz="2800" dirty="0">
                <a:solidFill>
                  <a:schemeClr val="bg2">
                    <a:lumMod val="50000"/>
                  </a:schemeClr>
                </a:solidFill>
                <a:latin typeface="Algerian" pitchFamily="82" charset="0"/>
              </a:rPr>
              <a:t>néfastes de l'huile </a:t>
            </a:r>
            <a:r>
              <a:rPr lang="fr-FR" sz="2800" dirty="0" smtClean="0">
                <a:solidFill>
                  <a:schemeClr val="bg2">
                    <a:lumMod val="50000"/>
                  </a:schemeClr>
                </a:solidFill>
                <a:latin typeface="Algerian" pitchFamily="82" charset="0"/>
              </a:rPr>
              <a:t>d'argan</a:t>
            </a:r>
            <a:endParaRPr lang="fr-FR" sz="2800" dirty="0">
              <a:solidFill>
                <a:schemeClr val="bg2">
                  <a:lumMod val="50000"/>
                </a:schemeClr>
              </a:solidFill>
              <a:latin typeface="Algerian" pitchFamily="82" charset="0"/>
            </a:endParaRPr>
          </a:p>
        </p:txBody>
      </p:sp>
      <p:sp>
        <p:nvSpPr>
          <p:cNvPr id="3" name="Rectangle 2"/>
          <p:cNvSpPr/>
          <p:nvPr/>
        </p:nvSpPr>
        <p:spPr>
          <a:xfrm>
            <a:off x="285720" y="1214422"/>
            <a:ext cx="4357718" cy="2246769"/>
          </a:xfrm>
          <a:prstGeom prst="rect">
            <a:avLst/>
          </a:prstGeom>
          <a:solidFill>
            <a:schemeClr val="accent3">
              <a:lumMod val="20000"/>
              <a:lumOff val="80000"/>
            </a:schemeClr>
          </a:solidFill>
          <a:ln>
            <a:solidFill>
              <a:schemeClr val="accent3"/>
            </a:solidFill>
          </a:ln>
        </p:spPr>
        <p:txBody>
          <a:bodyPr wrap="square">
            <a:spAutoFit/>
          </a:bodyPr>
          <a:lstStyle/>
          <a:p>
            <a:pPr algn="just"/>
            <a:r>
              <a:rPr lang="fr-FR" sz="2000" dirty="0">
                <a:latin typeface="Times New Roman" pitchFamily="18" charset="0"/>
                <a:cs typeface="Times New Roman" pitchFamily="18" charset="0"/>
              </a:rPr>
              <a:t>1. Dermatite L'utilisation de l'huile d'argan directement sur la peau peut provoquer un type d'inflammation cutanée appelée dermatite de contact, car cette inflammation s'accompagne de certains symptômes tels que : démangeaisons, irritations, rougeurs</a:t>
            </a:r>
            <a:endParaRPr lang="es-ES" sz="2000" dirty="0">
              <a:latin typeface="Times New Roman" pitchFamily="18" charset="0"/>
              <a:cs typeface="Times New Roman" pitchFamily="18" charset="0"/>
            </a:endParaRPr>
          </a:p>
        </p:txBody>
      </p:sp>
      <p:sp>
        <p:nvSpPr>
          <p:cNvPr id="4" name="Rectangle 3"/>
          <p:cNvSpPr/>
          <p:nvPr/>
        </p:nvSpPr>
        <p:spPr>
          <a:xfrm>
            <a:off x="5000628" y="1714488"/>
            <a:ext cx="3857652" cy="4093428"/>
          </a:xfrm>
          <a:prstGeom prst="rect">
            <a:avLst/>
          </a:prstGeom>
          <a:solidFill>
            <a:schemeClr val="accent3">
              <a:lumMod val="40000"/>
              <a:lumOff val="60000"/>
            </a:schemeClr>
          </a:solidFill>
          <a:ln>
            <a:solidFill>
              <a:schemeClr val="accent3">
                <a:lumMod val="75000"/>
              </a:schemeClr>
            </a:solidFill>
          </a:ln>
        </p:spPr>
        <p:txBody>
          <a:bodyPr wrap="square">
            <a:spAutoFit/>
          </a:bodyPr>
          <a:lstStyle/>
          <a:p>
            <a:pPr algn="just"/>
            <a:r>
              <a:rPr lang="fr-FR" sz="2000" dirty="0">
                <a:latin typeface="Times New Roman" pitchFamily="18" charset="0"/>
                <a:cs typeface="Times New Roman" pitchFamily="18" charset="0"/>
              </a:rPr>
              <a:t>2. Effet sur la coagulation sanguine L'utilisation de l'huile d'argan peut ralentir le processus de coagulation sanguine, car elle contient une substance appelée </a:t>
            </a:r>
            <a:r>
              <a:rPr lang="fr-FR" sz="2000" dirty="0" err="1">
                <a:latin typeface="Times New Roman" pitchFamily="18" charset="0"/>
                <a:cs typeface="Times New Roman" pitchFamily="18" charset="0"/>
              </a:rPr>
              <a:t>tocopherol</a:t>
            </a:r>
            <a:r>
              <a:rPr lang="fr-FR" sz="2000" dirty="0">
                <a:latin typeface="Times New Roman" pitchFamily="18" charset="0"/>
                <a:cs typeface="Times New Roman" pitchFamily="18" charset="0"/>
              </a:rPr>
              <a:t>, qui est l'un des dérivés de la vitamine E qui interagit avec les anticoagulants que prend le patient, comme la </a:t>
            </a:r>
            <a:r>
              <a:rPr lang="fr-FR" sz="2000" dirty="0" err="1">
                <a:latin typeface="Times New Roman" pitchFamily="18" charset="0"/>
                <a:cs typeface="Times New Roman" pitchFamily="18" charset="0"/>
              </a:rPr>
              <a:t>warfarine</a:t>
            </a:r>
            <a:r>
              <a:rPr lang="fr-FR" sz="2000" dirty="0">
                <a:latin typeface="Times New Roman" pitchFamily="18" charset="0"/>
                <a:cs typeface="Times New Roman" pitchFamily="18" charset="0"/>
              </a:rPr>
              <a:t>. ), mais il n'existe aucune preuve permettant de déterminer si la concentration de cette affaire Dans l'huile d'argan, il suffit que la réaction se produise ou non.</a:t>
            </a:r>
            <a:endParaRPr lang="es-ES" sz="2000" dirty="0">
              <a:latin typeface="Times New Roman" pitchFamily="18" charset="0"/>
              <a:cs typeface="Times New Roman" pitchFamily="18" charset="0"/>
            </a:endParaRPr>
          </a:p>
        </p:txBody>
      </p:sp>
      <p:sp>
        <p:nvSpPr>
          <p:cNvPr id="5" name="Rectangle 4"/>
          <p:cNvSpPr/>
          <p:nvPr/>
        </p:nvSpPr>
        <p:spPr>
          <a:xfrm>
            <a:off x="214282" y="4286256"/>
            <a:ext cx="4286280" cy="1938992"/>
          </a:xfrm>
          <a:prstGeom prst="rect">
            <a:avLst/>
          </a:prstGeom>
          <a:solidFill>
            <a:schemeClr val="accent3">
              <a:lumMod val="60000"/>
              <a:lumOff val="40000"/>
            </a:schemeClr>
          </a:solidFill>
          <a:ln>
            <a:solidFill>
              <a:schemeClr val="accent3">
                <a:lumMod val="60000"/>
                <a:lumOff val="40000"/>
              </a:schemeClr>
            </a:solidFill>
          </a:ln>
        </p:spPr>
        <p:txBody>
          <a:bodyPr wrap="square">
            <a:spAutoFit/>
          </a:bodyPr>
          <a:lstStyle/>
          <a:p>
            <a:pPr algn="just"/>
            <a:r>
              <a:rPr lang="fr-FR" sz="2000" dirty="0">
                <a:latin typeface="Times New Roman" pitchFamily="18" charset="0"/>
                <a:cs typeface="Times New Roman" pitchFamily="18" charset="0"/>
              </a:rPr>
              <a:t>3. Troubles du système digestif Vous pouvez souffrir de troubles du système digestif lorsque vous utilisez de l'huile d'argan par voie orale. Ces troubles sont les suivants : diarrhée. • Gaz et ballonnements. Nausée. • Anorexie.</a:t>
            </a:r>
            <a:endParaRPr lang="es-ES" sz="2000" dirty="0">
              <a:latin typeface="Times New Roman" pitchFamily="18" charset="0"/>
              <a:cs typeface="Times New Roman" pitchFamily="18" charset="0"/>
            </a:endParaRPr>
          </a:p>
        </p:txBody>
      </p:sp>
      <p:cxnSp>
        <p:nvCxnSpPr>
          <p:cNvPr id="7" name="Connecteur droit 6"/>
          <p:cNvCxnSpPr/>
          <p:nvPr/>
        </p:nvCxnSpPr>
        <p:spPr>
          <a:xfrm rot="5400000">
            <a:off x="3393273" y="3536157"/>
            <a:ext cx="2928958" cy="1588"/>
          </a:xfrm>
          <a:prstGeom prst="line">
            <a:avLst/>
          </a:prstGeom>
        </p:spPr>
        <p:style>
          <a:lnRef idx="2">
            <a:schemeClr val="accent3"/>
          </a:lnRef>
          <a:fillRef idx="0">
            <a:schemeClr val="accent3"/>
          </a:fillRef>
          <a:effectRef idx="1">
            <a:schemeClr val="accent3"/>
          </a:effectRef>
          <a:fontRef idx="minor">
            <a:schemeClr val="tx1"/>
          </a:fontRef>
        </p:style>
      </p:cxnSp>
      <p:cxnSp>
        <p:nvCxnSpPr>
          <p:cNvPr id="9" name="Connecteur droit 8"/>
          <p:cNvCxnSpPr/>
          <p:nvPr/>
        </p:nvCxnSpPr>
        <p:spPr>
          <a:xfrm>
            <a:off x="785786" y="3857628"/>
            <a:ext cx="2857520" cy="1588"/>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ransition spd="slow">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85728"/>
            <a:ext cx="8572560" cy="3170099"/>
          </a:xfrm>
          <a:prstGeom prst="rect">
            <a:avLst/>
          </a:prstGeom>
          <a:ln>
            <a:solidFill>
              <a:srgbClr val="92D050"/>
            </a:solidFill>
          </a:ln>
        </p:spPr>
        <p:txBody>
          <a:bodyPr wrap="square">
            <a:spAutoFit/>
          </a:bodyPr>
          <a:lstStyle/>
          <a:p>
            <a:pPr algn="just"/>
            <a:r>
              <a:rPr lang="fr-FR" sz="2000" dirty="0">
                <a:latin typeface="Times New Roman" pitchFamily="18" charset="0"/>
                <a:cs typeface="Times New Roman" pitchFamily="18" charset="0"/>
              </a:rPr>
              <a:t>4. Autres méfaits de l'huile d'argan Dans certains cas, d'autres effets négatifs sont apparus chez les personnes ayant pris de l'huile d'argan par voie orale. Ces effets secondaires sont les suivants </a:t>
            </a:r>
            <a:r>
              <a:rPr lang="fr-FR" sz="2000" dirty="0" smtClean="0">
                <a:latin typeface="Times New Roman" pitchFamily="18" charset="0"/>
                <a:cs typeface="Times New Roman" pitchFamily="18" charset="0"/>
              </a:rPr>
              <a:t>:</a:t>
            </a:r>
          </a:p>
          <a:p>
            <a:pPr algn="just">
              <a:buFont typeface="Arial" pitchFamily="34" charset="0"/>
              <a:buChar char="•"/>
            </a:pPr>
            <a:r>
              <a:rPr lang="fr-FR" sz="2000" dirty="0" smtClean="0">
                <a:latin typeface="Times New Roman" pitchFamily="18" charset="0"/>
                <a:cs typeface="Times New Roman" pitchFamily="18" charset="0"/>
              </a:rPr>
              <a:t>Confusion</a:t>
            </a:r>
            <a:r>
              <a:rPr lang="fr-FR" sz="2000" dirty="0">
                <a:latin typeface="Times New Roman" pitchFamily="18" charset="0"/>
                <a:cs typeface="Times New Roman" pitchFamily="18" charset="0"/>
              </a:rPr>
              <a:t>. </a:t>
            </a:r>
            <a:endParaRPr lang="fr-FR" sz="2000" dirty="0" smtClean="0">
              <a:latin typeface="Times New Roman" pitchFamily="18" charset="0"/>
              <a:cs typeface="Times New Roman" pitchFamily="18" charset="0"/>
            </a:endParaRPr>
          </a:p>
          <a:p>
            <a:pPr algn="just">
              <a:buFont typeface="Arial" pitchFamily="34" charset="0"/>
              <a:buChar char="•"/>
            </a:pPr>
            <a:r>
              <a:rPr lang="fr-FR" sz="2000" dirty="0" smtClean="0">
                <a:latin typeface="Times New Roman" pitchFamily="18" charset="0"/>
                <a:cs typeface="Times New Roman" pitchFamily="18" charset="0"/>
              </a:rPr>
              <a:t>Difficulté </a:t>
            </a:r>
            <a:r>
              <a:rPr lang="fr-FR" sz="2000" dirty="0">
                <a:latin typeface="Times New Roman" pitchFamily="18" charset="0"/>
                <a:cs typeface="Times New Roman" pitchFamily="18" charset="0"/>
              </a:rPr>
              <a:t>et troubles du sommeil. </a:t>
            </a:r>
            <a:endParaRPr lang="fr-FR" sz="2000" dirty="0" smtClean="0">
              <a:latin typeface="Times New Roman" pitchFamily="18" charset="0"/>
              <a:cs typeface="Times New Roman" pitchFamily="18" charset="0"/>
            </a:endParaRPr>
          </a:p>
          <a:p>
            <a:pPr algn="just">
              <a:buFont typeface="Arial" pitchFamily="34" charset="0"/>
              <a:buChar char="•"/>
            </a:pPr>
            <a:r>
              <a:rPr lang="fr-FR" sz="2000" dirty="0" smtClean="0">
                <a:latin typeface="Times New Roman" pitchFamily="18" charset="0"/>
                <a:cs typeface="Times New Roman" pitchFamily="18" charset="0"/>
              </a:rPr>
              <a:t>Se </a:t>
            </a:r>
            <a:r>
              <a:rPr lang="fr-FR" sz="2000" dirty="0">
                <a:latin typeface="Times New Roman" pitchFamily="18" charset="0"/>
                <a:cs typeface="Times New Roman" pitchFamily="18" charset="0"/>
              </a:rPr>
              <a:t>sentir mal à l'aise et angoissé en général</a:t>
            </a:r>
            <a:r>
              <a:rPr lang="fr-FR" sz="2000" dirty="0" smtClean="0">
                <a:latin typeface="Times New Roman" pitchFamily="18" charset="0"/>
                <a:cs typeface="Times New Roman" pitchFamily="18" charset="0"/>
              </a:rPr>
              <a:t>.</a:t>
            </a:r>
          </a:p>
          <a:p>
            <a:pPr algn="just">
              <a:buFont typeface="Arial" pitchFamily="34" charset="0"/>
              <a:buChar char="•"/>
            </a:pPr>
            <a:r>
              <a:rPr lang="fr-FR" sz="2000" dirty="0" smtClean="0">
                <a:latin typeface="Times New Roman" pitchFamily="18" charset="0"/>
                <a:cs typeface="Times New Roman" pitchFamily="18" charset="0"/>
              </a:rPr>
              <a:t>Dépression</a:t>
            </a:r>
            <a:r>
              <a:rPr lang="fr-FR" sz="2000" dirty="0">
                <a:latin typeface="Times New Roman" pitchFamily="18" charset="0"/>
                <a:cs typeface="Times New Roman" pitchFamily="18" charset="0"/>
              </a:rPr>
              <a:t>. </a:t>
            </a:r>
            <a:endParaRPr lang="fr-FR" sz="2000" dirty="0" smtClean="0">
              <a:latin typeface="Times New Roman" pitchFamily="18" charset="0"/>
              <a:cs typeface="Times New Roman" pitchFamily="18" charset="0"/>
            </a:endParaRPr>
          </a:p>
          <a:p>
            <a:pPr algn="just">
              <a:buFont typeface="Arial" pitchFamily="34" charset="0"/>
              <a:buChar char="•"/>
            </a:pPr>
            <a:r>
              <a:rPr lang="fr-FR" sz="2000" dirty="0" smtClean="0">
                <a:latin typeface="Times New Roman" pitchFamily="18" charset="0"/>
                <a:cs typeface="Times New Roman" pitchFamily="18" charset="0"/>
              </a:rPr>
              <a:t>Ces </a:t>
            </a:r>
            <a:r>
              <a:rPr lang="fr-FR" sz="2000" dirty="0">
                <a:latin typeface="Times New Roman" pitchFamily="18" charset="0"/>
                <a:cs typeface="Times New Roman" pitchFamily="18" charset="0"/>
              </a:rPr>
              <a:t>dommages sont plus graves que les dommages mentionnés précédemment, donc lorsqu'ils apparaissent, vous devez arrêter immédiatement </a:t>
            </a:r>
            <a:endParaRPr lang="fr-FR" sz="2000" dirty="0" smtClean="0">
              <a:latin typeface="Times New Roman" pitchFamily="18" charset="0"/>
              <a:cs typeface="Times New Roman" pitchFamily="18" charset="0"/>
            </a:endParaRPr>
          </a:p>
          <a:p>
            <a:pPr algn="just">
              <a:buFont typeface="Arial" pitchFamily="34" charset="0"/>
              <a:buChar char="•"/>
            </a:pPr>
            <a:r>
              <a:rPr lang="fr-FR" sz="2000" dirty="0" smtClean="0">
                <a:latin typeface="Times New Roman" pitchFamily="18" charset="0"/>
                <a:cs typeface="Times New Roman" pitchFamily="18" charset="0"/>
              </a:rPr>
              <a:t>Directement </a:t>
            </a:r>
            <a:r>
              <a:rPr lang="fr-FR" sz="2000" dirty="0">
                <a:latin typeface="Times New Roman" pitchFamily="18" charset="0"/>
                <a:cs typeface="Times New Roman" pitchFamily="18" charset="0"/>
              </a:rPr>
              <a:t>sur l'utilisation de l'huile d'argan.</a:t>
            </a:r>
            <a:endParaRPr lang="es-ES" sz="2000" dirty="0">
              <a:latin typeface="Times New Roman" pitchFamily="18" charset="0"/>
              <a:cs typeface="Times New Roman" pitchFamily="18" charset="0"/>
            </a:endParaRPr>
          </a:p>
        </p:txBody>
      </p:sp>
      <p:pic>
        <p:nvPicPr>
          <p:cNvPr id="3" name="Image 2" descr="423737610_1725815448244916_3676793157638011305_n.jpg"/>
          <p:cNvPicPr>
            <a:picLocks noChangeAspect="1"/>
          </p:cNvPicPr>
          <p:nvPr/>
        </p:nvPicPr>
        <p:blipFill>
          <a:blip r:embed="rId2"/>
          <a:stretch>
            <a:fillRect/>
          </a:stretch>
        </p:blipFill>
        <p:spPr>
          <a:xfrm>
            <a:off x="285720" y="3643314"/>
            <a:ext cx="8858280" cy="2907775"/>
          </a:xfrm>
          <a:prstGeom prst="rect">
            <a:avLst/>
          </a:prstGeom>
          <a:ln>
            <a:noFill/>
          </a:ln>
          <a:effectLst>
            <a:softEdge rad="112500"/>
          </a:effectLst>
        </p:spPr>
      </p:pic>
    </p:spTree>
  </p:cSld>
  <p:clrMapOvr>
    <a:masterClrMapping/>
  </p:clrMapOvr>
  <p:transition spd="slow">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785794"/>
            <a:ext cx="5500726" cy="584775"/>
          </a:xfrm>
          <a:prstGeom prst="rect">
            <a:avLst/>
          </a:prstGeom>
        </p:spPr>
        <p:txBody>
          <a:bodyPr wrap="square">
            <a:spAutoFit/>
          </a:bodyPr>
          <a:lstStyle/>
          <a:p>
            <a:r>
              <a:rPr lang="fr-FR" sz="3200" dirty="0" smtClean="0">
                <a:solidFill>
                  <a:schemeClr val="bg2">
                    <a:lumMod val="50000"/>
                  </a:schemeClr>
                </a:solidFill>
                <a:latin typeface="Algerian" pitchFamily="82" charset="0"/>
              </a:rPr>
              <a:t>7-Prix </a:t>
            </a:r>
            <a:r>
              <a:rPr lang="fr-FR" sz="3200" dirty="0">
                <a:solidFill>
                  <a:schemeClr val="bg2">
                    <a:lumMod val="50000"/>
                  </a:schemeClr>
                </a:solidFill>
                <a:latin typeface="Algerian" pitchFamily="82" charset="0"/>
              </a:rPr>
              <a:t>de l'huile </a:t>
            </a:r>
            <a:r>
              <a:rPr lang="fr-FR" sz="3200" dirty="0" smtClean="0">
                <a:solidFill>
                  <a:schemeClr val="bg2">
                    <a:lumMod val="50000"/>
                  </a:schemeClr>
                </a:solidFill>
                <a:latin typeface="Algerian" pitchFamily="82" charset="0"/>
              </a:rPr>
              <a:t>d'argan</a:t>
            </a:r>
            <a:endParaRPr lang="fr-FR" sz="3200" dirty="0">
              <a:solidFill>
                <a:schemeClr val="bg2">
                  <a:lumMod val="50000"/>
                </a:schemeClr>
              </a:solidFill>
              <a:latin typeface="Algerian" pitchFamily="82" charset="0"/>
            </a:endParaRPr>
          </a:p>
        </p:txBody>
      </p:sp>
      <p:sp>
        <p:nvSpPr>
          <p:cNvPr id="3" name="Rectangle 2"/>
          <p:cNvSpPr/>
          <p:nvPr/>
        </p:nvSpPr>
        <p:spPr>
          <a:xfrm>
            <a:off x="357158" y="2500306"/>
            <a:ext cx="4286280" cy="1938992"/>
          </a:xfrm>
          <a:prstGeom prst="rect">
            <a:avLst/>
          </a:prstGeom>
          <a:solidFill>
            <a:schemeClr val="accent3">
              <a:lumMod val="20000"/>
              <a:lumOff val="80000"/>
            </a:schemeClr>
          </a:solidFill>
        </p:spPr>
        <p:txBody>
          <a:bodyPr wrap="square">
            <a:spAutoFit/>
          </a:bodyPr>
          <a:lstStyle/>
          <a:p>
            <a:pPr algn="just"/>
            <a:r>
              <a:rPr lang="fr-FR" sz="2000" dirty="0">
                <a:latin typeface="Times New Roman" pitchFamily="18" charset="0"/>
                <a:cs typeface="Times New Roman" pitchFamily="18" charset="0"/>
              </a:rPr>
              <a:t>La demande d'huile d'argan (or liquide) est devenue grande, surtout après avoir été populaire parmi les laboratoires internationaux pour ses nombreux avantages, car il atteignait environ 300 dollars.</a:t>
            </a:r>
            <a:endParaRPr lang="es-ES" sz="2000" dirty="0">
              <a:latin typeface="Times New Roman" pitchFamily="18" charset="0"/>
              <a:cs typeface="Times New Roman" pitchFamily="18" charset="0"/>
            </a:endParaRPr>
          </a:p>
        </p:txBody>
      </p:sp>
      <p:pic>
        <p:nvPicPr>
          <p:cNvPr id="4" name="Image 3" descr="423686553_777519354267975_8034045298753428437_n.jpg"/>
          <p:cNvPicPr>
            <a:picLocks noChangeAspect="1"/>
          </p:cNvPicPr>
          <p:nvPr/>
        </p:nvPicPr>
        <p:blipFill>
          <a:blip r:embed="rId2"/>
          <a:stretch>
            <a:fillRect/>
          </a:stretch>
        </p:blipFill>
        <p:spPr>
          <a:xfrm>
            <a:off x="5000628" y="1643050"/>
            <a:ext cx="3925467" cy="4100631"/>
          </a:xfrm>
          <a:prstGeom prst="rect">
            <a:avLst/>
          </a:prstGeom>
        </p:spPr>
      </p:pic>
    </p:spTree>
  </p:cSld>
  <p:clrMapOvr>
    <a:masterClrMapping/>
  </p:clrMapOvr>
  <p:transition spd="slow">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00166" y="1428736"/>
            <a:ext cx="2206053" cy="523220"/>
          </a:xfrm>
          <a:prstGeom prst="rect">
            <a:avLst/>
          </a:prstGeom>
        </p:spPr>
        <p:txBody>
          <a:bodyPr wrap="none">
            <a:spAutoFit/>
          </a:bodyPr>
          <a:lstStyle/>
          <a:p>
            <a:r>
              <a:rPr lang="fr-FR" sz="2800" dirty="0" smtClean="0">
                <a:solidFill>
                  <a:schemeClr val="bg2">
                    <a:lumMod val="50000"/>
                  </a:schemeClr>
                </a:solidFill>
                <a:latin typeface="Algerian" pitchFamily="82" charset="0"/>
              </a:rPr>
              <a:t>Conclusion</a:t>
            </a:r>
            <a:endParaRPr lang="es-ES" sz="2800" dirty="0">
              <a:solidFill>
                <a:schemeClr val="bg2">
                  <a:lumMod val="50000"/>
                </a:schemeClr>
              </a:solidFill>
              <a:latin typeface="Algerian" pitchFamily="82" charset="0"/>
            </a:endParaRPr>
          </a:p>
        </p:txBody>
      </p:sp>
      <p:sp>
        <p:nvSpPr>
          <p:cNvPr id="4" name="Légende encadrée 3 3"/>
          <p:cNvSpPr/>
          <p:nvPr/>
        </p:nvSpPr>
        <p:spPr>
          <a:xfrm>
            <a:off x="1714480" y="2643182"/>
            <a:ext cx="6572296" cy="1857388"/>
          </a:xfrm>
          <a:prstGeom prst="borderCallout3">
            <a:avLst>
              <a:gd name="adj1" fmla="val 18750"/>
              <a:gd name="adj2" fmla="val -8333"/>
              <a:gd name="adj3" fmla="val 18750"/>
              <a:gd name="adj4" fmla="val -16667"/>
              <a:gd name="adj5" fmla="val -17487"/>
              <a:gd name="adj6" fmla="val -16918"/>
              <a:gd name="adj7" fmla="val -43687"/>
              <a:gd name="adj8" fmla="val -4572"/>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dirty="0" smtClean="0">
                <a:solidFill>
                  <a:schemeClr val="tx1"/>
                </a:solidFill>
                <a:latin typeface="Times New Roman" pitchFamily="18" charset="0"/>
                <a:cs typeface="Times New Roman" pitchFamily="18" charset="0"/>
              </a:rPr>
              <a:t>L'huile d'argan présente des avantages potentiels, mais il est important de faire la différence entre Ses utilisations topiques et son administration orale. Par voie topique, l'huile d'argan est disponible sous forme pure, en plus de sa composition Dans la composition de nombreux produits de soins de la peau.</a:t>
            </a:r>
            <a:endParaRPr lang="es-ES" sz="2000" dirty="0">
              <a:solidFill>
                <a:schemeClr val="tx1"/>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214282" y="1643050"/>
          <a:ext cx="8715436"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2643174" y="928670"/>
            <a:ext cx="3397084" cy="523220"/>
          </a:xfrm>
          <a:prstGeom prst="rect">
            <a:avLst/>
          </a:prstGeom>
          <a:noFill/>
        </p:spPr>
        <p:txBody>
          <a:bodyPr wrap="none" rtlCol="0">
            <a:spAutoFit/>
          </a:bodyPr>
          <a:lstStyle/>
          <a:p>
            <a:r>
              <a:rPr lang="fr-FR" sz="2800" b="1" dirty="0" smtClean="0">
                <a:solidFill>
                  <a:schemeClr val="accent4"/>
                </a:solidFill>
                <a:latin typeface="Algerian" pitchFamily="82" charset="0"/>
              </a:rPr>
              <a:t>Plan de travail :</a:t>
            </a:r>
            <a:endParaRPr lang="es-ES" sz="2800" b="1" dirty="0">
              <a:solidFill>
                <a:schemeClr val="accent4"/>
              </a:solidFill>
              <a:latin typeface="Algerian" pitchFamily="82" charset="0"/>
            </a:endParaRPr>
          </a:p>
        </p:txBody>
      </p:sp>
    </p:spTree>
  </p:cSld>
  <p:clrMapOvr>
    <a:masterClrMapping/>
  </p:clrMapOvr>
  <p:transition spd="slow">
    <p:cover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423454545_1835883090206982_5972816910053091275_n.jpg"/>
          <p:cNvPicPr>
            <a:picLocks noChangeAspect="1"/>
          </p:cNvPicPr>
          <p:nvPr/>
        </p:nvPicPr>
        <p:blipFill>
          <a:blip r:embed="rId2"/>
          <a:stretch>
            <a:fillRect/>
          </a:stretch>
        </p:blipFill>
        <p:spPr>
          <a:xfrm>
            <a:off x="285720" y="4000504"/>
            <a:ext cx="3038471" cy="2500330"/>
          </a:xfrm>
          <a:prstGeom prst="rect">
            <a:avLst/>
          </a:prstGeom>
          <a:ln>
            <a:noFill/>
          </a:ln>
          <a:effectLst>
            <a:softEdge rad="112500"/>
          </a:effectLst>
        </p:spPr>
      </p:pic>
      <p:pic>
        <p:nvPicPr>
          <p:cNvPr id="7" name="Image 6" descr="423541867_935377971614672_7884678271996383281_n.jpg"/>
          <p:cNvPicPr>
            <a:picLocks noChangeAspect="1"/>
          </p:cNvPicPr>
          <p:nvPr/>
        </p:nvPicPr>
        <p:blipFill>
          <a:blip r:embed="rId3" cstate="print"/>
          <a:stretch>
            <a:fillRect/>
          </a:stretch>
        </p:blipFill>
        <p:spPr>
          <a:xfrm>
            <a:off x="6143636" y="214290"/>
            <a:ext cx="2857488" cy="2550392"/>
          </a:xfrm>
          <a:prstGeom prst="rect">
            <a:avLst/>
          </a:prstGeom>
          <a:ln>
            <a:noFill/>
          </a:ln>
          <a:effectLst>
            <a:softEdge rad="112500"/>
          </a:effectLst>
        </p:spPr>
      </p:pic>
      <p:pic>
        <p:nvPicPr>
          <p:cNvPr id="8" name="Image 7" descr="423568509_280574311599688_5501831467137905905_n.jpg"/>
          <p:cNvPicPr>
            <a:picLocks noChangeAspect="1"/>
          </p:cNvPicPr>
          <p:nvPr/>
        </p:nvPicPr>
        <p:blipFill>
          <a:blip r:embed="rId4"/>
          <a:stretch>
            <a:fillRect/>
          </a:stretch>
        </p:blipFill>
        <p:spPr>
          <a:xfrm>
            <a:off x="0" y="0"/>
            <a:ext cx="3000396" cy="2643206"/>
          </a:xfrm>
          <a:prstGeom prst="rect">
            <a:avLst/>
          </a:prstGeom>
          <a:ln>
            <a:noFill/>
          </a:ln>
          <a:effectLst>
            <a:softEdge rad="112500"/>
          </a:effectLst>
        </p:spPr>
      </p:pic>
      <p:pic>
        <p:nvPicPr>
          <p:cNvPr id="9" name="Image 8" descr="423738022_413633087820531_4886722867732683971_n.jpg"/>
          <p:cNvPicPr>
            <a:picLocks noChangeAspect="1"/>
          </p:cNvPicPr>
          <p:nvPr/>
        </p:nvPicPr>
        <p:blipFill>
          <a:blip r:embed="rId5"/>
          <a:stretch>
            <a:fillRect/>
          </a:stretch>
        </p:blipFill>
        <p:spPr>
          <a:xfrm>
            <a:off x="6215074" y="4143380"/>
            <a:ext cx="2786082" cy="2500330"/>
          </a:xfrm>
          <a:prstGeom prst="rect">
            <a:avLst/>
          </a:prstGeom>
          <a:ln>
            <a:noFill/>
          </a:ln>
          <a:effectLst>
            <a:softEdge rad="112500"/>
          </a:effectLst>
        </p:spPr>
      </p:pic>
      <p:sp>
        <p:nvSpPr>
          <p:cNvPr id="2" name="Rectangle 1"/>
          <p:cNvSpPr/>
          <p:nvPr/>
        </p:nvSpPr>
        <p:spPr>
          <a:xfrm>
            <a:off x="2286000" y="1582341"/>
            <a:ext cx="4572000" cy="378565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r>
              <a:rPr lang="fr-FR" sz="2000" dirty="0">
                <a:latin typeface="Times New Roman" pitchFamily="18" charset="0"/>
                <a:cs typeface="Times New Roman" pitchFamily="18" charset="0"/>
              </a:rPr>
              <a:t>L'arganier, également connu sous le nom d'arbre de vie, ne pousse qu'au Maroc et possède une formidable capacité à résister à la sécheresse et à lutter contre la désertification. Ses fruits verts contiennent les graines dont est extraite l'huile d'argan. L'huile est considérée comme l'une des l'huile la plus chère au monde en raison de ses nombreux bienfaits. Elle est extraite des amandes de l'arganier par première pression à froid, ce qui lui confère une haute qualité nutritionnelle</a:t>
            </a:r>
            <a:r>
              <a:rPr lang="fr-FR" sz="2000"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
        <p:nvSpPr>
          <p:cNvPr id="10" name="Rectangle 9"/>
          <p:cNvSpPr/>
          <p:nvPr/>
        </p:nvSpPr>
        <p:spPr>
          <a:xfrm>
            <a:off x="3571868" y="785794"/>
            <a:ext cx="2315057" cy="646331"/>
          </a:xfrm>
          <a:prstGeom prst="rect">
            <a:avLst/>
          </a:prstGeom>
        </p:spPr>
        <p:txBody>
          <a:bodyPr wrap="none">
            <a:spAutoFit/>
          </a:bodyPr>
          <a:lstStyle/>
          <a:p>
            <a:r>
              <a:rPr lang="fr-FR" sz="3600" dirty="0" smtClean="0">
                <a:solidFill>
                  <a:schemeClr val="bg2">
                    <a:lumMod val="50000"/>
                  </a:schemeClr>
                </a:solidFill>
                <a:latin typeface="Algerian" pitchFamily="82" charset="0"/>
              </a:rPr>
              <a:t>1-L'huile </a:t>
            </a:r>
            <a:endParaRPr lang="es-ES" sz="3600" dirty="0">
              <a:solidFill>
                <a:schemeClr val="bg2">
                  <a:lumMod val="50000"/>
                </a:schemeClr>
              </a:solidFill>
              <a:latin typeface="Algerian" pitchFamily="82" charset="0"/>
            </a:endParaRPr>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76" y="214290"/>
            <a:ext cx="6858048" cy="523220"/>
          </a:xfrm>
          <a:prstGeom prst="rect">
            <a:avLst/>
          </a:prstGeom>
          <a:noFill/>
          <a:ln>
            <a:noFill/>
          </a:ln>
        </p:spPr>
        <p:txBody>
          <a:bodyPr wrap="square">
            <a:spAutoFit/>
          </a:bodyPr>
          <a:lstStyle/>
          <a:p>
            <a:pPr algn="ctr"/>
            <a:r>
              <a:rPr lang="fr-FR" sz="2800" dirty="0" smtClean="0">
                <a:solidFill>
                  <a:schemeClr val="bg2">
                    <a:lumMod val="50000"/>
                  </a:schemeClr>
                </a:solidFill>
                <a:latin typeface="Algerian" pitchFamily="82" charset="0"/>
              </a:rPr>
              <a:t>2-Extraction </a:t>
            </a:r>
            <a:r>
              <a:rPr lang="fr-FR" sz="2800" dirty="0">
                <a:solidFill>
                  <a:schemeClr val="bg2">
                    <a:lumMod val="50000"/>
                  </a:schemeClr>
                </a:solidFill>
                <a:latin typeface="Algerian" pitchFamily="82" charset="0"/>
              </a:rPr>
              <a:t>de l'huile </a:t>
            </a:r>
            <a:r>
              <a:rPr lang="fr-FR" sz="2800" dirty="0" smtClean="0">
                <a:solidFill>
                  <a:schemeClr val="bg2">
                    <a:lumMod val="50000"/>
                  </a:schemeClr>
                </a:solidFill>
                <a:latin typeface="Algerian" pitchFamily="82" charset="0"/>
              </a:rPr>
              <a:t>d'argan</a:t>
            </a:r>
            <a:endParaRPr lang="fr-FR" sz="2800" dirty="0">
              <a:solidFill>
                <a:schemeClr val="bg2">
                  <a:lumMod val="50000"/>
                </a:schemeClr>
              </a:solidFill>
              <a:latin typeface="Algerian" pitchFamily="82" charset="0"/>
            </a:endParaRPr>
          </a:p>
        </p:txBody>
      </p:sp>
      <p:sp>
        <p:nvSpPr>
          <p:cNvPr id="4" name="Rectangle 3"/>
          <p:cNvSpPr/>
          <p:nvPr/>
        </p:nvSpPr>
        <p:spPr>
          <a:xfrm>
            <a:off x="428596" y="857232"/>
            <a:ext cx="4857784" cy="5324535"/>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fr-FR" sz="2000" dirty="0">
                <a:latin typeface="Times New Roman" pitchFamily="18" charset="0"/>
                <a:cs typeface="Times New Roman" pitchFamily="18" charset="0"/>
              </a:rPr>
              <a:t>Au lieu que les agriculteurs s'épuisent à grimper aux arbres pour obtenir les graines d'arganier à partir desquelles ils fabriquent de l'huile, ils confient cette tâche aux merveilleuses chèvres qui grimpent aux arbres, mangent leur peau supérieure et jettent les amandes qui contiennent des amandes, ramassant ces amandes tombées et ils brisent leur coquille dure à l'aide d'une pierre pour extraire ensuite la pulpe qu'ils contiennent. Ils la rôtissent et la broient avec un moulin pour en faire une pâte qui est traitée avec de l'eau pour séparer l'huile des autres résidus. L'extraction d'un litre de pétrole nécessite six jours ouvrables. Cependant, il existe un autre moyen de l'extraire automatiquement sans le rôtir</a:t>
            </a:r>
            <a:r>
              <a:rPr lang="fr-FR" sz="2000"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
        <p:nvSpPr>
          <p:cNvPr id="5" name="Rectangle 4"/>
          <p:cNvSpPr/>
          <p:nvPr/>
        </p:nvSpPr>
        <p:spPr>
          <a:xfrm>
            <a:off x="5786446" y="1285860"/>
            <a:ext cx="3071802" cy="4401205"/>
          </a:xfrm>
          <a:prstGeom prst="rect">
            <a:avLst/>
          </a:prstGeom>
          <a:ln>
            <a:solidFill>
              <a:schemeClr val="accent3">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just">
              <a:buFont typeface="Wingdings" pitchFamily="2" charset="2"/>
              <a:buChar char="v"/>
            </a:pPr>
            <a:r>
              <a:rPr lang="fr-FR" sz="2000" dirty="0">
                <a:latin typeface="Times New Roman" pitchFamily="18" charset="0"/>
                <a:cs typeface="Times New Roman" pitchFamily="18" charset="0"/>
              </a:rPr>
              <a:t>La production varie de 2 500 à 4 000 tonnes par an</a:t>
            </a:r>
            <a:r>
              <a:rPr lang="fr-FR" sz="2000" dirty="0" smtClean="0">
                <a:latin typeface="Times New Roman" pitchFamily="18" charset="0"/>
                <a:cs typeface="Times New Roman" pitchFamily="18" charset="0"/>
              </a:rPr>
              <a:t>.</a:t>
            </a:r>
          </a:p>
          <a:p>
            <a:pPr algn="just">
              <a:buFont typeface="Wingdings" pitchFamily="2" charset="2"/>
              <a:buChar char="v"/>
            </a:pP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La densité d'arbres par hectare varie de 250 arbres en plaine Sous et 40 arbres dans l'Anti-Atlas. </a:t>
            </a:r>
            <a:endParaRPr lang="fr-FR" sz="2000" dirty="0" smtClean="0">
              <a:latin typeface="Times New Roman" pitchFamily="18" charset="0"/>
              <a:cs typeface="Times New Roman" pitchFamily="18" charset="0"/>
            </a:endParaRPr>
          </a:p>
          <a:p>
            <a:pPr algn="just">
              <a:buFont typeface="Wingdings" pitchFamily="2" charset="2"/>
              <a:buChar char="v"/>
            </a:pPr>
            <a:r>
              <a:rPr lang="fr-FR" sz="2000" dirty="0" smtClean="0">
                <a:latin typeface="Times New Roman" pitchFamily="18" charset="0"/>
                <a:cs typeface="Times New Roman" pitchFamily="18" charset="0"/>
              </a:rPr>
              <a:t>Un </a:t>
            </a:r>
            <a:r>
              <a:rPr lang="fr-FR" sz="2000" dirty="0">
                <a:latin typeface="Times New Roman" pitchFamily="18" charset="0"/>
                <a:cs typeface="Times New Roman" pitchFamily="18" charset="0"/>
              </a:rPr>
              <a:t>arganier produit de 10 à 30 kg de fruits </a:t>
            </a:r>
            <a:r>
              <a:rPr lang="fr-FR" sz="2000" dirty="0" smtClean="0">
                <a:latin typeface="Times New Roman" pitchFamily="18" charset="0"/>
                <a:cs typeface="Times New Roman" pitchFamily="18" charset="0"/>
              </a:rPr>
              <a:t>annuellement</a:t>
            </a:r>
          </a:p>
          <a:p>
            <a:pPr algn="just">
              <a:buFont typeface="Wingdings" pitchFamily="2" charset="2"/>
              <a:buChar char="v"/>
            </a:pP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Pour obtenir un litre d'huile, il faut utiliser environ 1 litre d'huile 2,6 kg d'amandes d'arganier, équivalent à 38 kg de fruits</a:t>
            </a:r>
            <a:endParaRPr lang="es-ES" sz="2000" dirty="0">
              <a:latin typeface="Times New Roman" pitchFamily="18" charset="0"/>
              <a:cs typeface="Times New Roman" pitchFamily="18" charset="0"/>
            </a:endParaRPr>
          </a:p>
        </p:txBody>
      </p:sp>
      <p:cxnSp>
        <p:nvCxnSpPr>
          <p:cNvPr id="7" name="Connecteur droit 6"/>
          <p:cNvCxnSpPr/>
          <p:nvPr/>
        </p:nvCxnSpPr>
        <p:spPr>
          <a:xfrm rot="5400000">
            <a:off x="3428992" y="3429000"/>
            <a:ext cx="4214842" cy="71438"/>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ransition spd="slow">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423735631_421553300418679_6152852131512000337_n.jpg"/>
          <p:cNvPicPr>
            <a:picLocks noChangeAspect="1"/>
          </p:cNvPicPr>
          <p:nvPr/>
        </p:nvPicPr>
        <p:blipFill>
          <a:blip r:embed="rId2"/>
          <a:stretch>
            <a:fillRect/>
          </a:stretch>
        </p:blipFill>
        <p:spPr>
          <a:xfrm>
            <a:off x="357158" y="214290"/>
            <a:ext cx="3812406" cy="2509834"/>
          </a:xfrm>
          <a:prstGeom prst="rect">
            <a:avLst/>
          </a:prstGeom>
          <a:ln>
            <a:noFill/>
          </a:ln>
          <a:effectLst>
            <a:softEdge rad="112500"/>
          </a:effectLst>
        </p:spPr>
      </p:pic>
      <p:pic>
        <p:nvPicPr>
          <p:cNvPr id="4" name="Image 3" descr="423568645_935043621662974_78334064462714228_n.jpg"/>
          <p:cNvPicPr>
            <a:picLocks noChangeAspect="1"/>
          </p:cNvPicPr>
          <p:nvPr/>
        </p:nvPicPr>
        <p:blipFill>
          <a:blip r:embed="rId3"/>
          <a:stretch>
            <a:fillRect/>
          </a:stretch>
        </p:blipFill>
        <p:spPr>
          <a:xfrm>
            <a:off x="4857752" y="4000504"/>
            <a:ext cx="4000496" cy="2670702"/>
          </a:xfrm>
          <a:prstGeom prst="rect">
            <a:avLst/>
          </a:prstGeom>
          <a:ln>
            <a:noFill/>
          </a:ln>
          <a:effectLst>
            <a:softEdge rad="112500"/>
          </a:effectLst>
        </p:spPr>
      </p:pic>
      <p:pic>
        <p:nvPicPr>
          <p:cNvPr id="2" name="Image 1" descr="423472468_323552416859055_3372527736998854237_n.jpg"/>
          <p:cNvPicPr>
            <a:picLocks noChangeAspect="1"/>
          </p:cNvPicPr>
          <p:nvPr/>
        </p:nvPicPr>
        <p:blipFill>
          <a:blip r:embed="rId4"/>
          <a:stretch>
            <a:fillRect/>
          </a:stretch>
        </p:blipFill>
        <p:spPr>
          <a:xfrm>
            <a:off x="2571736" y="2071678"/>
            <a:ext cx="4061985" cy="2705109"/>
          </a:xfrm>
          <a:prstGeom prst="rect">
            <a:avLst/>
          </a:prstGeom>
          <a:ln>
            <a:noFill/>
          </a:ln>
          <a:effectLst>
            <a:softEdge rad="112500"/>
          </a:effectLst>
        </p:spPr>
      </p:pic>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00166" y="1000108"/>
            <a:ext cx="6500858" cy="523220"/>
          </a:xfrm>
          <a:prstGeom prst="rect">
            <a:avLst/>
          </a:prstGeom>
        </p:spPr>
        <p:txBody>
          <a:bodyPr wrap="square">
            <a:spAutoFit/>
          </a:bodyPr>
          <a:lstStyle/>
          <a:p>
            <a:r>
              <a:rPr lang="fr-FR" sz="2800" dirty="0" smtClean="0">
                <a:solidFill>
                  <a:schemeClr val="bg2">
                    <a:lumMod val="50000"/>
                  </a:schemeClr>
                </a:solidFill>
                <a:latin typeface="Algerian" pitchFamily="82" charset="0"/>
              </a:rPr>
              <a:t>3-Les </a:t>
            </a:r>
            <a:r>
              <a:rPr lang="fr-FR" sz="2800" dirty="0">
                <a:solidFill>
                  <a:schemeClr val="bg2">
                    <a:lumMod val="50000"/>
                  </a:schemeClr>
                </a:solidFill>
                <a:latin typeface="Algerian" pitchFamily="82" charset="0"/>
              </a:rPr>
              <a:t>composants d'huile </a:t>
            </a:r>
            <a:r>
              <a:rPr lang="fr-FR" sz="2800" dirty="0" smtClean="0">
                <a:solidFill>
                  <a:schemeClr val="bg2">
                    <a:lumMod val="50000"/>
                  </a:schemeClr>
                </a:solidFill>
                <a:latin typeface="Algerian" pitchFamily="82" charset="0"/>
              </a:rPr>
              <a:t>d'argan</a:t>
            </a:r>
            <a:endParaRPr lang="fr-FR" sz="2800" dirty="0">
              <a:solidFill>
                <a:schemeClr val="bg2">
                  <a:lumMod val="50000"/>
                </a:schemeClr>
              </a:solidFill>
              <a:latin typeface="Algerian" pitchFamily="82" charset="0"/>
            </a:endParaRPr>
          </a:p>
        </p:txBody>
      </p:sp>
      <p:sp>
        <p:nvSpPr>
          <p:cNvPr id="6" name="Rectangle 5"/>
          <p:cNvSpPr/>
          <p:nvPr/>
        </p:nvSpPr>
        <p:spPr>
          <a:xfrm>
            <a:off x="1571604" y="1785926"/>
            <a:ext cx="6357982" cy="2554545"/>
          </a:xfrm>
          <a:prstGeom prst="rect">
            <a:avLst/>
          </a:prstGeom>
          <a:solidFill>
            <a:schemeClr val="accent3">
              <a:lumMod val="60000"/>
              <a:lumOff val="40000"/>
            </a:schemeClr>
          </a:solidFill>
          <a:ln>
            <a:solidFill>
              <a:srgbClr val="92D050"/>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fr-FR" sz="2000" dirty="0" smtClean="0">
                <a:latin typeface="Times New Roman" pitchFamily="18" charset="0"/>
                <a:cs typeface="Times New Roman" pitchFamily="18" charset="0"/>
              </a:rPr>
              <a:t>L'huile d'argan contient 42,8% d'acide oléique, 36,8% d'acide linoléique, 6,0% d'acide stéarique, 12,0% d'acide palmitique et moins de 0,5% d'acide </a:t>
            </a:r>
            <a:r>
              <a:rPr lang="fr-FR" sz="2000" dirty="0" err="1" smtClean="0">
                <a:latin typeface="Times New Roman" pitchFamily="18" charset="0"/>
                <a:cs typeface="Times New Roman" pitchFamily="18" charset="0"/>
              </a:rPr>
              <a:t>linolénique</a:t>
            </a:r>
            <a:r>
              <a:rPr lang="fr-FR" sz="2000" dirty="0" smtClean="0">
                <a:latin typeface="Times New Roman" pitchFamily="18" charset="0"/>
                <a:cs typeface="Times New Roman" pitchFamily="18" charset="0"/>
              </a:rPr>
              <a:t>, qui comptent parmi les acides gras essentiels les plus importants, les oméga 6 et oméga (9).</a:t>
            </a:r>
          </a:p>
          <a:p>
            <a:pPr algn="just"/>
            <a:r>
              <a:rPr lang="fr-FR" sz="2000" dirty="0" smtClean="0">
                <a:latin typeface="Times New Roman" pitchFamily="18" charset="0"/>
                <a:cs typeface="Times New Roman" pitchFamily="18" charset="0"/>
              </a:rPr>
              <a:t> acide gras En plus de ces acides gras essentiels, il contient du </a:t>
            </a:r>
            <a:r>
              <a:rPr lang="fr-FR" sz="2000" dirty="0" err="1" smtClean="0">
                <a:latin typeface="Times New Roman" pitchFamily="18" charset="0"/>
                <a:cs typeface="Times New Roman" pitchFamily="18" charset="0"/>
              </a:rPr>
              <a:t>tocopherol</a:t>
            </a:r>
            <a:r>
              <a:rPr lang="fr-FR" sz="2000" dirty="0" smtClean="0">
                <a:latin typeface="Times New Roman" pitchFamily="18" charset="0"/>
                <a:cs typeface="Times New Roman" pitchFamily="18" charset="0"/>
              </a:rPr>
              <a:t>, la forme active de la vitamine E, du </a:t>
            </a:r>
            <a:r>
              <a:rPr lang="fr-FR" sz="2000" dirty="0" err="1" smtClean="0">
                <a:latin typeface="Times New Roman" pitchFamily="18" charset="0"/>
                <a:cs typeface="Times New Roman" pitchFamily="18" charset="0"/>
              </a:rPr>
              <a:t>squalène</a:t>
            </a:r>
            <a:r>
              <a:rPr lang="fr-FR" sz="2000" dirty="0" smtClean="0">
                <a:latin typeface="Times New Roman" pitchFamily="18" charset="0"/>
                <a:cs typeface="Times New Roman" pitchFamily="18" charset="0"/>
              </a:rPr>
              <a:t>, des stéroïdes, du carotène et des phénols.</a:t>
            </a:r>
            <a:endParaRPr lang="fr-FR" sz="2000" dirty="0">
              <a:latin typeface="Times New Roman" pitchFamily="18" charset="0"/>
              <a:cs typeface="Times New Roman" pitchFamily="18" charset="0"/>
            </a:endParaRPr>
          </a:p>
        </p:txBody>
      </p:sp>
    </p:spTree>
  </p:cSld>
  <p:clrMapOvr>
    <a:masterClrMapping/>
  </p:clrMapOvr>
  <p:transition spd="slow">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285728"/>
            <a:ext cx="4572000" cy="523220"/>
          </a:xfrm>
          <a:prstGeom prst="rect">
            <a:avLst/>
          </a:prstGeom>
        </p:spPr>
        <p:txBody>
          <a:bodyPr>
            <a:spAutoFit/>
          </a:bodyPr>
          <a:lstStyle/>
          <a:p>
            <a:r>
              <a:rPr lang="fr-FR" sz="2800" dirty="0" smtClean="0">
                <a:solidFill>
                  <a:schemeClr val="bg2">
                    <a:lumMod val="50000"/>
                  </a:schemeClr>
                </a:solidFill>
                <a:latin typeface="Algerian" pitchFamily="82" charset="0"/>
              </a:rPr>
              <a:t>4- </a:t>
            </a:r>
            <a:r>
              <a:rPr lang="fr-FR" sz="2800" dirty="0">
                <a:solidFill>
                  <a:schemeClr val="bg2">
                    <a:lumMod val="50000"/>
                  </a:schemeClr>
                </a:solidFill>
                <a:latin typeface="Algerian" pitchFamily="82" charset="0"/>
              </a:rPr>
              <a:t>Type d'huile </a:t>
            </a:r>
            <a:r>
              <a:rPr lang="fr-FR" sz="2800" dirty="0" smtClean="0">
                <a:solidFill>
                  <a:schemeClr val="bg2">
                    <a:lumMod val="50000"/>
                  </a:schemeClr>
                </a:solidFill>
                <a:latin typeface="Algerian" pitchFamily="82" charset="0"/>
              </a:rPr>
              <a:t>d'argan</a:t>
            </a:r>
            <a:endParaRPr lang="fr-FR" sz="2800" dirty="0">
              <a:solidFill>
                <a:schemeClr val="bg2">
                  <a:lumMod val="50000"/>
                </a:schemeClr>
              </a:solidFill>
              <a:latin typeface="Algerian" pitchFamily="82" charset="0"/>
            </a:endParaRPr>
          </a:p>
        </p:txBody>
      </p:sp>
      <p:sp>
        <p:nvSpPr>
          <p:cNvPr id="3" name="Rectangle 2"/>
          <p:cNvSpPr/>
          <p:nvPr/>
        </p:nvSpPr>
        <p:spPr>
          <a:xfrm>
            <a:off x="285720" y="928670"/>
            <a:ext cx="8429684" cy="1323439"/>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fr-FR" sz="2000" dirty="0">
                <a:latin typeface="Times New Roman" pitchFamily="18" charset="0"/>
                <a:cs typeface="Times New Roman" pitchFamily="18" charset="0"/>
              </a:rPr>
              <a:t>Il existe deux types d'huile d'argan: l'huile alimentaire et l'huile cosmétique. Le premier, habituellement utilisé dans la préparation des aliments et qui constitue l'ingrédient principal de l'</a:t>
            </a:r>
            <a:r>
              <a:rPr lang="fr-FR" sz="2000" dirty="0" err="1">
                <a:latin typeface="Times New Roman" pitchFamily="18" charset="0"/>
                <a:cs typeface="Times New Roman" pitchFamily="18" charset="0"/>
              </a:rPr>
              <a:t>amlou</a:t>
            </a:r>
            <a:r>
              <a:rPr lang="fr-FR" sz="2000" dirty="0">
                <a:latin typeface="Times New Roman" pitchFamily="18" charset="0"/>
                <a:cs typeface="Times New Roman" pitchFamily="18" charset="0"/>
              </a:rPr>
              <a:t>, est de couleur brun foncé et possède un goût prononcé, dû à la torréfaction des amandes d'arganier avant d'en extraire l'huile</a:t>
            </a:r>
            <a:endParaRPr lang="es-ES" sz="2000" dirty="0">
              <a:latin typeface="Times New Roman" pitchFamily="18" charset="0"/>
              <a:cs typeface="Times New Roman" pitchFamily="18" charset="0"/>
            </a:endParaRPr>
          </a:p>
        </p:txBody>
      </p:sp>
      <p:sp>
        <p:nvSpPr>
          <p:cNvPr id="4" name="Rectangle 3"/>
          <p:cNvSpPr/>
          <p:nvPr/>
        </p:nvSpPr>
        <p:spPr>
          <a:xfrm>
            <a:off x="214282" y="3000372"/>
            <a:ext cx="3571900" cy="224676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fr-FR" sz="2000" dirty="0" smtClean="0">
                <a:latin typeface="Times New Roman" pitchFamily="18" charset="0"/>
                <a:cs typeface="Times New Roman" pitchFamily="18" charset="0"/>
              </a:rPr>
              <a:t>Cette </a:t>
            </a:r>
            <a:r>
              <a:rPr lang="fr-FR" sz="2000" dirty="0">
                <a:latin typeface="Times New Roman" pitchFamily="18" charset="0"/>
                <a:cs typeface="Times New Roman" pitchFamily="18" charset="0"/>
              </a:rPr>
              <a:t>huile a un goût qui combine le goût de l'amande et de la noisette, et elle présente de nombreux bienfaits au niveau du tissu conjonctif et dans le contrôle du taux de cholestérol dans l'organisme.</a:t>
            </a:r>
            <a:endParaRPr lang="es-ES" sz="2000" dirty="0">
              <a:latin typeface="Times New Roman" pitchFamily="18" charset="0"/>
              <a:cs typeface="Times New Roman" pitchFamily="18" charset="0"/>
            </a:endParaRPr>
          </a:p>
        </p:txBody>
      </p:sp>
      <p:pic>
        <p:nvPicPr>
          <p:cNvPr id="5" name="Image 4" descr="430195454_388763060455984_4354807030569525287_n.jpg"/>
          <p:cNvPicPr>
            <a:picLocks noChangeAspect="1"/>
          </p:cNvPicPr>
          <p:nvPr/>
        </p:nvPicPr>
        <p:blipFill>
          <a:blip r:embed="rId2"/>
          <a:stretch>
            <a:fillRect/>
          </a:stretch>
        </p:blipFill>
        <p:spPr>
          <a:xfrm>
            <a:off x="4214810" y="3000372"/>
            <a:ext cx="4478095" cy="2286016"/>
          </a:xfrm>
          <a:prstGeom prst="rect">
            <a:avLst/>
          </a:prstGeom>
        </p:spPr>
      </p:pic>
      <p:sp>
        <p:nvSpPr>
          <p:cNvPr id="6" name="Rectangle 5"/>
          <p:cNvSpPr/>
          <p:nvPr/>
        </p:nvSpPr>
        <p:spPr>
          <a:xfrm>
            <a:off x="357158" y="2428868"/>
            <a:ext cx="5828840" cy="400110"/>
          </a:xfrm>
          <a:prstGeom prst="rect">
            <a:avLst/>
          </a:prstGeom>
        </p:spPr>
        <p:txBody>
          <a:bodyPr wrap="none">
            <a:spAutoFit/>
          </a:bodyPr>
          <a:lstStyle/>
          <a:p>
            <a:pPr>
              <a:buFont typeface="Wingdings" pitchFamily="2" charset="2"/>
              <a:buChar char="Ø"/>
            </a:pPr>
            <a:r>
              <a:rPr lang="fr-FR" sz="2000" dirty="0" smtClean="0">
                <a:solidFill>
                  <a:schemeClr val="bg2">
                    <a:lumMod val="50000"/>
                  </a:schemeClr>
                </a:solidFill>
                <a:latin typeface="Algerian" pitchFamily="82" charset="0"/>
              </a:rPr>
              <a:t>Caractéristiques de l'huile alimentaire</a:t>
            </a:r>
            <a:endParaRPr lang="fr-FR" sz="2000" dirty="0" smtClean="0">
              <a:solidFill>
                <a:schemeClr val="bg2">
                  <a:lumMod val="50000"/>
                </a:schemeClr>
              </a:solidFill>
              <a:latin typeface="Algerian" pitchFamily="82" charset="0"/>
            </a:endParaRPr>
          </a:p>
        </p:txBody>
      </p:sp>
      <p:sp>
        <p:nvSpPr>
          <p:cNvPr id="7" name="Rectangle 6"/>
          <p:cNvSpPr/>
          <p:nvPr/>
        </p:nvSpPr>
        <p:spPr>
          <a:xfrm>
            <a:off x="214282" y="5357826"/>
            <a:ext cx="8429684"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sz="2000" dirty="0">
                <a:latin typeface="Times New Roman" pitchFamily="18" charset="0"/>
                <a:cs typeface="Times New Roman" pitchFamily="18" charset="0"/>
              </a:rPr>
              <a:t>Quant au second, le léger La couleur brune est due à l'extraction de l'huile des amandes d'argan sans torréfaction. Elle est utilisée comme hydratant pour la peau.</a:t>
            </a:r>
            <a:endParaRPr lang="es-ES" sz="2000" dirty="0">
              <a:latin typeface="Times New Roman" pitchFamily="18" charset="0"/>
              <a:cs typeface="Times New Roman" pitchFamily="18" charset="0"/>
            </a:endParaRPr>
          </a:p>
        </p:txBody>
      </p:sp>
    </p:spTree>
  </p:cSld>
  <p:clrMapOvr>
    <a:masterClrMapping/>
  </p:clrMapOvr>
  <p:transition spd="slow">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357298"/>
            <a:ext cx="8001056" cy="1938992"/>
          </a:xfrm>
          <a:prstGeom prst="rect">
            <a:avLst/>
          </a:prstGeom>
          <a:ln>
            <a:solidFill>
              <a:schemeClr val="accent3"/>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fr-FR" sz="2000" dirty="0" smtClean="0">
                <a:latin typeface="Times New Roman" pitchFamily="18" charset="0"/>
                <a:cs typeface="Times New Roman" pitchFamily="18" charset="0"/>
              </a:rPr>
              <a:t>Cette </a:t>
            </a:r>
            <a:r>
              <a:rPr lang="fr-FR" sz="2000" dirty="0">
                <a:latin typeface="Times New Roman" pitchFamily="18" charset="0"/>
                <a:cs typeface="Times New Roman" pitchFamily="18" charset="0"/>
              </a:rPr>
              <a:t>huile est utilisée depuis l'Antiquité par les femmes amazighes comme hydratant pour les peaux sèches et comme </a:t>
            </a:r>
            <a:r>
              <a:rPr lang="fr-FR" sz="2000" dirty="0" err="1">
                <a:latin typeface="Times New Roman" pitchFamily="18" charset="0"/>
                <a:cs typeface="Times New Roman" pitchFamily="18" charset="0"/>
              </a:rPr>
              <a:t>anti-rides</a:t>
            </a:r>
            <a:r>
              <a:rPr lang="fr-FR" sz="2000" dirty="0">
                <a:latin typeface="Times New Roman" pitchFamily="18" charset="0"/>
                <a:cs typeface="Times New Roman" pitchFamily="18" charset="0"/>
              </a:rPr>
              <a:t>, car elle contient Les acides gras essentiels </a:t>
            </a:r>
            <a:r>
              <a:rPr lang="fr-FR" sz="2000" dirty="0" err="1">
                <a:latin typeface="Times New Roman" pitchFamily="18" charset="0"/>
                <a:cs typeface="Times New Roman" pitchFamily="18" charset="0"/>
              </a:rPr>
              <a:t>omega</a:t>
            </a:r>
            <a:r>
              <a:rPr lang="fr-FR" sz="2000" dirty="0">
                <a:latin typeface="Times New Roman" pitchFamily="18" charset="0"/>
                <a:cs typeface="Times New Roman" pitchFamily="18" charset="0"/>
              </a:rPr>
              <a:t>-6 et oméga-9 sont des antioxydants et anti-dessèchement cutanés. En cosmétique, l'huile d'argan est utilisée comme anti-acné, anti-psoriasis, anti- rougeurs cutanées, </a:t>
            </a:r>
            <a:r>
              <a:rPr lang="fr-FR" sz="2000" dirty="0" err="1">
                <a:latin typeface="Times New Roman" pitchFamily="18" charset="0"/>
                <a:cs typeface="Times New Roman" pitchFamily="18" charset="0"/>
              </a:rPr>
              <a:t>anti-rides</a:t>
            </a:r>
            <a:r>
              <a:rPr lang="fr-FR" sz="2000" dirty="0">
                <a:latin typeface="Times New Roman" pitchFamily="18" charset="0"/>
                <a:cs typeface="Times New Roman" pitchFamily="18" charset="0"/>
              </a:rPr>
              <a:t> et hydratant cutané.</a:t>
            </a:r>
            <a:endParaRPr lang="es-ES" sz="2000" dirty="0">
              <a:latin typeface="Times New Roman" pitchFamily="18" charset="0"/>
              <a:cs typeface="Times New Roman" pitchFamily="18" charset="0"/>
            </a:endParaRPr>
          </a:p>
        </p:txBody>
      </p:sp>
      <p:pic>
        <p:nvPicPr>
          <p:cNvPr id="5" name="Image 4" descr="423472169_415243890921575_5876965794823858989_n.jpg"/>
          <p:cNvPicPr>
            <a:picLocks noChangeAspect="1"/>
          </p:cNvPicPr>
          <p:nvPr/>
        </p:nvPicPr>
        <p:blipFill>
          <a:blip r:embed="rId2"/>
          <a:stretch>
            <a:fillRect/>
          </a:stretch>
        </p:blipFill>
        <p:spPr>
          <a:xfrm>
            <a:off x="2928926" y="3571876"/>
            <a:ext cx="5715040" cy="2786082"/>
          </a:xfrm>
          <a:prstGeom prst="rect">
            <a:avLst/>
          </a:prstGeom>
        </p:spPr>
      </p:pic>
      <p:sp>
        <p:nvSpPr>
          <p:cNvPr id="6" name="Rectangle 5"/>
          <p:cNvSpPr/>
          <p:nvPr/>
        </p:nvSpPr>
        <p:spPr>
          <a:xfrm>
            <a:off x="714348" y="785794"/>
            <a:ext cx="6853158" cy="461665"/>
          </a:xfrm>
          <a:prstGeom prst="rect">
            <a:avLst/>
          </a:prstGeom>
        </p:spPr>
        <p:txBody>
          <a:bodyPr wrap="none">
            <a:spAutoFit/>
          </a:bodyPr>
          <a:lstStyle/>
          <a:p>
            <a:pPr>
              <a:buFont typeface="Wingdings" pitchFamily="2" charset="2"/>
              <a:buChar char="Ø"/>
            </a:pPr>
            <a:r>
              <a:rPr lang="fr-FR" sz="2400" dirty="0" smtClean="0">
                <a:solidFill>
                  <a:schemeClr val="bg2">
                    <a:lumMod val="50000"/>
                  </a:schemeClr>
                </a:solidFill>
                <a:latin typeface="Algerian" pitchFamily="82" charset="0"/>
                <a:cs typeface="Times New Roman" pitchFamily="18" charset="0"/>
              </a:rPr>
              <a:t>Caractéristiques de l'huile cosmétique </a:t>
            </a:r>
            <a:endParaRPr lang="fr-FR" sz="2400" dirty="0" smtClean="0">
              <a:solidFill>
                <a:schemeClr val="bg2">
                  <a:lumMod val="50000"/>
                </a:schemeClr>
              </a:solidFill>
              <a:latin typeface="Algerian" pitchFamily="82"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500174"/>
            <a:ext cx="3714776" cy="5016758"/>
          </a:xfrm>
          <a:prstGeom prst="rect">
            <a:avLst/>
          </a:prstGeom>
        </p:spPr>
        <p:txBody>
          <a:bodyPr wrap="square">
            <a:spAutoFit/>
          </a:bodyPr>
          <a:lstStyle/>
          <a:p>
            <a:pPr>
              <a:buFont typeface="Wingdings" pitchFamily="2" charset="2"/>
              <a:buChar char="v"/>
            </a:pPr>
            <a:r>
              <a:rPr lang="fr-FR" sz="2000" dirty="0">
                <a:latin typeface="Times New Roman" pitchFamily="18" charset="0"/>
                <a:cs typeface="Times New Roman" pitchFamily="18" charset="0"/>
              </a:rPr>
              <a:t>•Traite l'acné. </a:t>
            </a:r>
            <a:endParaRPr lang="fr-FR" sz="2000" dirty="0" smtClean="0">
              <a:latin typeface="Times New Roman" pitchFamily="18" charset="0"/>
              <a:cs typeface="Times New Roman" pitchFamily="18" charset="0"/>
            </a:endParaRPr>
          </a:p>
          <a:p>
            <a:pPr>
              <a:buFont typeface="Wingdings" pitchFamily="2" charset="2"/>
              <a:buChar char="v"/>
            </a:pPr>
            <a:r>
              <a:rPr lang="fr-FR" sz="2000" dirty="0" smtClean="0">
                <a:latin typeface="Times New Roman" pitchFamily="18" charset="0"/>
                <a:cs typeface="Times New Roman" pitchFamily="18" charset="0"/>
              </a:rPr>
              <a:t>•</a:t>
            </a:r>
            <a:r>
              <a:rPr lang="fr-FR" sz="2000" dirty="0">
                <a:latin typeface="Times New Roman" pitchFamily="18" charset="0"/>
                <a:cs typeface="Times New Roman" pitchFamily="18" charset="0"/>
              </a:rPr>
              <a:t>Combat l'inflammation de la peau</a:t>
            </a:r>
            <a:r>
              <a:rPr lang="fr-FR" sz="2000" dirty="0" smtClean="0">
                <a:latin typeface="Times New Roman" pitchFamily="18" charset="0"/>
                <a:cs typeface="Times New Roman" pitchFamily="18" charset="0"/>
              </a:rPr>
              <a:t>.</a:t>
            </a:r>
          </a:p>
          <a:p>
            <a:pPr>
              <a:buFont typeface="Wingdings" pitchFamily="2" charset="2"/>
              <a:buChar char="v"/>
            </a:pPr>
            <a:r>
              <a:rPr lang="fr-FR" sz="2000" dirty="0" smtClean="0">
                <a:latin typeface="Times New Roman" pitchFamily="18" charset="0"/>
                <a:cs typeface="Times New Roman" pitchFamily="18" charset="0"/>
              </a:rPr>
              <a:t> </a:t>
            </a:r>
            <a:r>
              <a:rPr lang="fr-FR" sz="2000" dirty="0">
                <a:latin typeface="Times New Roman" pitchFamily="18" charset="0"/>
                <a:cs typeface="Times New Roman" pitchFamily="18" charset="0"/>
              </a:rPr>
              <a:t>•Améliore l'apparence de la peau. </a:t>
            </a:r>
            <a:endParaRPr lang="fr-FR" sz="2000" dirty="0" smtClean="0">
              <a:latin typeface="Times New Roman" pitchFamily="18" charset="0"/>
              <a:cs typeface="Times New Roman" pitchFamily="18" charset="0"/>
            </a:endParaRPr>
          </a:p>
          <a:p>
            <a:pPr>
              <a:buFont typeface="Wingdings" pitchFamily="2" charset="2"/>
              <a:buChar char="v"/>
            </a:pPr>
            <a:r>
              <a:rPr lang="fr-FR" sz="2000" dirty="0" smtClean="0">
                <a:latin typeface="Times New Roman" pitchFamily="18" charset="0"/>
                <a:cs typeface="Times New Roman" pitchFamily="18" charset="0"/>
              </a:rPr>
              <a:t>•</a:t>
            </a:r>
            <a:r>
              <a:rPr lang="fr-FR" sz="2000" dirty="0">
                <a:latin typeface="Times New Roman" pitchFamily="18" charset="0"/>
                <a:cs typeface="Times New Roman" pitchFamily="18" charset="0"/>
              </a:rPr>
              <a:t>Réduit le </a:t>
            </a:r>
            <a:r>
              <a:rPr lang="fr-FR" sz="2000" dirty="0" err="1">
                <a:latin typeface="Times New Roman" pitchFamily="18" charset="0"/>
                <a:cs typeface="Times New Roman" pitchFamily="18" charset="0"/>
              </a:rPr>
              <a:t>viéllissement</a:t>
            </a:r>
            <a:r>
              <a:rPr lang="fr-FR" sz="2000" dirty="0">
                <a:latin typeface="Times New Roman" pitchFamily="18" charset="0"/>
                <a:cs typeface="Times New Roman" pitchFamily="18" charset="0"/>
              </a:rPr>
              <a:t> prématuré. </a:t>
            </a:r>
            <a:endParaRPr lang="fr-FR" sz="2000" dirty="0" smtClean="0">
              <a:latin typeface="Times New Roman" pitchFamily="18" charset="0"/>
              <a:cs typeface="Times New Roman" pitchFamily="18" charset="0"/>
            </a:endParaRPr>
          </a:p>
          <a:p>
            <a:pPr>
              <a:buFont typeface="Wingdings" pitchFamily="2" charset="2"/>
              <a:buChar char="v"/>
            </a:pPr>
            <a:r>
              <a:rPr lang="fr-FR" sz="2000" dirty="0" smtClean="0">
                <a:latin typeface="Times New Roman" pitchFamily="18" charset="0"/>
                <a:cs typeface="Times New Roman" pitchFamily="18" charset="0"/>
              </a:rPr>
              <a:t>•</a:t>
            </a:r>
            <a:r>
              <a:rPr lang="fr-FR" sz="2000" dirty="0">
                <a:latin typeface="Times New Roman" pitchFamily="18" charset="0"/>
                <a:cs typeface="Times New Roman" pitchFamily="18" charset="0"/>
              </a:rPr>
              <a:t>Réduit le cholestérol. </a:t>
            </a:r>
            <a:endParaRPr lang="fr-FR" sz="2000" dirty="0" smtClean="0">
              <a:latin typeface="Times New Roman" pitchFamily="18" charset="0"/>
              <a:cs typeface="Times New Roman" pitchFamily="18" charset="0"/>
            </a:endParaRPr>
          </a:p>
          <a:p>
            <a:pPr>
              <a:buFont typeface="Wingdings" pitchFamily="2" charset="2"/>
              <a:buChar char="v"/>
            </a:pPr>
            <a:r>
              <a:rPr lang="fr-FR" sz="2000" dirty="0" smtClean="0">
                <a:latin typeface="Times New Roman" pitchFamily="18" charset="0"/>
                <a:cs typeface="Times New Roman" pitchFamily="18" charset="0"/>
              </a:rPr>
              <a:t>•</a:t>
            </a:r>
            <a:r>
              <a:rPr lang="fr-FR" sz="2000" dirty="0">
                <a:latin typeface="Times New Roman" pitchFamily="18" charset="0"/>
                <a:cs typeface="Times New Roman" pitchFamily="18" charset="0"/>
              </a:rPr>
              <a:t>Aide á la digestion. </a:t>
            </a:r>
            <a:endParaRPr lang="fr-FR" sz="2000" dirty="0" smtClean="0">
              <a:latin typeface="Times New Roman" pitchFamily="18" charset="0"/>
              <a:cs typeface="Times New Roman" pitchFamily="18" charset="0"/>
            </a:endParaRPr>
          </a:p>
          <a:p>
            <a:pPr>
              <a:buFont typeface="Wingdings" pitchFamily="2" charset="2"/>
              <a:buChar char="v"/>
            </a:pPr>
            <a:r>
              <a:rPr lang="fr-FR" sz="2000" dirty="0" smtClean="0">
                <a:latin typeface="Times New Roman" pitchFamily="18" charset="0"/>
                <a:cs typeface="Times New Roman" pitchFamily="18" charset="0"/>
              </a:rPr>
              <a:t>•</a:t>
            </a:r>
            <a:r>
              <a:rPr lang="fr-FR" sz="2000" dirty="0">
                <a:latin typeface="Times New Roman" pitchFamily="18" charset="0"/>
                <a:cs typeface="Times New Roman" pitchFamily="18" charset="0"/>
              </a:rPr>
              <a:t>Soigne les pieds. </a:t>
            </a:r>
            <a:endParaRPr lang="fr-FR" sz="2000" dirty="0" smtClean="0">
              <a:latin typeface="Times New Roman" pitchFamily="18" charset="0"/>
              <a:cs typeface="Times New Roman" pitchFamily="18" charset="0"/>
            </a:endParaRPr>
          </a:p>
          <a:p>
            <a:pPr>
              <a:buFont typeface="Wingdings" pitchFamily="2" charset="2"/>
              <a:buChar char="v"/>
            </a:pPr>
            <a:r>
              <a:rPr lang="fr-FR" sz="2000" dirty="0" smtClean="0">
                <a:latin typeface="Times New Roman" pitchFamily="18" charset="0"/>
                <a:cs typeface="Times New Roman" pitchFamily="18" charset="0"/>
              </a:rPr>
              <a:t>•</a:t>
            </a:r>
            <a:r>
              <a:rPr lang="fr-FR" sz="2000" dirty="0">
                <a:latin typeface="Times New Roman" pitchFamily="18" charset="0"/>
                <a:cs typeface="Times New Roman" pitchFamily="18" charset="0"/>
              </a:rPr>
              <a:t>Empêche les étirements. </a:t>
            </a:r>
            <a:endParaRPr lang="fr-FR" sz="2000" dirty="0" smtClean="0">
              <a:latin typeface="Times New Roman" pitchFamily="18" charset="0"/>
              <a:cs typeface="Times New Roman" pitchFamily="18" charset="0"/>
            </a:endParaRPr>
          </a:p>
          <a:p>
            <a:pPr>
              <a:buFont typeface="Wingdings" pitchFamily="2" charset="2"/>
              <a:buChar char="v"/>
            </a:pPr>
            <a:r>
              <a:rPr lang="fr-FR" sz="2000" dirty="0" smtClean="0">
                <a:latin typeface="Times New Roman" pitchFamily="18" charset="0"/>
                <a:cs typeface="Times New Roman" pitchFamily="18" charset="0"/>
              </a:rPr>
              <a:t>•</a:t>
            </a:r>
            <a:r>
              <a:rPr lang="fr-FR" sz="2000" dirty="0">
                <a:latin typeface="Times New Roman" pitchFamily="18" charset="0"/>
                <a:cs typeface="Times New Roman" pitchFamily="18" charset="0"/>
              </a:rPr>
              <a:t>Traite les </a:t>
            </a:r>
            <a:r>
              <a:rPr lang="fr-FR" sz="2000" dirty="0" err="1">
                <a:latin typeface="Times New Roman" pitchFamily="18" charset="0"/>
                <a:cs typeface="Times New Roman" pitchFamily="18" charset="0"/>
              </a:rPr>
              <a:t>problémes</a:t>
            </a:r>
            <a:r>
              <a:rPr lang="fr-FR" sz="2000" dirty="0">
                <a:latin typeface="Times New Roman" pitchFamily="18" charset="0"/>
                <a:cs typeface="Times New Roman" pitchFamily="18" charset="0"/>
              </a:rPr>
              <a:t> de </a:t>
            </a:r>
            <a:r>
              <a:rPr lang="fr-FR" sz="2000" dirty="0" err="1">
                <a:latin typeface="Times New Roman" pitchFamily="18" charset="0"/>
                <a:cs typeface="Times New Roman" pitchFamily="18" charset="0"/>
              </a:rPr>
              <a:t>lévres</a:t>
            </a:r>
            <a:r>
              <a:rPr lang="fr-FR" sz="2000" dirty="0">
                <a:latin typeface="Times New Roman" pitchFamily="18" charset="0"/>
                <a:cs typeface="Times New Roman" pitchFamily="18" charset="0"/>
              </a:rPr>
              <a:t>. </a:t>
            </a:r>
            <a:endParaRPr lang="fr-FR" sz="2000" dirty="0" smtClean="0">
              <a:latin typeface="Times New Roman" pitchFamily="18" charset="0"/>
              <a:cs typeface="Times New Roman" pitchFamily="18" charset="0"/>
            </a:endParaRPr>
          </a:p>
          <a:p>
            <a:pPr>
              <a:buFont typeface="Wingdings" pitchFamily="2" charset="2"/>
              <a:buChar char="v"/>
            </a:pPr>
            <a:r>
              <a:rPr lang="fr-FR" sz="2000" dirty="0" smtClean="0">
                <a:latin typeface="Times New Roman" pitchFamily="18" charset="0"/>
                <a:cs typeface="Times New Roman" pitchFamily="18" charset="0"/>
              </a:rPr>
              <a:t>•</a:t>
            </a:r>
            <a:r>
              <a:rPr lang="fr-FR" sz="2000" dirty="0">
                <a:latin typeface="Times New Roman" pitchFamily="18" charset="0"/>
                <a:cs typeface="Times New Roman" pitchFamily="18" charset="0"/>
              </a:rPr>
              <a:t>Traitement des ongles et de la peau. </a:t>
            </a:r>
            <a:endParaRPr lang="fr-FR" sz="2000" dirty="0" smtClean="0">
              <a:latin typeface="Times New Roman" pitchFamily="18" charset="0"/>
              <a:cs typeface="Times New Roman" pitchFamily="18" charset="0"/>
            </a:endParaRPr>
          </a:p>
          <a:p>
            <a:pPr>
              <a:buFont typeface="Wingdings" pitchFamily="2" charset="2"/>
              <a:buChar char="v"/>
            </a:pPr>
            <a:r>
              <a:rPr lang="fr-FR" sz="2000" dirty="0" smtClean="0">
                <a:latin typeface="Times New Roman" pitchFamily="18" charset="0"/>
                <a:cs typeface="Times New Roman" pitchFamily="18" charset="0"/>
              </a:rPr>
              <a:t>•</a:t>
            </a:r>
            <a:r>
              <a:rPr lang="fr-FR" sz="2000" dirty="0">
                <a:latin typeface="Times New Roman" pitchFamily="18" charset="0"/>
                <a:cs typeface="Times New Roman" pitchFamily="18" charset="0"/>
              </a:rPr>
              <a:t>Bon pour les cheveux. </a:t>
            </a:r>
            <a:endParaRPr lang="fr-FR" sz="2000" dirty="0" smtClean="0">
              <a:latin typeface="Times New Roman" pitchFamily="18" charset="0"/>
              <a:cs typeface="Times New Roman" pitchFamily="18" charset="0"/>
            </a:endParaRPr>
          </a:p>
          <a:p>
            <a:pPr>
              <a:buFont typeface="Wingdings" pitchFamily="2" charset="2"/>
              <a:buChar char="v"/>
            </a:pPr>
            <a:r>
              <a:rPr lang="fr-FR" sz="2000" dirty="0" smtClean="0">
                <a:latin typeface="Times New Roman" pitchFamily="18" charset="0"/>
                <a:cs typeface="Times New Roman" pitchFamily="18" charset="0"/>
              </a:rPr>
              <a:t>•</a:t>
            </a:r>
            <a:r>
              <a:rPr lang="fr-FR" sz="2000" dirty="0">
                <a:latin typeface="Times New Roman" pitchFamily="18" charset="0"/>
                <a:cs typeface="Times New Roman" pitchFamily="18" charset="0"/>
              </a:rPr>
              <a:t>Combat le cancer.</a:t>
            </a:r>
            <a:endParaRPr lang="es-ES" sz="2000" dirty="0">
              <a:latin typeface="Times New Roman" pitchFamily="18" charset="0"/>
              <a:cs typeface="Times New Roman" pitchFamily="18" charset="0"/>
            </a:endParaRPr>
          </a:p>
        </p:txBody>
      </p:sp>
      <p:sp>
        <p:nvSpPr>
          <p:cNvPr id="3" name="Rectangle 2"/>
          <p:cNvSpPr/>
          <p:nvPr/>
        </p:nvSpPr>
        <p:spPr>
          <a:xfrm>
            <a:off x="285720" y="428604"/>
            <a:ext cx="4572000" cy="954107"/>
          </a:xfrm>
          <a:prstGeom prst="rect">
            <a:avLst/>
          </a:prstGeom>
        </p:spPr>
        <p:txBody>
          <a:bodyPr>
            <a:spAutoFit/>
          </a:bodyPr>
          <a:lstStyle/>
          <a:p>
            <a:r>
              <a:rPr lang="fr-FR" sz="2800" dirty="0" smtClean="0">
                <a:solidFill>
                  <a:schemeClr val="bg2">
                    <a:lumMod val="50000"/>
                  </a:schemeClr>
                </a:solidFill>
                <a:latin typeface="Algerian" pitchFamily="82" charset="0"/>
              </a:rPr>
              <a:t>5-Bienfaits </a:t>
            </a:r>
            <a:r>
              <a:rPr lang="fr-FR" sz="2800" dirty="0">
                <a:solidFill>
                  <a:schemeClr val="bg2">
                    <a:lumMod val="50000"/>
                  </a:schemeClr>
                </a:solidFill>
                <a:latin typeface="Algerian" pitchFamily="82" charset="0"/>
              </a:rPr>
              <a:t>de l'huile </a:t>
            </a:r>
            <a:r>
              <a:rPr lang="fr-FR" sz="2800" dirty="0" smtClean="0">
                <a:solidFill>
                  <a:schemeClr val="bg2">
                    <a:lumMod val="50000"/>
                  </a:schemeClr>
                </a:solidFill>
                <a:latin typeface="Algerian" pitchFamily="82" charset="0"/>
              </a:rPr>
              <a:t>d'argan</a:t>
            </a:r>
            <a:endParaRPr lang="fr-FR" sz="2800" dirty="0">
              <a:solidFill>
                <a:schemeClr val="bg2">
                  <a:lumMod val="50000"/>
                </a:schemeClr>
              </a:solidFill>
              <a:latin typeface="Algerian" pitchFamily="82" charset="0"/>
            </a:endParaRPr>
          </a:p>
        </p:txBody>
      </p:sp>
      <p:pic>
        <p:nvPicPr>
          <p:cNvPr id="4" name="Image 3" descr="423599732_907510271113270_4415783265867386142_n.jpg"/>
          <p:cNvPicPr>
            <a:picLocks noChangeAspect="1"/>
          </p:cNvPicPr>
          <p:nvPr/>
        </p:nvPicPr>
        <p:blipFill>
          <a:blip r:embed="rId2"/>
          <a:stretch>
            <a:fillRect/>
          </a:stretch>
        </p:blipFill>
        <p:spPr>
          <a:xfrm>
            <a:off x="4071934" y="3786190"/>
            <a:ext cx="3714776" cy="2919433"/>
          </a:xfrm>
          <a:prstGeom prst="rect">
            <a:avLst/>
          </a:prstGeom>
          <a:ln>
            <a:noFill/>
          </a:ln>
          <a:effectLst>
            <a:outerShdw blurRad="190500" algn="tl" rotWithShape="0">
              <a:srgbClr val="000000">
                <a:alpha val="70000"/>
              </a:srgbClr>
            </a:outerShdw>
          </a:effectLst>
        </p:spPr>
      </p:pic>
      <p:pic>
        <p:nvPicPr>
          <p:cNvPr id="5" name="Image 4" descr="423686631_366091236332528_738659217081474898_n.jpg"/>
          <p:cNvPicPr>
            <a:picLocks noChangeAspect="1"/>
          </p:cNvPicPr>
          <p:nvPr/>
        </p:nvPicPr>
        <p:blipFill>
          <a:blip r:embed="rId3"/>
          <a:stretch>
            <a:fillRect/>
          </a:stretch>
        </p:blipFill>
        <p:spPr>
          <a:xfrm>
            <a:off x="5572132" y="1142984"/>
            <a:ext cx="3357586" cy="3071810"/>
          </a:xfrm>
          <a:prstGeom prst="rect">
            <a:avLst/>
          </a:prstGeom>
          <a:ln>
            <a:noFill/>
          </a:ln>
          <a:effectLst>
            <a:outerShdw blurRad="190500" algn="tl" rotWithShape="0">
              <a:srgbClr val="000000">
                <a:alpha val="70000"/>
              </a:srgbClr>
            </a:outerShdw>
          </a:effectLst>
        </p:spPr>
      </p:pic>
    </p:spTree>
  </p:cSld>
  <p:clrMapOvr>
    <a:masterClrMapping/>
  </p:clrMapOvr>
  <p:transition spd="slow">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190</TotalTime>
  <Words>1036</Words>
  <Application>Microsoft Office PowerPoint</Application>
  <PresentationFormat>Affichage à l'écran (4:3)</PresentationFormat>
  <Paragraphs>66</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Capitaux</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poste</dc:creator>
  <cp:lastModifiedBy>poste</cp:lastModifiedBy>
  <cp:revision>6</cp:revision>
  <dcterms:created xsi:type="dcterms:W3CDTF">2024-03-02T15:00:16Z</dcterms:created>
  <dcterms:modified xsi:type="dcterms:W3CDTF">2024-03-02T18:10:29Z</dcterms:modified>
</cp:coreProperties>
</file>