
<file path=[Content_Types].xml><?xml version="1.0" encoding="utf-8"?>
<Types xmlns="http://schemas.openxmlformats.org/package/2006/content-types">
  <Default Extension="gif" ContentType="image/gif"/>
  <Default Extension="jpeg" ContentType="image/jpeg"/>
  <Default Extension="jpg" ContentType="image/jpeg"/>
  <Default Extension="m4a" ContentType="audio/mp4"/>
  <Default Extension="png" ContentType="image/png"/>
  <Default Extension="rels" ContentType="application/vnd.openxmlformats-package.relationships+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notesSlides/notesSlide1.xml" ContentType="application/vnd.openxmlformats-officedocument.presentationml.notesSlide+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notesSlides/notesSlide2.xml" ContentType="application/vnd.openxmlformats-officedocument.presentationml.notesSlide+xml"/>
  <Override PartName="/ppt/tags/tag14.xml" ContentType="application/vnd.openxmlformats-officedocument.presentationml.tags+xml"/>
  <Override PartName="/ppt/notesSlides/notesSlide3.xml" ContentType="application/vnd.openxmlformats-officedocument.presentationml.notesSlide+xml"/>
  <Override PartName="/ppt/ink/inkAction1.xml" ContentType="application/vnd.ms-office.inkAction+xml"/>
  <Override PartName="/ppt/tags/tag15.xml" ContentType="application/vnd.openxmlformats-officedocument.presentationml.tags+xml"/>
  <Override PartName="/ppt/ink/inkAction2.xml" ContentType="application/vnd.ms-office.inkAction+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4">
  <p:sldMasterIdLst>
    <p:sldMasterId id="2147483834" r:id="rId1"/>
    <p:sldMasterId id="2147483858" r:id="rId2"/>
  </p:sldMasterIdLst>
  <p:notesMasterIdLst>
    <p:notesMasterId r:id="rId25"/>
  </p:notesMasterIdLst>
  <p:sldIdLst>
    <p:sldId id="266" r:id="rId3"/>
    <p:sldId id="287" r:id="rId4"/>
    <p:sldId id="290" r:id="rId5"/>
    <p:sldId id="303" r:id="rId6"/>
    <p:sldId id="258" r:id="rId7"/>
    <p:sldId id="259" r:id="rId8"/>
    <p:sldId id="280" r:id="rId9"/>
    <p:sldId id="273" r:id="rId10"/>
    <p:sldId id="281" r:id="rId11"/>
    <p:sldId id="279" r:id="rId12"/>
    <p:sldId id="282" r:id="rId13"/>
    <p:sldId id="291" r:id="rId14"/>
    <p:sldId id="260" r:id="rId15"/>
    <p:sldId id="294" r:id="rId16"/>
    <p:sldId id="295" r:id="rId17"/>
    <p:sldId id="296" r:id="rId18"/>
    <p:sldId id="262" r:id="rId19"/>
    <p:sldId id="283" r:id="rId20"/>
    <p:sldId id="263" r:id="rId21"/>
    <p:sldId id="264" r:id="rId22"/>
    <p:sldId id="284" r:id="rId23"/>
    <p:sldId id="285" r:id="rId24"/>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00"/>
    <a:srgbClr val="00CC00"/>
    <a:srgbClr val="CC0099"/>
    <a:srgbClr val="99FF6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93D81CF-94F2-401A-BA57-92F5A7B2D0C5}" styleName="Style moyen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 styleId="{BDBED569-4797-4DF1-A0F4-6AAB3CD982D8}" styleName="Style léger 3 - Accentuation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 styleId="{ED083AE6-46FA-4A59-8FB0-9F97EB10719F}" styleName="Style léger 3 - Accentuation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 styleId="{327F97BB-C833-4FB7-BDE5-3F7075034690}" styleName="Style à thème 2 - Accentuation 5">
    <a:tblBg>
      <a:fillRef idx="3">
        <a:schemeClr val="accent5"/>
      </a:fillRef>
      <a:effectRef idx="3">
        <a:schemeClr val="accent5"/>
      </a:effectRef>
    </a:tblBg>
    <a:wholeTbl>
      <a:tcTxStyle>
        <a:fontRef idx="minor">
          <a:scrgbClr r="0" g="0" b="0"/>
        </a:fontRef>
        <a:schemeClr val="lt1"/>
      </a:tcTxStyle>
      <a:tcStyle>
        <a:tcBdr>
          <a:left>
            <a:lnRef idx="1">
              <a:schemeClr val="accent5">
                <a:tint val="50000"/>
              </a:schemeClr>
            </a:lnRef>
          </a:left>
          <a:right>
            <a:lnRef idx="1">
              <a:schemeClr val="accent5">
                <a:tint val="50000"/>
              </a:schemeClr>
            </a:lnRef>
          </a:right>
          <a:top>
            <a:lnRef idx="1">
              <a:schemeClr val="accent5">
                <a:tint val="50000"/>
              </a:schemeClr>
            </a:lnRef>
          </a:top>
          <a:bottom>
            <a:lnRef idx="1">
              <a:schemeClr val="accent5">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6E25E649-3F16-4E02-A733-19D2CDBF48F0}" styleName="Style moyen 3 - Accentuation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8EC20E35-A176-4012-BC5E-935CFFF8708E}" styleName="Style moyen 3">
    <a:wholeTbl>
      <a:tcTxStyle>
        <a:fontRef idx="minor"/>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dk1"/>
          </a:solidFill>
        </a:fill>
      </a:tcStyle>
    </a:lastCol>
    <a:firstCol>
      <a:tcTxStyle b="on">
        <a:fontRef idx="minor">
          <a:scrgbClr r="0" g="0" b="0"/>
        </a:fontRef>
        <a:schemeClr val="lt1"/>
      </a:tcTxStyle>
      <a:tcStyle>
        <a:tcBdr/>
        <a:fill>
          <a:solidFill>
            <a:schemeClr val="dk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dk1"/>
          </a:solidFill>
        </a:fill>
      </a:tcStyle>
    </a:firstRow>
  </a:tblStyle>
  <a:tblStyle styleId="{7E9639D4-E3E2-4D34-9284-5A2195B3D0D7}" styleName="Style clair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717" autoAdjust="0"/>
    <p:restoredTop sz="94615" autoAdjust="0"/>
  </p:normalViewPr>
  <p:slideViewPr>
    <p:cSldViewPr>
      <p:cViewPr varScale="1">
        <p:scale>
          <a:sx n="64" d="100"/>
          <a:sy n="64" d="100"/>
        </p:scale>
        <p:origin x="1560" y="7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presProps" Target="pres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notesMaster" Target="notesMasters/notesMaster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heme" Target="theme/theme1.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viewProps" Target="viewProps.xml"/></Relationships>
</file>

<file path=ppt/ink/inkAction1.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39306" units="1/cm"/>
          <inkml:channelProperty channel="T" name="resolution" value="1" units="1/dev"/>
        </inkml:channelProperties>
      </inkml:inkSource>
      <inkml:timestamp xml:id="ts0" timeString="2023-07-01T02:18:09.590"/>
    </inkml:context>
    <inkml:brush xml:id="br0">
      <inkml:brushProperty name="width" value="0.05292" units="cm"/>
      <inkml:brushProperty name="height" value="0.05292" units="cm"/>
      <inkml:brushProperty name="color" value="#FF0000"/>
    </inkml:brush>
    <inkml:brush xml:id="br1">
      <inkml:brushProperty name="width" value="0.05292" units="cm"/>
      <inkml:brushProperty name="height" value="0.05292" units="cm"/>
      <inkml:brushProperty name="color" value="#FFFF00"/>
    </inkml:brush>
    <inkml:brush xml:id="br2">
      <inkml:brushProperty name="width" value="0.055" units="cm"/>
      <inkml:brushProperty name="height" value="0.055" units="cm"/>
    </inkml:brush>
  </inkml:definitions>
  <iact:action type="add" startTime="20557">
    <iact:property name="dataType"/>
    <iact:actionData xml:id="d0">
      <inkml:trace xmlns:inkml="http://www.w3.org/2003/InkML" xml:id="stk0" contextRef="#ctx0" brushRef="#br0">14942 10707 0</inkml:trace>
    </iact:actionData>
  </iact:action>
  <iact:action type="add" startTime="20792">
    <iact:property name="dataType"/>
    <iact:actionData xml:id="d1">
      <inkml:trace xmlns:inkml="http://www.w3.org/2003/InkML" xml:id="stk1" contextRef="#ctx0" brushRef="#br0">14942 10707 0</inkml:trace>
    </iact:actionData>
  </iact:action>
  <iact:action type="add" startTime="22411">
    <iact:property name="dataType"/>
    <iact:actionData xml:id="d2">
      <inkml:trace xmlns:inkml="http://www.w3.org/2003/InkML" xml:id="stk2" contextRef="#ctx0" brushRef="#br0">14942 10707 0</inkml:trace>
    </iact:actionData>
  </iact:action>
  <iact:action type="add" startTime="28548">
    <iact:property name="dataType"/>
    <iact:actionData xml:id="d3">
      <inkml:trace xmlns:inkml="http://www.w3.org/2003/InkML" xml:id="stk3" contextRef="#ctx0" brushRef="#br1">15115 12480 0,'-173'35'183,"-418"104"-173,243 0 1,279-104-3,-35-35 1,-1 0 1,-34 0-10,35 0 8,35 0 0,-1 0 2,-104 0-2,140 0 1,-71 0 0,36 0-1,34 0 3,0 0-3,1 0 0,-1 0 1,0 0-1,1 0 0,-1 0 2,0 0-2,0 0 0,1 0 5,-1 0-5,-35 0 68,36-35-66,-1 35 2,0 0-1,-34-35-11,34 1 8,0 34 33,-69-35-35,69 35-2,0-35 7,-34-34-7,-1-36 0,36 70 10,-36-104-8,70 70 0,0-1-2,-35-103 12,35 68-8,0-34-8,0 70 5,0 34 4,0 0-5,70-104 6,-35 70 2,34-1-6,1-34 0,-36-1-1,1 71 0,69-71 6,-69 1-7,35 0 13,34-174-12,0 208 8,-34-69-7,-36 35 0,36-35-2,-1 35 7,35-105-7,-34 70 9,34-35-7,0 35-2,-69 35 2,35-35 10,103 34-11,-103 71 8,-1-71-8,70 1 0,-69 35 1,-1-1 7,70 0-7,-104 1-1,35 34 1,-1-69 0,35 34 6,-34 1-6,-1 69-2,70-35 13,35-69-11,0 69-1,-35-34 6,69-1-5,-103 35-2,34-34 8,-35 34-8,35 0 10,-70 0-8,1 35 1,34 0-3,-35 0 1,1 0 11,69 105-11,-139-71 6,35-34-3,-35 35-3,34-35 0,-34 35 6,35 0-5,0-35 1,0 35-3,-1-1 9,-34 1-8,35-35-1,-35 35 11,35 0 1,-35-1-11,-35-68 503,-104-71-499,104 36 9,1 69-9,34-35 0,0-35 18,-35 36-19,35-1 13,-35 35-12,35-35 13,0 0-13,0 1 19,0-1-16,0 0-3,104 35 109,-34 0-108,-1 0-10,-34 0 10,-35 35 1,70 0-2,-36-35-1,-34 34 0,70-34 2,-70 35-2,104 0 1,-104 0-1,35-35 0,-35 69 0,104 1 2,-104-35-1,35 104 1,0-35-2,-1-35 3,-34-34-11,0 35 9,0-36 0,0 36-2,0-35 2,35 34 8,-35-34-8,0 0-1,0 0 0,0-1 1,0 71-8,35-36 13,-35-34-6,0 69 0,0-69 7,0 34-9,0-34 19,0 35-18,0-1 38,0-34-12,0 0 60</inkml:trace>
    </iact:actionData>
  </iact:action>
  <iact:action type="remove" startTime="36430">
    <iact:property name="style" value="instant"/>
    <iact:actionData xml:id="d4" ref="#d3"/>
  </iact:action>
  <iact:action type="add" startTime="36162">
    <iact:property name="dataType" value="strokeEraser"/>
    <iact:actionData xml:id="d5">
      <inkml:trace xmlns:inkml="http://www.w3.org/2003/InkML" xml:id="stk4" contextRef="#ctx0" brushRef="#br2">27693 13106 0,'-173'-313'220,"103"208"-217,35-34 9,1 70-10,-36-35 27,35-36-25,1 106-1,-36-1 22,35-104-21,-34 35 23,69-35-24,-35 104 24,35-35-24,-35 70-1,1-34 48,-1 34-10,0 0 22,-69 34-16,-70 71-43,139-105 0,1 34 23,-105 71-23,-35-1 25,0 0-26,35 0 28,0-34-26,104-35-4,-34-35 28,-70 139-24,104-104 6,-69 34-8,-70 140 27,-138 104-24,173-209-1,34 70 4,71-140-3,-1 36 5,0-70-6,-69 104 24,69-34-23,0-35 21,1 34-20,34-34-2,-209 451 0</inkml:trace>
    </iact:actionData>
  </iact:action>
  <iact:action type="add" startTime="45727">
    <iact:property name="dataType"/>
    <iact:actionData xml:id="d6">
      <inkml:trace xmlns:inkml="http://www.w3.org/2003/InkML" xml:id="stk5" contextRef="#ctx0" brushRef="#br1">5178 13002 0,'139'-35'228,"382"0"-224,-417 35 8,70-35-9,-70 35-1,35 0 18,-35 0-17,-34 0 32,138-69-33,-173 34 17,35 0-16,-36 1 25,1 34-26,0-35 15,69 0-14,139-34 37,-104 69-9,-69 0-28,-70-70 12,34 70-12,1 0-1,0 0 48,243-70-47,-209 70 5,70-69 53,-69 69-58,-35 0 6,-1-35-6,36 35 24,-70-35-24,104 35 66,0-34-67,-69 34 43,0-35-43,-70 35 79,-729 243-8,-765 140-71,1390-314 6,-70 35-3,1-104 17,-35 35-18,-35-35-2,104 0 49,-834-69-49,939 69 17,-209 0-16,208-35 12,-34 35-12,35-35-3,-105 35 15,104-35-12,-69 35 0,35-34 18,-174-1-18,139 0 26,-35-34-27,70-1 12,69 35-10,-34 1-4,-35-1 31,-70-139-28,139 174 0,0-70 20,1-34-18,34 35-5,-35-1 23,35 1-20,0-1-1,0 0 30,0-138-29,0-1-1,35 140 46,-1-314-41,1 279-6,-35 69 2,0 1 4,35-36 22,69-312-23,-34 243-3,-36-35 14,71 0-13,-1 35 26,0 69-25,-69 36-5,34-36 41,70-69-37,-104 139 15,35-139-15,-36 104 0,-34 1 12,0-1-11,0 0 22,0-35-23,0 36 9,35-36-9,0-34-2,-35 69 14,35 0-11,-1-34-5,1 34 13,0-69-10,0 34 37,-35 1 9,0 34-43,0 0-6,0-34 4,0 34 19,0-104-18,34 69-3,-34-69 22,0 0-19,0 104-5,35-69 10,-35 69-6,35-69 25,-35 0-27,35 69 10,-35 0-9,69 1 39,35-71 8,35 36-46,-104 34-2,0 0 25,69-69-25,-69 69 26,0 0-25,-1 35 43,244-243-45,-208 243 24,-35-69-21,-1 34-4,-34 0 48,174-69-45,-139 69 41,208-104-42,-208 104 11,34 35-11,1 0 9,-36-35-8,36 1 8,-35 34-5,69-105-4,0 71 26,70-36-27,-139 35 25,69 1 3,-69 34-26,69-70 46,313-34-46,-348 104 22,70 0-21,-104 0 43,174 34-44,-140 1 42,35 70-42,-69-105-3,104 0 26,-104 0-22,34 34-4,1 1 22,-1-35-19,-69 35-1,35 34 30,34 1-28,-34-1-2,0 1 22,0-1-20,-35 1-4,34-35 11,-34-1-7,35 36 21,-35-35-21,0 0-3,35 138 61,0-138-60,-35 0 45,69 278-46,-69-278 22,0 104-21,0-70 28,0 1-27,0 34 26,0 0-26,35 35 25,-35-69-23,0-35-3,0 34 21,35 70-20,-1-69 48,71 451-49,-105-451 21,34 173-18,-34-139-3,0-34 45,105 590-45,-105-555 21,34-1-20,-34-69 1,0 34 6,0-34-7,35 34 11,-35 1-11,0-1 8,0 1-8,0 69 28,0 35-27,0-105-4,0 1 6,0-35 9,0 34-12,0-34 30,0 34-29,0-34 68,0 0 40,0 35-70,0-36-37,0 1-1,0 0 24,35 0-25,-35-1 0,35 1 20,-35 35-9,34-36-8,-34 1-4,35 0 25,-35 34-21,0-34-3,35 0 35,-35 34-34,35-34 23,-35 35-25,0-35 40,34-1 17,1-34-7,-35 35 35,0 0-49,35 0 5,0-1-38,-35 1-4,34-35 6,-34 35 13,0 0 18,35-1 34,35-34-41,-70 70-1</inkml:trace>
    </iact:actionData>
  </iact:action>
  <iact:action type="add" startTime="61341">
    <iact:property name="dataType"/>
    <iact:actionData xml:id="d7">
      <inkml:trace xmlns:inkml="http://www.w3.org/2003/InkML" xml:id="stk6" contextRef="#ctx0" brushRef="#br1">19771 13871 0,'869'-35'220,"-174"35"-207,-278 35-3,-243-1-2,69 1 1,-69 35 1,69-35-10,-35-1 10,-34 71 0,35-36-1,-175-69-1,36 0-1,34 0 3,-34 0-2,-1-69 1,35-1-8,-34 35 7,34-34-1,0 69 5,35-105-4,-35 71 1,-34-1-2,-35 0 2,34 35 2,35-104-1,-69 104-1,-35-35 3,70 35-12,-70-35 8,69 35 2,-34-69-1,0-1 0,-1 36-1,-34-1 3,35-139-1,-35 139-1,0 0 1,35-138-2,-35 103 1,0 35 3,-35-104-4,35 105 1,0-36-1,0 1 3,-69-140-1,69 70-2,-35 35 2,35-140-3,-70 175 4,70-1-2,-34-34 0,34 0 0,0-1-1,0 36 0,0 34 1,0 0 4,0-69-13,0 34 8,0 1 2,0-35-9,-35 34 7,35 1 0,-35-1 4,0-104-4,35 140 2,0-1-2,0-35 1,-34 35-1,34-34 3,-35 69-4,35-35 2,-35-69 0,0 104-8,35-70 9,0 1-1,-34-1 2,34 1-10,-35-1 8,35 1-1,0 34 3,0 0-11,-35 0 8,0 1-1,35-1 1,-34 35 29,34-35-30,-35 35 8,35-35 26,-69-34 23,34-1-56,35 36-1,0-1 41</inkml:trace>
    </iact:actionData>
  </iact:action>
  <iact:action type="add" startTime="68586">
    <iact:property name="dataType" value="strokeEraser"/>
    <iact:actionData xml:id="d8">
      <inkml:trace xmlns:inkml="http://www.w3.org/2003/InkML" xml:id="stk7" contextRef="#ctx0" brushRef="#br2">34921 13905 0,'243'487'202,"-243"-383"-200,69 0 28,-69 1-28,35-1 2,0-69 19,0 69-21,-35-34 13,0-36-12,0 36-3,0-1 27,34 36-25,-34-1 28,0-35-26,0-34-2,0 0 23,0 34-23,0 1 0,0-35 25,0 104-25,0-70 29,0 1-28,-34-35-1,34 34 39,0 35-39,-35-69 26,35 0-25,0 35 26,0-36-28,0 1 29,0 35-27,0-36 25,0 36-26,0-35 29,0-1-29,35 1 27,-35 35-28,34-1 29,-34-34-26,35 0 25,-35-1-24,35 1 35,0-35 22,-35 35-59,34-35-3,-34 35 28,35-35 3,-35-174 16</inkml:trace>
    </iact:actionData>
  </iact:action>
  <iact:action type="remove" startTime="70771">
    <iact:property name="style" value="instant"/>
    <iact:actionData xml:id="d9" ref="#d7"/>
  </iact:action>
  <iact:action type="add" startTime="70774">
    <iact:property name="dataType" value="strokeEraser"/>
    <iact:actionData xml:id="d10">
      <inkml:trace xmlns:inkml="http://www.w3.org/2003/InkML" xml:id="stk8" contextRef="#ctx0" brushRef="#br2">35164 14079 0,'486'417'266,"-451"-382"-263,0 34 25,34 1-26,-34-1 28,-35-34-27,35 0-3,-35 0 28,35 34-25,-35-34 26,0 0-27,0 0 0,0-1 41,34 36-41,-34-35 27,0-1-26,0 36 9,0-35-10,70 34 27,-70 1-28,0-36 1,0 1 28,0 69-28,0-69 26,0 35-24,0-35-3,0-1 26,0 36-24,0 34 26,0-69-26,0 0 7,0-1-8,-35 36 29,0 34-29,35-69 0,-34-35 24,-1 139-24,-35-35 29,1 35-29,34-104 10,0 35-10,1-36 13,-1 71-13,0-36 0,0-34 24,-69 139-24,35-105 28,-70 105-28,0-70 26,-35 35-26,70-104 0,-70 35 26,-174 34-27,105 0 30,0-104-29,104 35 11,35-35-10,34 0-1,-103 0 23,-105 0-22,208 0-1,-138 35 25,-105-35-25,174 0 29,-70-70-29,140 1 2,-35 34 20,34 35-22</inkml:trace>
    </iact:actionData>
  </iact:action>
  <iact:action type="remove" startTime="73540">
    <iact:property name="style" value="instant"/>
    <iact:actionData xml:id="d11" ref="#d6"/>
  </iact:action>
  <iact:action type="add" startTime="73544">
    <iact:property name="dataType" value="strokeEraser"/>
    <iact:actionData xml:id="d12">
      <inkml:trace xmlns:inkml="http://www.w3.org/2003/InkML" xml:id="stk9" contextRef="#ctx0" brushRef="#br2">18416 11924 0,'-35'-70'202,"-34"-138"-200,-1 68 26,-69-138-26,35 70 27,0 138-27,69 36-1,-35-71 28,1 70-28,-35-34 29,34-1-29,-69-34 29,35 35-28,69 69-2,-34-35 30,-1 35-28,1-35 27,-1-34-27,1 69 11,34 0-10,0 0-3,-34 0 45,-1 0-14,70 34-28,-104 36 41,0 34-42,69-34 27,0-70-27</inkml:trace>
    </iact:actionData>
  </iact:action>
</iact:actions>
</file>

<file path=ppt/ink/inkAction2.xml><?xml version="1.0" encoding="utf-8"?>
<iact:actions xmlns:iact="http://schemas.microsoft.com/office/powerpoint/2014/inkAction" lengthUnit="cm" timeUnit="ms">
  <inkml:definitions xmlns:inkml="http://www.w3.org/2003/InkML">
    <inkml:context xml:id="ctx0">
      <inkml:inkSource xml:id="inkSrc0">
        <inkml:traceFormat>
          <inkml:channel name="X" type="integer" max="1366" units="cm"/>
          <inkml:channel name="Y" type="integer" max="768" units="cm"/>
          <inkml:channel name="T" type="integer" max="2.14748E9" units="dev"/>
        </inkml:traceFormat>
        <inkml:channelProperties>
          <inkml:channelProperty channel="X" name="resolution" value="44.20712" units="1/cm"/>
          <inkml:channelProperty channel="Y" name="resolution" value="44.39306" units="1/cm"/>
          <inkml:channelProperty channel="T" name="resolution" value="1" units="1/dev"/>
        </inkml:channelProperties>
      </inkml:inkSource>
      <inkml:timestamp xml:id="ts0" timeString="2023-07-01T02:18:09.590"/>
    </inkml:context>
    <inkml:brush xml:id="br0">
      <inkml:brushProperty name="width" value="0.05292" units="cm"/>
      <inkml:brushProperty name="height" value="0.05292" units="cm"/>
      <inkml:brushProperty name="color" value="#FFFF00"/>
    </inkml:brush>
    <inkml:brush xml:id="br1">
      <inkml:brushProperty name="width" value="0.055" units="cm"/>
      <inkml:brushProperty name="height" value="0.055" units="cm"/>
    </inkml:brush>
  </inkml:definitions>
  <iact:action type="add" startTime="22131">
    <iact:property name="dataType"/>
    <iact:actionData xml:id="d0">
      <inkml:trace xmlns:inkml="http://www.w3.org/2003/InkML" xml:id="stk0" contextRef="#ctx0" brushRef="#br0">1911 15157 0,'834'-139'155,"-417"35"-150,209-174 0,-1 208-1,-208-104 9,-69 105-7,-1-36-3,174-34 14,1 0-14,-71-35 43,-69-69-40,-312 174-6,34-36 7,-34 36 7,-36-1-10,36-69-1,69-139 23,-104 139-23,-1 70 18,1-71-14,0 106-4,0-36 13,34-34-11,-34 34 12,34 1-13,-34-1 11,-35 1-9,35 34-6,-35 0 7,69-69 15,-34 34-18,-35 36 22,0-1-11,0 0 1,0-69-13,0 69 28,0-34-26,-35 34-5,1 0 25,-1 35-20,35-35 0,0 1-2,0-1 31,-35-104-29,35 104-1,0-139 27,-35 0-27,35 35 10,-34 35-8,34 0-3,0 69 3,-35-104 41,35-174-43,0 243 13,-35-138-14,35-1 23,0 1-22,0 69 10,0 34-9,0 36-2,0-35 17,0 34-16,0 1 0,0 34 7,-35-35-8,35-34 23,0-105-20,-34 140-2,34-140 40,0 1-38,0 138-2,-35-34 1,35 69 10,0-34-8,0-36-7,0 1 4,0 35 11,0 34-12,0-35 8,0 35-8,0 1 22,0-1-22,0 0 12,0 0 3,0 1-14,0-36 8,0 35-8,0 1-2,0-71 42,0 36-42,0 34 22,-35-35-20,0 1 57,35 138 60,0-34-117,0 35-4,0-1 16,-34 36-12,34-36-1,0 140 21,0-140-20,0-34-4,0 0 16,0 0-11,0-1-1,0 1 1,0 0 18,-70-35-18,70 69-5,-35 36 33,1-36-30</inkml:trace>
    </iact:actionData>
  </iact:action>
  <iact:action type="add" startTime="32955">
    <iact:property name="dataType"/>
    <iact:actionData xml:id="d1">
      <inkml:trace xmlns:inkml="http://www.w3.org/2003/InkML" xml:id="stk1" contextRef="#ctx0" brushRef="#br0">11119 13627 0,'1147'105'199,"-452"138"-190,-278-69 3,-209-70-12,279 35 11,-209 35-2,-35-70 0,0-69 0,70 0 2,-139-35-11,34 0 12,140-35-2,-279-34-1,70 34-1,-69-35 2,242-173-2,-207 173 1,-36 1 1,35-70 3,-34 69-13,-1 35 11,1-69 0,-35 35-1,-1 34-10,1 0 11,0-69 0,34 0-2,-34-1 8,0-34 1,0 70-18,-35-36 15,0-34 4,-35-34-8,35 138-2,-35 0 2,-34-34-10,69-1 11,0 35-4,-35-34 2,0-1 0,35-69 1,-35 70-1,35-105 7,-34 104-16,-1-104 14,-35 70 1,1 0-6,34 34-1,0 36 8,1 34-6,-1-70-10,0 35 13,0-34-8,1 34 0,-36-35 2,1-69-4,34 70 6,-35-70-5,70 69 3,-34-34-3,-1 69 5,35 1-5,-35-36 5,-34 35-4,69 0 0,0-34 2,-35 69 2,35-35-4,-35 0-1,0 1 19,1 34-20,-36-35 9,35 35-9,1-70 21,-1 70-20,0-34-1,0-1 21,-34 0-21,34 0 17,35-34-13,-35 69-2,1-70 0,34 35-1,0 1 0,-70 34 7,70-70-8,0 35 2,-34 1 21,34-1-20,0 0-2,0 0 14,-35-34-13,0 69 7,35-35-8,0 0 0,0 1 14,-35 34-1,35-70-13,0 35 19,-69 1 21,69-1-29,0 0 78,0 0-47,-35-34-41,35 34 17</inkml:trace>
    </iact:actionData>
  </iact:action>
  <iact:action type="add" startTime="38008">
    <iact:property name="dataType"/>
    <iact:actionData xml:id="d2">
      <inkml:trace xmlns:inkml="http://www.w3.org/2003/InkML" xml:id="stk2" contextRef="#ctx0" brushRef="#br0">19771 14531 0,'348'-104'219,"-174"69"-213,34-34 1,-104 69-2,35-35 0,0-35 2,70 36 3,-1-1-5,-34 0 12,139 0-11,-244 35 1,1 0-1,-1-69 6,-34-36-7,69-68 1,35-140-1,-104 104 6,0 105-5,34-70-1,-34 105 5,69-1-5,-104-34 13,104-105-12,-69 70 1,0 35 0,69-70-1,-34 35-2,-36 35 9,-34 34-7,35 1-2,-35 34 11,0 0-8,0-34-7,35 69 12,-35-35-7,0 0-1,35 0 10,-1 35-8,-34-34-2,35 34 1,-35-35 10,35 0-9,-35 0-1</inkml:trace>
    </iact:actionData>
  </iact:action>
  <iact:action type="remove" startTime="43224">
    <iact:property name="style" value="instant"/>
    <iact:actionData xml:id="d3" ref="#d2"/>
  </iact:action>
  <iact:action type="add" startTime="42957">
    <iact:property name="dataType" value="strokeEraser"/>
    <iact:actionData xml:id="d4">
      <inkml:trace xmlns:inkml="http://www.w3.org/2003/InkML" xml:id="stk3" contextRef="#ctx0" brushRef="#br1">33809 15574 0,'0'139'221,"0"69"-217,-35-138 0,35 104 2,-35-105 9,35-34-11,0 69-1,0-34 13,-34 104-11,-1-140 15,0 71-17,0-36 25,1 1-25,34-36 0,0 36 36,-35 0-35,35-36 25,0 71-24,-35-105-2,0 69 5,35 1 9,-69-1-12,34-69 3,35 35 8,-35 34-12,-34-34 7,34 0-8,-34-35 10,-1 0-11,35 0 14,1 0-14,-1 0-2,-35 0 27,1-35-25,34 35 27,-104 0-26,35 35 25,-105 69-25,140-104-1,-1 70 28,-138-35-28,173-35 8,-69 0-8,0 34 28,-35-34-27,69 0 9,35 35-9,-69-35-1,69 0 25,-138 0-25,138 0 26</inkml:trace>
    </iact:actionData>
  </iact:action>
  <iact:action type="remove" startTime="45333">
    <iact:property name="style" value="instant"/>
    <iact:actionData xml:id="d5" ref="#d1"/>
  </iact:action>
  <iact:action type="add" startTime="45035">
    <iact:property name="dataType" value="strokeEraser"/>
    <iact:actionData xml:id="d6">
      <inkml:trace xmlns:inkml="http://www.w3.org/2003/InkML" xml:id="stk4" contextRef="#ctx0" brushRef="#br1">25852 12967 0,'69'139'235,"209"278"-233,-208-174 27,34-34-26,0-36 29,35 279-30,-69-208 23,-1 138-22,-34-208 25,0 0-26,-1-35 28,-34 0-26,0-70-2,35 36 23,0 34-23,-35-105-1,104 71 36,-69 34-32,0-70-2,-1-34 12,1 35-11,0-36-1,34-34 7,-34 70-7,35 34 53,-1-69-51,-34-35 72,0 0-75,-35 35 25,0-1 5,0 1-2,0 35 18,-174-1-46,-69 1 26,-1-1-26,71-34 29,-71-35-30,175 0 12,34 0-11,0 0 2</inkml:trace>
    </iact:actionData>
  </iact:action>
  <iact:action type="remove" startTime="48040">
    <iact:property name="style" value="instant"/>
    <iact:actionData xml:id="d7" ref="#d0"/>
  </iact:action>
  <iact:action type="add" startTime="47803">
    <iact:property name="dataType" value="strokeEraser"/>
    <iact:actionData xml:id="d8">
      <inkml:trace xmlns:inkml="http://www.w3.org/2003/InkML" xml:id="stk5" contextRef="#ctx0" brushRef="#br1">18798 10776 0,'0'174'236,"35"695"-229,0-625-5,-35-1 19,34 313-17,1-312 13,0 347-15,0-383 21,-35 140-19,34-174-2,-34 104 22,0 104-21,0-278-2,0 35 27,0 70-25,0 34 25,0-173-25,-34 104-1,34-105 24,-35 140-23,0-174-3,35-1 28,-35 1-26,1 35 31,-175-1-30,105-69 23,-209 35-24,70-35 28,-105 0-28,140 0 12,69 0-11,-104 0-1,173 0 21,-208-35-20,209 35-1,-105 0 26,0 0-25,70 0 25,-70 0-26,140 0 20,-36 0-19,1 0-2,-36 0 34,-34 0-33,105 0 27</inkml:trace>
    </iact:actionData>
  </iact:action>
</iact:action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55B7D0-8997-4E08-A692-49CA95AE1168}" type="datetimeFigureOut">
              <a:rPr lang="fr-FR" smtClean="0"/>
              <a:pPr/>
              <a:t>14/10/2023</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a:t>Cliquez pour modifier les styles du texte du masque</a:t>
            </a:r>
          </a:p>
          <a:p>
            <a:pPr lvl="1"/>
            <a:r>
              <a:rPr lang="fr-FR"/>
              <a:t>Deuxième niveau</a:t>
            </a:r>
          </a:p>
          <a:p>
            <a:pPr lvl="2"/>
            <a:r>
              <a:rPr lang="fr-FR"/>
              <a:t>Troisième niveau</a:t>
            </a:r>
          </a:p>
          <a:p>
            <a:pPr lvl="3"/>
            <a:r>
              <a:rPr lang="fr-FR"/>
              <a:t>Quatrième niveau</a:t>
            </a:r>
          </a:p>
          <a:p>
            <a:pPr lvl="4"/>
            <a:r>
              <a:rPr lang="fr-FR"/>
              <a:t>Cinquième niveau</a:t>
            </a: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10CEBA49-9F5A-47C3-BEBF-3DC7E5980999}" type="slidenum">
              <a:rPr lang="fr-FR" smtClean="0"/>
              <a:pPr/>
              <a:t>‹#›</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0CEBA49-9F5A-47C3-BEBF-3DC7E5980999}" type="slidenum">
              <a:rPr lang="fr-FR" smtClean="0"/>
              <a:pPr/>
              <a:t>5</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0CEBA49-9F5A-47C3-BEBF-3DC7E5980999}" type="slidenum">
              <a:rPr lang="fr-FR" smtClean="0"/>
              <a:pPr/>
              <a:t>13</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0CEBA49-9F5A-47C3-BEBF-3DC7E5980999}" type="slidenum">
              <a:rPr lang="fr-FR" smtClean="0"/>
              <a:pPr/>
              <a:t>14</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10CEBA49-9F5A-47C3-BEBF-3DC7E5980999}" type="slidenum">
              <a:rPr lang="fr-FR" smtClean="0"/>
              <a:pPr/>
              <a:t>17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14/10/2023</a:t>
            </a:fld>
            <a:endParaRPr lang="fr-FR"/>
          </a:p>
        </p:txBody>
      </p:sp>
      <p:sp>
        <p:nvSpPr>
          <p:cNvPr id="5" name="Footer Placeholder 4"/>
          <p:cNvSpPr>
            <a:spLocks noGrp="1"/>
          </p:cNvSpPr>
          <p:nvPr>
            <p:ph type="ftr" sz="quarter" idx="11"/>
          </p:nvPr>
        </p:nvSpPr>
        <p:spPr>
          <a:xfrm>
            <a:off x="2396319" y="329308"/>
            <a:ext cx="3086292" cy="309201"/>
          </a:xfrm>
        </p:spPr>
        <p:txBody>
          <a:bodyPr/>
          <a:lstStyle/>
          <a:p>
            <a:endParaRPr lang="fr-FR"/>
          </a:p>
        </p:txBody>
      </p:sp>
      <p:sp>
        <p:nvSpPr>
          <p:cNvPr id="6" name="Slide Number Placeholder 5"/>
          <p:cNvSpPr>
            <a:spLocks noGrp="1"/>
          </p:cNvSpPr>
          <p:nvPr>
            <p:ph type="sldNum" sz="quarter" idx="12"/>
          </p:nvPr>
        </p:nvSpPr>
        <p:spPr>
          <a:xfrm>
            <a:off x="1434703" y="798973"/>
            <a:ext cx="802005" cy="503578"/>
          </a:xfrm>
        </p:spPr>
        <p:txBody>
          <a:bodyPr/>
          <a:lstStyle/>
          <a:p>
            <a:fld id="{0409977E-EC32-4E43-AC90-1FD2359435ED}" type="slidenum">
              <a:rPr lang="fr-FR" smtClean="0"/>
              <a:pPr/>
              <a:t>‹#›</a:t>
            </a:fld>
            <a:endParaRPr lang="fr-F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7409726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14/10/2023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42368644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14/10/2023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2915386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396319" y="802299"/>
            <a:ext cx="5618515" cy="2541431"/>
          </a:xfrm>
        </p:spPr>
        <p:txBody>
          <a:bodyPr bIns="0" anchor="b">
            <a:normAutofit/>
          </a:bodyPr>
          <a:lstStyle>
            <a:lvl1pPr algn="l">
              <a:defRPr sz="5400"/>
            </a:lvl1pPr>
          </a:lstStyle>
          <a:p>
            <a:r>
              <a:rPr lang="en-US"/>
              <a:t>Click to edit Master title style</a:t>
            </a:r>
            <a:endParaRPr lang="en-US" dirty="0"/>
          </a:p>
        </p:txBody>
      </p:sp>
      <p:sp>
        <p:nvSpPr>
          <p:cNvPr id="3" name="Subtitle 2"/>
          <p:cNvSpPr>
            <a:spLocks noGrp="1"/>
          </p:cNvSpPr>
          <p:nvPr>
            <p:ph type="subTitle" idx="1"/>
          </p:nvPr>
        </p:nvSpPr>
        <p:spPr>
          <a:xfrm>
            <a:off x="2396319" y="3531205"/>
            <a:ext cx="5618515" cy="977621"/>
          </a:xfrm>
        </p:spPr>
        <p:txBody>
          <a:bodyPr tIns="91440" bIns="91440">
            <a:normAutofit/>
          </a:bodyPr>
          <a:lstStyle>
            <a:lvl1pPr marL="0" indent="0" algn="l">
              <a:buNone/>
              <a:defRPr sz="1600" b="0" cap="all" baseline="0">
                <a:solidFill>
                  <a:schemeClr val="tx1"/>
                </a:solidFill>
              </a:defRPr>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BB04E231-3384-4FDB-8DD8-15752851FAC7}" type="datetimeFigureOut">
              <a:rPr lang="fr-FR" smtClean="0"/>
              <a:pPr/>
              <a:t>14/10/2023</a:t>
            </a:fld>
            <a:endParaRPr lang="fr-FR"/>
          </a:p>
        </p:txBody>
      </p:sp>
      <p:sp>
        <p:nvSpPr>
          <p:cNvPr id="5" name="Footer Placeholder 4"/>
          <p:cNvSpPr>
            <a:spLocks noGrp="1"/>
          </p:cNvSpPr>
          <p:nvPr>
            <p:ph type="ftr" sz="quarter" idx="11"/>
          </p:nvPr>
        </p:nvSpPr>
        <p:spPr>
          <a:xfrm>
            <a:off x="2396319" y="329308"/>
            <a:ext cx="3086292" cy="309201"/>
          </a:xfrm>
        </p:spPr>
        <p:txBody>
          <a:bodyPr/>
          <a:lstStyle/>
          <a:p>
            <a:endParaRPr lang="fr-FR"/>
          </a:p>
        </p:txBody>
      </p:sp>
      <p:sp>
        <p:nvSpPr>
          <p:cNvPr id="6" name="Slide Number Placeholder 5"/>
          <p:cNvSpPr>
            <a:spLocks noGrp="1"/>
          </p:cNvSpPr>
          <p:nvPr>
            <p:ph type="sldNum" sz="quarter" idx="12"/>
          </p:nvPr>
        </p:nvSpPr>
        <p:spPr>
          <a:xfrm>
            <a:off x="1434703" y="798973"/>
            <a:ext cx="802005" cy="503578"/>
          </a:xfrm>
        </p:spPr>
        <p:txBody>
          <a:bodyPr/>
          <a:lstStyle/>
          <a:p>
            <a:fld id="{4ACEC3A9-0B35-44D1-BD4C-B5E1F8293FCE}" type="slidenum">
              <a:rPr lang="fr-FR" smtClean="0"/>
              <a:pPr/>
              <a:t>‹#›</a:t>
            </a:fld>
            <a:endParaRPr lang="fr-FR"/>
          </a:p>
        </p:txBody>
      </p:sp>
      <p:cxnSp>
        <p:nvCxnSpPr>
          <p:cNvPr id="15" name="Straight Connector 14"/>
          <p:cNvCxnSpPr/>
          <p:nvPr/>
        </p:nvCxnSpPr>
        <p:spPr>
          <a:xfrm>
            <a:off x="2396319" y="3528542"/>
            <a:ext cx="5618515"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49774408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04E231-3384-4FDB-8DD8-15752851FAC7}" type="datetimeFigureOut">
              <a:rPr lang="fr-FR" smtClean="0"/>
              <a:pPr/>
              <a:t>14/10/2023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CEC3A9-0B35-44D1-BD4C-B5E1F8293FCE}" type="slidenum">
              <a:rPr lang="fr-FR" smtClean="0"/>
              <a:pPr/>
              <a:t>‹#›</a:t>
            </a:fld>
            <a:endParaRPr lang="fr-F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37795356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B04E231-3384-4FDB-8DD8-15752851FAC7}" type="datetimeFigureOut">
              <a:rPr lang="fr-FR" smtClean="0"/>
              <a:pPr/>
              <a:t>14/10/2023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CEC3A9-0B35-44D1-BD4C-B5E1F8293FCE}" type="slidenum">
              <a:rPr lang="fr-FR" smtClean="0"/>
              <a:pPr/>
              <a:t>‹#›</a:t>
            </a:fld>
            <a:endParaRPr lang="fr-F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1969137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B04E231-3384-4FDB-8DD8-15752851FAC7}" type="datetimeFigureOut">
              <a:rPr lang="fr-FR" smtClean="0"/>
              <a:pPr/>
              <a:t>14/10/2023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ACEC3A9-0B35-44D1-BD4C-B5E1F8293FCE}" type="slidenum">
              <a:rPr lang="fr-FR" smtClean="0"/>
              <a:pPr/>
              <a:t>‹#›</a:t>
            </a:fld>
            <a:endParaRPr lang="fr-F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713647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B04E231-3384-4FDB-8DD8-15752851FAC7}" type="datetimeFigureOut">
              <a:rPr lang="fr-FR" smtClean="0"/>
              <a:pPr/>
              <a:t>14/10/2023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4ACEC3A9-0B35-44D1-BD4C-B5E1F8293FCE}" type="slidenum">
              <a:rPr lang="fr-FR" smtClean="0"/>
              <a:pPr/>
              <a:t>‹#›</a:t>
            </a:fld>
            <a:endParaRPr lang="fr-FR"/>
          </a:p>
        </p:txBody>
      </p:sp>
    </p:spTree>
    <p:extLst>
      <p:ext uri="{BB962C8B-B14F-4D97-AF65-F5344CB8AC3E}">
        <p14:creationId xmlns:p14="http://schemas.microsoft.com/office/powerpoint/2010/main" val="293119127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B04E231-3384-4FDB-8DD8-15752851FAC7}" type="datetimeFigureOut">
              <a:rPr lang="fr-FR" smtClean="0"/>
              <a:pPr/>
              <a:t>14/10/2023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4ACEC3A9-0B35-44D1-BD4C-B5E1F8293FCE}" type="slidenum">
              <a:rPr lang="fr-FR" smtClean="0"/>
              <a:pPr/>
              <a:t>‹#›</a:t>
            </a:fld>
            <a:endParaRPr lang="fr-FR"/>
          </a:p>
        </p:txBody>
      </p:sp>
    </p:spTree>
    <p:extLst>
      <p:ext uri="{BB962C8B-B14F-4D97-AF65-F5344CB8AC3E}">
        <p14:creationId xmlns:p14="http://schemas.microsoft.com/office/powerpoint/2010/main" val="349677866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B04E231-3384-4FDB-8DD8-15752851FAC7}" type="datetimeFigureOut">
              <a:rPr lang="fr-FR" smtClean="0"/>
              <a:pPr/>
              <a:t>14/10/2023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4ACEC3A9-0B35-44D1-BD4C-B5E1F8293FCE}" type="slidenum">
              <a:rPr lang="fr-FR" smtClean="0"/>
              <a:pPr/>
              <a:t>‹#›</a:t>
            </a:fld>
            <a:endParaRPr lang="fr-FR"/>
          </a:p>
        </p:txBody>
      </p:sp>
    </p:spTree>
    <p:extLst>
      <p:ext uri="{BB962C8B-B14F-4D97-AF65-F5344CB8AC3E}">
        <p14:creationId xmlns:p14="http://schemas.microsoft.com/office/powerpoint/2010/main" val="28495243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BB04E231-3384-4FDB-8DD8-15752851FAC7}" type="datetimeFigureOut">
              <a:rPr lang="fr-FR" smtClean="0"/>
              <a:pPr/>
              <a:t>14/10/2023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4ACEC3A9-0B35-44D1-BD4C-B5E1F8293FCE}" type="slidenum">
              <a:rPr lang="fr-FR" smtClean="0"/>
              <a:pPr/>
              <a:t>‹#›</a:t>
            </a:fld>
            <a:endParaRPr lang="fr-F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4798152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4B1608A-6540-45B2-B04A-8B545354FBF1}" type="datetimeFigureOut">
              <a:rPr lang="fr-FR" smtClean="0"/>
              <a:pPr/>
              <a:t>14/10/2023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0556341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BB04E231-3384-4FDB-8DD8-15752851FAC7}" type="datetimeFigureOut">
              <a:rPr lang="fr-FR" smtClean="0"/>
              <a:pPr/>
              <a:t>14/10/2023</a:t>
            </a:fld>
            <a:endParaRPr lang="fr-FR"/>
          </a:p>
        </p:txBody>
      </p:sp>
      <p:sp>
        <p:nvSpPr>
          <p:cNvPr id="6" name="Footer Placeholder 5"/>
          <p:cNvSpPr>
            <a:spLocks noGrp="1"/>
          </p:cNvSpPr>
          <p:nvPr>
            <p:ph type="ftr" sz="quarter" idx="11"/>
          </p:nvPr>
        </p:nvSpPr>
        <p:spPr>
          <a:xfrm>
            <a:off x="1437530" y="318641"/>
            <a:ext cx="3251553" cy="320931"/>
          </a:xfrm>
        </p:spPr>
        <p:txBody>
          <a:bodyPr/>
          <a:lstStyle/>
          <a:p>
            <a:endParaRPr lang="fr-FR"/>
          </a:p>
        </p:txBody>
      </p:sp>
      <p:sp>
        <p:nvSpPr>
          <p:cNvPr id="7" name="Slide Number Placeholder 6"/>
          <p:cNvSpPr>
            <a:spLocks noGrp="1"/>
          </p:cNvSpPr>
          <p:nvPr>
            <p:ph type="sldNum" sz="quarter" idx="12"/>
          </p:nvPr>
        </p:nvSpPr>
        <p:spPr/>
        <p:txBody>
          <a:bodyPr/>
          <a:lstStyle/>
          <a:p>
            <a:fld id="{4ACEC3A9-0B35-44D1-BD4C-B5E1F8293FCE}" type="slidenum">
              <a:rPr lang="fr-FR" smtClean="0"/>
              <a:pPr/>
              <a:t>‹#›</a:t>
            </a:fld>
            <a:endParaRPr lang="fr-F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763192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04E231-3384-4FDB-8DD8-15752851FAC7}" type="datetimeFigureOut">
              <a:rPr lang="fr-FR" smtClean="0"/>
              <a:pPr/>
              <a:t>14/10/2023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CEC3A9-0B35-44D1-BD4C-B5E1F8293FCE}" type="slidenum">
              <a:rPr lang="fr-FR" smtClean="0"/>
              <a:pPr/>
              <a:t>‹#›</a:t>
            </a:fld>
            <a:endParaRPr lang="fr-FR"/>
          </a:p>
        </p:txBody>
      </p:sp>
    </p:spTree>
    <p:extLst>
      <p:ext uri="{BB962C8B-B14F-4D97-AF65-F5344CB8AC3E}">
        <p14:creationId xmlns:p14="http://schemas.microsoft.com/office/powerpoint/2010/main" val="60254945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918028" y="798974"/>
            <a:ext cx="1103027"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3491" y="798974"/>
            <a:ext cx="5301095" cy="46598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B04E231-3384-4FDB-8DD8-15752851FAC7}" type="datetimeFigureOut">
              <a:rPr lang="fr-FR" smtClean="0"/>
              <a:pPr/>
              <a:t>14/10/2023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4ACEC3A9-0B35-44D1-BD4C-B5E1F8293FCE}" type="slidenum">
              <a:rPr lang="fr-FR" smtClean="0"/>
              <a:pPr/>
              <a:t>‹#›</a:t>
            </a:fld>
            <a:endParaRPr lang="fr-FR"/>
          </a:p>
        </p:txBody>
      </p:sp>
      <p:cxnSp>
        <p:nvCxnSpPr>
          <p:cNvPr id="15" name="Straight Connector 14"/>
          <p:cNvCxnSpPr/>
          <p:nvPr/>
        </p:nvCxnSpPr>
        <p:spPr>
          <a:xfrm>
            <a:off x="6918028" y="798974"/>
            <a:ext cx="0" cy="4659889"/>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50987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443491" y="1756130"/>
            <a:ext cx="5617002" cy="1887950"/>
          </a:xfrm>
        </p:spPr>
        <p:txBody>
          <a:bodyPr anchor="b">
            <a:normAutofit/>
          </a:bodyPr>
          <a:lstStyle>
            <a:lvl1pPr algn="l">
              <a:defRPr sz="3200"/>
            </a:lvl1pPr>
          </a:lstStyle>
          <a:p>
            <a:r>
              <a:rPr lang="en-US"/>
              <a:t>Click to edit Master title style</a:t>
            </a:r>
            <a:endParaRPr lang="en-US" dirty="0"/>
          </a:p>
        </p:txBody>
      </p:sp>
      <p:sp>
        <p:nvSpPr>
          <p:cNvPr id="3" name="Text Placeholder 2"/>
          <p:cNvSpPr>
            <a:spLocks noGrp="1"/>
          </p:cNvSpPr>
          <p:nvPr>
            <p:ph type="body" idx="1"/>
          </p:nvPr>
        </p:nvSpPr>
        <p:spPr>
          <a:xfrm>
            <a:off x="1443492" y="3806196"/>
            <a:ext cx="5617002" cy="1012929"/>
          </a:xfrm>
        </p:spPr>
        <p:txBody>
          <a:bodyPr tIns="91440">
            <a:normAutofit/>
          </a:bodyPr>
          <a:lstStyle>
            <a:lvl1pPr marL="0" indent="0" algn="l">
              <a:buNone/>
              <a:defRPr sz="1800">
                <a:solidFill>
                  <a:schemeClr val="tx1"/>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4B1608A-6540-45B2-B04A-8B545354FBF1}" type="datetimeFigureOut">
              <a:rPr lang="fr-FR" smtClean="0"/>
              <a:pPr/>
              <a:t>14/10/2023</a:t>
            </a:fld>
            <a:endParaRPr lang="fr-FR"/>
          </a:p>
        </p:txBody>
      </p:sp>
      <p:sp>
        <p:nvSpPr>
          <p:cNvPr id="5" name="Footer Placeholder 4"/>
          <p:cNvSpPr>
            <a:spLocks noGrp="1"/>
          </p:cNvSpPr>
          <p:nvPr>
            <p:ph type="ftr" sz="quarter" idx="11"/>
          </p:nvPr>
        </p:nvSpPr>
        <p:spPr/>
        <p:txBody>
          <a:bodyPr/>
          <a:lstStyle/>
          <a:p>
            <a:endParaRPr lang="fr-FR"/>
          </a:p>
        </p:txBody>
      </p:sp>
      <p:sp>
        <p:nvSpPr>
          <p:cNvPr id="6" name="Slide Number Placeholder 5"/>
          <p:cNvSpPr>
            <a:spLocks noGrp="1"/>
          </p:cNvSpPr>
          <p:nvPr>
            <p:ph type="sldNum" sz="quarter" idx="12"/>
          </p:nvPr>
        </p:nvSpPr>
        <p:spPr/>
        <p:txBody>
          <a:bodyPr/>
          <a:lstStyle/>
          <a:p>
            <a:fld id="{0409977E-EC32-4E43-AC90-1FD2359435ED}" type="slidenum">
              <a:rPr lang="fr-FR" smtClean="0"/>
              <a:pPr/>
              <a:t>‹#›</a:t>
            </a:fld>
            <a:endParaRPr lang="fr-FR"/>
          </a:p>
        </p:txBody>
      </p:sp>
      <p:cxnSp>
        <p:nvCxnSpPr>
          <p:cNvPr id="15" name="Straight Connector 14"/>
          <p:cNvCxnSpPr/>
          <p:nvPr/>
        </p:nvCxnSpPr>
        <p:spPr>
          <a:xfrm>
            <a:off x="1443491" y="3804985"/>
            <a:ext cx="5617002"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19689074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3491" y="804890"/>
            <a:ext cx="6571343"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3490" y="2013936"/>
            <a:ext cx="3125871" cy="34375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889182" y="2013936"/>
            <a:ext cx="3125652" cy="343755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4B1608A-6540-45B2-B04A-8B545354FBF1}" type="datetimeFigureOut">
              <a:rPr lang="fr-FR" smtClean="0"/>
              <a:pPr/>
              <a:t>14/10/2023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cxnSp>
        <p:nvCxnSpPr>
          <p:cNvPr id="33" name="Straight Connector 32"/>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29666163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cxnSp>
        <p:nvCxnSpPr>
          <p:cNvPr id="36" name="Straight Connector 35"/>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a:xfrm>
            <a:off x="1443491" y="804164"/>
            <a:ext cx="6571344"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3491" y="2019550"/>
            <a:ext cx="3125766" cy="801943"/>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p:cNvSpPr>
            <a:spLocks noGrp="1"/>
          </p:cNvSpPr>
          <p:nvPr>
            <p:ph sz="half" idx="2"/>
          </p:nvPr>
        </p:nvSpPr>
        <p:spPr>
          <a:xfrm>
            <a:off x="1443491" y="2824270"/>
            <a:ext cx="3125766" cy="264445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889182" y="2023004"/>
            <a:ext cx="3125652" cy="802237"/>
          </a:xfrm>
        </p:spPr>
        <p:txBody>
          <a:bodyPr anchor="b">
            <a:normAutofit/>
          </a:bodyPr>
          <a:lstStyle>
            <a:lvl1pPr marL="0" indent="0">
              <a:lnSpc>
                <a:spcPct val="100000"/>
              </a:lnSpc>
              <a:buNone/>
              <a:defRPr sz="2200" b="0" cap="all" baseline="0">
                <a:solidFill>
                  <a:schemeClr val="accent1"/>
                </a:solidFill>
              </a:defRPr>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p:cNvSpPr>
            <a:spLocks noGrp="1"/>
          </p:cNvSpPr>
          <p:nvPr>
            <p:ph sz="quarter" idx="4"/>
          </p:nvPr>
        </p:nvSpPr>
        <p:spPr>
          <a:xfrm>
            <a:off x="4889182" y="2821491"/>
            <a:ext cx="3125652" cy="26373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4B1608A-6540-45B2-B04A-8B545354FBF1}" type="datetimeFigureOut">
              <a:rPr lang="fr-FR" smtClean="0"/>
              <a:pPr/>
              <a:t>14/10/2023</a:t>
            </a:fld>
            <a:endParaRPr lang="fr-FR"/>
          </a:p>
        </p:txBody>
      </p:sp>
      <p:sp>
        <p:nvSpPr>
          <p:cNvPr id="8" name="Footer Placeholder 7"/>
          <p:cNvSpPr>
            <a:spLocks noGrp="1"/>
          </p:cNvSpPr>
          <p:nvPr>
            <p:ph type="ftr" sz="quarter" idx="11"/>
          </p:nvPr>
        </p:nvSpPr>
        <p:spPr/>
        <p:txBody>
          <a:bodyPr/>
          <a:lstStyle/>
          <a:p>
            <a:endParaRPr lang="fr-FR"/>
          </a:p>
        </p:txBody>
      </p:sp>
      <p:sp>
        <p:nvSpPr>
          <p:cNvPr id="9" name="Slide Number Placeholder 8"/>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1329883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cxnSp>
        <p:nvCxnSpPr>
          <p:cNvPr id="32" name="Straight Connector 31"/>
          <p:cNvCxnSpPr/>
          <p:nvPr/>
        </p:nvCxnSpPr>
        <p:spPr>
          <a:xfrm>
            <a:off x="1443491" y="1847088"/>
            <a:ext cx="6571343" cy="0"/>
          </a:xfrm>
          <a:prstGeom prst="line">
            <a:avLst/>
          </a:prstGeom>
          <a:ln w="31750"/>
        </p:spPr>
        <p:style>
          <a:lnRef idx="3">
            <a:schemeClr val="accent1"/>
          </a:lnRef>
          <a:fillRef idx="0">
            <a:schemeClr val="accent1"/>
          </a:fillRef>
          <a:effectRef idx="2">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4B1608A-6540-45B2-B04A-8B545354FBF1}" type="datetimeFigureOut">
              <a:rPr lang="fr-FR" smtClean="0"/>
              <a:pPr/>
              <a:t>14/10/2023</a:t>
            </a:fld>
            <a:endParaRPr lang="fr-FR"/>
          </a:p>
        </p:txBody>
      </p:sp>
      <p:sp>
        <p:nvSpPr>
          <p:cNvPr id="4" name="Footer Placeholder 3"/>
          <p:cNvSpPr>
            <a:spLocks noGrp="1"/>
          </p:cNvSpPr>
          <p:nvPr>
            <p:ph type="ftr" sz="quarter" idx="11"/>
          </p:nvPr>
        </p:nvSpPr>
        <p:spPr/>
        <p:txBody>
          <a:bodyPr/>
          <a:lstStyle/>
          <a:p>
            <a:endParaRPr lang="fr-FR"/>
          </a:p>
        </p:txBody>
      </p:sp>
      <p:sp>
        <p:nvSpPr>
          <p:cNvPr id="5" name="Slide Number Placeholder 4"/>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16565459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4B1608A-6540-45B2-B04A-8B545354FBF1}" type="datetimeFigureOut">
              <a:rPr lang="fr-FR" smtClean="0"/>
              <a:pPr/>
              <a:t>14/10/2023</a:t>
            </a:fld>
            <a:endParaRPr lang="fr-FR"/>
          </a:p>
        </p:txBody>
      </p:sp>
      <p:sp>
        <p:nvSpPr>
          <p:cNvPr id="3" name="Footer Placeholder 2"/>
          <p:cNvSpPr>
            <a:spLocks noGrp="1"/>
          </p:cNvSpPr>
          <p:nvPr>
            <p:ph type="ftr" sz="quarter" idx="11"/>
          </p:nvPr>
        </p:nvSpPr>
        <p:spPr/>
        <p:txBody>
          <a:bodyPr/>
          <a:lstStyle/>
          <a:p>
            <a:endParaRPr lang="fr-FR"/>
          </a:p>
        </p:txBody>
      </p:sp>
      <p:sp>
        <p:nvSpPr>
          <p:cNvPr id="4" name="Slide Number Placeholder 3"/>
          <p:cNvSpPr>
            <a:spLocks noGrp="1"/>
          </p:cNvSpPr>
          <p:nvPr>
            <p:ph type="sldNum" sz="quarter" idx="12"/>
          </p:nvPr>
        </p:nvSpPr>
        <p:spPr/>
        <p:txBody>
          <a:bodyPr/>
          <a:lstStyle/>
          <a:p>
            <a:fld id="{0409977E-EC32-4E43-AC90-1FD2359435ED}" type="slidenum">
              <a:rPr lang="fr-FR" smtClean="0"/>
              <a:pPr/>
              <a:t>‹#›</a:t>
            </a:fld>
            <a:endParaRPr lang="fr-FR"/>
          </a:p>
        </p:txBody>
      </p:sp>
    </p:spTree>
    <p:extLst>
      <p:ext uri="{BB962C8B-B14F-4D97-AF65-F5344CB8AC3E}">
        <p14:creationId xmlns:p14="http://schemas.microsoft.com/office/powerpoint/2010/main" val="285378528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39042" y="798973"/>
            <a:ext cx="2425950" cy="2247117"/>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186656" y="798974"/>
            <a:ext cx="3828178" cy="4658826"/>
          </a:xfrm>
        </p:spPr>
        <p:txBody>
          <a:bodyPr anchor="ct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39042" y="3205492"/>
            <a:ext cx="2427369" cy="2248181"/>
          </a:xfrm>
        </p:spPr>
        <p:txBody>
          <a:bodyPr>
            <a:normAutofit/>
          </a:bodyPr>
          <a:lstStyle>
            <a:lvl1pPr marL="0" indent="0" algn="l">
              <a:buNone/>
              <a:defRPr sz="16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p:txBody>
          <a:bodyPr/>
          <a:lstStyle/>
          <a:p>
            <a:fld id="{F4B1608A-6540-45B2-B04A-8B545354FBF1}" type="datetimeFigureOut">
              <a:rPr lang="fr-FR" smtClean="0"/>
              <a:pPr/>
              <a:t>14/10/2023</a:t>
            </a:fld>
            <a:endParaRPr lang="fr-FR"/>
          </a:p>
        </p:txBody>
      </p:sp>
      <p:sp>
        <p:nvSpPr>
          <p:cNvPr id="6" name="Footer Placeholder 5"/>
          <p:cNvSpPr>
            <a:spLocks noGrp="1"/>
          </p:cNvSpPr>
          <p:nvPr>
            <p:ph type="ftr" sz="quarter" idx="11"/>
          </p:nvPr>
        </p:nvSpPr>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cxnSp>
        <p:nvCxnSpPr>
          <p:cNvPr id="17" name="Straight Connector 16"/>
          <p:cNvCxnSpPr/>
          <p:nvPr/>
        </p:nvCxnSpPr>
        <p:spPr>
          <a:xfrm>
            <a:off x="1441748" y="3205491"/>
            <a:ext cx="2423276"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9112061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13" name="Group 12"/>
          <p:cNvGrpSpPr/>
          <p:nvPr/>
        </p:nvGrpSpPr>
        <p:grpSpPr>
          <a:xfrm>
            <a:off x="4996501" y="482171"/>
            <a:ext cx="3511387" cy="5149101"/>
            <a:chOff x="6852919" y="583365"/>
            <a:chExt cx="4681849" cy="5181928"/>
          </a:xfrm>
        </p:grpSpPr>
        <p:sp>
          <p:nvSpPr>
            <p:cNvPr id="14" name="Rectangle 13"/>
            <p:cNvSpPr/>
            <p:nvPr/>
          </p:nvSpPr>
          <p:spPr>
            <a:xfrm>
              <a:off x="6852919" y="583365"/>
              <a:ext cx="4681849" cy="5181928"/>
            </a:xfrm>
            <a:prstGeom prst="rect">
              <a:avLst/>
            </a:prstGeom>
            <a:gradFill>
              <a:gsLst>
                <a:gs pos="0">
                  <a:srgbClr val="000001"/>
                </a:gs>
                <a:gs pos="100000">
                  <a:srgbClr val="191919"/>
                </a:gs>
              </a:gsLst>
            </a:grad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a:bevelT w="152400" h="50800" prst="softRound"/>
            </a:sp3d>
          </p:spPr>
          <p:style>
            <a:lnRef idx="1">
              <a:schemeClr val="accent1"/>
            </a:lnRef>
            <a:fillRef idx="3">
              <a:schemeClr val="accent1"/>
            </a:fillRef>
            <a:effectRef idx="2">
              <a:schemeClr val="accent1"/>
            </a:effectRef>
            <a:fontRef idx="minor">
              <a:schemeClr val="lt1"/>
            </a:fontRef>
          </p:style>
        </p:sp>
        <p:sp>
          <p:nvSpPr>
            <p:cNvPr id="15" name="Rectangle 14"/>
            <p:cNvSpPr/>
            <p:nvPr/>
          </p:nvSpPr>
          <p:spPr>
            <a:xfrm>
              <a:off x="7273787" y="915806"/>
              <a:ext cx="3844017" cy="4507918"/>
            </a:xfrm>
            <a:prstGeom prst="rect">
              <a:avLst/>
            </a:prstGeom>
            <a:gradFill>
              <a:gsLst>
                <a:gs pos="0">
                  <a:srgbClr val="DADADA"/>
                </a:gs>
                <a:gs pos="100000">
                  <a:srgbClr val="FFFFFE"/>
                </a:gs>
              </a:gsLst>
              <a:lin ang="16200000" scaled="0"/>
            </a:gradFill>
            <a:ln w="50800" cmpd="sng">
              <a:solidFill>
                <a:srgbClr val="191919"/>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44148" y="1129513"/>
            <a:ext cx="3244935" cy="1830584"/>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640128" y="1122543"/>
            <a:ext cx="2234998" cy="3866327"/>
          </a:xfrm>
          <a:solidFill>
            <a:schemeClr val="bg1">
              <a:lumMod val="85000"/>
            </a:schemeClr>
          </a:solidFill>
          <a:ln w="9525" cap="sq">
            <a:noFill/>
            <a:miter lim="800000"/>
          </a:ln>
          <a:effectLst/>
        </p:spPr>
        <p:txBody>
          <a:bodyPr anchor="t"/>
          <a:lstStyle>
            <a:lvl1pPr marL="0" indent="0" algn="ctr">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en-US"/>
              <a:t>Click icon to add picture</a:t>
            </a:r>
            <a:endParaRPr lang="en-US" dirty="0"/>
          </a:p>
        </p:txBody>
      </p:sp>
      <p:sp>
        <p:nvSpPr>
          <p:cNvPr id="4" name="Text Placeholder 3"/>
          <p:cNvSpPr>
            <a:spLocks noGrp="1"/>
          </p:cNvSpPr>
          <p:nvPr>
            <p:ph type="body" sz="half" idx="2"/>
          </p:nvPr>
        </p:nvSpPr>
        <p:spPr>
          <a:xfrm>
            <a:off x="1443492" y="3145992"/>
            <a:ext cx="3240286" cy="2003742"/>
          </a:xfrm>
        </p:spPr>
        <p:txBody>
          <a:bodyPr>
            <a:normAutofit/>
          </a:bodyPr>
          <a:lstStyle>
            <a:lvl1pPr marL="0" indent="0" algn="l">
              <a:buNone/>
              <a:defRPr sz="18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p:cNvSpPr>
            <a:spLocks noGrp="1"/>
          </p:cNvSpPr>
          <p:nvPr>
            <p:ph type="dt" sz="half" idx="10"/>
          </p:nvPr>
        </p:nvSpPr>
        <p:spPr>
          <a:xfrm>
            <a:off x="1436664" y="5469857"/>
            <a:ext cx="3252420" cy="320123"/>
          </a:xfrm>
        </p:spPr>
        <p:txBody>
          <a:bodyPr/>
          <a:lstStyle>
            <a:lvl1pPr algn="l">
              <a:defRPr/>
            </a:lvl1pPr>
          </a:lstStyle>
          <a:p>
            <a:fld id="{F4B1608A-6540-45B2-B04A-8B545354FBF1}" type="datetimeFigureOut">
              <a:rPr lang="fr-FR" smtClean="0"/>
              <a:pPr/>
              <a:t>14/10/2023</a:t>
            </a:fld>
            <a:endParaRPr lang="fr-FR"/>
          </a:p>
        </p:txBody>
      </p:sp>
      <p:sp>
        <p:nvSpPr>
          <p:cNvPr id="6" name="Footer Placeholder 5"/>
          <p:cNvSpPr>
            <a:spLocks noGrp="1"/>
          </p:cNvSpPr>
          <p:nvPr>
            <p:ph type="ftr" sz="quarter" idx="11"/>
          </p:nvPr>
        </p:nvSpPr>
        <p:spPr>
          <a:xfrm>
            <a:off x="1437530" y="318641"/>
            <a:ext cx="3251553" cy="320931"/>
          </a:xfrm>
        </p:spPr>
        <p:txBody>
          <a:bodyPr/>
          <a:lstStyle/>
          <a:p>
            <a:endParaRPr lang="fr-FR"/>
          </a:p>
        </p:txBody>
      </p:sp>
      <p:sp>
        <p:nvSpPr>
          <p:cNvPr id="7" name="Slide Number Placeholder 6"/>
          <p:cNvSpPr>
            <a:spLocks noGrp="1"/>
          </p:cNvSpPr>
          <p:nvPr>
            <p:ph type="sldNum" sz="quarter" idx="12"/>
          </p:nvPr>
        </p:nvSpPr>
        <p:spPr/>
        <p:txBody>
          <a:bodyPr/>
          <a:lstStyle/>
          <a:p>
            <a:fld id="{0409977E-EC32-4E43-AC90-1FD2359435ED}" type="slidenum">
              <a:rPr lang="fr-FR" smtClean="0"/>
              <a:pPr/>
              <a:t>‹#›</a:t>
            </a:fld>
            <a:endParaRPr lang="fr-FR"/>
          </a:p>
        </p:txBody>
      </p:sp>
      <p:cxnSp>
        <p:nvCxnSpPr>
          <p:cNvPr id="31" name="Straight Connector 30"/>
          <p:cNvCxnSpPr/>
          <p:nvPr/>
        </p:nvCxnSpPr>
        <p:spPr>
          <a:xfrm>
            <a:off x="1441281" y="3143605"/>
            <a:ext cx="3242014" cy="0"/>
          </a:xfrm>
          <a:prstGeom prst="line">
            <a:avLst/>
          </a:prstGeom>
          <a:ln w="31750"/>
        </p:spPr>
        <p:style>
          <a:lnRef idx="3">
            <a:schemeClr val="accent1"/>
          </a:lnRef>
          <a:fillRef idx="0">
            <a:schemeClr val="accent1"/>
          </a:fillRef>
          <a:effectRef idx="2">
            <a:schemeClr val="accent1"/>
          </a:effectRef>
          <a:fontRef idx="minor">
            <a:schemeClr val="tx1"/>
          </a:fontRef>
        </p:style>
      </p:cxnSp>
    </p:spTree>
    <p:extLst>
      <p:ext uri="{BB962C8B-B14F-4D97-AF65-F5344CB8AC3E}">
        <p14:creationId xmlns:p14="http://schemas.microsoft.com/office/powerpoint/2010/main" val="3688710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B04E231-3384-4FDB-8DD8-15752851FAC7}" type="datetimeFigureOut">
              <a:rPr lang="fr-FR" smtClean="0"/>
              <a:pPr/>
              <a:t>14/10/2023</a:t>
            </a:fld>
            <a:endParaRPr lang="fr-F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4ACEC3A9-0B35-44D1-BD4C-B5E1F8293FCE}" type="slidenum">
              <a:rPr lang="fr-FR" smtClean="0"/>
              <a:pPr/>
              <a:t>‹#›</a:t>
            </a:fld>
            <a:endParaRPr lang="fr-FR"/>
          </a:p>
        </p:txBody>
      </p:sp>
    </p:spTree>
    <p:extLst>
      <p:ext uri="{BB962C8B-B14F-4D97-AF65-F5344CB8AC3E}">
        <p14:creationId xmlns:p14="http://schemas.microsoft.com/office/powerpoint/2010/main" val="97983771"/>
      </p:ext>
    </p:extLst>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10" name="Rectangle 9"/>
          <p:cNvSpPr/>
          <p:nvPr/>
        </p:nvSpPr>
        <p:spPr>
          <a:xfrm>
            <a:off x="0" y="2015734"/>
            <a:ext cx="9144000" cy="4079520"/>
          </a:xfrm>
          <a:prstGeom prst="rect">
            <a:avLst/>
          </a:prstGeom>
          <a:gradFill flip="none" rotWithShape="1">
            <a:gsLst>
              <a:gs pos="0">
                <a:schemeClr val="bg2">
                  <a:alpha val="0"/>
                </a:schemeClr>
              </a:gs>
              <a:gs pos="100000">
                <a:schemeClr val="bg2"/>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2" name="Picture 11"/>
          <p:cNvPicPr>
            <a:picLocks noChangeAspect="1"/>
          </p:cNvPicPr>
          <p:nvPr/>
        </p:nvPicPr>
        <p:blipFill rotWithShape="1">
          <a:blip r:embed="rId13">
            <a:extLst>
              <a:ext uri="{28A0092B-C50C-407E-A947-70E740481C1C}">
                <a14:useLocalDpi xmlns:a14="http://schemas.microsoft.com/office/drawing/2010/main" val="0"/>
              </a:ext>
            </a:extLst>
          </a:blip>
          <a:srcRect l="12500" t="1538" r="12500" b="-1538"/>
          <a:stretch/>
        </p:blipFill>
        <p:spPr>
          <a:xfrm>
            <a:off x="-1" y="6095253"/>
            <a:ext cx="9144001" cy="774727"/>
          </a:xfrm>
          <a:prstGeom prst="rect">
            <a:avLst/>
          </a:prstGeom>
        </p:spPr>
      </p:pic>
      <p:cxnSp>
        <p:nvCxnSpPr>
          <p:cNvPr id="13" name="Straight Connector 12"/>
          <p:cNvCxnSpPr/>
          <p:nvPr/>
        </p:nvCxnSpPr>
        <p:spPr>
          <a:xfrm>
            <a:off x="0" y="6101127"/>
            <a:ext cx="9144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
        <p:nvSpPr>
          <p:cNvPr id="2" name="Title Placeholder 1"/>
          <p:cNvSpPr>
            <a:spLocks noGrp="1"/>
          </p:cNvSpPr>
          <p:nvPr>
            <p:ph type="title"/>
          </p:nvPr>
        </p:nvSpPr>
        <p:spPr>
          <a:xfrm>
            <a:off x="1443491" y="804520"/>
            <a:ext cx="6571343" cy="1049235"/>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1443491" y="2015733"/>
            <a:ext cx="6571343" cy="345061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5646542" y="330370"/>
            <a:ext cx="2368292"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BB04E231-3384-4FDB-8DD8-15752851FAC7}" type="datetimeFigureOut">
              <a:rPr lang="fr-FR" smtClean="0"/>
              <a:pPr/>
              <a:t>14/10/2023</a:t>
            </a:fld>
            <a:endParaRPr lang="fr-FR"/>
          </a:p>
        </p:txBody>
      </p:sp>
      <p:sp>
        <p:nvSpPr>
          <p:cNvPr id="5" name="Footer Placeholder 4"/>
          <p:cNvSpPr>
            <a:spLocks noGrp="1"/>
          </p:cNvSpPr>
          <p:nvPr>
            <p:ph type="ftr" sz="quarter" idx="3"/>
          </p:nvPr>
        </p:nvSpPr>
        <p:spPr>
          <a:xfrm>
            <a:off x="1443491" y="329308"/>
            <a:ext cx="403400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fr-FR"/>
          </a:p>
        </p:txBody>
      </p:sp>
      <p:sp>
        <p:nvSpPr>
          <p:cNvPr id="6" name="Slide Number Placeholder 5"/>
          <p:cNvSpPr>
            <a:spLocks noGrp="1"/>
          </p:cNvSpPr>
          <p:nvPr>
            <p:ph type="sldNum" sz="quarter" idx="4"/>
          </p:nvPr>
        </p:nvSpPr>
        <p:spPr>
          <a:xfrm>
            <a:off x="487725" y="798973"/>
            <a:ext cx="795746" cy="503578"/>
          </a:xfrm>
          <a:prstGeom prst="rect">
            <a:avLst/>
          </a:prstGeom>
        </p:spPr>
        <p:txBody>
          <a:bodyPr vert="horz" lIns="91440" tIns="45720" rIns="91440" bIns="45720" rtlCol="0" anchor="t"/>
          <a:lstStyle>
            <a:lvl1pPr algn="r">
              <a:defRPr sz="2800">
                <a:solidFill>
                  <a:schemeClr val="accent1"/>
                </a:solidFill>
              </a:defRPr>
            </a:lvl1pPr>
          </a:lstStyle>
          <a:p>
            <a:fld id="{4ACEC3A9-0B35-44D1-BD4C-B5E1F8293FCE}" type="slidenum">
              <a:rPr lang="fr-FR" smtClean="0"/>
              <a:pPr/>
              <a:t>‹#›</a:t>
            </a:fld>
            <a:endParaRPr lang="fr-FR"/>
          </a:p>
        </p:txBody>
      </p:sp>
    </p:spTree>
    <p:extLst>
      <p:ext uri="{BB962C8B-B14F-4D97-AF65-F5344CB8AC3E}">
        <p14:creationId xmlns:p14="http://schemas.microsoft.com/office/powerpoint/2010/main" val="1886034276"/>
      </p:ext>
    </p:extLst>
  </p:cSld>
  <p:clrMap bg1="lt1" tx1="dk1" bg2="lt2" tx2="dk2" accent1="accent1" accent2="accent2" accent3="accent3" accent4="accent4" accent5="accent5" accent6="accent6" hlink="hlink" folHlink="folHlink"/>
  <p:sldLayoutIdLst>
    <p:sldLayoutId id="2147483859" r:id="rId1"/>
    <p:sldLayoutId id="2147483860" r:id="rId2"/>
    <p:sldLayoutId id="2147483861" r:id="rId3"/>
    <p:sldLayoutId id="2147483862" r:id="rId4"/>
    <p:sldLayoutId id="2147483863" r:id="rId5"/>
    <p:sldLayoutId id="2147483864" r:id="rId6"/>
    <p:sldLayoutId id="2147483865" r:id="rId7"/>
    <p:sldLayoutId id="2147483866" r:id="rId8"/>
    <p:sldLayoutId id="2147483867" r:id="rId9"/>
    <p:sldLayoutId id="2147483868" r:id="rId10"/>
    <p:sldLayoutId id="2147483869" r:id="rId11"/>
  </p:sldLayoutIdLst>
  <p:txStyles>
    <p:titleStyle>
      <a:lvl1pPr algn="l" defTabSz="685800" rtl="0" eaLnBrk="1" latinLnBrk="0" hangingPunct="1">
        <a:lnSpc>
          <a:spcPct val="90000"/>
        </a:lnSpc>
        <a:spcBef>
          <a:spcPct val="0"/>
        </a:spcBef>
        <a:buNone/>
        <a:defRPr sz="3200" b="0" i="0" kern="1200" cap="all">
          <a:solidFill>
            <a:schemeClr val="tx1"/>
          </a:solidFill>
          <a:effectLst/>
          <a:latin typeface="+mj-lt"/>
          <a:ea typeface="+mj-ea"/>
          <a:cs typeface="+mj-cs"/>
        </a:defRPr>
      </a:lvl1pPr>
    </p:titleStyle>
    <p:bodyStyle>
      <a:lvl1pPr marL="228600" indent="-228600" algn="l" defTabSz="685800" rtl="0" eaLnBrk="1" latinLnBrk="0" hangingPunct="1">
        <a:lnSpc>
          <a:spcPct val="120000"/>
        </a:lnSpc>
        <a:spcBef>
          <a:spcPts val="1000"/>
        </a:spcBef>
        <a:buClr>
          <a:schemeClr val="accent1"/>
        </a:buClr>
        <a:buSzPct val="100000"/>
        <a:buFont typeface="Arial" panose="020B0604020202020204" pitchFamily="34" charset="0"/>
        <a:buChar char="•"/>
        <a:defRPr sz="2000" kern="1200" cap="none">
          <a:solidFill>
            <a:schemeClr val="tx1"/>
          </a:solidFill>
          <a:effectLst/>
          <a:latin typeface="+mn-lt"/>
          <a:ea typeface="+mn-ea"/>
          <a:cs typeface="+mn-cs"/>
        </a:defRPr>
      </a:lvl1pPr>
      <a:lvl2pPr marL="6858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baseline="0">
          <a:solidFill>
            <a:schemeClr val="tx1"/>
          </a:solidFill>
          <a:effectLst/>
          <a:latin typeface="+mn-lt"/>
          <a:ea typeface="+mn-ea"/>
          <a:cs typeface="+mn-cs"/>
        </a:defRPr>
      </a:lvl2pPr>
      <a:lvl3pPr marL="11430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600" kern="1200" cap="none">
          <a:solidFill>
            <a:schemeClr val="tx1"/>
          </a:solidFill>
          <a:effectLst/>
          <a:latin typeface="+mn-lt"/>
          <a:ea typeface="+mn-ea"/>
          <a:cs typeface="+mn-cs"/>
        </a:defRPr>
      </a:lvl3pPr>
      <a:lvl4pPr marL="16002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685800" rtl="0" eaLnBrk="1" latinLnBrk="0" hangingPunct="1">
        <a:lnSpc>
          <a:spcPct val="120000"/>
        </a:lnSpc>
        <a:spcBef>
          <a:spcPts val="500"/>
        </a:spcBef>
        <a:buClr>
          <a:schemeClr val="accent1"/>
        </a:buClr>
        <a:buSzPct val="100000"/>
        <a:buFont typeface="Arial" panose="020B0604020202020204" pitchFamily="34" charset="0"/>
        <a:buChar char="•"/>
        <a:defRPr sz="1200" kern="1200" cap="none">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2.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13.xml"/><Relationship Id="rId1" Type="http://schemas.openxmlformats.org/officeDocument/2006/relationships/tags" Target="../tags/tag10.xml"/></Relationships>
</file>

<file path=ppt/slides/_rels/slide11.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11.xml"/></Relationships>
</file>

<file path=ppt/slides/_rels/slide12.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12.xml"/></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2.xml"/><Relationship Id="rId2" Type="http://schemas.openxmlformats.org/officeDocument/2006/relationships/slideLayout" Target="../slideLayouts/slideLayout13.xml"/><Relationship Id="rId1" Type="http://schemas.openxmlformats.org/officeDocument/2006/relationships/tags" Target="../tags/tag13.xml"/></Relationships>
</file>

<file path=ppt/slides/_rels/slide14.xml.rels><?xml version="1.0" encoding="UTF-8" standalone="yes"?>
<Relationships xmlns="http://schemas.openxmlformats.org/package/2006/relationships"><Relationship Id="rId8" Type="http://schemas.microsoft.com/office/2011/relationships/inkAction" Target="../ink/inkAction1.xml"/><Relationship Id="rId3" Type="http://schemas.openxmlformats.org/officeDocument/2006/relationships/notesSlide" Target="../notesSlides/notesSlide3.xml"/><Relationship Id="rId7" Type="http://schemas.openxmlformats.org/officeDocument/2006/relationships/image" Target="../media/image2.gif"/><Relationship Id="rId2" Type="http://schemas.openxmlformats.org/officeDocument/2006/relationships/slideLayout" Target="../slideLayouts/slideLayout13.xml"/><Relationship Id="rId1" Type="http://schemas.openxmlformats.org/officeDocument/2006/relationships/tags" Target="../tags/tag14.xml"/><Relationship Id="rId6" Type="http://schemas.openxmlformats.org/officeDocument/2006/relationships/image" Target="../media/image5.jpeg"/><Relationship Id="rId11" Type="http://schemas.openxmlformats.org/officeDocument/2006/relationships/image" Target="../media/image7.png"/><Relationship Id="rId5" Type="http://schemas.openxmlformats.org/officeDocument/2006/relationships/image" Target="../media/image4.jpeg"/><Relationship Id="rId4" Type="http://schemas.openxmlformats.org/officeDocument/2006/relationships/image" Target="../media/image3.jpeg"/></Relationships>
</file>

<file path=ppt/slides/_rels/slide15.xml.rels><?xml version="1.0" encoding="UTF-8" standalone="yes"?>
<Relationships xmlns="http://schemas.openxmlformats.org/package/2006/relationships"><Relationship Id="rId3" Type="http://schemas.openxmlformats.org/officeDocument/2006/relationships/image" Target="../media/image6.jpeg"/><Relationship Id="rId7" Type="http://schemas.microsoft.com/office/2011/relationships/inkAction" Target="../ink/inkAction2.xml"/><Relationship Id="rId2" Type="http://schemas.openxmlformats.org/officeDocument/2006/relationships/slideLayout" Target="../slideLayouts/slideLayout13.xml"/><Relationship Id="rId1" Type="http://schemas.openxmlformats.org/officeDocument/2006/relationships/tags" Target="../tags/tag15.xml"/><Relationship Id="rId6" Type="http://schemas.openxmlformats.org/officeDocument/2006/relationships/image" Target="../media/image2.gif"/><Relationship Id="rId5" Type="http://schemas.openxmlformats.org/officeDocument/2006/relationships/image" Target="../media/image8.jpeg"/><Relationship Id="rId10" Type="http://schemas.openxmlformats.org/officeDocument/2006/relationships/image" Target="../media/image11.png"/><Relationship Id="rId4" Type="http://schemas.openxmlformats.org/officeDocument/2006/relationships/image" Target="../media/image7.jpeg"/></Relationships>
</file>

<file path=ppt/slides/_rels/slide1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slideLayout" Target="../slideLayouts/slideLayout13.xml"/><Relationship Id="rId1" Type="http://schemas.openxmlformats.org/officeDocument/2006/relationships/tags" Target="../tags/tag16.xml"/><Relationship Id="rId6" Type="http://schemas.openxmlformats.org/officeDocument/2006/relationships/image" Target="../media/image2.gif"/><Relationship Id="rId5" Type="http://schemas.openxmlformats.org/officeDocument/2006/relationships/image" Target="../media/image11.jpeg"/><Relationship Id="rId4" Type="http://schemas.openxmlformats.org/officeDocument/2006/relationships/image" Target="../media/image10.jpeg"/></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4.xml"/><Relationship Id="rId2" Type="http://schemas.openxmlformats.org/officeDocument/2006/relationships/slideLayout" Target="../slideLayouts/slideLayout13.xml"/><Relationship Id="rId1" Type="http://schemas.openxmlformats.org/officeDocument/2006/relationships/tags" Target="../tags/tag17.xml"/></Relationships>
</file>

<file path=ppt/slides/_rels/slide18.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slideLayout" Target="../slideLayouts/slideLayout13.xml"/><Relationship Id="rId1" Type="http://schemas.openxmlformats.org/officeDocument/2006/relationships/tags" Target="../tags/tag18.xml"/></Relationships>
</file>

<file path=ppt/slides/_rels/slide19.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slideLayout" Target="../slideLayouts/slideLayout13.xml"/><Relationship Id="rId1" Type="http://schemas.openxmlformats.org/officeDocument/2006/relationships/tags" Target="../tags/tag19.xml"/><Relationship Id="rId5" Type="http://schemas.openxmlformats.org/officeDocument/2006/relationships/image" Target="../media/image15.jpeg"/><Relationship Id="rId4" Type="http://schemas.openxmlformats.org/officeDocument/2006/relationships/image" Target="../media/image14.jpeg"/></Relationships>
</file>

<file path=ppt/slides/_rels/slide2.xml.rels><?xml version="1.0" encoding="UTF-8" standalone="yes"?>
<Relationships xmlns="http://schemas.openxmlformats.org/package/2006/relationships"><Relationship Id="rId2" Type="http://schemas.openxmlformats.org/officeDocument/2006/relationships/slideLayout" Target="../slideLayouts/slideLayout12.xml"/><Relationship Id="rId1" Type="http://schemas.openxmlformats.org/officeDocument/2006/relationships/tags" Target="../tags/tag2.xml"/></Relationships>
</file>

<file path=ppt/slides/_rels/slide20.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20.xml"/></Relationships>
</file>

<file path=ppt/slides/_rels/slide21.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slideLayout" Target="../slideLayouts/slideLayout13.xml"/><Relationship Id="rId1" Type="http://schemas.openxmlformats.org/officeDocument/2006/relationships/tags" Target="../tags/tag21.xml"/><Relationship Id="rId5" Type="http://schemas.openxmlformats.org/officeDocument/2006/relationships/image" Target="../media/image18.jpeg"/><Relationship Id="rId4" Type="http://schemas.openxmlformats.org/officeDocument/2006/relationships/image" Target="../media/image17.jpeg"/></Relationships>
</file>

<file path=ppt/slides/_rels/slide22.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22.xml"/><Relationship Id="rId6" Type="http://schemas.openxmlformats.org/officeDocument/2006/relationships/image" Target="../media/image20.png"/><Relationship Id="rId5" Type="http://schemas.openxmlformats.org/officeDocument/2006/relationships/image" Target="../media/image19.wmf"/><Relationship Id="rId4"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3.xml"/></Relationships>
</file>

<file path=ppt/slides/_rels/slide4.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13.xml"/><Relationship Id="rId1" Type="http://schemas.openxmlformats.org/officeDocument/2006/relationships/tags" Target="../tags/tag4.xml"/></Relationships>
</file>

<file path=ppt/slides/_rels/slide5.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13.xml"/><Relationship Id="rId1" Type="http://schemas.openxmlformats.org/officeDocument/2006/relationships/tags" Target="../tags/tag5.xml"/><Relationship Id="rId4" Type="http://schemas.openxmlformats.org/officeDocument/2006/relationships/image" Target="../media/image2.gif"/></Relationships>
</file>

<file path=ppt/slides/_rels/slide6.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13.xml"/><Relationship Id="rId1" Type="http://schemas.openxmlformats.org/officeDocument/2006/relationships/tags" Target="../tags/tag6.xml"/></Relationships>
</file>

<file path=ppt/slides/_rels/slide7.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7.xml"/></Relationships>
</file>

<file path=ppt/slides/_rels/slide8.xml.rels><?xml version="1.0" encoding="UTF-8" standalone="yes"?>
<Relationships xmlns="http://schemas.openxmlformats.org/package/2006/relationships"><Relationship Id="rId3" Type="http://schemas.openxmlformats.org/officeDocument/2006/relationships/image" Target="../media/image2.gif"/><Relationship Id="rId2" Type="http://schemas.openxmlformats.org/officeDocument/2006/relationships/slideLayout" Target="../slideLayouts/slideLayout13.xml"/><Relationship Id="rId1" Type="http://schemas.openxmlformats.org/officeDocument/2006/relationships/tags" Target="../tags/tag8.xml"/></Relationships>
</file>

<file path=ppt/slides/_rels/slide9.xml.rels><?xml version="1.0" encoding="UTF-8" standalone="yes"?>
<Relationships xmlns="http://schemas.openxmlformats.org/package/2006/relationships"><Relationship Id="rId2" Type="http://schemas.openxmlformats.org/officeDocument/2006/relationships/slideLayout" Target="../slideLayouts/slideLayout13.xml"/><Relationship Id="rId1" Type="http://schemas.openxmlformats.org/officeDocument/2006/relationships/tags" Target="../tags/tag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ZoneTexte 5"/>
          <p:cNvSpPr txBox="1"/>
          <p:nvPr/>
        </p:nvSpPr>
        <p:spPr>
          <a:xfrm>
            <a:off x="2483769" y="2209406"/>
            <a:ext cx="3479488" cy="707886"/>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abic Typesetting" pitchFamily="66" charset="-78"/>
                <a:ea typeface="+mn-ea"/>
                <a:cs typeface="Arabic Typesetting" pitchFamily="66" charset="-78"/>
              </a:rPr>
              <a:t>محاضرة تحت عنوان:</a:t>
            </a:r>
            <a:endParaRPr kumimoji="0" lang="fr-FR" sz="40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Arabic Typesetting" pitchFamily="66" charset="-78"/>
              <a:ea typeface="+mn-ea"/>
              <a:cs typeface="Arabic Typesetting" pitchFamily="66" charset="-78"/>
            </a:endParaRPr>
          </a:p>
        </p:txBody>
      </p:sp>
      <p:sp>
        <p:nvSpPr>
          <p:cNvPr id="7" name="Rectangle 6"/>
          <p:cNvSpPr/>
          <p:nvPr/>
        </p:nvSpPr>
        <p:spPr>
          <a:xfrm>
            <a:off x="1867493" y="2728611"/>
            <a:ext cx="5279689" cy="830997"/>
          </a:xfrm>
          <a:prstGeom prst="rect">
            <a:avLst/>
          </a:prstGeom>
          <a:noFill/>
        </p:spPr>
        <p:txBody>
          <a:bodyPr wrap="square" lIns="91440" tIns="45720" rIns="91440" bIns="45720">
            <a:spAutoFit/>
            <a:scene3d>
              <a:camera prst="orthographicFront">
                <a:rot lat="0" lon="0" rev="0"/>
              </a:camera>
              <a:lightRig rig="contrasting" dir="t">
                <a:rot lat="0" lon="0" rev="4500000"/>
              </a:lightRig>
            </a:scene3d>
            <a:sp3d contourW="6350" prstMaterial="metal">
              <a:bevelT w="127000" h="31750" prst="relaxedInset"/>
              <a:contourClr>
                <a:schemeClr val="accent1">
                  <a:shade val="75000"/>
                </a:schemeClr>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ar-DZ" sz="4800" b="1" i="0" u="none" strike="noStrike" kern="1200" cap="all" spc="0" normalizeH="0" baseline="0" noProof="0" dirty="0">
                <a:ln w="0"/>
                <a:solidFill>
                  <a:prstClr val="black"/>
                </a:solidFill>
                <a:effectLst>
                  <a:outerShdw blurRad="38100" dist="38100" dir="2700000" algn="tl">
                    <a:srgbClr val="000000">
                      <a:alpha val="43137"/>
                    </a:srgbClr>
                  </a:outerShdw>
                  <a:reflection blurRad="12700" stA="50000" endPos="50000" dist="5000" dir="5400000" sy="-100000" rotWithShape="0"/>
                </a:effectLst>
                <a:uLnTx/>
                <a:uFillTx/>
                <a:latin typeface="Sakkal Majalla" panose="02000000000000000000" pitchFamily="2" charset="-78"/>
                <a:ea typeface="+mn-ea"/>
                <a:cs typeface="Sakkal Majalla" panose="02000000000000000000" pitchFamily="2" charset="-78"/>
              </a:rPr>
              <a:t>الطــــــــــــــــــــــباعــــــــــــــــــة</a:t>
            </a:r>
            <a:endParaRPr kumimoji="0" lang="ar-DZ" sz="4400" b="1" i="0" u="none" strike="noStrike" kern="1200" cap="all" spc="0" normalizeH="0" baseline="0" noProof="0" dirty="0">
              <a:ln w="0"/>
              <a:solidFill>
                <a:prstClr val="black"/>
              </a:solidFill>
              <a:effectLst>
                <a:outerShdw blurRad="38100" dist="38100" dir="2700000" algn="tl">
                  <a:srgbClr val="000000">
                    <a:alpha val="43137"/>
                  </a:srgbClr>
                </a:outerShdw>
                <a:reflection blurRad="12700" stA="50000" endPos="50000" dist="5000" dir="5400000" sy="-100000" rotWithShape="0"/>
              </a:effectLst>
              <a:uLnTx/>
              <a:uFillTx/>
              <a:latin typeface="Sakkal Majalla" panose="02000000000000000000" pitchFamily="2" charset="-78"/>
              <a:ea typeface="+mn-ea"/>
              <a:cs typeface="Sakkal Majalla" panose="02000000000000000000" pitchFamily="2" charset="-78"/>
            </a:endParaRPr>
          </a:p>
        </p:txBody>
      </p:sp>
      <p:sp>
        <p:nvSpPr>
          <p:cNvPr id="9" name="ZoneTexte 8"/>
          <p:cNvSpPr txBox="1"/>
          <p:nvPr/>
        </p:nvSpPr>
        <p:spPr>
          <a:xfrm>
            <a:off x="179512" y="5013176"/>
            <a:ext cx="3218815" cy="1077218"/>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3200" b="1" i="0" u="none" strike="noStrike" kern="1200" cap="none" spc="0" normalizeH="0" baseline="0" noProof="0" dirty="0">
                <a:ln>
                  <a:noFill/>
                </a:ln>
                <a:solidFill>
                  <a:srgbClr val="33A583">
                    <a:lumMod val="75000"/>
                  </a:srgbClr>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تقديم الدكتور:</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صغيري الميلود</a:t>
            </a:r>
            <a:endParaRPr kumimoji="0" lang="fr-FR" sz="32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endParaRPr>
          </a:p>
        </p:txBody>
      </p:sp>
      <p:sp>
        <p:nvSpPr>
          <p:cNvPr id="11" name="TextBox 10">
            <a:extLst>
              <a:ext uri="{FF2B5EF4-FFF2-40B4-BE49-F238E27FC236}">
                <a16:creationId xmlns:a16="http://schemas.microsoft.com/office/drawing/2014/main" id="{13D62ACE-7EC4-EBA6-A922-3D19D42E9F07}"/>
              </a:ext>
            </a:extLst>
          </p:cNvPr>
          <p:cNvSpPr txBox="1"/>
          <p:nvPr/>
        </p:nvSpPr>
        <p:spPr>
          <a:xfrm>
            <a:off x="2154835" y="-106927"/>
            <a:ext cx="5130363" cy="1938992"/>
          </a:xfrm>
          <a:prstGeom prst="rect">
            <a:avLst/>
          </a:prstGeom>
          <a:noFill/>
        </p:spPr>
        <p:txBody>
          <a:bodyPr wrap="square">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وزارة التعليم العالي والبحث العلمي </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جــــــامعــــة محمد خيضر بسكرة</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كلية العلوم الانسانية والإجتماعية</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قسم العلوم الإنسانية</a:t>
            </a:r>
          </a:p>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2400" b="1" i="0" u="none" strike="noStrike" kern="1200" cap="none" spc="0" normalizeH="0" baseline="0" noProof="0" dirty="0">
                <a:ln>
                  <a:noFill/>
                </a:ln>
                <a:solidFill>
                  <a:prstClr val="black"/>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شعبة علم المكتبات</a:t>
            </a:r>
          </a:p>
        </p:txBody>
      </p:sp>
      <p:sp>
        <p:nvSpPr>
          <p:cNvPr id="2" name="ZoneTexte 8">
            <a:extLst>
              <a:ext uri="{FF2B5EF4-FFF2-40B4-BE49-F238E27FC236}">
                <a16:creationId xmlns:a16="http://schemas.microsoft.com/office/drawing/2014/main" id="{D4D0E6E0-D7EA-151D-6FB2-2314A5E80F76}"/>
              </a:ext>
            </a:extLst>
          </p:cNvPr>
          <p:cNvSpPr txBox="1"/>
          <p:nvPr/>
        </p:nvSpPr>
        <p:spPr>
          <a:xfrm>
            <a:off x="3180743" y="6191726"/>
            <a:ext cx="4104455" cy="523220"/>
          </a:xfrm>
          <a:prstGeom prst="rect">
            <a:avLst/>
          </a:prstGeom>
          <a:noFill/>
        </p:spPr>
        <p:txBody>
          <a:bodyPr wrap="square" rtlCol="0">
            <a:spAutoFit/>
          </a:bodyPr>
          <a:lstStyle/>
          <a:p>
            <a:pPr marL="0" marR="0" lvl="0" indent="0" algn="ctr" defTabSz="457200" rtl="1" eaLnBrk="1" fontAlgn="auto" latinLnBrk="0" hangingPunct="1">
              <a:lnSpc>
                <a:spcPct val="100000"/>
              </a:lnSpc>
              <a:spcBef>
                <a:spcPts val="0"/>
              </a:spcBef>
              <a:spcAft>
                <a:spcPts val="0"/>
              </a:spcAft>
              <a:buClrTx/>
              <a:buSzTx/>
              <a:buFontTx/>
              <a:buNone/>
              <a:tabLst/>
              <a:defRPr/>
            </a:pPr>
            <a:r>
              <a:rPr kumimoji="0" lang="ar-DZ"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السنة الجامعية: </a:t>
            </a:r>
            <a:r>
              <a:rPr kumimoji="0" lang="ar-DZ" sz="2800" b="1" i="0" u="none" strike="noStrike" kern="1200" cap="none" spc="0" normalizeH="0" baseline="0" noProof="0">
                <a:ln>
                  <a:noFill/>
                </a:ln>
                <a:solidFill>
                  <a:srgbClr val="FF00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rPr>
              <a:t>2023 /2024</a:t>
            </a:r>
            <a:endParaRPr kumimoji="0" lang="ar-DZ" sz="2800" b="1" i="0" u="none" strike="noStrike" kern="1200" cap="none" spc="0" normalizeH="0" baseline="0" noProof="0" dirty="0">
              <a:ln>
                <a:noFill/>
              </a:ln>
              <a:solidFill>
                <a:srgbClr val="FF0000"/>
              </a:solidFill>
              <a:effectLst>
                <a:outerShdw blurRad="38100" dist="38100" dir="2700000" algn="tl">
                  <a:srgbClr val="000000">
                    <a:alpha val="43137"/>
                  </a:srgbClr>
                </a:outerShdw>
              </a:effectLst>
              <a:uLnTx/>
              <a:uFillTx/>
              <a:latin typeface="Sakkal Majalla" panose="02000000000000000000" pitchFamily="2" charset="-78"/>
              <a:ea typeface="+mn-ea"/>
              <a:cs typeface="Sakkal Majalla" panose="02000000000000000000" pitchFamily="2" charset="-78"/>
            </a:endParaRPr>
          </a:p>
        </p:txBody>
      </p:sp>
    </p:spTree>
    <p:custDataLst>
      <p:tags r:id="rId1"/>
    </p:custDataLst>
    <p:extLst>
      <p:ext uri="{BB962C8B-B14F-4D97-AF65-F5344CB8AC3E}">
        <p14:creationId xmlns:p14="http://schemas.microsoft.com/office/powerpoint/2010/main" val="4081496847"/>
      </p:ext>
    </p:extLst>
  </p:cSld>
  <p:clrMapOvr>
    <a:masterClrMapping/>
  </p:clrMapOvr>
  <mc:AlternateContent xmlns:mc="http://schemas.openxmlformats.org/markup-compatibility/2006" xmlns:p14="http://schemas.microsoft.com/office/powerpoint/2010/main">
    <mc:Choice Requires="p14">
      <p:transition spd="slow" p14:dur="1500" advTm="64370">
        <p:split orient="vert"/>
      </p:transition>
    </mc:Choice>
    <mc:Fallback xmlns="">
      <p:transition spd="slow" advTm="64370">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randombar(horizontal)">
                                      <p:cBhvr>
                                        <p:cTn id="12" dur="5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4" presetClass="entr" presetSubtype="10" fill="hold" grpId="0" nodeType="clickEffect">
                                  <p:stCondLst>
                                    <p:cond delay="0"/>
                                  </p:stCondLst>
                                  <p:childTnLst>
                                    <p:set>
                                      <p:cBhvr>
                                        <p:cTn id="16" dur="1" fill="hold">
                                          <p:stCondLst>
                                            <p:cond delay="0"/>
                                          </p:stCondLst>
                                        </p:cTn>
                                        <p:tgtEl>
                                          <p:spTgt spid="7"/>
                                        </p:tgtEl>
                                        <p:attrNameLst>
                                          <p:attrName>style.visibility</p:attrName>
                                        </p:attrNameLst>
                                      </p:cBhvr>
                                      <p:to>
                                        <p:strVal val="visible"/>
                                      </p:to>
                                    </p:set>
                                    <p:animEffect transition="in" filter="randombar(horizontal)">
                                      <p:cBhvr>
                                        <p:cTn id="17" dur="500"/>
                                        <p:tgtEl>
                                          <p:spTgt spid="7"/>
                                        </p:tgtEl>
                                      </p:cBhvr>
                                    </p:animEffect>
                                  </p:childTnLst>
                                </p:cTn>
                              </p:par>
                            </p:childTnLst>
                          </p:cTn>
                        </p:par>
                      </p:childTnLst>
                    </p:cTn>
                  </p:par>
                  <p:par>
                    <p:cTn id="18" fill="hold">
                      <p:stCondLst>
                        <p:cond delay="indefinite"/>
                      </p:stCondLst>
                      <p:childTnLst>
                        <p:par>
                          <p:cTn id="19" fill="hold">
                            <p:stCondLst>
                              <p:cond delay="0"/>
                            </p:stCondLst>
                            <p:childTnLst>
                              <p:par>
                                <p:cTn id="20" presetID="14" presetClass="entr" presetSubtype="1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randombar(horizontal)">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randombar(horizont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9" grpId="0"/>
      <p:bldP spid="11" grpId="0"/>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142844" y="1165571"/>
            <a:ext cx="8858312" cy="452431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مثلما هو الحال مع نابليون في مصر،قام جيش الاحتلال الفرنسي فور غزوه للجزائر بإدخال المطبعة،وكان ذلك في </a:t>
            </a:r>
            <a:r>
              <a:rPr kumimoji="0" lang="ar-DZ" sz="2400" b="1" i="0" u="sng"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26 جوان من سنة 1830</a:t>
            </a: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.وفي ظرف سنة واحدة عرفت المطبعة انتشارا واسعا في معظم المدن الكبرى مثل </a:t>
            </a:r>
            <a:r>
              <a:rPr kumimoji="0" lang="ar-DZ" sz="2400" b="1" i="0" u="none" strike="noStrike" cap="none" normalizeH="0" baseline="0" dirty="0" err="1">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قسنطينة</a:t>
            </a: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ووهران  </a:t>
            </a:r>
            <a:r>
              <a:rPr kumimoji="0" lang="ar-DZ" sz="2400" b="1" i="0" u="none" strike="noStrike" cap="none" normalizeH="0" baseline="0" dirty="0" err="1">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وعنابة</a:t>
            </a: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وغيرها.ولم يكتف الفرنسيون بذلك فقط، بل راحوا يصطحبون معهم المطابع المتنقلة في حملاتهم العسكرية على باقي المدن والقرى ليس من أجل تشجيع الجزائريين على اكتشاف كتابات" </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فولتير</a:t>
            </a: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أو "</a:t>
            </a:r>
            <a:r>
              <a:rPr kumimoji="0" lang="ar-DZ" sz="2400" b="1" i="0" u="none" strike="noStrike" cap="none" normalizeH="0" baseline="0" dirty="0" err="1">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مونتسكيو</a:t>
            </a: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التحررية،بل بغرض طبع المناشير والمطبوعات التي تدعو المقاومين على الاستسلام والانخراط في "مشروع فرنسا الحضاري.</a:t>
            </a:r>
            <a:endParaRPr kumimoji="0" lang="fr-FR" sz="2400" b="1" i="0" u="none" strike="noStrike" cap="none" normalizeH="0" baseline="0" dirty="0">
              <a:ln>
                <a:noFill/>
              </a:ln>
              <a:effectLst>
                <a:outerShdw blurRad="38100" dist="38100" dir="2700000" algn="tl">
                  <a:srgbClr val="000000">
                    <a:alpha val="43137"/>
                  </a:srgbClr>
                </a:outerShdw>
              </a:effectLst>
              <a:latin typeface="Sakkal Majalla" pitchFamily="2" charset="-78"/>
              <a:cs typeface="Sakkal Majalla"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وكخطوة موازية لسياسة "الاستكشاف"المعلنة من طرف"حكومة الجزائر"يوافق الجنرال "</a:t>
            </a:r>
            <a:r>
              <a:rPr kumimoji="0" lang="ar-DZ" sz="2400" b="1" i="0" u="none" strike="noStrike" cap="none" normalizeH="0" baseline="0" dirty="0" err="1">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برتيجان</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err="1">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Berthégène</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t>
            </a: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من خلال قرار مؤرخ في </a:t>
            </a:r>
            <a:r>
              <a:rPr kumimoji="0" lang="ar-DZ" sz="2400" b="1" i="0" u="sng"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16 ديسمبر من سنة1831 </a:t>
            </a: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على طلب أحد المشتغلين بالآثار يُدعى " </a:t>
            </a:r>
            <a:r>
              <a:rPr kumimoji="0" lang="ar-DZ" sz="2400" b="1" i="0" u="none" strike="noStrike" cap="none" normalizeH="0" baseline="0" dirty="0" err="1">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سيافي</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err="1">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Sciavi</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كان قد سُمح له بإصدار مطبوعة دورية تحت اسم </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t>
            </a:r>
            <a:r>
              <a:rPr kumimoji="0" lang="ar-DZ" sz="2400" b="1" i="0" u="none" strike="noStrike" cap="none" normalizeH="0" baseline="0" dirty="0" err="1">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الأنتكير</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en-US"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l</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’antiquaire</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"بالقيام بتفتيش المنازل والقصور والحدائق التابعة لوزارة الحربية،-التي كانت في الأساس ملكا لدايات الجزائر وقادتها –عن الآثار والمقتنيات والمخطوطات و الوثائق.</a:t>
            </a:r>
            <a:endParaRPr kumimoji="0" lang="fr-FR" sz="2400" b="1" i="0" u="none" strike="noStrike" cap="none" normalizeH="0" baseline="0" dirty="0">
              <a:ln>
                <a:noFill/>
              </a:ln>
              <a:effectLst>
                <a:outerShdw blurRad="38100" dist="38100" dir="2700000" algn="tl">
                  <a:srgbClr val="000000">
                    <a:alpha val="43137"/>
                  </a:srgbClr>
                </a:outerShdw>
              </a:effectLst>
              <a:latin typeface="Sakkal Majalla" pitchFamily="2" charset="-78"/>
              <a:cs typeface="Sakkal Majalla" pitchFamily="2" charset="-78"/>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endParaRPr kumimoji="0" lang="ar-SA" sz="2400" b="1" i="0" u="none" strike="noStrike" cap="none" normalizeH="0" baseline="0" dirty="0">
              <a:ln>
                <a:noFill/>
              </a:ln>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7" name="Picture 15" descr="bluline"/>
          <p:cNvPicPr>
            <a:picLocks noChangeAspect="1" noChangeArrowheads="1"/>
          </p:cNvPicPr>
          <p:nvPr/>
        </p:nvPicPr>
        <p:blipFill>
          <a:blip r:embed="rId3"/>
          <a:srcRect/>
          <a:stretch>
            <a:fillRect/>
          </a:stretch>
        </p:blipFill>
        <p:spPr bwMode="auto">
          <a:xfrm>
            <a:off x="5214942" y="285728"/>
            <a:ext cx="3643338" cy="642942"/>
          </a:xfrm>
          <a:prstGeom prst="rect">
            <a:avLst/>
          </a:prstGeom>
          <a:gradFill rotWithShape="0">
            <a:gsLst>
              <a:gs pos="0">
                <a:schemeClr val="tx1"/>
              </a:gs>
              <a:gs pos="50000">
                <a:schemeClr val="bg1"/>
              </a:gs>
              <a:gs pos="100000">
                <a:schemeClr val="tx1"/>
              </a:gs>
            </a:gsLst>
            <a:lin ang="18900000" scaled="1"/>
          </a:gradFill>
        </p:spPr>
      </p:pic>
      <p:sp>
        <p:nvSpPr>
          <p:cNvPr id="8" name="Rectangle 7"/>
          <p:cNvSpPr/>
          <p:nvPr/>
        </p:nvSpPr>
        <p:spPr>
          <a:xfrm>
            <a:off x="4998050" y="357166"/>
            <a:ext cx="3788217" cy="584775"/>
          </a:xfrm>
          <a:prstGeom prst="rect">
            <a:avLst/>
          </a:prstGeom>
        </p:spPr>
        <p:txBody>
          <a:bodyPr wrap="none">
            <a:spAutoFit/>
          </a:bodyPr>
          <a:lstStyle/>
          <a:p>
            <a:pPr algn="r" rtl="1"/>
            <a:r>
              <a:rPr lang="ar-DZ" sz="3200" b="1" dirty="0">
                <a:solidFill>
                  <a:srgbClr val="FFFF00"/>
                </a:solidFill>
                <a:latin typeface="Sakkal Majalla" pitchFamily="2" charset="-78"/>
                <a:cs typeface="Sakkal Majalla" pitchFamily="2" charset="-78"/>
              </a:rPr>
              <a:t>1-4انتشار الطباعة في الجزائر:</a:t>
            </a:r>
            <a:endParaRPr lang="fr-FR" sz="3200" b="1" dirty="0">
              <a:solidFill>
                <a:srgbClr val="FFFF00"/>
              </a:solidFill>
              <a:latin typeface="Sakkal Majalla" pitchFamily="2" charset="-78"/>
              <a:cs typeface="Sakkal Majalla"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94931"/>
    </mc:Choice>
    <mc:Fallback xmlns="">
      <p:transition spd="slow" advTm="19493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grpId="0" nodeType="clickEffect">
                                  <p:stCondLst>
                                    <p:cond delay="0"/>
                                  </p:stCondLst>
                                  <p:childTnLst>
                                    <p:set>
                                      <p:cBhvr>
                                        <p:cTn id="18" dur="1" fill="hold">
                                          <p:stCondLst>
                                            <p:cond delay="0"/>
                                          </p:stCondLst>
                                        </p:cTn>
                                        <p:tgtEl>
                                          <p:spTgt spid="1025"/>
                                        </p:tgtEl>
                                        <p:attrNameLst>
                                          <p:attrName>style.visibility</p:attrName>
                                        </p:attrNameLst>
                                      </p:cBhvr>
                                      <p:to>
                                        <p:strVal val="visible"/>
                                      </p:to>
                                    </p:set>
                                    <p:animEffect transition="in" filter="circle(in)">
                                      <p:cBhvr>
                                        <p:cTn id="19" dur="2000"/>
                                        <p:tgtEl>
                                          <p:spTgt spid="10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25"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482897" y="260648"/>
            <a:ext cx="8643998" cy="5016758"/>
          </a:xfrm>
          <a:prstGeom prst="rect">
            <a:avLst/>
          </a:prstGeom>
        </p:spPr>
        <p:txBody>
          <a:bodyPr wrap="square">
            <a:spAutoFit/>
          </a:bodyPr>
          <a:lstStyle/>
          <a:p>
            <a:pPr lvl="0" algn="justLow" rtl="1" eaLnBrk="0" fontAlgn="base" hangingPunct="0">
              <a:spcBef>
                <a:spcPct val="0"/>
              </a:spcBef>
              <a:spcAft>
                <a:spcPct val="0"/>
              </a:spcAft>
            </a:pPr>
            <a:r>
              <a:rPr lang="ar-DZ"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كما سمحت السلطات العسكرية أيضا بإصدار سبعة صحف،أهمها: </a:t>
            </a:r>
            <a:r>
              <a:rPr lang="ar-DZ" sz="3200" b="1" dirty="0" err="1">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المونيتور</a:t>
            </a:r>
            <a:r>
              <a:rPr lang="ar-DZ" sz="3200" b="1" dirty="0">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الجزائري </a:t>
            </a:r>
            <a:r>
              <a:rPr lang="fr-FR" sz="3200" b="1" dirty="0">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«le moniteur algérien </a:t>
            </a:r>
            <a:r>
              <a:rPr lang="fr-FR"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t>
            </a:r>
            <a:r>
              <a:rPr lang="ar-DZ"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في سنة </a:t>
            </a:r>
            <a:r>
              <a:rPr lang="ar-DZ" sz="3200" b="1" dirty="0">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1832</a:t>
            </a:r>
            <a:r>
              <a:rPr lang="ar-DZ"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،و صحيفة "</a:t>
            </a:r>
            <a:r>
              <a:rPr lang="ar-DZ" sz="3200" b="1" u="sng" dirty="0">
                <a:solidFill>
                  <a:srgbClr val="FFFF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الأخبار</a:t>
            </a:r>
            <a:r>
              <a:rPr lang="ar-DZ"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"مع مطلع سنة </a:t>
            </a:r>
            <a:r>
              <a:rPr lang="ar-DZ" sz="3200" b="1" dirty="0">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1839م</a:t>
            </a:r>
            <a:r>
              <a:rPr lang="ar-DZ"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ثم "</a:t>
            </a:r>
            <a:r>
              <a:rPr lang="fr-FR" sz="3200" b="1" dirty="0">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la gazette médicale</a:t>
            </a:r>
            <a:r>
              <a:rPr lang="fr-FR"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lang="en-US"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lang="ar-DZ"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في سنة</a:t>
            </a:r>
            <a:r>
              <a:rPr lang="ar-DZ" sz="3200" b="1" dirty="0">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1834</a:t>
            </a:r>
            <a:r>
              <a:rPr lang="ar-DZ"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و غيرها..</a:t>
            </a:r>
            <a:endParaRPr lang="fr-FR" sz="3200" b="1" dirty="0">
              <a:effectLst>
                <a:outerShdw blurRad="38100" dist="38100" dir="2700000" algn="tl">
                  <a:srgbClr val="000000">
                    <a:alpha val="43137"/>
                  </a:srgbClr>
                </a:outerShdw>
              </a:effectLst>
              <a:latin typeface="Sakkal Majalla" pitchFamily="2" charset="-78"/>
              <a:cs typeface="Sakkal Majalla" pitchFamily="2" charset="-78"/>
            </a:endParaRPr>
          </a:p>
          <a:p>
            <a:pPr lvl="0" algn="justLow" rtl="1" eaLnBrk="0" fontAlgn="base" hangingPunct="0">
              <a:spcBef>
                <a:spcPct val="0"/>
              </a:spcBef>
              <a:spcAft>
                <a:spcPct val="0"/>
              </a:spcAft>
            </a:pPr>
            <a:r>
              <a:rPr lang="ar-DZ"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وبتشجيع من</a:t>
            </a:r>
            <a:r>
              <a:rPr lang="ar-SA"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أعلى هرم في السلطة و هو وزارة الحربية بالجزائر العاصمة، يقوم "</a:t>
            </a:r>
            <a:r>
              <a:rPr lang="ar-SA" sz="3200" b="1" dirty="0">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أ.بربروجر</a:t>
            </a:r>
            <a:r>
              <a:rPr lang="ar-SA"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مع ثلة من الضباط السامين في الجيش الفرنسي وعدد من المستعربين الفرنسيين بإصدار مجلة "علمية" بعنوان "</a:t>
            </a:r>
            <a:r>
              <a:rPr lang="ar-SA" sz="3200" b="1" u="sng" dirty="0">
                <a:solidFill>
                  <a:srgbClr val="FFFF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المجلة الإفريقية</a:t>
            </a:r>
            <a:r>
              <a:rPr lang="ar-SA" sz="32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للتحكّم أكثر في مجريات البحث التاريخي والأنثروبولوجي عن المقاطعة الجديدة (الجزائر طبعا) وتوجيهه نحو أهداف مسطّرة سلفا من   طرف وزارة الحربية الفرنسية. </a:t>
            </a:r>
            <a:endParaRPr lang="fr-FR" sz="3200" dirty="0"/>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81750"/>
    </mc:Choice>
    <mc:Fallback xmlns="">
      <p:transition spd="slow" advTm="81750"/>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80528" y="0"/>
            <a:ext cx="9144000" cy="6124754"/>
          </a:xfrm>
          <a:prstGeom prst="rect">
            <a:avLst/>
          </a:prstGeom>
        </p:spPr>
        <p:txBody>
          <a:bodyPr wrap="square">
            <a:spAutoFit/>
          </a:bodyPr>
          <a:lstStyle/>
          <a:p>
            <a:pPr algn="justLow" rtl="1"/>
            <a:r>
              <a:rPr lang="ar-SA" sz="2400" b="1" dirty="0">
                <a:effectLst>
                  <a:outerShdw blurRad="38100" dist="38100" dir="2700000" algn="tl">
                    <a:srgbClr val="000000">
                      <a:alpha val="43137"/>
                    </a:srgbClr>
                  </a:outerShdw>
                </a:effectLst>
                <a:latin typeface="Sakkal Majalla" pitchFamily="2" charset="-78"/>
                <a:cs typeface="Sakkal Majalla" pitchFamily="2" charset="-78"/>
              </a:rPr>
              <a:t>وكانت أول مطبعة عربية </a:t>
            </a:r>
            <a:r>
              <a:rPr lang="ar-SA" sz="2400" b="1" dirty="0" err="1">
                <a:effectLst>
                  <a:outerShdw blurRad="38100" dist="38100" dir="2700000" algn="tl">
                    <a:srgbClr val="000000">
                      <a:alpha val="43137"/>
                    </a:srgbClr>
                  </a:outerShdw>
                </a:effectLst>
                <a:latin typeface="Sakkal Majalla" pitchFamily="2" charset="-78"/>
                <a:cs typeface="Sakkal Majalla" pitchFamily="2" charset="-78"/>
              </a:rPr>
              <a:t>ه</a:t>
            </a:r>
            <a:r>
              <a:rPr lang="ar-DZ" sz="2400" b="1" dirty="0">
                <a:effectLst>
                  <a:outerShdw blurRad="38100" dist="38100" dir="2700000" algn="tl">
                    <a:srgbClr val="000000">
                      <a:alpha val="43137"/>
                    </a:srgbClr>
                  </a:outerShdw>
                </a:effectLst>
                <a:latin typeface="Sakkal Majalla" pitchFamily="2" charset="-78"/>
                <a:cs typeface="Sakkal Majalla" pitchFamily="2" charset="-78"/>
              </a:rPr>
              <a:t>ي</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المطبعة الثعالبية التي ساهمت وأدت دورا كبيرا في طبع التراث العربي الإسلامي </a:t>
            </a:r>
            <a:r>
              <a:rPr lang="ar-DZ" sz="2400" b="1" dirty="0">
                <a:effectLst>
                  <a:outerShdw blurRad="38100" dist="38100" dir="2700000" algn="tl">
                    <a:srgbClr val="000000">
                      <a:alpha val="43137"/>
                    </a:srgbClr>
                  </a:outerShdw>
                </a:effectLst>
                <a:latin typeface="Sakkal Majalla" pitchFamily="2" charset="-78"/>
                <a:cs typeface="Sakkal Majalla" pitchFamily="2" charset="-78"/>
              </a:rPr>
              <a:t>، </a:t>
            </a:r>
            <a:r>
              <a:rPr lang="ar-SA" sz="2400" b="1" dirty="0">
                <a:effectLst>
                  <a:outerShdw blurRad="38100" dist="38100" dir="2700000" algn="tl">
                    <a:srgbClr val="000000">
                      <a:alpha val="43137"/>
                    </a:srgbClr>
                  </a:outerShdw>
                </a:effectLst>
                <a:latin typeface="Sakkal Majalla" pitchFamily="2" charset="-78"/>
                <a:cs typeface="Sakkal Majalla" pitchFamily="2" charset="-78"/>
              </a:rPr>
              <a:t>والمطبعة الثعالبية هي نسبة الى العلاّمة </a:t>
            </a:r>
            <a:r>
              <a:rPr lang="ar-SA" sz="2800" b="1" u="sng"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عبد الرحمان الثعالبي </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وقد أسسها سنة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1895م </a:t>
            </a:r>
            <a:r>
              <a:rPr lang="ar-SA" sz="2400" b="1" dirty="0">
                <a:effectLst>
                  <a:outerShdw blurRad="38100" dist="38100" dir="2700000" algn="tl">
                    <a:srgbClr val="000000">
                      <a:alpha val="43137"/>
                    </a:srgbClr>
                  </a:outerShdw>
                </a:effectLst>
                <a:latin typeface="Sakkal Majalla" pitchFamily="2" charset="-78"/>
                <a:cs typeface="Sakkal Majalla" pitchFamily="2" charset="-78"/>
              </a:rPr>
              <a:t>السيد :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رودسي قدور بن مراد التركي </a:t>
            </a:r>
            <a:r>
              <a:rPr lang="ar-SA" sz="2400" b="1" dirty="0">
                <a:effectLst>
                  <a:outerShdw blurRad="38100" dist="38100" dir="2700000" algn="tl">
                    <a:srgbClr val="000000">
                      <a:alpha val="43137"/>
                    </a:srgbClr>
                  </a:outerShdw>
                </a:effectLst>
                <a:latin typeface="Sakkal Majalla" pitchFamily="2" charset="-78"/>
                <a:cs typeface="Sakkal Majalla" pitchFamily="2" charset="-78"/>
              </a:rPr>
              <a:t>وهو تركي الأصل </a:t>
            </a:r>
            <a:r>
              <a:rPr lang="ar-DZ" sz="2400" b="1" dirty="0">
                <a:effectLst>
                  <a:outerShdw blurRad="38100" dist="38100" dir="2700000" algn="tl">
                    <a:srgbClr val="000000">
                      <a:alpha val="43137"/>
                    </a:srgbClr>
                  </a:outerShdw>
                </a:effectLst>
                <a:latin typeface="Sakkal Majalla" pitchFamily="2" charset="-78"/>
                <a:cs typeface="Sakkal Majalla" pitchFamily="2" charset="-78"/>
              </a:rPr>
              <a:t>،</a:t>
            </a:r>
            <a:r>
              <a:rPr lang="ar-SA" sz="2400" b="1" dirty="0">
                <a:effectLst>
                  <a:outerShdw blurRad="38100" dist="38100" dir="2700000" algn="tl">
                    <a:srgbClr val="000000">
                      <a:alpha val="43137"/>
                    </a:srgbClr>
                  </a:outerShdw>
                </a:effectLst>
                <a:latin typeface="Sakkal Majalla" pitchFamily="2" charset="-78"/>
                <a:cs typeface="Sakkal Majalla" pitchFamily="2" charset="-78"/>
              </a:rPr>
              <a:t>فإذا لاحظنا بين عامي</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1839/1858م</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وجدنا الطبع والنشر في الجزائر يسايران المشرق حينذاك, وكانت جهود كبيرة في نشر الكتب بالجزائر مع قلة الإمكانات وندرة الوسائل , فقد ذهب طبع الكتب الى ابعد من ذلك وهو نشر التراث المشرقي وعلى سبيل المثال </a:t>
            </a:r>
            <a:r>
              <a:rPr lang="ar-DZ" sz="2400" b="1" dirty="0">
                <a:effectLst>
                  <a:outerShdw blurRad="38100" dist="38100" dir="2700000" algn="tl">
                    <a:srgbClr val="000000">
                      <a:alpha val="43137"/>
                    </a:srgbClr>
                  </a:outerShdw>
                </a:effectLst>
                <a:latin typeface="Sakkal Majalla" pitchFamily="2" charset="-78"/>
                <a:cs typeface="Sakkal Majalla" pitchFamily="2" charset="-78"/>
              </a:rPr>
              <a:t>:</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effectLst>
                  <a:outerShdw blurRad="38100" dist="38100" dir="2700000" algn="tl">
                    <a:srgbClr val="000000">
                      <a:alpha val="43137"/>
                    </a:srgbClr>
                  </a:outerShdw>
                </a:effectLst>
                <a:latin typeface="Sakkal Majalla" pitchFamily="2" charset="-78"/>
                <a:cs typeface="Sakkal Majalla" pitchFamily="2" charset="-78"/>
              </a:rPr>
              <a:t>متن خليل في افقه </a:t>
            </a:r>
            <a:r>
              <a:rPr lang="ar-SA" sz="2400" b="1" dirty="0">
                <a:effectLst>
                  <a:outerShdw blurRad="38100" dist="38100" dir="2700000" algn="tl">
                    <a:srgbClr val="000000">
                      <a:alpha val="43137"/>
                    </a:srgbClr>
                  </a:outerShdw>
                </a:effectLst>
                <a:latin typeface="Sakkal Majalla" pitchFamily="2" charset="-78"/>
                <a:cs typeface="Sakkal Majalla" pitchFamily="2" charset="-78"/>
              </a:rPr>
              <a:t>طبع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1903م</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الثعالبية</a:t>
            </a:r>
            <a:br>
              <a:rPr lang="en-US" sz="2400" b="1" dirty="0">
                <a:effectLst>
                  <a:outerShdw blurRad="38100" dist="38100" dir="2700000" algn="tl">
                    <a:srgbClr val="000000">
                      <a:alpha val="43137"/>
                    </a:srgbClr>
                  </a:outerShdw>
                </a:effectLst>
                <a:latin typeface="Sakkal Majalla" pitchFamily="2" charset="-78"/>
                <a:cs typeface="Sakkal Majalla" pitchFamily="2" charset="-78"/>
              </a:rPr>
            </a:br>
            <a:r>
              <a:rPr lang="ar-SA" sz="2400" b="1" dirty="0">
                <a:effectLst>
                  <a:outerShdw blurRad="38100" dist="38100" dir="2700000" algn="tl">
                    <a:srgbClr val="000000">
                      <a:alpha val="43137"/>
                    </a:srgbClr>
                  </a:outerShdw>
                </a:effectLst>
                <a:latin typeface="Sakkal Majalla" pitchFamily="2" charset="-78"/>
                <a:cs typeface="Sakkal Majalla" pitchFamily="2" charset="-78"/>
              </a:rPr>
              <a:t>ـ أما الكتب التي</a:t>
            </a:r>
            <a:r>
              <a:rPr lang="ar-DZ" sz="2400" b="1" dirty="0">
                <a:effectLst>
                  <a:outerShdw blurRad="38100" dist="38100" dir="2700000" algn="tl">
                    <a:srgbClr val="000000">
                      <a:alpha val="43137"/>
                    </a:srgbClr>
                  </a:outerShdw>
                </a:effectLst>
                <a:latin typeface="Sakkal Majalla" pitchFamily="2" charset="-78"/>
                <a:cs typeface="Sakkal Majalla" pitchFamily="2" charset="-78"/>
              </a:rPr>
              <a:t> </a:t>
            </a:r>
            <a:r>
              <a:rPr lang="ar-SA" sz="2400" b="1" dirty="0">
                <a:effectLst>
                  <a:outerShdw blurRad="38100" dist="38100" dir="2700000" algn="tl">
                    <a:srgbClr val="000000">
                      <a:alpha val="43137"/>
                    </a:srgbClr>
                  </a:outerShdw>
                </a:effectLst>
                <a:latin typeface="Sakkal Majalla" pitchFamily="2" charset="-78"/>
                <a:cs typeface="Sakkal Majalla" pitchFamily="2" charset="-78"/>
              </a:rPr>
              <a:t>طبعت بالمطبعة </a:t>
            </a:r>
            <a:r>
              <a:rPr lang="ar-SA" sz="2400" b="1" dirty="0" err="1">
                <a:effectLst>
                  <a:outerShdw blurRad="38100" dist="38100" dir="2700000" algn="tl">
                    <a:srgbClr val="000000">
                      <a:alpha val="43137"/>
                    </a:srgbClr>
                  </a:outerShdw>
                </a:effectLst>
                <a:latin typeface="Sakkal Majalla" pitchFamily="2" charset="-78"/>
                <a:cs typeface="Sakkal Majalla" pitchFamily="2" charset="-78"/>
              </a:rPr>
              <a:t>الثعالبية</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والخاصة بالجزائريين فهي كتب نادرة نذكر منها</a:t>
            </a:r>
            <a:br>
              <a:rPr lang="en-US" sz="2400" b="1" dirty="0">
                <a:effectLst>
                  <a:outerShdw blurRad="38100" dist="38100" dir="2700000" algn="tl">
                    <a:srgbClr val="000000">
                      <a:alpha val="43137"/>
                    </a:srgbClr>
                  </a:outerShdw>
                </a:effectLst>
                <a:latin typeface="Sakkal Majalla" pitchFamily="2" charset="-78"/>
                <a:cs typeface="Sakkal Majalla" pitchFamily="2" charset="-78"/>
              </a:rPr>
            </a:br>
            <a:r>
              <a:rPr lang="ar-SA" sz="2400" b="1" dirty="0">
                <a:effectLst>
                  <a:outerShdw blurRad="38100" dist="38100" dir="2700000" algn="tl">
                    <a:srgbClr val="000000">
                      <a:alpha val="43137"/>
                    </a:srgbClr>
                  </a:outerShdw>
                </a:effectLst>
                <a:latin typeface="Sakkal Majalla" pitchFamily="2" charset="-78"/>
                <a:cs typeface="Sakkal Majalla" pitchFamily="2" charset="-78"/>
              </a:rPr>
              <a:t>ـ تعطير الأكوان </a:t>
            </a:r>
            <a:r>
              <a:rPr lang="ar-SA" sz="2800" b="1" dirty="0">
                <a:effectLst>
                  <a:outerShdw blurRad="38100" dist="38100" dir="2700000" algn="tl">
                    <a:srgbClr val="000000">
                      <a:alpha val="43137"/>
                    </a:srgbClr>
                  </a:outerShdw>
                </a:effectLst>
                <a:latin typeface="Sakkal Majalla" pitchFamily="2" charset="-78"/>
                <a:cs typeface="Sakkal Majalla" pitchFamily="2" charset="-78"/>
              </a:rPr>
              <a:t>في شذا نفحات أهل العرفان</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لمحمد بن الصغير بن الحاج المختار </a:t>
            </a:r>
            <a:r>
              <a:rPr lang="ar-SA" sz="2400" b="1" dirty="0">
                <a:effectLst>
                  <a:outerShdw blurRad="38100" dist="38100" dir="2700000" algn="tl">
                    <a:srgbClr val="000000">
                      <a:alpha val="43137"/>
                    </a:srgbClr>
                  </a:outerShdw>
                </a:effectLst>
                <a:latin typeface="Sakkal Majalla" pitchFamily="2" charset="-78"/>
                <a:cs typeface="Sakkal Majalla" pitchFamily="2" charset="-78"/>
              </a:rPr>
              <a:t>طبع عام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1916م</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a:t>
            </a:r>
            <a:r>
              <a:rPr lang="ar-DZ" sz="2400" b="1" dirty="0">
                <a:effectLst>
                  <a:outerShdw blurRad="38100" dist="38100" dir="2700000" algn="tl">
                    <a:srgbClr val="000000">
                      <a:alpha val="43137"/>
                    </a:srgbClr>
                  </a:outerShdw>
                </a:effectLst>
                <a:latin typeface="Sakkal Majalla" pitchFamily="2" charset="-78"/>
                <a:cs typeface="Sakkal Majalla" pitchFamily="2" charset="-78"/>
              </a:rPr>
              <a:t>،</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effectLst>
                  <a:outerShdw blurRad="38100" dist="38100" dir="2700000" algn="tl">
                    <a:srgbClr val="000000">
                      <a:alpha val="43137"/>
                    </a:srgbClr>
                  </a:outerShdw>
                </a:effectLst>
                <a:latin typeface="Sakkal Majalla" pitchFamily="2" charset="-78"/>
                <a:cs typeface="Sakkal Majalla" pitchFamily="2" charset="-78"/>
              </a:rPr>
              <a:t>كشف الرموز</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لابن حماد وش </a:t>
            </a:r>
            <a:r>
              <a:rPr lang="ar-SA" sz="2400" b="1" dirty="0">
                <a:effectLst>
                  <a:outerShdw blurRad="38100" dist="38100" dir="2700000" algn="tl">
                    <a:srgbClr val="000000">
                      <a:alpha val="43137"/>
                    </a:srgbClr>
                  </a:outerShdw>
                </a:effectLst>
                <a:latin typeface="Sakkal Majalla" pitchFamily="2" charset="-78"/>
                <a:cs typeface="Sakkal Majalla" pitchFamily="2" charset="-78"/>
              </a:rPr>
              <a:t>طبه عام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1928</a:t>
            </a:r>
            <a:r>
              <a:rPr lang="ar-SA" sz="24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م</a:t>
            </a:r>
            <a:br>
              <a:rPr lang="en-US" sz="2400" b="1" dirty="0">
                <a:effectLst>
                  <a:outerShdw blurRad="38100" dist="38100" dir="2700000" algn="tl">
                    <a:srgbClr val="000000">
                      <a:alpha val="43137"/>
                    </a:srgbClr>
                  </a:outerShdw>
                </a:effectLst>
                <a:latin typeface="Sakkal Majalla" pitchFamily="2" charset="-78"/>
                <a:cs typeface="Sakkal Majalla" pitchFamily="2" charset="-78"/>
              </a:rPr>
            </a:br>
            <a:r>
              <a:rPr lang="ar-SA" sz="2400" b="1" dirty="0">
                <a:effectLst>
                  <a:outerShdw blurRad="38100" dist="38100" dir="2700000" algn="tl">
                    <a:srgbClr val="000000">
                      <a:alpha val="43137"/>
                    </a:srgbClr>
                  </a:outerShdw>
                </a:effectLst>
                <a:latin typeface="Sakkal Majalla" pitchFamily="2" charset="-78"/>
                <a:cs typeface="Sakkal Majalla" pitchFamily="2" charset="-78"/>
              </a:rPr>
              <a:t>وهذا إن دل على شيء فإنما يدل على مواكبة المطبعة العصر آنذاك ويدل هذا كذلك على بواكير الطبع في الجزائر وأنها كانت مبكرة جدا , وجدير بالذكر </a:t>
            </a:r>
            <a:r>
              <a:rPr lang="ar-SA" sz="2400" b="1" dirty="0" err="1">
                <a:effectLst>
                  <a:outerShdw blurRad="38100" dist="38100" dir="2700000" algn="tl">
                    <a:srgbClr val="000000">
                      <a:alpha val="43137"/>
                    </a:srgbClr>
                  </a:outerShdw>
                </a:effectLst>
                <a:latin typeface="Sakkal Majalla" pitchFamily="2" charset="-78"/>
                <a:cs typeface="Sakkal Majalla" pitchFamily="2" charset="-78"/>
              </a:rPr>
              <a:t>ان</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مطابع أخرى ظهرت بعد المطبعة </a:t>
            </a:r>
            <a:r>
              <a:rPr lang="ar-SA" sz="2400" b="1" dirty="0" err="1">
                <a:effectLst>
                  <a:outerShdw blurRad="38100" dist="38100" dir="2700000" algn="tl">
                    <a:srgbClr val="000000">
                      <a:alpha val="43137"/>
                    </a:srgbClr>
                  </a:outerShdw>
                </a:effectLst>
                <a:latin typeface="Sakkal Majalla" pitchFamily="2" charset="-78"/>
                <a:cs typeface="Sakkal Majalla" pitchFamily="2" charset="-78"/>
              </a:rPr>
              <a:t>الثعالبية</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هي </a:t>
            </a:r>
            <a:br>
              <a:rPr lang="en-US" sz="2400" b="1" dirty="0">
                <a:effectLst>
                  <a:outerShdw blurRad="38100" dist="38100" dir="2700000" algn="tl">
                    <a:srgbClr val="000000">
                      <a:alpha val="43137"/>
                    </a:srgbClr>
                  </a:outerShdw>
                </a:effectLst>
                <a:latin typeface="Sakkal Majalla" pitchFamily="2" charset="-78"/>
                <a:cs typeface="Sakkal Majalla" pitchFamily="2" charset="-78"/>
              </a:rPr>
            </a:br>
            <a:r>
              <a:rPr lang="ar-SA" sz="2400" b="1" dirty="0">
                <a:effectLst>
                  <a:outerShdw blurRad="38100" dist="38100" dir="2700000" algn="tl">
                    <a:srgbClr val="000000">
                      <a:alpha val="43137"/>
                    </a:srgbClr>
                  </a:outerShdw>
                </a:effectLst>
                <a:latin typeface="Sakkal Majalla" pitchFamily="2" charset="-78"/>
                <a:cs typeface="Sakkal Majalla" pitchFamily="2" charset="-78"/>
              </a:rPr>
              <a:t>ـ مطبعة </a:t>
            </a:r>
            <a:r>
              <a:rPr lang="ar-SA" sz="2400" b="1" dirty="0" err="1">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قسنطينة</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أنشئت عام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1920م</a:t>
            </a:r>
            <a:r>
              <a:rPr lang="ar-SA" sz="2800" b="1" dirty="0">
                <a:effectLst>
                  <a:outerShdw blurRad="38100" dist="38100" dir="2700000" algn="tl">
                    <a:srgbClr val="000000">
                      <a:alpha val="43137"/>
                    </a:srgbClr>
                  </a:outerShdw>
                </a:effectLst>
                <a:latin typeface="Sakkal Majalla" pitchFamily="2" charset="-78"/>
                <a:cs typeface="Sakkal Majalla" pitchFamily="2" charset="-78"/>
              </a:rPr>
              <a:t> </a:t>
            </a:r>
            <a:r>
              <a:rPr lang="ar-SA" sz="2400" b="1" dirty="0">
                <a:effectLst>
                  <a:outerShdw blurRad="38100" dist="38100" dir="2700000" algn="tl">
                    <a:srgbClr val="000000">
                      <a:alpha val="43137"/>
                    </a:srgbClr>
                  </a:outerShdw>
                </a:effectLst>
                <a:latin typeface="Sakkal Majalla" pitchFamily="2" charset="-78"/>
                <a:cs typeface="Sakkal Majalla" pitchFamily="2" charset="-78"/>
              </a:rPr>
              <a:t>على يد العلامة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عبد الحميد بن </a:t>
            </a:r>
            <a:r>
              <a:rPr lang="ar-SA" sz="2800" b="1" dirty="0" err="1">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باديس</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br>
              <a:rPr lang="en-US" sz="2400" b="1" dirty="0">
                <a:effectLst>
                  <a:outerShdw blurRad="38100" dist="38100" dir="2700000" algn="tl">
                    <a:srgbClr val="000000">
                      <a:alpha val="43137"/>
                    </a:srgbClr>
                  </a:outerShdw>
                </a:effectLst>
                <a:latin typeface="Sakkal Majalla" pitchFamily="2" charset="-78"/>
                <a:cs typeface="Sakkal Majalla" pitchFamily="2" charset="-78"/>
              </a:rPr>
            </a:br>
            <a:r>
              <a:rPr lang="ar-SA" sz="2400" b="1" dirty="0">
                <a:effectLst>
                  <a:outerShdw blurRad="38100" dist="38100" dir="2700000" algn="tl">
                    <a:srgbClr val="000000">
                      <a:alpha val="43137"/>
                    </a:srgbClr>
                  </a:outerShdw>
                </a:effectLst>
                <a:latin typeface="Sakkal Majalla" pitchFamily="2" charset="-78"/>
                <a:cs typeface="Sakkal Majalla" pitchFamily="2" charset="-78"/>
              </a:rPr>
              <a:t>ـ المطبعة العربية ظهرت عام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1920م</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لصاحبها </a:t>
            </a:r>
            <a:r>
              <a:rPr lang="ar-SA" sz="2800" b="1" dirty="0" err="1">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أ</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ب</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ي اليقظان </a:t>
            </a:r>
            <a:r>
              <a:rPr lang="ar-SA" sz="2800" b="1" dirty="0" err="1">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الإباظي</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br>
              <a:rPr lang="en-US" sz="2400" b="1" dirty="0">
                <a:effectLst>
                  <a:outerShdw blurRad="38100" dist="38100" dir="2700000" algn="tl">
                    <a:srgbClr val="000000">
                      <a:alpha val="43137"/>
                    </a:srgbClr>
                  </a:outerShdw>
                </a:effectLst>
                <a:latin typeface="Sakkal Majalla" pitchFamily="2" charset="-78"/>
                <a:cs typeface="Sakkal Majalla" pitchFamily="2" charset="-78"/>
              </a:rPr>
            </a:br>
            <a:r>
              <a:rPr lang="ar-SA" sz="2400" b="1" dirty="0">
                <a:effectLst>
                  <a:outerShdw blurRad="38100" dist="38100" dir="2700000" algn="tl">
                    <a:srgbClr val="000000">
                      <a:alpha val="43137"/>
                    </a:srgbClr>
                  </a:outerShdw>
                </a:effectLst>
                <a:latin typeface="Sakkal Majalla" pitchFamily="2" charset="-78"/>
                <a:cs typeface="Sakkal Majalla" pitchFamily="2" charset="-78"/>
              </a:rPr>
              <a:t> مطبعة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البصائر </a:t>
            </a:r>
            <a:r>
              <a:rPr lang="ar-SA" sz="2400" b="1" dirty="0">
                <a:effectLst>
                  <a:outerShdw blurRad="38100" dist="38100" dir="2700000" algn="tl">
                    <a:srgbClr val="000000">
                      <a:alpha val="43137"/>
                    </a:srgbClr>
                  </a:outerShdw>
                </a:effectLst>
                <a:latin typeface="Sakkal Majalla" pitchFamily="2" charset="-78"/>
                <a:cs typeface="Sakkal Majalla" pitchFamily="2" charset="-78"/>
              </a:rPr>
              <a:t>ظهرت عام</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1954م</a:t>
            </a:r>
            <a:r>
              <a:rPr lang="ar-SA" sz="2400" b="1" dirty="0">
                <a:effectLst>
                  <a:outerShdw blurRad="38100" dist="38100" dir="2700000" algn="tl">
                    <a:srgbClr val="000000">
                      <a:alpha val="43137"/>
                    </a:srgbClr>
                  </a:outerShdw>
                </a:effectLst>
                <a:latin typeface="Sakkal Majalla" pitchFamily="2" charset="-78"/>
                <a:cs typeface="Sakkal Majalla" pitchFamily="2" charset="-78"/>
              </a:rPr>
              <a:t> وهي لجمعية علماء المسلمين</a:t>
            </a:r>
            <a:br>
              <a:rPr lang="en-US" sz="2400" b="1" dirty="0">
                <a:effectLst>
                  <a:outerShdw blurRad="38100" dist="38100" dir="2700000" algn="tl">
                    <a:srgbClr val="000000">
                      <a:alpha val="43137"/>
                    </a:srgbClr>
                  </a:outerShdw>
                </a:effectLst>
                <a:latin typeface="Sakkal Majalla" pitchFamily="2" charset="-78"/>
                <a:cs typeface="Sakkal Majalla" pitchFamily="2" charset="-78"/>
              </a:rPr>
            </a:br>
            <a:endParaRPr lang="fr-FR" sz="2400" dirty="0">
              <a:effectLst>
                <a:outerShdw blurRad="38100" dist="38100" dir="2700000" algn="tl">
                  <a:srgbClr val="000000">
                    <a:alpha val="43137"/>
                  </a:srgbClr>
                </a:outerShdw>
              </a:effectLst>
              <a:latin typeface="Sakkal Majalla" pitchFamily="2" charset="-78"/>
              <a:cs typeface="Sakkal Majalla"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87552"/>
    </mc:Choice>
    <mc:Fallback xmlns="">
      <p:transition spd="slow" advTm="18755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avec flèche vers le bas 3"/>
          <p:cNvSpPr/>
          <p:nvPr/>
        </p:nvSpPr>
        <p:spPr>
          <a:xfrm>
            <a:off x="285720" y="214290"/>
            <a:ext cx="8643998" cy="1000132"/>
          </a:xfrm>
          <a:prstGeom prst="downArrowCallout">
            <a:avLst/>
          </a:prstGeom>
          <a:effectLst>
            <a:glow rad="228600">
              <a:schemeClr val="accent4">
                <a:satMod val="175000"/>
                <a:alpha val="40000"/>
              </a:schemeClr>
            </a:glow>
            <a:outerShdw blurRad="76200" dist="50800" dir="5400000" rotWithShape="0">
              <a:srgbClr val="4E3B30">
                <a:alpha val="60000"/>
              </a:srgbClr>
            </a:outerShdw>
          </a:effectLst>
          <a:scene3d>
            <a:camera prst="orthographicFront"/>
            <a:lightRig rig="threePt" dir="t"/>
          </a:scene3d>
          <a:sp3d>
            <a:bevelT w="152400" h="50800" prst="softRound"/>
          </a:sp3d>
        </p:spPr>
        <p:style>
          <a:lnRef idx="3">
            <a:schemeClr val="lt1"/>
          </a:lnRef>
          <a:fillRef idx="1002">
            <a:schemeClr val="dk1"/>
          </a:fillRef>
          <a:effectRef idx="1">
            <a:schemeClr val="accent3"/>
          </a:effectRef>
          <a:fontRef idx="minor">
            <a:schemeClr val="lt1"/>
          </a:fontRef>
        </p:style>
        <p:txBody>
          <a:bodyPr rtlCol="0" anchor="ctr"/>
          <a:lstStyle/>
          <a:p>
            <a:pPr algn="ctr" rtl="1"/>
            <a:r>
              <a:rPr lang="ar-DZ" sz="40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2-مراحل تطور الطباعة:</a:t>
            </a:r>
            <a:endParaRPr lang="fr-FR" sz="4000"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5" name="Rectangle 4"/>
          <p:cNvSpPr/>
          <p:nvPr/>
        </p:nvSpPr>
        <p:spPr>
          <a:xfrm>
            <a:off x="3056420" y="1136349"/>
            <a:ext cx="5795176" cy="523220"/>
          </a:xfrm>
          <a:prstGeom prst="rect">
            <a:avLst/>
          </a:prstGeom>
        </p:spPr>
        <p:txBody>
          <a:bodyPr wrap="none">
            <a:spAutoFit/>
          </a:bodyPr>
          <a:lstStyle/>
          <a:p>
            <a:pPr algn="r" rtl="1"/>
            <a:r>
              <a:rPr lang="ar-DZ" sz="2800" b="1" dirty="0">
                <a:solidFill>
                  <a:srgbClr val="0070C0"/>
                </a:solidFill>
                <a:effectLst>
                  <a:outerShdw blurRad="38100" dist="38100" dir="2700000" algn="tl">
                    <a:srgbClr val="000000">
                      <a:alpha val="43137"/>
                    </a:srgbClr>
                  </a:outerShdw>
                </a:effectLst>
                <a:latin typeface="Sakkal Majalla" pitchFamily="2" charset="-78"/>
                <a:cs typeface="Sakkal Majalla" pitchFamily="2" charset="-78"/>
              </a:rPr>
              <a:t>يمكن حصر ثلاث مراحل من التطور مرت بها الطباعة:</a:t>
            </a:r>
            <a:endParaRPr lang="fr-FR" sz="2800" b="1" dirty="0">
              <a:solidFill>
                <a:srgbClr val="0070C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9457" name="Rectangle 1"/>
          <p:cNvSpPr>
            <a:spLocks noChangeArrowheads="1"/>
          </p:cNvSpPr>
          <p:nvPr/>
        </p:nvSpPr>
        <p:spPr bwMode="auto">
          <a:xfrm>
            <a:off x="6572264" y="1714488"/>
            <a:ext cx="2285952" cy="523220"/>
          </a:xfrm>
          <a:prstGeom prst="rect">
            <a:avLst/>
          </a:prstGeom>
          <a:solidFill>
            <a:schemeClr val="accent6">
              <a:lumMod val="40000"/>
              <a:lumOff val="6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1-</a:t>
            </a:r>
            <a:r>
              <a:rPr kumimoji="0" lang="ar-DZ"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 </a:t>
            </a:r>
            <a:r>
              <a:rPr kumimoji="0" lang="ar-DZ"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طابعة اللتر بريس</a:t>
            </a:r>
            <a:endParaRPr kumimoji="0" lang="en-US"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7" name="Rectangle 6"/>
          <p:cNvSpPr/>
          <p:nvPr/>
        </p:nvSpPr>
        <p:spPr>
          <a:xfrm>
            <a:off x="4214810" y="1714488"/>
            <a:ext cx="2282997" cy="461665"/>
          </a:xfrm>
          <a:prstGeom prst="rect">
            <a:avLst/>
          </a:prstGeom>
          <a:solidFill>
            <a:schemeClr val="accent6">
              <a:lumMod val="40000"/>
              <a:lumOff val="60000"/>
            </a:schemeClr>
          </a:solidFill>
        </p:spPr>
        <p:txBody>
          <a:bodyPr wrap="none">
            <a:spAutoFit/>
          </a:bodyPr>
          <a:lstStyle/>
          <a:p>
            <a:r>
              <a:rPr lang="fr-FR" sz="2400" b="1" dirty="0">
                <a:solidFill>
                  <a:srgbClr val="002060"/>
                </a:solidFill>
              </a:rPr>
              <a:t>LETTRE PRESSE</a:t>
            </a:r>
          </a:p>
        </p:txBody>
      </p:sp>
      <p:sp>
        <p:nvSpPr>
          <p:cNvPr id="19458" name="Rectangle 2"/>
          <p:cNvSpPr>
            <a:spLocks noChangeArrowheads="1"/>
          </p:cNvSpPr>
          <p:nvPr/>
        </p:nvSpPr>
        <p:spPr bwMode="auto">
          <a:xfrm>
            <a:off x="0" y="2285992"/>
            <a:ext cx="8929718"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fr-FR"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         </a:t>
            </a:r>
            <a:r>
              <a:rPr kumimoji="0" lang="ar-DZ"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وهي وليدة أول ماكينة في التاريخ وتعتمد في عملها على رصف الحروف رصاصية بارزة وصور محفورة عكسيا على أكليشيهات خشبية أو معدنية بالضبط كالأختام توضع تلك الاكلبشهات على الماكينة المعروفة بأصواتها الرتيبة.</a:t>
            </a:r>
            <a:endParaRPr kumimoji="0" lang="en-US"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9459" name="Rectangle 3"/>
          <p:cNvSpPr>
            <a:spLocks noChangeArrowheads="1"/>
          </p:cNvSpPr>
          <p:nvPr/>
        </p:nvSpPr>
        <p:spPr bwMode="auto">
          <a:xfrm>
            <a:off x="6715140" y="3000372"/>
            <a:ext cx="2214514" cy="523220"/>
          </a:xfrm>
          <a:prstGeom prst="rect">
            <a:avLst/>
          </a:prstGeom>
          <a:solidFill>
            <a:schemeClr val="accent6">
              <a:lumMod val="40000"/>
              <a:lumOff val="6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2</a:t>
            </a:r>
            <a:r>
              <a:rPr kumimoji="0" lang="ar-DZ"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 </a:t>
            </a:r>
            <a:r>
              <a:rPr kumimoji="0" lang="ar-DZ"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طباعة الأوفيس</a:t>
            </a:r>
            <a:endParaRPr kumimoji="0" lang="en-US" sz="32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0" name="Rectangle 9"/>
          <p:cNvSpPr/>
          <p:nvPr/>
        </p:nvSpPr>
        <p:spPr>
          <a:xfrm>
            <a:off x="5429256" y="3000372"/>
            <a:ext cx="1117998" cy="461665"/>
          </a:xfrm>
          <a:prstGeom prst="rect">
            <a:avLst/>
          </a:prstGeom>
          <a:solidFill>
            <a:schemeClr val="accent6">
              <a:lumMod val="40000"/>
              <a:lumOff val="60000"/>
            </a:schemeClr>
          </a:solidFill>
        </p:spPr>
        <p:txBody>
          <a:bodyPr wrap="none">
            <a:spAutoFit/>
          </a:bodyPr>
          <a:lstStyle/>
          <a:p>
            <a:r>
              <a:rPr lang="fr-FR" sz="2400" b="1" dirty="0">
                <a:solidFill>
                  <a:srgbClr val="002060"/>
                </a:solidFill>
              </a:rPr>
              <a:t>OFFEST</a:t>
            </a:r>
          </a:p>
        </p:txBody>
      </p:sp>
      <p:sp>
        <p:nvSpPr>
          <p:cNvPr id="19460" name="Rectangle 4"/>
          <p:cNvSpPr>
            <a:spLocks noChangeArrowheads="1"/>
          </p:cNvSpPr>
          <p:nvPr/>
        </p:nvSpPr>
        <p:spPr bwMode="auto">
          <a:xfrm>
            <a:off x="0" y="3500438"/>
            <a:ext cx="8929718" cy="132343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    أصبحت طباعة الاوفسيت الأكثر شيوعا وانتشارا وقد تميزت بضخامة الإنتاج والسرعة والمرونة والتي يمكن حصر مراحلها في:التصميم</a:t>
            </a:r>
            <a:r>
              <a:rPr kumimoji="0" lang="fr-FR"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  </a:t>
            </a:r>
            <a:endParaRPr kumimoji="0" lang="fr-FR"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ar-DZ"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  التنفيذ أو صف الحروف</a:t>
            </a:r>
            <a:endParaRPr kumimoji="0" lang="fr-FR"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a:p>
            <a:pPr marL="0" marR="0" lvl="0" indent="0" algn="r" defTabSz="914400" rtl="0" eaLnBrk="0" fontAlgn="base" latinLnBrk="0" hangingPunct="0">
              <a:lnSpc>
                <a:spcPct val="100000"/>
              </a:lnSpc>
              <a:spcBef>
                <a:spcPct val="0"/>
              </a:spcBef>
              <a:spcAft>
                <a:spcPct val="0"/>
              </a:spcAft>
              <a:buClrTx/>
              <a:buSzTx/>
              <a:buFontTx/>
              <a:buNone/>
              <a:tabLst/>
            </a:pPr>
            <a:r>
              <a:rPr kumimoji="0" lang="fr-FR"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 </a:t>
            </a:r>
            <a:r>
              <a:rPr kumimoji="0" lang="ar-DZ"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  التدقيق والتصحيح</a:t>
            </a:r>
            <a:r>
              <a:rPr lang="ar-DZ" sz="2000" b="1" dirty="0">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 و</a:t>
            </a:r>
            <a:r>
              <a:rPr kumimoji="0" lang="ar-DZ"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التصوير ألطباعي والتقطيع</a:t>
            </a:r>
            <a:r>
              <a:rPr kumimoji="0" lang="fr-FR"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  </a:t>
            </a:r>
            <a:endParaRPr kumimoji="0" lang="en-US"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2" name="Rectangle 1"/>
          <p:cNvSpPr>
            <a:spLocks noChangeArrowheads="1"/>
          </p:cNvSpPr>
          <p:nvPr/>
        </p:nvSpPr>
        <p:spPr bwMode="auto">
          <a:xfrm>
            <a:off x="6858016" y="4824723"/>
            <a:ext cx="2071702" cy="461665"/>
          </a:xfrm>
          <a:prstGeom prst="rect">
            <a:avLst/>
          </a:prstGeom>
          <a:solidFill>
            <a:schemeClr val="accent6">
              <a:lumMod val="40000"/>
              <a:lumOff val="60000"/>
            </a:schemeClr>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a:ln>
                  <a:noFill/>
                </a:ln>
                <a:solidFill>
                  <a:schemeClr val="tx1">
                    <a:lumMod val="95000"/>
                    <a:lumOff val="5000"/>
                  </a:schemeClr>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3</a:t>
            </a:r>
            <a:r>
              <a:rPr kumimoji="0" lang="ar-DZ"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-الطباعة الرقمية</a:t>
            </a:r>
            <a:endParaRPr kumimoji="0" lang="en-US"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2"/>
          <p:cNvSpPr/>
          <p:nvPr/>
        </p:nvSpPr>
        <p:spPr>
          <a:xfrm>
            <a:off x="5572132" y="4824723"/>
            <a:ext cx="1181606" cy="461665"/>
          </a:xfrm>
          <a:prstGeom prst="rect">
            <a:avLst/>
          </a:prstGeom>
          <a:solidFill>
            <a:schemeClr val="accent6">
              <a:lumMod val="40000"/>
              <a:lumOff val="60000"/>
            </a:schemeClr>
          </a:solidFill>
        </p:spPr>
        <p:txBody>
          <a:bodyPr wrap="none">
            <a:spAutoFit/>
          </a:bodyPr>
          <a:lstStyle/>
          <a:p>
            <a:r>
              <a:rPr lang="fr-FR" sz="2400" b="1" dirty="0">
                <a:solidFill>
                  <a:srgbClr val="002060"/>
                </a:solidFill>
              </a:rPr>
              <a:t>DIGITAL</a:t>
            </a:r>
          </a:p>
        </p:txBody>
      </p:sp>
      <p:sp>
        <p:nvSpPr>
          <p:cNvPr id="14" name="Rectangle 13"/>
          <p:cNvSpPr/>
          <p:nvPr/>
        </p:nvSpPr>
        <p:spPr>
          <a:xfrm>
            <a:off x="142844" y="5357826"/>
            <a:ext cx="8715404" cy="707886"/>
          </a:xfrm>
          <a:prstGeom prst="rect">
            <a:avLst/>
          </a:prstGeom>
        </p:spPr>
        <p:txBody>
          <a:bodyPr wrap="square">
            <a:spAutoFit/>
          </a:bodyPr>
          <a:lstStyle/>
          <a:p>
            <a:pPr lvl="0" algn="r" fontAlgn="base">
              <a:spcBef>
                <a:spcPct val="0"/>
              </a:spcBef>
              <a:spcAft>
                <a:spcPct val="0"/>
              </a:spcAft>
            </a:pPr>
            <a:r>
              <a:rPr lang="ar-DZ" sz="2000" b="1" dirty="0">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وهي الجيل الأخير من عملية تطور وارتقاء آلة التصويرالزيروكس وتسمى طباعة رقمية لأنها تعتمد اعتمادا كاملا على الترانزيستور المصغر في عمليات التحكم في الحبر والورق.</a:t>
            </a:r>
            <a:endParaRPr lang="en-US" sz="2400" b="1" dirty="0">
              <a:effectLst>
                <a:outerShdw blurRad="38100" dist="38100" dir="2700000" algn="tl">
                  <a:srgbClr val="000000">
                    <a:alpha val="43137"/>
                  </a:srgbClr>
                </a:outerShdw>
              </a:effectLst>
              <a:latin typeface="Sakkal Majalla" pitchFamily="2" charset="-78"/>
              <a:cs typeface="Sakkal Majalla"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35841"/>
    </mc:Choice>
    <mc:Fallback xmlns="">
      <p:transition spd="slow" advTm="135841"/>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5"/>
                                        </p:tgtEl>
                                        <p:attrNameLst>
                                          <p:attrName>style.visibility</p:attrName>
                                        </p:attrNameLst>
                                      </p:cBhvr>
                                      <p:to>
                                        <p:strVal val="visible"/>
                                      </p:to>
                                    </p:set>
                                    <p:anim calcmode="lin" valueType="num">
                                      <p:cBhvr>
                                        <p:cTn id="14" dur="1000" fill="hold"/>
                                        <p:tgtEl>
                                          <p:spTgt spid="5"/>
                                        </p:tgtEl>
                                        <p:attrNameLst>
                                          <p:attrName>ppt_w</p:attrName>
                                        </p:attrNameLst>
                                      </p:cBhvr>
                                      <p:tavLst>
                                        <p:tav tm="0">
                                          <p:val>
                                            <p:strVal val="#ppt_w+.3"/>
                                          </p:val>
                                        </p:tav>
                                        <p:tav tm="100000">
                                          <p:val>
                                            <p:strVal val="#ppt_w"/>
                                          </p:val>
                                        </p:tav>
                                      </p:tavLst>
                                    </p:anim>
                                    <p:anim calcmode="lin" valueType="num">
                                      <p:cBhvr>
                                        <p:cTn id="15" dur="1000" fill="hold"/>
                                        <p:tgtEl>
                                          <p:spTgt spid="5"/>
                                        </p:tgtEl>
                                        <p:attrNameLst>
                                          <p:attrName>ppt_h</p:attrName>
                                        </p:attrNameLst>
                                      </p:cBhvr>
                                      <p:tavLst>
                                        <p:tav tm="0">
                                          <p:val>
                                            <p:strVal val="#ppt_h"/>
                                          </p:val>
                                        </p:tav>
                                        <p:tav tm="100000">
                                          <p:val>
                                            <p:strVal val="#ppt_h"/>
                                          </p:val>
                                        </p:tav>
                                      </p:tavLst>
                                    </p:anim>
                                    <p:animEffect transition="in" filter="fade">
                                      <p:cBhvr>
                                        <p:cTn id="16" dur="1000"/>
                                        <p:tgtEl>
                                          <p:spTgt spid="5"/>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9457"/>
                                        </p:tgtEl>
                                        <p:attrNameLst>
                                          <p:attrName>style.visibility</p:attrName>
                                        </p:attrNameLst>
                                      </p:cBhvr>
                                      <p:to>
                                        <p:strVal val="visible"/>
                                      </p:to>
                                    </p:set>
                                    <p:anim calcmode="lin" valueType="num">
                                      <p:cBhvr>
                                        <p:cTn id="21" dur="1000" fill="hold"/>
                                        <p:tgtEl>
                                          <p:spTgt spid="19457"/>
                                        </p:tgtEl>
                                        <p:attrNameLst>
                                          <p:attrName>ppt_w</p:attrName>
                                        </p:attrNameLst>
                                      </p:cBhvr>
                                      <p:tavLst>
                                        <p:tav tm="0">
                                          <p:val>
                                            <p:strVal val="#ppt_w+.3"/>
                                          </p:val>
                                        </p:tav>
                                        <p:tav tm="100000">
                                          <p:val>
                                            <p:strVal val="#ppt_w"/>
                                          </p:val>
                                        </p:tav>
                                      </p:tavLst>
                                    </p:anim>
                                    <p:anim calcmode="lin" valueType="num">
                                      <p:cBhvr>
                                        <p:cTn id="22" dur="1000" fill="hold"/>
                                        <p:tgtEl>
                                          <p:spTgt spid="19457"/>
                                        </p:tgtEl>
                                        <p:attrNameLst>
                                          <p:attrName>ppt_h</p:attrName>
                                        </p:attrNameLst>
                                      </p:cBhvr>
                                      <p:tavLst>
                                        <p:tav tm="0">
                                          <p:val>
                                            <p:strVal val="#ppt_h"/>
                                          </p:val>
                                        </p:tav>
                                        <p:tav tm="100000">
                                          <p:val>
                                            <p:strVal val="#ppt_h"/>
                                          </p:val>
                                        </p:tav>
                                      </p:tavLst>
                                    </p:anim>
                                    <p:animEffect transition="in" filter="fade">
                                      <p:cBhvr>
                                        <p:cTn id="23" dur="1000"/>
                                        <p:tgtEl>
                                          <p:spTgt spid="19457"/>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7"/>
                                        </p:tgtEl>
                                        <p:attrNameLst>
                                          <p:attrName>style.visibility</p:attrName>
                                        </p:attrNameLst>
                                      </p:cBhvr>
                                      <p:to>
                                        <p:strVal val="visible"/>
                                      </p:to>
                                    </p:set>
                                    <p:anim calcmode="lin" valueType="num">
                                      <p:cBhvr>
                                        <p:cTn id="28" dur="1000" fill="hold"/>
                                        <p:tgtEl>
                                          <p:spTgt spid="7"/>
                                        </p:tgtEl>
                                        <p:attrNameLst>
                                          <p:attrName>ppt_w</p:attrName>
                                        </p:attrNameLst>
                                      </p:cBhvr>
                                      <p:tavLst>
                                        <p:tav tm="0">
                                          <p:val>
                                            <p:strVal val="#ppt_w+.3"/>
                                          </p:val>
                                        </p:tav>
                                        <p:tav tm="100000">
                                          <p:val>
                                            <p:strVal val="#ppt_w"/>
                                          </p:val>
                                        </p:tav>
                                      </p:tavLst>
                                    </p:anim>
                                    <p:anim calcmode="lin" valueType="num">
                                      <p:cBhvr>
                                        <p:cTn id="29" dur="1000" fill="hold"/>
                                        <p:tgtEl>
                                          <p:spTgt spid="7"/>
                                        </p:tgtEl>
                                        <p:attrNameLst>
                                          <p:attrName>ppt_h</p:attrName>
                                        </p:attrNameLst>
                                      </p:cBhvr>
                                      <p:tavLst>
                                        <p:tav tm="0">
                                          <p:val>
                                            <p:strVal val="#ppt_h"/>
                                          </p:val>
                                        </p:tav>
                                        <p:tav tm="100000">
                                          <p:val>
                                            <p:strVal val="#ppt_h"/>
                                          </p:val>
                                        </p:tav>
                                      </p:tavLst>
                                    </p:anim>
                                    <p:animEffect transition="in" filter="fade">
                                      <p:cBhvr>
                                        <p:cTn id="30" dur="1000"/>
                                        <p:tgtEl>
                                          <p:spTgt spid="7"/>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19458"/>
                                        </p:tgtEl>
                                        <p:attrNameLst>
                                          <p:attrName>style.visibility</p:attrName>
                                        </p:attrNameLst>
                                      </p:cBhvr>
                                      <p:to>
                                        <p:strVal val="visible"/>
                                      </p:to>
                                    </p:set>
                                    <p:anim calcmode="lin" valueType="num">
                                      <p:cBhvr>
                                        <p:cTn id="35" dur="1000" fill="hold"/>
                                        <p:tgtEl>
                                          <p:spTgt spid="19458"/>
                                        </p:tgtEl>
                                        <p:attrNameLst>
                                          <p:attrName>ppt_w</p:attrName>
                                        </p:attrNameLst>
                                      </p:cBhvr>
                                      <p:tavLst>
                                        <p:tav tm="0">
                                          <p:val>
                                            <p:strVal val="#ppt_w+.3"/>
                                          </p:val>
                                        </p:tav>
                                        <p:tav tm="100000">
                                          <p:val>
                                            <p:strVal val="#ppt_w"/>
                                          </p:val>
                                        </p:tav>
                                      </p:tavLst>
                                    </p:anim>
                                    <p:anim calcmode="lin" valueType="num">
                                      <p:cBhvr>
                                        <p:cTn id="36" dur="1000" fill="hold"/>
                                        <p:tgtEl>
                                          <p:spTgt spid="19458"/>
                                        </p:tgtEl>
                                        <p:attrNameLst>
                                          <p:attrName>ppt_h</p:attrName>
                                        </p:attrNameLst>
                                      </p:cBhvr>
                                      <p:tavLst>
                                        <p:tav tm="0">
                                          <p:val>
                                            <p:strVal val="#ppt_h"/>
                                          </p:val>
                                        </p:tav>
                                        <p:tav tm="100000">
                                          <p:val>
                                            <p:strVal val="#ppt_h"/>
                                          </p:val>
                                        </p:tav>
                                      </p:tavLst>
                                    </p:anim>
                                    <p:animEffect transition="in" filter="fade">
                                      <p:cBhvr>
                                        <p:cTn id="37" dur="1000"/>
                                        <p:tgtEl>
                                          <p:spTgt spid="19458"/>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1" fill="hold">
                                          <p:stCondLst>
                                            <p:cond delay="0"/>
                                          </p:stCondLst>
                                        </p:cTn>
                                        <p:tgtEl>
                                          <p:spTgt spid="19459"/>
                                        </p:tgtEl>
                                        <p:attrNameLst>
                                          <p:attrName>style.visibility</p:attrName>
                                        </p:attrNameLst>
                                      </p:cBhvr>
                                      <p:to>
                                        <p:strVal val="visible"/>
                                      </p:to>
                                    </p:set>
                                    <p:anim calcmode="lin" valueType="num">
                                      <p:cBhvr>
                                        <p:cTn id="42" dur="1000" fill="hold"/>
                                        <p:tgtEl>
                                          <p:spTgt spid="19459"/>
                                        </p:tgtEl>
                                        <p:attrNameLst>
                                          <p:attrName>ppt_w</p:attrName>
                                        </p:attrNameLst>
                                      </p:cBhvr>
                                      <p:tavLst>
                                        <p:tav tm="0">
                                          <p:val>
                                            <p:strVal val="#ppt_w+.3"/>
                                          </p:val>
                                        </p:tav>
                                        <p:tav tm="100000">
                                          <p:val>
                                            <p:strVal val="#ppt_w"/>
                                          </p:val>
                                        </p:tav>
                                      </p:tavLst>
                                    </p:anim>
                                    <p:anim calcmode="lin" valueType="num">
                                      <p:cBhvr>
                                        <p:cTn id="43" dur="1000" fill="hold"/>
                                        <p:tgtEl>
                                          <p:spTgt spid="19459"/>
                                        </p:tgtEl>
                                        <p:attrNameLst>
                                          <p:attrName>ppt_h</p:attrName>
                                        </p:attrNameLst>
                                      </p:cBhvr>
                                      <p:tavLst>
                                        <p:tav tm="0">
                                          <p:val>
                                            <p:strVal val="#ppt_h"/>
                                          </p:val>
                                        </p:tav>
                                        <p:tav tm="100000">
                                          <p:val>
                                            <p:strVal val="#ppt_h"/>
                                          </p:val>
                                        </p:tav>
                                      </p:tavLst>
                                    </p:anim>
                                    <p:animEffect transition="in" filter="fade">
                                      <p:cBhvr>
                                        <p:cTn id="44" dur="1000"/>
                                        <p:tgtEl>
                                          <p:spTgt spid="19459"/>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grpId="0" nodeType="click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1000" fill="hold"/>
                                        <p:tgtEl>
                                          <p:spTgt spid="10"/>
                                        </p:tgtEl>
                                        <p:attrNameLst>
                                          <p:attrName>ppt_w</p:attrName>
                                        </p:attrNameLst>
                                      </p:cBhvr>
                                      <p:tavLst>
                                        <p:tav tm="0">
                                          <p:val>
                                            <p:strVal val="#ppt_w+.3"/>
                                          </p:val>
                                        </p:tav>
                                        <p:tav tm="100000">
                                          <p:val>
                                            <p:strVal val="#ppt_w"/>
                                          </p:val>
                                        </p:tav>
                                      </p:tavLst>
                                    </p:anim>
                                    <p:anim calcmode="lin" valueType="num">
                                      <p:cBhvr>
                                        <p:cTn id="50" dur="1000" fill="hold"/>
                                        <p:tgtEl>
                                          <p:spTgt spid="10"/>
                                        </p:tgtEl>
                                        <p:attrNameLst>
                                          <p:attrName>ppt_h</p:attrName>
                                        </p:attrNameLst>
                                      </p:cBhvr>
                                      <p:tavLst>
                                        <p:tav tm="0">
                                          <p:val>
                                            <p:strVal val="#ppt_h"/>
                                          </p:val>
                                        </p:tav>
                                        <p:tav tm="100000">
                                          <p:val>
                                            <p:strVal val="#ppt_h"/>
                                          </p:val>
                                        </p:tav>
                                      </p:tavLst>
                                    </p:anim>
                                    <p:animEffect transition="in" filter="fade">
                                      <p:cBhvr>
                                        <p:cTn id="51" dur="1000"/>
                                        <p:tgtEl>
                                          <p:spTgt spid="10"/>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19460"/>
                                        </p:tgtEl>
                                        <p:attrNameLst>
                                          <p:attrName>style.visibility</p:attrName>
                                        </p:attrNameLst>
                                      </p:cBhvr>
                                      <p:to>
                                        <p:strVal val="visible"/>
                                      </p:to>
                                    </p:set>
                                    <p:anim calcmode="lin" valueType="num">
                                      <p:cBhvr>
                                        <p:cTn id="56" dur="1000" fill="hold"/>
                                        <p:tgtEl>
                                          <p:spTgt spid="19460"/>
                                        </p:tgtEl>
                                        <p:attrNameLst>
                                          <p:attrName>ppt_w</p:attrName>
                                        </p:attrNameLst>
                                      </p:cBhvr>
                                      <p:tavLst>
                                        <p:tav tm="0">
                                          <p:val>
                                            <p:strVal val="#ppt_w+.3"/>
                                          </p:val>
                                        </p:tav>
                                        <p:tav tm="100000">
                                          <p:val>
                                            <p:strVal val="#ppt_w"/>
                                          </p:val>
                                        </p:tav>
                                      </p:tavLst>
                                    </p:anim>
                                    <p:anim calcmode="lin" valueType="num">
                                      <p:cBhvr>
                                        <p:cTn id="57" dur="1000" fill="hold"/>
                                        <p:tgtEl>
                                          <p:spTgt spid="19460"/>
                                        </p:tgtEl>
                                        <p:attrNameLst>
                                          <p:attrName>ppt_h</p:attrName>
                                        </p:attrNameLst>
                                      </p:cBhvr>
                                      <p:tavLst>
                                        <p:tav tm="0">
                                          <p:val>
                                            <p:strVal val="#ppt_h"/>
                                          </p:val>
                                        </p:tav>
                                        <p:tav tm="100000">
                                          <p:val>
                                            <p:strVal val="#ppt_h"/>
                                          </p:val>
                                        </p:tav>
                                      </p:tavLst>
                                    </p:anim>
                                    <p:animEffect transition="in" filter="fade">
                                      <p:cBhvr>
                                        <p:cTn id="58" dur="1000"/>
                                        <p:tgtEl>
                                          <p:spTgt spid="19460"/>
                                        </p:tgtEl>
                                      </p:cBhvr>
                                    </p:animEffect>
                                  </p:childTnLst>
                                </p:cTn>
                              </p:par>
                            </p:childTnLst>
                          </p:cTn>
                        </p:par>
                      </p:childTnLst>
                    </p:cTn>
                  </p:par>
                  <p:par>
                    <p:cTn id="59" fill="hold">
                      <p:stCondLst>
                        <p:cond delay="indefinite"/>
                      </p:stCondLst>
                      <p:childTnLst>
                        <p:par>
                          <p:cTn id="60" fill="hold">
                            <p:stCondLst>
                              <p:cond delay="0"/>
                            </p:stCondLst>
                            <p:childTnLst>
                              <p:par>
                                <p:cTn id="61" presetID="50" presetClass="entr" presetSubtype="0" decel="100000" fill="hold" grpId="0" nodeType="clickEffect">
                                  <p:stCondLst>
                                    <p:cond delay="0"/>
                                  </p:stCondLst>
                                  <p:childTnLst>
                                    <p:set>
                                      <p:cBhvr>
                                        <p:cTn id="62" dur="1" fill="hold">
                                          <p:stCondLst>
                                            <p:cond delay="0"/>
                                          </p:stCondLst>
                                        </p:cTn>
                                        <p:tgtEl>
                                          <p:spTgt spid="12"/>
                                        </p:tgtEl>
                                        <p:attrNameLst>
                                          <p:attrName>style.visibility</p:attrName>
                                        </p:attrNameLst>
                                      </p:cBhvr>
                                      <p:to>
                                        <p:strVal val="visible"/>
                                      </p:to>
                                    </p:set>
                                    <p:anim calcmode="lin" valueType="num">
                                      <p:cBhvr>
                                        <p:cTn id="63" dur="1000" fill="hold"/>
                                        <p:tgtEl>
                                          <p:spTgt spid="12"/>
                                        </p:tgtEl>
                                        <p:attrNameLst>
                                          <p:attrName>ppt_w</p:attrName>
                                        </p:attrNameLst>
                                      </p:cBhvr>
                                      <p:tavLst>
                                        <p:tav tm="0">
                                          <p:val>
                                            <p:strVal val="#ppt_w+.3"/>
                                          </p:val>
                                        </p:tav>
                                        <p:tav tm="100000">
                                          <p:val>
                                            <p:strVal val="#ppt_w"/>
                                          </p:val>
                                        </p:tav>
                                      </p:tavLst>
                                    </p:anim>
                                    <p:anim calcmode="lin" valueType="num">
                                      <p:cBhvr>
                                        <p:cTn id="64" dur="1000" fill="hold"/>
                                        <p:tgtEl>
                                          <p:spTgt spid="12"/>
                                        </p:tgtEl>
                                        <p:attrNameLst>
                                          <p:attrName>ppt_h</p:attrName>
                                        </p:attrNameLst>
                                      </p:cBhvr>
                                      <p:tavLst>
                                        <p:tav tm="0">
                                          <p:val>
                                            <p:strVal val="#ppt_h"/>
                                          </p:val>
                                        </p:tav>
                                        <p:tav tm="100000">
                                          <p:val>
                                            <p:strVal val="#ppt_h"/>
                                          </p:val>
                                        </p:tav>
                                      </p:tavLst>
                                    </p:anim>
                                    <p:animEffect transition="in" filter="fade">
                                      <p:cBhvr>
                                        <p:cTn id="65" dur="1000"/>
                                        <p:tgtEl>
                                          <p:spTgt spid="12"/>
                                        </p:tgtEl>
                                      </p:cBhvr>
                                    </p:animEffect>
                                  </p:childTnLst>
                                </p:cTn>
                              </p:par>
                            </p:childTnLst>
                          </p:cTn>
                        </p:par>
                      </p:childTnLst>
                    </p:cTn>
                  </p:par>
                  <p:par>
                    <p:cTn id="66" fill="hold">
                      <p:stCondLst>
                        <p:cond delay="indefinite"/>
                      </p:stCondLst>
                      <p:childTnLst>
                        <p:par>
                          <p:cTn id="67" fill="hold">
                            <p:stCondLst>
                              <p:cond delay="0"/>
                            </p:stCondLst>
                            <p:childTnLst>
                              <p:par>
                                <p:cTn id="68" presetID="50" presetClass="entr" presetSubtype="0" decel="100000" fill="hold" grpId="0" nodeType="clickEffect">
                                  <p:stCondLst>
                                    <p:cond delay="0"/>
                                  </p:stCondLst>
                                  <p:childTnLst>
                                    <p:set>
                                      <p:cBhvr>
                                        <p:cTn id="69" dur="1" fill="hold">
                                          <p:stCondLst>
                                            <p:cond delay="0"/>
                                          </p:stCondLst>
                                        </p:cTn>
                                        <p:tgtEl>
                                          <p:spTgt spid="13"/>
                                        </p:tgtEl>
                                        <p:attrNameLst>
                                          <p:attrName>style.visibility</p:attrName>
                                        </p:attrNameLst>
                                      </p:cBhvr>
                                      <p:to>
                                        <p:strVal val="visible"/>
                                      </p:to>
                                    </p:set>
                                    <p:anim calcmode="lin" valueType="num">
                                      <p:cBhvr>
                                        <p:cTn id="70" dur="1000" fill="hold"/>
                                        <p:tgtEl>
                                          <p:spTgt spid="13"/>
                                        </p:tgtEl>
                                        <p:attrNameLst>
                                          <p:attrName>ppt_w</p:attrName>
                                        </p:attrNameLst>
                                      </p:cBhvr>
                                      <p:tavLst>
                                        <p:tav tm="0">
                                          <p:val>
                                            <p:strVal val="#ppt_w+.3"/>
                                          </p:val>
                                        </p:tav>
                                        <p:tav tm="100000">
                                          <p:val>
                                            <p:strVal val="#ppt_w"/>
                                          </p:val>
                                        </p:tav>
                                      </p:tavLst>
                                    </p:anim>
                                    <p:anim calcmode="lin" valueType="num">
                                      <p:cBhvr>
                                        <p:cTn id="71" dur="1000" fill="hold"/>
                                        <p:tgtEl>
                                          <p:spTgt spid="13"/>
                                        </p:tgtEl>
                                        <p:attrNameLst>
                                          <p:attrName>ppt_h</p:attrName>
                                        </p:attrNameLst>
                                      </p:cBhvr>
                                      <p:tavLst>
                                        <p:tav tm="0">
                                          <p:val>
                                            <p:strVal val="#ppt_h"/>
                                          </p:val>
                                        </p:tav>
                                        <p:tav tm="100000">
                                          <p:val>
                                            <p:strVal val="#ppt_h"/>
                                          </p:val>
                                        </p:tav>
                                      </p:tavLst>
                                    </p:anim>
                                    <p:animEffect transition="in" filter="fade">
                                      <p:cBhvr>
                                        <p:cTn id="72" dur="1000"/>
                                        <p:tgtEl>
                                          <p:spTgt spid="13"/>
                                        </p:tgtEl>
                                      </p:cBhvr>
                                    </p:animEffect>
                                  </p:childTnLst>
                                </p:cTn>
                              </p:par>
                            </p:childTnLst>
                          </p:cTn>
                        </p:par>
                      </p:childTnLst>
                    </p:cTn>
                  </p:par>
                  <p:par>
                    <p:cTn id="73" fill="hold">
                      <p:stCondLst>
                        <p:cond delay="indefinite"/>
                      </p:stCondLst>
                      <p:childTnLst>
                        <p:par>
                          <p:cTn id="74" fill="hold">
                            <p:stCondLst>
                              <p:cond delay="0"/>
                            </p:stCondLst>
                            <p:childTnLst>
                              <p:par>
                                <p:cTn id="75" presetID="50" presetClass="entr" presetSubtype="0" decel="100000" fill="hold" grpId="0" nodeType="clickEffect">
                                  <p:stCondLst>
                                    <p:cond delay="0"/>
                                  </p:stCondLst>
                                  <p:childTnLst>
                                    <p:set>
                                      <p:cBhvr>
                                        <p:cTn id="76" dur="1" fill="hold">
                                          <p:stCondLst>
                                            <p:cond delay="0"/>
                                          </p:stCondLst>
                                        </p:cTn>
                                        <p:tgtEl>
                                          <p:spTgt spid="14"/>
                                        </p:tgtEl>
                                        <p:attrNameLst>
                                          <p:attrName>style.visibility</p:attrName>
                                        </p:attrNameLst>
                                      </p:cBhvr>
                                      <p:to>
                                        <p:strVal val="visible"/>
                                      </p:to>
                                    </p:set>
                                    <p:anim calcmode="lin" valueType="num">
                                      <p:cBhvr>
                                        <p:cTn id="77" dur="1000" fill="hold"/>
                                        <p:tgtEl>
                                          <p:spTgt spid="14"/>
                                        </p:tgtEl>
                                        <p:attrNameLst>
                                          <p:attrName>ppt_w</p:attrName>
                                        </p:attrNameLst>
                                      </p:cBhvr>
                                      <p:tavLst>
                                        <p:tav tm="0">
                                          <p:val>
                                            <p:strVal val="#ppt_w+.3"/>
                                          </p:val>
                                        </p:tav>
                                        <p:tav tm="100000">
                                          <p:val>
                                            <p:strVal val="#ppt_w"/>
                                          </p:val>
                                        </p:tav>
                                      </p:tavLst>
                                    </p:anim>
                                    <p:anim calcmode="lin" valueType="num">
                                      <p:cBhvr>
                                        <p:cTn id="78" dur="1000" fill="hold"/>
                                        <p:tgtEl>
                                          <p:spTgt spid="14"/>
                                        </p:tgtEl>
                                        <p:attrNameLst>
                                          <p:attrName>ppt_h</p:attrName>
                                        </p:attrNameLst>
                                      </p:cBhvr>
                                      <p:tavLst>
                                        <p:tav tm="0">
                                          <p:val>
                                            <p:strVal val="#ppt_h"/>
                                          </p:val>
                                        </p:tav>
                                        <p:tav tm="100000">
                                          <p:val>
                                            <p:strVal val="#ppt_h"/>
                                          </p:val>
                                        </p:tav>
                                      </p:tavLst>
                                    </p:anim>
                                    <p:animEffect transition="in" filter="fade">
                                      <p:cBhvr>
                                        <p:cTn id="79" dur="10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P spid="19457" grpId="0" animBg="1"/>
      <p:bldP spid="7" grpId="0" animBg="1"/>
      <p:bldP spid="19458" grpId="0"/>
      <p:bldP spid="19459" grpId="0" animBg="1"/>
      <p:bldP spid="10" grpId="0" animBg="1"/>
      <p:bldP spid="19460" grpId="0"/>
      <p:bldP spid="12" grpId="0" animBg="1"/>
      <p:bldP spid="13" grpId="0" animBg="1"/>
      <p:bldP spid="14"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آلة طباعة بدائية "/>
          <p:cNvPicPr/>
          <p:nvPr/>
        </p:nvPicPr>
        <p:blipFill>
          <a:blip r:embed="rId4"/>
          <a:srcRect/>
          <a:stretch>
            <a:fillRect/>
          </a:stretch>
        </p:blipFill>
        <p:spPr bwMode="auto">
          <a:xfrm>
            <a:off x="6500826" y="1071546"/>
            <a:ext cx="2500330" cy="49292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style>
          <a:lnRef idx="1">
            <a:schemeClr val="accent2"/>
          </a:lnRef>
          <a:fillRef idx="2">
            <a:schemeClr val="accent2"/>
          </a:fillRef>
          <a:effectRef idx="1">
            <a:schemeClr val="accent2"/>
          </a:effectRef>
          <a:fontRef idx="minor">
            <a:schemeClr val="dk1"/>
          </a:fontRef>
        </p:style>
      </p:pic>
      <p:pic>
        <p:nvPicPr>
          <p:cNvPr id="5" name="Image 4" descr="C:\Users\poste\AppData\Local\Temp\2010031812490568611_IMG4309.JPG"/>
          <p:cNvPicPr/>
          <p:nvPr/>
        </p:nvPicPr>
        <p:blipFill>
          <a:blip r:embed="rId5"/>
          <a:srcRect/>
          <a:stretch>
            <a:fillRect/>
          </a:stretch>
        </p:blipFill>
        <p:spPr bwMode="auto">
          <a:xfrm>
            <a:off x="3571868" y="1071546"/>
            <a:ext cx="2714644" cy="492922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Image 5" descr="C:\Users\poste\AppData\Local\Temp\2010031812503063970_IMG4315.JPG"/>
          <p:cNvPicPr/>
          <p:nvPr/>
        </p:nvPicPr>
        <p:blipFill>
          <a:blip r:embed="rId6"/>
          <a:srcRect/>
          <a:stretch>
            <a:fillRect/>
          </a:stretch>
        </p:blipFill>
        <p:spPr bwMode="auto">
          <a:xfrm>
            <a:off x="357158" y="1071546"/>
            <a:ext cx="2962277" cy="4929222"/>
          </a:xfrm>
          <a:prstGeom prst="rect">
            <a:avLst/>
          </a:prstGeom>
          <a:noFill/>
          <a:ln w="9525">
            <a:noFill/>
            <a:miter lim="800000"/>
            <a:headEnd/>
            <a:tailEnd/>
          </a:ln>
          <a:effectLst>
            <a:glow rad="228600">
              <a:schemeClr val="accent2">
                <a:satMod val="175000"/>
                <a:alpha val="40000"/>
              </a:schemeClr>
            </a:glow>
          </a:effectLst>
        </p:spPr>
      </p:pic>
      <p:pic>
        <p:nvPicPr>
          <p:cNvPr id="7" name="Picture 15" descr="bluline"/>
          <p:cNvPicPr>
            <a:picLocks noChangeAspect="1" noChangeArrowheads="1"/>
          </p:cNvPicPr>
          <p:nvPr/>
        </p:nvPicPr>
        <p:blipFill>
          <a:blip r:embed="rId7"/>
          <a:srcRect/>
          <a:stretch>
            <a:fillRect/>
          </a:stretch>
        </p:blipFill>
        <p:spPr bwMode="auto">
          <a:xfrm>
            <a:off x="5143504" y="285728"/>
            <a:ext cx="3500462" cy="642942"/>
          </a:xfrm>
          <a:prstGeom prst="rect">
            <a:avLst/>
          </a:prstGeom>
          <a:gradFill rotWithShape="0">
            <a:gsLst>
              <a:gs pos="0">
                <a:schemeClr val="tx1"/>
              </a:gs>
              <a:gs pos="50000">
                <a:schemeClr val="bg1"/>
              </a:gs>
              <a:gs pos="100000">
                <a:schemeClr val="tx1"/>
              </a:gs>
            </a:gsLst>
            <a:lin ang="18900000" scaled="1"/>
          </a:gradFill>
        </p:spPr>
      </p:pic>
      <p:sp>
        <p:nvSpPr>
          <p:cNvPr id="9" name="Rectangle 8"/>
          <p:cNvSpPr/>
          <p:nvPr/>
        </p:nvSpPr>
        <p:spPr>
          <a:xfrm>
            <a:off x="5143504" y="285728"/>
            <a:ext cx="3429024" cy="523220"/>
          </a:xfrm>
          <a:prstGeom prst="rect">
            <a:avLst/>
          </a:prstGeom>
        </p:spPr>
        <p:txBody>
          <a:bodyPr wrap="square">
            <a:spAutoFit/>
          </a:bodyPr>
          <a:lstStyle/>
          <a:p>
            <a:pPr algn="r"/>
            <a:r>
              <a:rPr lang="ar-DZ" sz="2800" b="1" dirty="0">
                <a:solidFill>
                  <a:schemeClr val="bg1"/>
                </a:solidFill>
                <a:latin typeface="Sakkal Majalla" pitchFamily="2" charset="-78"/>
                <a:ea typeface="Times New Roman" pitchFamily="18" charset="0"/>
                <a:cs typeface="Sakkal Majalla" pitchFamily="2" charset="-78"/>
              </a:rPr>
              <a:t> </a:t>
            </a:r>
            <a:r>
              <a:rPr lang="ar-DZ" sz="2800" b="1" dirty="0">
                <a:solidFill>
                  <a:schemeClr val="bg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نماذج لطابعات الجيل الأول</a:t>
            </a:r>
            <a:endParaRPr lang="fr-FR" sz="2800" dirty="0">
              <a:solidFill>
                <a:schemeClr val="bg1"/>
              </a:solidFill>
            </a:endParaRPr>
          </a:p>
        </p:txBody>
      </p:sp>
      <p:sp>
        <p:nvSpPr>
          <p:cNvPr id="10" name="Rectangle 1"/>
          <p:cNvSpPr>
            <a:spLocks noChangeArrowheads="1"/>
          </p:cNvSpPr>
          <p:nvPr/>
        </p:nvSpPr>
        <p:spPr bwMode="auto">
          <a:xfrm>
            <a:off x="0" y="6191928"/>
            <a:ext cx="9144000" cy="36933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endParaRPr kumimoji="0" lang="en-US" b="1" i="0" u="none" strike="noStrike" cap="none" normalizeH="0" baseline="0" dirty="0">
              <a:ln>
                <a:noFill/>
              </a:ln>
              <a:solidFill>
                <a:schemeClr val="accent6">
                  <a:lumMod val="50000"/>
                </a:schemeClr>
              </a:solidFill>
              <a:latin typeface="Sakkal Majalla" pitchFamily="2" charset="-78"/>
              <a:cs typeface="Sakkal Majalla" pitchFamily="2" charset="-78"/>
            </a:endParaRPr>
          </a:p>
        </p:txBody>
      </p:sp>
      <mc:AlternateContent xmlns:mc="http://schemas.openxmlformats.org/markup-compatibility/2006" xmlns:p14="http://schemas.microsoft.com/office/powerpoint/2010/main" xmlns:iact="http://schemas.microsoft.com/office/powerpoint/2014/inkAction">
        <mc:Choice Requires="p14 iact">
          <p:contentPart p14:bwMode="auto" r:id="rId8">
            <p14:nvContentPartPr>
              <p14:cNvPr id="2" name="Ink 1">
                <a:extLst>
                  <a:ext uri="{FF2B5EF4-FFF2-40B4-BE49-F238E27FC236}">
                    <a16:creationId xmlns:a16="http://schemas.microsoft.com/office/drawing/2014/main" id="{BC98AADE-B7CF-4345-22B7-E4959CB13DC1}"/>
                  </a:ext>
                </a:extLst>
              </p14:cNvPr>
              <p14:cNvContentPartPr/>
              <p14:nvPr>
                <p:extLst>
                  <p:ext uri="{42D2F446-02D8-4167-A562-619A0277C38B}">
                    <p15:isNarration xmlns:p15="http://schemas.microsoft.com/office/powerpoint/2012/main" val="1"/>
                  </p:ext>
                </p:extLst>
              </p14:nvPr>
            </p14:nvContentPartPr>
            <p14:xfrm>
              <a:off x="5379120" y="3854520"/>
              <a:ext cx="360" cy="360"/>
            </p14:xfrm>
          </p:contentPart>
        </mc:Choice>
        <mc:Fallback xmlns="">
          <p:pic>
            <p:nvPicPr>
              <p:cNvPr id="2" name="Ink 1">
                <a:extLst>
                  <a:ext uri="{FF2B5EF4-FFF2-40B4-BE49-F238E27FC236}">
                    <a16:creationId xmlns:a16="http://schemas.microsoft.com/office/drawing/2014/main" id="{BC98AADE-B7CF-4345-22B7-E4959CB13DC1}"/>
                  </a:ext>
                </a:extLst>
              </p:cNvPr>
              <p:cNvPicPr>
                <a:picLocks noGrp="1" noRot="1" noChangeAspect="1" noMove="1" noResize="1" noEditPoints="1" noAdjustHandles="1" noChangeArrowheads="1" noChangeShapeType="1"/>
              </p:cNvPicPr>
              <p:nvPr/>
            </p:nvPicPr>
            <p:blipFill>
              <a:blip r:embed="rId11"/>
              <a:stretch>
                <a:fillRect/>
              </a:stretch>
            </p:blipFill>
            <p:spPr>
              <a:xfrm>
                <a:off x="5369760" y="3845160"/>
                <a:ext cx="19080" cy="19080"/>
              </a:xfrm>
              <a:prstGeom prst="rect">
                <a:avLst/>
              </a:prstGeom>
            </p:spPr>
          </p:pic>
        </mc:Fallback>
      </mc:AlternateContent>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7325"/>
    </mc:Choice>
    <mc:Fallback xmlns="">
      <p:transition spd="slow" advTm="7732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md type="call" cmd="playFrom(0.0)">
                                      <p:cBhvr>
                                        <p:cTn id="7" dur="1" fill="hold"/>
                                        <p:tgtEl>
                                          <p:spTgt spid="2"/>
                                        </p:tgtEl>
                                      </p:cBhvr>
                                    </p:cmd>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 calcmode="lin" valueType="num">
                                      <p:cBhvr>
                                        <p:cTn id="12" dur="1000" fill="hold"/>
                                        <p:tgtEl>
                                          <p:spTgt spid="7"/>
                                        </p:tgtEl>
                                        <p:attrNameLst>
                                          <p:attrName>ppt_w</p:attrName>
                                        </p:attrNameLst>
                                      </p:cBhvr>
                                      <p:tavLst>
                                        <p:tav tm="0">
                                          <p:val>
                                            <p:strVal val="#ppt_w+.3"/>
                                          </p:val>
                                        </p:tav>
                                        <p:tav tm="100000">
                                          <p:val>
                                            <p:strVal val="#ppt_w"/>
                                          </p:val>
                                        </p:tav>
                                      </p:tavLst>
                                    </p:anim>
                                    <p:anim calcmode="lin" valueType="num">
                                      <p:cBhvr>
                                        <p:cTn id="13" dur="1000" fill="hold"/>
                                        <p:tgtEl>
                                          <p:spTgt spid="7"/>
                                        </p:tgtEl>
                                        <p:attrNameLst>
                                          <p:attrName>ppt_h</p:attrName>
                                        </p:attrNameLst>
                                      </p:cBhvr>
                                      <p:tavLst>
                                        <p:tav tm="0">
                                          <p:val>
                                            <p:strVal val="#ppt_h"/>
                                          </p:val>
                                        </p:tav>
                                        <p:tav tm="100000">
                                          <p:val>
                                            <p:strVal val="#ppt_h"/>
                                          </p:val>
                                        </p:tav>
                                      </p:tavLst>
                                    </p:anim>
                                    <p:animEffect transition="in" filter="fade">
                                      <p:cBhvr>
                                        <p:cTn id="14" dur="1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animEffect transition="in" filter="fade">
                                      <p:cBhvr>
                                        <p:cTn id="19" dur="2000"/>
                                        <p:tgtEl>
                                          <p:spTgt spid="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fade">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circle(in)">
                                      <p:cBhvr>
                                        <p:cTn id="29" dur="20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6"/>
                                        </p:tgtEl>
                                        <p:attrNameLst>
                                          <p:attrName>style.visibility</p:attrName>
                                        </p:attrNameLst>
                                      </p:cBhvr>
                                      <p:to>
                                        <p:strVal val="visible"/>
                                      </p:to>
                                    </p:set>
                                    <p:animEffect transition="in" filter="circle(in)">
                                      <p:cBhvr>
                                        <p:cTn id="3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rc_mi" descr="http://t1.gstatic.com/images?q=tbn:ANd9GcTipR0KZ2kWAzzlj8H48JGgsDQ2BBa-pBnda1jmnWnwGp-PGFhs"/>
          <p:cNvPicPr/>
          <p:nvPr/>
        </p:nvPicPr>
        <p:blipFill>
          <a:blip r:embed="rId3"/>
          <a:srcRect/>
          <a:stretch>
            <a:fillRect/>
          </a:stretch>
        </p:blipFill>
        <p:spPr bwMode="auto">
          <a:xfrm>
            <a:off x="0" y="1000108"/>
            <a:ext cx="2928958" cy="5072098"/>
          </a:xfrm>
          <a:prstGeom prst="rect">
            <a:avLst/>
          </a:prstGeom>
          <a:noFill/>
          <a:ln w="9525">
            <a:noFill/>
            <a:miter lim="800000"/>
            <a:headEnd/>
            <a:tailEnd/>
          </a:ln>
          <a:effectLst>
            <a:glow rad="228600">
              <a:schemeClr val="accent2">
                <a:satMod val="175000"/>
                <a:alpha val="40000"/>
              </a:schemeClr>
            </a:glow>
          </a:effectLst>
        </p:spPr>
      </p:pic>
      <p:pic>
        <p:nvPicPr>
          <p:cNvPr id="5" name="Image 4" descr="C:\Users\poste\AppData\Local\Temp\2010031812493360727_IMG4313.JPG"/>
          <p:cNvPicPr/>
          <p:nvPr/>
        </p:nvPicPr>
        <p:blipFill>
          <a:blip r:embed="rId4"/>
          <a:srcRect/>
          <a:stretch>
            <a:fillRect/>
          </a:stretch>
        </p:blipFill>
        <p:spPr bwMode="auto">
          <a:xfrm>
            <a:off x="3286116" y="1071546"/>
            <a:ext cx="2786082" cy="506730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Image 5" descr="C:\Users\poste\AppData\Local\Temp\2010031812523579537_IMG5353.JPG"/>
          <p:cNvPicPr/>
          <p:nvPr/>
        </p:nvPicPr>
        <p:blipFill>
          <a:blip r:embed="rId5"/>
          <a:srcRect/>
          <a:stretch>
            <a:fillRect/>
          </a:stretch>
        </p:blipFill>
        <p:spPr bwMode="auto">
          <a:xfrm>
            <a:off x="6215074" y="1071546"/>
            <a:ext cx="2714644" cy="5000660"/>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8" name="Picture 15" descr="bluline"/>
          <p:cNvPicPr>
            <a:picLocks noChangeAspect="1" noChangeArrowheads="1"/>
          </p:cNvPicPr>
          <p:nvPr/>
        </p:nvPicPr>
        <p:blipFill>
          <a:blip r:embed="rId6"/>
          <a:srcRect/>
          <a:stretch>
            <a:fillRect/>
          </a:stretch>
        </p:blipFill>
        <p:spPr bwMode="auto">
          <a:xfrm>
            <a:off x="5143504" y="214290"/>
            <a:ext cx="3500462" cy="642942"/>
          </a:xfrm>
          <a:prstGeom prst="rect">
            <a:avLst/>
          </a:prstGeom>
          <a:gradFill rotWithShape="0">
            <a:gsLst>
              <a:gs pos="0">
                <a:schemeClr val="tx1"/>
              </a:gs>
              <a:gs pos="50000">
                <a:schemeClr val="bg1"/>
              </a:gs>
              <a:gs pos="100000">
                <a:schemeClr val="tx1"/>
              </a:gs>
            </a:gsLst>
            <a:lin ang="18900000" scaled="1"/>
          </a:gradFill>
        </p:spPr>
      </p:pic>
      <p:sp>
        <p:nvSpPr>
          <p:cNvPr id="7" name="Rectangle 6"/>
          <p:cNvSpPr/>
          <p:nvPr/>
        </p:nvSpPr>
        <p:spPr>
          <a:xfrm>
            <a:off x="5143504" y="214290"/>
            <a:ext cx="3429024" cy="523220"/>
          </a:xfrm>
          <a:prstGeom prst="rect">
            <a:avLst/>
          </a:prstGeom>
        </p:spPr>
        <p:txBody>
          <a:bodyPr wrap="square">
            <a:spAutoFit/>
          </a:bodyPr>
          <a:lstStyle/>
          <a:p>
            <a:pPr algn="r"/>
            <a:r>
              <a:rPr lang="ar-DZ" sz="2800" b="1" dirty="0">
                <a:solidFill>
                  <a:schemeClr val="bg1"/>
                </a:solidFill>
                <a:latin typeface="Sakkal Majalla" pitchFamily="2" charset="-78"/>
                <a:ea typeface="Times New Roman" pitchFamily="18" charset="0"/>
                <a:cs typeface="Sakkal Majalla" pitchFamily="2" charset="-78"/>
              </a:rPr>
              <a:t> </a:t>
            </a:r>
            <a:r>
              <a:rPr lang="ar-DZ" sz="2800" b="1" dirty="0">
                <a:solidFill>
                  <a:schemeClr val="bg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نماذج لطابعات الجيل الثاني</a:t>
            </a:r>
            <a:endParaRPr lang="fr-FR" sz="2800" dirty="0">
              <a:solidFill>
                <a:schemeClr val="bg1"/>
              </a:solidFill>
            </a:endParaRPr>
          </a:p>
        </p:txBody>
      </p:sp>
      <p:sp>
        <p:nvSpPr>
          <p:cNvPr id="9" name="Rectangle 1"/>
          <p:cNvSpPr>
            <a:spLocks noChangeArrowheads="1"/>
          </p:cNvSpPr>
          <p:nvPr/>
        </p:nvSpPr>
        <p:spPr bwMode="auto">
          <a:xfrm>
            <a:off x="0" y="6191928"/>
            <a:ext cx="9144000" cy="36933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endParaRPr kumimoji="0" lang="en-US" b="1" i="0" u="none" strike="noStrike" cap="none" normalizeH="0" baseline="0" dirty="0">
              <a:ln>
                <a:noFill/>
              </a:ln>
              <a:solidFill>
                <a:schemeClr val="accent6">
                  <a:lumMod val="50000"/>
                </a:schemeClr>
              </a:solidFill>
              <a:latin typeface="Sakkal Majalla" pitchFamily="2" charset="-78"/>
              <a:cs typeface="Sakkal Majalla" pitchFamily="2" charset="-78"/>
            </a:endParaRPr>
          </a:p>
        </p:txBody>
      </p:sp>
      <mc:AlternateContent xmlns:mc="http://schemas.openxmlformats.org/markup-compatibility/2006" xmlns:p14="http://schemas.microsoft.com/office/powerpoint/2010/main" xmlns:iact="http://schemas.microsoft.com/office/powerpoint/2014/inkAction">
        <mc:Choice Requires="p14 iact">
          <p:contentPart p14:bwMode="auto" r:id="rId7">
            <p14:nvContentPartPr>
              <p14:cNvPr id="2" name="Ink 1">
                <a:extLst>
                  <a:ext uri="{FF2B5EF4-FFF2-40B4-BE49-F238E27FC236}">
                    <a16:creationId xmlns:a16="http://schemas.microsoft.com/office/drawing/2014/main" id="{113BEAA5-7CE5-59A7-73A3-9E308D31422F}"/>
                  </a:ext>
                </a:extLst>
              </p14:cNvPr>
              <p14:cNvContentPartPr/>
              <p14:nvPr>
                <p:extLst>
                  <p:ext uri="{42D2F446-02D8-4167-A562-619A0277C38B}">
                    <p15:isNarration xmlns:p15="http://schemas.microsoft.com/office/powerpoint/2012/main" val="1"/>
                  </p:ext>
                </p:extLst>
              </p14:nvPr>
            </p14:nvContentPartPr>
            <p14:xfrm>
              <a:off x="6429779" y="4361579"/>
              <a:ext cx="2" cy="2"/>
            </p14:xfrm>
          </p:contentPart>
        </mc:Choice>
        <mc:Fallback xmlns="">
          <p:pic>
            <p:nvPicPr>
              <p:cNvPr id="2" name="Ink 1">
                <a:extLst>
                  <a:ext uri="{FF2B5EF4-FFF2-40B4-BE49-F238E27FC236}">
                    <a16:creationId xmlns:a16="http://schemas.microsoft.com/office/drawing/2014/main" id="{113BEAA5-7CE5-59A7-73A3-9E308D31422F}"/>
                  </a:ext>
                </a:extLst>
              </p:cNvPr>
              <p:cNvPicPr>
                <a:picLocks noGrp="1" noRot="1" noChangeAspect="1" noMove="1" noResize="1" noEditPoints="1" noAdjustHandles="1" noChangeArrowheads="1" noChangeShapeType="1"/>
              </p:cNvPicPr>
              <p:nvPr/>
            </p:nvPicPr>
            <p:blipFill>
              <a:blip r:embed="rId10"/>
              <a:stretch>
                <a:fillRect/>
              </a:stretch>
            </p:blipFill>
            <p:spPr>
              <a:xfrm>
                <a:off x="6429779" y="4361579"/>
                <a:ext cx="2" cy="2"/>
              </a:xfrm>
              <a:prstGeom prst="rect">
                <a:avLst/>
              </a:prstGeom>
            </p:spPr>
          </p:pic>
        </mc:Fallback>
      </mc:AlternateContent>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51190"/>
    </mc:Choice>
    <mc:Fallback xmlns="">
      <p:transition spd="slow" advTm="5119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9" presetClass="entr" presetSubtype="0" fill="hold" nodeType="withEffect">
                                  <p:stCondLst>
                                    <p:cond delay="0"/>
                                  </p:stCondLst>
                                  <p:childTnLst>
                                    <p:set>
                                      <p:cBhvr>
                                        <p:cTn id="6" dur="1" fill="hold">
                                          <p:stCondLst>
                                            <p:cond delay="0"/>
                                          </p:stCondLst>
                                        </p:cTn>
                                        <p:tgtEl>
                                          <p:spTgt spid="2"/>
                                        </p:tgtEl>
                                        <p:attrNameLst>
                                          <p:attrName>style.visibility</p:attrName>
                                        </p:attrNameLst>
                                      </p:cBhvr>
                                      <p:to>
                                        <p:strVal val="visible"/>
                                      </p:to>
                                    </p:set>
                                    <p:cmd type="call" cmd="playFrom(0.0)">
                                      <p:cBhvr>
                                        <p:cTn id="7" dur="1" fill="hold"/>
                                        <p:tgtEl>
                                          <p:spTgt spid="2"/>
                                        </p:tgtEl>
                                      </p:cBhvr>
                                    </p:cmd>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nodeType="clickEffect">
                                  <p:stCondLst>
                                    <p:cond delay="0"/>
                                  </p:stCondLst>
                                  <p:childTnLst>
                                    <p:set>
                                      <p:cBhvr>
                                        <p:cTn id="11" dur="1" fill="hold">
                                          <p:stCondLst>
                                            <p:cond delay="0"/>
                                          </p:stCondLst>
                                        </p:cTn>
                                        <p:tgtEl>
                                          <p:spTgt spid="8"/>
                                        </p:tgtEl>
                                        <p:attrNameLst>
                                          <p:attrName>style.visibility</p:attrName>
                                        </p:attrNameLst>
                                      </p:cBhvr>
                                      <p:to>
                                        <p:strVal val="visible"/>
                                      </p:to>
                                    </p:set>
                                    <p:anim calcmode="lin" valueType="num">
                                      <p:cBhvr>
                                        <p:cTn id="12" dur="1000" fill="hold"/>
                                        <p:tgtEl>
                                          <p:spTgt spid="8"/>
                                        </p:tgtEl>
                                        <p:attrNameLst>
                                          <p:attrName>ppt_w</p:attrName>
                                        </p:attrNameLst>
                                      </p:cBhvr>
                                      <p:tavLst>
                                        <p:tav tm="0">
                                          <p:val>
                                            <p:strVal val="#ppt_w+.3"/>
                                          </p:val>
                                        </p:tav>
                                        <p:tav tm="100000">
                                          <p:val>
                                            <p:strVal val="#ppt_w"/>
                                          </p:val>
                                        </p:tav>
                                      </p:tavLst>
                                    </p:anim>
                                    <p:anim calcmode="lin" valueType="num">
                                      <p:cBhvr>
                                        <p:cTn id="13" dur="1000" fill="hold"/>
                                        <p:tgtEl>
                                          <p:spTgt spid="8"/>
                                        </p:tgtEl>
                                        <p:attrNameLst>
                                          <p:attrName>ppt_h</p:attrName>
                                        </p:attrNameLst>
                                      </p:cBhvr>
                                      <p:tavLst>
                                        <p:tav tm="0">
                                          <p:val>
                                            <p:strVal val="#ppt_h"/>
                                          </p:val>
                                        </p:tav>
                                        <p:tav tm="100000">
                                          <p:val>
                                            <p:strVal val="#ppt_h"/>
                                          </p:val>
                                        </p:tav>
                                      </p:tavLst>
                                    </p:anim>
                                    <p:animEffect transition="in" filter="fade">
                                      <p:cBhvr>
                                        <p:cTn id="14" dur="1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animEffect transition="in" filter="fade">
                                      <p:cBhvr>
                                        <p:cTn id="19" dur="2000"/>
                                        <p:tgtEl>
                                          <p:spTgt spid="7"/>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circle(in)">
                                      <p:cBhvr>
                                        <p:cTn id="24" dur="20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circle(in)">
                                      <p:cBhvr>
                                        <p:cTn id="29" dur="2000"/>
                                        <p:tgtEl>
                                          <p:spTgt spid="5"/>
                                        </p:tgtEl>
                                      </p:cBhvr>
                                    </p:animEffect>
                                  </p:childTnLst>
                                </p:cTn>
                              </p:par>
                            </p:childTnLst>
                          </p:cTn>
                        </p:par>
                      </p:childTnLst>
                    </p:cTn>
                  </p:par>
                  <p:par>
                    <p:cTn id="30" fill="hold">
                      <p:stCondLst>
                        <p:cond delay="indefinite"/>
                      </p:stCondLst>
                      <p:childTnLst>
                        <p:par>
                          <p:cTn id="31" fill="hold">
                            <p:stCondLst>
                              <p:cond delay="0"/>
                            </p:stCondLst>
                            <p:childTnLst>
                              <p:par>
                                <p:cTn id="32" presetID="6" presetClass="entr" presetSubtype="16" fill="hold" nodeType="clickEffect">
                                  <p:stCondLst>
                                    <p:cond delay="0"/>
                                  </p:stCondLst>
                                  <p:childTnLst>
                                    <p:set>
                                      <p:cBhvr>
                                        <p:cTn id="33" dur="1" fill="hold">
                                          <p:stCondLst>
                                            <p:cond delay="0"/>
                                          </p:stCondLst>
                                        </p:cTn>
                                        <p:tgtEl>
                                          <p:spTgt spid="4"/>
                                        </p:tgtEl>
                                        <p:attrNameLst>
                                          <p:attrName>style.visibility</p:attrName>
                                        </p:attrNameLst>
                                      </p:cBhvr>
                                      <p:to>
                                        <p:strVal val="visible"/>
                                      </p:to>
                                    </p:set>
                                    <p:animEffect transition="in" filter="circle(in)">
                                      <p:cBhvr>
                                        <p:cTn id="34"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rc_mi" descr="http://www.qmraa.net/up/uploads/8d0f793460.jpg"/>
          <p:cNvPicPr/>
          <p:nvPr/>
        </p:nvPicPr>
        <p:blipFill>
          <a:blip r:embed="rId3"/>
          <a:srcRect/>
          <a:stretch>
            <a:fillRect/>
          </a:stretch>
        </p:blipFill>
        <p:spPr bwMode="auto">
          <a:xfrm>
            <a:off x="3286116" y="1071546"/>
            <a:ext cx="2786082" cy="48577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5" name="irc_mi" descr="http://img.alibaba.com/photo/112464570/User_Japanese_Offset_Printing_Machinery_and_Business_Form_Printing_Machine.jpg"/>
          <p:cNvPicPr/>
          <p:nvPr/>
        </p:nvPicPr>
        <p:blipFill>
          <a:blip r:embed="rId4"/>
          <a:srcRect/>
          <a:stretch>
            <a:fillRect/>
          </a:stretch>
        </p:blipFill>
        <p:spPr bwMode="auto">
          <a:xfrm>
            <a:off x="142844" y="1071546"/>
            <a:ext cx="2933700" cy="4857784"/>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6" name="Picture 6" descr="C:\Users\ben\Desktop\Nouveau dossier\نننننن_fichiers\images_026.jpg"/>
          <p:cNvPicPr>
            <a:picLocks noChangeAspect="1" noChangeArrowheads="1"/>
          </p:cNvPicPr>
          <p:nvPr/>
        </p:nvPicPr>
        <p:blipFill>
          <a:blip r:embed="rId5"/>
          <a:srcRect/>
          <a:stretch>
            <a:fillRect/>
          </a:stretch>
        </p:blipFill>
        <p:spPr bwMode="auto">
          <a:xfrm>
            <a:off x="6286512" y="1071546"/>
            <a:ext cx="2571768" cy="4786346"/>
          </a:xfrm>
          <a:prstGeom prst="ellipse">
            <a:avLst/>
          </a:prstGeom>
          <a:ln>
            <a:noFill/>
          </a:ln>
          <a:effectLst>
            <a:softEdge rad="112500"/>
          </a:effectLst>
        </p:spPr>
      </p:pic>
      <p:pic>
        <p:nvPicPr>
          <p:cNvPr id="8" name="Picture 15" descr="bluline"/>
          <p:cNvPicPr>
            <a:picLocks noChangeAspect="1" noChangeArrowheads="1"/>
          </p:cNvPicPr>
          <p:nvPr/>
        </p:nvPicPr>
        <p:blipFill>
          <a:blip r:embed="rId6"/>
          <a:srcRect/>
          <a:stretch>
            <a:fillRect/>
          </a:stretch>
        </p:blipFill>
        <p:spPr bwMode="auto">
          <a:xfrm>
            <a:off x="5143504" y="214290"/>
            <a:ext cx="3500462" cy="642942"/>
          </a:xfrm>
          <a:prstGeom prst="rect">
            <a:avLst/>
          </a:prstGeom>
          <a:gradFill rotWithShape="0">
            <a:gsLst>
              <a:gs pos="0">
                <a:schemeClr val="tx1"/>
              </a:gs>
              <a:gs pos="50000">
                <a:schemeClr val="bg1"/>
              </a:gs>
              <a:gs pos="100000">
                <a:schemeClr val="tx1"/>
              </a:gs>
            </a:gsLst>
            <a:lin ang="18900000" scaled="1"/>
          </a:gradFill>
        </p:spPr>
      </p:pic>
      <p:sp>
        <p:nvSpPr>
          <p:cNvPr id="7" name="Rectangle 6"/>
          <p:cNvSpPr/>
          <p:nvPr/>
        </p:nvSpPr>
        <p:spPr>
          <a:xfrm>
            <a:off x="5143504" y="285728"/>
            <a:ext cx="3429024" cy="523220"/>
          </a:xfrm>
          <a:prstGeom prst="rect">
            <a:avLst/>
          </a:prstGeom>
        </p:spPr>
        <p:txBody>
          <a:bodyPr wrap="square">
            <a:spAutoFit/>
          </a:bodyPr>
          <a:lstStyle/>
          <a:p>
            <a:pPr algn="r"/>
            <a:r>
              <a:rPr lang="ar-DZ" sz="2800" b="1" dirty="0">
                <a:solidFill>
                  <a:schemeClr val="bg1"/>
                </a:solidFill>
                <a:latin typeface="Sakkal Majalla" pitchFamily="2" charset="-78"/>
                <a:ea typeface="Times New Roman" pitchFamily="18" charset="0"/>
                <a:cs typeface="Sakkal Majalla" pitchFamily="2" charset="-78"/>
              </a:rPr>
              <a:t> </a:t>
            </a:r>
            <a:r>
              <a:rPr lang="ar-DZ" sz="2800" b="1" dirty="0">
                <a:solidFill>
                  <a:schemeClr val="bg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نماذج لطابعات الجيل الثالث</a:t>
            </a:r>
            <a:endParaRPr lang="fr-FR" sz="2800" dirty="0">
              <a:solidFill>
                <a:schemeClr val="bg1"/>
              </a:solidFill>
            </a:endParaRPr>
          </a:p>
        </p:txBody>
      </p:sp>
      <p:sp>
        <p:nvSpPr>
          <p:cNvPr id="9" name="Rectangle 1"/>
          <p:cNvSpPr>
            <a:spLocks noChangeArrowheads="1"/>
          </p:cNvSpPr>
          <p:nvPr/>
        </p:nvSpPr>
        <p:spPr bwMode="auto">
          <a:xfrm>
            <a:off x="0" y="6191928"/>
            <a:ext cx="9144000" cy="369332"/>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endParaRPr kumimoji="0" lang="en-US" b="1" i="0" u="none" strike="noStrike" cap="none" normalizeH="0" baseline="0" dirty="0">
              <a:ln>
                <a:noFill/>
              </a:ln>
              <a:solidFill>
                <a:schemeClr val="accent6">
                  <a:lumMod val="50000"/>
                </a:schemeClr>
              </a:solidFill>
              <a:latin typeface="Sakkal Majalla" pitchFamily="2" charset="-78"/>
              <a:cs typeface="Sakkal Majalla"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2278"/>
    </mc:Choice>
    <mc:Fallback xmlns="">
      <p:transition spd="slow" advTm="2227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3"/>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2000"/>
                                        <p:tgtEl>
                                          <p:spTgt spid="7"/>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animEffect transition="in" filter="circle(in)">
                                      <p:cBhvr>
                                        <p:cTn id="19" dur="2000"/>
                                        <p:tgtEl>
                                          <p:spTgt spid="6"/>
                                        </p:tgtEl>
                                      </p:cBhvr>
                                    </p:animEffect>
                                  </p:childTnLst>
                                </p:cTn>
                              </p:par>
                            </p:childTnLst>
                          </p:cTn>
                        </p:par>
                      </p:childTnLst>
                    </p:cTn>
                  </p:par>
                  <p:par>
                    <p:cTn id="20" fill="hold">
                      <p:stCondLst>
                        <p:cond delay="indefinite"/>
                      </p:stCondLst>
                      <p:childTnLst>
                        <p:par>
                          <p:cTn id="21" fill="hold">
                            <p:stCondLst>
                              <p:cond delay="0"/>
                            </p:stCondLst>
                            <p:childTnLst>
                              <p:par>
                                <p:cTn id="22" presetID="6" presetClass="entr" presetSubtype="16" fill="hold" nodeType="clickEffect">
                                  <p:stCondLst>
                                    <p:cond delay="0"/>
                                  </p:stCondLst>
                                  <p:childTnLst>
                                    <p:set>
                                      <p:cBhvr>
                                        <p:cTn id="23" dur="1" fill="hold">
                                          <p:stCondLst>
                                            <p:cond delay="0"/>
                                          </p:stCondLst>
                                        </p:cTn>
                                        <p:tgtEl>
                                          <p:spTgt spid="4"/>
                                        </p:tgtEl>
                                        <p:attrNameLst>
                                          <p:attrName>style.visibility</p:attrName>
                                        </p:attrNameLst>
                                      </p:cBhvr>
                                      <p:to>
                                        <p:strVal val="visible"/>
                                      </p:to>
                                    </p:set>
                                    <p:animEffect transition="in" filter="circle(in)">
                                      <p:cBhvr>
                                        <p:cTn id="24" dur="2000"/>
                                        <p:tgtEl>
                                          <p:spTgt spid="4"/>
                                        </p:tgtEl>
                                      </p:cBhvr>
                                    </p:animEffect>
                                  </p:childTnLst>
                                </p:cTn>
                              </p:par>
                            </p:childTnLst>
                          </p:cTn>
                        </p:par>
                      </p:childTnLst>
                    </p:cTn>
                  </p:par>
                  <p:par>
                    <p:cTn id="25" fill="hold">
                      <p:stCondLst>
                        <p:cond delay="indefinite"/>
                      </p:stCondLst>
                      <p:childTnLst>
                        <p:par>
                          <p:cTn id="26" fill="hold">
                            <p:stCondLst>
                              <p:cond delay="0"/>
                            </p:stCondLst>
                            <p:childTnLst>
                              <p:par>
                                <p:cTn id="27" presetID="6" presetClass="entr" presetSubtype="16" fill="hold" nodeType="clickEffect">
                                  <p:stCondLst>
                                    <p:cond delay="0"/>
                                  </p:stCondLst>
                                  <p:childTnLst>
                                    <p:set>
                                      <p:cBhvr>
                                        <p:cTn id="28" dur="1" fill="hold">
                                          <p:stCondLst>
                                            <p:cond delay="0"/>
                                          </p:stCondLst>
                                        </p:cTn>
                                        <p:tgtEl>
                                          <p:spTgt spid="5"/>
                                        </p:tgtEl>
                                        <p:attrNameLst>
                                          <p:attrName>style.visibility</p:attrName>
                                        </p:attrNameLst>
                                      </p:cBhvr>
                                      <p:to>
                                        <p:strVal val="visible"/>
                                      </p:to>
                                    </p:set>
                                    <p:animEffect transition="in" filter="circle(in)">
                                      <p:cBhvr>
                                        <p:cTn id="29"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avec flèche vers le bas 3"/>
          <p:cNvSpPr/>
          <p:nvPr/>
        </p:nvSpPr>
        <p:spPr>
          <a:xfrm>
            <a:off x="285720" y="214290"/>
            <a:ext cx="8643998" cy="1000132"/>
          </a:xfrm>
          <a:prstGeom prst="downArrowCallout">
            <a:avLst/>
          </a:prstGeom>
          <a:scene3d>
            <a:camera prst="orthographicFront"/>
            <a:lightRig rig="threePt" dir="t"/>
          </a:scene3d>
          <a:sp3d>
            <a:bevelT w="152400" h="50800" prst="softRound"/>
          </a:sp3d>
        </p:spPr>
        <p:style>
          <a:lnRef idx="3">
            <a:schemeClr val="lt1"/>
          </a:lnRef>
          <a:fillRef idx="1002">
            <a:schemeClr val="dk1"/>
          </a:fillRef>
          <a:effectRef idx="1">
            <a:schemeClr val="accent3"/>
          </a:effectRef>
          <a:fontRef idx="minor">
            <a:schemeClr val="lt1"/>
          </a:fontRef>
        </p:style>
        <p:txBody>
          <a:bodyPr rtlCol="0" anchor="ctr"/>
          <a:lstStyle/>
          <a:p>
            <a:pPr algn="ctr" rtl="1"/>
            <a:r>
              <a:rPr lang="ar-DZ" sz="32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3-</a:t>
            </a:r>
            <a:r>
              <a:rPr lang="ar-SA" sz="32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أنواع آلات الطباعة </a:t>
            </a:r>
            <a:endParaRPr lang="fr-FR" sz="3200"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1506" name="Rectangle 2"/>
          <p:cNvSpPr>
            <a:spLocks noChangeArrowheads="1"/>
          </p:cNvSpPr>
          <p:nvPr/>
        </p:nvSpPr>
        <p:spPr bwMode="auto">
          <a:xfrm>
            <a:off x="0" y="1214422"/>
            <a:ext cx="9144000" cy="83099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على الرغم من اختلاف آلات الطباعة من حيث أنواعها وأشكالها وأحجامها،إلا أنها في النهاية تنتمي إلى أحد الأنواع الثلاثة الآتية</a:t>
            </a:r>
            <a:r>
              <a:rPr kumimoji="0" lang="fr-FR" sz="24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endParaRPr kumimoji="0" lang="fr-FR" sz="2800" b="1" i="0" u="none" strike="noStrike" cap="none" normalizeH="0" baseline="0" dirty="0">
              <a:ln>
                <a:noFill/>
              </a:ln>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1507" name="Rectangle 3"/>
          <p:cNvSpPr>
            <a:spLocks noChangeArrowheads="1"/>
          </p:cNvSpPr>
          <p:nvPr/>
        </p:nvSpPr>
        <p:spPr bwMode="auto">
          <a:xfrm>
            <a:off x="3714744" y="2000240"/>
            <a:ext cx="4643406" cy="584775"/>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1</a:t>
            </a:r>
            <a:r>
              <a:rPr kumimoji="0" lang="ar-DZ" sz="32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t>
            </a:r>
            <a:r>
              <a:rPr kumimoji="0" lang="ar-SA" sz="2400" b="1" i="0" u="none" strike="noStrike" cap="none" normalizeH="0" baseline="0" dirty="0">
                <a:ln>
                  <a:noFill/>
                </a:ln>
                <a:solidFill>
                  <a:srgbClr val="0070C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آلة الطباعة المسطحة</a:t>
            </a:r>
            <a:r>
              <a:rPr kumimoji="0" lang="fr-FR"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7030A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(FLAT BED PRESS )     </a:t>
            </a:r>
            <a:endParaRPr kumimoji="0" lang="fr-FR" sz="2800" b="1" i="0" u="none" strike="noStrike" cap="none" normalizeH="0" baseline="0" dirty="0">
              <a:ln>
                <a:noFill/>
              </a:ln>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7"/>
          <p:cNvSpPr/>
          <p:nvPr/>
        </p:nvSpPr>
        <p:spPr>
          <a:xfrm>
            <a:off x="3714744" y="2714620"/>
            <a:ext cx="4643438" cy="461665"/>
          </a:xfrm>
          <a:prstGeom prst="rect">
            <a:avLst/>
          </a:prstGeom>
          <a:solidFill>
            <a:srgbClr val="FFFF00"/>
          </a:solidFill>
        </p:spPr>
        <p:txBody>
          <a:bodyPr wrap="square">
            <a:spAutoFit/>
          </a:bodyPr>
          <a:lstStyle/>
          <a:p>
            <a:pPr algn="r"/>
            <a:r>
              <a:rPr lang="fr-FR" sz="2400" b="1" dirty="0">
                <a:effectLst>
                  <a:outerShdw blurRad="38100" dist="38100" dir="2700000" algn="tl">
                    <a:srgbClr val="000000">
                      <a:alpha val="43137"/>
                    </a:srgbClr>
                  </a:outerShdw>
                </a:effectLst>
                <a:latin typeface="Sakkal Majalla" pitchFamily="2" charset="-78"/>
                <a:cs typeface="Sakkal Majalla" pitchFamily="2" charset="-78"/>
              </a:rPr>
              <a:t>   (</a:t>
            </a:r>
            <a:r>
              <a:rPr lang="fr-FR" sz="2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CYLINDER PRESS</a:t>
            </a:r>
            <a:r>
              <a:rPr lang="fr-FR" sz="2400" b="1" dirty="0">
                <a:effectLst>
                  <a:outerShdw blurRad="38100" dist="38100" dir="2700000" algn="tl">
                    <a:srgbClr val="000000">
                      <a:alpha val="43137"/>
                    </a:srgbClr>
                  </a:outerShdw>
                </a:effectLst>
                <a:latin typeface="Sakkal Majalla" pitchFamily="2" charset="-78"/>
                <a:cs typeface="Sakkal Majalla" pitchFamily="2" charset="-78"/>
              </a:rPr>
              <a:t>)</a:t>
            </a:r>
            <a:r>
              <a:rPr lang="ar-DZ" sz="2400" b="1" dirty="0">
                <a:effectLst>
                  <a:outerShdw blurRad="38100" dist="38100" dir="2700000" algn="tl">
                    <a:srgbClr val="000000">
                      <a:alpha val="43137"/>
                    </a:srgbClr>
                  </a:outerShdw>
                </a:effectLst>
                <a:latin typeface="Sakkal Majalla" pitchFamily="2" charset="-78"/>
                <a:cs typeface="Sakkal Majalla" pitchFamily="2" charset="-78"/>
              </a:rPr>
              <a:t> </a:t>
            </a:r>
            <a:r>
              <a:rPr lang="ar-SA" sz="2400" b="1" dirty="0">
                <a:solidFill>
                  <a:srgbClr val="0070C0"/>
                </a:solidFill>
                <a:effectLst>
                  <a:outerShdw blurRad="38100" dist="38100" dir="2700000" algn="tl">
                    <a:srgbClr val="000000">
                      <a:alpha val="43137"/>
                    </a:srgbClr>
                  </a:outerShdw>
                </a:effectLst>
                <a:latin typeface="Sakkal Majalla" pitchFamily="2" charset="-78"/>
                <a:cs typeface="Sakkal Majalla" pitchFamily="2" charset="-78"/>
              </a:rPr>
              <a:t>آلة الطباعة الأسطوانية</a:t>
            </a:r>
            <a:r>
              <a:rPr lang="fr-FR" sz="2400" b="1" dirty="0">
                <a:effectLst>
                  <a:outerShdw blurRad="38100" dist="38100" dir="2700000" algn="tl">
                    <a:srgbClr val="000000">
                      <a:alpha val="43137"/>
                    </a:srgbClr>
                  </a:outerShdw>
                </a:effectLst>
                <a:latin typeface="Sakkal Majalla" pitchFamily="2" charset="-78"/>
                <a:cs typeface="Sakkal Majalla" pitchFamily="2" charset="-78"/>
              </a:rPr>
              <a:t> </a:t>
            </a:r>
            <a:r>
              <a:rPr lang="ar-DZ" sz="2400" b="1" dirty="0">
                <a:effectLst>
                  <a:outerShdw blurRad="38100" dist="38100" dir="2700000" algn="tl">
                    <a:srgbClr val="000000">
                      <a:alpha val="43137"/>
                    </a:srgbClr>
                  </a:outerShdw>
                </a:effectLst>
                <a:latin typeface="Sakkal Majalla" pitchFamily="2" charset="-78"/>
                <a:cs typeface="Sakkal Majalla" pitchFamily="2" charset="-78"/>
              </a:rPr>
              <a:t>2-</a:t>
            </a:r>
            <a:endParaRPr lang="fr-FR" sz="2400" b="1" dirty="0">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9" name="Rectangle 8"/>
          <p:cNvSpPr/>
          <p:nvPr/>
        </p:nvSpPr>
        <p:spPr>
          <a:xfrm>
            <a:off x="3714744" y="3286124"/>
            <a:ext cx="4681349" cy="461665"/>
          </a:xfrm>
          <a:prstGeom prst="rect">
            <a:avLst/>
          </a:prstGeom>
          <a:solidFill>
            <a:srgbClr val="FFFF00"/>
          </a:solidFill>
        </p:spPr>
        <p:txBody>
          <a:bodyPr wrap="square">
            <a:spAutoFit/>
          </a:bodyPr>
          <a:lstStyle/>
          <a:p>
            <a:pPr algn="r"/>
            <a:r>
              <a:rPr lang="fr-FR" sz="2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(ROTARY PRESS)</a:t>
            </a:r>
            <a:r>
              <a:rPr lang="ar-DZ" sz="2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a:t>
            </a:r>
            <a:r>
              <a:rPr lang="fr-FR" sz="24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a:t>
            </a:r>
            <a:r>
              <a:rPr lang="fr-FR" sz="2400" b="1" dirty="0">
                <a:effectLst>
                  <a:outerShdw blurRad="38100" dist="38100" dir="2700000" algn="tl">
                    <a:srgbClr val="000000">
                      <a:alpha val="43137"/>
                    </a:srgbClr>
                  </a:outerShdw>
                </a:effectLst>
                <a:latin typeface="Sakkal Majalla" pitchFamily="2" charset="-78"/>
                <a:cs typeface="Sakkal Majalla" pitchFamily="2" charset="-78"/>
              </a:rPr>
              <a:t>  </a:t>
            </a:r>
            <a:r>
              <a:rPr lang="ar-SA" sz="2400" b="1" dirty="0">
                <a:solidFill>
                  <a:srgbClr val="0070C0"/>
                </a:solidFill>
                <a:effectLst>
                  <a:outerShdw blurRad="38100" dist="38100" dir="2700000" algn="tl">
                    <a:srgbClr val="000000">
                      <a:alpha val="43137"/>
                    </a:srgbClr>
                  </a:outerShdw>
                </a:effectLst>
                <a:latin typeface="Sakkal Majalla" pitchFamily="2" charset="-78"/>
                <a:cs typeface="Sakkal Majalla" pitchFamily="2" charset="-78"/>
              </a:rPr>
              <a:t>آلة الطباعة الدوارة</a:t>
            </a:r>
            <a:r>
              <a:rPr lang="fr-FR" sz="2400" b="1" dirty="0">
                <a:solidFill>
                  <a:srgbClr val="0070C0"/>
                </a:solidFill>
                <a:effectLst>
                  <a:outerShdw blurRad="38100" dist="38100" dir="2700000" algn="tl">
                    <a:srgbClr val="000000">
                      <a:alpha val="43137"/>
                    </a:srgbClr>
                  </a:outerShdw>
                </a:effectLst>
                <a:latin typeface="Sakkal Majalla" pitchFamily="2" charset="-78"/>
                <a:cs typeface="Sakkal Majalla" pitchFamily="2" charset="-78"/>
              </a:rPr>
              <a:t> </a:t>
            </a:r>
            <a:r>
              <a:rPr lang="ar-DZ" sz="2400" b="1" dirty="0">
                <a:effectLst>
                  <a:outerShdw blurRad="38100" dist="38100" dir="2700000" algn="tl">
                    <a:srgbClr val="000000">
                      <a:alpha val="43137"/>
                    </a:srgbClr>
                  </a:outerShdw>
                </a:effectLst>
                <a:latin typeface="Sakkal Majalla" pitchFamily="2" charset="-78"/>
                <a:cs typeface="Sakkal Majalla" pitchFamily="2" charset="-78"/>
              </a:rPr>
              <a:t>3-</a:t>
            </a:r>
            <a:r>
              <a:rPr lang="fr-FR" sz="2400" b="1" dirty="0">
                <a:effectLst>
                  <a:outerShdw blurRad="38100" dist="38100" dir="2700000" algn="tl">
                    <a:srgbClr val="000000">
                      <a:alpha val="43137"/>
                    </a:srgbClr>
                  </a:outerShdw>
                </a:effectLst>
                <a:latin typeface="Sakkal Majalla" pitchFamily="2" charset="-78"/>
                <a:cs typeface="Sakkal Majalla" pitchFamily="2" charset="-78"/>
              </a:rPr>
              <a:t>  </a:t>
            </a:r>
          </a:p>
        </p:txBody>
      </p:sp>
      <p:sp>
        <p:nvSpPr>
          <p:cNvPr id="21508" name="Rectangle 4"/>
          <p:cNvSpPr>
            <a:spLocks noChangeArrowheads="1"/>
          </p:cNvSpPr>
          <p:nvPr/>
        </p:nvSpPr>
        <p:spPr bwMode="auto">
          <a:xfrm>
            <a:off x="142844" y="3929066"/>
            <a:ext cx="8858312" cy="584775"/>
          </a:xfrm>
          <a:prstGeom prst="rect">
            <a:avLst/>
          </a:prstGeom>
          <a:ln>
            <a:headEnd/>
            <a:tailEnd/>
          </a:ln>
        </p:spPr>
        <p:style>
          <a:lnRef idx="1">
            <a:schemeClr val="accent3"/>
          </a:lnRef>
          <a:fillRef idx="1002">
            <a:schemeClr val="dk1"/>
          </a:fillRef>
          <a:effectRef idx="2">
            <a:schemeClr val="accent3"/>
          </a:effectRef>
          <a:fontRef idx="minor">
            <a:schemeClr val="lt1"/>
          </a:fontRef>
        </p:style>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bmk="_Toc60483161">
                <a:ln>
                  <a:noFill/>
                </a:ln>
                <a:solidFill>
                  <a:schemeClr val="bg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تقنيات الطباعة</a:t>
            </a:r>
            <a:endParaRPr kumimoji="0" lang="ar-SA" sz="3200" b="0" i="0" u="none" strike="noStrike" cap="none" normalizeH="0" baseline="0" dirty="0">
              <a:ln>
                <a:noFill/>
              </a:ln>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1509" name="Rectangle 5"/>
          <p:cNvSpPr>
            <a:spLocks noChangeArrowheads="1"/>
          </p:cNvSpPr>
          <p:nvPr/>
        </p:nvSpPr>
        <p:spPr bwMode="auto">
          <a:xfrm>
            <a:off x="0" y="4572008"/>
            <a:ext cx="9001092" cy="175432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a:buFont typeface="Wingdings" pitchFamily="2" charset="2"/>
              <a:buChar char="v"/>
            </a:pPr>
            <a:r>
              <a:rPr kumimoji="0" lang="ar-DZ" sz="2400" b="1" i="0" u="none" strike="noStrike" cap="none" normalizeH="0" baseline="0" dirty="0">
                <a:ln>
                  <a:noFill/>
                </a:ln>
                <a:solidFill>
                  <a:srgbClr val="C00000"/>
                </a:solidFill>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تعدد أنواع الطابعات بسبب تتعدد التقنيات المستخدمة فيها وفي هذا البحث سنتكلم عن التقنيات المستخدمة في</a:t>
            </a:r>
            <a:r>
              <a:rPr kumimoji="0" lang="ar-DZ" sz="2400" b="1" i="0" u="none" strike="noStrike" cap="none" normalizeH="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الطابعات الأكثر انتشارا وهي:</a:t>
            </a:r>
            <a:r>
              <a:rPr kumimoji="0" lang="ar-DZ" sz="2400" b="1" i="0" u="none" strike="noStrike" cap="none" normalizeH="0" baseline="0" dirty="0">
                <a:ln>
                  <a:noFill/>
                </a:ln>
                <a:solidFill>
                  <a:srgbClr val="C00000"/>
                </a:solidFill>
                <a:effectLst/>
                <a:latin typeface="Sakkal Majalla" pitchFamily="2" charset="-78"/>
                <a:ea typeface="Times New Roman" pitchFamily="18" charset="0"/>
                <a:cs typeface="Sakkal Majalla" pitchFamily="2" charset="-78"/>
              </a:rPr>
              <a:t>   </a:t>
            </a:r>
            <a:r>
              <a:rPr lang="ar-SA" sz="2800" b="1" dirty="0">
                <a:latin typeface="Sakkal Majalla" pitchFamily="2" charset="-78"/>
                <a:cs typeface="Sakkal Majalla" pitchFamily="2" charset="-78"/>
              </a:rPr>
              <a:t> </a:t>
            </a:r>
            <a:r>
              <a:rPr lang="ar-SA" sz="2800" b="1" dirty="0">
                <a:effectLst>
                  <a:outerShdw blurRad="38100" dist="38100" dir="2700000" algn="tl">
                    <a:srgbClr val="000000">
                      <a:alpha val="43137"/>
                    </a:srgbClr>
                  </a:outerShdw>
                </a:effectLst>
                <a:latin typeface="Sakkal Majalla" pitchFamily="2" charset="-78"/>
                <a:cs typeface="Sakkal Majalla" pitchFamily="2" charset="-78"/>
              </a:rPr>
              <a:t>الطابعات النقطية</a:t>
            </a:r>
            <a:r>
              <a:rPr lang="fr-FR" sz="28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a:t>
            </a:r>
            <a:r>
              <a:rPr lang="en-US"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DOT MATRIX</a:t>
            </a:r>
            <a:r>
              <a:rPr lang="ar-SA"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a:t>
            </a:r>
            <a:r>
              <a:rPr lang="ar-DZ"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a:t>
            </a:r>
          </a:p>
          <a:p>
            <a:pPr lvl="0" algn="r" rtl="1"/>
            <a:r>
              <a:rPr lang="ar-DZ"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a:t>
            </a:r>
            <a:r>
              <a:rPr lang="fr-FR" sz="28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effectLst>
                  <a:outerShdw blurRad="38100" dist="38100" dir="2700000" algn="tl">
                    <a:srgbClr val="000000">
                      <a:alpha val="43137"/>
                    </a:srgbClr>
                  </a:outerShdw>
                </a:effectLst>
                <a:latin typeface="Sakkal Majalla" pitchFamily="2" charset="-78"/>
                <a:cs typeface="Sakkal Majalla" pitchFamily="2" charset="-78"/>
              </a:rPr>
              <a:t>الطابعات النفاثة </a:t>
            </a:r>
            <a:r>
              <a:rPr lang="fr-FR" sz="28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a:t>
            </a:r>
            <a:r>
              <a:rPr lang="en-US"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LNK JET</a:t>
            </a:r>
            <a:r>
              <a:rPr lang="ar-SA"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a:t>
            </a:r>
            <a:endParaRPr lang="ar-DZ"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a:p>
            <a:pPr lvl="0" algn="r" rtl="1"/>
            <a:r>
              <a:rPr lang="ar-DZ"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effectLst>
                  <a:outerShdw blurRad="38100" dist="38100" dir="2700000" algn="tl">
                    <a:srgbClr val="000000">
                      <a:alpha val="43137"/>
                    </a:srgbClr>
                  </a:outerShdw>
                </a:effectLst>
                <a:latin typeface="Sakkal Majalla" pitchFamily="2" charset="-78"/>
                <a:cs typeface="Sakkal Majalla" pitchFamily="2" charset="-78"/>
              </a:rPr>
              <a:t>الطابعات الليزرية </a:t>
            </a:r>
            <a:r>
              <a:rPr lang="ar-SA"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a:t>
            </a:r>
            <a:r>
              <a:rPr lang="en-US"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LASER</a:t>
            </a:r>
            <a:r>
              <a:rPr lang="ar-SA" sz="2800" b="1"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rPr>
              <a:t>)</a:t>
            </a:r>
            <a:endParaRPr lang="fr-FR" sz="2800" dirty="0">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0" name="Rectangle 1"/>
          <p:cNvSpPr>
            <a:spLocks noChangeArrowheads="1"/>
          </p:cNvSpPr>
          <p:nvPr/>
        </p:nvSpPr>
        <p:spPr bwMode="auto">
          <a:xfrm>
            <a:off x="0" y="6191928"/>
            <a:ext cx="9144000" cy="52322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kumimoji="0" lang="ar-DZ" sz="2800" b="0" i="0" u="none" strike="noStrike" cap="none" normalizeH="0" baseline="0" dirty="0">
                <a:ln>
                  <a:noFill/>
                </a:ln>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(1)</a:t>
            </a:r>
            <a:r>
              <a:rPr lang="ar-DZ" sz="2800" b="1" dirty="0">
                <a:solidFill>
                  <a:srgbClr val="FFFF00"/>
                </a:solidFill>
                <a:latin typeface="Verdana" pitchFamily="34" charset="0"/>
                <a:cs typeface="Simplified Arabic" pitchFamily="18" charset="-78"/>
              </a:rPr>
              <a:t> </a:t>
            </a:r>
            <a:r>
              <a:rPr lang="ar-DZ" sz="2000" b="1" dirty="0">
                <a:solidFill>
                  <a:srgbClr val="FFFF00"/>
                </a:solidFill>
                <a:latin typeface="Verdana" pitchFamily="34" charset="0"/>
                <a:cs typeface="Simplified Arabic" pitchFamily="18" charset="-78"/>
              </a:rPr>
              <a:t>عمر، مهملات.الموقع السابق.</a:t>
            </a:r>
            <a:endParaRPr kumimoji="0" lang="en-US" sz="2800" b="0" i="0" u="none" strike="noStrike" cap="none" normalizeH="0" baseline="0" dirty="0">
              <a:ln>
                <a:noFill/>
              </a:ln>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3949"/>
    </mc:Choice>
    <mc:Fallback xmlns="">
      <p:transition spd="slow" advTm="12394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21506"/>
                                        </p:tgtEl>
                                        <p:attrNameLst>
                                          <p:attrName>style.visibility</p:attrName>
                                        </p:attrNameLst>
                                      </p:cBhvr>
                                      <p:to>
                                        <p:strVal val="visible"/>
                                      </p:to>
                                    </p:set>
                                    <p:anim calcmode="lin" valueType="num">
                                      <p:cBhvr>
                                        <p:cTn id="14" dur="1000" fill="hold"/>
                                        <p:tgtEl>
                                          <p:spTgt spid="21506"/>
                                        </p:tgtEl>
                                        <p:attrNameLst>
                                          <p:attrName>ppt_w</p:attrName>
                                        </p:attrNameLst>
                                      </p:cBhvr>
                                      <p:tavLst>
                                        <p:tav tm="0">
                                          <p:val>
                                            <p:strVal val="#ppt_w+.3"/>
                                          </p:val>
                                        </p:tav>
                                        <p:tav tm="100000">
                                          <p:val>
                                            <p:strVal val="#ppt_w"/>
                                          </p:val>
                                        </p:tav>
                                      </p:tavLst>
                                    </p:anim>
                                    <p:anim calcmode="lin" valueType="num">
                                      <p:cBhvr>
                                        <p:cTn id="15" dur="1000" fill="hold"/>
                                        <p:tgtEl>
                                          <p:spTgt spid="21506"/>
                                        </p:tgtEl>
                                        <p:attrNameLst>
                                          <p:attrName>ppt_h</p:attrName>
                                        </p:attrNameLst>
                                      </p:cBhvr>
                                      <p:tavLst>
                                        <p:tav tm="0">
                                          <p:val>
                                            <p:strVal val="#ppt_h"/>
                                          </p:val>
                                        </p:tav>
                                        <p:tav tm="100000">
                                          <p:val>
                                            <p:strVal val="#ppt_h"/>
                                          </p:val>
                                        </p:tav>
                                      </p:tavLst>
                                    </p:anim>
                                    <p:animEffect transition="in" filter="fade">
                                      <p:cBhvr>
                                        <p:cTn id="16" dur="1000"/>
                                        <p:tgtEl>
                                          <p:spTgt spid="21506"/>
                                        </p:tgtEl>
                                      </p:cBhvr>
                                    </p:animEffect>
                                  </p:childTnLst>
                                </p:cTn>
                              </p:par>
                            </p:childTnLst>
                          </p:cTn>
                        </p:par>
                      </p:childTnLst>
                    </p:cTn>
                  </p:par>
                  <p:par>
                    <p:cTn id="17" fill="hold">
                      <p:stCondLst>
                        <p:cond delay="indefinite"/>
                      </p:stCondLst>
                      <p:childTnLst>
                        <p:par>
                          <p:cTn id="18" fill="hold">
                            <p:stCondLst>
                              <p:cond delay="0"/>
                            </p:stCondLst>
                            <p:childTnLst>
                              <p:par>
                                <p:cTn id="19" presetID="17" presetClass="entr" presetSubtype="10" fill="hold" grpId="0" nodeType="clickEffect">
                                  <p:stCondLst>
                                    <p:cond delay="0"/>
                                  </p:stCondLst>
                                  <p:childTnLst>
                                    <p:set>
                                      <p:cBhvr>
                                        <p:cTn id="20" dur="1" fill="hold">
                                          <p:stCondLst>
                                            <p:cond delay="0"/>
                                          </p:stCondLst>
                                        </p:cTn>
                                        <p:tgtEl>
                                          <p:spTgt spid="21507"/>
                                        </p:tgtEl>
                                        <p:attrNameLst>
                                          <p:attrName>style.visibility</p:attrName>
                                        </p:attrNameLst>
                                      </p:cBhvr>
                                      <p:to>
                                        <p:strVal val="visible"/>
                                      </p:to>
                                    </p:set>
                                    <p:anim calcmode="lin" valueType="num">
                                      <p:cBhvr>
                                        <p:cTn id="21" dur="500" fill="hold"/>
                                        <p:tgtEl>
                                          <p:spTgt spid="21507"/>
                                        </p:tgtEl>
                                        <p:attrNameLst>
                                          <p:attrName>ppt_w</p:attrName>
                                        </p:attrNameLst>
                                      </p:cBhvr>
                                      <p:tavLst>
                                        <p:tav tm="0">
                                          <p:val>
                                            <p:fltVal val="0"/>
                                          </p:val>
                                        </p:tav>
                                        <p:tav tm="100000">
                                          <p:val>
                                            <p:strVal val="#ppt_w"/>
                                          </p:val>
                                        </p:tav>
                                      </p:tavLst>
                                    </p:anim>
                                    <p:anim calcmode="lin" valueType="num">
                                      <p:cBhvr>
                                        <p:cTn id="22" dur="500" fill="hold"/>
                                        <p:tgtEl>
                                          <p:spTgt spid="21507"/>
                                        </p:tgtEl>
                                        <p:attrNameLst>
                                          <p:attrName>ppt_h</p:attrName>
                                        </p:attrNameLst>
                                      </p:cBhvr>
                                      <p:tavLst>
                                        <p:tav tm="0">
                                          <p:val>
                                            <p:strVal val="#ppt_h"/>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17"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 calcmode="lin" valueType="num">
                                      <p:cBhvr>
                                        <p:cTn id="27" dur="500" fill="hold"/>
                                        <p:tgtEl>
                                          <p:spTgt spid="8"/>
                                        </p:tgtEl>
                                        <p:attrNameLst>
                                          <p:attrName>ppt_w</p:attrName>
                                        </p:attrNameLst>
                                      </p:cBhvr>
                                      <p:tavLst>
                                        <p:tav tm="0">
                                          <p:val>
                                            <p:fltVal val="0"/>
                                          </p:val>
                                        </p:tav>
                                        <p:tav tm="100000">
                                          <p:val>
                                            <p:strVal val="#ppt_w"/>
                                          </p:val>
                                        </p:tav>
                                      </p:tavLst>
                                    </p:anim>
                                    <p:anim calcmode="lin" valueType="num">
                                      <p:cBhvr>
                                        <p:cTn id="28"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9" fill="hold">
                      <p:stCondLst>
                        <p:cond delay="indefinite"/>
                      </p:stCondLst>
                      <p:childTnLst>
                        <p:par>
                          <p:cTn id="30" fill="hold">
                            <p:stCondLst>
                              <p:cond delay="0"/>
                            </p:stCondLst>
                            <p:childTnLst>
                              <p:par>
                                <p:cTn id="31" presetID="17" presetClass="entr" presetSubtype="10" fill="hold" grpId="0" nodeType="clickEffect">
                                  <p:stCondLst>
                                    <p:cond delay="0"/>
                                  </p:stCondLst>
                                  <p:childTnLst>
                                    <p:set>
                                      <p:cBhvr>
                                        <p:cTn id="32" dur="1" fill="hold">
                                          <p:stCondLst>
                                            <p:cond delay="0"/>
                                          </p:stCondLst>
                                        </p:cTn>
                                        <p:tgtEl>
                                          <p:spTgt spid="9"/>
                                        </p:tgtEl>
                                        <p:attrNameLst>
                                          <p:attrName>style.visibility</p:attrName>
                                        </p:attrNameLst>
                                      </p:cBhvr>
                                      <p:to>
                                        <p:strVal val="visible"/>
                                      </p:to>
                                    </p:set>
                                    <p:anim calcmode="lin" valueType="num">
                                      <p:cBhvr>
                                        <p:cTn id="33" dur="500" fill="hold"/>
                                        <p:tgtEl>
                                          <p:spTgt spid="9"/>
                                        </p:tgtEl>
                                        <p:attrNameLst>
                                          <p:attrName>ppt_w</p:attrName>
                                        </p:attrNameLst>
                                      </p:cBhvr>
                                      <p:tavLst>
                                        <p:tav tm="0">
                                          <p:val>
                                            <p:fltVal val="0"/>
                                          </p:val>
                                        </p:tav>
                                        <p:tav tm="100000">
                                          <p:val>
                                            <p:strVal val="#ppt_w"/>
                                          </p:val>
                                        </p:tav>
                                      </p:tavLst>
                                    </p:anim>
                                    <p:anim calcmode="lin" valueType="num">
                                      <p:cBhvr>
                                        <p:cTn id="34" dur="500" fill="hold"/>
                                        <p:tgtEl>
                                          <p:spTgt spid="9"/>
                                        </p:tgtEl>
                                        <p:attrNameLst>
                                          <p:attrName>ppt_h</p:attrName>
                                        </p:attrNameLst>
                                      </p:cBhvr>
                                      <p:tavLst>
                                        <p:tav tm="0">
                                          <p:val>
                                            <p:strVal val="#ppt_h"/>
                                          </p:val>
                                        </p:tav>
                                        <p:tav tm="100000">
                                          <p:val>
                                            <p:strVal val="#ppt_h"/>
                                          </p:val>
                                        </p:tav>
                                      </p:tavLst>
                                    </p:anim>
                                  </p:childTnLst>
                                </p:cTn>
                              </p:par>
                            </p:childTnLst>
                          </p:cTn>
                        </p:par>
                      </p:childTnLst>
                    </p:cTn>
                  </p:par>
                  <p:par>
                    <p:cTn id="35" fill="hold">
                      <p:stCondLst>
                        <p:cond delay="indefinite"/>
                      </p:stCondLst>
                      <p:childTnLst>
                        <p:par>
                          <p:cTn id="36" fill="hold">
                            <p:stCondLst>
                              <p:cond delay="0"/>
                            </p:stCondLst>
                            <p:childTnLst>
                              <p:par>
                                <p:cTn id="37" presetID="17" presetClass="entr" presetSubtype="10" fill="hold" grpId="0" nodeType="clickEffect">
                                  <p:stCondLst>
                                    <p:cond delay="0"/>
                                  </p:stCondLst>
                                  <p:childTnLst>
                                    <p:set>
                                      <p:cBhvr>
                                        <p:cTn id="38" dur="1" fill="hold">
                                          <p:stCondLst>
                                            <p:cond delay="0"/>
                                          </p:stCondLst>
                                        </p:cTn>
                                        <p:tgtEl>
                                          <p:spTgt spid="21508"/>
                                        </p:tgtEl>
                                        <p:attrNameLst>
                                          <p:attrName>style.visibility</p:attrName>
                                        </p:attrNameLst>
                                      </p:cBhvr>
                                      <p:to>
                                        <p:strVal val="visible"/>
                                      </p:to>
                                    </p:set>
                                    <p:anim calcmode="lin" valueType="num">
                                      <p:cBhvr>
                                        <p:cTn id="39" dur="500" fill="hold"/>
                                        <p:tgtEl>
                                          <p:spTgt spid="21508"/>
                                        </p:tgtEl>
                                        <p:attrNameLst>
                                          <p:attrName>ppt_w</p:attrName>
                                        </p:attrNameLst>
                                      </p:cBhvr>
                                      <p:tavLst>
                                        <p:tav tm="0">
                                          <p:val>
                                            <p:fltVal val="0"/>
                                          </p:val>
                                        </p:tav>
                                        <p:tav tm="100000">
                                          <p:val>
                                            <p:strVal val="#ppt_w"/>
                                          </p:val>
                                        </p:tav>
                                      </p:tavLst>
                                    </p:anim>
                                    <p:anim calcmode="lin" valueType="num">
                                      <p:cBhvr>
                                        <p:cTn id="40" dur="500" fill="hold"/>
                                        <p:tgtEl>
                                          <p:spTgt spid="21508"/>
                                        </p:tgtEl>
                                        <p:attrNameLst>
                                          <p:attrName>ppt_h</p:attrName>
                                        </p:attrNameLst>
                                      </p:cBhvr>
                                      <p:tavLst>
                                        <p:tav tm="0">
                                          <p:val>
                                            <p:strVal val="#ppt_h"/>
                                          </p:val>
                                        </p:tav>
                                        <p:tav tm="100000">
                                          <p:val>
                                            <p:strVal val="#ppt_h"/>
                                          </p:val>
                                        </p:tav>
                                      </p:tavLst>
                                    </p:anim>
                                  </p:childTnLst>
                                </p:cTn>
                              </p:par>
                            </p:childTnLst>
                          </p:cTn>
                        </p:par>
                      </p:childTnLst>
                    </p:cTn>
                  </p:par>
                  <p:par>
                    <p:cTn id="41" fill="hold">
                      <p:stCondLst>
                        <p:cond delay="indefinite"/>
                      </p:stCondLst>
                      <p:childTnLst>
                        <p:par>
                          <p:cTn id="42" fill="hold">
                            <p:stCondLst>
                              <p:cond delay="0"/>
                            </p:stCondLst>
                            <p:childTnLst>
                              <p:par>
                                <p:cTn id="43" presetID="50" presetClass="entr" presetSubtype="0" decel="100000" fill="hold" grpId="0" nodeType="clickEffect">
                                  <p:stCondLst>
                                    <p:cond delay="0"/>
                                  </p:stCondLst>
                                  <p:childTnLst>
                                    <p:set>
                                      <p:cBhvr>
                                        <p:cTn id="44" dur="1" fill="hold">
                                          <p:stCondLst>
                                            <p:cond delay="0"/>
                                          </p:stCondLst>
                                        </p:cTn>
                                        <p:tgtEl>
                                          <p:spTgt spid="21509"/>
                                        </p:tgtEl>
                                        <p:attrNameLst>
                                          <p:attrName>style.visibility</p:attrName>
                                        </p:attrNameLst>
                                      </p:cBhvr>
                                      <p:to>
                                        <p:strVal val="visible"/>
                                      </p:to>
                                    </p:set>
                                    <p:anim calcmode="lin" valueType="num">
                                      <p:cBhvr>
                                        <p:cTn id="45" dur="1000" fill="hold"/>
                                        <p:tgtEl>
                                          <p:spTgt spid="21509"/>
                                        </p:tgtEl>
                                        <p:attrNameLst>
                                          <p:attrName>ppt_w</p:attrName>
                                        </p:attrNameLst>
                                      </p:cBhvr>
                                      <p:tavLst>
                                        <p:tav tm="0">
                                          <p:val>
                                            <p:strVal val="#ppt_w+.3"/>
                                          </p:val>
                                        </p:tav>
                                        <p:tav tm="100000">
                                          <p:val>
                                            <p:strVal val="#ppt_w"/>
                                          </p:val>
                                        </p:tav>
                                      </p:tavLst>
                                    </p:anim>
                                    <p:anim calcmode="lin" valueType="num">
                                      <p:cBhvr>
                                        <p:cTn id="46" dur="1000" fill="hold"/>
                                        <p:tgtEl>
                                          <p:spTgt spid="21509"/>
                                        </p:tgtEl>
                                        <p:attrNameLst>
                                          <p:attrName>ppt_h</p:attrName>
                                        </p:attrNameLst>
                                      </p:cBhvr>
                                      <p:tavLst>
                                        <p:tav tm="0">
                                          <p:val>
                                            <p:strVal val="#ppt_h"/>
                                          </p:val>
                                        </p:tav>
                                        <p:tav tm="100000">
                                          <p:val>
                                            <p:strVal val="#ppt_h"/>
                                          </p:val>
                                        </p:tav>
                                      </p:tavLst>
                                    </p:anim>
                                    <p:animEffect transition="in" filter="fade">
                                      <p:cBhvr>
                                        <p:cTn id="47" dur="1000"/>
                                        <p:tgtEl>
                                          <p:spTgt spid="21509"/>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checkerboard(across)">
                                      <p:cBhvr>
                                        <p:cTn id="5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1506" grpId="0"/>
      <p:bldP spid="21507" grpId="0" animBg="1"/>
      <p:bldP spid="8" grpId="0" animBg="1"/>
      <p:bldP spid="9" grpId="0" animBg="1"/>
      <p:bldP spid="21508" grpId="0" animBg="1"/>
      <p:bldP spid="21509" grpId="0"/>
      <p:bldP spid="10"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4" descr="C:\Users\ben\Desktop\Nouveau dossier\search_fichiers\blank_data\print_b.jpg"/>
          <p:cNvPicPr>
            <a:picLocks noChangeAspect="1" noChangeArrowheads="1"/>
          </p:cNvPicPr>
          <p:nvPr/>
        </p:nvPicPr>
        <p:blipFill>
          <a:blip r:embed="rId3"/>
          <a:srcRect/>
          <a:stretch>
            <a:fillRect/>
          </a:stretch>
        </p:blipFill>
        <p:spPr bwMode="auto">
          <a:xfrm>
            <a:off x="0" y="0"/>
            <a:ext cx="9144000" cy="5786454"/>
          </a:xfrm>
          <a:prstGeom prst="rect">
            <a:avLst/>
          </a:prstGeom>
          <a:noFill/>
        </p:spPr>
      </p:pic>
      <p:sp>
        <p:nvSpPr>
          <p:cNvPr id="3" name="Organigramme : Alternative 2"/>
          <p:cNvSpPr/>
          <p:nvPr/>
        </p:nvSpPr>
        <p:spPr>
          <a:xfrm>
            <a:off x="2214546" y="6072206"/>
            <a:ext cx="5500726" cy="612648"/>
          </a:xfrm>
          <a:prstGeom prst="flowChartAlternateProcess">
            <a:avLst/>
          </a:prstGeom>
        </p:spPr>
        <p:style>
          <a:lnRef idx="1">
            <a:schemeClr val="accent2"/>
          </a:lnRef>
          <a:fillRef idx="2">
            <a:schemeClr val="accent2"/>
          </a:fillRef>
          <a:effectRef idx="1">
            <a:schemeClr val="accent2"/>
          </a:effectRef>
          <a:fontRef idx="minor">
            <a:schemeClr val="dk1"/>
          </a:fontRef>
        </p:style>
        <p:txBody>
          <a:bodyPr rtlCol="0" anchor="ctr"/>
          <a:lstStyle/>
          <a:p>
            <a:pPr algn="ctr"/>
            <a:r>
              <a:rPr lang="ar-DZ" sz="2400" b="1" dirty="0">
                <a:solidFill>
                  <a:schemeClr val="bg1"/>
                </a:solidFill>
                <a:latin typeface="Sakkal Majalla" pitchFamily="2" charset="-78"/>
                <a:cs typeface="Sakkal Majalla" pitchFamily="2" charset="-78"/>
              </a:rPr>
              <a:t> نموذج الطباعة على الآلة الدوارة</a:t>
            </a:r>
            <a:endParaRPr lang="fr-FR" sz="2400" b="1" dirty="0">
              <a:solidFill>
                <a:schemeClr val="bg1"/>
              </a:solidFill>
              <a:latin typeface="Sakkal Majalla" pitchFamily="2" charset="-78"/>
              <a:cs typeface="Sakkal Majalla"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22373"/>
    </mc:Choice>
    <mc:Fallback xmlns="">
      <p:transition spd="slow" advTm="2237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 3" descr="Picture 004"/>
          <p:cNvPicPr/>
          <p:nvPr/>
        </p:nvPicPr>
        <p:blipFill>
          <a:blip r:embed="rId3"/>
          <a:srcRect/>
          <a:stretch>
            <a:fillRect/>
          </a:stretch>
        </p:blipFill>
        <p:spPr bwMode="auto">
          <a:xfrm>
            <a:off x="6072198" y="285728"/>
            <a:ext cx="2857520" cy="5929354"/>
          </a:xfrm>
          <a:prstGeom prst="ellipse">
            <a:avLst/>
          </a:prstGeom>
          <a:ln w="190500" cap="rnd">
            <a:solidFill>
              <a:srgbClr val="C8C6BD"/>
            </a:solidFill>
            <a:prstDash val="solid"/>
          </a:ln>
          <a:effectLst>
            <a:outerShdw blurRad="127000" algn="bl" rotWithShape="0">
              <a:srgbClr val="000000"/>
            </a:outerShdw>
          </a:effectLst>
          <a:scene3d>
            <a:camera prst="perspectiveFront" fov="5400000"/>
            <a:lightRig rig="threePt" dir="t">
              <a:rot lat="0" lon="0" rev="19200000"/>
            </a:lightRig>
          </a:scene3d>
          <a:sp3d extrusionH="25400">
            <a:bevelT w="304800" h="152400" prst="hardEdge"/>
            <a:extrusionClr>
              <a:srgbClr val="000000"/>
            </a:extrusionClr>
          </a:sp3d>
        </p:spPr>
      </p:pic>
      <p:pic>
        <p:nvPicPr>
          <p:cNvPr id="5" name="Image 4" descr="Copy%20(2)%20of%20Picture%20001"/>
          <p:cNvPicPr/>
          <p:nvPr/>
        </p:nvPicPr>
        <p:blipFill>
          <a:blip r:embed="rId4"/>
          <a:srcRect/>
          <a:stretch>
            <a:fillRect/>
          </a:stretch>
        </p:blipFill>
        <p:spPr bwMode="auto">
          <a:xfrm>
            <a:off x="2928926" y="500042"/>
            <a:ext cx="2928958" cy="5643602"/>
          </a:xfrm>
          <a:prstGeom prst="ellipse">
            <a:avLst/>
          </a:prstGeom>
          <a:ln w="63500" cap="rnd">
            <a:solidFill>
              <a:srgbClr val="333333"/>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22529" name="Text Box 1"/>
          <p:cNvSpPr txBox="1">
            <a:spLocks noChangeArrowheads="1"/>
          </p:cNvSpPr>
          <p:nvPr/>
        </p:nvSpPr>
        <p:spPr bwMode="auto">
          <a:xfrm>
            <a:off x="6072198" y="6294143"/>
            <a:ext cx="2792408" cy="492443"/>
          </a:xfrm>
          <a:prstGeom prst="rect">
            <a:avLst/>
          </a:prstGeom>
          <a:solidFill>
            <a:srgbClr val="FFFF00"/>
          </a:solid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شكل 1: طريقة طباعة الحرف على الطابعة النقطية</a:t>
            </a:r>
            <a:endParaRPr kumimoji="0" lang="fr-FR" sz="2400" b="0" i="0" u="none" strike="noStrike" cap="none" normalizeH="0" baseline="0" dirty="0">
              <a:ln>
                <a:noFill/>
              </a:ln>
              <a:solidFill>
                <a:schemeClr val="tx1"/>
              </a:solidFill>
              <a:effectLst/>
              <a:latin typeface="Arial" pitchFamily="34" charset="0"/>
              <a:cs typeface="Arial" pitchFamily="34" charset="0"/>
            </a:endParaRPr>
          </a:p>
        </p:txBody>
      </p:sp>
      <p:sp>
        <p:nvSpPr>
          <p:cNvPr id="22530" name="Text Box 2"/>
          <p:cNvSpPr txBox="1">
            <a:spLocks noChangeArrowheads="1"/>
          </p:cNvSpPr>
          <p:nvPr/>
        </p:nvSpPr>
        <p:spPr bwMode="auto">
          <a:xfrm>
            <a:off x="2928926" y="6286520"/>
            <a:ext cx="2725754" cy="492443"/>
          </a:xfrm>
          <a:prstGeom prst="rect">
            <a:avLst/>
          </a:prstGeom>
          <a:solidFill>
            <a:srgbClr val="FFFF00"/>
          </a:solid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1600" b="1" i="0" u="none" strike="noStrike" cap="none" normalizeH="0" baseline="0">
                <a:ln>
                  <a:noFill/>
                </a:ln>
                <a:solidFill>
                  <a:schemeClr val="tx1"/>
                </a:solidFill>
                <a:effectLst/>
                <a:latin typeface="Times New Roman" pitchFamily="18" charset="0"/>
                <a:ea typeface="Arial" pitchFamily="34" charset="0"/>
                <a:cs typeface="Times New Roman" pitchFamily="18" charset="0"/>
              </a:rPr>
              <a:t>شكل </a:t>
            </a:r>
            <a:r>
              <a:rPr kumimoji="0" lang="ar-SA" sz="1600" b="1" i="0" u="none" strike="noStrike" cap="none" normalizeH="0" baseline="0">
                <a:ln>
                  <a:noFill/>
                </a:ln>
                <a:solidFill>
                  <a:schemeClr val="tx1"/>
                </a:solidFill>
                <a:effectLst/>
                <a:latin typeface="Times New Roman" pitchFamily="18" charset="0"/>
                <a:ea typeface="Arial" pitchFamily="34" charset="0"/>
                <a:cs typeface="Arial" pitchFamily="34" charset="0"/>
              </a:rPr>
              <a:t>2: </a:t>
            </a:r>
            <a:r>
              <a:rPr kumimoji="0" lang="ar-SA" sz="1600" b="1" i="0" u="none" strike="noStrike" cap="none" normalizeH="0" baseline="0">
                <a:ln>
                  <a:noFill/>
                </a:ln>
                <a:solidFill>
                  <a:schemeClr val="tx1"/>
                </a:solidFill>
                <a:effectLst/>
                <a:latin typeface="Times New Roman" pitchFamily="18" charset="0"/>
                <a:ea typeface="Arial" pitchFamily="34" charset="0"/>
                <a:cs typeface="Times New Roman" pitchFamily="18" charset="0"/>
              </a:rPr>
              <a:t>خروج قطرة الحبر من الفجوة نتيجة لتسخين المقاوم</a:t>
            </a:r>
            <a:endParaRPr kumimoji="0" lang="fr-FR" sz="3600" b="0" i="0" u="none" strike="noStrike" cap="none" normalizeH="0" baseline="0">
              <a:ln>
                <a:noFill/>
              </a:ln>
              <a:solidFill>
                <a:schemeClr val="tx1"/>
              </a:solidFill>
              <a:effectLst/>
              <a:latin typeface="Arial" pitchFamily="34" charset="0"/>
              <a:cs typeface="Arial" pitchFamily="34" charset="0"/>
            </a:endParaRPr>
          </a:p>
        </p:txBody>
      </p:sp>
      <p:pic>
        <p:nvPicPr>
          <p:cNvPr id="8" name="Image 7" descr="Picture"/>
          <p:cNvPicPr/>
          <p:nvPr/>
        </p:nvPicPr>
        <p:blipFill>
          <a:blip r:embed="rId5"/>
          <a:srcRect t="16125" r="5103"/>
          <a:stretch>
            <a:fillRect/>
          </a:stretch>
        </p:blipFill>
        <p:spPr bwMode="auto">
          <a:xfrm>
            <a:off x="-32" y="0"/>
            <a:ext cx="2853359" cy="6215082"/>
          </a:xfrm>
          <a:prstGeom prst="ellipse">
            <a:avLst/>
          </a:prstGeom>
          <a:ln>
            <a:noFill/>
          </a:ln>
          <a:effectLst>
            <a:softEdge rad="112500"/>
          </a:effectLst>
        </p:spPr>
      </p:pic>
      <p:sp>
        <p:nvSpPr>
          <p:cNvPr id="22531" name="Text Box 3"/>
          <p:cNvSpPr txBox="1">
            <a:spLocks noChangeArrowheads="1"/>
          </p:cNvSpPr>
          <p:nvPr/>
        </p:nvSpPr>
        <p:spPr bwMode="auto">
          <a:xfrm>
            <a:off x="0" y="6286520"/>
            <a:ext cx="2857488" cy="307777"/>
          </a:xfrm>
          <a:prstGeom prst="rect">
            <a:avLst/>
          </a:prstGeom>
          <a:solidFill>
            <a:srgbClr val="FFFF00"/>
          </a:solidFill>
          <a:ln w="9525">
            <a:noFill/>
            <a:miter lim="800000"/>
            <a:headEnd/>
            <a:tailEnd/>
          </a:ln>
        </p:spPr>
        <p:txBody>
          <a:bodyPr vert="horz" wrap="square" lIns="0" tIns="0" rIns="0" bIns="0" numCol="1" anchor="t"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2000" b="1"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شكل </a:t>
            </a:r>
            <a:r>
              <a:rPr kumimoji="0" lang="fr-FR" sz="2000" b="1"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3</a:t>
            </a:r>
            <a:r>
              <a:rPr kumimoji="0" lang="ar-SA" sz="2000" b="1" i="0" u="none" strike="noStrike" cap="none" normalizeH="0" baseline="0" dirty="0">
                <a:ln>
                  <a:noFill/>
                </a:ln>
                <a:solidFill>
                  <a:schemeClr val="tx1"/>
                </a:solidFill>
                <a:effectLst/>
                <a:latin typeface="Times New Roman" pitchFamily="18" charset="0"/>
                <a:ea typeface="Arial" pitchFamily="34" charset="0"/>
                <a:cs typeface="Times New Roman" pitchFamily="18" charset="0"/>
              </a:rPr>
              <a:t>: الطابعة الليزرية الملونة</a:t>
            </a:r>
            <a:endParaRPr kumimoji="0" lang="fr-FR" sz="4400" b="0" i="0" u="none" strike="noStrike" cap="none" normalizeH="0" baseline="0" dirty="0">
              <a:ln>
                <a:noFill/>
              </a:ln>
              <a:solidFill>
                <a:schemeClr val="tx1"/>
              </a:solidFill>
              <a:effectLst/>
              <a:latin typeface="Arial" pitchFamily="34" charset="0"/>
              <a:cs typeface="Arial" pitchFamily="34" charset="0"/>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61442"/>
    </mc:Choice>
    <mc:Fallback xmlns="">
      <p:transition spd="slow" advTm="6144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50" presetClass="entr" presetSubtype="0" decel="100000" fill="hold" grpId="0" nodeType="clickEffect">
                                  <p:stCondLst>
                                    <p:cond delay="0"/>
                                  </p:stCondLst>
                                  <p:childTnLst>
                                    <p:set>
                                      <p:cBhvr>
                                        <p:cTn id="11" dur="1" fill="hold">
                                          <p:stCondLst>
                                            <p:cond delay="0"/>
                                          </p:stCondLst>
                                        </p:cTn>
                                        <p:tgtEl>
                                          <p:spTgt spid="22529"/>
                                        </p:tgtEl>
                                        <p:attrNameLst>
                                          <p:attrName>style.visibility</p:attrName>
                                        </p:attrNameLst>
                                      </p:cBhvr>
                                      <p:to>
                                        <p:strVal val="visible"/>
                                      </p:to>
                                    </p:set>
                                    <p:anim calcmode="lin" valueType="num">
                                      <p:cBhvr>
                                        <p:cTn id="12" dur="1000" fill="hold"/>
                                        <p:tgtEl>
                                          <p:spTgt spid="22529"/>
                                        </p:tgtEl>
                                        <p:attrNameLst>
                                          <p:attrName>ppt_w</p:attrName>
                                        </p:attrNameLst>
                                      </p:cBhvr>
                                      <p:tavLst>
                                        <p:tav tm="0">
                                          <p:val>
                                            <p:strVal val="#ppt_w+.3"/>
                                          </p:val>
                                        </p:tav>
                                        <p:tav tm="100000">
                                          <p:val>
                                            <p:strVal val="#ppt_w"/>
                                          </p:val>
                                        </p:tav>
                                      </p:tavLst>
                                    </p:anim>
                                    <p:anim calcmode="lin" valueType="num">
                                      <p:cBhvr>
                                        <p:cTn id="13" dur="1000" fill="hold"/>
                                        <p:tgtEl>
                                          <p:spTgt spid="22529"/>
                                        </p:tgtEl>
                                        <p:attrNameLst>
                                          <p:attrName>ppt_h</p:attrName>
                                        </p:attrNameLst>
                                      </p:cBhvr>
                                      <p:tavLst>
                                        <p:tav tm="0">
                                          <p:val>
                                            <p:strVal val="#ppt_h"/>
                                          </p:val>
                                        </p:tav>
                                        <p:tav tm="100000">
                                          <p:val>
                                            <p:strVal val="#ppt_h"/>
                                          </p:val>
                                        </p:tav>
                                      </p:tavLst>
                                    </p:anim>
                                    <p:animEffect transition="in" filter="fade">
                                      <p:cBhvr>
                                        <p:cTn id="14" dur="1000"/>
                                        <p:tgtEl>
                                          <p:spTgt spid="22529"/>
                                        </p:tgtEl>
                                      </p:cBhvr>
                                    </p:animEffect>
                                  </p:childTnLst>
                                </p:cTn>
                              </p:par>
                            </p:childTnLst>
                          </p:cTn>
                        </p:par>
                      </p:childTnLst>
                    </p:cTn>
                  </p:par>
                  <p:par>
                    <p:cTn id="15" fill="hold">
                      <p:stCondLst>
                        <p:cond delay="indefinite"/>
                      </p:stCondLst>
                      <p:childTnLst>
                        <p:par>
                          <p:cTn id="16" fill="hold">
                            <p:stCondLst>
                              <p:cond delay="0"/>
                            </p:stCondLst>
                            <p:childTnLst>
                              <p:par>
                                <p:cTn id="17" presetID="6" presetClass="entr" presetSubtype="16" fill="hold"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circle(in)">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50" presetClass="entr" presetSubtype="0" decel="100000" fill="hold" grpId="0" nodeType="clickEffect">
                                  <p:stCondLst>
                                    <p:cond delay="0"/>
                                  </p:stCondLst>
                                  <p:childTnLst>
                                    <p:set>
                                      <p:cBhvr>
                                        <p:cTn id="23" dur="1" fill="hold">
                                          <p:stCondLst>
                                            <p:cond delay="0"/>
                                          </p:stCondLst>
                                        </p:cTn>
                                        <p:tgtEl>
                                          <p:spTgt spid="22530"/>
                                        </p:tgtEl>
                                        <p:attrNameLst>
                                          <p:attrName>style.visibility</p:attrName>
                                        </p:attrNameLst>
                                      </p:cBhvr>
                                      <p:to>
                                        <p:strVal val="visible"/>
                                      </p:to>
                                    </p:set>
                                    <p:anim calcmode="lin" valueType="num">
                                      <p:cBhvr>
                                        <p:cTn id="24" dur="1000" fill="hold"/>
                                        <p:tgtEl>
                                          <p:spTgt spid="22530"/>
                                        </p:tgtEl>
                                        <p:attrNameLst>
                                          <p:attrName>ppt_w</p:attrName>
                                        </p:attrNameLst>
                                      </p:cBhvr>
                                      <p:tavLst>
                                        <p:tav tm="0">
                                          <p:val>
                                            <p:strVal val="#ppt_w+.3"/>
                                          </p:val>
                                        </p:tav>
                                        <p:tav tm="100000">
                                          <p:val>
                                            <p:strVal val="#ppt_w"/>
                                          </p:val>
                                        </p:tav>
                                      </p:tavLst>
                                    </p:anim>
                                    <p:anim calcmode="lin" valueType="num">
                                      <p:cBhvr>
                                        <p:cTn id="25" dur="1000" fill="hold"/>
                                        <p:tgtEl>
                                          <p:spTgt spid="22530"/>
                                        </p:tgtEl>
                                        <p:attrNameLst>
                                          <p:attrName>ppt_h</p:attrName>
                                        </p:attrNameLst>
                                      </p:cBhvr>
                                      <p:tavLst>
                                        <p:tav tm="0">
                                          <p:val>
                                            <p:strVal val="#ppt_h"/>
                                          </p:val>
                                        </p:tav>
                                        <p:tav tm="100000">
                                          <p:val>
                                            <p:strVal val="#ppt_h"/>
                                          </p:val>
                                        </p:tav>
                                      </p:tavLst>
                                    </p:anim>
                                    <p:animEffect transition="in" filter="fade">
                                      <p:cBhvr>
                                        <p:cTn id="26" dur="1000"/>
                                        <p:tgtEl>
                                          <p:spTgt spid="22530"/>
                                        </p:tgtEl>
                                      </p:cBhvr>
                                    </p:animEffect>
                                  </p:childTnLst>
                                </p:cTn>
                              </p:par>
                            </p:childTnLst>
                          </p:cTn>
                        </p:par>
                      </p:childTnLst>
                    </p:cTn>
                  </p:par>
                  <p:par>
                    <p:cTn id="27" fill="hold">
                      <p:stCondLst>
                        <p:cond delay="indefinite"/>
                      </p:stCondLst>
                      <p:childTnLst>
                        <p:par>
                          <p:cTn id="28" fill="hold">
                            <p:stCondLst>
                              <p:cond delay="0"/>
                            </p:stCondLst>
                            <p:childTnLst>
                              <p:par>
                                <p:cTn id="29" presetID="6" presetClass="entr" presetSubtype="16" fill="hold" nodeType="clickEffect">
                                  <p:stCondLst>
                                    <p:cond delay="0"/>
                                  </p:stCondLst>
                                  <p:childTnLst>
                                    <p:set>
                                      <p:cBhvr>
                                        <p:cTn id="30" dur="1" fill="hold">
                                          <p:stCondLst>
                                            <p:cond delay="0"/>
                                          </p:stCondLst>
                                        </p:cTn>
                                        <p:tgtEl>
                                          <p:spTgt spid="8"/>
                                        </p:tgtEl>
                                        <p:attrNameLst>
                                          <p:attrName>style.visibility</p:attrName>
                                        </p:attrNameLst>
                                      </p:cBhvr>
                                      <p:to>
                                        <p:strVal val="visible"/>
                                      </p:to>
                                    </p:set>
                                    <p:animEffect transition="in" filter="circle(in)">
                                      <p:cBhvr>
                                        <p:cTn id="31" dur="2000"/>
                                        <p:tgtEl>
                                          <p:spTgt spid="8"/>
                                        </p:tgtEl>
                                      </p:cBhvr>
                                    </p:animEffect>
                                  </p:childTnLst>
                                </p:cTn>
                              </p:par>
                            </p:childTnLst>
                          </p:cTn>
                        </p:par>
                      </p:childTnLst>
                    </p:cTn>
                  </p:par>
                  <p:par>
                    <p:cTn id="32" fill="hold">
                      <p:stCondLst>
                        <p:cond delay="indefinite"/>
                      </p:stCondLst>
                      <p:childTnLst>
                        <p:par>
                          <p:cTn id="33" fill="hold">
                            <p:stCondLst>
                              <p:cond delay="0"/>
                            </p:stCondLst>
                            <p:childTnLst>
                              <p:par>
                                <p:cTn id="34" presetID="50" presetClass="entr" presetSubtype="0" decel="100000" fill="hold" grpId="0" nodeType="clickEffect">
                                  <p:stCondLst>
                                    <p:cond delay="0"/>
                                  </p:stCondLst>
                                  <p:childTnLst>
                                    <p:set>
                                      <p:cBhvr>
                                        <p:cTn id="35" dur="1" fill="hold">
                                          <p:stCondLst>
                                            <p:cond delay="0"/>
                                          </p:stCondLst>
                                        </p:cTn>
                                        <p:tgtEl>
                                          <p:spTgt spid="22531"/>
                                        </p:tgtEl>
                                        <p:attrNameLst>
                                          <p:attrName>style.visibility</p:attrName>
                                        </p:attrNameLst>
                                      </p:cBhvr>
                                      <p:to>
                                        <p:strVal val="visible"/>
                                      </p:to>
                                    </p:set>
                                    <p:anim calcmode="lin" valueType="num">
                                      <p:cBhvr>
                                        <p:cTn id="36" dur="1000" fill="hold"/>
                                        <p:tgtEl>
                                          <p:spTgt spid="22531"/>
                                        </p:tgtEl>
                                        <p:attrNameLst>
                                          <p:attrName>ppt_w</p:attrName>
                                        </p:attrNameLst>
                                      </p:cBhvr>
                                      <p:tavLst>
                                        <p:tav tm="0">
                                          <p:val>
                                            <p:strVal val="#ppt_w+.3"/>
                                          </p:val>
                                        </p:tav>
                                        <p:tav tm="100000">
                                          <p:val>
                                            <p:strVal val="#ppt_w"/>
                                          </p:val>
                                        </p:tav>
                                      </p:tavLst>
                                    </p:anim>
                                    <p:anim calcmode="lin" valueType="num">
                                      <p:cBhvr>
                                        <p:cTn id="37" dur="1000" fill="hold"/>
                                        <p:tgtEl>
                                          <p:spTgt spid="22531"/>
                                        </p:tgtEl>
                                        <p:attrNameLst>
                                          <p:attrName>ppt_h</p:attrName>
                                        </p:attrNameLst>
                                      </p:cBhvr>
                                      <p:tavLst>
                                        <p:tav tm="0">
                                          <p:val>
                                            <p:strVal val="#ppt_h"/>
                                          </p:val>
                                        </p:tav>
                                        <p:tav tm="100000">
                                          <p:val>
                                            <p:strVal val="#ppt_h"/>
                                          </p:val>
                                        </p:tav>
                                      </p:tavLst>
                                    </p:anim>
                                    <p:animEffect transition="in" filter="fade">
                                      <p:cBhvr>
                                        <p:cTn id="38" dur="1000"/>
                                        <p:tgtEl>
                                          <p:spTgt spid="2253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29" grpId="0" animBg="1"/>
      <p:bldP spid="22530" grpId="0" animBg="1"/>
      <p:bldP spid="22531"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1"/>
          <p:cNvSpPr>
            <a:spLocks noChangeArrowheads="1"/>
          </p:cNvSpPr>
          <p:nvPr/>
        </p:nvSpPr>
        <p:spPr bwMode="auto">
          <a:xfrm>
            <a:off x="428596" y="1538575"/>
            <a:ext cx="8429620" cy="461665"/>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lang="ar-DZ" sz="24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a:t>
            </a:r>
            <a:r>
              <a:rPr lang="ar-DZ" sz="24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1- </a:t>
            </a:r>
            <a:r>
              <a:rPr lang="ar-DZ" sz="24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انتشار الطباعة في العالم</a:t>
            </a:r>
            <a:endParaRPr kumimoji="0" lang="en-US" sz="2400" b="0"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4" name="Rectangle 1"/>
          <p:cNvSpPr>
            <a:spLocks noChangeArrowheads="1"/>
          </p:cNvSpPr>
          <p:nvPr/>
        </p:nvSpPr>
        <p:spPr bwMode="auto">
          <a:xfrm>
            <a:off x="428596" y="2038641"/>
            <a:ext cx="7572428" cy="461665"/>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r>
              <a:rPr kumimoji="0" lang="ar-DZ" sz="2400" b="1" i="0" u="none" strike="noStrike" cap="none" normalizeH="0" baseline="0" dirty="0">
                <a:ln>
                  <a:noFill/>
                </a:ln>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1-1</a:t>
            </a: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a:t>
            </a:r>
            <a:r>
              <a:rPr kumimoji="0" lang="ar-DZ"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الطباعة في أوربا</a:t>
            </a:r>
            <a:r>
              <a:rPr kumimoji="0" lang="ar-DZ" sz="2400" b="1" i="0" u="none" strike="noStrike" cap="none" normalizeH="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endParaRPr kumimoji="0" lang="en-US" sz="2400" b="0"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5" name="Rectangle 1"/>
          <p:cNvSpPr>
            <a:spLocks noChangeArrowheads="1"/>
          </p:cNvSpPr>
          <p:nvPr/>
        </p:nvSpPr>
        <p:spPr bwMode="auto">
          <a:xfrm>
            <a:off x="428596" y="2538707"/>
            <a:ext cx="7572428" cy="461665"/>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r>
              <a:rPr kumimoji="0" lang="ar-DZ" sz="2400" b="1" i="0" u="none" strike="noStrike" cap="none" normalizeH="0" baseline="0" dirty="0">
                <a:ln>
                  <a:noFill/>
                </a:ln>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1-2</a:t>
            </a:r>
            <a:r>
              <a:rPr kumimoji="0" lang="ar-DZ" sz="2400" b="1" i="0" u="none" strike="noStrike" cap="none" normalizeH="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a:t>
            </a:r>
            <a:r>
              <a:rPr kumimoji="0" lang="ar-DZ"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الطباعة في الولايات المتحدة</a:t>
            </a:r>
            <a:r>
              <a:rPr kumimoji="0" lang="ar-DZ" sz="2400" b="1" i="0" u="none" strike="noStrike" cap="none" normalizeH="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الأمريكية </a:t>
            </a:r>
            <a:endParaRPr kumimoji="0" lang="en-US" sz="2400" b="0"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1"/>
          <p:cNvSpPr>
            <a:spLocks noChangeArrowheads="1"/>
          </p:cNvSpPr>
          <p:nvPr/>
        </p:nvSpPr>
        <p:spPr bwMode="auto">
          <a:xfrm>
            <a:off x="428596" y="3038773"/>
            <a:ext cx="7572428" cy="461665"/>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a:ln>
                  <a:noFill/>
                </a:ln>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1-3</a:t>
            </a: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a:t>
            </a:r>
            <a:r>
              <a:rPr kumimoji="0" lang="ar-DZ"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الطباعة في الوطن</a:t>
            </a:r>
            <a:r>
              <a:rPr kumimoji="0" lang="ar-DZ" sz="2400" b="1" i="0" u="none" strike="noStrike" cap="none" normalizeH="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العربي </a:t>
            </a:r>
            <a:endParaRPr kumimoji="0" lang="en-US" sz="2400" b="0"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9" name="Rectangle 1"/>
          <p:cNvSpPr>
            <a:spLocks noChangeArrowheads="1"/>
          </p:cNvSpPr>
          <p:nvPr/>
        </p:nvSpPr>
        <p:spPr bwMode="auto">
          <a:xfrm>
            <a:off x="428596" y="3571876"/>
            <a:ext cx="7572428" cy="461665"/>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lang="ar-DZ" sz="24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a:t>
            </a:r>
            <a:r>
              <a:rPr lang="ar-DZ" sz="24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1-4</a:t>
            </a:r>
            <a:r>
              <a:rPr lang="ar-DZ" sz="24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الطباعة في الجزائر</a:t>
            </a:r>
            <a:endParaRPr kumimoji="0" lang="en-US"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1" name="Rectangle 1"/>
          <p:cNvSpPr>
            <a:spLocks noChangeArrowheads="1"/>
          </p:cNvSpPr>
          <p:nvPr/>
        </p:nvSpPr>
        <p:spPr bwMode="auto">
          <a:xfrm>
            <a:off x="428596" y="5181913"/>
            <a:ext cx="8429684" cy="461665"/>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a:t>
            </a:r>
            <a:r>
              <a:rPr kumimoji="0" lang="ar-DZ" sz="2400" b="1" i="0" u="none" strike="noStrike" cap="none" normalizeH="0" baseline="0" dirty="0">
                <a:ln>
                  <a:noFill/>
                </a:ln>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4- </a:t>
            </a: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مواد الكتابة من دخول الماكنة إلى الوثيقة الالكترونية</a:t>
            </a:r>
            <a:endParaRPr kumimoji="0" lang="en-US"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2" name="Rectangle 1"/>
          <p:cNvSpPr>
            <a:spLocks noChangeArrowheads="1"/>
          </p:cNvSpPr>
          <p:nvPr/>
        </p:nvSpPr>
        <p:spPr bwMode="auto">
          <a:xfrm>
            <a:off x="428596" y="5691862"/>
            <a:ext cx="7572428" cy="523220"/>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algn="r" rtl="1"/>
            <a:r>
              <a:rPr lang="ar-DZ"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a:t>
            </a:r>
            <a:r>
              <a:rPr lang="ar-DZ" sz="28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 4-1  </a:t>
            </a:r>
            <a:r>
              <a:rPr lang="ar-DZ"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الورق الآلي</a:t>
            </a:r>
            <a:endParaRPr lang="fr-FR" sz="2800"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
          <p:cNvSpPr>
            <a:spLocks noChangeArrowheads="1"/>
          </p:cNvSpPr>
          <p:nvPr/>
        </p:nvSpPr>
        <p:spPr bwMode="auto">
          <a:xfrm>
            <a:off x="428596" y="928670"/>
            <a:ext cx="8429620" cy="584775"/>
          </a:xfrm>
          <a:prstGeom prst="rect">
            <a:avLst/>
          </a:prstGeom>
          <a:solidFill>
            <a:schemeClr val="accent6">
              <a:lumMod val="20000"/>
              <a:lumOff val="80000"/>
            </a:schemeClr>
          </a:solidFill>
          <a:ln>
            <a:headEnd/>
            <a:tailEnd/>
          </a:ln>
        </p:spPr>
        <p:style>
          <a:lnRef idx="1">
            <a:schemeClr val="accent2"/>
          </a:lnRef>
          <a:fillRef idx="2">
            <a:schemeClr val="accent2"/>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مقدمة</a:t>
            </a:r>
            <a:endParaRPr kumimoji="0" lang="en-US" sz="32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Rectangle 1"/>
          <p:cNvSpPr>
            <a:spLocks noChangeArrowheads="1"/>
          </p:cNvSpPr>
          <p:nvPr/>
        </p:nvSpPr>
        <p:spPr bwMode="auto">
          <a:xfrm>
            <a:off x="428596" y="6263366"/>
            <a:ext cx="7572428" cy="523220"/>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a:t>
            </a:r>
            <a:r>
              <a:rPr kumimoji="0" lang="ar-DZ" sz="2800" b="1" i="0" u="none" strike="noStrike" cap="none" normalizeH="0" baseline="0" dirty="0">
                <a:ln>
                  <a:noFill/>
                </a:ln>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 4-2  </a:t>
            </a:r>
            <a:r>
              <a:rPr kumimoji="0" lang="ar-DZ"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الأحبار </a:t>
            </a:r>
            <a:endParaRPr kumimoji="0" lang="en-US"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6" name="Rectangle 1"/>
          <p:cNvSpPr>
            <a:spLocks noChangeArrowheads="1"/>
          </p:cNvSpPr>
          <p:nvPr/>
        </p:nvSpPr>
        <p:spPr bwMode="auto">
          <a:xfrm>
            <a:off x="428596" y="4643446"/>
            <a:ext cx="8429684" cy="523220"/>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lang="ar-DZ" sz="28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  3- </a:t>
            </a:r>
            <a:r>
              <a:rPr lang="ar-DZ"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آلات وتقنيات الطباعة </a:t>
            </a:r>
            <a:endParaRPr kumimoji="0" lang="en-US" sz="2800" b="1" i="0"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7" name="Rectangle 1"/>
          <p:cNvSpPr>
            <a:spLocks noChangeArrowheads="1"/>
          </p:cNvSpPr>
          <p:nvPr/>
        </p:nvSpPr>
        <p:spPr bwMode="auto">
          <a:xfrm>
            <a:off x="428596" y="4071942"/>
            <a:ext cx="8429684" cy="523220"/>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lang="ar-DZ"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a:t>
            </a:r>
            <a:r>
              <a:rPr lang="ar-DZ" sz="28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2- </a:t>
            </a:r>
            <a:r>
              <a:rPr lang="ar-DZ"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مراحل تطور الطباعة </a:t>
            </a:r>
            <a:endParaRPr kumimoji="0" lang="en-US" sz="2800" b="1" i="0"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81924"/>
    </mc:Choice>
    <mc:Fallback xmlns="">
      <p:transition spd="slow" advTm="8192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checkerboard(across)">
                                      <p:cBhvr>
                                        <p:cTn id="7" dur="5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checkerboard(across)">
                                      <p:cBhvr>
                                        <p:cTn id="17" dur="5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checkerboard(across)">
                                      <p:cBhvr>
                                        <p:cTn id="22" dur="5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checkerboard(across)">
                                      <p:cBhvr>
                                        <p:cTn id="27" dur="5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5" presetClass="entr" presetSubtype="10" fill="hold" grpId="0" nodeType="clickEffect">
                                  <p:stCondLst>
                                    <p:cond delay="0"/>
                                  </p:stCondLst>
                                  <p:childTnLst>
                                    <p:set>
                                      <p:cBhvr>
                                        <p:cTn id="31" dur="1" fill="hold">
                                          <p:stCondLst>
                                            <p:cond delay="0"/>
                                          </p:stCondLst>
                                        </p:cTn>
                                        <p:tgtEl>
                                          <p:spTgt spid="9"/>
                                        </p:tgtEl>
                                        <p:attrNameLst>
                                          <p:attrName>style.visibility</p:attrName>
                                        </p:attrNameLst>
                                      </p:cBhvr>
                                      <p:to>
                                        <p:strVal val="visible"/>
                                      </p:to>
                                    </p:set>
                                    <p:animEffect transition="in" filter="checkerboard(across)">
                                      <p:cBhvr>
                                        <p:cTn id="32" dur="500"/>
                                        <p:tgtEl>
                                          <p:spTgt spid="9"/>
                                        </p:tgtEl>
                                      </p:cBhvr>
                                    </p:animEffect>
                                  </p:childTnLst>
                                </p:cTn>
                              </p:par>
                            </p:childTnLst>
                          </p:cTn>
                        </p:par>
                      </p:childTnLst>
                    </p:cTn>
                  </p:par>
                  <p:par>
                    <p:cTn id="33" fill="hold">
                      <p:stCondLst>
                        <p:cond delay="indefinite"/>
                      </p:stCondLst>
                      <p:childTnLst>
                        <p:par>
                          <p:cTn id="34" fill="hold">
                            <p:stCondLst>
                              <p:cond delay="0"/>
                            </p:stCondLst>
                            <p:childTnLst>
                              <p:par>
                                <p:cTn id="35" presetID="5" presetClass="entr" presetSubtype="10" fill="hold" grpId="0" nodeType="clickEffect">
                                  <p:stCondLst>
                                    <p:cond delay="0"/>
                                  </p:stCondLst>
                                  <p:childTnLst>
                                    <p:set>
                                      <p:cBhvr>
                                        <p:cTn id="36" dur="1" fill="hold">
                                          <p:stCondLst>
                                            <p:cond delay="0"/>
                                          </p:stCondLst>
                                        </p:cTn>
                                        <p:tgtEl>
                                          <p:spTgt spid="17"/>
                                        </p:tgtEl>
                                        <p:attrNameLst>
                                          <p:attrName>style.visibility</p:attrName>
                                        </p:attrNameLst>
                                      </p:cBhvr>
                                      <p:to>
                                        <p:strVal val="visible"/>
                                      </p:to>
                                    </p:set>
                                    <p:animEffect transition="in" filter="checkerboard(across)">
                                      <p:cBhvr>
                                        <p:cTn id="37" dur="500"/>
                                        <p:tgtEl>
                                          <p:spTgt spid="17"/>
                                        </p:tgtEl>
                                      </p:cBhvr>
                                    </p:animEffect>
                                  </p:childTnLst>
                                </p:cTn>
                              </p:par>
                            </p:childTnLst>
                          </p:cTn>
                        </p:par>
                      </p:childTnLst>
                    </p:cTn>
                  </p:par>
                  <p:par>
                    <p:cTn id="38" fill="hold">
                      <p:stCondLst>
                        <p:cond delay="indefinite"/>
                      </p:stCondLst>
                      <p:childTnLst>
                        <p:par>
                          <p:cTn id="39" fill="hold">
                            <p:stCondLst>
                              <p:cond delay="0"/>
                            </p:stCondLst>
                            <p:childTnLst>
                              <p:par>
                                <p:cTn id="40" presetID="5" presetClass="entr" presetSubtype="1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checkerboard(across)">
                                      <p:cBhvr>
                                        <p:cTn id="42" dur="500"/>
                                        <p:tgtEl>
                                          <p:spTgt spid="16"/>
                                        </p:tgtEl>
                                      </p:cBhvr>
                                    </p:animEffect>
                                  </p:childTnLst>
                                </p:cTn>
                              </p:par>
                            </p:childTnLst>
                          </p:cTn>
                        </p:par>
                      </p:childTnLst>
                    </p:cTn>
                  </p:par>
                  <p:par>
                    <p:cTn id="43" fill="hold">
                      <p:stCondLst>
                        <p:cond delay="indefinite"/>
                      </p:stCondLst>
                      <p:childTnLst>
                        <p:par>
                          <p:cTn id="44" fill="hold">
                            <p:stCondLst>
                              <p:cond delay="0"/>
                            </p:stCondLst>
                            <p:childTnLst>
                              <p:par>
                                <p:cTn id="45" presetID="5" presetClass="entr" presetSubtype="10" fill="hold" grpId="0"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checkerboard(across)">
                                      <p:cBhvr>
                                        <p:cTn id="47" dur="500"/>
                                        <p:tgtEl>
                                          <p:spTgt spid="11"/>
                                        </p:tgtEl>
                                      </p:cBhvr>
                                    </p:animEffect>
                                  </p:childTnLst>
                                </p:cTn>
                              </p:par>
                            </p:childTnLst>
                          </p:cTn>
                        </p:par>
                      </p:childTnLst>
                    </p:cTn>
                  </p:par>
                  <p:par>
                    <p:cTn id="48" fill="hold">
                      <p:stCondLst>
                        <p:cond delay="indefinite"/>
                      </p:stCondLst>
                      <p:childTnLst>
                        <p:par>
                          <p:cTn id="49" fill="hold">
                            <p:stCondLst>
                              <p:cond delay="0"/>
                            </p:stCondLst>
                            <p:childTnLst>
                              <p:par>
                                <p:cTn id="50" presetID="5" presetClass="entr" presetSubtype="10" fill="hold" grpId="0" nodeType="clickEffect">
                                  <p:stCondLst>
                                    <p:cond delay="0"/>
                                  </p:stCondLst>
                                  <p:childTnLst>
                                    <p:set>
                                      <p:cBhvr>
                                        <p:cTn id="51" dur="1" fill="hold">
                                          <p:stCondLst>
                                            <p:cond delay="0"/>
                                          </p:stCondLst>
                                        </p:cTn>
                                        <p:tgtEl>
                                          <p:spTgt spid="12"/>
                                        </p:tgtEl>
                                        <p:attrNameLst>
                                          <p:attrName>style.visibility</p:attrName>
                                        </p:attrNameLst>
                                      </p:cBhvr>
                                      <p:to>
                                        <p:strVal val="visible"/>
                                      </p:to>
                                    </p:set>
                                    <p:animEffect transition="in" filter="checkerboard(across)">
                                      <p:cBhvr>
                                        <p:cTn id="52" dur="500"/>
                                        <p:tgtEl>
                                          <p:spTgt spid="12"/>
                                        </p:tgtEl>
                                      </p:cBhvr>
                                    </p:animEffect>
                                  </p:childTnLst>
                                </p:cTn>
                              </p:par>
                            </p:childTnLst>
                          </p:cTn>
                        </p:par>
                      </p:childTnLst>
                    </p:cTn>
                  </p:par>
                  <p:par>
                    <p:cTn id="53" fill="hold">
                      <p:stCondLst>
                        <p:cond delay="indefinite"/>
                      </p:stCondLst>
                      <p:childTnLst>
                        <p:par>
                          <p:cTn id="54" fill="hold">
                            <p:stCondLst>
                              <p:cond delay="0"/>
                            </p:stCondLst>
                            <p:childTnLst>
                              <p:par>
                                <p:cTn id="55" presetID="5" presetClass="entr" presetSubtype="10" fill="hold" grpId="0" nodeType="click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checkerboard(across)">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P spid="4" grpId="0" animBg="1"/>
      <p:bldP spid="5" grpId="0" animBg="1"/>
      <p:bldP spid="8" grpId="0" animBg="1"/>
      <p:bldP spid="9" grpId="0" animBg="1"/>
      <p:bldP spid="11" grpId="0" animBg="1"/>
      <p:bldP spid="12" grpId="0" animBg="1"/>
      <p:bldP spid="13" grpId="0" animBg="1"/>
      <p:bldP spid="14" grpId="0" animBg="1"/>
      <p:bldP spid="16" grpId="0" animBg="1"/>
      <p:bldP spid="17" grpId="0" animBg="1"/>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avec flèche vers le bas 3"/>
          <p:cNvSpPr/>
          <p:nvPr/>
        </p:nvSpPr>
        <p:spPr>
          <a:xfrm>
            <a:off x="285720" y="71438"/>
            <a:ext cx="8643998" cy="1214422"/>
          </a:xfrm>
          <a:prstGeom prst="downArrowCallout">
            <a:avLst/>
          </a:prstGeom>
          <a:scene3d>
            <a:camera prst="orthographicFront"/>
            <a:lightRig rig="threePt" dir="t"/>
          </a:scene3d>
          <a:sp3d>
            <a:bevelT w="152400" h="50800" prst="softRound"/>
          </a:sp3d>
        </p:spPr>
        <p:style>
          <a:lnRef idx="3">
            <a:schemeClr val="lt1"/>
          </a:lnRef>
          <a:fillRef idx="1002">
            <a:schemeClr val="dk1"/>
          </a:fillRef>
          <a:effectRef idx="1">
            <a:schemeClr val="accent3"/>
          </a:effectRef>
          <a:fontRef idx="minor">
            <a:schemeClr val="lt1"/>
          </a:fontRef>
        </p:style>
        <p:txBody>
          <a:bodyPr rtlCol="0" anchor="ctr"/>
          <a:lstStyle/>
          <a:p>
            <a:pPr algn="ctr" rtl="1"/>
            <a:r>
              <a:rPr lang="ar-SA" sz="3200" b="1" dirty="0">
                <a:effectLst>
                  <a:outerShdw blurRad="38100" dist="38100" dir="2700000" algn="tl">
                    <a:srgbClr val="000000">
                      <a:alpha val="43137"/>
                    </a:srgbClr>
                  </a:outerShdw>
                </a:effectLst>
                <a:latin typeface="Sakkal Majalla" pitchFamily="2" charset="-78"/>
                <a:cs typeface="Sakkal Majalla" pitchFamily="2" charset="-78"/>
              </a:rPr>
              <a:t>أنواع الطباعة</a:t>
            </a:r>
            <a:endParaRPr lang="fr-FR" sz="3200"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3553" name="Rectangle 1"/>
          <p:cNvSpPr>
            <a:spLocks noChangeArrowheads="1"/>
          </p:cNvSpPr>
          <p:nvPr/>
        </p:nvSpPr>
        <p:spPr bwMode="auto">
          <a:xfrm>
            <a:off x="0" y="1369156"/>
            <a:ext cx="9001156"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Char char="•"/>
              <a:tabLst/>
            </a:pP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rgbClr val="0070C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هناك أنواع أساسية للطباعة وأخرى فرعية</a:t>
            </a:r>
            <a:r>
              <a:rPr kumimoji="0" lang="fr-FR" sz="2400" b="1" i="0" u="none" strike="noStrike" cap="none" normalizeH="0" baseline="0" dirty="0">
                <a:ln>
                  <a:noFill/>
                </a:ln>
                <a:solidFill>
                  <a:srgbClr val="0070C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rgbClr val="0070C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وتنقسم الأنواع الأساسية إلى ثلاثة أنواع</a:t>
            </a:r>
            <a:r>
              <a:rPr kumimoji="0" lang="ar-SA"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t>
            </a:r>
            <a:endPar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endParaRPr>
          </a:p>
          <a:p>
            <a:pPr marL="0" marR="0" lvl="0" indent="0" algn="r" defTabSz="914400" rtl="1" eaLnBrk="1" fontAlgn="base" latinLnBrk="0" hangingPunct="1">
              <a:lnSpc>
                <a:spcPct val="100000"/>
              </a:lnSpc>
              <a:spcBef>
                <a:spcPct val="0"/>
              </a:spcBef>
              <a:spcAft>
                <a:spcPct val="0"/>
              </a:spcAft>
              <a:buClrTx/>
              <a:buSzTx/>
              <a:buFontTx/>
              <a:buChar char="•"/>
              <a:tabLst/>
            </a:pPr>
            <a:r>
              <a:rPr kumimoji="0" lang="ar-SA"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الطباعة البارزة</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7030A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RELIEF PRINTING</a:t>
            </a:r>
            <a:r>
              <a:rPr kumimoji="0" lang="ar-DZ" sz="2400" b="1" i="0" u="none" strike="noStrike" cap="none" normalizeH="0" dirty="0">
                <a:ln>
                  <a:noFill/>
                </a:ln>
                <a:solidFill>
                  <a:srgbClr val="7030A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endPar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endParaRPr>
          </a:p>
          <a:p>
            <a:pPr marL="0" marR="0" lvl="0" indent="0" algn="r" defTabSz="914400" rtl="1" eaLnBrk="1" fontAlgn="base" latinLnBrk="0" hangingPunct="1">
              <a:lnSpc>
                <a:spcPct val="100000"/>
              </a:lnSpc>
              <a:spcBef>
                <a:spcPct val="0"/>
              </a:spcBef>
              <a:spcAft>
                <a:spcPct val="0"/>
              </a:spcAft>
              <a:buClrTx/>
              <a:buSzTx/>
              <a:buFontTx/>
              <a:buChar char="•"/>
              <a:tabLst/>
            </a:pPr>
            <a:r>
              <a:rPr kumimoji="0" lang="ar-SA"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الطباعة </a:t>
            </a:r>
            <a:r>
              <a:rPr kumimoji="0" lang="ar-SA"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الغائرة</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7030A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ROTAGRAVURE</a:t>
            </a:r>
            <a:r>
              <a:rPr kumimoji="0" lang="ar-DZ" sz="2400" b="1" i="0" u="none" strike="noStrike" cap="none" normalizeH="0" baseline="0" dirty="0">
                <a:ln>
                  <a:noFill/>
                </a:ln>
                <a:solidFill>
                  <a:srgbClr val="7030A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DZ" sz="2400" b="1" i="0" u="none" strike="noStrike" cap="none" normalizeH="0" dirty="0">
                <a:ln>
                  <a:noFill/>
                </a:ln>
                <a:solidFill>
                  <a:srgbClr val="7030A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endParaRPr kumimoji="0" lang="ar-DZ" sz="2400" b="1" i="0" u="none" strike="noStrike" cap="none" normalizeH="0" baseline="0" dirty="0">
              <a:ln>
                <a:noFill/>
              </a:ln>
              <a:solidFill>
                <a:srgbClr val="7030A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endParaRPr>
          </a:p>
          <a:p>
            <a:pPr marL="0" marR="0" lvl="0" indent="0" algn="r" defTabSz="914400" rtl="1" eaLnBrk="1" fontAlgn="base" latinLnBrk="0" hangingPunct="1">
              <a:lnSpc>
                <a:spcPct val="100000"/>
              </a:lnSpc>
              <a:spcBef>
                <a:spcPct val="0"/>
              </a:spcBef>
              <a:spcAft>
                <a:spcPct val="0"/>
              </a:spcAft>
              <a:buClrTx/>
              <a:buSzTx/>
              <a:buFontTx/>
              <a:buChar char="•"/>
              <a:tabLst/>
            </a:pP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الطباعة</a:t>
            </a:r>
            <a:r>
              <a:rPr kumimoji="0" lang="ar-DZ" sz="2400" b="1" i="0" u="none" strike="noStrike" cap="none" normalizeH="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المستوية</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7030A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LITHOGRAPHIE</a:t>
            </a:r>
            <a:r>
              <a:rPr kumimoji="0" lang="ar-DZ" sz="2400" b="1" i="0" u="none" strike="noStrike" cap="none" normalizeH="0" baseline="0" dirty="0">
                <a:ln>
                  <a:noFill/>
                </a:ln>
                <a:solidFill>
                  <a:srgbClr val="7030A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DZ" sz="2400" b="1" i="0" u="none" strike="noStrike" cap="none" normalizeH="0" dirty="0">
                <a:ln>
                  <a:noFill/>
                </a:ln>
                <a:solidFill>
                  <a:srgbClr val="7030A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endParaRPr kumimoji="0" lang="fr-FR" sz="2400" b="1" i="0" u="none" strike="noStrike" cap="none" normalizeH="0" baseline="0" dirty="0">
              <a:ln>
                <a:noFill/>
              </a:ln>
              <a:solidFill>
                <a:srgbClr val="7030A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23554" name="Rectangle 2"/>
          <p:cNvSpPr>
            <a:spLocks noChangeArrowheads="1"/>
          </p:cNvSpPr>
          <p:nvPr/>
        </p:nvSpPr>
        <p:spPr bwMode="auto">
          <a:xfrm>
            <a:off x="0" y="3000372"/>
            <a:ext cx="9001092" cy="230832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tabLst/>
            </a:pPr>
            <a:r>
              <a:rPr kumimoji="0" lang="ar-DZ"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أما طرق الطباعة الفرعية فمنها ما يلي</a:t>
            </a:r>
            <a:r>
              <a:rPr kumimoji="0" lang="fr-FR"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endPar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endParaRPr>
          </a:p>
          <a:p>
            <a:pPr marL="0" marR="0" lvl="0" indent="0" algn="r" defTabSz="914400" rtl="1" eaLnBrk="1" fontAlgn="base" latinLnBrk="0" hangingPunct="1">
              <a:lnSpc>
                <a:spcPct val="100000"/>
              </a:lnSpc>
              <a:spcBef>
                <a:spcPct val="0"/>
              </a:spcBef>
              <a:spcAft>
                <a:spcPct val="0"/>
              </a:spcAft>
              <a:buClrTx/>
              <a:buSzTx/>
              <a:tabLst/>
            </a:pPr>
            <a:endParaRPr kumimoji="0" lang="fr-FR"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DZ"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الطباعة المسامية</a:t>
            </a: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SILK SCREENING )            </a:t>
            </a:r>
            <a:endPar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الطباعة الالكتروستاتيكية</a:t>
            </a: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(ELECTROSTATI</a:t>
            </a:r>
            <a:r>
              <a:rPr kumimoji="0" lang="fr-FR" sz="28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q</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UE  PRINTING) </a:t>
            </a:r>
            <a:endPar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الطباعة النافرة</a:t>
            </a: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(RAISED PRINTING )</a:t>
            </a:r>
            <a:r>
              <a:rPr kumimoji="0" lang="fr-FR" sz="2400" b="1" i="0" u="none" strike="noStrike" cap="none" normalizeH="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DZ" sz="2400" b="1" i="0" u="none" strike="noStrike" cap="none" normalizeH="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endPar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cs typeface="Sakkal Majalla" pitchFamily="2" charset="-78"/>
            </a:endParaRPr>
          </a:p>
          <a:p>
            <a:pPr marL="0" marR="0" lvl="0" indent="0" algn="r" defTabSz="914400" rtl="1" eaLnBrk="0" fontAlgn="base" latinLnBrk="0" hangingPunct="0">
              <a:lnSpc>
                <a:spcPct val="100000"/>
              </a:lnSpc>
              <a:spcBef>
                <a:spcPct val="0"/>
              </a:spcBef>
              <a:spcAft>
                <a:spcPct val="0"/>
              </a:spcAft>
              <a:buClrTx/>
              <a:buSzTx/>
              <a:buFontTx/>
              <a:buChar char="•"/>
              <a:tabLst/>
            </a:pP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طباعة النفث ألحبري</a:t>
            </a: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(ING EXPECTORATION PRINTING )</a:t>
            </a:r>
            <a:r>
              <a:rPr kumimoji="0" lang="fr-FR" sz="2400" b="1" i="0" u="none" strike="noStrike" cap="none" normalizeH="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000" b="1" i="0" u="none" strike="noStrike" cap="none" normalizeH="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DZ" sz="2000" b="1" i="0" u="none" strike="noStrike" cap="none" normalizeH="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000" b="1" i="0" u="none" strike="noStrike" cap="none" normalizeH="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DZ" sz="2000" b="1" i="0" u="none" strike="noStrike" cap="none" normalizeH="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000" b="1" i="0" u="none" strike="noStrike" cap="none" normalizeH="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endParaRPr kumimoji="0" lang="fr-FR" sz="20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1"/>
          <p:cNvSpPr>
            <a:spLocks noChangeArrowheads="1"/>
          </p:cNvSpPr>
          <p:nvPr/>
        </p:nvSpPr>
        <p:spPr bwMode="auto">
          <a:xfrm>
            <a:off x="0" y="6191928"/>
            <a:ext cx="9144000" cy="523220"/>
          </a:xfrm>
          <a:prstGeom prst="rect">
            <a:avLst/>
          </a:prstGeom>
          <a:ln>
            <a:headEnd/>
            <a:tailEnd/>
          </a:ln>
        </p:spPr>
        <p:style>
          <a:lnRef idx="1">
            <a:schemeClr val="accent3"/>
          </a:lnRef>
          <a:fillRef idx="2">
            <a:schemeClr val="accent3"/>
          </a:fillRef>
          <a:effectRef idx="1">
            <a:schemeClr val="accent3"/>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a:ln>
                  <a:noFill/>
                </a:ln>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(1)</a:t>
            </a:r>
            <a:r>
              <a:rPr kumimoji="0" lang="ar-DZ" sz="2000" b="1" i="0" u="none" strike="noStrike" cap="none" normalizeH="0" baseline="0" dirty="0">
                <a:ln>
                  <a:noFill/>
                </a:ln>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فلحي،محمد</a:t>
            </a:r>
            <a:r>
              <a:rPr kumimoji="0" lang="ar-DZ" sz="2000" b="1" i="0" u="none" strike="noStrike" cap="none" normalizeH="0" dirty="0">
                <a:ln>
                  <a:noFill/>
                </a:ln>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 جاسم.النشر الالكتروني:الطباعة والصحافة الالكترونية.عمان:دار المناهج،2005.ص46</a:t>
            </a:r>
            <a:r>
              <a:rPr kumimoji="0" lang="ar-DZ" sz="2000" b="0" i="0" u="none" strike="noStrike" cap="none" normalizeH="0" dirty="0">
                <a:ln>
                  <a:noFill/>
                </a:ln>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a:t>
            </a:r>
            <a:endParaRPr kumimoji="0" lang="en-US" sz="2800" b="0" i="0" u="none" strike="noStrike" cap="none" normalizeH="0" baseline="0" dirty="0">
              <a:ln>
                <a:noFill/>
              </a:ln>
              <a:solidFill>
                <a:schemeClr val="bg1"/>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82722"/>
    </mc:Choice>
    <mc:Fallback xmlns="">
      <p:transition spd="slow" advTm="8272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23553"/>
                                        </p:tgtEl>
                                        <p:attrNameLst>
                                          <p:attrName>style.visibility</p:attrName>
                                        </p:attrNameLst>
                                      </p:cBhvr>
                                      <p:to>
                                        <p:strVal val="visible"/>
                                      </p:to>
                                    </p:set>
                                    <p:anim calcmode="lin" valueType="num">
                                      <p:cBhvr>
                                        <p:cTn id="14" dur="1000" fill="hold"/>
                                        <p:tgtEl>
                                          <p:spTgt spid="23553"/>
                                        </p:tgtEl>
                                        <p:attrNameLst>
                                          <p:attrName>ppt_w</p:attrName>
                                        </p:attrNameLst>
                                      </p:cBhvr>
                                      <p:tavLst>
                                        <p:tav tm="0">
                                          <p:val>
                                            <p:strVal val="#ppt_w+.3"/>
                                          </p:val>
                                        </p:tav>
                                        <p:tav tm="100000">
                                          <p:val>
                                            <p:strVal val="#ppt_w"/>
                                          </p:val>
                                        </p:tav>
                                      </p:tavLst>
                                    </p:anim>
                                    <p:anim calcmode="lin" valueType="num">
                                      <p:cBhvr>
                                        <p:cTn id="15" dur="1000" fill="hold"/>
                                        <p:tgtEl>
                                          <p:spTgt spid="23553"/>
                                        </p:tgtEl>
                                        <p:attrNameLst>
                                          <p:attrName>ppt_h</p:attrName>
                                        </p:attrNameLst>
                                      </p:cBhvr>
                                      <p:tavLst>
                                        <p:tav tm="0">
                                          <p:val>
                                            <p:strVal val="#ppt_h"/>
                                          </p:val>
                                        </p:tav>
                                        <p:tav tm="100000">
                                          <p:val>
                                            <p:strVal val="#ppt_h"/>
                                          </p:val>
                                        </p:tav>
                                      </p:tavLst>
                                    </p:anim>
                                    <p:animEffect transition="in" filter="fade">
                                      <p:cBhvr>
                                        <p:cTn id="16" dur="1000"/>
                                        <p:tgtEl>
                                          <p:spTgt spid="23553"/>
                                        </p:tgtEl>
                                      </p:cBhvr>
                                    </p:animEffect>
                                  </p:childTnLst>
                                </p:cTn>
                              </p:par>
                            </p:childTnLst>
                          </p:cTn>
                        </p:par>
                      </p:childTnLst>
                    </p:cTn>
                  </p:par>
                  <p:par>
                    <p:cTn id="17" fill="hold">
                      <p:stCondLst>
                        <p:cond delay="indefinite"/>
                      </p:stCondLst>
                      <p:childTnLst>
                        <p:par>
                          <p:cTn id="18" fill="hold">
                            <p:stCondLst>
                              <p:cond delay="0"/>
                            </p:stCondLst>
                            <p:childTnLst>
                              <p:par>
                                <p:cTn id="19" presetID="6" presetClass="entr" presetSubtype="16" fill="hold" grpId="0" nodeType="clickEffect">
                                  <p:stCondLst>
                                    <p:cond delay="0"/>
                                  </p:stCondLst>
                                  <p:childTnLst>
                                    <p:set>
                                      <p:cBhvr>
                                        <p:cTn id="20" dur="1" fill="hold">
                                          <p:stCondLst>
                                            <p:cond delay="0"/>
                                          </p:stCondLst>
                                        </p:cTn>
                                        <p:tgtEl>
                                          <p:spTgt spid="23554"/>
                                        </p:tgtEl>
                                        <p:attrNameLst>
                                          <p:attrName>style.visibility</p:attrName>
                                        </p:attrNameLst>
                                      </p:cBhvr>
                                      <p:to>
                                        <p:strVal val="visible"/>
                                      </p:to>
                                    </p:set>
                                    <p:animEffect transition="in" filter="circle(in)">
                                      <p:cBhvr>
                                        <p:cTn id="21" dur="2000"/>
                                        <p:tgtEl>
                                          <p:spTgt spid="23554"/>
                                        </p:tgtEl>
                                      </p:cBhvr>
                                    </p:animEffect>
                                  </p:childTnLst>
                                </p:cTn>
                              </p:par>
                            </p:childTnLst>
                          </p:cTn>
                        </p:par>
                      </p:childTnLst>
                    </p:cTn>
                  </p:par>
                  <p:par>
                    <p:cTn id="22" fill="hold">
                      <p:stCondLst>
                        <p:cond delay="indefinite"/>
                      </p:stCondLst>
                      <p:childTnLst>
                        <p:par>
                          <p:cTn id="23" fill="hold">
                            <p:stCondLst>
                              <p:cond delay="0"/>
                            </p:stCondLst>
                            <p:childTnLst>
                              <p:par>
                                <p:cTn id="24" presetID="5" presetClass="entr" presetSubtype="10" fill="hold" grpId="0" nodeType="clickEffect">
                                  <p:stCondLst>
                                    <p:cond delay="0"/>
                                  </p:stCondLst>
                                  <p:childTnLst>
                                    <p:set>
                                      <p:cBhvr>
                                        <p:cTn id="25" dur="1" fill="hold">
                                          <p:stCondLst>
                                            <p:cond delay="0"/>
                                          </p:stCondLst>
                                        </p:cTn>
                                        <p:tgtEl>
                                          <p:spTgt spid="8"/>
                                        </p:tgtEl>
                                        <p:attrNameLst>
                                          <p:attrName>style.visibility</p:attrName>
                                        </p:attrNameLst>
                                      </p:cBhvr>
                                      <p:to>
                                        <p:strVal val="visible"/>
                                      </p:to>
                                    </p:set>
                                    <p:animEffect transition="in" filter="checkerboard(across)">
                                      <p:cBhvr>
                                        <p:cTn id="2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23553" grpId="0"/>
      <p:bldP spid="23554" grpId="0"/>
      <p:bldP spid="8" grpId="0"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C:\Users\ben\Desktop\win ggg\imagesييييييي.jpg"/>
          <p:cNvPicPr>
            <a:picLocks noChangeAspect="1" noChangeArrowheads="1"/>
          </p:cNvPicPr>
          <p:nvPr/>
        </p:nvPicPr>
        <p:blipFill>
          <a:blip r:embed="rId3"/>
          <a:srcRect/>
          <a:stretch>
            <a:fillRect/>
          </a:stretch>
        </p:blipFill>
        <p:spPr bwMode="auto">
          <a:xfrm>
            <a:off x="6929454" y="285727"/>
            <a:ext cx="1362070" cy="1214447"/>
          </a:xfrm>
          <a:prstGeom prst="rect">
            <a:avLst/>
          </a:prstGeom>
          <a:effectLst>
            <a:glow rad="228600">
              <a:schemeClr val="accent2">
                <a:satMod val="175000"/>
                <a:alpha val="40000"/>
              </a:schemeClr>
            </a:glow>
            <a:outerShdw blurRad="76200" dist="50800" dir="5400000" rotWithShape="0">
              <a:srgbClr val="4E3B30">
                <a:alpha val="60000"/>
              </a:srgbClr>
            </a:outerShdw>
          </a:effectLst>
        </p:spPr>
        <p:style>
          <a:lnRef idx="0">
            <a:schemeClr val="accent1"/>
          </a:lnRef>
          <a:fillRef idx="3">
            <a:schemeClr val="accent1"/>
          </a:fillRef>
          <a:effectRef idx="3">
            <a:schemeClr val="accent1"/>
          </a:effectRef>
          <a:fontRef idx="minor">
            <a:schemeClr val="lt1"/>
          </a:fontRef>
        </p:style>
      </p:pic>
      <p:pic>
        <p:nvPicPr>
          <p:cNvPr id="5" name="Picture 2" descr="C:\Users\ben\Desktop\win ggg\imagesييييييي.jpg"/>
          <p:cNvPicPr>
            <a:picLocks noChangeAspect="1" noChangeArrowheads="1"/>
          </p:cNvPicPr>
          <p:nvPr/>
        </p:nvPicPr>
        <p:blipFill>
          <a:blip r:embed="rId3"/>
          <a:srcRect/>
          <a:stretch>
            <a:fillRect/>
          </a:stretch>
        </p:blipFill>
        <p:spPr bwMode="auto">
          <a:xfrm>
            <a:off x="928662" y="357165"/>
            <a:ext cx="1362070" cy="1214447"/>
          </a:xfrm>
          <a:prstGeom prst="rect">
            <a:avLst/>
          </a:prstGeom>
          <a:effectLst>
            <a:glow rad="228600">
              <a:schemeClr val="accent2">
                <a:satMod val="175000"/>
                <a:alpha val="40000"/>
              </a:schemeClr>
            </a:glow>
            <a:outerShdw blurRad="76200" dist="50800" dir="5400000" rotWithShape="0">
              <a:srgbClr val="4E3B30">
                <a:alpha val="60000"/>
              </a:srgbClr>
            </a:outerShdw>
          </a:effectLst>
        </p:spPr>
        <p:style>
          <a:lnRef idx="1">
            <a:schemeClr val="accent1"/>
          </a:lnRef>
          <a:fillRef idx="3">
            <a:schemeClr val="accent1"/>
          </a:fillRef>
          <a:effectRef idx="2">
            <a:schemeClr val="accent1"/>
          </a:effectRef>
          <a:fontRef idx="minor">
            <a:schemeClr val="lt1"/>
          </a:fontRef>
        </p:style>
      </p:pic>
      <p:sp>
        <p:nvSpPr>
          <p:cNvPr id="7" name="Organigramme : Connecteur 6"/>
          <p:cNvSpPr/>
          <p:nvPr/>
        </p:nvSpPr>
        <p:spPr>
          <a:xfrm>
            <a:off x="2428860" y="642918"/>
            <a:ext cx="4429156" cy="642942"/>
          </a:xfrm>
          <a:prstGeom prst="flowChartConnector">
            <a:avLst/>
          </a:prstGeom>
          <a:effectLst>
            <a:glow rad="228600">
              <a:schemeClr val="accent4">
                <a:satMod val="175000"/>
                <a:alpha val="40000"/>
              </a:schemeClr>
            </a:glow>
            <a:outerShdw blurRad="76200" dist="50800" dir="5400000" rotWithShape="0">
              <a:srgbClr val="4E3B30">
                <a:alpha val="60000"/>
              </a:srgbClr>
            </a:outerShdw>
          </a:effectLst>
        </p:spPr>
        <p:style>
          <a:lnRef idx="1">
            <a:schemeClr val="accent6"/>
          </a:lnRef>
          <a:fillRef idx="1002">
            <a:schemeClr val="dk2"/>
          </a:fillRef>
          <a:effectRef idx="1">
            <a:schemeClr val="accent6"/>
          </a:effectRef>
          <a:fontRef idx="minor">
            <a:schemeClr val="dk1"/>
          </a:fontRef>
        </p:style>
        <p:txBody>
          <a:bodyPr rtlCol="0" anchor="ctr"/>
          <a:lstStyle/>
          <a:p>
            <a:pPr algn="ctr"/>
            <a:r>
              <a:rPr lang="ar-DZ" sz="6600" dirty="0">
                <a:solidFill>
                  <a:schemeClr val="bg1"/>
                </a:solidFill>
                <a:latin typeface="Sakkal Majalla" pitchFamily="2" charset="-78"/>
                <a:cs typeface="Sakkal Majalla" pitchFamily="2" charset="-78"/>
              </a:rPr>
              <a:t>خاتمة</a:t>
            </a:r>
            <a:endParaRPr lang="fr-FR" sz="6600" dirty="0">
              <a:solidFill>
                <a:schemeClr val="bg1"/>
              </a:solidFill>
              <a:latin typeface="Sakkal Majalla" pitchFamily="2" charset="-78"/>
              <a:cs typeface="Sakkal Majalla" pitchFamily="2" charset="-78"/>
            </a:endParaRPr>
          </a:p>
        </p:txBody>
      </p:sp>
      <p:pic>
        <p:nvPicPr>
          <p:cNvPr id="6" name="صورة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3929066"/>
            <a:ext cx="9144000" cy="2928934"/>
          </a:xfrm>
          <a:prstGeom prst="rect">
            <a:avLst/>
          </a:prstGeom>
        </p:spPr>
      </p:pic>
      <p:pic>
        <p:nvPicPr>
          <p:cNvPr id="8" name="Image 7" descr="C:\Users\poste\AppData\Local\Temp\2010031812484032640_IMG1484.jpg"/>
          <p:cNvPicPr/>
          <p:nvPr/>
        </p:nvPicPr>
        <p:blipFill>
          <a:blip r:embed="rId5"/>
          <a:srcRect/>
          <a:stretch>
            <a:fillRect/>
          </a:stretch>
        </p:blipFill>
        <p:spPr bwMode="auto">
          <a:xfrm>
            <a:off x="0" y="1738313"/>
            <a:ext cx="9144000" cy="2476506"/>
          </a:xfrm>
          <a:prstGeom prst="rect">
            <a:avLst/>
          </a:prstGeom>
          <a:noFill/>
          <a:ln w="9525">
            <a:noFill/>
            <a:miter lim="800000"/>
            <a:headEnd/>
            <a:tailEnd/>
          </a:ln>
        </p:spPr>
      </p:pic>
      <p:sp>
        <p:nvSpPr>
          <p:cNvPr id="9" name="Rectangle 8"/>
          <p:cNvSpPr/>
          <p:nvPr/>
        </p:nvSpPr>
        <p:spPr>
          <a:xfrm>
            <a:off x="0" y="1857364"/>
            <a:ext cx="8929654" cy="4031873"/>
          </a:xfrm>
          <a:prstGeom prst="rect">
            <a:avLst/>
          </a:prstGeom>
        </p:spPr>
        <p:txBody>
          <a:bodyPr wrap="square">
            <a:spAutoFit/>
          </a:bodyPr>
          <a:lstStyle/>
          <a:p>
            <a:pPr algn="r"/>
            <a:r>
              <a:rPr lang="ar-DZ" sz="32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    إن الصراع بين المعلومات الورقية والمعلومات الالكترونية يؤكد لنابان العصر الأتي لن يكون عصر الوثيقة الورقية من حيث استخدامها الكترونيا،تصويرا،قراءة ومراجعة ،ولقد أشار احد الباحثين بان الصراع بين تكنولوجيا المعلومات يذكرنا بالصراع الذي حدث في مرحلة الانتقال بين المخطوط والمطبوع من جهة وبالصراع الذي حدث بين الرق والورق من جهة أخرى، هذا الأخير الذي انتهى لصالح الورق،لذالك علينا إن ننتظر مراحل زمنية أخرى لنشهد </a:t>
            </a:r>
            <a:r>
              <a:rPr lang="ar-DZ" sz="3200" b="1" dirty="0" err="1">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ماستفسر</a:t>
            </a:r>
            <a:r>
              <a:rPr lang="ar-DZ" sz="32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 عنه التقنيات الحديثة في مجال المعلومات .</a:t>
            </a:r>
            <a:endParaRPr lang="fr-FR" sz="3200" b="1" dirty="0">
              <a:solidFill>
                <a:srgbClr val="FFFF00"/>
              </a:solidFill>
              <a:effectLst>
                <a:outerShdw blurRad="38100" dist="38100" dir="2700000" algn="tl">
                  <a:srgbClr val="000000">
                    <a:alpha val="43137"/>
                  </a:srgbClr>
                </a:outerShdw>
              </a:effectLst>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33443"/>
    </mc:Choice>
    <mc:Fallback xmlns="">
      <p:transition spd="slow" advTm="133443"/>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0.70"/>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nodeType="clickEffect">
                                  <p:stCondLst>
                                    <p:cond delay="0"/>
                                  </p:stCondLst>
                                  <p:childTnLst>
                                    <p:set>
                                      <p:cBhvr>
                                        <p:cTn id="13" dur="1" fill="hold">
                                          <p:stCondLst>
                                            <p:cond delay="0"/>
                                          </p:stCondLst>
                                        </p:cTn>
                                        <p:tgtEl>
                                          <p:spTgt spid="8"/>
                                        </p:tgtEl>
                                        <p:attrNameLst>
                                          <p:attrName>style.visibility</p:attrName>
                                        </p:attrNameLst>
                                      </p:cBhvr>
                                      <p:to>
                                        <p:strVal val="visible"/>
                                      </p:to>
                                    </p:set>
                                    <p:anim calcmode="lin" valueType="num">
                                      <p:cBhvr>
                                        <p:cTn id="14" dur="1000" fill="hold"/>
                                        <p:tgtEl>
                                          <p:spTgt spid="8"/>
                                        </p:tgtEl>
                                        <p:attrNameLst>
                                          <p:attrName>ppt_w</p:attrName>
                                        </p:attrNameLst>
                                      </p:cBhvr>
                                      <p:tavLst>
                                        <p:tav tm="0">
                                          <p:val>
                                            <p:strVal val="#ppt_w+.3"/>
                                          </p:val>
                                        </p:tav>
                                        <p:tav tm="100000">
                                          <p:val>
                                            <p:strVal val="#ppt_w"/>
                                          </p:val>
                                        </p:tav>
                                      </p:tavLst>
                                    </p:anim>
                                    <p:anim calcmode="lin" valueType="num">
                                      <p:cBhvr>
                                        <p:cTn id="15" dur="1000" fill="hold"/>
                                        <p:tgtEl>
                                          <p:spTgt spid="8"/>
                                        </p:tgtEl>
                                        <p:attrNameLst>
                                          <p:attrName>ppt_h</p:attrName>
                                        </p:attrNameLst>
                                      </p:cBhvr>
                                      <p:tavLst>
                                        <p:tav tm="0">
                                          <p:val>
                                            <p:strVal val="#ppt_h"/>
                                          </p:val>
                                        </p:tav>
                                        <p:tav tm="100000">
                                          <p:val>
                                            <p:strVal val="#ppt_h"/>
                                          </p:val>
                                        </p:tav>
                                      </p:tavLst>
                                    </p:anim>
                                    <p:animEffect transition="in" filter="fade">
                                      <p:cBhvr>
                                        <p:cTn id="16" dur="1000"/>
                                        <p:tgtEl>
                                          <p:spTgt spid="8"/>
                                        </p:tgtEl>
                                      </p:cBhvr>
                                    </p:animEffect>
                                  </p:childTnLst>
                                </p:cTn>
                              </p:par>
                            </p:childTnLst>
                          </p:cTn>
                        </p:par>
                      </p:childTnLst>
                    </p:cTn>
                  </p:par>
                  <p:par>
                    <p:cTn id="17" fill="hold">
                      <p:stCondLst>
                        <p:cond delay="indefinite"/>
                      </p:stCondLst>
                      <p:childTnLst>
                        <p:par>
                          <p:cTn id="18" fill="hold">
                            <p:stCondLst>
                              <p:cond delay="0"/>
                            </p:stCondLst>
                            <p:childTnLst>
                              <p:par>
                                <p:cTn id="19" presetID="55" presetClass="entr" presetSubtype="0" fill="hold" nodeType="clickEffect">
                                  <p:stCondLst>
                                    <p:cond delay="0"/>
                                  </p:stCondLst>
                                  <p:childTnLst>
                                    <p:set>
                                      <p:cBhvr>
                                        <p:cTn id="20" dur="1" fill="hold">
                                          <p:stCondLst>
                                            <p:cond delay="0"/>
                                          </p:stCondLst>
                                        </p:cTn>
                                        <p:tgtEl>
                                          <p:spTgt spid="6"/>
                                        </p:tgtEl>
                                        <p:attrNameLst>
                                          <p:attrName>style.visibility</p:attrName>
                                        </p:attrNameLst>
                                      </p:cBhvr>
                                      <p:to>
                                        <p:strVal val="visible"/>
                                      </p:to>
                                    </p:set>
                                    <p:anim calcmode="lin" valueType="num">
                                      <p:cBhvr>
                                        <p:cTn id="21" dur="1000" fill="hold"/>
                                        <p:tgtEl>
                                          <p:spTgt spid="6"/>
                                        </p:tgtEl>
                                        <p:attrNameLst>
                                          <p:attrName>ppt_w</p:attrName>
                                        </p:attrNameLst>
                                      </p:cBhvr>
                                      <p:tavLst>
                                        <p:tav tm="0">
                                          <p:val>
                                            <p:strVal val="#ppt_w*0.70"/>
                                          </p:val>
                                        </p:tav>
                                        <p:tav tm="100000">
                                          <p:val>
                                            <p:strVal val="#ppt_w"/>
                                          </p:val>
                                        </p:tav>
                                      </p:tavLst>
                                    </p:anim>
                                    <p:anim calcmode="lin" valueType="num">
                                      <p:cBhvr>
                                        <p:cTn id="22" dur="1000" fill="hold"/>
                                        <p:tgtEl>
                                          <p:spTgt spid="6"/>
                                        </p:tgtEl>
                                        <p:attrNameLst>
                                          <p:attrName>ppt_h</p:attrName>
                                        </p:attrNameLst>
                                      </p:cBhvr>
                                      <p:tavLst>
                                        <p:tav tm="0">
                                          <p:val>
                                            <p:strVal val="#ppt_h"/>
                                          </p:val>
                                        </p:tav>
                                        <p:tav tm="100000">
                                          <p:val>
                                            <p:strVal val="#ppt_h"/>
                                          </p:val>
                                        </p:tav>
                                      </p:tavLst>
                                    </p:anim>
                                    <p:animEffect transition="in" filter="fade">
                                      <p:cBhvr>
                                        <p:cTn id="23" dur="1000"/>
                                        <p:tgtEl>
                                          <p:spTgt spid="6"/>
                                        </p:tgtEl>
                                      </p:cBhvr>
                                    </p:animEffect>
                                  </p:childTnLst>
                                </p:cTn>
                              </p:par>
                            </p:childTnLst>
                          </p:cTn>
                        </p:par>
                      </p:childTnLst>
                    </p:cTn>
                  </p:par>
                  <p:par>
                    <p:cTn id="24" fill="hold">
                      <p:stCondLst>
                        <p:cond delay="indefinite"/>
                      </p:stCondLst>
                      <p:childTnLst>
                        <p:par>
                          <p:cTn id="25" fill="hold">
                            <p:stCondLst>
                              <p:cond delay="0"/>
                            </p:stCondLst>
                            <p:childTnLst>
                              <p:par>
                                <p:cTn id="26" presetID="6" presetClass="entr" presetSubtype="16" fill="hold" grpId="0" nodeType="clickEffect">
                                  <p:stCondLst>
                                    <p:cond delay="0"/>
                                  </p:stCondLst>
                                  <p:childTnLst>
                                    <p:set>
                                      <p:cBhvr>
                                        <p:cTn id="27" dur="1" fill="hold">
                                          <p:stCondLst>
                                            <p:cond delay="0"/>
                                          </p:stCondLst>
                                        </p:cTn>
                                        <p:tgtEl>
                                          <p:spTgt spid="9"/>
                                        </p:tgtEl>
                                        <p:attrNameLst>
                                          <p:attrName>style.visibility</p:attrName>
                                        </p:attrNameLst>
                                      </p:cBhvr>
                                      <p:to>
                                        <p:strVal val="visible"/>
                                      </p:to>
                                    </p:set>
                                    <p:animEffect transition="in" filter="circle(in)">
                                      <p:cBhvr>
                                        <p:cTn id="28" dur="20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animBg="1"/>
      <p:bldP spid="9"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مستطيل 8"/>
          <p:cNvSpPr/>
          <p:nvPr/>
        </p:nvSpPr>
        <p:spPr>
          <a:xfrm>
            <a:off x="3000364" y="1214422"/>
            <a:ext cx="4938826" cy="2554545"/>
          </a:xfrm>
          <a:prstGeom prst="rect">
            <a:avLst/>
          </a:prstGeom>
          <a:noFill/>
        </p:spPr>
        <p:txBody>
          <a:bodyPr>
            <a:spAutoFit/>
            <a:scene3d>
              <a:camera prst="perspectiveContrastingLeftFacing"/>
              <a:lightRig rig="threePt" dir="t"/>
            </a:scene3d>
            <a:sp3d extrusionH="57150">
              <a:bevelT w="57150" h="38100" prst="artDeco"/>
            </a:sp3d>
          </a:bodyPr>
          <a:lstStyle/>
          <a:p>
            <a:pPr algn="ctr">
              <a:defRPr/>
            </a:pPr>
            <a:r>
              <a:rPr lang="ar-DZ" sz="8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3">
                      <a:satMod val="175000"/>
                      <a:alpha val="40000"/>
                    </a:schemeClr>
                  </a:glow>
                  <a:outerShdw blurRad="50800" dist="38100" dir="18900000" algn="bl" rotWithShape="0">
                    <a:prstClr val="black">
                      <a:alpha val="40000"/>
                    </a:prstClr>
                  </a:outerShdw>
                  <a:reflection blurRad="6350" stA="55000" endA="50" endPos="85000" dist="60007" dir="5400000" sy="-100000" algn="bl" rotWithShape="0"/>
                </a:effectLst>
                <a:latin typeface="Arial" charset="0"/>
                <a:cs typeface="Arial" charset="0"/>
              </a:rPr>
              <a:t>شكرا على حسن المتابعة</a:t>
            </a:r>
            <a:endParaRPr lang="ar-SA" sz="8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3">
                    <a:satMod val="175000"/>
                    <a:alpha val="40000"/>
                  </a:schemeClr>
                </a:glow>
                <a:outerShdw blurRad="50800" dist="38100" dir="18900000" algn="bl" rotWithShape="0">
                  <a:prstClr val="black">
                    <a:alpha val="40000"/>
                  </a:prstClr>
                </a:outerShdw>
                <a:reflection blurRad="6350" stA="55000" endA="50" endPos="85000" dist="60007" dir="5400000" sy="-100000" algn="bl" rotWithShape="0"/>
              </a:effectLst>
              <a:latin typeface="Arial" charset="0"/>
              <a:cs typeface="Arial" charset="0"/>
            </a:endParaRPr>
          </a:p>
        </p:txBody>
      </p:sp>
      <p:pic>
        <p:nvPicPr>
          <p:cNvPr id="12" name="Picture 34" descr="PE01562_"/>
          <p:cNvPicPr>
            <a:picLocks noChangeAspect="1" noChangeArrowheads="1"/>
          </p:cNvPicPr>
          <p:nvPr/>
        </p:nvPicPr>
        <p:blipFill>
          <a:blip r:embed="rId5"/>
          <a:srcRect/>
          <a:stretch>
            <a:fillRect/>
          </a:stretch>
        </p:blipFill>
        <p:spPr bwMode="auto">
          <a:xfrm>
            <a:off x="142844" y="297205"/>
            <a:ext cx="2035178" cy="1905001"/>
          </a:xfrm>
          <a:prstGeom prst="rect">
            <a:avLst/>
          </a:prstGeom>
          <a:noFill/>
          <a:ln w="9525">
            <a:noFill/>
            <a:miter lim="800000"/>
            <a:headEnd/>
            <a:tailEnd/>
          </a:ln>
        </p:spPr>
      </p:pic>
      <p:sp>
        <p:nvSpPr>
          <p:cNvPr id="2" name="مستطيل 8">
            <a:extLst>
              <a:ext uri="{FF2B5EF4-FFF2-40B4-BE49-F238E27FC236}">
                <a16:creationId xmlns:a16="http://schemas.microsoft.com/office/drawing/2014/main" id="{BA097D04-1BEF-1BF7-22EF-ACB096AA9458}"/>
              </a:ext>
            </a:extLst>
          </p:cNvPr>
          <p:cNvSpPr/>
          <p:nvPr/>
        </p:nvSpPr>
        <p:spPr>
          <a:xfrm>
            <a:off x="2987824" y="1309666"/>
            <a:ext cx="4938826" cy="2554545"/>
          </a:xfrm>
          <a:prstGeom prst="rect">
            <a:avLst/>
          </a:prstGeom>
          <a:noFill/>
        </p:spPr>
        <p:txBody>
          <a:bodyPr>
            <a:spAutoFit/>
            <a:scene3d>
              <a:camera prst="perspectiveContrastingLeftFacing"/>
              <a:lightRig rig="threePt" dir="t"/>
            </a:scene3d>
            <a:sp3d extrusionH="57150">
              <a:bevelT w="57150" h="38100" prst="artDeco"/>
            </a:sp3d>
          </a:bodyPr>
          <a:lstStyle/>
          <a:p>
            <a:pPr algn="ctr">
              <a:defRPr/>
            </a:pPr>
            <a:r>
              <a:rPr lang="ar-DZ" sz="8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3">
                      <a:satMod val="175000"/>
                      <a:alpha val="40000"/>
                    </a:schemeClr>
                  </a:glow>
                  <a:outerShdw blurRad="50800" dist="38100" dir="18900000" algn="bl" rotWithShape="0">
                    <a:prstClr val="black">
                      <a:alpha val="40000"/>
                    </a:prstClr>
                  </a:outerShdw>
                  <a:reflection blurRad="6350" stA="55000" endA="50" endPos="85000" dist="60007" dir="5400000" sy="-100000" algn="bl" rotWithShape="0"/>
                </a:effectLst>
                <a:latin typeface="Arial" charset="0"/>
                <a:cs typeface="Arial" charset="0"/>
              </a:rPr>
              <a:t>شكرا على حسن المتابعة</a:t>
            </a:r>
            <a:endParaRPr lang="ar-SA" sz="8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3">
                    <a:satMod val="175000"/>
                    <a:alpha val="40000"/>
                  </a:schemeClr>
                </a:glow>
                <a:outerShdw blurRad="50800" dist="38100" dir="18900000" algn="bl" rotWithShape="0">
                  <a:prstClr val="black">
                    <a:alpha val="40000"/>
                  </a:prstClr>
                </a:outerShdw>
                <a:reflection blurRad="6350" stA="55000" endA="50" endPos="85000" dist="60007" dir="5400000" sy="-100000" algn="bl" rotWithShape="0"/>
              </a:effectLst>
              <a:latin typeface="Arial" charset="0"/>
              <a:cs typeface="Arial" charset="0"/>
            </a:endParaRPr>
          </a:p>
        </p:txBody>
      </p:sp>
      <p:sp>
        <p:nvSpPr>
          <p:cNvPr id="3" name="مستطيل 8">
            <a:extLst>
              <a:ext uri="{FF2B5EF4-FFF2-40B4-BE49-F238E27FC236}">
                <a16:creationId xmlns:a16="http://schemas.microsoft.com/office/drawing/2014/main" id="{C4286666-64C6-374D-D4EB-BD52CC6E0D65}"/>
              </a:ext>
            </a:extLst>
          </p:cNvPr>
          <p:cNvSpPr/>
          <p:nvPr/>
        </p:nvSpPr>
        <p:spPr>
          <a:xfrm>
            <a:off x="3000364" y="1309666"/>
            <a:ext cx="4938826" cy="2554545"/>
          </a:xfrm>
          <a:prstGeom prst="rect">
            <a:avLst/>
          </a:prstGeom>
          <a:noFill/>
        </p:spPr>
        <p:txBody>
          <a:bodyPr>
            <a:spAutoFit/>
            <a:scene3d>
              <a:camera prst="perspectiveContrastingLeftFacing"/>
              <a:lightRig rig="threePt" dir="t"/>
            </a:scene3d>
            <a:sp3d extrusionH="57150">
              <a:bevelT w="57150" h="38100" prst="artDeco"/>
            </a:sp3d>
          </a:bodyPr>
          <a:lstStyle/>
          <a:p>
            <a:pPr algn="ctr">
              <a:defRPr/>
            </a:pPr>
            <a:r>
              <a:rPr lang="ar-DZ" sz="8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3">
                      <a:satMod val="175000"/>
                      <a:alpha val="40000"/>
                    </a:schemeClr>
                  </a:glow>
                  <a:outerShdw blurRad="50800" dist="38100" dir="18900000" algn="bl" rotWithShape="0">
                    <a:prstClr val="black">
                      <a:alpha val="40000"/>
                    </a:prstClr>
                  </a:outerShdw>
                  <a:reflection blurRad="6350" stA="55000" endA="50" endPos="85000" dist="60007" dir="5400000" sy="-100000" algn="bl" rotWithShape="0"/>
                </a:effectLst>
                <a:latin typeface="Arial" charset="0"/>
                <a:cs typeface="Arial" charset="0"/>
              </a:rPr>
              <a:t>شكرا على حسن المتابعة</a:t>
            </a:r>
            <a:endParaRPr lang="ar-SA" sz="8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3">
                    <a:satMod val="175000"/>
                    <a:alpha val="40000"/>
                  </a:schemeClr>
                </a:glow>
                <a:outerShdw blurRad="50800" dist="38100" dir="18900000" algn="bl" rotWithShape="0">
                  <a:prstClr val="black">
                    <a:alpha val="40000"/>
                  </a:prstClr>
                </a:outerShdw>
                <a:reflection blurRad="6350" stA="55000" endA="50" endPos="85000" dist="60007" dir="5400000" sy="-100000" algn="bl" rotWithShape="0"/>
              </a:effectLst>
              <a:latin typeface="Arial" charset="0"/>
              <a:cs typeface="Arial" charset="0"/>
            </a:endParaRPr>
          </a:p>
        </p:txBody>
      </p:sp>
      <p:sp>
        <p:nvSpPr>
          <p:cNvPr id="4" name="مستطيل 8">
            <a:extLst>
              <a:ext uri="{FF2B5EF4-FFF2-40B4-BE49-F238E27FC236}">
                <a16:creationId xmlns:a16="http://schemas.microsoft.com/office/drawing/2014/main" id="{54464D22-696B-803A-E657-7911F95EECAC}"/>
              </a:ext>
            </a:extLst>
          </p:cNvPr>
          <p:cNvSpPr/>
          <p:nvPr/>
        </p:nvSpPr>
        <p:spPr>
          <a:xfrm>
            <a:off x="3152764" y="1462066"/>
            <a:ext cx="4938826" cy="2554545"/>
          </a:xfrm>
          <a:prstGeom prst="rect">
            <a:avLst/>
          </a:prstGeom>
          <a:noFill/>
        </p:spPr>
        <p:txBody>
          <a:bodyPr>
            <a:spAutoFit/>
            <a:scene3d>
              <a:camera prst="perspectiveContrastingLeftFacing"/>
              <a:lightRig rig="threePt" dir="t"/>
            </a:scene3d>
            <a:sp3d extrusionH="57150">
              <a:bevelT w="57150" h="38100" prst="artDeco"/>
            </a:sp3d>
          </a:bodyPr>
          <a:lstStyle/>
          <a:p>
            <a:pPr algn="ctr">
              <a:defRPr/>
            </a:pPr>
            <a:r>
              <a:rPr lang="ar-DZ" sz="8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3">
                      <a:satMod val="175000"/>
                      <a:alpha val="40000"/>
                    </a:schemeClr>
                  </a:glow>
                  <a:outerShdw blurRad="50800" dist="38100" dir="18900000" algn="bl" rotWithShape="0">
                    <a:prstClr val="black">
                      <a:alpha val="40000"/>
                    </a:prstClr>
                  </a:outerShdw>
                  <a:reflection blurRad="6350" stA="55000" endA="50" endPos="85000" dist="60007" dir="5400000" sy="-100000" algn="bl" rotWithShape="0"/>
                </a:effectLst>
                <a:latin typeface="Arial" charset="0"/>
                <a:cs typeface="Arial" charset="0"/>
              </a:rPr>
              <a:t>شكرا على حسن المتابعة</a:t>
            </a:r>
            <a:endParaRPr lang="ar-SA" sz="8000" b="1" cap="all" dirty="0">
              <a:ln w="9000" cmpd="sng">
                <a:solidFill>
                  <a:schemeClr val="accent4">
                    <a:shade val="50000"/>
                    <a:satMod val="120000"/>
                  </a:schemeClr>
                </a:solidFill>
                <a:prstDash val="solid"/>
              </a:ln>
              <a:gradFill>
                <a:gsLst>
                  <a:gs pos="0">
                    <a:schemeClr val="accent4">
                      <a:shade val="20000"/>
                      <a:satMod val="245000"/>
                    </a:schemeClr>
                  </a:gs>
                  <a:gs pos="43000">
                    <a:schemeClr val="accent4">
                      <a:satMod val="255000"/>
                    </a:schemeClr>
                  </a:gs>
                  <a:gs pos="48000">
                    <a:schemeClr val="accent4">
                      <a:shade val="85000"/>
                      <a:satMod val="255000"/>
                    </a:schemeClr>
                  </a:gs>
                  <a:gs pos="100000">
                    <a:schemeClr val="accent4">
                      <a:shade val="20000"/>
                      <a:satMod val="245000"/>
                    </a:schemeClr>
                  </a:gs>
                </a:gsLst>
                <a:lin ang="5400000"/>
              </a:gradFill>
              <a:effectLst>
                <a:glow rad="228600">
                  <a:schemeClr val="accent3">
                    <a:satMod val="175000"/>
                    <a:alpha val="40000"/>
                  </a:schemeClr>
                </a:glow>
                <a:outerShdw blurRad="50800" dist="38100" dir="18900000" algn="bl" rotWithShape="0">
                  <a:prstClr val="black">
                    <a:alpha val="40000"/>
                  </a:prstClr>
                </a:outerShdw>
                <a:reflection blurRad="6350" stA="55000" endA="50" endPos="85000" dist="60007" dir="5400000" sy="-100000" algn="bl" rotWithShape="0"/>
              </a:effectLst>
              <a:latin typeface="Arial" charset="0"/>
              <a:cs typeface="Arial" charset="0"/>
            </a:endParaRPr>
          </a:p>
        </p:txBody>
      </p:sp>
      <p:pic>
        <p:nvPicPr>
          <p:cNvPr id="5" name="Audio 4">
            <a:hlinkClick r:id="" action="ppaction://media"/>
            <a:extLst>
              <a:ext uri="{FF2B5EF4-FFF2-40B4-BE49-F238E27FC236}">
                <a16:creationId xmlns:a16="http://schemas.microsoft.com/office/drawing/2014/main" id="{31A5CC3D-45CC-7AB9-F70B-65A0576E2A11}"/>
              </a:ext>
            </a:extLst>
          </p:cNvPr>
          <p:cNvPicPr>
            <a:picLocks noChangeAspect="1"/>
          </p:cNvPicPr>
          <p:nvPr>
            <a:audioFile r:link="rId3"/>
            <p:extLst>
              <p:ext uri="{DAA4B4D4-6D71-4841-9C94-3DE7FCFB9230}">
                <p14:media xmlns:p14="http://schemas.microsoft.com/office/powerpoint/2010/main" r:embed="rId2"/>
              </p:ext>
            </p:extLst>
          </p:nvPr>
        </p:nvPicPr>
        <p:blipFill>
          <a:blip r:embed="rId6"/>
          <a:srcRect l="-137500" t="-55469" r="-137500" b="-55469"/>
          <a:stretch>
            <a:fillRect/>
          </a:stretch>
        </p:blipFill>
        <p:spPr>
          <a:xfrm>
            <a:off x="6858000" y="5357812"/>
            <a:ext cx="2286000" cy="128587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6226"/>
    </mc:Choice>
    <mc:Fallback xmlns="">
      <p:transition spd="slow" advTm="76226"/>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par>
                    <p:cTn id="7" fill="hold">
                      <p:stCondLst>
                        <p:cond delay="indefinite"/>
                      </p:stCondLst>
                      <p:childTnLst>
                        <p:par>
                          <p:cTn id="8" fill="hold">
                            <p:stCondLst>
                              <p:cond delay="0"/>
                            </p:stCondLst>
                            <p:childTnLst>
                              <p:par>
                                <p:cTn id="9" presetID="50" presetClass="entr" presetSubtype="0" decel="100000" fill="hold" grpId="0" nodeType="clickEffect">
                                  <p:stCondLst>
                                    <p:cond delay="0"/>
                                  </p:stCondLst>
                                  <p:childTnLst>
                                    <p:set>
                                      <p:cBhvr>
                                        <p:cTn id="10" dur="1" fill="hold">
                                          <p:stCondLst>
                                            <p:cond delay="0"/>
                                          </p:stCondLst>
                                        </p:cTn>
                                        <p:tgtEl>
                                          <p:spTgt spid="11"/>
                                        </p:tgtEl>
                                        <p:attrNameLst>
                                          <p:attrName>style.visibility</p:attrName>
                                        </p:attrNameLst>
                                      </p:cBhvr>
                                      <p:to>
                                        <p:strVal val="visible"/>
                                      </p:to>
                                    </p:set>
                                    <p:anim calcmode="lin" valueType="num">
                                      <p:cBhvr>
                                        <p:cTn id="11" dur="1000" fill="hold"/>
                                        <p:tgtEl>
                                          <p:spTgt spid="11"/>
                                        </p:tgtEl>
                                        <p:attrNameLst>
                                          <p:attrName>ppt_w</p:attrName>
                                        </p:attrNameLst>
                                      </p:cBhvr>
                                      <p:tavLst>
                                        <p:tav tm="0">
                                          <p:val>
                                            <p:strVal val="#ppt_w+.3"/>
                                          </p:val>
                                        </p:tav>
                                        <p:tav tm="100000">
                                          <p:val>
                                            <p:strVal val="#ppt_w"/>
                                          </p:val>
                                        </p:tav>
                                      </p:tavLst>
                                    </p:anim>
                                    <p:anim calcmode="lin" valueType="num">
                                      <p:cBhvr>
                                        <p:cTn id="12" dur="1000" fill="hold"/>
                                        <p:tgtEl>
                                          <p:spTgt spid="11"/>
                                        </p:tgtEl>
                                        <p:attrNameLst>
                                          <p:attrName>ppt_h</p:attrName>
                                        </p:attrNameLst>
                                      </p:cBhvr>
                                      <p:tavLst>
                                        <p:tav tm="0">
                                          <p:val>
                                            <p:strVal val="#ppt_h"/>
                                          </p:val>
                                        </p:tav>
                                        <p:tav tm="100000">
                                          <p:val>
                                            <p:strVal val="#ppt_h"/>
                                          </p:val>
                                        </p:tav>
                                      </p:tavLst>
                                    </p:anim>
                                    <p:animEffect transition="in" filter="fade">
                                      <p:cBhvr>
                                        <p:cTn id="13" dur="1000"/>
                                        <p:tgtEl>
                                          <p:spTgt spid="11"/>
                                        </p:tgtEl>
                                      </p:cBhvr>
                                    </p:animEffect>
                                  </p:childTnLst>
                                </p:cTn>
                              </p:par>
                            </p:childTnLst>
                          </p:cTn>
                        </p:par>
                      </p:childTnLst>
                    </p:cTn>
                  </p:par>
                  <p:par>
                    <p:cTn id="14" fill="hold">
                      <p:stCondLst>
                        <p:cond delay="indefinite"/>
                      </p:stCondLst>
                      <p:childTnLst>
                        <p:par>
                          <p:cTn id="15" fill="hold">
                            <p:stCondLst>
                              <p:cond delay="0"/>
                            </p:stCondLst>
                            <p:childTnLst>
                              <p:par>
                                <p:cTn id="16" presetID="50" presetClass="entr" presetSubtype="0" decel="100000" fill="hold" nodeType="clickEffect">
                                  <p:stCondLst>
                                    <p:cond delay="0"/>
                                  </p:stCondLst>
                                  <p:childTnLst>
                                    <p:set>
                                      <p:cBhvr>
                                        <p:cTn id="17" dur="1" fill="hold">
                                          <p:stCondLst>
                                            <p:cond delay="0"/>
                                          </p:stCondLst>
                                        </p:cTn>
                                        <p:tgtEl>
                                          <p:spTgt spid="12"/>
                                        </p:tgtEl>
                                        <p:attrNameLst>
                                          <p:attrName>style.visibility</p:attrName>
                                        </p:attrNameLst>
                                      </p:cBhvr>
                                      <p:to>
                                        <p:strVal val="visible"/>
                                      </p:to>
                                    </p:set>
                                    <p:anim calcmode="lin" valueType="num">
                                      <p:cBhvr>
                                        <p:cTn id="18" dur="1000" fill="hold"/>
                                        <p:tgtEl>
                                          <p:spTgt spid="12"/>
                                        </p:tgtEl>
                                        <p:attrNameLst>
                                          <p:attrName>ppt_w</p:attrName>
                                        </p:attrNameLst>
                                      </p:cBhvr>
                                      <p:tavLst>
                                        <p:tav tm="0">
                                          <p:val>
                                            <p:strVal val="#ppt_w+.3"/>
                                          </p:val>
                                        </p:tav>
                                        <p:tav tm="100000">
                                          <p:val>
                                            <p:strVal val="#ppt_w"/>
                                          </p:val>
                                        </p:tav>
                                      </p:tavLst>
                                    </p:anim>
                                    <p:anim calcmode="lin" valueType="num">
                                      <p:cBhvr>
                                        <p:cTn id="19" dur="1000" fill="hold"/>
                                        <p:tgtEl>
                                          <p:spTgt spid="12"/>
                                        </p:tgtEl>
                                        <p:attrNameLst>
                                          <p:attrName>ppt_h</p:attrName>
                                        </p:attrNameLst>
                                      </p:cBhvr>
                                      <p:tavLst>
                                        <p:tav tm="0">
                                          <p:val>
                                            <p:strVal val="#ppt_h"/>
                                          </p:val>
                                        </p:tav>
                                        <p:tav tm="100000">
                                          <p:val>
                                            <p:strVal val="#ppt_h"/>
                                          </p:val>
                                        </p:tav>
                                      </p:tavLst>
                                    </p:anim>
                                    <p:animEffect transition="in" filter="fade">
                                      <p:cBhvr>
                                        <p:cTn id="20" dur="1000"/>
                                        <p:tgtEl>
                                          <p:spTgt spid="12"/>
                                        </p:tgtEl>
                                      </p:cBhvr>
                                    </p:animEffect>
                                  </p:childTnLst>
                                </p:cTn>
                              </p:par>
                            </p:childTnLst>
                          </p:cTn>
                        </p:par>
                      </p:childTnLst>
                    </p:cTn>
                  </p:par>
                  <p:par>
                    <p:cTn id="21" fill="hold">
                      <p:stCondLst>
                        <p:cond delay="indefinite"/>
                      </p:stCondLst>
                      <p:childTnLst>
                        <p:par>
                          <p:cTn id="22" fill="hold">
                            <p:stCondLst>
                              <p:cond delay="0"/>
                            </p:stCondLst>
                            <p:childTnLst>
                              <p:par>
                                <p:cTn id="23" presetID="50" presetClass="entr" presetSubtype="0" decel="100000" fill="hold" grpId="0" nodeType="clickEffect">
                                  <p:stCondLst>
                                    <p:cond delay="0"/>
                                  </p:stCondLst>
                                  <p:childTnLst>
                                    <p:set>
                                      <p:cBhvr>
                                        <p:cTn id="24" dur="1" fill="hold">
                                          <p:stCondLst>
                                            <p:cond delay="0"/>
                                          </p:stCondLst>
                                        </p:cTn>
                                        <p:tgtEl>
                                          <p:spTgt spid="2"/>
                                        </p:tgtEl>
                                        <p:attrNameLst>
                                          <p:attrName>style.visibility</p:attrName>
                                        </p:attrNameLst>
                                      </p:cBhvr>
                                      <p:to>
                                        <p:strVal val="visible"/>
                                      </p:to>
                                    </p:set>
                                    <p:anim calcmode="lin" valueType="num">
                                      <p:cBhvr>
                                        <p:cTn id="25" dur="1000" fill="hold"/>
                                        <p:tgtEl>
                                          <p:spTgt spid="2"/>
                                        </p:tgtEl>
                                        <p:attrNameLst>
                                          <p:attrName>ppt_w</p:attrName>
                                        </p:attrNameLst>
                                      </p:cBhvr>
                                      <p:tavLst>
                                        <p:tav tm="0">
                                          <p:val>
                                            <p:strVal val="#ppt_w+.3"/>
                                          </p:val>
                                        </p:tav>
                                        <p:tav tm="100000">
                                          <p:val>
                                            <p:strVal val="#ppt_w"/>
                                          </p:val>
                                        </p:tav>
                                      </p:tavLst>
                                    </p:anim>
                                    <p:anim calcmode="lin" valueType="num">
                                      <p:cBhvr>
                                        <p:cTn id="26" dur="1000" fill="hold"/>
                                        <p:tgtEl>
                                          <p:spTgt spid="2"/>
                                        </p:tgtEl>
                                        <p:attrNameLst>
                                          <p:attrName>ppt_h</p:attrName>
                                        </p:attrNameLst>
                                      </p:cBhvr>
                                      <p:tavLst>
                                        <p:tav tm="0">
                                          <p:val>
                                            <p:strVal val="#ppt_h"/>
                                          </p:val>
                                        </p:tav>
                                        <p:tav tm="100000">
                                          <p:val>
                                            <p:strVal val="#ppt_h"/>
                                          </p:val>
                                        </p:tav>
                                      </p:tavLst>
                                    </p:anim>
                                    <p:animEffect transition="in" filter="fade">
                                      <p:cBhvr>
                                        <p:cTn id="27" dur="10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50" presetClass="entr" presetSubtype="0" decel="100000" fill="hold" grpId="0" nodeType="clickEffect">
                                  <p:stCondLst>
                                    <p:cond delay="0"/>
                                  </p:stCondLst>
                                  <p:childTnLst>
                                    <p:set>
                                      <p:cBhvr>
                                        <p:cTn id="31" dur="1" fill="hold">
                                          <p:stCondLst>
                                            <p:cond delay="0"/>
                                          </p:stCondLst>
                                        </p:cTn>
                                        <p:tgtEl>
                                          <p:spTgt spid="3"/>
                                        </p:tgtEl>
                                        <p:attrNameLst>
                                          <p:attrName>style.visibility</p:attrName>
                                        </p:attrNameLst>
                                      </p:cBhvr>
                                      <p:to>
                                        <p:strVal val="visible"/>
                                      </p:to>
                                    </p:set>
                                    <p:anim calcmode="lin" valueType="num">
                                      <p:cBhvr>
                                        <p:cTn id="32" dur="1000" fill="hold"/>
                                        <p:tgtEl>
                                          <p:spTgt spid="3"/>
                                        </p:tgtEl>
                                        <p:attrNameLst>
                                          <p:attrName>ppt_w</p:attrName>
                                        </p:attrNameLst>
                                      </p:cBhvr>
                                      <p:tavLst>
                                        <p:tav tm="0">
                                          <p:val>
                                            <p:strVal val="#ppt_w+.3"/>
                                          </p:val>
                                        </p:tav>
                                        <p:tav tm="100000">
                                          <p:val>
                                            <p:strVal val="#ppt_w"/>
                                          </p:val>
                                        </p:tav>
                                      </p:tavLst>
                                    </p:anim>
                                    <p:anim calcmode="lin" valueType="num">
                                      <p:cBhvr>
                                        <p:cTn id="33" dur="1000" fill="hold"/>
                                        <p:tgtEl>
                                          <p:spTgt spid="3"/>
                                        </p:tgtEl>
                                        <p:attrNameLst>
                                          <p:attrName>ppt_h</p:attrName>
                                        </p:attrNameLst>
                                      </p:cBhvr>
                                      <p:tavLst>
                                        <p:tav tm="0">
                                          <p:val>
                                            <p:strVal val="#ppt_h"/>
                                          </p:val>
                                        </p:tav>
                                        <p:tav tm="100000">
                                          <p:val>
                                            <p:strVal val="#ppt_h"/>
                                          </p:val>
                                        </p:tav>
                                      </p:tavLst>
                                    </p:anim>
                                    <p:animEffect transition="in" filter="fade">
                                      <p:cBhvr>
                                        <p:cTn id="34" dur="1000"/>
                                        <p:tgtEl>
                                          <p:spTgt spid="3"/>
                                        </p:tgtEl>
                                      </p:cBhvr>
                                    </p:animEffect>
                                  </p:childTnLst>
                                </p:cTn>
                              </p:par>
                            </p:childTnLst>
                          </p:cTn>
                        </p:par>
                      </p:childTnLst>
                    </p:cTn>
                  </p:par>
                  <p:par>
                    <p:cTn id="35" fill="hold">
                      <p:stCondLst>
                        <p:cond delay="indefinite"/>
                      </p:stCondLst>
                      <p:childTnLst>
                        <p:par>
                          <p:cTn id="36" fill="hold">
                            <p:stCondLst>
                              <p:cond delay="0"/>
                            </p:stCondLst>
                            <p:childTnLst>
                              <p:par>
                                <p:cTn id="37" presetID="50" presetClass="entr" presetSubtype="0" decel="100000" fill="hold" grpId="0" nodeType="clickEffect">
                                  <p:stCondLst>
                                    <p:cond delay="0"/>
                                  </p:stCondLst>
                                  <p:childTnLst>
                                    <p:set>
                                      <p:cBhvr>
                                        <p:cTn id="38" dur="1" fill="hold">
                                          <p:stCondLst>
                                            <p:cond delay="0"/>
                                          </p:stCondLst>
                                        </p:cTn>
                                        <p:tgtEl>
                                          <p:spTgt spid="4"/>
                                        </p:tgtEl>
                                        <p:attrNameLst>
                                          <p:attrName>style.visibility</p:attrName>
                                        </p:attrNameLst>
                                      </p:cBhvr>
                                      <p:to>
                                        <p:strVal val="visible"/>
                                      </p:to>
                                    </p:set>
                                    <p:anim calcmode="lin" valueType="num">
                                      <p:cBhvr>
                                        <p:cTn id="39" dur="1000" fill="hold"/>
                                        <p:tgtEl>
                                          <p:spTgt spid="4"/>
                                        </p:tgtEl>
                                        <p:attrNameLst>
                                          <p:attrName>ppt_w</p:attrName>
                                        </p:attrNameLst>
                                      </p:cBhvr>
                                      <p:tavLst>
                                        <p:tav tm="0">
                                          <p:val>
                                            <p:strVal val="#ppt_w+.3"/>
                                          </p:val>
                                        </p:tav>
                                        <p:tav tm="100000">
                                          <p:val>
                                            <p:strVal val="#ppt_w"/>
                                          </p:val>
                                        </p:tav>
                                      </p:tavLst>
                                    </p:anim>
                                    <p:anim calcmode="lin" valueType="num">
                                      <p:cBhvr>
                                        <p:cTn id="40" dur="1000" fill="hold"/>
                                        <p:tgtEl>
                                          <p:spTgt spid="4"/>
                                        </p:tgtEl>
                                        <p:attrNameLst>
                                          <p:attrName>ppt_h</p:attrName>
                                        </p:attrNameLst>
                                      </p:cBhvr>
                                      <p:tavLst>
                                        <p:tav tm="0">
                                          <p:val>
                                            <p:strVal val="#ppt_h"/>
                                          </p:val>
                                        </p:tav>
                                        <p:tav tm="100000">
                                          <p:val>
                                            <p:strVal val="#ppt_h"/>
                                          </p:val>
                                        </p:tav>
                                      </p:tavLst>
                                    </p:anim>
                                    <p:animEffect transition="in" filter="fade">
                                      <p:cBhvr>
                                        <p:cTn id="4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42" fill="hold" display="0">
                  <p:stCondLst>
                    <p:cond delay="indefinite"/>
                  </p:stCondLst>
                  <p:endCondLst>
                    <p:cond evt="onStopAudio" delay="0">
                      <p:tgtEl>
                        <p:sldTgt/>
                      </p:tgtEl>
                    </p:cond>
                  </p:endCondLst>
                </p:cTn>
                <p:tgtEl>
                  <p:spTgt spid="5"/>
                </p:tgtEl>
              </p:cMediaNode>
            </p:audio>
          </p:childTnLst>
        </p:cTn>
      </p:par>
    </p:tnLst>
    <p:bldLst>
      <p:bldP spid="11" grpId="0"/>
      <p:bldP spid="2" grpId="0"/>
      <p:bldP spid="3" grpId="0"/>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428596" y="142852"/>
            <a:ext cx="7572428" cy="523220"/>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r" fontAlgn="base">
              <a:spcBef>
                <a:spcPct val="0"/>
              </a:spcBef>
              <a:spcAft>
                <a:spcPct val="0"/>
              </a:spcAft>
            </a:pPr>
            <a:r>
              <a:rPr lang="ar-DZ" sz="2800" b="1" dirty="0">
                <a:solidFill>
                  <a:srgbClr val="FFFF00"/>
                </a:solidFill>
                <a:latin typeface="Sakkal Majalla" pitchFamily="2" charset="-78"/>
                <a:cs typeface="Sakkal Majalla" pitchFamily="2" charset="-78"/>
              </a:rPr>
              <a:t>4-3</a:t>
            </a:r>
            <a:r>
              <a:rPr lang="ar-DZ" sz="2800" b="1" dirty="0">
                <a:solidFill>
                  <a:srgbClr val="FF0000"/>
                </a:solidFill>
                <a:latin typeface="Sakkal Majalla" pitchFamily="2" charset="-78"/>
                <a:cs typeface="Sakkal Majalla" pitchFamily="2" charset="-78"/>
              </a:rPr>
              <a:t>المصغرات الفيلمية</a:t>
            </a:r>
            <a:endParaRPr kumimoji="0" lang="en-US"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5" name="Rectangle 1"/>
          <p:cNvSpPr>
            <a:spLocks noChangeArrowheads="1"/>
          </p:cNvSpPr>
          <p:nvPr/>
        </p:nvSpPr>
        <p:spPr bwMode="auto">
          <a:xfrm>
            <a:off x="428596" y="4477416"/>
            <a:ext cx="7715304" cy="523220"/>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a:ln>
                  <a:noFill/>
                </a:ln>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8-1</a:t>
            </a:r>
            <a:r>
              <a:rPr kumimoji="0" lang="ar-DZ"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تعريف مصادر الوثائق الالكترونية</a:t>
            </a:r>
            <a:endParaRPr kumimoji="0" lang="en-US"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6" name="Rectangle 1"/>
          <p:cNvSpPr>
            <a:spLocks noChangeArrowheads="1"/>
          </p:cNvSpPr>
          <p:nvPr/>
        </p:nvSpPr>
        <p:spPr bwMode="auto">
          <a:xfrm>
            <a:off x="428596" y="5048920"/>
            <a:ext cx="7715304" cy="523220"/>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r" fontAlgn="base">
              <a:spcBef>
                <a:spcPct val="0"/>
              </a:spcBef>
              <a:spcAft>
                <a:spcPct val="0"/>
              </a:spcAft>
            </a:pPr>
            <a:r>
              <a:rPr lang="ar-DZ" sz="28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8-2</a:t>
            </a:r>
            <a:r>
              <a:rPr lang="ar-DZ"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مصادر إنتاج الوثائق الالكترونية</a:t>
            </a:r>
            <a:endParaRPr kumimoji="0" lang="en-US"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7" name="Rectangle 1"/>
          <p:cNvSpPr>
            <a:spLocks noChangeArrowheads="1"/>
          </p:cNvSpPr>
          <p:nvPr/>
        </p:nvSpPr>
        <p:spPr bwMode="auto">
          <a:xfrm>
            <a:off x="428596" y="5620424"/>
            <a:ext cx="8429684" cy="523220"/>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r" fontAlgn="base">
              <a:spcBef>
                <a:spcPct val="0"/>
              </a:spcBef>
              <a:spcAft>
                <a:spcPct val="0"/>
              </a:spcAft>
            </a:pPr>
            <a:r>
              <a:rPr lang="ar-DZ"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الخاتمة</a:t>
            </a:r>
            <a:endParaRPr lang="en-US"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8" name="Rectangle 1"/>
          <p:cNvSpPr>
            <a:spLocks noChangeArrowheads="1"/>
          </p:cNvSpPr>
          <p:nvPr/>
        </p:nvSpPr>
        <p:spPr bwMode="auto">
          <a:xfrm>
            <a:off x="428596" y="6215082"/>
            <a:ext cx="8429684" cy="523220"/>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lang="ar-DZ"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قائمة المصادر </a:t>
            </a:r>
            <a:r>
              <a:rPr lang="ar-DZ" sz="2800" b="1" dirty="0" err="1">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و</a:t>
            </a:r>
            <a:r>
              <a:rPr lang="ar-DZ" sz="28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المراجع</a:t>
            </a:r>
            <a:endParaRPr kumimoji="0" lang="en-US"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9" name="Rectangle 1"/>
          <p:cNvSpPr>
            <a:spLocks noChangeArrowheads="1"/>
          </p:cNvSpPr>
          <p:nvPr/>
        </p:nvSpPr>
        <p:spPr bwMode="auto">
          <a:xfrm>
            <a:off x="428596" y="3857628"/>
            <a:ext cx="8429684" cy="523220"/>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a:ln>
                  <a:noFill/>
                </a:ln>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8-</a:t>
            </a:r>
            <a:r>
              <a:rPr kumimoji="0" lang="ar-DZ"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الوثيقة الالكترونية</a:t>
            </a:r>
            <a:endParaRPr kumimoji="0" lang="en-US"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0" name="Rectangle 1"/>
          <p:cNvSpPr>
            <a:spLocks noChangeArrowheads="1"/>
          </p:cNvSpPr>
          <p:nvPr/>
        </p:nvSpPr>
        <p:spPr bwMode="auto">
          <a:xfrm>
            <a:off x="428596" y="3214686"/>
            <a:ext cx="8429684" cy="523220"/>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marL="0" marR="0" lvl="0" indent="0" algn="r" defTabSz="914400" rtl="0"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a:ln>
                  <a:noFill/>
                </a:ln>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7-</a:t>
            </a:r>
            <a:r>
              <a:rPr kumimoji="0" lang="ar-DZ"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 أنواع مصادر المعلومات</a:t>
            </a:r>
            <a:endParaRPr kumimoji="0" lang="en-US"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1" name="Rectangle 1"/>
          <p:cNvSpPr>
            <a:spLocks noChangeArrowheads="1"/>
          </p:cNvSpPr>
          <p:nvPr/>
        </p:nvSpPr>
        <p:spPr bwMode="auto">
          <a:xfrm>
            <a:off x="428596" y="1428736"/>
            <a:ext cx="7572428" cy="523220"/>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r" fontAlgn="base">
              <a:spcBef>
                <a:spcPct val="0"/>
              </a:spcBef>
              <a:spcAft>
                <a:spcPct val="0"/>
              </a:spcAft>
            </a:pPr>
            <a:r>
              <a:rPr lang="ar-DZ" sz="28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4-5</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ملفات البيانات الآلية</a:t>
            </a:r>
            <a:endParaRPr kumimoji="0" lang="en-US"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2" name="Rectangle 1"/>
          <p:cNvSpPr>
            <a:spLocks noChangeArrowheads="1"/>
          </p:cNvSpPr>
          <p:nvPr/>
        </p:nvSpPr>
        <p:spPr bwMode="auto">
          <a:xfrm>
            <a:off x="428596" y="824195"/>
            <a:ext cx="7572428" cy="461665"/>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r" fontAlgn="base">
              <a:spcBef>
                <a:spcPct val="0"/>
              </a:spcBef>
              <a:spcAft>
                <a:spcPct val="0"/>
              </a:spcAft>
            </a:pPr>
            <a:r>
              <a:rPr lang="ar-DZ" sz="24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r>
              <a:rPr lang="ar-DZ" sz="24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4-4</a:t>
            </a:r>
            <a:r>
              <a:rPr lang="ar-DZ" sz="24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المواد السمعية البصرية</a:t>
            </a:r>
            <a:endParaRPr kumimoji="0" lang="en-US"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3" name="Rectangle 1"/>
          <p:cNvSpPr>
            <a:spLocks noChangeArrowheads="1"/>
          </p:cNvSpPr>
          <p:nvPr/>
        </p:nvSpPr>
        <p:spPr bwMode="auto">
          <a:xfrm>
            <a:off x="428596" y="2071678"/>
            <a:ext cx="8429684" cy="461665"/>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r" fontAlgn="base">
              <a:spcBef>
                <a:spcPct val="0"/>
              </a:spcBef>
              <a:spcAft>
                <a:spcPct val="0"/>
              </a:spcAft>
            </a:pPr>
            <a:r>
              <a:rPr lang="ar-DZ" sz="24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r>
              <a:rPr lang="ar-DZ" sz="24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5- </a:t>
            </a:r>
            <a:r>
              <a:rPr lang="ar-DZ" sz="24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تطور صناعة الكتاب</a:t>
            </a:r>
            <a:endParaRPr kumimoji="0" lang="en-US"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4" name="Rectangle 1"/>
          <p:cNvSpPr>
            <a:spLocks noChangeArrowheads="1"/>
          </p:cNvSpPr>
          <p:nvPr/>
        </p:nvSpPr>
        <p:spPr bwMode="auto">
          <a:xfrm>
            <a:off x="428596" y="2643182"/>
            <a:ext cx="8429684" cy="461665"/>
          </a:xfrm>
          <a:prstGeom prst="rect">
            <a:avLst/>
          </a:prstGeom>
          <a:solidFill>
            <a:schemeClr val="accent6">
              <a:lumMod val="20000"/>
              <a:lumOff val="80000"/>
            </a:schemeClr>
          </a:solidFill>
          <a:ln>
            <a:headEnd/>
            <a:tailEnd/>
          </a:ln>
        </p:spPr>
        <p:style>
          <a:lnRef idx="1">
            <a:schemeClr val="accent2"/>
          </a:lnRef>
          <a:fillRef idx="1001">
            <a:schemeClr val="lt1"/>
          </a:fillRef>
          <a:effectRef idx="1">
            <a:schemeClr val="accent2"/>
          </a:effectRef>
          <a:fontRef idx="minor">
            <a:schemeClr val="dk1"/>
          </a:fontRef>
        </p:style>
        <p:txBody>
          <a:bodyPr vert="horz" wrap="square" lIns="91440" tIns="45720" rIns="91440" bIns="45720" numCol="1" anchor="ctr" anchorCtr="0" compatLnSpc="1">
            <a:prstTxWarp prst="textNoShape">
              <a:avLst/>
            </a:prstTxWarp>
            <a:spAutoFit/>
          </a:bodyPr>
          <a:lstStyle/>
          <a:p>
            <a:pPr lvl="0" algn="r" fontAlgn="base">
              <a:spcBef>
                <a:spcPct val="0"/>
              </a:spcBef>
              <a:spcAft>
                <a:spcPct val="0"/>
              </a:spcAft>
            </a:pPr>
            <a:r>
              <a:rPr lang="ar-DZ" sz="24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6- </a:t>
            </a:r>
            <a:r>
              <a:rPr lang="ar-DZ" sz="2400" b="1" dirty="0">
                <a:solidFill>
                  <a:schemeClr val="tx1"/>
                </a:solidFill>
                <a:effectLst>
                  <a:outerShdw blurRad="38100" dist="38100" dir="2700000" algn="tl">
                    <a:srgbClr val="000000">
                      <a:alpha val="43137"/>
                    </a:srgbClr>
                  </a:outerShdw>
                </a:effectLst>
                <a:latin typeface="Sakkal Majalla" pitchFamily="2" charset="-78"/>
                <a:cs typeface="Sakkal Majalla" pitchFamily="2" charset="-78"/>
              </a:rPr>
              <a:t>المراحل الصناعية لإنتاج الكتاب</a:t>
            </a:r>
            <a:endParaRPr kumimoji="0" lang="en-US"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876"/>
    </mc:Choice>
    <mc:Fallback xmlns="">
      <p:transition spd="slow" advTm="1287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3"/>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par>
                    <p:cTn id="10" fill="hold">
                      <p:stCondLst>
                        <p:cond delay="indefinite"/>
                      </p:stCondLst>
                      <p:childTnLst>
                        <p:par>
                          <p:cTn id="11" fill="hold">
                            <p:stCondLst>
                              <p:cond delay="0"/>
                            </p:stCondLst>
                            <p:childTnLst>
                              <p:par>
                                <p:cTn id="12" presetID="50" presetClass="entr" presetSubtype="0" decel="100000" fill="hold" grpId="0" nodeType="clickEffect">
                                  <p:stCondLst>
                                    <p:cond delay="0"/>
                                  </p:stCondLst>
                                  <p:childTnLst>
                                    <p:set>
                                      <p:cBhvr>
                                        <p:cTn id="13" dur="1" fill="hold">
                                          <p:stCondLst>
                                            <p:cond delay="0"/>
                                          </p:stCondLst>
                                        </p:cTn>
                                        <p:tgtEl>
                                          <p:spTgt spid="12"/>
                                        </p:tgtEl>
                                        <p:attrNameLst>
                                          <p:attrName>style.visibility</p:attrName>
                                        </p:attrNameLst>
                                      </p:cBhvr>
                                      <p:to>
                                        <p:strVal val="visible"/>
                                      </p:to>
                                    </p:set>
                                    <p:anim calcmode="lin" valueType="num">
                                      <p:cBhvr>
                                        <p:cTn id="14" dur="1000" fill="hold"/>
                                        <p:tgtEl>
                                          <p:spTgt spid="12"/>
                                        </p:tgtEl>
                                        <p:attrNameLst>
                                          <p:attrName>ppt_w</p:attrName>
                                        </p:attrNameLst>
                                      </p:cBhvr>
                                      <p:tavLst>
                                        <p:tav tm="0">
                                          <p:val>
                                            <p:strVal val="#ppt_w+.3"/>
                                          </p:val>
                                        </p:tav>
                                        <p:tav tm="100000">
                                          <p:val>
                                            <p:strVal val="#ppt_w"/>
                                          </p:val>
                                        </p:tav>
                                      </p:tavLst>
                                    </p:anim>
                                    <p:anim calcmode="lin" valueType="num">
                                      <p:cBhvr>
                                        <p:cTn id="15" dur="1000" fill="hold"/>
                                        <p:tgtEl>
                                          <p:spTgt spid="12"/>
                                        </p:tgtEl>
                                        <p:attrNameLst>
                                          <p:attrName>ppt_h</p:attrName>
                                        </p:attrNameLst>
                                      </p:cBhvr>
                                      <p:tavLst>
                                        <p:tav tm="0">
                                          <p:val>
                                            <p:strVal val="#ppt_h"/>
                                          </p:val>
                                        </p:tav>
                                        <p:tav tm="100000">
                                          <p:val>
                                            <p:strVal val="#ppt_h"/>
                                          </p:val>
                                        </p:tav>
                                      </p:tavLst>
                                    </p:anim>
                                    <p:animEffect transition="in" filter="fade">
                                      <p:cBhvr>
                                        <p:cTn id="16" dur="1000"/>
                                        <p:tgtEl>
                                          <p:spTgt spid="12"/>
                                        </p:tgtEl>
                                      </p:cBhvr>
                                    </p:animEffect>
                                  </p:childTnLst>
                                </p:cTn>
                              </p:par>
                            </p:childTnLst>
                          </p:cTn>
                        </p:par>
                      </p:childTnLst>
                    </p:cTn>
                  </p:par>
                  <p:par>
                    <p:cTn id="17" fill="hold">
                      <p:stCondLst>
                        <p:cond delay="indefinite"/>
                      </p:stCondLst>
                      <p:childTnLst>
                        <p:par>
                          <p:cTn id="18" fill="hold">
                            <p:stCondLst>
                              <p:cond delay="0"/>
                            </p:stCondLst>
                            <p:childTnLst>
                              <p:par>
                                <p:cTn id="19" presetID="50" presetClass="entr" presetSubtype="0" decel="100000" fill="hold" grpId="0" nodeType="clickEffect">
                                  <p:stCondLst>
                                    <p:cond delay="0"/>
                                  </p:stCondLst>
                                  <p:childTnLst>
                                    <p:set>
                                      <p:cBhvr>
                                        <p:cTn id="20" dur="1" fill="hold">
                                          <p:stCondLst>
                                            <p:cond delay="0"/>
                                          </p:stCondLst>
                                        </p:cTn>
                                        <p:tgtEl>
                                          <p:spTgt spid="11"/>
                                        </p:tgtEl>
                                        <p:attrNameLst>
                                          <p:attrName>style.visibility</p:attrName>
                                        </p:attrNameLst>
                                      </p:cBhvr>
                                      <p:to>
                                        <p:strVal val="visible"/>
                                      </p:to>
                                    </p:set>
                                    <p:anim calcmode="lin" valueType="num">
                                      <p:cBhvr>
                                        <p:cTn id="21" dur="1000" fill="hold"/>
                                        <p:tgtEl>
                                          <p:spTgt spid="11"/>
                                        </p:tgtEl>
                                        <p:attrNameLst>
                                          <p:attrName>ppt_w</p:attrName>
                                        </p:attrNameLst>
                                      </p:cBhvr>
                                      <p:tavLst>
                                        <p:tav tm="0">
                                          <p:val>
                                            <p:strVal val="#ppt_w+.3"/>
                                          </p:val>
                                        </p:tav>
                                        <p:tav tm="100000">
                                          <p:val>
                                            <p:strVal val="#ppt_w"/>
                                          </p:val>
                                        </p:tav>
                                      </p:tavLst>
                                    </p:anim>
                                    <p:anim calcmode="lin" valueType="num">
                                      <p:cBhvr>
                                        <p:cTn id="22" dur="1000" fill="hold"/>
                                        <p:tgtEl>
                                          <p:spTgt spid="11"/>
                                        </p:tgtEl>
                                        <p:attrNameLst>
                                          <p:attrName>ppt_h</p:attrName>
                                        </p:attrNameLst>
                                      </p:cBhvr>
                                      <p:tavLst>
                                        <p:tav tm="0">
                                          <p:val>
                                            <p:strVal val="#ppt_h"/>
                                          </p:val>
                                        </p:tav>
                                        <p:tav tm="100000">
                                          <p:val>
                                            <p:strVal val="#ppt_h"/>
                                          </p:val>
                                        </p:tav>
                                      </p:tavLst>
                                    </p:anim>
                                    <p:animEffect transition="in" filter="fade">
                                      <p:cBhvr>
                                        <p:cTn id="23" dur="1000"/>
                                        <p:tgtEl>
                                          <p:spTgt spid="11"/>
                                        </p:tgtEl>
                                      </p:cBhvr>
                                    </p:animEffect>
                                  </p:childTnLst>
                                </p:cTn>
                              </p:par>
                            </p:childTnLst>
                          </p:cTn>
                        </p:par>
                      </p:childTnLst>
                    </p:cTn>
                  </p:par>
                  <p:par>
                    <p:cTn id="24" fill="hold">
                      <p:stCondLst>
                        <p:cond delay="indefinite"/>
                      </p:stCondLst>
                      <p:childTnLst>
                        <p:par>
                          <p:cTn id="25" fill="hold">
                            <p:stCondLst>
                              <p:cond delay="0"/>
                            </p:stCondLst>
                            <p:childTnLst>
                              <p:par>
                                <p:cTn id="26" presetID="50" presetClass="entr" presetSubtype="0" decel="100000" fill="hold" grpId="0" nodeType="clickEffect">
                                  <p:stCondLst>
                                    <p:cond delay="0"/>
                                  </p:stCondLst>
                                  <p:childTnLst>
                                    <p:set>
                                      <p:cBhvr>
                                        <p:cTn id="27" dur="1" fill="hold">
                                          <p:stCondLst>
                                            <p:cond delay="0"/>
                                          </p:stCondLst>
                                        </p:cTn>
                                        <p:tgtEl>
                                          <p:spTgt spid="13"/>
                                        </p:tgtEl>
                                        <p:attrNameLst>
                                          <p:attrName>style.visibility</p:attrName>
                                        </p:attrNameLst>
                                      </p:cBhvr>
                                      <p:to>
                                        <p:strVal val="visible"/>
                                      </p:to>
                                    </p:set>
                                    <p:anim calcmode="lin" valueType="num">
                                      <p:cBhvr>
                                        <p:cTn id="28" dur="1000" fill="hold"/>
                                        <p:tgtEl>
                                          <p:spTgt spid="13"/>
                                        </p:tgtEl>
                                        <p:attrNameLst>
                                          <p:attrName>ppt_w</p:attrName>
                                        </p:attrNameLst>
                                      </p:cBhvr>
                                      <p:tavLst>
                                        <p:tav tm="0">
                                          <p:val>
                                            <p:strVal val="#ppt_w+.3"/>
                                          </p:val>
                                        </p:tav>
                                        <p:tav tm="100000">
                                          <p:val>
                                            <p:strVal val="#ppt_w"/>
                                          </p:val>
                                        </p:tav>
                                      </p:tavLst>
                                    </p:anim>
                                    <p:anim calcmode="lin" valueType="num">
                                      <p:cBhvr>
                                        <p:cTn id="29" dur="1000" fill="hold"/>
                                        <p:tgtEl>
                                          <p:spTgt spid="13"/>
                                        </p:tgtEl>
                                        <p:attrNameLst>
                                          <p:attrName>ppt_h</p:attrName>
                                        </p:attrNameLst>
                                      </p:cBhvr>
                                      <p:tavLst>
                                        <p:tav tm="0">
                                          <p:val>
                                            <p:strVal val="#ppt_h"/>
                                          </p:val>
                                        </p:tav>
                                        <p:tav tm="100000">
                                          <p:val>
                                            <p:strVal val="#ppt_h"/>
                                          </p:val>
                                        </p:tav>
                                      </p:tavLst>
                                    </p:anim>
                                    <p:animEffect transition="in" filter="fade">
                                      <p:cBhvr>
                                        <p:cTn id="30" dur="1000"/>
                                        <p:tgtEl>
                                          <p:spTgt spid="13"/>
                                        </p:tgtEl>
                                      </p:cBhvr>
                                    </p:animEffect>
                                  </p:childTnLst>
                                </p:cTn>
                              </p:par>
                            </p:childTnLst>
                          </p:cTn>
                        </p:par>
                      </p:childTnLst>
                    </p:cTn>
                  </p:par>
                  <p:par>
                    <p:cTn id="31" fill="hold">
                      <p:stCondLst>
                        <p:cond delay="indefinite"/>
                      </p:stCondLst>
                      <p:childTnLst>
                        <p:par>
                          <p:cTn id="32" fill="hold">
                            <p:stCondLst>
                              <p:cond delay="0"/>
                            </p:stCondLst>
                            <p:childTnLst>
                              <p:par>
                                <p:cTn id="33" presetID="50" presetClass="entr" presetSubtype="0" decel="100000" fill="hold" grpId="0" nodeType="clickEffect">
                                  <p:stCondLst>
                                    <p:cond delay="0"/>
                                  </p:stCondLst>
                                  <p:childTnLst>
                                    <p:set>
                                      <p:cBhvr>
                                        <p:cTn id="34" dur="1" fill="hold">
                                          <p:stCondLst>
                                            <p:cond delay="0"/>
                                          </p:stCondLst>
                                        </p:cTn>
                                        <p:tgtEl>
                                          <p:spTgt spid="14"/>
                                        </p:tgtEl>
                                        <p:attrNameLst>
                                          <p:attrName>style.visibility</p:attrName>
                                        </p:attrNameLst>
                                      </p:cBhvr>
                                      <p:to>
                                        <p:strVal val="visible"/>
                                      </p:to>
                                    </p:set>
                                    <p:anim calcmode="lin" valueType="num">
                                      <p:cBhvr>
                                        <p:cTn id="35" dur="1000" fill="hold"/>
                                        <p:tgtEl>
                                          <p:spTgt spid="14"/>
                                        </p:tgtEl>
                                        <p:attrNameLst>
                                          <p:attrName>ppt_w</p:attrName>
                                        </p:attrNameLst>
                                      </p:cBhvr>
                                      <p:tavLst>
                                        <p:tav tm="0">
                                          <p:val>
                                            <p:strVal val="#ppt_w+.3"/>
                                          </p:val>
                                        </p:tav>
                                        <p:tav tm="100000">
                                          <p:val>
                                            <p:strVal val="#ppt_w"/>
                                          </p:val>
                                        </p:tav>
                                      </p:tavLst>
                                    </p:anim>
                                    <p:anim calcmode="lin" valueType="num">
                                      <p:cBhvr>
                                        <p:cTn id="36" dur="1000" fill="hold"/>
                                        <p:tgtEl>
                                          <p:spTgt spid="14"/>
                                        </p:tgtEl>
                                        <p:attrNameLst>
                                          <p:attrName>ppt_h</p:attrName>
                                        </p:attrNameLst>
                                      </p:cBhvr>
                                      <p:tavLst>
                                        <p:tav tm="0">
                                          <p:val>
                                            <p:strVal val="#ppt_h"/>
                                          </p:val>
                                        </p:tav>
                                        <p:tav tm="100000">
                                          <p:val>
                                            <p:strVal val="#ppt_h"/>
                                          </p:val>
                                        </p:tav>
                                      </p:tavLst>
                                    </p:anim>
                                    <p:animEffect transition="in" filter="fade">
                                      <p:cBhvr>
                                        <p:cTn id="37" dur="1000"/>
                                        <p:tgtEl>
                                          <p:spTgt spid="14"/>
                                        </p:tgtEl>
                                      </p:cBhvr>
                                    </p:animEffect>
                                  </p:childTnLst>
                                </p:cTn>
                              </p:par>
                            </p:childTnLst>
                          </p:cTn>
                        </p:par>
                      </p:childTnLst>
                    </p:cTn>
                  </p:par>
                  <p:par>
                    <p:cTn id="38" fill="hold">
                      <p:stCondLst>
                        <p:cond delay="indefinite"/>
                      </p:stCondLst>
                      <p:childTnLst>
                        <p:par>
                          <p:cTn id="39" fill="hold">
                            <p:stCondLst>
                              <p:cond delay="0"/>
                            </p:stCondLst>
                            <p:childTnLst>
                              <p:par>
                                <p:cTn id="40" presetID="50" presetClass="entr" presetSubtype="0" decel="100000" fill="hold" grpId="0" nodeType="clickEffect">
                                  <p:stCondLst>
                                    <p:cond delay="0"/>
                                  </p:stCondLst>
                                  <p:childTnLst>
                                    <p:set>
                                      <p:cBhvr>
                                        <p:cTn id="41" dur="1" fill="hold">
                                          <p:stCondLst>
                                            <p:cond delay="0"/>
                                          </p:stCondLst>
                                        </p:cTn>
                                        <p:tgtEl>
                                          <p:spTgt spid="10"/>
                                        </p:tgtEl>
                                        <p:attrNameLst>
                                          <p:attrName>style.visibility</p:attrName>
                                        </p:attrNameLst>
                                      </p:cBhvr>
                                      <p:to>
                                        <p:strVal val="visible"/>
                                      </p:to>
                                    </p:set>
                                    <p:anim calcmode="lin" valueType="num">
                                      <p:cBhvr>
                                        <p:cTn id="42" dur="1000" fill="hold"/>
                                        <p:tgtEl>
                                          <p:spTgt spid="10"/>
                                        </p:tgtEl>
                                        <p:attrNameLst>
                                          <p:attrName>ppt_w</p:attrName>
                                        </p:attrNameLst>
                                      </p:cBhvr>
                                      <p:tavLst>
                                        <p:tav tm="0">
                                          <p:val>
                                            <p:strVal val="#ppt_w+.3"/>
                                          </p:val>
                                        </p:tav>
                                        <p:tav tm="100000">
                                          <p:val>
                                            <p:strVal val="#ppt_w"/>
                                          </p:val>
                                        </p:tav>
                                      </p:tavLst>
                                    </p:anim>
                                    <p:anim calcmode="lin" valueType="num">
                                      <p:cBhvr>
                                        <p:cTn id="43" dur="1000" fill="hold"/>
                                        <p:tgtEl>
                                          <p:spTgt spid="10"/>
                                        </p:tgtEl>
                                        <p:attrNameLst>
                                          <p:attrName>ppt_h</p:attrName>
                                        </p:attrNameLst>
                                      </p:cBhvr>
                                      <p:tavLst>
                                        <p:tav tm="0">
                                          <p:val>
                                            <p:strVal val="#ppt_h"/>
                                          </p:val>
                                        </p:tav>
                                        <p:tav tm="100000">
                                          <p:val>
                                            <p:strVal val="#ppt_h"/>
                                          </p:val>
                                        </p:tav>
                                      </p:tavLst>
                                    </p:anim>
                                    <p:animEffect transition="in" filter="fade">
                                      <p:cBhvr>
                                        <p:cTn id="44" dur="1000"/>
                                        <p:tgtEl>
                                          <p:spTgt spid="10"/>
                                        </p:tgtEl>
                                      </p:cBhvr>
                                    </p:animEffect>
                                  </p:childTnLst>
                                </p:cTn>
                              </p:par>
                            </p:childTnLst>
                          </p:cTn>
                        </p:par>
                      </p:childTnLst>
                    </p:cTn>
                  </p:par>
                  <p:par>
                    <p:cTn id="45" fill="hold">
                      <p:stCondLst>
                        <p:cond delay="indefinite"/>
                      </p:stCondLst>
                      <p:childTnLst>
                        <p:par>
                          <p:cTn id="46" fill="hold">
                            <p:stCondLst>
                              <p:cond delay="0"/>
                            </p:stCondLst>
                            <p:childTnLst>
                              <p:par>
                                <p:cTn id="47" presetID="50" presetClass="entr" presetSubtype="0" decel="100000" fill="hold" grpId="0" nodeType="clickEffect">
                                  <p:stCondLst>
                                    <p:cond delay="0"/>
                                  </p:stCondLst>
                                  <p:childTnLst>
                                    <p:set>
                                      <p:cBhvr>
                                        <p:cTn id="48" dur="1" fill="hold">
                                          <p:stCondLst>
                                            <p:cond delay="0"/>
                                          </p:stCondLst>
                                        </p:cTn>
                                        <p:tgtEl>
                                          <p:spTgt spid="9"/>
                                        </p:tgtEl>
                                        <p:attrNameLst>
                                          <p:attrName>style.visibility</p:attrName>
                                        </p:attrNameLst>
                                      </p:cBhvr>
                                      <p:to>
                                        <p:strVal val="visible"/>
                                      </p:to>
                                    </p:set>
                                    <p:anim calcmode="lin" valueType="num">
                                      <p:cBhvr>
                                        <p:cTn id="49" dur="1000" fill="hold"/>
                                        <p:tgtEl>
                                          <p:spTgt spid="9"/>
                                        </p:tgtEl>
                                        <p:attrNameLst>
                                          <p:attrName>ppt_w</p:attrName>
                                        </p:attrNameLst>
                                      </p:cBhvr>
                                      <p:tavLst>
                                        <p:tav tm="0">
                                          <p:val>
                                            <p:strVal val="#ppt_w+.3"/>
                                          </p:val>
                                        </p:tav>
                                        <p:tav tm="100000">
                                          <p:val>
                                            <p:strVal val="#ppt_w"/>
                                          </p:val>
                                        </p:tav>
                                      </p:tavLst>
                                    </p:anim>
                                    <p:anim calcmode="lin" valueType="num">
                                      <p:cBhvr>
                                        <p:cTn id="50" dur="1000" fill="hold"/>
                                        <p:tgtEl>
                                          <p:spTgt spid="9"/>
                                        </p:tgtEl>
                                        <p:attrNameLst>
                                          <p:attrName>ppt_h</p:attrName>
                                        </p:attrNameLst>
                                      </p:cBhvr>
                                      <p:tavLst>
                                        <p:tav tm="0">
                                          <p:val>
                                            <p:strVal val="#ppt_h"/>
                                          </p:val>
                                        </p:tav>
                                        <p:tav tm="100000">
                                          <p:val>
                                            <p:strVal val="#ppt_h"/>
                                          </p:val>
                                        </p:tav>
                                      </p:tavLst>
                                    </p:anim>
                                    <p:animEffect transition="in" filter="fade">
                                      <p:cBhvr>
                                        <p:cTn id="51" dur="1000"/>
                                        <p:tgtEl>
                                          <p:spTgt spid="9"/>
                                        </p:tgtEl>
                                      </p:cBhvr>
                                    </p:animEffect>
                                  </p:childTnLst>
                                </p:cTn>
                              </p:par>
                            </p:childTnLst>
                          </p:cTn>
                        </p:par>
                      </p:childTnLst>
                    </p:cTn>
                  </p:par>
                  <p:par>
                    <p:cTn id="52" fill="hold">
                      <p:stCondLst>
                        <p:cond delay="indefinite"/>
                      </p:stCondLst>
                      <p:childTnLst>
                        <p:par>
                          <p:cTn id="53" fill="hold">
                            <p:stCondLst>
                              <p:cond delay="0"/>
                            </p:stCondLst>
                            <p:childTnLst>
                              <p:par>
                                <p:cTn id="54" presetID="50" presetClass="entr" presetSubtype="0" decel="100000" fill="hold" grpId="0" nodeType="clickEffect">
                                  <p:stCondLst>
                                    <p:cond delay="0"/>
                                  </p:stCondLst>
                                  <p:childTnLst>
                                    <p:set>
                                      <p:cBhvr>
                                        <p:cTn id="55" dur="1" fill="hold">
                                          <p:stCondLst>
                                            <p:cond delay="0"/>
                                          </p:stCondLst>
                                        </p:cTn>
                                        <p:tgtEl>
                                          <p:spTgt spid="5"/>
                                        </p:tgtEl>
                                        <p:attrNameLst>
                                          <p:attrName>style.visibility</p:attrName>
                                        </p:attrNameLst>
                                      </p:cBhvr>
                                      <p:to>
                                        <p:strVal val="visible"/>
                                      </p:to>
                                    </p:set>
                                    <p:anim calcmode="lin" valueType="num">
                                      <p:cBhvr>
                                        <p:cTn id="56" dur="1000" fill="hold"/>
                                        <p:tgtEl>
                                          <p:spTgt spid="5"/>
                                        </p:tgtEl>
                                        <p:attrNameLst>
                                          <p:attrName>ppt_w</p:attrName>
                                        </p:attrNameLst>
                                      </p:cBhvr>
                                      <p:tavLst>
                                        <p:tav tm="0">
                                          <p:val>
                                            <p:strVal val="#ppt_w+.3"/>
                                          </p:val>
                                        </p:tav>
                                        <p:tav tm="100000">
                                          <p:val>
                                            <p:strVal val="#ppt_w"/>
                                          </p:val>
                                        </p:tav>
                                      </p:tavLst>
                                    </p:anim>
                                    <p:anim calcmode="lin" valueType="num">
                                      <p:cBhvr>
                                        <p:cTn id="57" dur="1000" fill="hold"/>
                                        <p:tgtEl>
                                          <p:spTgt spid="5"/>
                                        </p:tgtEl>
                                        <p:attrNameLst>
                                          <p:attrName>ppt_h</p:attrName>
                                        </p:attrNameLst>
                                      </p:cBhvr>
                                      <p:tavLst>
                                        <p:tav tm="0">
                                          <p:val>
                                            <p:strVal val="#ppt_h"/>
                                          </p:val>
                                        </p:tav>
                                        <p:tav tm="100000">
                                          <p:val>
                                            <p:strVal val="#ppt_h"/>
                                          </p:val>
                                        </p:tav>
                                      </p:tavLst>
                                    </p:anim>
                                    <p:animEffect transition="in" filter="fade">
                                      <p:cBhvr>
                                        <p:cTn id="58" dur="1000"/>
                                        <p:tgtEl>
                                          <p:spTgt spid="5"/>
                                        </p:tgtEl>
                                      </p:cBhvr>
                                    </p:animEffect>
                                  </p:childTnLst>
                                </p:cTn>
                              </p:par>
                            </p:childTnLst>
                          </p:cTn>
                        </p:par>
                      </p:childTnLst>
                    </p:cTn>
                  </p:par>
                  <p:par>
                    <p:cTn id="59" fill="hold">
                      <p:stCondLst>
                        <p:cond delay="indefinite"/>
                      </p:stCondLst>
                      <p:childTnLst>
                        <p:par>
                          <p:cTn id="60" fill="hold">
                            <p:stCondLst>
                              <p:cond delay="0"/>
                            </p:stCondLst>
                            <p:childTnLst>
                              <p:par>
                                <p:cTn id="61" presetID="50" presetClass="entr" presetSubtype="0" decel="100000" fill="hold" grpId="0" nodeType="clickEffect">
                                  <p:stCondLst>
                                    <p:cond delay="0"/>
                                  </p:stCondLst>
                                  <p:childTnLst>
                                    <p:set>
                                      <p:cBhvr>
                                        <p:cTn id="62" dur="1" fill="hold">
                                          <p:stCondLst>
                                            <p:cond delay="0"/>
                                          </p:stCondLst>
                                        </p:cTn>
                                        <p:tgtEl>
                                          <p:spTgt spid="6"/>
                                        </p:tgtEl>
                                        <p:attrNameLst>
                                          <p:attrName>style.visibility</p:attrName>
                                        </p:attrNameLst>
                                      </p:cBhvr>
                                      <p:to>
                                        <p:strVal val="visible"/>
                                      </p:to>
                                    </p:set>
                                    <p:anim calcmode="lin" valueType="num">
                                      <p:cBhvr>
                                        <p:cTn id="63" dur="1000" fill="hold"/>
                                        <p:tgtEl>
                                          <p:spTgt spid="6"/>
                                        </p:tgtEl>
                                        <p:attrNameLst>
                                          <p:attrName>ppt_w</p:attrName>
                                        </p:attrNameLst>
                                      </p:cBhvr>
                                      <p:tavLst>
                                        <p:tav tm="0">
                                          <p:val>
                                            <p:strVal val="#ppt_w+.3"/>
                                          </p:val>
                                        </p:tav>
                                        <p:tav tm="100000">
                                          <p:val>
                                            <p:strVal val="#ppt_w"/>
                                          </p:val>
                                        </p:tav>
                                      </p:tavLst>
                                    </p:anim>
                                    <p:anim calcmode="lin" valueType="num">
                                      <p:cBhvr>
                                        <p:cTn id="64" dur="1000" fill="hold"/>
                                        <p:tgtEl>
                                          <p:spTgt spid="6"/>
                                        </p:tgtEl>
                                        <p:attrNameLst>
                                          <p:attrName>ppt_h</p:attrName>
                                        </p:attrNameLst>
                                      </p:cBhvr>
                                      <p:tavLst>
                                        <p:tav tm="0">
                                          <p:val>
                                            <p:strVal val="#ppt_h"/>
                                          </p:val>
                                        </p:tav>
                                        <p:tav tm="100000">
                                          <p:val>
                                            <p:strVal val="#ppt_h"/>
                                          </p:val>
                                        </p:tav>
                                      </p:tavLst>
                                    </p:anim>
                                    <p:animEffect transition="in" filter="fade">
                                      <p:cBhvr>
                                        <p:cTn id="65" dur="1000"/>
                                        <p:tgtEl>
                                          <p:spTgt spid="6"/>
                                        </p:tgtEl>
                                      </p:cBhvr>
                                    </p:animEffect>
                                  </p:childTnLst>
                                </p:cTn>
                              </p:par>
                            </p:childTnLst>
                          </p:cTn>
                        </p:par>
                      </p:childTnLst>
                    </p:cTn>
                  </p:par>
                  <p:par>
                    <p:cTn id="66" fill="hold">
                      <p:stCondLst>
                        <p:cond delay="indefinite"/>
                      </p:stCondLst>
                      <p:childTnLst>
                        <p:par>
                          <p:cTn id="67" fill="hold">
                            <p:stCondLst>
                              <p:cond delay="0"/>
                            </p:stCondLst>
                            <p:childTnLst>
                              <p:par>
                                <p:cTn id="68" presetID="50" presetClass="entr" presetSubtype="0" decel="100000" fill="hold" grpId="0" nodeType="clickEffect">
                                  <p:stCondLst>
                                    <p:cond delay="0"/>
                                  </p:stCondLst>
                                  <p:childTnLst>
                                    <p:set>
                                      <p:cBhvr>
                                        <p:cTn id="69" dur="1" fill="hold">
                                          <p:stCondLst>
                                            <p:cond delay="0"/>
                                          </p:stCondLst>
                                        </p:cTn>
                                        <p:tgtEl>
                                          <p:spTgt spid="7"/>
                                        </p:tgtEl>
                                        <p:attrNameLst>
                                          <p:attrName>style.visibility</p:attrName>
                                        </p:attrNameLst>
                                      </p:cBhvr>
                                      <p:to>
                                        <p:strVal val="visible"/>
                                      </p:to>
                                    </p:set>
                                    <p:anim calcmode="lin" valueType="num">
                                      <p:cBhvr>
                                        <p:cTn id="70" dur="1000" fill="hold"/>
                                        <p:tgtEl>
                                          <p:spTgt spid="7"/>
                                        </p:tgtEl>
                                        <p:attrNameLst>
                                          <p:attrName>ppt_w</p:attrName>
                                        </p:attrNameLst>
                                      </p:cBhvr>
                                      <p:tavLst>
                                        <p:tav tm="0">
                                          <p:val>
                                            <p:strVal val="#ppt_w+.3"/>
                                          </p:val>
                                        </p:tav>
                                        <p:tav tm="100000">
                                          <p:val>
                                            <p:strVal val="#ppt_w"/>
                                          </p:val>
                                        </p:tav>
                                      </p:tavLst>
                                    </p:anim>
                                    <p:anim calcmode="lin" valueType="num">
                                      <p:cBhvr>
                                        <p:cTn id="71" dur="1000" fill="hold"/>
                                        <p:tgtEl>
                                          <p:spTgt spid="7"/>
                                        </p:tgtEl>
                                        <p:attrNameLst>
                                          <p:attrName>ppt_h</p:attrName>
                                        </p:attrNameLst>
                                      </p:cBhvr>
                                      <p:tavLst>
                                        <p:tav tm="0">
                                          <p:val>
                                            <p:strVal val="#ppt_h"/>
                                          </p:val>
                                        </p:tav>
                                        <p:tav tm="100000">
                                          <p:val>
                                            <p:strVal val="#ppt_h"/>
                                          </p:val>
                                        </p:tav>
                                      </p:tavLst>
                                    </p:anim>
                                    <p:animEffect transition="in" filter="fade">
                                      <p:cBhvr>
                                        <p:cTn id="72" dur="1000"/>
                                        <p:tgtEl>
                                          <p:spTgt spid="7"/>
                                        </p:tgtEl>
                                      </p:cBhvr>
                                    </p:animEffect>
                                  </p:childTnLst>
                                </p:cTn>
                              </p:par>
                            </p:childTnLst>
                          </p:cTn>
                        </p:par>
                      </p:childTnLst>
                    </p:cTn>
                  </p:par>
                  <p:par>
                    <p:cTn id="73" fill="hold">
                      <p:stCondLst>
                        <p:cond delay="indefinite"/>
                      </p:stCondLst>
                      <p:childTnLst>
                        <p:par>
                          <p:cTn id="74" fill="hold">
                            <p:stCondLst>
                              <p:cond delay="0"/>
                            </p:stCondLst>
                            <p:childTnLst>
                              <p:par>
                                <p:cTn id="75" presetID="50" presetClass="entr" presetSubtype="0" decel="100000" fill="hold" grpId="0" nodeType="clickEffect">
                                  <p:stCondLst>
                                    <p:cond delay="0"/>
                                  </p:stCondLst>
                                  <p:childTnLst>
                                    <p:set>
                                      <p:cBhvr>
                                        <p:cTn id="76" dur="1" fill="hold">
                                          <p:stCondLst>
                                            <p:cond delay="0"/>
                                          </p:stCondLst>
                                        </p:cTn>
                                        <p:tgtEl>
                                          <p:spTgt spid="8"/>
                                        </p:tgtEl>
                                        <p:attrNameLst>
                                          <p:attrName>style.visibility</p:attrName>
                                        </p:attrNameLst>
                                      </p:cBhvr>
                                      <p:to>
                                        <p:strVal val="visible"/>
                                      </p:to>
                                    </p:set>
                                    <p:anim calcmode="lin" valueType="num">
                                      <p:cBhvr>
                                        <p:cTn id="77" dur="1000" fill="hold"/>
                                        <p:tgtEl>
                                          <p:spTgt spid="8"/>
                                        </p:tgtEl>
                                        <p:attrNameLst>
                                          <p:attrName>ppt_w</p:attrName>
                                        </p:attrNameLst>
                                      </p:cBhvr>
                                      <p:tavLst>
                                        <p:tav tm="0">
                                          <p:val>
                                            <p:strVal val="#ppt_w+.3"/>
                                          </p:val>
                                        </p:tav>
                                        <p:tav tm="100000">
                                          <p:val>
                                            <p:strVal val="#ppt_w"/>
                                          </p:val>
                                        </p:tav>
                                      </p:tavLst>
                                    </p:anim>
                                    <p:anim calcmode="lin" valueType="num">
                                      <p:cBhvr>
                                        <p:cTn id="78" dur="1000" fill="hold"/>
                                        <p:tgtEl>
                                          <p:spTgt spid="8"/>
                                        </p:tgtEl>
                                        <p:attrNameLst>
                                          <p:attrName>ppt_h</p:attrName>
                                        </p:attrNameLst>
                                      </p:cBhvr>
                                      <p:tavLst>
                                        <p:tav tm="0">
                                          <p:val>
                                            <p:strVal val="#ppt_h"/>
                                          </p:val>
                                        </p:tav>
                                        <p:tav tm="100000">
                                          <p:val>
                                            <p:strVal val="#ppt_h"/>
                                          </p:val>
                                        </p:tav>
                                      </p:tavLst>
                                    </p:anim>
                                    <p:animEffect transition="in" filter="fade">
                                      <p:cBhvr>
                                        <p:cTn id="79" dur="10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42844" y="1268760"/>
            <a:ext cx="8858312" cy="5016758"/>
          </a:xfrm>
          <a:prstGeom prst="rect">
            <a:avLst/>
          </a:prstGeom>
        </p:spPr>
        <p:txBody>
          <a:bodyPr wrap="square">
            <a:spAutoFit/>
          </a:bodyPr>
          <a:lstStyle/>
          <a:p>
            <a:pPr algn="justLow" rtl="1"/>
            <a:r>
              <a:rPr lang="ar-DZ" sz="3200" b="1" dirty="0">
                <a:effectLst>
                  <a:outerShdw blurRad="38100" dist="38100" dir="2700000" algn="tl">
                    <a:srgbClr val="000000">
                      <a:alpha val="43137"/>
                    </a:srgbClr>
                  </a:outerShdw>
                </a:effectLst>
                <a:latin typeface="Sakkal Majalla" pitchFamily="2" charset="-78"/>
                <a:cs typeface="Sakkal Majalla" pitchFamily="2" charset="-78"/>
              </a:rPr>
              <a:t>     جاء اختراع الطباعة من قبل الألماني "</a:t>
            </a:r>
            <a:r>
              <a:rPr lang="ar-DZ" sz="3200" b="1" u="sng"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يوحنا غوتمبرغ</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بواسطة الحروف</a:t>
            </a:r>
            <a:r>
              <a:rPr lang="fr-FR" sz="3200" b="1" dirty="0">
                <a:effectLst>
                  <a:outerShdw blurRad="38100" dist="38100" dir="2700000" algn="tl">
                    <a:srgbClr val="000000">
                      <a:alpha val="43137"/>
                    </a:srgbClr>
                  </a:outerShdw>
                </a:effectLst>
                <a:latin typeface="Sakkal Majalla" pitchFamily="2" charset="-78"/>
                <a:cs typeface="Sakkal Majalla" pitchFamily="2" charset="-78"/>
              </a:rPr>
              <a:t> </a:t>
            </a:r>
            <a:r>
              <a:rPr lang="ar-DZ" sz="3200" b="1" dirty="0">
                <a:effectLst>
                  <a:outerShdw blurRad="38100" dist="38100" dir="2700000" algn="tl">
                    <a:srgbClr val="000000">
                      <a:alpha val="43137"/>
                    </a:srgbClr>
                  </a:outerShdw>
                </a:effectLst>
                <a:latin typeface="Sakkal Majalla" pitchFamily="2" charset="-78"/>
                <a:cs typeface="Sakkal Majalla" pitchFamily="2" charset="-78"/>
              </a:rPr>
              <a:t>المتحركة في منتصف القرن الخامس عشر الميلادي، ما يمثل تغيرا شاملا في</a:t>
            </a:r>
            <a:r>
              <a:rPr lang="fr-FR" sz="3200" b="1" dirty="0">
                <a:effectLst>
                  <a:outerShdw blurRad="38100" dist="38100" dir="2700000" algn="tl">
                    <a:srgbClr val="000000">
                      <a:alpha val="43137"/>
                    </a:srgbClr>
                  </a:outerShdw>
                </a:effectLst>
                <a:latin typeface="Sakkal Majalla" pitchFamily="2" charset="-78"/>
                <a:cs typeface="Sakkal Majalla" pitchFamily="2" charset="-78"/>
              </a:rPr>
              <a:t> </a:t>
            </a:r>
            <a:r>
              <a:rPr lang="ar-DZ" sz="3200" b="1" dirty="0">
                <a:effectLst>
                  <a:outerShdw blurRad="38100" dist="38100" dir="2700000" algn="tl">
                    <a:srgbClr val="000000">
                      <a:alpha val="43137"/>
                    </a:srgbClr>
                  </a:outerShdw>
                </a:effectLst>
                <a:latin typeface="Sakkal Majalla" pitchFamily="2" charset="-78"/>
                <a:cs typeface="Sakkal Majalla" pitchFamily="2" charset="-78"/>
              </a:rPr>
              <a:t>التعامل مع المعلومات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و</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التحول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ب</a:t>
            </a:r>
            <a:r>
              <a:rPr lang="ar-DZ" sz="3200" b="1" dirty="0">
                <a:effectLst>
                  <a:outerShdw blurRad="38100" dist="38100" dir="2700000" algn="tl">
                    <a:srgbClr val="000000">
                      <a:alpha val="43137"/>
                    </a:srgbClr>
                  </a:outerShdw>
                </a:effectLst>
                <a:latin typeface="Sakkal Majalla" pitchFamily="2" charset="-78"/>
                <a:cs typeface="Sakkal Majalla" pitchFamily="2" charset="-78"/>
              </a:rPr>
              <a:t>ھامن نسخ الكتب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و</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خطھا يدويا بواسطةالنساخين و بنسخة واحدة منفردة لكل كتاب منسوخ إلى طباعتھا آليا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و</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بنسخ</a:t>
            </a:r>
            <a:r>
              <a:rPr lang="fr-FR" sz="3200" b="1" dirty="0">
                <a:effectLst>
                  <a:outerShdw blurRad="38100" dist="38100" dir="2700000" algn="tl">
                    <a:srgbClr val="000000">
                      <a:alpha val="43137"/>
                    </a:srgbClr>
                  </a:outerShdw>
                </a:effectLst>
                <a:latin typeface="Sakkal Majalla" pitchFamily="2" charset="-78"/>
                <a:cs typeface="Sakkal Majalla" pitchFamily="2" charset="-78"/>
              </a:rPr>
              <a:t> </a:t>
            </a:r>
            <a:r>
              <a:rPr lang="ar-DZ" sz="3200" b="1" dirty="0">
                <a:effectLst>
                  <a:outerShdw blurRad="38100" dist="38100" dir="2700000" algn="tl">
                    <a:srgbClr val="000000">
                      <a:alpha val="43137"/>
                    </a:srgbClr>
                  </a:outerShdw>
                </a:effectLst>
                <a:latin typeface="Sakkal Majalla" pitchFamily="2" charset="-78"/>
                <a:cs typeface="Sakkal Majalla" pitchFamily="2" charset="-78"/>
              </a:rPr>
              <a:t>عديدة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وب</a:t>
            </a:r>
            <a:r>
              <a:rPr lang="ar-DZ" sz="3200" b="1" dirty="0">
                <a:effectLst>
                  <a:outerShdw blurRad="38100" dist="38100" dir="2700000" algn="tl">
                    <a:srgbClr val="000000">
                      <a:alpha val="43137"/>
                    </a:srgbClr>
                  </a:outerShdw>
                </a:effectLst>
                <a:latin typeface="Sakkal Majalla" pitchFamily="2" charset="-78"/>
                <a:cs typeface="Sakkal Majalla" pitchFamily="2" charset="-78"/>
              </a:rPr>
              <a:t>ھا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ا</a:t>
            </a:r>
            <a:r>
              <a:rPr lang="ar-DZ" sz="3200" b="1" dirty="0">
                <a:effectLst>
                  <a:outerShdw blurRad="38100" dist="38100" dir="2700000" algn="tl">
                    <a:srgbClr val="000000">
                      <a:alpha val="43137"/>
                    </a:srgbClr>
                  </a:outerShdw>
                </a:effectLst>
                <a:latin typeface="Sakkal Majalla" pitchFamily="2" charset="-78"/>
                <a:cs typeface="Sakkal Majalla" pitchFamily="2" charset="-78"/>
              </a:rPr>
              <a:t>نتقل العالم إلى عصر النسخ العديدة من الكتب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و</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المصادر المطبوعة الأخرى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و</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بذلك تعزز دور الورق حيث أصبح الوسيط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و</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الحامل الوحيد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و</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بلا منافس للكتابة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و</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التدوين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و</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نشر الكتب </a:t>
            </a:r>
            <a:r>
              <a:rPr lang="ar-DZ" sz="3200" b="1" dirty="0" err="1">
                <a:effectLst>
                  <a:outerShdw blurRad="38100" dist="38100" dir="2700000" algn="tl">
                    <a:srgbClr val="000000">
                      <a:alpha val="43137"/>
                    </a:srgbClr>
                  </a:outerShdw>
                </a:effectLst>
                <a:latin typeface="Sakkal Majalla" pitchFamily="2" charset="-78"/>
                <a:cs typeface="Sakkal Majalla" pitchFamily="2" charset="-78"/>
              </a:rPr>
              <a:t>و</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تيسير التعليم،انطلاقا من كل هذا جاء موضوع بحثنا هذا كمحاولة لحصر المرحلة التي تلت اختراع الطباعة وإبراز أهم التطورات التي تلت ذلك إلى غاية ظهور الوثيقة الالكترونية.</a:t>
            </a:r>
            <a:endParaRPr lang="fr-FR" sz="3200" b="1" dirty="0">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5" name="Picture 15" descr="bluline"/>
          <p:cNvPicPr>
            <a:picLocks noChangeAspect="1" noChangeArrowheads="1"/>
          </p:cNvPicPr>
          <p:nvPr/>
        </p:nvPicPr>
        <p:blipFill>
          <a:blip r:embed="rId3"/>
          <a:srcRect/>
          <a:stretch>
            <a:fillRect/>
          </a:stretch>
        </p:blipFill>
        <p:spPr bwMode="auto">
          <a:xfrm>
            <a:off x="1214414" y="357166"/>
            <a:ext cx="6643734" cy="642942"/>
          </a:xfrm>
          <a:prstGeom prst="rect">
            <a:avLst/>
          </a:prstGeom>
          <a:gradFill rotWithShape="0">
            <a:gsLst>
              <a:gs pos="0">
                <a:schemeClr val="tx1"/>
              </a:gs>
              <a:gs pos="50000">
                <a:schemeClr val="bg1"/>
              </a:gs>
              <a:gs pos="100000">
                <a:schemeClr val="tx1"/>
              </a:gs>
            </a:gsLst>
            <a:lin ang="18900000" scaled="1"/>
          </a:gradFill>
        </p:spPr>
      </p:pic>
      <p:sp>
        <p:nvSpPr>
          <p:cNvPr id="7" name="Rectangle 6"/>
          <p:cNvSpPr/>
          <p:nvPr/>
        </p:nvSpPr>
        <p:spPr>
          <a:xfrm>
            <a:off x="3071802" y="357166"/>
            <a:ext cx="3000396" cy="707886"/>
          </a:xfrm>
          <a:prstGeom prst="rect">
            <a:avLst/>
          </a:prstGeom>
        </p:spPr>
        <p:txBody>
          <a:bodyPr wrap="square">
            <a:spAutoFit/>
          </a:bodyPr>
          <a:lstStyle/>
          <a:p>
            <a:pPr algn="ctr"/>
            <a:r>
              <a:rPr lang="ar-DZ" sz="40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المقدمة</a:t>
            </a:r>
            <a:endParaRPr lang="fr-FR" sz="4000" dirty="0">
              <a:solidFill>
                <a:srgbClr val="FFFF00"/>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2434"/>
    </mc:Choice>
    <mc:Fallback xmlns="">
      <p:transition spd="slow" advTm="12243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1000" fill="hold"/>
                                        <p:tgtEl>
                                          <p:spTgt spid="4"/>
                                        </p:tgtEl>
                                        <p:attrNameLst>
                                          <p:attrName>ppt_w</p:attrName>
                                        </p:attrNameLst>
                                      </p:cBhvr>
                                      <p:tavLst>
                                        <p:tav tm="0">
                                          <p:val>
                                            <p:strVal val="#ppt_w*0.70"/>
                                          </p:val>
                                        </p:tav>
                                        <p:tav tm="100000">
                                          <p:val>
                                            <p:strVal val="#ppt_w"/>
                                          </p:val>
                                        </p:tav>
                                      </p:tavLst>
                                    </p:anim>
                                    <p:anim calcmode="lin" valueType="num">
                                      <p:cBhvr>
                                        <p:cTn id="8" dur="1000" fill="hold"/>
                                        <p:tgtEl>
                                          <p:spTgt spid="4"/>
                                        </p:tgtEl>
                                        <p:attrNameLst>
                                          <p:attrName>ppt_h</p:attrName>
                                        </p:attrNameLst>
                                      </p:cBhvr>
                                      <p:tavLst>
                                        <p:tav tm="0">
                                          <p:val>
                                            <p:strVal val="#ppt_h"/>
                                          </p:val>
                                        </p:tav>
                                        <p:tav tm="100000">
                                          <p:val>
                                            <p:strVal val="#ppt_h"/>
                                          </p:val>
                                        </p:tav>
                                      </p:tavLst>
                                    </p:anim>
                                    <p:animEffect transition="in" filter="fade">
                                      <p:cBhvr>
                                        <p:cTn id="9"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avec flèche vers le bas 3"/>
          <p:cNvSpPr/>
          <p:nvPr/>
        </p:nvSpPr>
        <p:spPr>
          <a:xfrm>
            <a:off x="285720" y="214290"/>
            <a:ext cx="8643998" cy="1143008"/>
          </a:xfrm>
          <a:prstGeom prst="downArrowCallout">
            <a:avLst/>
          </a:prstGeom>
          <a:scene3d>
            <a:camera prst="orthographicFront"/>
            <a:lightRig rig="threePt" dir="t"/>
          </a:scene3d>
          <a:sp3d>
            <a:bevelT w="152400" h="50800" prst="softRound"/>
          </a:sp3d>
        </p:spPr>
        <p:style>
          <a:lnRef idx="3">
            <a:schemeClr val="lt1"/>
          </a:lnRef>
          <a:fillRef idx="1002">
            <a:schemeClr val="dk2"/>
          </a:fillRef>
          <a:effectRef idx="1">
            <a:schemeClr val="accent3"/>
          </a:effectRef>
          <a:fontRef idx="minor">
            <a:schemeClr val="lt1"/>
          </a:fontRef>
        </p:style>
        <p:txBody>
          <a:bodyPr rtlCol="0" anchor="ctr"/>
          <a:lstStyle/>
          <a:p>
            <a:pPr algn="ctr"/>
            <a:r>
              <a:rPr lang="ar-DZ" sz="40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انتشار الطباعة</a:t>
            </a:r>
            <a:endParaRPr lang="fr-FR" sz="40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7410" name="Rectangle 2"/>
          <p:cNvSpPr>
            <a:spLocks noChangeArrowheads="1"/>
          </p:cNvSpPr>
          <p:nvPr/>
        </p:nvSpPr>
        <p:spPr bwMode="auto">
          <a:xfrm>
            <a:off x="0" y="2143116"/>
            <a:ext cx="91440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400" b="0"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DZ" sz="2400" b="0"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lang="ar-DZ" sz="2400"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بدخول أوروبا عصر النهضة ازدادت الرغبة في التعلم، أتبعها ازدياد الحاجة إلى أسلوب جديد في الطباعة أكثر سهولة وفعالية، فتوالت الاختراعات في مجال الطباعة واحداً تلو الآخر ففي عام </a:t>
            </a:r>
            <a:r>
              <a:rPr kumimoji="0" lang="ar-SA"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1800</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تمكن نبيل إنجليزي من اختراع آلة طباعة كاملة من الحديد، وقام الألماني </a:t>
            </a:r>
            <a:r>
              <a:rPr kumimoji="0" lang="ar-SA"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فريدريك كوي ننج</a:t>
            </a:r>
            <a:r>
              <a:rPr kumimoji="0" lang="fr-FR"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FRIEDRICH</a:t>
            </a:r>
            <a:r>
              <a:rPr kumimoji="0" lang="fr-FR" sz="2400" b="1" i="0" u="none" strike="noStrike" cap="none" normalizeH="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KOENING</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DZ"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باختراع آلة طباعة تعمل بالبخار</a:t>
            </a: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الذي</a:t>
            </a:r>
            <a:r>
              <a:rPr kumimoji="0" lang="ar-DZ" sz="2400" b="1" i="0" u="none" strike="noStrike" cap="none" normalizeH="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زاد من كفاءة الطباعة وسرعتها</a:t>
            </a:r>
            <a:r>
              <a:rPr kumimoji="0" lang="fr-FR"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t>
            </a: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(1)</a:t>
            </a:r>
            <a:endParaRPr kumimoji="0" lang="fr-FR"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17411" name="Rectangle 3"/>
          <p:cNvSpPr>
            <a:spLocks noChangeArrowheads="1"/>
          </p:cNvSpPr>
          <p:nvPr/>
        </p:nvSpPr>
        <p:spPr bwMode="auto">
          <a:xfrm>
            <a:off x="0" y="3786190"/>
            <a:ext cx="9144000" cy="236988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kumimoji="0" lang="fr-FR"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ولم تقف الاختراعات الأوروبية عند هذا الحد ففي عام </a:t>
            </a:r>
            <a:r>
              <a:rPr kumimoji="0" lang="ar-SA"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1826</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قام عالم</a:t>
            </a:r>
            <a:r>
              <a:rPr kumimoji="0" lang="ar-DZ" sz="2400" b="1" i="0" u="none" strike="noStrike" cap="none" normalizeH="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الطبيعة الفرنسي</a:t>
            </a:r>
            <a:r>
              <a:rPr lang="ar-DZ" sz="2400" b="1" dirty="0">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جوزيف</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نيبس</a:t>
            </a:r>
            <a:r>
              <a:rPr kumimoji="0" lang="fr-FR"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JOSEPH NIEPCE </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باختراع أول آلة تصوير ضوئي في العالم، الأمر الذي فتح المجال واسعاً أمام العديد من الاختراعات الأخرى في مجال الطباعة مثل التي اخترعها </a:t>
            </a:r>
            <a:r>
              <a:rPr kumimoji="0" lang="ar-SA"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فوكس </a:t>
            </a:r>
            <a:r>
              <a:rPr kumimoji="0" lang="ar-SA" sz="2400" b="1" i="0" u="none" strike="noStrike" cap="none" normalizeH="0" baseline="0" dirty="0" err="1">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تالبوت</a:t>
            </a:r>
            <a:r>
              <a:rPr kumimoji="0" lang="fr-FR"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Fox Talbot </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عام </a:t>
            </a:r>
            <a:r>
              <a:rPr kumimoji="0" lang="ar-SA"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1852</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وطباعة الصفائح الضوئية</a:t>
            </a:r>
            <a:r>
              <a:rPr kumimoji="0" lang="fr-FR"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PHOTOLITHOGRAPHY</a:t>
            </a:r>
            <a:r>
              <a:rPr kumimoji="0" lang="fr-FR"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التي اخترعها </a:t>
            </a:r>
            <a:r>
              <a:rPr kumimoji="0" lang="ar-SA"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ألفونس </a:t>
            </a:r>
            <a:r>
              <a:rPr kumimoji="0" lang="ar-SA" sz="2400" b="1" i="0" u="none" strike="noStrike" cap="none" normalizeH="0" baseline="0" dirty="0" err="1">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بوافا</a:t>
            </a:r>
            <a:r>
              <a:rPr kumimoji="0" lang="fr-FR" sz="24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ALPHONSE POITEVIN</a:t>
            </a:r>
            <a:r>
              <a:rPr kumimoji="0" lang="fr-FR" sz="2400" b="1" i="0" u="none" strike="noStrike" cap="none" normalizeH="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عام </a:t>
            </a:r>
            <a:r>
              <a:rPr kumimoji="0" lang="ar-SA" sz="24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1855</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وقد أدت هذه الاختراعات إلى ظهور </a:t>
            </a:r>
            <a:r>
              <a:rPr kumimoji="0" lang="ar-SA" sz="2400" b="1" i="0" u="sng"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طباعة الأوفست </a:t>
            </a:r>
            <a:r>
              <a:rPr kumimoji="0" lang="ar-SA"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في أوروبا بنهاية القرن التاسع عشر</a:t>
            </a:r>
            <a:r>
              <a:rPr kumimoji="0" lang="ar-DZ" sz="24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t>
            </a:r>
            <a:r>
              <a:rPr lang="ar-DZ" sz="2400" b="1" dirty="0">
                <a:solidFill>
                  <a:schemeClr val="bg1"/>
                </a:solidFill>
                <a:effectLst>
                  <a:outerShdw blurRad="38100" dist="38100" dir="2700000" algn="tl">
                    <a:srgbClr val="000000">
                      <a:alpha val="43137"/>
                    </a:srgbClr>
                  </a:outerShdw>
                </a:effectLst>
                <a:latin typeface="Sakkal Majalla" pitchFamily="2" charset="-78"/>
                <a:cs typeface="Sakkal Majalla" pitchFamily="2" charset="-78"/>
              </a:rPr>
              <a:t> </a:t>
            </a:r>
            <a:r>
              <a:rPr lang="ar-DZ" sz="2800" b="1" dirty="0">
                <a:effectLst>
                  <a:outerShdw blurRad="38100" dist="38100" dir="2700000" algn="tl">
                    <a:srgbClr val="000000">
                      <a:alpha val="43137"/>
                    </a:srgbClr>
                  </a:outerShdw>
                </a:effectLst>
                <a:latin typeface="Sakkal Majalla" pitchFamily="2" charset="-78"/>
                <a:cs typeface="Sakkal Majalla" pitchFamily="2" charset="-78"/>
              </a:rPr>
              <a:t>1)</a:t>
            </a:r>
            <a:endParaRPr kumimoji="0" lang="fr-FR" sz="2400" b="1" i="0" u="none" strike="noStrike" cap="none" normalizeH="0" baseline="0" dirty="0">
              <a:ln>
                <a:noFill/>
              </a:ln>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7" name="Picture 15" descr="bluline"/>
          <p:cNvPicPr>
            <a:picLocks noChangeAspect="1" noChangeArrowheads="1"/>
          </p:cNvPicPr>
          <p:nvPr/>
        </p:nvPicPr>
        <p:blipFill>
          <a:blip r:embed="rId4"/>
          <a:srcRect/>
          <a:stretch>
            <a:fillRect/>
          </a:stretch>
        </p:blipFill>
        <p:spPr bwMode="auto">
          <a:xfrm>
            <a:off x="5494902" y="1035827"/>
            <a:ext cx="3357586" cy="642942"/>
          </a:xfrm>
          <a:prstGeom prst="rect">
            <a:avLst/>
          </a:prstGeom>
          <a:gradFill rotWithShape="0">
            <a:gsLst>
              <a:gs pos="0">
                <a:schemeClr val="tx1"/>
              </a:gs>
              <a:gs pos="50000">
                <a:schemeClr val="bg1"/>
              </a:gs>
              <a:gs pos="100000">
                <a:schemeClr val="tx1"/>
              </a:gs>
            </a:gsLst>
            <a:lin ang="18900000" scaled="1"/>
          </a:gradFill>
        </p:spPr>
      </p:pic>
      <p:sp>
        <p:nvSpPr>
          <p:cNvPr id="8" name="Rectangle 7"/>
          <p:cNvSpPr/>
          <p:nvPr/>
        </p:nvSpPr>
        <p:spPr>
          <a:xfrm>
            <a:off x="5973315" y="1009708"/>
            <a:ext cx="2879173" cy="584775"/>
          </a:xfrm>
          <a:prstGeom prst="rect">
            <a:avLst/>
          </a:prstGeom>
        </p:spPr>
        <p:txBody>
          <a:bodyPr wrap="square">
            <a:spAutoFit/>
          </a:bodyPr>
          <a:lstStyle/>
          <a:p>
            <a:pPr lvl="0" algn="ctr" fontAlgn="base">
              <a:spcBef>
                <a:spcPct val="0"/>
              </a:spcBef>
              <a:spcAft>
                <a:spcPct val="0"/>
              </a:spcAft>
            </a:pPr>
            <a:r>
              <a:rPr lang="ar-DZ" sz="3200" b="1" dirty="0">
                <a:solidFill>
                  <a:srgbClr val="FFFF00"/>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1-1ا</a:t>
            </a:r>
            <a:r>
              <a:rPr lang="ar-SA" sz="3200" b="1" dirty="0">
                <a:solidFill>
                  <a:srgbClr val="FFFF00"/>
                </a:solidFill>
                <a:effectLst>
                  <a:outerShdw blurRad="38100" dist="38100" dir="2700000" algn="tl">
                    <a:srgbClr val="000000">
                      <a:alpha val="43137"/>
                    </a:srgbClr>
                  </a:outerShdw>
                </a:effectLst>
                <a:latin typeface="Sakkal Majalla" pitchFamily="2" charset="-78"/>
                <a:ea typeface="Calibri" pitchFamily="34" charset="0"/>
                <a:cs typeface="Sakkal Majalla" pitchFamily="2" charset="-78"/>
              </a:rPr>
              <a:t>لطباعة في أوربا</a:t>
            </a:r>
            <a:endParaRPr lang="en-US" sz="3200"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7942"/>
    </mc:Choice>
    <mc:Fallback xmlns="">
      <p:transition spd="slow" advTm="127942"/>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7" presetClass="entr" presetSubtype="1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p:cTn id="7" dur="500" fill="hold"/>
                                        <p:tgtEl>
                                          <p:spTgt spid="4"/>
                                        </p:tgtEl>
                                        <p:attrNameLst>
                                          <p:attrName>ppt_w</p:attrName>
                                        </p:attrNameLst>
                                      </p:cBhvr>
                                      <p:tavLst>
                                        <p:tav tm="0">
                                          <p:val>
                                            <p:fltVal val="0"/>
                                          </p:val>
                                        </p:tav>
                                        <p:tav tm="100000">
                                          <p:val>
                                            <p:strVal val="#ppt_w"/>
                                          </p:val>
                                        </p:tav>
                                      </p:tavLst>
                                    </p:anim>
                                    <p:anim calcmode="lin" valueType="num">
                                      <p:cBhvr>
                                        <p:cTn id="8" dur="500" fill="hold"/>
                                        <p:tgtEl>
                                          <p:spTgt spid="4"/>
                                        </p:tgtEl>
                                        <p:attrNameLst>
                                          <p:attrName>ppt_h</p:attrName>
                                        </p:attrNameLst>
                                      </p:cBhvr>
                                      <p:tavLst>
                                        <p:tav tm="0">
                                          <p:val>
                                            <p:strVal val="#ppt_h"/>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50" presetClass="entr" presetSubtype="0" decel="100000" fill="hold" nodeType="click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1000" fill="hold"/>
                                        <p:tgtEl>
                                          <p:spTgt spid="7"/>
                                        </p:tgtEl>
                                        <p:attrNameLst>
                                          <p:attrName>ppt_w</p:attrName>
                                        </p:attrNameLst>
                                      </p:cBhvr>
                                      <p:tavLst>
                                        <p:tav tm="0">
                                          <p:val>
                                            <p:strVal val="#ppt_w+.3"/>
                                          </p:val>
                                        </p:tav>
                                        <p:tav tm="100000">
                                          <p:val>
                                            <p:strVal val="#ppt_w"/>
                                          </p:val>
                                        </p:tav>
                                      </p:tavLst>
                                    </p:anim>
                                    <p:anim calcmode="lin" valueType="num">
                                      <p:cBhvr>
                                        <p:cTn id="14" dur="1000" fill="hold"/>
                                        <p:tgtEl>
                                          <p:spTgt spid="7"/>
                                        </p:tgtEl>
                                        <p:attrNameLst>
                                          <p:attrName>ppt_h</p:attrName>
                                        </p:attrNameLst>
                                      </p:cBhvr>
                                      <p:tavLst>
                                        <p:tav tm="0">
                                          <p:val>
                                            <p:strVal val="#ppt_h"/>
                                          </p:val>
                                        </p:tav>
                                        <p:tav tm="100000">
                                          <p:val>
                                            <p:strVal val="#ppt_h"/>
                                          </p:val>
                                        </p:tav>
                                      </p:tavLst>
                                    </p:anim>
                                    <p:animEffect transition="in" filter="fade">
                                      <p:cBhvr>
                                        <p:cTn id="15" dur="1000"/>
                                        <p:tgtEl>
                                          <p:spTgt spid="7"/>
                                        </p:tgtEl>
                                      </p:cBhvr>
                                    </p:animEffect>
                                  </p:childTnLst>
                                </p:cTn>
                              </p:par>
                            </p:childTnLst>
                          </p:cTn>
                        </p:par>
                      </p:childTnLst>
                    </p:cTn>
                  </p:par>
                  <p:par>
                    <p:cTn id="16" fill="hold">
                      <p:stCondLst>
                        <p:cond delay="indefinite"/>
                      </p:stCondLst>
                      <p:childTnLst>
                        <p:par>
                          <p:cTn id="17" fill="hold">
                            <p:stCondLst>
                              <p:cond delay="0"/>
                            </p:stCondLst>
                            <p:childTnLst>
                              <p:par>
                                <p:cTn id="18" presetID="17" presetClass="entr" presetSubtype="10" fill="hold" grpId="0" nodeType="clickEffect">
                                  <p:stCondLst>
                                    <p:cond delay="0"/>
                                  </p:stCondLst>
                                  <p:childTnLst>
                                    <p:set>
                                      <p:cBhvr>
                                        <p:cTn id="19" dur="1" fill="hold">
                                          <p:stCondLst>
                                            <p:cond delay="0"/>
                                          </p:stCondLst>
                                        </p:cTn>
                                        <p:tgtEl>
                                          <p:spTgt spid="8"/>
                                        </p:tgtEl>
                                        <p:attrNameLst>
                                          <p:attrName>style.visibility</p:attrName>
                                        </p:attrNameLst>
                                      </p:cBhvr>
                                      <p:to>
                                        <p:strVal val="visible"/>
                                      </p:to>
                                    </p:set>
                                    <p:anim calcmode="lin" valueType="num">
                                      <p:cBhvr>
                                        <p:cTn id="20" dur="500" fill="hold"/>
                                        <p:tgtEl>
                                          <p:spTgt spid="8"/>
                                        </p:tgtEl>
                                        <p:attrNameLst>
                                          <p:attrName>ppt_w</p:attrName>
                                        </p:attrNameLst>
                                      </p:cBhvr>
                                      <p:tavLst>
                                        <p:tav tm="0">
                                          <p:val>
                                            <p:fltVal val="0"/>
                                          </p:val>
                                        </p:tav>
                                        <p:tav tm="100000">
                                          <p:val>
                                            <p:strVal val="#ppt_w"/>
                                          </p:val>
                                        </p:tav>
                                      </p:tavLst>
                                    </p:anim>
                                    <p:anim calcmode="lin" valueType="num">
                                      <p:cBhvr>
                                        <p:cTn id="21" dur="5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grpId="0" nodeType="clickEffect">
                                  <p:stCondLst>
                                    <p:cond delay="0"/>
                                  </p:stCondLst>
                                  <p:childTnLst>
                                    <p:set>
                                      <p:cBhvr>
                                        <p:cTn id="25" dur="1" fill="hold">
                                          <p:stCondLst>
                                            <p:cond delay="0"/>
                                          </p:stCondLst>
                                        </p:cTn>
                                        <p:tgtEl>
                                          <p:spTgt spid="17410"/>
                                        </p:tgtEl>
                                        <p:attrNameLst>
                                          <p:attrName>style.visibility</p:attrName>
                                        </p:attrNameLst>
                                      </p:cBhvr>
                                      <p:to>
                                        <p:strVal val="visible"/>
                                      </p:to>
                                    </p:set>
                                    <p:animEffect transition="in" filter="fade">
                                      <p:cBhvr>
                                        <p:cTn id="26" dur="2000"/>
                                        <p:tgtEl>
                                          <p:spTgt spid="1741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grpId="0" nodeType="clickEffect">
                                  <p:stCondLst>
                                    <p:cond delay="0"/>
                                  </p:stCondLst>
                                  <p:childTnLst>
                                    <p:set>
                                      <p:cBhvr>
                                        <p:cTn id="30" dur="1" fill="hold">
                                          <p:stCondLst>
                                            <p:cond delay="0"/>
                                          </p:stCondLst>
                                        </p:cTn>
                                        <p:tgtEl>
                                          <p:spTgt spid="17411"/>
                                        </p:tgtEl>
                                        <p:attrNameLst>
                                          <p:attrName>style.visibility</p:attrName>
                                        </p:attrNameLst>
                                      </p:cBhvr>
                                      <p:to>
                                        <p:strVal val="visible"/>
                                      </p:to>
                                    </p:set>
                                    <p:animEffect transition="in" filter="fade">
                                      <p:cBhvr>
                                        <p:cTn id="31" dur="2000"/>
                                        <p:tgtEl>
                                          <p:spTgt spid="174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17410" grpId="0"/>
      <p:bldP spid="17411" grpId="0"/>
      <p:bldP spid="8"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71438" y="911867"/>
            <a:ext cx="9001124" cy="3108543"/>
          </a:xfrm>
          <a:prstGeom prst="rect">
            <a:avLst/>
          </a:prstGeom>
        </p:spPr>
        <p:txBody>
          <a:bodyPr wrap="square">
            <a:spAutoFit/>
          </a:bodyPr>
          <a:lstStyle/>
          <a:p>
            <a:pPr algn="justLow" rtl="1"/>
            <a:r>
              <a:rPr lang="fr-FR" sz="28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و</a:t>
            </a:r>
            <a:r>
              <a:rPr lang="fr-FR" sz="2800" b="1" dirty="0">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أما أمريكا، فقد دخلت مضمار الطباعة متأخرة بعض الشيء ففي عام</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1846</a:t>
            </a:r>
            <a:r>
              <a:rPr lang="ar-SA" sz="2800" b="1" dirty="0">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 اخترع </a:t>
            </a:r>
            <a:r>
              <a:rPr lang="fr-FR" sz="28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a:t>
            </a:r>
            <a:r>
              <a:rPr lang="fr-FR" sz="2800" b="1" u="sng"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RICHARD HOE </a:t>
            </a:r>
            <a:r>
              <a:rPr lang="fr-FR" sz="28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a:t>
            </a:r>
            <a:r>
              <a:rPr lang="ar-DZ" sz="28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الأمريكي ريتشارد </a:t>
            </a:r>
            <a:r>
              <a:rPr lang="ar-SA" sz="2800" b="1" dirty="0" err="1">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ه</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و</a:t>
            </a:r>
            <a:r>
              <a:rPr lang="fr-FR"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آلة الطباعة الدوارة التي تم فيها توصيل حروف الطباعة بأسطوانة دوارة، ثم استخدمت أسطوانة أخرى لتثبيت الطباعة. ووصلت سرعة تلك الآلة إلى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8000</a:t>
            </a:r>
            <a:r>
              <a:rPr lang="ar-SA" sz="2800" b="1" dirty="0">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 صفحة في الساعة، ثم اخترع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وليام بلوك</a:t>
            </a:r>
            <a:r>
              <a:rPr lang="fr-FR"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r>
              <a:rPr lang="fr-FR" sz="28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a:t>
            </a:r>
            <a:r>
              <a:rPr lang="fr-FR" sz="2800" b="1" u="sng"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William </a:t>
            </a:r>
            <a:r>
              <a:rPr lang="fr-FR" sz="2800" b="1" u="sng" dirty="0" err="1">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Bullock</a:t>
            </a:r>
            <a:r>
              <a:rPr lang="fr-FR" sz="2800" b="1" u="sng"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 </a:t>
            </a:r>
            <a:r>
              <a:rPr lang="fr-FR" sz="28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عام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1863م</a:t>
            </a:r>
            <a:r>
              <a:rPr lang="ar-SA" sz="2800" b="1" dirty="0">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 آلة لطباعة الصحف ذات تغذية ذاتية من الورق الملفوف على بكرات، الأمر الذي زاد من كفاءتها وسرعتها</a:t>
            </a:r>
            <a:r>
              <a:rPr lang="ar-SA" sz="2800" b="1" dirty="0">
                <a:effectLst>
                  <a:outerShdw blurRad="38100" dist="38100" dir="2700000" algn="tl">
                    <a:srgbClr val="000000">
                      <a:alpha val="43137"/>
                    </a:srgbClr>
                  </a:outerShdw>
                </a:effectLst>
                <a:latin typeface="Sakkal Majalla" pitchFamily="2" charset="-78"/>
                <a:cs typeface="Sakkal Majalla" pitchFamily="2" charset="-78"/>
              </a:rPr>
              <a:t> </a:t>
            </a:r>
            <a:r>
              <a:rPr lang="ar-DZ" sz="2800" b="1" dirty="0">
                <a:effectLst>
                  <a:outerShdw blurRad="38100" dist="38100" dir="2700000" algn="tl">
                    <a:srgbClr val="000000">
                      <a:alpha val="43137"/>
                    </a:srgbClr>
                  </a:outerShdw>
                </a:effectLst>
                <a:latin typeface="Sakkal Majalla" pitchFamily="2" charset="-78"/>
                <a:cs typeface="Sakkal Majalla" pitchFamily="2" charset="-78"/>
              </a:rPr>
              <a:t>وفي عام  </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1884</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a:t>
            </a:r>
            <a:r>
              <a:rPr lang="ar-DZ" sz="2800" b="1" dirty="0" err="1">
                <a:effectLst>
                  <a:outerShdw blurRad="38100" dist="38100" dir="2700000" algn="tl">
                    <a:srgbClr val="000000">
                      <a:alpha val="43137"/>
                    </a:srgbClr>
                  </a:outerShdw>
                </a:effectLst>
                <a:latin typeface="Sakkal Majalla" pitchFamily="2" charset="-78"/>
                <a:cs typeface="Sakkal Majalla" pitchFamily="2" charset="-78"/>
              </a:rPr>
              <a:t>قا</a:t>
            </a:r>
            <a:r>
              <a:rPr lang="ar-SA" sz="2800" b="1" dirty="0">
                <a:effectLst>
                  <a:outerShdw blurRad="38100" dist="38100" dir="2700000" algn="tl">
                    <a:srgbClr val="000000">
                      <a:alpha val="43137"/>
                    </a:srgbClr>
                  </a:outerShdw>
                </a:effectLst>
                <a:latin typeface="Sakkal Majalla" pitchFamily="2" charset="-78"/>
                <a:cs typeface="Sakkal Majalla" pitchFamily="2" charset="-78"/>
              </a:rPr>
              <a:t>م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أوتمر مارجنثالار</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r>
              <a:rPr lang="ar-DZ" sz="2800" b="1" dirty="0">
                <a:effectLst>
                  <a:outerShdw blurRad="38100" dist="38100" dir="2700000" algn="tl">
                    <a:srgbClr val="000000">
                      <a:alpha val="43137"/>
                    </a:srgbClr>
                  </a:outerShdw>
                </a:effectLst>
                <a:latin typeface="Sakkal Majalla" pitchFamily="2" charset="-78"/>
                <a:cs typeface="Sakkal Majalla" pitchFamily="2" charset="-78"/>
              </a:rPr>
              <a:t>بتطوير</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هذه الآلة لتنتج </a:t>
            </a:r>
            <a:r>
              <a:rPr lang="ar-SA"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18 ألف </a:t>
            </a:r>
            <a:r>
              <a:rPr lang="ar-SA" sz="2800" b="1" dirty="0">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rPr>
              <a:t>صفحة في الساعة</a:t>
            </a:r>
            <a:endParaRPr lang="fr-FR" sz="2800" b="1" dirty="0">
              <a:solidFill>
                <a:schemeClr val="tx1">
                  <a:lumMod val="95000"/>
                  <a:lumOff val="5000"/>
                </a:schemeClr>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6" name="Rectangle 5"/>
          <p:cNvSpPr/>
          <p:nvPr/>
        </p:nvSpPr>
        <p:spPr>
          <a:xfrm>
            <a:off x="0" y="4017767"/>
            <a:ext cx="8929718" cy="1384995"/>
          </a:xfrm>
          <a:prstGeom prst="rect">
            <a:avLst/>
          </a:prstGeom>
        </p:spPr>
        <p:txBody>
          <a:bodyPr wrap="square">
            <a:spAutoFit/>
          </a:bodyPr>
          <a:lstStyle/>
          <a:p>
            <a:pPr algn="justLow" rtl="1"/>
            <a:r>
              <a:rPr lang="ar-SA" sz="2800" b="1" dirty="0">
                <a:effectLst>
                  <a:outerShdw blurRad="38100" dist="38100" dir="2700000" algn="tl">
                    <a:srgbClr val="000000">
                      <a:alpha val="43137"/>
                    </a:srgbClr>
                  </a:outerShdw>
                </a:effectLst>
                <a:latin typeface="Sakkal Majalla" pitchFamily="2" charset="-78"/>
                <a:cs typeface="Sakkal Majalla" pitchFamily="2" charset="-78"/>
              </a:rPr>
              <a:t>بصناعة قطعة معدنية تحتوى على قوالب معدنية تمثل كل الحروف المستعملة منضدة بجوار بعضها بعضاً، وقد أطلق عليها </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effectLst>
                  <a:outerShdw blurRad="38100" dist="38100" dir="2700000" algn="tl">
                    <a:srgbClr val="000000">
                      <a:alpha val="43137"/>
                    </a:srgbClr>
                  </a:outerShdw>
                </a:effectLst>
                <a:latin typeface="Sakkal Majalla" pitchFamily="2" charset="-78"/>
                <a:cs typeface="Sakkal Majalla" pitchFamily="2" charset="-78"/>
              </a:rPr>
              <a:t>اسم</a:t>
            </a:r>
            <a:r>
              <a:rPr lang="fr-FR" sz="2800" b="1" dirty="0">
                <a:effectLst>
                  <a:outerShdw blurRad="38100" dist="38100" dir="2700000" algn="tl">
                    <a:srgbClr val="000000">
                      <a:alpha val="43137"/>
                    </a:srgbClr>
                  </a:outerShdw>
                </a:effectLst>
                <a:latin typeface="Sakkal Majalla" pitchFamily="2" charset="-78"/>
                <a:cs typeface="Sakkal Majalla" pitchFamily="2" charset="-78"/>
              </a:rPr>
              <a:t>  </a:t>
            </a:r>
            <a:r>
              <a:rPr lang="fr-FR" sz="28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a:t>
            </a:r>
            <a:r>
              <a:rPr lang="fr-FR" sz="2800" b="1" u="sng"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LINOTYPE</a:t>
            </a:r>
            <a:r>
              <a:rPr lang="fr-FR" sz="28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a:t>
            </a:r>
            <a:r>
              <a:rPr lang="fr-FR" sz="28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u="sng" dirty="0">
                <a:solidFill>
                  <a:srgbClr val="0070C0"/>
                </a:solidFill>
                <a:effectLst>
                  <a:outerShdw blurRad="38100" dist="38100" dir="2700000" algn="tl">
                    <a:srgbClr val="000000">
                      <a:alpha val="43137"/>
                    </a:srgbClr>
                  </a:outerShdw>
                </a:effectLst>
                <a:latin typeface="Sakkal Majalla" pitchFamily="2" charset="-78"/>
                <a:cs typeface="Sakkal Majalla" pitchFamily="2" charset="-78"/>
              </a:rPr>
              <a:t>خط الحروف الطباعة</a:t>
            </a:r>
            <a:r>
              <a:rPr lang="fr-FR" sz="28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effectLst>
                  <a:outerShdw blurRad="38100" dist="38100" dir="2700000" algn="tl">
                    <a:srgbClr val="000000">
                      <a:alpha val="43137"/>
                    </a:srgbClr>
                  </a:outerShdw>
                </a:effectLst>
                <a:latin typeface="Sakkal Majalla" pitchFamily="2" charset="-78"/>
                <a:cs typeface="Sakkal Majalla" pitchFamily="2" charset="-78"/>
              </a:rPr>
              <a:t>وقد</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a:t>
            </a:r>
            <a:r>
              <a:rPr lang="ar-SA" sz="2800" b="1" dirty="0">
                <a:effectLst>
                  <a:outerShdw blurRad="38100" dist="38100" dir="2700000" algn="tl">
                    <a:srgbClr val="000000">
                      <a:alpha val="43137"/>
                    </a:srgbClr>
                  </a:outerShdw>
                </a:effectLst>
                <a:latin typeface="Sakkal Majalla" pitchFamily="2" charset="-78"/>
                <a:cs typeface="Sakkal Majalla" pitchFamily="2" charset="-78"/>
              </a:rPr>
              <a:t>استخدمت هذه الآلة في طباعة جريدة لنيويورك تريبون عام</a:t>
            </a:r>
            <a:r>
              <a:rPr lang="fr-FR"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1886</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م</a:t>
            </a:r>
            <a:endParaRPr lang="fr-FR" sz="2800" b="1" dirty="0">
              <a:effectLst>
                <a:outerShdw blurRad="38100" dist="38100" dir="2700000" algn="tl">
                  <a:srgbClr val="000000">
                    <a:alpha val="43137"/>
                  </a:srgbClr>
                </a:outerShdw>
              </a:effectLst>
              <a:latin typeface="Sakkal Majalla" pitchFamily="2" charset="-78"/>
              <a:cs typeface="Sakkal Majalla" pitchFamily="2" charset="-78"/>
            </a:endParaRPr>
          </a:p>
        </p:txBody>
      </p:sp>
      <p:pic>
        <p:nvPicPr>
          <p:cNvPr id="7" name="Picture 15" descr="bluline"/>
          <p:cNvPicPr>
            <a:picLocks noChangeAspect="1" noChangeArrowheads="1"/>
          </p:cNvPicPr>
          <p:nvPr/>
        </p:nvPicPr>
        <p:blipFill>
          <a:blip r:embed="rId3"/>
          <a:srcRect/>
          <a:stretch>
            <a:fillRect/>
          </a:stretch>
        </p:blipFill>
        <p:spPr bwMode="auto">
          <a:xfrm>
            <a:off x="3714744" y="142852"/>
            <a:ext cx="5143536" cy="642942"/>
          </a:xfrm>
          <a:prstGeom prst="rect">
            <a:avLst/>
          </a:prstGeom>
          <a:gradFill rotWithShape="0">
            <a:gsLst>
              <a:gs pos="0">
                <a:schemeClr val="tx1"/>
              </a:gs>
              <a:gs pos="50000">
                <a:schemeClr val="bg1"/>
              </a:gs>
              <a:gs pos="100000">
                <a:schemeClr val="tx1"/>
              </a:gs>
            </a:gsLst>
            <a:lin ang="18900000" scaled="1"/>
          </a:gradFill>
        </p:spPr>
      </p:pic>
      <p:sp>
        <p:nvSpPr>
          <p:cNvPr id="8" name="Rectangle 7"/>
          <p:cNvSpPr/>
          <p:nvPr/>
        </p:nvSpPr>
        <p:spPr>
          <a:xfrm>
            <a:off x="3714744" y="214290"/>
            <a:ext cx="5209312" cy="584775"/>
          </a:xfrm>
          <a:prstGeom prst="rect">
            <a:avLst/>
          </a:prstGeom>
        </p:spPr>
        <p:txBody>
          <a:bodyPr wrap="square">
            <a:spAutoFit/>
          </a:bodyPr>
          <a:lstStyle/>
          <a:p>
            <a:pPr algn="r"/>
            <a:r>
              <a:rPr lang="ar-DZ" sz="32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1-2الطباعة في الولايات المتحدة الأمريكية</a:t>
            </a:r>
            <a:endParaRPr lang="fr-FR" sz="3200" dirty="0">
              <a:solidFill>
                <a:srgbClr val="FFFF00"/>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41809"/>
    </mc:Choice>
    <mc:Fallback xmlns="">
      <p:transition spd="slow" advTm="141809"/>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p:cTn id="7" dur="1000" fill="hold"/>
                                        <p:tgtEl>
                                          <p:spTgt spid="7"/>
                                        </p:tgtEl>
                                        <p:attrNameLst>
                                          <p:attrName>ppt_w</p:attrName>
                                        </p:attrNameLst>
                                      </p:cBhvr>
                                      <p:tavLst>
                                        <p:tav tm="0">
                                          <p:val>
                                            <p:strVal val="#ppt_w+.3"/>
                                          </p:val>
                                        </p:tav>
                                        <p:tav tm="100000">
                                          <p:val>
                                            <p:strVal val="#ppt_w"/>
                                          </p:val>
                                        </p:tav>
                                      </p:tavLst>
                                    </p:anim>
                                    <p:anim calcmode="lin" valueType="num">
                                      <p:cBhvr>
                                        <p:cTn id="8" dur="1000" fill="hold"/>
                                        <p:tgtEl>
                                          <p:spTgt spid="7"/>
                                        </p:tgtEl>
                                        <p:attrNameLst>
                                          <p:attrName>ppt_h</p:attrName>
                                        </p:attrNameLst>
                                      </p:cBhvr>
                                      <p:tavLst>
                                        <p:tav tm="0">
                                          <p:val>
                                            <p:strVal val="#ppt_h"/>
                                          </p:val>
                                        </p:tav>
                                        <p:tav tm="100000">
                                          <p:val>
                                            <p:strVal val="#ppt_h"/>
                                          </p:val>
                                        </p:tav>
                                      </p:tavLst>
                                    </p:anim>
                                    <p:animEffect transition="in" filter="fade">
                                      <p:cBhvr>
                                        <p:cTn id="9" dur="1000"/>
                                        <p:tgtEl>
                                          <p:spTgt spid="7"/>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8"/>
                                        </p:tgtEl>
                                        <p:attrNameLst>
                                          <p:attrName>style.visibility</p:attrName>
                                        </p:attrNameLst>
                                      </p:cBhvr>
                                      <p:to>
                                        <p:strVal val="visible"/>
                                      </p:to>
                                    </p:set>
                                    <p:animEffect transition="in" filter="fade">
                                      <p:cBhvr>
                                        <p:cTn id="14" dur="2000"/>
                                        <p:tgtEl>
                                          <p:spTgt spid="8"/>
                                        </p:tgtEl>
                                      </p:cBhvr>
                                    </p:animEffect>
                                  </p:childTnLst>
                                </p:cTn>
                              </p:par>
                            </p:childTnLst>
                          </p:cTn>
                        </p:par>
                      </p:childTnLst>
                    </p:cTn>
                  </p:par>
                  <p:par>
                    <p:cTn id="15" fill="hold">
                      <p:stCondLst>
                        <p:cond delay="indefinite"/>
                      </p:stCondLst>
                      <p:childTnLst>
                        <p:par>
                          <p:cTn id="16" fill="hold">
                            <p:stCondLst>
                              <p:cond delay="0"/>
                            </p:stCondLst>
                            <p:childTnLst>
                              <p:par>
                                <p:cTn id="17" presetID="10" presetClass="entr" presetSubtype="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Effect transition="in" filter="fade">
                                      <p:cBhvr>
                                        <p:cTn id="19" dur="2000"/>
                                        <p:tgtEl>
                                          <p:spTgt spid="5"/>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grpId="0" nodeType="click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fade">
                                      <p:cBhvr>
                                        <p:cTn id="2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2"/>
          <p:cNvSpPr>
            <a:spLocks noChangeArrowheads="1"/>
          </p:cNvSpPr>
          <p:nvPr/>
        </p:nvSpPr>
        <p:spPr bwMode="auto">
          <a:xfrm>
            <a:off x="127026" y="1340768"/>
            <a:ext cx="8929718"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ثم قام الأمريكيان </a:t>
            </a:r>
            <a:r>
              <a:rPr kumimoji="0" lang="ar-SA"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ماكس ولويس ليفي</a:t>
            </a:r>
            <a:r>
              <a:rPr kumimoji="0" lang="fr-FR"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8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t>
            </a:r>
            <a:r>
              <a:rPr kumimoji="0" lang="fr-FR" sz="2800" b="1" i="0" u="sng"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MAX LOUIS LEVY</a:t>
            </a:r>
            <a:r>
              <a:rPr kumimoji="0" lang="fr-FR" sz="28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باختراع شاشة التلوين النصفي</a:t>
            </a:r>
            <a:r>
              <a:rPr kumimoji="0" lang="fr-FR"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الأمر الذي مهد الطريق أمام ازدهار طباعة الصور في مختلف المواد ومع بداية القرن العشرين تمكن الأمريكي </a:t>
            </a:r>
            <a:r>
              <a:rPr kumimoji="0" lang="ar-SA" sz="2800" b="1" i="0" u="none" strike="noStrike" cap="none" normalizeH="0" baseline="0" dirty="0" err="1">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آيرا</a:t>
            </a:r>
            <a:r>
              <a:rPr kumimoji="0" lang="ar-SA"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روبل</a:t>
            </a:r>
            <a:r>
              <a:rPr kumimoji="0" lang="fr-FR"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8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t>
            </a:r>
            <a:r>
              <a:rPr kumimoji="0" lang="fr-FR" sz="2800" b="1" i="0" u="sng"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IRA RUBLE</a:t>
            </a:r>
            <a:r>
              <a:rPr kumimoji="0" lang="fr-FR" sz="28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من استخدام طباعة الأوفست التي انتشرت على نطاق واسع</a:t>
            </a:r>
            <a:r>
              <a:rPr kumimoji="0" lang="fr-FR"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endParaRPr kumimoji="0" lang="fr-FR"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5" name="Rectangle 3"/>
          <p:cNvSpPr>
            <a:spLocks noChangeArrowheads="1"/>
          </p:cNvSpPr>
          <p:nvPr/>
        </p:nvSpPr>
        <p:spPr bwMode="auto">
          <a:xfrm>
            <a:off x="71534" y="3341310"/>
            <a:ext cx="8929622"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ثم قفز فن الطباعة ليساير النهضة العلمية والتقدم التقني في نهاية القرن العشرين فمع اختراع أجهزة الحاسوب أصبح صف الحروف وتنسيقها يتم باستخدام تلك الأجهزة ثم تعدى ذلك إلى</a:t>
            </a:r>
            <a:r>
              <a:rPr kumimoji="0" lang="ar-DZ" sz="2800" b="1" i="0" u="none" strike="noStrike" cap="none" normalizeH="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استخدام أشعة الليزر في تنسيق الحروف والتقاط الصور وفصل الألوان وتنسيق الصفحات</a:t>
            </a:r>
            <a:r>
              <a:rPr kumimoji="0" lang="fr-FR"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t>
            </a:r>
            <a:endParaRPr kumimoji="0" lang="ar-DZ"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
        <p:nvSpPr>
          <p:cNvPr id="6" name="Rectangle 1"/>
          <p:cNvSpPr>
            <a:spLocks noChangeArrowheads="1"/>
          </p:cNvSpPr>
          <p:nvPr/>
        </p:nvSpPr>
        <p:spPr bwMode="auto">
          <a:xfrm>
            <a:off x="87256" y="55657"/>
            <a:ext cx="8929718"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r-FR"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وبعد عدة سنوات استطاع </a:t>
            </a:r>
            <a:r>
              <a:rPr kumimoji="0" lang="ar-SA" sz="2800" b="1" i="0" u="none" strike="noStrike" cap="none" normalizeH="0" baseline="0" dirty="0" err="1">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تولبرت</a:t>
            </a:r>
            <a:r>
              <a:rPr kumimoji="0" lang="ar-SA"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800" b="1" i="0" u="none" strike="noStrike" cap="none" normalizeH="0" baseline="0" dirty="0" err="1">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لانستون</a:t>
            </a:r>
            <a:r>
              <a:rPr kumimoji="0" lang="ar-DZ"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800" b="1" i="0" u="none" strike="noStrike" cap="none" normalizeH="0" baseline="0" dirty="0">
                <a:ln>
                  <a:noFill/>
                </a:ln>
                <a:solidFill>
                  <a:srgbClr val="FF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fr-FR" sz="28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a:t>
            </a:r>
            <a:r>
              <a:rPr kumimoji="0" lang="fr-FR" sz="2800" b="1" i="0" u="sng"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TOLBERT LANSTON</a:t>
            </a:r>
            <a:r>
              <a:rPr kumimoji="0" lang="fr-FR" sz="28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DZ" sz="2800" b="1" i="0" u="none" strike="noStrike" cap="none" normalizeH="0" baseline="0" dirty="0">
                <a:ln>
                  <a:noFill/>
                </a:ln>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من</a:t>
            </a:r>
            <a:r>
              <a:rPr kumimoji="0" lang="ar-DZ" sz="2800" b="1" i="0" u="none" strike="noStrike" cap="none" normalizeH="0" baseline="0" dirty="0">
                <a:ln>
                  <a:noFill/>
                </a:ln>
                <a:solidFill>
                  <a:srgbClr val="C00000"/>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r>
              <a:rPr kumimoji="0" lang="ar-SA"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اختراع آلة لجمع الحروف المستقلة تتألف من وحدتين رئيسيتين؛ هما: وحدة لوحة المفاتيح، ووحدة صب الحروف</a:t>
            </a:r>
            <a:r>
              <a:rPr kumimoji="0" lang="fr-FR" sz="28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ea typeface="Times New Roman" pitchFamily="18" charset="0"/>
                <a:cs typeface="Sakkal Majalla" pitchFamily="2" charset="-78"/>
              </a:rPr>
              <a:t>. </a:t>
            </a:r>
            <a:endParaRPr kumimoji="0" lang="fr-FR" sz="3200" b="1" i="0" u="none" strike="noStrike" cap="none" normalizeH="0" baseline="0" dirty="0">
              <a:ln>
                <a:noFill/>
              </a:ln>
              <a:solidFill>
                <a:schemeClr val="tx1"/>
              </a:solidFill>
              <a:effectLst>
                <a:outerShdw blurRad="38100" dist="38100" dir="2700000" algn="tl">
                  <a:srgbClr val="000000">
                    <a:alpha val="43137"/>
                  </a:srgbClr>
                </a:outerShdw>
              </a:effectLst>
              <a:latin typeface="Sakkal Majalla" pitchFamily="2" charset="-78"/>
              <a:cs typeface="Sakkal Majalla" pitchFamily="2" charset="-78"/>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24758"/>
    </mc:Choice>
    <mc:Fallback xmlns="">
      <p:transition spd="slow" advTm="124758"/>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20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20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P spid="6"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15" descr="bluline"/>
          <p:cNvPicPr>
            <a:picLocks noChangeAspect="1" noChangeArrowheads="1"/>
          </p:cNvPicPr>
          <p:nvPr/>
        </p:nvPicPr>
        <p:blipFill>
          <a:blip r:embed="rId3"/>
          <a:srcRect/>
          <a:stretch>
            <a:fillRect/>
          </a:stretch>
        </p:blipFill>
        <p:spPr bwMode="auto">
          <a:xfrm>
            <a:off x="4000496" y="285728"/>
            <a:ext cx="4857784" cy="642942"/>
          </a:xfrm>
          <a:prstGeom prst="rect">
            <a:avLst/>
          </a:prstGeom>
          <a:gradFill rotWithShape="0">
            <a:gsLst>
              <a:gs pos="0">
                <a:schemeClr val="tx1"/>
              </a:gs>
              <a:gs pos="50000">
                <a:schemeClr val="bg1"/>
              </a:gs>
              <a:gs pos="100000">
                <a:schemeClr val="tx1"/>
              </a:gs>
            </a:gsLst>
            <a:lin ang="18900000" scaled="1"/>
          </a:gradFill>
        </p:spPr>
      </p:pic>
      <p:sp>
        <p:nvSpPr>
          <p:cNvPr id="5" name="Rectangle 4"/>
          <p:cNvSpPr/>
          <p:nvPr/>
        </p:nvSpPr>
        <p:spPr>
          <a:xfrm>
            <a:off x="142844" y="1285860"/>
            <a:ext cx="8715436" cy="4832092"/>
          </a:xfrm>
          <a:prstGeom prst="rect">
            <a:avLst/>
          </a:prstGeom>
        </p:spPr>
        <p:style>
          <a:lnRef idx="1">
            <a:schemeClr val="accent2"/>
          </a:lnRef>
          <a:fillRef idx="1002">
            <a:schemeClr val="lt2"/>
          </a:fillRef>
          <a:effectRef idx="1">
            <a:schemeClr val="accent2"/>
          </a:effectRef>
          <a:fontRef idx="minor">
            <a:schemeClr val="dk1"/>
          </a:fontRef>
        </p:style>
        <p:txBody>
          <a:bodyPr wrap="square">
            <a:spAutoFit/>
          </a:bodyPr>
          <a:lstStyle/>
          <a:p>
            <a:pPr algn="justLow" rtl="1"/>
            <a:r>
              <a:rPr lang="ar-DZ" sz="2800" b="1" dirty="0">
                <a:effectLst>
                  <a:outerShdw blurRad="38100" dist="38100" dir="2700000" algn="tl">
                    <a:srgbClr val="000000">
                      <a:alpha val="43137"/>
                    </a:srgbClr>
                  </a:outerShdw>
                </a:effectLst>
                <a:latin typeface="Sakkal Majalla" pitchFamily="2" charset="-78"/>
                <a:cs typeface="Sakkal Majalla" pitchFamily="2" charset="-78"/>
              </a:rPr>
              <a:t>    أول كتاب عربي يطبع في العالم  هو كتاب </a:t>
            </a:r>
            <a:r>
              <a:rPr lang="ar-DZ" sz="28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صلاة </a:t>
            </a:r>
            <a:r>
              <a:rPr lang="ar-DZ" sz="2800" b="1" dirty="0" err="1">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السواعي</a:t>
            </a:r>
            <a:r>
              <a:rPr lang="ar-DZ" sz="28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 </a:t>
            </a:r>
            <a:r>
              <a:rPr lang="ar-DZ" sz="2800" b="1" dirty="0">
                <a:effectLst>
                  <a:outerShdw blurRad="38100" dist="38100" dir="2700000" algn="tl">
                    <a:srgbClr val="000000">
                      <a:alpha val="43137"/>
                    </a:srgbClr>
                  </a:outerShdw>
                </a:effectLst>
                <a:latin typeface="Sakkal Majalla" pitchFamily="2" charset="-78"/>
                <a:cs typeface="Sakkal Majalla" pitchFamily="2" charset="-78"/>
              </a:rPr>
              <a:t>حيث طبع في مدينة </a:t>
            </a:r>
            <a:r>
              <a:rPr lang="ar-DZ" sz="2800" b="1" dirty="0" err="1">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فاتو</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بايطاليا سنة </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1514م</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باللونين الأحمر والأسود،</a:t>
            </a:r>
            <a:r>
              <a:rPr lang="ar-DZ" sz="2800" b="1" dirty="0" err="1">
                <a:effectLst>
                  <a:outerShdw blurRad="38100" dist="38100" dir="2700000" algn="tl">
                    <a:srgbClr val="000000">
                      <a:alpha val="43137"/>
                    </a:srgbClr>
                  </a:outerShdw>
                </a:effectLst>
                <a:latin typeface="Sakkal Majalla" pitchFamily="2" charset="-78"/>
                <a:cs typeface="Sakkal Majalla" pitchFamily="2" charset="-78"/>
              </a:rPr>
              <a:t>اما</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ثاني الكتب العربية المطبوعة في العالم فكان كتاب</a:t>
            </a:r>
            <a:r>
              <a:rPr lang="ar-DZ" sz="28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 المزامير </a:t>
            </a:r>
            <a:r>
              <a:rPr lang="ar-DZ" sz="2800" b="1" dirty="0">
                <a:effectLst>
                  <a:outerShdw blurRad="38100" dist="38100" dir="2700000" algn="tl">
                    <a:srgbClr val="000000">
                      <a:alpha val="43137"/>
                    </a:srgbClr>
                  </a:outerShdw>
                </a:effectLst>
                <a:latin typeface="Sakkal Majalla" pitchFamily="2" charset="-78"/>
                <a:cs typeface="Sakkal Majalla" pitchFamily="2" charset="-78"/>
              </a:rPr>
              <a:t>متعدد اللغات الذي طبع في </a:t>
            </a:r>
            <a:r>
              <a:rPr lang="ar-DZ" sz="28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جنوه</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سنة </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1516م</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وكان هذا الكتاب بخمس لغات،</a:t>
            </a:r>
            <a:r>
              <a:rPr lang="ar-DZ" sz="2800" b="1" dirty="0" err="1">
                <a:effectLst>
                  <a:outerShdw blurRad="38100" dist="38100" dir="2700000" algn="tl">
                    <a:srgbClr val="000000">
                      <a:alpha val="43137"/>
                    </a:srgbClr>
                  </a:outerShdw>
                </a:effectLst>
                <a:latin typeface="Sakkal Majalla" pitchFamily="2" charset="-78"/>
                <a:cs typeface="Sakkal Majalla" pitchFamily="2" charset="-78"/>
              </a:rPr>
              <a:t>أماالقرآن</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الكريم فطبع لأول مرة في العالم في </a:t>
            </a:r>
            <a:r>
              <a:rPr lang="ar-DZ" sz="28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البندقية</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سنة </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1517م</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وقد طبع في مدينة</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r>
              <a:rPr lang="ar-DZ" sz="2800" b="1" dirty="0" err="1">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باجاناني</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a:t>
            </a:r>
            <a:r>
              <a:rPr lang="en-US" sz="28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p</a:t>
            </a:r>
            <a:r>
              <a:rPr lang="fr-FR" sz="2800" b="1" dirty="0" err="1">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aganani</a:t>
            </a:r>
            <a:r>
              <a:rPr lang="ar-DZ" sz="2800" b="1" dirty="0">
                <a:effectLst>
                  <a:outerShdw blurRad="38100" dist="38100" dir="2700000" algn="tl">
                    <a:srgbClr val="000000">
                      <a:alpha val="43137"/>
                    </a:srgbClr>
                  </a:outerShdw>
                </a:effectLst>
                <a:latin typeface="Sakkal Majalla" pitchFamily="2" charset="-78"/>
                <a:cs typeface="Sakkal Majalla" pitchFamily="2" charset="-78"/>
              </a:rPr>
              <a:t>.</a:t>
            </a:r>
          </a:p>
          <a:p>
            <a:pPr algn="justLow" rtl="1"/>
            <a:r>
              <a:rPr lang="ar-DZ" sz="2800" b="1" dirty="0">
                <a:effectLst>
                  <a:outerShdw blurRad="38100" dist="38100" dir="2700000" algn="tl">
                    <a:srgbClr val="000000">
                      <a:alpha val="43137"/>
                    </a:srgbClr>
                  </a:outerShdw>
                </a:effectLst>
                <a:latin typeface="Sakkal Majalla" pitchFamily="2" charset="-78"/>
                <a:cs typeface="Sakkal Majalla" pitchFamily="2" charset="-78"/>
              </a:rPr>
              <a:t>    دخلت الطباعة العالم العربي </a:t>
            </a:r>
            <a:r>
              <a:rPr lang="ar-DZ" sz="2800" b="1" u="sng"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بعد قرنين ونصف </a:t>
            </a:r>
            <a:r>
              <a:rPr lang="ar-DZ" sz="2800" b="1" dirty="0">
                <a:effectLst>
                  <a:outerShdw blurRad="38100" dist="38100" dir="2700000" algn="tl">
                    <a:srgbClr val="000000">
                      <a:alpha val="43137"/>
                    </a:srgbClr>
                  </a:outerShdw>
                </a:effectLst>
                <a:latin typeface="Sakkal Majalla" pitchFamily="2" charset="-78"/>
                <a:cs typeface="Sakkal Majalla" pitchFamily="2" charset="-78"/>
              </a:rPr>
              <a:t>من ظهورها في أوربا،حيث دخلت    الطباعةسنة</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1706م</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عندما انشأ المسيحيون الأرثوذكس أول مطبعة في حلب وبعدها كانت هناك مطبعة أخري في </a:t>
            </a:r>
            <a:r>
              <a:rPr lang="ar-DZ" sz="28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دير شوير </a:t>
            </a:r>
            <a:r>
              <a:rPr lang="ar-DZ" sz="2800" b="1" dirty="0">
                <a:effectLst>
                  <a:outerShdw blurRad="38100" dist="38100" dir="2700000" algn="tl">
                    <a:srgbClr val="000000">
                      <a:alpha val="43137"/>
                    </a:srgbClr>
                  </a:outerShdw>
                </a:effectLst>
                <a:latin typeface="Sakkal Majalla" pitchFamily="2" charset="-78"/>
                <a:cs typeface="Sakkal Majalla" pitchFamily="2" charset="-78"/>
              </a:rPr>
              <a:t>سنة </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1734م</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كما ادخل العثمانيون الطباعة بالحروف المتحركة سنة </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1726م</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وكان أول كتاب يتم طبعه هو كتاب </a:t>
            </a:r>
            <a:r>
              <a:rPr lang="ar-DZ" sz="2800" b="1" u="sng"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ألزبور</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في نفس السنة التي دخلت فيها المطبعة إلى حلب وفي دير شوير </a:t>
            </a:r>
            <a:r>
              <a:rPr lang="ar-DZ" sz="28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ميزان الزمان </a:t>
            </a:r>
            <a:r>
              <a:rPr lang="ar-DZ" sz="2800" b="1" dirty="0">
                <a:effectLst>
                  <a:outerShdw blurRad="38100" dist="38100" dir="2700000" algn="tl">
                    <a:srgbClr val="000000">
                      <a:alpha val="43137"/>
                    </a:srgbClr>
                  </a:outerShdw>
                </a:effectLst>
                <a:latin typeface="Sakkal Majalla" pitchFamily="2" charset="-78"/>
                <a:cs typeface="Sakkal Majalla" pitchFamily="2" charset="-78"/>
              </a:rPr>
              <a:t>سنة </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1734م</a:t>
            </a:r>
            <a:r>
              <a:rPr lang="ar-DZ" sz="2800" b="1" dirty="0">
                <a:effectLst>
                  <a:outerShdw blurRad="38100" dist="38100" dir="2700000" algn="tl">
                    <a:srgbClr val="000000">
                      <a:alpha val="43137"/>
                    </a:srgbClr>
                  </a:outerShdw>
                </a:effectLst>
                <a:latin typeface="Sakkal Majalla" pitchFamily="2" charset="-78"/>
                <a:cs typeface="Sakkal Majalla" pitchFamily="2" charset="-78"/>
              </a:rPr>
              <a:t> ومن بين الكتب التي طبعت في القسطنطينية الصحاح للجوهري سنة</a:t>
            </a:r>
            <a:r>
              <a:rPr lang="ar-DZ" sz="28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1724م</a:t>
            </a:r>
          </a:p>
        </p:txBody>
      </p:sp>
      <p:sp>
        <p:nvSpPr>
          <p:cNvPr id="9" name="Rectangle 8"/>
          <p:cNvSpPr/>
          <p:nvPr/>
        </p:nvSpPr>
        <p:spPr>
          <a:xfrm>
            <a:off x="4286248" y="285728"/>
            <a:ext cx="4500594" cy="584775"/>
          </a:xfrm>
          <a:prstGeom prst="rect">
            <a:avLst/>
          </a:prstGeom>
        </p:spPr>
        <p:txBody>
          <a:bodyPr wrap="square">
            <a:spAutoFit/>
          </a:bodyPr>
          <a:lstStyle/>
          <a:p>
            <a:pPr algn="r"/>
            <a:r>
              <a:rPr lang="ar-DZ" sz="3200" b="1" dirty="0">
                <a:solidFill>
                  <a:srgbClr val="FFFF00"/>
                </a:solidFill>
                <a:effectLst>
                  <a:outerShdw blurRad="38100" dist="38100" dir="2700000" algn="tl">
                    <a:srgbClr val="000000">
                      <a:alpha val="43137"/>
                    </a:srgbClr>
                  </a:outerShdw>
                </a:effectLst>
                <a:latin typeface="Sakkal Majalla" pitchFamily="2" charset="-78"/>
                <a:cs typeface="Sakkal Majalla" pitchFamily="2" charset="-78"/>
              </a:rPr>
              <a:t>1-3انتشار الطباعة في الوطن العربي</a:t>
            </a:r>
            <a:endParaRPr lang="fr-FR" sz="3200" dirty="0">
              <a:solidFill>
                <a:srgbClr val="FFFF00"/>
              </a:solidFill>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182756"/>
    </mc:Choice>
    <mc:Fallback xmlns="">
      <p:transition spd="slow" advTm="182756"/>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0" presetClass="entr" presetSubtype="0" decel="10000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1000" fill="hold"/>
                                        <p:tgtEl>
                                          <p:spTgt spid="6"/>
                                        </p:tgtEl>
                                        <p:attrNameLst>
                                          <p:attrName>ppt_w</p:attrName>
                                        </p:attrNameLst>
                                      </p:cBhvr>
                                      <p:tavLst>
                                        <p:tav tm="0">
                                          <p:val>
                                            <p:strVal val="#ppt_w+.3"/>
                                          </p:val>
                                        </p:tav>
                                        <p:tav tm="100000">
                                          <p:val>
                                            <p:strVal val="#ppt_w"/>
                                          </p:val>
                                        </p:tav>
                                      </p:tavLst>
                                    </p:anim>
                                    <p:anim calcmode="lin" valueType="num">
                                      <p:cBhvr>
                                        <p:cTn id="8" dur="1000" fill="hold"/>
                                        <p:tgtEl>
                                          <p:spTgt spid="6"/>
                                        </p:tgtEl>
                                        <p:attrNameLst>
                                          <p:attrName>ppt_h</p:attrName>
                                        </p:attrNameLst>
                                      </p:cBhvr>
                                      <p:tavLst>
                                        <p:tav tm="0">
                                          <p:val>
                                            <p:strVal val="#ppt_h"/>
                                          </p:val>
                                        </p:tav>
                                        <p:tav tm="100000">
                                          <p:val>
                                            <p:strVal val="#ppt_h"/>
                                          </p:val>
                                        </p:tav>
                                      </p:tavLst>
                                    </p:anim>
                                    <p:animEffect transition="in" filter="fade">
                                      <p:cBhvr>
                                        <p:cTn id="9" dur="1000"/>
                                        <p:tgtEl>
                                          <p:spTgt spid="6"/>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grpId="0" nodeType="clickEffect">
                                  <p:stCondLst>
                                    <p:cond delay="0"/>
                                  </p:stCondLst>
                                  <p:childTnLst>
                                    <p:set>
                                      <p:cBhvr>
                                        <p:cTn id="13" dur="1" fill="hold">
                                          <p:stCondLst>
                                            <p:cond delay="0"/>
                                          </p:stCondLst>
                                        </p:cTn>
                                        <p:tgtEl>
                                          <p:spTgt spid="9"/>
                                        </p:tgtEl>
                                        <p:attrNameLst>
                                          <p:attrName>style.visibility</p:attrName>
                                        </p:attrNameLst>
                                      </p:cBhvr>
                                      <p:to>
                                        <p:strVal val="visible"/>
                                      </p:to>
                                    </p:set>
                                    <p:animEffect transition="in" filter="fade">
                                      <p:cBhvr>
                                        <p:cTn id="14" dur="2000"/>
                                        <p:tgtEl>
                                          <p:spTgt spid="9"/>
                                        </p:tgtEl>
                                      </p:cBhvr>
                                    </p:animEffect>
                                  </p:childTnLst>
                                </p:cTn>
                              </p:par>
                            </p:childTnLst>
                          </p:cTn>
                        </p:par>
                      </p:childTnLst>
                    </p:cTn>
                  </p:par>
                  <p:par>
                    <p:cTn id="15" fill="hold">
                      <p:stCondLst>
                        <p:cond delay="indefinite"/>
                      </p:stCondLst>
                      <p:childTnLst>
                        <p:par>
                          <p:cTn id="16" fill="hold">
                            <p:stCondLst>
                              <p:cond delay="0"/>
                            </p:stCondLst>
                            <p:childTnLst>
                              <p:par>
                                <p:cTn id="17" presetID="49" presetClass="entr" presetSubtype="0" decel="100000" fill="hold" grpId="0" nodeType="clickEffect">
                                  <p:stCondLst>
                                    <p:cond delay="0"/>
                                  </p:stCondLst>
                                  <p:childTnLst>
                                    <p:set>
                                      <p:cBhvr>
                                        <p:cTn id="18" dur="1" fill="hold">
                                          <p:stCondLst>
                                            <p:cond delay="0"/>
                                          </p:stCondLst>
                                        </p:cTn>
                                        <p:tgtEl>
                                          <p:spTgt spid="5"/>
                                        </p:tgtEl>
                                        <p:attrNameLst>
                                          <p:attrName>style.visibility</p:attrName>
                                        </p:attrNameLst>
                                      </p:cBhvr>
                                      <p:to>
                                        <p:strVal val="visible"/>
                                      </p:to>
                                    </p:set>
                                    <p:anim calcmode="lin" valueType="num">
                                      <p:cBhvr>
                                        <p:cTn id="19" dur="500" fill="hold"/>
                                        <p:tgtEl>
                                          <p:spTgt spid="5"/>
                                        </p:tgtEl>
                                        <p:attrNameLst>
                                          <p:attrName>ppt_w</p:attrName>
                                        </p:attrNameLst>
                                      </p:cBhvr>
                                      <p:tavLst>
                                        <p:tav tm="0">
                                          <p:val>
                                            <p:fltVal val="0"/>
                                          </p:val>
                                        </p:tav>
                                        <p:tav tm="100000">
                                          <p:val>
                                            <p:strVal val="#ppt_w"/>
                                          </p:val>
                                        </p:tav>
                                      </p:tavLst>
                                    </p:anim>
                                    <p:anim calcmode="lin" valueType="num">
                                      <p:cBhvr>
                                        <p:cTn id="20" dur="500" fill="hold"/>
                                        <p:tgtEl>
                                          <p:spTgt spid="5"/>
                                        </p:tgtEl>
                                        <p:attrNameLst>
                                          <p:attrName>ppt_h</p:attrName>
                                        </p:attrNameLst>
                                      </p:cBhvr>
                                      <p:tavLst>
                                        <p:tav tm="0">
                                          <p:val>
                                            <p:fltVal val="0"/>
                                          </p:val>
                                        </p:tav>
                                        <p:tav tm="100000">
                                          <p:val>
                                            <p:strVal val="#ppt_h"/>
                                          </p:val>
                                        </p:tav>
                                      </p:tavLst>
                                    </p:anim>
                                    <p:anim calcmode="lin" valueType="num">
                                      <p:cBhvr>
                                        <p:cTn id="21" dur="500" fill="hold"/>
                                        <p:tgtEl>
                                          <p:spTgt spid="5"/>
                                        </p:tgtEl>
                                        <p:attrNameLst>
                                          <p:attrName>style.rotation</p:attrName>
                                        </p:attrNameLst>
                                      </p:cBhvr>
                                      <p:tavLst>
                                        <p:tav tm="0">
                                          <p:val>
                                            <p:fltVal val="360"/>
                                          </p:val>
                                        </p:tav>
                                        <p:tav tm="100000">
                                          <p:val>
                                            <p:fltVal val="0"/>
                                          </p:val>
                                        </p:tav>
                                      </p:tavLst>
                                    </p:anim>
                                    <p:animEffect transition="in" filter="fade">
                                      <p:cBhvr>
                                        <p:cTn id="22"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9"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2647" y="332656"/>
            <a:ext cx="8929686" cy="4524315"/>
          </a:xfrm>
          <a:prstGeom prst="rect">
            <a:avLst/>
          </a:prstGeom>
        </p:spPr>
        <p:txBody>
          <a:bodyPr wrap="square">
            <a:spAutoFit/>
          </a:bodyPr>
          <a:lstStyle/>
          <a:p>
            <a:pPr algn="r" rtl="1"/>
            <a:r>
              <a:rPr lang="ar-DZ" sz="3200" b="1" dirty="0">
                <a:effectLst>
                  <a:outerShdw blurRad="38100" dist="38100" dir="2700000" algn="tl">
                    <a:srgbClr val="000000">
                      <a:alpha val="43137"/>
                    </a:srgbClr>
                  </a:outerShdw>
                </a:effectLst>
                <a:latin typeface="Sakkal Majalla" pitchFamily="2" charset="-78"/>
                <a:cs typeface="Sakkal Majalla" pitchFamily="2" charset="-78"/>
              </a:rPr>
              <a:t>أما الطباعة في مصر فظهرت في عهد </a:t>
            </a:r>
            <a:r>
              <a:rPr lang="ar-DZ" sz="3200" b="1" u="sng"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محمد علي </a:t>
            </a:r>
            <a:r>
              <a:rPr lang="ar-DZ" sz="3200" b="1" dirty="0">
                <a:effectLst>
                  <a:outerShdw blurRad="38100" dist="38100" dir="2700000" algn="tl">
                    <a:srgbClr val="000000">
                      <a:alpha val="43137"/>
                    </a:srgbClr>
                  </a:outerShdw>
                </a:effectLst>
                <a:latin typeface="Sakkal Majalla" pitchFamily="2" charset="-78"/>
                <a:cs typeface="Sakkal Majalla" pitchFamily="2" charset="-78"/>
              </a:rPr>
              <a:t>أهمها وأشهرها مطبعة </a:t>
            </a:r>
            <a:r>
              <a:rPr lang="ar-DZ" sz="3200" b="1" u="sng"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بولاق</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a:t>
            </a:r>
            <a:r>
              <a:rPr lang="fr-FR" sz="32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1820</a:t>
            </a:r>
            <a:r>
              <a:rPr lang="ar-DZ" sz="32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م</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وكان أول كتاب تم طبعه في هذه المطبعة وقاموس : ايطالي عربي سنة</a:t>
            </a:r>
            <a:r>
              <a:rPr lang="fr-FR" sz="32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 1822 </a:t>
            </a:r>
            <a:r>
              <a:rPr lang="ar-DZ" sz="32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م(1)</a:t>
            </a:r>
          </a:p>
          <a:p>
            <a:pPr algn="r" rtl="1"/>
            <a:r>
              <a:rPr lang="ar-DZ" sz="3200" b="1" dirty="0">
                <a:effectLst>
                  <a:outerShdw blurRad="38100" dist="38100" dir="2700000" algn="tl">
                    <a:srgbClr val="000000">
                      <a:alpha val="43137"/>
                    </a:srgbClr>
                  </a:outerShdw>
                </a:effectLst>
                <a:latin typeface="Sakkal Majalla" pitchFamily="2" charset="-78"/>
                <a:cs typeface="Sakkal Majalla" pitchFamily="2" charset="-78"/>
              </a:rPr>
              <a:t>وكانت هناك مطبعة </a:t>
            </a:r>
            <a:r>
              <a:rPr lang="ar-DZ" sz="3200" b="1" dirty="0">
                <a:solidFill>
                  <a:srgbClr val="C00000"/>
                </a:solidFill>
                <a:effectLst>
                  <a:outerShdw blurRad="38100" dist="38100" dir="2700000" algn="tl">
                    <a:srgbClr val="000000">
                      <a:alpha val="43137"/>
                    </a:srgbClr>
                  </a:outerShdw>
                </a:effectLst>
                <a:latin typeface="Sakkal Majalla" pitchFamily="2" charset="-78"/>
                <a:cs typeface="Sakkal Majalla" pitchFamily="2" charset="-78"/>
              </a:rPr>
              <a:t>ديوان الجهادية </a:t>
            </a:r>
            <a:r>
              <a:rPr lang="ar-DZ" sz="3200" b="1" dirty="0">
                <a:effectLst>
                  <a:outerShdw blurRad="38100" dist="38100" dir="2700000" algn="tl">
                    <a:srgbClr val="000000">
                      <a:alpha val="43137"/>
                    </a:srgbClr>
                  </a:outerShdw>
                </a:effectLst>
                <a:latin typeface="Sakkal Majalla" pitchFamily="2" charset="-78"/>
                <a:cs typeface="Sakkal Majalla" pitchFamily="2" charset="-78"/>
              </a:rPr>
              <a:t>وكان أول كتاب طبعته سنة</a:t>
            </a:r>
            <a:r>
              <a:rPr lang="ar-DZ" sz="32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1834م</a:t>
            </a:r>
            <a:r>
              <a:rPr lang="ar-DZ" sz="3200" b="1" dirty="0">
                <a:effectLst>
                  <a:outerShdw blurRad="38100" dist="38100" dir="2700000" algn="tl">
                    <a:srgbClr val="000000">
                      <a:alpha val="43137"/>
                    </a:srgbClr>
                  </a:outerShdw>
                </a:effectLst>
                <a:latin typeface="Sakkal Majalla" pitchFamily="2" charset="-78"/>
                <a:cs typeface="Sakkal Majalla" pitchFamily="2" charset="-78"/>
              </a:rPr>
              <a:t> وقد تم دمجها مع مطبعة بولاق. وظهرت عدة مطابع أهمها:</a:t>
            </a:r>
          </a:p>
          <a:p>
            <a:pPr algn="r" rtl="1"/>
            <a:r>
              <a:rPr lang="ar-DZ" sz="3200" b="1" dirty="0">
                <a:effectLst>
                  <a:outerShdw blurRad="38100" dist="38100" dir="2700000" algn="tl">
                    <a:srgbClr val="000000">
                      <a:alpha val="43137"/>
                    </a:srgbClr>
                  </a:outerShdw>
                </a:effectLst>
                <a:latin typeface="Sakkal Majalla" pitchFamily="2" charset="-78"/>
                <a:cs typeface="Sakkal Majalla" pitchFamily="2" charset="-78"/>
              </a:rPr>
              <a:t>   - مطبعة المدارس الملكية سنة </a:t>
            </a:r>
            <a:r>
              <a:rPr lang="ar-DZ" sz="32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1868م</a:t>
            </a:r>
            <a:r>
              <a:rPr lang="ar-DZ" sz="3200" b="1" dirty="0">
                <a:effectLst>
                  <a:outerShdw blurRad="38100" dist="38100" dir="2700000" algn="tl">
                    <a:srgbClr val="000000">
                      <a:alpha val="43137"/>
                    </a:srgbClr>
                  </a:outerShdw>
                </a:effectLst>
                <a:latin typeface="Sakkal Majalla" pitchFamily="2" charset="-78"/>
                <a:cs typeface="Sakkal Majalla" pitchFamily="2" charset="-78"/>
              </a:rPr>
              <a:t>.</a:t>
            </a:r>
          </a:p>
          <a:p>
            <a:pPr algn="r" rtl="1"/>
            <a:r>
              <a:rPr lang="ar-DZ" sz="3200" b="1" dirty="0">
                <a:effectLst>
                  <a:outerShdw blurRad="38100" dist="38100" dir="2700000" algn="tl">
                    <a:srgbClr val="000000">
                      <a:alpha val="43137"/>
                    </a:srgbClr>
                  </a:outerShdw>
                </a:effectLst>
                <a:latin typeface="Sakkal Majalla" pitchFamily="2" charset="-78"/>
                <a:cs typeface="Sakkal Majalla" pitchFamily="2" charset="-78"/>
              </a:rPr>
              <a:t>   - المطبعة الأزهرية سنة </a:t>
            </a:r>
            <a:r>
              <a:rPr lang="ar-DZ" sz="32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1879م</a:t>
            </a:r>
          </a:p>
          <a:p>
            <a:pPr algn="r" rtl="1"/>
            <a:r>
              <a:rPr lang="ar-DZ" sz="3200" b="1" dirty="0">
                <a:effectLst>
                  <a:outerShdw blurRad="38100" dist="38100" dir="2700000" algn="tl">
                    <a:srgbClr val="000000">
                      <a:alpha val="43137"/>
                    </a:srgbClr>
                  </a:outerShdw>
                </a:effectLst>
                <a:latin typeface="Sakkal Majalla" pitchFamily="2" charset="-78"/>
                <a:cs typeface="Sakkal Majalla" pitchFamily="2" charset="-78"/>
              </a:rPr>
              <a:t>   - مطبعة ديوان عموم الأوقاف سنة </a:t>
            </a:r>
            <a:r>
              <a:rPr lang="ar-DZ" sz="32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1770م</a:t>
            </a:r>
          </a:p>
          <a:p>
            <a:pPr algn="r" rtl="1"/>
            <a:r>
              <a:rPr lang="ar-DZ" sz="3200" b="1" dirty="0">
                <a:effectLst>
                  <a:outerShdw blurRad="38100" dist="38100" dir="2700000" algn="tl">
                    <a:srgbClr val="000000">
                      <a:alpha val="43137"/>
                    </a:srgbClr>
                  </a:outerShdw>
                </a:effectLst>
                <a:latin typeface="Sakkal Majalla" pitchFamily="2" charset="-78"/>
                <a:cs typeface="Sakkal Majalla" pitchFamily="2" charset="-78"/>
              </a:rPr>
              <a:t>   - مطبعة نظارة المالية سنة</a:t>
            </a:r>
            <a:r>
              <a:rPr lang="ar-DZ" sz="3200" b="1" dirty="0">
                <a:solidFill>
                  <a:srgbClr val="FF0000"/>
                </a:solidFill>
                <a:effectLst>
                  <a:outerShdw blurRad="38100" dist="38100" dir="2700000" algn="tl">
                    <a:srgbClr val="000000">
                      <a:alpha val="43137"/>
                    </a:srgbClr>
                  </a:outerShdw>
                </a:effectLst>
                <a:latin typeface="Sakkal Majalla" pitchFamily="2" charset="-78"/>
                <a:cs typeface="Sakkal Majalla" pitchFamily="2" charset="-78"/>
              </a:rPr>
              <a:t>1884م</a:t>
            </a: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2000" advTm="74464"/>
    </mc:Choice>
    <mc:Fallback xmlns="">
      <p:transition spd="slow" advTm="74464"/>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tags/tag1.xml><?xml version="1.0" encoding="utf-8"?>
<p:tagLst xmlns:a="http://schemas.openxmlformats.org/drawingml/2006/main" xmlns:r="http://schemas.openxmlformats.org/officeDocument/2006/relationships" xmlns:p="http://schemas.openxmlformats.org/presentationml/2006/main">
  <p:tag name="TIMING" val="|4.1|1.8|5|22.9|1.1"/>
</p:tagLst>
</file>

<file path=ppt/tags/tag10.xml><?xml version="1.0" encoding="utf-8"?>
<p:tagLst xmlns:a="http://schemas.openxmlformats.org/drawingml/2006/main" xmlns:r="http://schemas.openxmlformats.org/officeDocument/2006/relationships" xmlns:p="http://schemas.openxmlformats.org/presentationml/2006/main">
  <p:tag name="TIMING" val="|0.8|0.7|1.1"/>
</p:tagLst>
</file>

<file path=ppt/tags/tag11.xml><?xml version="1.0" encoding="utf-8"?>
<p:tagLst xmlns:a="http://schemas.openxmlformats.org/drawingml/2006/main" xmlns:r="http://schemas.openxmlformats.org/officeDocument/2006/relationships" xmlns:p="http://schemas.openxmlformats.org/presentationml/2006/main">
  <p:tag name="TIMING" val="|0.4"/>
</p:tagLst>
</file>

<file path=ppt/tags/tag12.xml><?xml version="1.0" encoding="utf-8"?>
<p:tagLst xmlns:a="http://schemas.openxmlformats.org/drawingml/2006/main" xmlns:r="http://schemas.openxmlformats.org/officeDocument/2006/relationships" xmlns:p="http://schemas.openxmlformats.org/presentationml/2006/main">
  <p:tag name="TIMING" val="|0.9"/>
</p:tagLst>
</file>

<file path=ppt/tags/tag13.xml><?xml version="1.0" encoding="utf-8"?>
<p:tagLst xmlns:a="http://schemas.openxmlformats.org/drawingml/2006/main" xmlns:r="http://schemas.openxmlformats.org/officeDocument/2006/relationships" xmlns:p="http://schemas.openxmlformats.org/presentationml/2006/main">
  <p:tag name="TIMING" val="|0.4|0.8|0.5|0.5|0.6|2.4|0.7|0.4|1.2|0.8|1"/>
</p:tagLst>
</file>

<file path=ppt/tags/tag14.xml><?xml version="1.0" encoding="utf-8"?>
<p:tagLst xmlns:a="http://schemas.openxmlformats.org/drawingml/2006/main" xmlns:r="http://schemas.openxmlformats.org/officeDocument/2006/relationships" xmlns:p="http://schemas.openxmlformats.org/presentationml/2006/main">
  <p:tag name="TIMING" val="|1.2|0.7|1|1.1|8.9"/>
</p:tagLst>
</file>

<file path=ppt/tags/tag15.xml><?xml version="1.0" encoding="utf-8"?>
<p:tagLst xmlns:a="http://schemas.openxmlformats.org/drawingml/2006/main" xmlns:r="http://schemas.openxmlformats.org/officeDocument/2006/relationships" xmlns:p="http://schemas.openxmlformats.org/presentationml/2006/main">
  <p:tag name="TIMING" val="|0.4|0.5|1.7|2.2|3.4"/>
</p:tagLst>
</file>

<file path=ppt/tags/tag16.xml><?xml version="1.0" encoding="utf-8"?>
<p:tagLst xmlns:a="http://schemas.openxmlformats.org/drawingml/2006/main" xmlns:r="http://schemas.openxmlformats.org/officeDocument/2006/relationships" xmlns:p="http://schemas.openxmlformats.org/presentationml/2006/main">
  <p:tag name="TIMING" val="|0.4|0.8|1.1|2.6|3.2"/>
</p:tagLst>
</file>

<file path=ppt/tags/tag17.xml><?xml version="1.0" encoding="utf-8"?>
<p:tagLst xmlns:a="http://schemas.openxmlformats.org/drawingml/2006/main" xmlns:r="http://schemas.openxmlformats.org/officeDocument/2006/relationships" xmlns:p="http://schemas.openxmlformats.org/presentationml/2006/main">
  <p:tag name="TIMING" val="|0.4|1|5.5|1.7|1|0.5|48.2|63.7"/>
</p:tagLst>
</file>

<file path=ppt/tags/tag18.xml><?xml version="1.0" encoding="utf-8"?>
<p:tagLst xmlns:a="http://schemas.openxmlformats.org/drawingml/2006/main" xmlns:r="http://schemas.openxmlformats.org/officeDocument/2006/relationships" xmlns:p="http://schemas.openxmlformats.org/presentationml/2006/main">
  <p:tag name="TIMING" val="|0.9"/>
</p:tagLst>
</file>

<file path=ppt/tags/tag19.xml><?xml version="1.0" encoding="utf-8"?>
<p:tagLst xmlns:a="http://schemas.openxmlformats.org/drawingml/2006/main" xmlns:r="http://schemas.openxmlformats.org/officeDocument/2006/relationships" xmlns:p="http://schemas.openxmlformats.org/presentationml/2006/main">
  <p:tag name="TIMING" val="|0.5|2.5|17.8|7.5|1.3|20.2"/>
</p:tagLst>
</file>

<file path=ppt/tags/tag2.xml><?xml version="1.0" encoding="utf-8"?>
<p:tagLst xmlns:a="http://schemas.openxmlformats.org/drawingml/2006/main" xmlns:r="http://schemas.openxmlformats.org/officeDocument/2006/relationships" xmlns:p="http://schemas.openxmlformats.org/presentationml/2006/main">
  <p:tag name="TIMING" val="|0.6|0.9|4.7|2.8|6.2|21.9|9.7|12.4|11.2|7.1|2.7"/>
</p:tagLst>
</file>

<file path=ppt/tags/tag20.xml><?xml version="1.0" encoding="utf-8"?>
<p:tagLst xmlns:a="http://schemas.openxmlformats.org/drawingml/2006/main" xmlns:r="http://schemas.openxmlformats.org/officeDocument/2006/relationships" xmlns:p="http://schemas.openxmlformats.org/presentationml/2006/main">
  <p:tag name="TIMING" val="|0.4|0.9|32.9|46.3"/>
</p:tagLst>
</file>

<file path=ppt/tags/tag21.xml><?xml version="1.0" encoding="utf-8"?>
<p:tagLst xmlns:a="http://schemas.openxmlformats.org/drawingml/2006/main" xmlns:r="http://schemas.openxmlformats.org/officeDocument/2006/relationships" xmlns:p="http://schemas.openxmlformats.org/presentationml/2006/main">
  <p:tag name="TIMING" val="|0.7|0.6|0.7|63"/>
</p:tagLst>
</file>

<file path=ppt/tags/tag22.xml><?xml version="1.0" encoding="utf-8"?>
<p:tagLst xmlns:a="http://schemas.openxmlformats.org/drawingml/2006/main" xmlns:r="http://schemas.openxmlformats.org/officeDocument/2006/relationships" xmlns:p="http://schemas.openxmlformats.org/presentationml/2006/main">
  <p:tag name="TIMING" val="|0.7|61.4|0.7|10.6|0.8"/>
</p:tagLst>
</file>

<file path=ppt/tags/tag3.xml><?xml version="1.0" encoding="utf-8"?>
<p:tagLst xmlns:a="http://schemas.openxmlformats.org/drawingml/2006/main" xmlns:r="http://schemas.openxmlformats.org/officeDocument/2006/relationships" xmlns:p="http://schemas.openxmlformats.org/presentationml/2006/main">
  <p:tag name="TIMING" val="|0.8|0.9|1|1.1|0.9|4.6|0.4|0.2|0.2|0.6|0.5"/>
</p:tagLst>
</file>

<file path=ppt/tags/tag4.xml><?xml version="1.0" encoding="utf-8"?>
<p:tagLst xmlns:a="http://schemas.openxmlformats.org/drawingml/2006/main" xmlns:r="http://schemas.openxmlformats.org/officeDocument/2006/relationships" xmlns:p="http://schemas.openxmlformats.org/presentationml/2006/main">
  <p:tag name="TIMING" val="|1.2"/>
</p:tagLst>
</file>

<file path=ppt/tags/tag5.xml><?xml version="1.0" encoding="utf-8"?>
<p:tagLst xmlns:a="http://schemas.openxmlformats.org/drawingml/2006/main" xmlns:r="http://schemas.openxmlformats.org/officeDocument/2006/relationships" xmlns:p="http://schemas.openxmlformats.org/presentationml/2006/main">
  <p:tag name="TIMING" val="|0.5|1.1|1|8.2|2.5"/>
</p:tagLst>
</file>

<file path=ppt/tags/tag6.xml><?xml version="1.0" encoding="utf-8"?>
<p:tagLst xmlns:a="http://schemas.openxmlformats.org/drawingml/2006/main" xmlns:r="http://schemas.openxmlformats.org/officeDocument/2006/relationships" xmlns:p="http://schemas.openxmlformats.org/presentationml/2006/main">
  <p:tag name="TIMING" val="|0.4|0.7|1|1.7"/>
</p:tagLst>
</file>

<file path=ppt/tags/tag7.xml><?xml version="1.0" encoding="utf-8"?>
<p:tagLst xmlns:a="http://schemas.openxmlformats.org/drawingml/2006/main" xmlns:r="http://schemas.openxmlformats.org/officeDocument/2006/relationships" xmlns:p="http://schemas.openxmlformats.org/presentationml/2006/main">
  <p:tag name="TIMING" val="|0.4|2.3|63.1"/>
</p:tagLst>
</file>

<file path=ppt/tags/tag8.xml><?xml version="1.0" encoding="utf-8"?>
<p:tagLst xmlns:a="http://schemas.openxmlformats.org/drawingml/2006/main" xmlns:r="http://schemas.openxmlformats.org/officeDocument/2006/relationships" xmlns:p="http://schemas.openxmlformats.org/presentationml/2006/main">
  <p:tag name="TIMING" val="|0.9|0.8|0.9"/>
</p:tagLst>
</file>

<file path=ppt/tags/tag9.xml><?xml version="1.0" encoding="utf-8"?>
<p:tagLst xmlns:a="http://schemas.openxmlformats.org/drawingml/2006/main" xmlns:r="http://schemas.openxmlformats.org/officeDocument/2006/relationships" xmlns:p="http://schemas.openxmlformats.org/presentationml/2006/main">
  <p:tag name="TIMING" val="|0.4"/>
</p:tagLst>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2.xml><?xml version="1.0" encoding="utf-8"?>
<a:theme xmlns:a="http://schemas.openxmlformats.org/drawingml/2006/main" name="1_Gallery">
  <a:themeElements>
    <a:clrScheme name="Gallery">
      <a:dk1>
        <a:sysClr val="windowText" lastClr="000000"/>
      </a:dk1>
      <a:lt1>
        <a:sysClr val="window" lastClr="FFFFFF"/>
      </a:lt1>
      <a:dk2>
        <a:srgbClr val="454545"/>
      </a:dk2>
      <a:lt2>
        <a:srgbClr val="DFDBD5"/>
      </a:lt2>
      <a:accent1>
        <a:srgbClr val="B71E42"/>
      </a:accent1>
      <a:accent2>
        <a:srgbClr val="DE478E"/>
      </a:accent2>
      <a:accent3>
        <a:srgbClr val="BC72F0"/>
      </a:accent3>
      <a:accent4>
        <a:srgbClr val="795FAF"/>
      </a:accent4>
      <a:accent5>
        <a:srgbClr val="586EA6"/>
      </a:accent5>
      <a:accent6>
        <a:srgbClr val="6892A0"/>
      </a:accent6>
      <a:hlink>
        <a:srgbClr val="FA2B5C"/>
      </a:hlink>
      <a:folHlink>
        <a:srgbClr val="BC658E"/>
      </a:folHlink>
    </a:clrScheme>
    <a:fontScheme name="Gallery">
      <a:majorFont>
        <a:latin typeface="Gill Sans MT" panose="020B05020201040202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ill Sans MT" panose="020B05020201040202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F5E91637-A7B6-4E27-B710-77DA7014EE1E}"/>
    </a:ext>
  </a:extLst>
</a:theme>
</file>

<file path=ppt/theme/theme3.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Trek</Template>
  <TotalTime>6521</TotalTime>
  <Words>1863</Words>
  <Application>Microsoft Office PowerPoint</Application>
  <PresentationFormat>On-screen Show (4:3)</PresentationFormat>
  <Paragraphs>112</Paragraphs>
  <Slides>22</Slides>
  <Notes>4</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22</vt:i4>
      </vt:variant>
    </vt:vector>
  </HeadingPairs>
  <TitlesOfParts>
    <vt:vector size="32" baseType="lpstr">
      <vt:lpstr>Arabic Typesetting</vt:lpstr>
      <vt:lpstr>Arial</vt:lpstr>
      <vt:lpstr>Calibri</vt:lpstr>
      <vt:lpstr>Gill Sans MT</vt:lpstr>
      <vt:lpstr>Sakkal Majalla</vt:lpstr>
      <vt:lpstr>Times New Roman</vt:lpstr>
      <vt:lpstr>Verdana</vt:lpstr>
      <vt:lpstr>Wingdings</vt:lpstr>
      <vt:lpstr>Gallery</vt:lpstr>
      <vt:lpstr>1_Gallery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Hewlett-Packard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ben</dc:creator>
  <cp:lastModifiedBy>Dell</cp:lastModifiedBy>
  <cp:revision>91</cp:revision>
  <dcterms:created xsi:type="dcterms:W3CDTF">2013-02-26T21:41:51Z</dcterms:created>
  <dcterms:modified xsi:type="dcterms:W3CDTF">2023-10-14T20:02:42Z</dcterms:modified>
</cp:coreProperties>
</file>