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Lst>
  <p:notesMasterIdLst>
    <p:notesMasterId r:id="rId22"/>
  </p:notesMasterIdLst>
  <p:sldIdLst>
    <p:sldId id="260" r:id="rId2"/>
    <p:sldId id="256" r:id="rId3"/>
    <p:sldId id="257" r:id="rId4"/>
    <p:sldId id="271" r:id="rId5"/>
    <p:sldId id="261" r:id="rId6"/>
    <p:sldId id="258" r:id="rId7"/>
    <p:sldId id="287" r:id="rId8"/>
    <p:sldId id="259" r:id="rId9"/>
    <p:sldId id="263" r:id="rId10"/>
    <p:sldId id="277" r:id="rId11"/>
    <p:sldId id="262" r:id="rId12"/>
    <p:sldId id="268" r:id="rId13"/>
    <p:sldId id="266" r:id="rId14"/>
    <p:sldId id="265" r:id="rId15"/>
    <p:sldId id="267" r:id="rId16"/>
    <p:sldId id="269" r:id="rId17"/>
    <p:sldId id="270" r:id="rId18"/>
    <p:sldId id="272" r:id="rId19"/>
    <p:sldId id="275" r:id="rId20"/>
    <p:sldId id="274"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E552386B-5DF0-463E-9240-EF21FC3480E9}">
  <a:tblStyle styleId="{E552386B-5DF0-463E-9240-EF21FC3480E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53" autoAdjust="0"/>
    <p:restoredTop sz="94660"/>
  </p:normalViewPr>
  <p:slideViewPr>
    <p:cSldViewPr>
      <p:cViewPr>
        <p:scale>
          <a:sx n="100" d="100"/>
          <a:sy n="100" d="100"/>
        </p:scale>
        <p:origin x="-364" y="-48"/>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1"/>
        <p:cNvGrpSpPr/>
        <p:nvPr/>
      </p:nvGrpSpPr>
      <p:grpSpPr>
        <a:xfrm>
          <a:off x="0" y="0"/>
          <a:ext cx="0" cy="0"/>
          <a:chOff x="0" y="0"/>
          <a:chExt cx="0" cy="0"/>
        </a:xfrm>
      </p:grpSpPr>
      <p:sp>
        <p:nvSpPr>
          <p:cNvPr id="2292" name="Google Shape;2292;g12e5514972d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3" name="Google Shape;2293;g12e5514972d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7"/>
        <p:cNvGrpSpPr/>
        <p:nvPr/>
      </p:nvGrpSpPr>
      <p:grpSpPr>
        <a:xfrm>
          <a:off x="0" y="0"/>
          <a:ext cx="0" cy="0"/>
          <a:chOff x="0" y="0"/>
          <a:chExt cx="0" cy="0"/>
        </a:xfrm>
      </p:grpSpPr>
      <p:sp>
        <p:nvSpPr>
          <p:cNvPr id="3348" name="Google Shape;3348;gf4041860d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9" name="Google Shape;3349;gf4041860d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8"/>
        <p:cNvGrpSpPr/>
        <p:nvPr/>
      </p:nvGrpSpPr>
      <p:grpSpPr>
        <a:xfrm>
          <a:off x="0" y="0"/>
          <a:ext cx="0" cy="0"/>
          <a:chOff x="0" y="0"/>
          <a:chExt cx="0" cy="0"/>
        </a:xfrm>
      </p:grpSpPr>
      <p:sp>
        <p:nvSpPr>
          <p:cNvPr id="2309" name="Google Shape;2309;g12e5514972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0" name="Google Shape;2310;g12e5514972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p:cNvGrpSpPr/>
        <p:nvPr/>
      </p:nvGrpSpPr>
      <p:grpSpPr>
        <a:xfrm>
          <a:off x="0" y="0"/>
          <a:ext cx="0" cy="0"/>
          <a:chOff x="0" y="0"/>
          <a:chExt cx="0" cy="0"/>
        </a:xfrm>
      </p:grpSpPr>
      <p:sp>
        <p:nvSpPr>
          <p:cNvPr id="2594" name="Google Shape;2594;gf4041860db_0_299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5" name="Google Shape;2595;gf4041860db_0_299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2"/>
        <p:cNvGrpSpPr/>
        <p:nvPr/>
      </p:nvGrpSpPr>
      <p:grpSpPr>
        <a:xfrm>
          <a:off x="0" y="0"/>
          <a:ext cx="0" cy="0"/>
          <a:chOff x="0" y="0"/>
          <a:chExt cx="0" cy="0"/>
        </a:xfrm>
      </p:grpSpPr>
      <p:sp>
        <p:nvSpPr>
          <p:cNvPr id="2463" name="Google Shape;2463;gf4041860db_0_298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4" name="Google Shape;2464;gf4041860db_0_298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2"/>
        <p:cNvGrpSpPr/>
        <p:nvPr/>
      </p:nvGrpSpPr>
      <p:grpSpPr>
        <a:xfrm>
          <a:off x="0" y="0"/>
          <a:ext cx="0" cy="0"/>
          <a:chOff x="0" y="0"/>
          <a:chExt cx="0" cy="0"/>
        </a:xfrm>
      </p:grpSpPr>
      <p:sp>
        <p:nvSpPr>
          <p:cNvPr id="2393" name="Google Shape;2393;g12de7a90d27_0_1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4" name="Google Shape;2394;g12de7a90d27_0_1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9"/>
        <p:cNvGrpSpPr/>
        <p:nvPr/>
      </p:nvGrpSpPr>
      <p:grpSpPr>
        <a:xfrm>
          <a:off x="0" y="0"/>
          <a:ext cx="0" cy="0"/>
          <a:chOff x="0" y="0"/>
          <a:chExt cx="0" cy="0"/>
        </a:xfrm>
      </p:grpSpPr>
      <p:sp>
        <p:nvSpPr>
          <p:cNvPr id="2530" name="Google Shape;2530;gf4041860db_0_29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1" name="Google Shape;2531;gf4041860db_0_29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7"/>
        <p:cNvGrpSpPr/>
        <p:nvPr/>
      </p:nvGrpSpPr>
      <p:grpSpPr>
        <a:xfrm>
          <a:off x="0" y="0"/>
          <a:ext cx="0" cy="0"/>
          <a:chOff x="0" y="0"/>
          <a:chExt cx="0" cy="0"/>
        </a:xfrm>
      </p:grpSpPr>
      <p:sp>
        <p:nvSpPr>
          <p:cNvPr id="2688" name="Google Shape;2688;g12ebaae033c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9" name="Google Shape;2689;g12ebaae033c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2"/>
        <p:cNvGrpSpPr/>
        <p:nvPr/>
      </p:nvGrpSpPr>
      <p:grpSpPr>
        <a:xfrm>
          <a:off x="0" y="0"/>
          <a:ext cx="0" cy="0"/>
          <a:chOff x="0" y="0"/>
          <a:chExt cx="0" cy="0"/>
        </a:xfrm>
      </p:grpSpPr>
      <p:sp>
        <p:nvSpPr>
          <p:cNvPr id="2793" name="Google Shape;2793;gf4041860d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4" name="Google Shape;2794;gf4041860d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7"/>
        <p:cNvGrpSpPr/>
        <p:nvPr/>
      </p:nvGrpSpPr>
      <p:grpSpPr>
        <a:xfrm>
          <a:off x="0" y="0"/>
          <a:ext cx="0" cy="0"/>
          <a:chOff x="0" y="0"/>
          <a:chExt cx="0" cy="0"/>
        </a:xfrm>
      </p:grpSpPr>
      <p:sp>
        <p:nvSpPr>
          <p:cNvPr id="2938" name="Google Shape;2938;gf4041860db_1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9" name="Google Shape;2939;gf4041860db_1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7"/>
        <p:cNvGrpSpPr/>
        <p:nvPr/>
      </p:nvGrpSpPr>
      <p:grpSpPr>
        <a:xfrm>
          <a:off x="0" y="0"/>
          <a:ext cx="0" cy="0"/>
          <a:chOff x="0" y="0"/>
          <a:chExt cx="0" cy="0"/>
        </a:xfrm>
      </p:grpSpPr>
      <p:sp>
        <p:nvSpPr>
          <p:cNvPr id="3178" name="Google Shape;3178;gf4041860db_1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9" name="Google Shape;3179;gf4041860db_1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1"/>
        <p:cNvGrpSpPr/>
        <p:nvPr/>
      </p:nvGrpSpPr>
      <p:grpSpPr>
        <a:xfrm>
          <a:off x="0" y="0"/>
          <a:ext cx="0" cy="0"/>
          <a:chOff x="0" y="0"/>
          <a:chExt cx="0" cy="0"/>
        </a:xfrm>
      </p:grpSpPr>
      <p:sp>
        <p:nvSpPr>
          <p:cNvPr id="2102" name="Google Shape;2102;g12df2f0ffa6_1_40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3" name="Google Shape;2103;g12df2f0ffa6_1_40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1"/>
        <p:cNvGrpSpPr/>
        <p:nvPr/>
      </p:nvGrpSpPr>
      <p:grpSpPr>
        <a:xfrm>
          <a:off x="0" y="0"/>
          <a:ext cx="0" cy="0"/>
          <a:chOff x="0" y="0"/>
          <a:chExt cx="0" cy="0"/>
        </a:xfrm>
      </p:grpSpPr>
      <p:sp>
        <p:nvSpPr>
          <p:cNvPr id="3072" name="Google Shape;3072;gf4041860db_1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3" name="Google Shape;3073;gf4041860db_1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2"/>
        <p:cNvGrpSpPr/>
        <p:nvPr/>
      </p:nvGrpSpPr>
      <p:grpSpPr>
        <a:xfrm>
          <a:off x="0" y="0"/>
          <a:ext cx="0" cy="0"/>
          <a:chOff x="0" y="0"/>
          <a:chExt cx="0" cy="0"/>
        </a:xfrm>
      </p:grpSpPr>
      <p:sp>
        <p:nvSpPr>
          <p:cNvPr id="2203" name="Google Shape;2203;g12de7a90d27_0_1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4" name="Google Shape;2204;g12de7a90d27_0_1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8"/>
        <p:cNvGrpSpPr/>
        <p:nvPr/>
      </p:nvGrpSpPr>
      <p:grpSpPr>
        <a:xfrm>
          <a:off x="0" y="0"/>
          <a:ext cx="0" cy="0"/>
          <a:chOff x="0" y="0"/>
          <a:chExt cx="0" cy="0"/>
        </a:xfrm>
      </p:grpSpPr>
      <p:sp>
        <p:nvSpPr>
          <p:cNvPr id="2899" name="Google Shape;2899;gf4041860db_1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0" name="Google Shape;2900;gf4041860db_1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9"/>
        <p:cNvGrpSpPr/>
        <p:nvPr/>
      </p:nvGrpSpPr>
      <p:grpSpPr>
        <a:xfrm>
          <a:off x="0" y="0"/>
          <a:ext cx="0" cy="0"/>
          <a:chOff x="0" y="0"/>
          <a:chExt cx="0" cy="0"/>
        </a:xfrm>
      </p:grpSpPr>
      <p:sp>
        <p:nvSpPr>
          <p:cNvPr id="2300" name="Google Shape;2300;g12e5514972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1" name="Google Shape;2301;g12e5514972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3"/>
        <p:cNvGrpSpPr/>
        <p:nvPr/>
      </p:nvGrpSpPr>
      <p:grpSpPr>
        <a:xfrm>
          <a:off x="0" y="0"/>
          <a:ext cx="0" cy="0"/>
          <a:chOff x="0" y="0"/>
          <a:chExt cx="0" cy="0"/>
        </a:xfrm>
      </p:grpSpPr>
      <p:sp>
        <p:nvSpPr>
          <p:cNvPr id="2244" name="Google Shape;2244;g12de7a90d27_0_1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5" name="Google Shape;2245;g12de7a90d27_0_1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1"/>
        <p:cNvGrpSpPr/>
        <p:nvPr/>
      </p:nvGrpSpPr>
      <p:grpSpPr>
        <a:xfrm>
          <a:off x="0" y="0"/>
          <a:ext cx="0" cy="0"/>
          <a:chOff x="0" y="0"/>
          <a:chExt cx="0" cy="0"/>
        </a:xfrm>
      </p:grpSpPr>
      <p:sp>
        <p:nvSpPr>
          <p:cNvPr id="4362" name="Google Shape;4362;g12cf6aa2671_3_1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3" name="Google Shape;4363;g12cf6aa2671_3_1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3"/>
        <p:cNvGrpSpPr/>
        <p:nvPr/>
      </p:nvGrpSpPr>
      <p:grpSpPr>
        <a:xfrm>
          <a:off x="0" y="0"/>
          <a:ext cx="0" cy="0"/>
          <a:chOff x="0" y="0"/>
          <a:chExt cx="0" cy="0"/>
        </a:xfrm>
      </p:grpSpPr>
      <p:sp>
        <p:nvSpPr>
          <p:cNvPr id="2274" name="Google Shape;2274;g12e5514972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5" name="Google Shape;2275;g12e5514972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7"/>
        <p:cNvGrpSpPr/>
        <p:nvPr/>
      </p:nvGrpSpPr>
      <p:grpSpPr>
        <a:xfrm>
          <a:off x="0" y="0"/>
          <a:ext cx="0" cy="0"/>
          <a:chOff x="0" y="0"/>
          <a:chExt cx="0" cy="0"/>
        </a:xfrm>
      </p:grpSpPr>
      <p:sp>
        <p:nvSpPr>
          <p:cNvPr id="2318" name="Google Shape;2318;g12e5514972d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9" name="Google Shape;2319;g12e5514972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458461" y="-321271"/>
            <a:ext cx="10059175" cy="5791575"/>
            <a:chOff x="-458461" y="-321271"/>
            <a:chExt cx="10059175" cy="5791575"/>
          </a:xfrm>
        </p:grpSpPr>
        <p:grpSp>
          <p:nvGrpSpPr>
            <p:cNvPr id="10" name="Google Shape;10;p2"/>
            <p:cNvGrpSpPr/>
            <p:nvPr/>
          </p:nvGrpSpPr>
          <p:grpSpPr>
            <a:xfrm flipH="1">
              <a:off x="-458461" y="-245071"/>
              <a:ext cx="9830575" cy="5715375"/>
              <a:chOff x="-358925" y="-303650"/>
              <a:chExt cx="9830575" cy="5715375"/>
            </a:xfrm>
          </p:grpSpPr>
          <p:cxnSp>
            <p:nvCxnSpPr>
              <p:cNvPr id="11" name="Google Shape;11;p2"/>
              <p:cNvCxnSpPr/>
              <p:nvPr/>
            </p:nvCxnSpPr>
            <p:spPr>
              <a:xfrm rot="10800000" flipH="1">
                <a:off x="-282200" y="-303650"/>
                <a:ext cx="1052400" cy="607500"/>
              </a:xfrm>
              <a:prstGeom prst="straightConnector1">
                <a:avLst/>
              </a:prstGeom>
              <a:noFill/>
              <a:ln w="9525" cap="flat" cmpd="sng">
                <a:solidFill>
                  <a:schemeClr val="accent1"/>
                </a:solidFill>
                <a:prstDash val="solid"/>
                <a:round/>
                <a:headEnd type="none" w="med" len="med"/>
                <a:tailEnd type="none" w="med" len="med"/>
              </a:ln>
            </p:spPr>
          </p:cxnSp>
          <p:cxnSp>
            <p:nvCxnSpPr>
              <p:cNvPr id="12" name="Google Shape;12;p2"/>
              <p:cNvCxnSpPr/>
              <p:nvPr/>
            </p:nvCxnSpPr>
            <p:spPr>
              <a:xfrm rot="10800000" flipH="1">
                <a:off x="-281950" y="-236675"/>
                <a:ext cx="1425600" cy="822900"/>
              </a:xfrm>
              <a:prstGeom prst="straightConnector1">
                <a:avLst/>
              </a:prstGeom>
              <a:noFill/>
              <a:ln w="9525" cap="flat" cmpd="sng">
                <a:solidFill>
                  <a:schemeClr val="accent1"/>
                </a:solidFill>
                <a:prstDash val="solid"/>
                <a:round/>
                <a:headEnd type="none" w="med" len="med"/>
                <a:tailEnd type="none" w="med" len="med"/>
              </a:ln>
            </p:spPr>
          </p:cxnSp>
          <p:cxnSp>
            <p:nvCxnSpPr>
              <p:cNvPr id="13" name="Google Shape;13;p2"/>
              <p:cNvCxnSpPr/>
              <p:nvPr/>
            </p:nvCxnSpPr>
            <p:spPr>
              <a:xfrm rot="10800000" flipH="1">
                <a:off x="-358925" y="-155350"/>
                <a:ext cx="1851000" cy="1068600"/>
              </a:xfrm>
              <a:prstGeom prst="straightConnector1">
                <a:avLst/>
              </a:prstGeom>
              <a:noFill/>
              <a:ln w="9525" cap="flat" cmpd="sng">
                <a:solidFill>
                  <a:schemeClr val="accent1"/>
                </a:solidFill>
                <a:prstDash val="solid"/>
                <a:round/>
                <a:headEnd type="none" w="med" len="med"/>
                <a:tailEnd type="none" w="med" len="med"/>
              </a:ln>
            </p:spPr>
          </p:cxnSp>
          <p:cxnSp>
            <p:nvCxnSpPr>
              <p:cNvPr id="14" name="Google Shape;14;p2"/>
              <p:cNvCxnSpPr/>
              <p:nvPr/>
            </p:nvCxnSpPr>
            <p:spPr>
              <a:xfrm rot="10800000" flipH="1">
                <a:off x="-267650" y="-115750"/>
                <a:ext cx="2180400" cy="1258800"/>
              </a:xfrm>
              <a:prstGeom prst="straightConnector1">
                <a:avLst/>
              </a:prstGeom>
              <a:noFill/>
              <a:ln w="9525" cap="flat" cmpd="sng">
                <a:solidFill>
                  <a:schemeClr val="accent1"/>
                </a:solidFill>
                <a:prstDash val="solid"/>
                <a:round/>
                <a:headEnd type="none" w="med" len="med"/>
                <a:tailEnd type="none" w="med" len="med"/>
              </a:ln>
            </p:spPr>
          </p:cxnSp>
          <p:cxnSp>
            <p:nvCxnSpPr>
              <p:cNvPr id="15" name="Google Shape;15;p2"/>
              <p:cNvCxnSpPr/>
              <p:nvPr/>
            </p:nvCxnSpPr>
            <p:spPr>
              <a:xfrm rot="10800000" flipH="1">
                <a:off x="-229800" y="-86050"/>
                <a:ext cx="2580300" cy="1489800"/>
              </a:xfrm>
              <a:prstGeom prst="straightConnector1">
                <a:avLst/>
              </a:prstGeom>
              <a:noFill/>
              <a:ln w="9525" cap="flat" cmpd="sng">
                <a:solidFill>
                  <a:schemeClr val="accent1"/>
                </a:solidFill>
                <a:prstDash val="solid"/>
                <a:round/>
                <a:headEnd type="none" w="med" len="med"/>
                <a:tailEnd type="none" w="med" len="med"/>
              </a:ln>
            </p:spPr>
          </p:cxnSp>
          <p:cxnSp>
            <p:nvCxnSpPr>
              <p:cNvPr id="16" name="Google Shape;16;p2"/>
              <p:cNvCxnSpPr/>
              <p:nvPr/>
            </p:nvCxnSpPr>
            <p:spPr>
              <a:xfrm rot="10800000" flipH="1">
                <a:off x="-212775" y="-127750"/>
                <a:ext cx="3125100" cy="1804200"/>
              </a:xfrm>
              <a:prstGeom prst="straightConnector1">
                <a:avLst/>
              </a:prstGeom>
              <a:noFill/>
              <a:ln w="9525" cap="flat" cmpd="sng">
                <a:solidFill>
                  <a:schemeClr val="accent1"/>
                </a:solidFill>
                <a:prstDash val="solid"/>
                <a:round/>
                <a:headEnd type="none" w="med" len="med"/>
                <a:tailEnd type="none" w="med" len="med"/>
              </a:ln>
            </p:spPr>
          </p:cxnSp>
          <p:cxnSp>
            <p:nvCxnSpPr>
              <p:cNvPr id="17" name="Google Shape;17;p2"/>
              <p:cNvCxnSpPr/>
              <p:nvPr/>
            </p:nvCxnSpPr>
            <p:spPr>
              <a:xfrm rot="10800000" flipH="1">
                <a:off x="-180475" y="-165575"/>
                <a:ext cx="3648000" cy="2106000"/>
              </a:xfrm>
              <a:prstGeom prst="straightConnector1">
                <a:avLst/>
              </a:prstGeom>
              <a:noFill/>
              <a:ln w="9525" cap="flat" cmpd="sng">
                <a:solidFill>
                  <a:schemeClr val="accent1"/>
                </a:solidFill>
                <a:prstDash val="solid"/>
                <a:round/>
                <a:headEnd type="none" w="med" len="med"/>
                <a:tailEnd type="none" w="med" len="med"/>
              </a:ln>
            </p:spPr>
          </p:cxnSp>
          <p:cxnSp>
            <p:nvCxnSpPr>
              <p:cNvPr id="18" name="Google Shape;18;p2"/>
              <p:cNvCxnSpPr/>
              <p:nvPr/>
            </p:nvCxnSpPr>
            <p:spPr>
              <a:xfrm rot="10800000" flipH="1">
                <a:off x="-227000" y="-146700"/>
                <a:ext cx="4150500" cy="2396400"/>
              </a:xfrm>
              <a:prstGeom prst="straightConnector1">
                <a:avLst/>
              </a:prstGeom>
              <a:noFill/>
              <a:ln w="9525" cap="flat" cmpd="sng">
                <a:solidFill>
                  <a:schemeClr val="accent1"/>
                </a:solidFill>
                <a:prstDash val="solid"/>
                <a:round/>
                <a:headEnd type="none" w="med" len="med"/>
                <a:tailEnd type="none" w="med" len="med"/>
              </a:ln>
            </p:spPr>
          </p:cxnSp>
          <p:cxnSp>
            <p:nvCxnSpPr>
              <p:cNvPr id="19" name="Google Shape;19;p2"/>
              <p:cNvCxnSpPr/>
              <p:nvPr/>
            </p:nvCxnSpPr>
            <p:spPr>
              <a:xfrm rot="10800000" flipH="1">
                <a:off x="-285775" y="-133000"/>
                <a:ext cx="4675200" cy="2699100"/>
              </a:xfrm>
              <a:prstGeom prst="straightConnector1">
                <a:avLst/>
              </a:prstGeom>
              <a:noFill/>
              <a:ln w="9525" cap="flat" cmpd="sng">
                <a:solidFill>
                  <a:schemeClr val="accent1"/>
                </a:solidFill>
                <a:prstDash val="solid"/>
                <a:round/>
                <a:headEnd type="none" w="med" len="med"/>
                <a:tailEnd type="none" w="med" len="med"/>
              </a:ln>
            </p:spPr>
          </p:cxnSp>
          <p:cxnSp>
            <p:nvCxnSpPr>
              <p:cNvPr id="20" name="Google Shape;20;p2"/>
              <p:cNvCxnSpPr/>
              <p:nvPr/>
            </p:nvCxnSpPr>
            <p:spPr>
              <a:xfrm rot="10800000" flipH="1">
                <a:off x="-254975" y="-209000"/>
                <a:ext cx="5265600" cy="3039900"/>
              </a:xfrm>
              <a:prstGeom prst="straightConnector1">
                <a:avLst/>
              </a:prstGeom>
              <a:noFill/>
              <a:ln w="9525" cap="flat" cmpd="sng">
                <a:solidFill>
                  <a:schemeClr val="accent1"/>
                </a:solidFill>
                <a:prstDash val="solid"/>
                <a:round/>
                <a:headEnd type="none" w="med" len="med"/>
                <a:tailEnd type="none" w="med" len="med"/>
              </a:ln>
            </p:spPr>
          </p:cxnSp>
          <p:cxnSp>
            <p:nvCxnSpPr>
              <p:cNvPr id="21" name="Google Shape;21;p2"/>
              <p:cNvCxnSpPr/>
              <p:nvPr/>
            </p:nvCxnSpPr>
            <p:spPr>
              <a:xfrm rot="10800000" flipH="1">
                <a:off x="-230325" y="-171400"/>
                <a:ext cx="5665200" cy="3270600"/>
              </a:xfrm>
              <a:prstGeom prst="straightConnector1">
                <a:avLst/>
              </a:prstGeom>
              <a:noFill/>
              <a:ln w="9525" cap="flat" cmpd="sng">
                <a:solidFill>
                  <a:schemeClr val="accent1"/>
                </a:solidFill>
                <a:prstDash val="solid"/>
                <a:round/>
                <a:headEnd type="none" w="med" len="med"/>
                <a:tailEnd type="none" w="med" len="med"/>
              </a:ln>
            </p:spPr>
          </p:cxnSp>
          <p:cxnSp>
            <p:nvCxnSpPr>
              <p:cNvPr id="22" name="Google Shape;22;p2"/>
              <p:cNvCxnSpPr/>
              <p:nvPr/>
            </p:nvCxnSpPr>
            <p:spPr>
              <a:xfrm rot="10800000" flipH="1">
                <a:off x="-203625" y="-162575"/>
                <a:ext cx="6111900" cy="3528900"/>
              </a:xfrm>
              <a:prstGeom prst="straightConnector1">
                <a:avLst/>
              </a:prstGeom>
              <a:noFill/>
              <a:ln w="9525" cap="flat" cmpd="sng">
                <a:solidFill>
                  <a:schemeClr val="accent1"/>
                </a:solidFill>
                <a:prstDash val="solid"/>
                <a:round/>
                <a:headEnd type="none" w="med" len="med"/>
                <a:tailEnd type="none" w="med" len="med"/>
              </a:ln>
            </p:spPr>
          </p:cxnSp>
          <p:cxnSp>
            <p:nvCxnSpPr>
              <p:cNvPr id="23" name="Google Shape;23;p2"/>
              <p:cNvCxnSpPr/>
              <p:nvPr/>
            </p:nvCxnSpPr>
            <p:spPr>
              <a:xfrm rot="10800000" flipH="1">
                <a:off x="-212500" y="-179425"/>
                <a:ext cx="6639600" cy="3833400"/>
              </a:xfrm>
              <a:prstGeom prst="straightConnector1">
                <a:avLst/>
              </a:prstGeom>
              <a:noFill/>
              <a:ln w="9525" cap="flat" cmpd="sng">
                <a:solidFill>
                  <a:schemeClr val="accent1"/>
                </a:solidFill>
                <a:prstDash val="solid"/>
                <a:round/>
                <a:headEnd type="none" w="med" len="med"/>
                <a:tailEnd type="none" w="med" len="med"/>
              </a:ln>
            </p:spPr>
          </p:cxnSp>
          <p:cxnSp>
            <p:nvCxnSpPr>
              <p:cNvPr id="24" name="Google Shape;24;p2"/>
              <p:cNvCxnSpPr/>
              <p:nvPr/>
            </p:nvCxnSpPr>
            <p:spPr>
              <a:xfrm rot="10800000" flipH="1">
                <a:off x="-237200" y="-171550"/>
                <a:ext cx="7140000" cy="4122300"/>
              </a:xfrm>
              <a:prstGeom prst="straightConnector1">
                <a:avLst/>
              </a:prstGeom>
              <a:noFill/>
              <a:ln w="9525" cap="flat" cmpd="sng">
                <a:solidFill>
                  <a:schemeClr val="accent1"/>
                </a:solidFill>
                <a:prstDash val="solid"/>
                <a:round/>
                <a:headEnd type="none" w="med" len="med"/>
                <a:tailEnd type="none" w="med" len="med"/>
              </a:ln>
            </p:spPr>
          </p:cxnSp>
          <p:cxnSp>
            <p:nvCxnSpPr>
              <p:cNvPr id="25" name="Google Shape;25;p2"/>
              <p:cNvCxnSpPr/>
              <p:nvPr/>
            </p:nvCxnSpPr>
            <p:spPr>
              <a:xfrm rot="10800000" flipH="1">
                <a:off x="-208450" y="-169925"/>
                <a:ext cx="7598100" cy="4386600"/>
              </a:xfrm>
              <a:prstGeom prst="straightConnector1">
                <a:avLst/>
              </a:prstGeom>
              <a:noFill/>
              <a:ln w="9525" cap="flat" cmpd="sng">
                <a:solidFill>
                  <a:schemeClr val="accent1"/>
                </a:solidFill>
                <a:prstDash val="solid"/>
                <a:round/>
                <a:headEnd type="none" w="med" len="med"/>
                <a:tailEnd type="none" w="med" len="med"/>
              </a:ln>
            </p:spPr>
          </p:cxnSp>
          <p:cxnSp>
            <p:nvCxnSpPr>
              <p:cNvPr id="26" name="Google Shape;26;p2"/>
              <p:cNvCxnSpPr/>
              <p:nvPr/>
            </p:nvCxnSpPr>
            <p:spPr>
              <a:xfrm rot="10800000" flipH="1">
                <a:off x="-126875" y="-166100"/>
                <a:ext cx="7999200" cy="4618200"/>
              </a:xfrm>
              <a:prstGeom prst="straightConnector1">
                <a:avLst/>
              </a:prstGeom>
              <a:noFill/>
              <a:ln w="9525" cap="flat" cmpd="sng">
                <a:solidFill>
                  <a:schemeClr val="accent1"/>
                </a:solidFill>
                <a:prstDash val="solid"/>
                <a:round/>
                <a:headEnd type="none" w="med" len="med"/>
                <a:tailEnd type="none" w="med" len="med"/>
              </a:ln>
            </p:spPr>
          </p:cxnSp>
          <p:cxnSp>
            <p:nvCxnSpPr>
              <p:cNvPr id="27" name="Google Shape;27;p2"/>
              <p:cNvCxnSpPr/>
              <p:nvPr/>
            </p:nvCxnSpPr>
            <p:spPr>
              <a:xfrm rot="10800000" flipH="1">
                <a:off x="-175950" y="-237725"/>
                <a:ext cx="8661600" cy="5000700"/>
              </a:xfrm>
              <a:prstGeom prst="straightConnector1">
                <a:avLst/>
              </a:prstGeom>
              <a:noFill/>
              <a:ln w="9525" cap="flat" cmpd="sng">
                <a:solidFill>
                  <a:schemeClr val="accent1"/>
                </a:solidFill>
                <a:prstDash val="solid"/>
                <a:round/>
                <a:headEnd type="none" w="med" len="med"/>
                <a:tailEnd type="none" w="med" len="med"/>
              </a:ln>
            </p:spPr>
          </p:cxnSp>
          <p:cxnSp>
            <p:nvCxnSpPr>
              <p:cNvPr id="28" name="Google Shape;28;p2"/>
              <p:cNvCxnSpPr/>
              <p:nvPr/>
            </p:nvCxnSpPr>
            <p:spPr>
              <a:xfrm rot="10800000" flipH="1">
                <a:off x="-230050" y="-244075"/>
                <a:ext cx="9215700" cy="5320800"/>
              </a:xfrm>
              <a:prstGeom prst="straightConnector1">
                <a:avLst/>
              </a:prstGeom>
              <a:noFill/>
              <a:ln w="9525" cap="flat" cmpd="sng">
                <a:solidFill>
                  <a:schemeClr val="accent1"/>
                </a:solidFill>
                <a:prstDash val="solid"/>
                <a:round/>
                <a:headEnd type="none" w="med" len="med"/>
                <a:tailEnd type="none" w="med" len="med"/>
              </a:ln>
            </p:spPr>
          </p:cxnSp>
          <p:cxnSp>
            <p:nvCxnSpPr>
              <p:cNvPr id="29" name="Google Shape;29;p2"/>
              <p:cNvCxnSpPr/>
              <p:nvPr/>
            </p:nvCxnSpPr>
            <p:spPr>
              <a:xfrm rot="10800000" flipH="1">
                <a:off x="-150500" y="-149375"/>
                <a:ext cx="9462000" cy="5462700"/>
              </a:xfrm>
              <a:prstGeom prst="straightConnector1">
                <a:avLst/>
              </a:prstGeom>
              <a:noFill/>
              <a:ln w="9525" cap="flat" cmpd="sng">
                <a:solidFill>
                  <a:schemeClr val="accent1"/>
                </a:solidFill>
                <a:prstDash val="solid"/>
                <a:round/>
                <a:headEnd type="none" w="med" len="med"/>
                <a:tailEnd type="none" w="med" len="med"/>
              </a:ln>
            </p:spPr>
          </p:cxnSp>
          <p:cxnSp>
            <p:nvCxnSpPr>
              <p:cNvPr id="30" name="Google Shape;30;p2"/>
              <p:cNvCxnSpPr/>
              <p:nvPr/>
            </p:nvCxnSpPr>
            <p:spPr>
              <a:xfrm rot="10800000" flipH="1">
                <a:off x="277300" y="105750"/>
                <a:ext cx="9081600" cy="5243100"/>
              </a:xfrm>
              <a:prstGeom prst="straightConnector1">
                <a:avLst/>
              </a:prstGeom>
              <a:noFill/>
              <a:ln w="9525" cap="flat" cmpd="sng">
                <a:solidFill>
                  <a:schemeClr val="accent1"/>
                </a:solidFill>
                <a:prstDash val="solid"/>
                <a:round/>
                <a:headEnd type="none" w="med" len="med"/>
                <a:tailEnd type="none" w="med" len="med"/>
              </a:ln>
            </p:spPr>
          </p:cxnSp>
          <p:cxnSp>
            <p:nvCxnSpPr>
              <p:cNvPr id="31" name="Google Shape;31;p2"/>
              <p:cNvCxnSpPr/>
              <p:nvPr/>
            </p:nvCxnSpPr>
            <p:spPr>
              <a:xfrm rot="10800000" flipH="1">
                <a:off x="846950" y="376800"/>
                <a:ext cx="8531400" cy="4925700"/>
              </a:xfrm>
              <a:prstGeom prst="straightConnector1">
                <a:avLst/>
              </a:prstGeom>
              <a:noFill/>
              <a:ln w="9525" cap="flat" cmpd="sng">
                <a:solidFill>
                  <a:schemeClr val="accent1"/>
                </a:solidFill>
                <a:prstDash val="solid"/>
                <a:round/>
                <a:headEnd type="none" w="med" len="med"/>
                <a:tailEnd type="none" w="med" len="med"/>
              </a:ln>
            </p:spPr>
          </p:cxnSp>
          <p:cxnSp>
            <p:nvCxnSpPr>
              <p:cNvPr id="32" name="Google Shape;32;p2"/>
              <p:cNvCxnSpPr/>
              <p:nvPr/>
            </p:nvCxnSpPr>
            <p:spPr>
              <a:xfrm rot="10800000" flipH="1">
                <a:off x="1349000" y="635275"/>
                <a:ext cx="8071500" cy="4659900"/>
              </a:xfrm>
              <a:prstGeom prst="straightConnector1">
                <a:avLst/>
              </a:prstGeom>
              <a:noFill/>
              <a:ln w="9525" cap="flat" cmpd="sng">
                <a:solidFill>
                  <a:schemeClr val="accent1"/>
                </a:solidFill>
                <a:prstDash val="solid"/>
                <a:round/>
                <a:headEnd type="none" w="med" len="med"/>
                <a:tailEnd type="none" w="med" len="med"/>
              </a:ln>
            </p:spPr>
          </p:cxnSp>
          <p:cxnSp>
            <p:nvCxnSpPr>
              <p:cNvPr id="33" name="Google Shape;33;p2"/>
              <p:cNvCxnSpPr/>
              <p:nvPr/>
            </p:nvCxnSpPr>
            <p:spPr>
              <a:xfrm rot="10800000" flipH="1">
                <a:off x="1864375" y="918950"/>
                <a:ext cx="7554300" cy="4361400"/>
              </a:xfrm>
              <a:prstGeom prst="straightConnector1">
                <a:avLst/>
              </a:prstGeom>
              <a:noFill/>
              <a:ln w="9525" cap="flat" cmpd="sng">
                <a:solidFill>
                  <a:schemeClr val="accent1"/>
                </a:solidFill>
                <a:prstDash val="solid"/>
                <a:round/>
                <a:headEnd type="none" w="med" len="med"/>
                <a:tailEnd type="none" w="med" len="med"/>
              </a:ln>
            </p:spPr>
          </p:cxnSp>
          <p:cxnSp>
            <p:nvCxnSpPr>
              <p:cNvPr id="34" name="Google Shape;34;p2"/>
              <p:cNvCxnSpPr/>
              <p:nvPr/>
            </p:nvCxnSpPr>
            <p:spPr>
              <a:xfrm rot="10800000" flipH="1">
                <a:off x="2403950" y="1170550"/>
                <a:ext cx="7067700" cy="4080600"/>
              </a:xfrm>
              <a:prstGeom prst="straightConnector1">
                <a:avLst/>
              </a:prstGeom>
              <a:noFill/>
              <a:ln w="9525" cap="flat" cmpd="sng">
                <a:solidFill>
                  <a:schemeClr val="accent1"/>
                </a:solidFill>
                <a:prstDash val="solid"/>
                <a:round/>
                <a:headEnd type="none" w="med" len="med"/>
                <a:tailEnd type="none" w="med" len="med"/>
              </a:ln>
            </p:spPr>
          </p:cxnSp>
          <p:cxnSp>
            <p:nvCxnSpPr>
              <p:cNvPr id="35" name="Google Shape;35;p2"/>
              <p:cNvCxnSpPr/>
              <p:nvPr/>
            </p:nvCxnSpPr>
            <p:spPr>
              <a:xfrm rot="10800000" flipH="1">
                <a:off x="2718375" y="1495625"/>
                <a:ext cx="6679800" cy="3856500"/>
              </a:xfrm>
              <a:prstGeom prst="straightConnector1">
                <a:avLst/>
              </a:prstGeom>
              <a:noFill/>
              <a:ln w="9525" cap="flat" cmpd="sng">
                <a:solidFill>
                  <a:schemeClr val="accent1"/>
                </a:solidFill>
                <a:prstDash val="solid"/>
                <a:round/>
                <a:headEnd type="none" w="med" len="med"/>
                <a:tailEnd type="none" w="med" len="med"/>
              </a:ln>
            </p:spPr>
          </p:cxnSp>
          <p:cxnSp>
            <p:nvCxnSpPr>
              <p:cNvPr id="36" name="Google Shape;36;p2"/>
              <p:cNvCxnSpPr/>
              <p:nvPr/>
            </p:nvCxnSpPr>
            <p:spPr>
              <a:xfrm rot="10800000" flipH="1">
                <a:off x="3297700" y="1822900"/>
                <a:ext cx="6023100" cy="3477300"/>
              </a:xfrm>
              <a:prstGeom prst="straightConnector1">
                <a:avLst/>
              </a:prstGeom>
              <a:noFill/>
              <a:ln w="9525" cap="flat" cmpd="sng">
                <a:solidFill>
                  <a:schemeClr val="accent1"/>
                </a:solidFill>
                <a:prstDash val="solid"/>
                <a:round/>
                <a:headEnd type="none" w="med" len="med"/>
                <a:tailEnd type="none" w="med" len="med"/>
              </a:ln>
            </p:spPr>
          </p:cxnSp>
          <p:cxnSp>
            <p:nvCxnSpPr>
              <p:cNvPr id="37" name="Google Shape;37;p2"/>
              <p:cNvCxnSpPr/>
              <p:nvPr/>
            </p:nvCxnSpPr>
            <p:spPr>
              <a:xfrm rot="10800000" flipH="1">
                <a:off x="3726050" y="2104125"/>
                <a:ext cx="5597100" cy="3231300"/>
              </a:xfrm>
              <a:prstGeom prst="straightConnector1">
                <a:avLst/>
              </a:prstGeom>
              <a:noFill/>
              <a:ln w="9525" cap="flat" cmpd="sng">
                <a:solidFill>
                  <a:schemeClr val="accent1"/>
                </a:solidFill>
                <a:prstDash val="solid"/>
                <a:round/>
                <a:headEnd type="none" w="med" len="med"/>
                <a:tailEnd type="none" w="med" len="med"/>
              </a:ln>
            </p:spPr>
          </p:cxnSp>
          <p:cxnSp>
            <p:nvCxnSpPr>
              <p:cNvPr id="38" name="Google Shape;38;p2"/>
              <p:cNvCxnSpPr/>
              <p:nvPr/>
            </p:nvCxnSpPr>
            <p:spPr>
              <a:xfrm rot="10800000" flipH="1">
                <a:off x="4244875" y="2361600"/>
                <a:ext cx="5121600" cy="2956800"/>
              </a:xfrm>
              <a:prstGeom prst="straightConnector1">
                <a:avLst/>
              </a:prstGeom>
              <a:noFill/>
              <a:ln w="9525" cap="flat" cmpd="sng">
                <a:solidFill>
                  <a:schemeClr val="accent1"/>
                </a:solidFill>
                <a:prstDash val="solid"/>
                <a:round/>
                <a:headEnd type="none" w="med" len="med"/>
                <a:tailEnd type="none" w="med" len="med"/>
              </a:ln>
            </p:spPr>
          </p:cxnSp>
          <p:cxnSp>
            <p:nvCxnSpPr>
              <p:cNvPr id="39" name="Google Shape;39;p2"/>
              <p:cNvCxnSpPr/>
              <p:nvPr/>
            </p:nvCxnSpPr>
            <p:spPr>
              <a:xfrm rot="10800000" flipH="1">
                <a:off x="4742850" y="2657525"/>
                <a:ext cx="4600200" cy="2655900"/>
              </a:xfrm>
              <a:prstGeom prst="straightConnector1">
                <a:avLst/>
              </a:prstGeom>
              <a:noFill/>
              <a:ln w="9525" cap="flat" cmpd="sng">
                <a:solidFill>
                  <a:schemeClr val="accent1"/>
                </a:solidFill>
                <a:prstDash val="solid"/>
                <a:round/>
                <a:headEnd type="none" w="med" len="med"/>
                <a:tailEnd type="none" w="med" len="med"/>
              </a:ln>
            </p:spPr>
          </p:cxnSp>
          <p:cxnSp>
            <p:nvCxnSpPr>
              <p:cNvPr id="40" name="Google Shape;40;p2"/>
              <p:cNvCxnSpPr/>
              <p:nvPr/>
            </p:nvCxnSpPr>
            <p:spPr>
              <a:xfrm rot="10800000" flipH="1">
                <a:off x="5210850" y="2937150"/>
                <a:ext cx="4137300" cy="2388600"/>
              </a:xfrm>
              <a:prstGeom prst="straightConnector1">
                <a:avLst/>
              </a:prstGeom>
              <a:noFill/>
              <a:ln w="9525" cap="flat" cmpd="sng">
                <a:solidFill>
                  <a:schemeClr val="accent1"/>
                </a:solidFill>
                <a:prstDash val="solid"/>
                <a:round/>
                <a:headEnd type="none" w="med" len="med"/>
                <a:tailEnd type="none" w="med" len="med"/>
              </a:ln>
            </p:spPr>
          </p:cxnSp>
          <p:cxnSp>
            <p:nvCxnSpPr>
              <p:cNvPr id="41" name="Google Shape;41;p2"/>
              <p:cNvCxnSpPr/>
              <p:nvPr/>
            </p:nvCxnSpPr>
            <p:spPr>
              <a:xfrm rot="10800000" flipH="1">
                <a:off x="5725550" y="3223700"/>
                <a:ext cx="3615300" cy="2087400"/>
              </a:xfrm>
              <a:prstGeom prst="straightConnector1">
                <a:avLst/>
              </a:prstGeom>
              <a:noFill/>
              <a:ln w="9525" cap="flat" cmpd="sng">
                <a:solidFill>
                  <a:schemeClr val="accent1"/>
                </a:solidFill>
                <a:prstDash val="solid"/>
                <a:round/>
                <a:headEnd type="none" w="med" len="med"/>
                <a:tailEnd type="none" w="med" len="med"/>
              </a:ln>
            </p:spPr>
          </p:cxnSp>
          <p:cxnSp>
            <p:nvCxnSpPr>
              <p:cNvPr id="42" name="Google Shape;42;p2"/>
              <p:cNvCxnSpPr/>
              <p:nvPr/>
            </p:nvCxnSpPr>
            <p:spPr>
              <a:xfrm rot="10800000" flipH="1">
                <a:off x="6217950" y="3515950"/>
                <a:ext cx="3106500" cy="1793400"/>
              </a:xfrm>
              <a:prstGeom prst="straightConnector1">
                <a:avLst/>
              </a:prstGeom>
              <a:noFill/>
              <a:ln w="9525" cap="flat" cmpd="sng">
                <a:solidFill>
                  <a:schemeClr val="accent1"/>
                </a:solidFill>
                <a:prstDash val="solid"/>
                <a:round/>
                <a:headEnd type="none" w="med" len="med"/>
                <a:tailEnd type="none" w="med" len="med"/>
              </a:ln>
            </p:spPr>
          </p:cxnSp>
          <p:cxnSp>
            <p:nvCxnSpPr>
              <p:cNvPr id="43" name="Google Shape;43;p2"/>
              <p:cNvCxnSpPr/>
              <p:nvPr/>
            </p:nvCxnSpPr>
            <p:spPr>
              <a:xfrm rot="10800000" flipH="1">
                <a:off x="6716500" y="3797450"/>
                <a:ext cx="2609700" cy="1506600"/>
              </a:xfrm>
              <a:prstGeom prst="straightConnector1">
                <a:avLst/>
              </a:prstGeom>
              <a:noFill/>
              <a:ln w="9525" cap="flat" cmpd="sng">
                <a:solidFill>
                  <a:schemeClr val="accent1"/>
                </a:solidFill>
                <a:prstDash val="solid"/>
                <a:round/>
                <a:headEnd type="none" w="med" len="med"/>
                <a:tailEnd type="none" w="med" len="med"/>
              </a:ln>
            </p:spPr>
          </p:cxnSp>
          <p:cxnSp>
            <p:nvCxnSpPr>
              <p:cNvPr id="44" name="Google Shape;44;p2"/>
              <p:cNvCxnSpPr/>
              <p:nvPr/>
            </p:nvCxnSpPr>
            <p:spPr>
              <a:xfrm rot="10800000" flipH="1">
                <a:off x="7199175" y="4100700"/>
                <a:ext cx="2091000" cy="1207200"/>
              </a:xfrm>
              <a:prstGeom prst="straightConnector1">
                <a:avLst/>
              </a:prstGeom>
              <a:noFill/>
              <a:ln w="9525" cap="flat" cmpd="sng">
                <a:solidFill>
                  <a:schemeClr val="accent1"/>
                </a:solidFill>
                <a:prstDash val="solid"/>
                <a:round/>
                <a:headEnd type="none" w="med" len="med"/>
                <a:tailEnd type="none" w="med" len="med"/>
              </a:ln>
            </p:spPr>
          </p:cxnSp>
          <p:cxnSp>
            <p:nvCxnSpPr>
              <p:cNvPr id="45" name="Google Shape;45;p2"/>
              <p:cNvCxnSpPr/>
              <p:nvPr/>
            </p:nvCxnSpPr>
            <p:spPr>
              <a:xfrm rot="10800000" flipH="1">
                <a:off x="7718000" y="4338975"/>
                <a:ext cx="1648800" cy="951900"/>
              </a:xfrm>
              <a:prstGeom prst="straightConnector1">
                <a:avLst/>
              </a:prstGeom>
              <a:noFill/>
              <a:ln w="9525" cap="flat" cmpd="sng">
                <a:solidFill>
                  <a:schemeClr val="accent1"/>
                </a:solidFill>
                <a:prstDash val="solid"/>
                <a:round/>
                <a:headEnd type="none" w="med" len="med"/>
                <a:tailEnd type="none" w="med" len="med"/>
              </a:ln>
            </p:spPr>
          </p:cxnSp>
          <p:cxnSp>
            <p:nvCxnSpPr>
              <p:cNvPr id="46" name="Google Shape;46;p2"/>
              <p:cNvCxnSpPr/>
              <p:nvPr/>
            </p:nvCxnSpPr>
            <p:spPr>
              <a:xfrm rot="10800000" flipH="1">
                <a:off x="8129050" y="4607075"/>
                <a:ext cx="1263000" cy="729000"/>
              </a:xfrm>
              <a:prstGeom prst="straightConnector1">
                <a:avLst/>
              </a:prstGeom>
              <a:noFill/>
              <a:ln w="9525" cap="flat" cmpd="sng">
                <a:solidFill>
                  <a:schemeClr val="accent1"/>
                </a:solidFill>
                <a:prstDash val="solid"/>
                <a:round/>
                <a:headEnd type="none" w="med" len="med"/>
                <a:tailEnd type="none" w="med" len="med"/>
              </a:ln>
            </p:spPr>
          </p:cxnSp>
          <p:cxnSp>
            <p:nvCxnSpPr>
              <p:cNvPr id="47" name="Google Shape;47;p2"/>
              <p:cNvCxnSpPr/>
              <p:nvPr/>
            </p:nvCxnSpPr>
            <p:spPr>
              <a:xfrm rot="10800000" flipH="1">
                <a:off x="8487200" y="4879525"/>
                <a:ext cx="921600" cy="532200"/>
              </a:xfrm>
              <a:prstGeom prst="straightConnector1">
                <a:avLst/>
              </a:prstGeom>
              <a:noFill/>
              <a:ln w="9525" cap="flat" cmpd="sng">
                <a:solidFill>
                  <a:schemeClr val="accent1"/>
                </a:solidFill>
                <a:prstDash val="solid"/>
                <a:round/>
                <a:headEnd type="none" w="med" len="med"/>
                <a:tailEnd type="none" w="med" len="med"/>
              </a:ln>
            </p:spPr>
          </p:cxnSp>
        </p:grpSp>
        <p:grpSp>
          <p:nvGrpSpPr>
            <p:cNvPr id="48" name="Google Shape;48;p2"/>
            <p:cNvGrpSpPr/>
            <p:nvPr/>
          </p:nvGrpSpPr>
          <p:grpSpPr>
            <a:xfrm rot="10800000">
              <a:off x="-229861" y="-321271"/>
              <a:ext cx="9830575" cy="5715375"/>
              <a:chOff x="-358925" y="-303650"/>
              <a:chExt cx="9830575" cy="5715375"/>
            </a:xfrm>
          </p:grpSpPr>
          <p:cxnSp>
            <p:nvCxnSpPr>
              <p:cNvPr id="49" name="Google Shape;49;p2"/>
              <p:cNvCxnSpPr/>
              <p:nvPr/>
            </p:nvCxnSpPr>
            <p:spPr>
              <a:xfrm rot="10800000" flipH="1">
                <a:off x="-282200" y="-303650"/>
                <a:ext cx="1052400" cy="607500"/>
              </a:xfrm>
              <a:prstGeom prst="straightConnector1">
                <a:avLst/>
              </a:prstGeom>
              <a:noFill/>
              <a:ln w="9525" cap="flat" cmpd="sng">
                <a:solidFill>
                  <a:schemeClr val="accent1"/>
                </a:solidFill>
                <a:prstDash val="solid"/>
                <a:round/>
                <a:headEnd type="none" w="med" len="med"/>
                <a:tailEnd type="none" w="med" len="med"/>
              </a:ln>
            </p:spPr>
          </p:cxnSp>
          <p:cxnSp>
            <p:nvCxnSpPr>
              <p:cNvPr id="50" name="Google Shape;50;p2"/>
              <p:cNvCxnSpPr/>
              <p:nvPr/>
            </p:nvCxnSpPr>
            <p:spPr>
              <a:xfrm rot="10800000" flipH="1">
                <a:off x="-281950" y="-236675"/>
                <a:ext cx="1425600" cy="822900"/>
              </a:xfrm>
              <a:prstGeom prst="straightConnector1">
                <a:avLst/>
              </a:prstGeom>
              <a:noFill/>
              <a:ln w="9525" cap="flat" cmpd="sng">
                <a:solidFill>
                  <a:schemeClr val="accent1"/>
                </a:solidFill>
                <a:prstDash val="solid"/>
                <a:round/>
                <a:headEnd type="none" w="med" len="med"/>
                <a:tailEnd type="none" w="med" len="med"/>
              </a:ln>
            </p:spPr>
          </p:cxnSp>
          <p:cxnSp>
            <p:nvCxnSpPr>
              <p:cNvPr id="51" name="Google Shape;51;p2"/>
              <p:cNvCxnSpPr/>
              <p:nvPr/>
            </p:nvCxnSpPr>
            <p:spPr>
              <a:xfrm rot="10800000" flipH="1">
                <a:off x="-358925" y="-155350"/>
                <a:ext cx="1851000" cy="1068600"/>
              </a:xfrm>
              <a:prstGeom prst="straightConnector1">
                <a:avLst/>
              </a:prstGeom>
              <a:noFill/>
              <a:ln w="9525" cap="flat" cmpd="sng">
                <a:solidFill>
                  <a:schemeClr val="accent1"/>
                </a:solidFill>
                <a:prstDash val="solid"/>
                <a:round/>
                <a:headEnd type="none" w="med" len="med"/>
                <a:tailEnd type="none" w="med" len="med"/>
              </a:ln>
            </p:spPr>
          </p:cxnSp>
          <p:cxnSp>
            <p:nvCxnSpPr>
              <p:cNvPr id="52" name="Google Shape;52;p2"/>
              <p:cNvCxnSpPr/>
              <p:nvPr/>
            </p:nvCxnSpPr>
            <p:spPr>
              <a:xfrm rot="10800000" flipH="1">
                <a:off x="-267650" y="-115750"/>
                <a:ext cx="2180400" cy="1258800"/>
              </a:xfrm>
              <a:prstGeom prst="straightConnector1">
                <a:avLst/>
              </a:prstGeom>
              <a:noFill/>
              <a:ln w="9525" cap="flat" cmpd="sng">
                <a:solidFill>
                  <a:schemeClr val="accent1"/>
                </a:solidFill>
                <a:prstDash val="solid"/>
                <a:round/>
                <a:headEnd type="none" w="med" len="med"/>
                <a:tailEnd type="none" w="med" len="med"/>
              </a:ln>
            </p:spPr>
          </p:cxnSp>
          <p:cxnSp>
            <p:nvCxnSpPr>
              <p:cNvPr id="53" name="Google Shape;53;p2"/>
              <p:cNvCxnSpPr/>
              <p:nvPr/>
            </p:nvCxnSpPr>
            <p:spPr>
              <a:xfrm rot="10800000" flipH="1">
                <a:off x="-229800" y="-86050"/>
                <a:ext cx="2580300" cy="1489800"/>
              </a:xfrm>
              <a:prstGeom prst="straightConnector1">
                <a:avLst/>
              </a:prstGeom>
              <a:noFill/>
              <a:ln w="9525" cap="flat" cmpd="sng">
                <a:solidFill>
                  <a:schemeClr val="accent1"/>
                </a:solidFill>
                <a:prstDash val="solid"/>
                <a:round/>
                <a:headEnd type="none" w="med" len="med"/>
                <a:tailEnd type="none" w="med" len="med"/>
              </a:ln>
            </p:spPr>
          </p:cxnSp>
          <p:cxnSp>
            <p:nvCxnSpPr>
              <p:cNvPr id="54" name="Google Shape;54;p2"/>
              <p:cNvCxnSpPr/>
              <p:nvPr/>
            </p:nvCxnSpPr>
            <p:spPr>
              <a:xfrm rot="10800000" flipH="1">
                <a:off x="-212775" y="-127750"/>
                <a:ext cx="3125100" cy="1804200"/>
              </a:xfrm>
              <a:prstGeom prst="straightConnector1">
                <a:avLst/>
              </a:prstGeom>
              <a:noFill/>
              <a:ln w="9525" cap="flat" cmpd="sng">
                <a:solidFill>
                  <a:schemeClr val="accent1"/>
                </a:solidFill>
                <a:prstDash val="solid"/>
                <a:round/>
                <a:headEnd type="none" w="med" len="med"/>
                <a:tailEnd type="none" w="med" len="med"/>
              </a:ln>
            </p:spPr>
          </p:cxnSp>
          <p:cxnSp>
            <p:nvCxnSpPr>
              <p:cNvPr id="55" name="Google Shape;55;p2"/>
              <p:cNvCxnSpPr/>
              <p:nvPr/>
            </p:nvCxnSpPr>
            <p:spPr>
              <a:xfrm rot="10800000" flipH="1">
                <a:off x="-180475" y="-165575"/>
                <a:ext cx="3648000" cy="2106000"/>
              </a:xfrm>
              <a:prstGeom prst="straightConnector1">
                <a:avLst/>
              </a:prstGeom>
              <a:noFill/>
              <a:ln w="9525" cap="flat" cmpd="sng">
                <a:solidFill>
                  <a:schemeClr val="accent1"/>
                </a:solidFill>
                <a:prstDash val="solid"/>
                <a:round/>
                <a:headEnd type="none" w="med" len="med"/>
                <a:tailEnd type="none" w="med" len="med"/>
              </a:ln>
            </p:spPr>
          </p:cxnSp>
          <p:cxnSp>
            <p:nvCxnSpPr>
              <p:cNvPr id="56" name="Google Shape;56;p2"/>
              <p:cNvCxnSpPr/>
              <p:nvPr/>
            </p:nvCxnSpPr>
            <p:spPr>
              <a:xfrm rot="10800000" flipH="1">
                <a:off x="-227000" y="-146700"/>
                <a:ext cx="4150500" cy="2396400"/>
              </a:xfrm>
              <a:prstGeom prst="straightConnector1">
                <a:avLst/>
              </a:prstGeom>
              <a:noFill/>
              <a:ln w="9525" cap="flat" cmpd="sng">
                <a:solidFill>
                  <a:schemeClr val="accent1"/>
                </a:solidFill>
                <a:prstDash val="solid"/>
                <a:round/>
                <a:headEnd type="none" w="med" len="med"/>
                <a:tailEnd type="none" w="med" len="med"/>
              </a:ln>
            </p:spPr>
          </p:cxnSp>
          <p:cxnSp>
            <p:nvCxnSpPr>
              <p:cNvPr id="57" name="Google Shape;57;p2"/>
              <p:cNvCxnSpPr/>
              <p:nvPr/>
            </p:nvCxnSpPr>
            <p:spPr>
              <a:xfrm rot="10800000" flipH="1">
                <a:off x="-285775" y="-133000"/>
                <a:ext cx="4675200" cy="2699100"/>
              </a:xfrm>
              <a:prstGeom prst="straightConnector1">
                <a:avLst/>
              </a:prstGeom>
              <a:noFill/>
              <a:ln w="9525" cap="flat" cmpd="sng">
                <a:solidFill>
                  <a:schemeClr val="accent1"/>
                </a:solidFill>
                <a:prstDash val="solid"/>
                <a:round/>
                <a:headEnd type="none" w="med" len="med"/>
                <a:tailEnd type="none" w="med" len="med"/>
              </a:ln>
            </p:spPr>
          </p:cxnSp>
          <p:cxnSp>
            <p:nvCxnSpPr>
              <p:cNvPr id="58" name="Google Shape;58;p2"/>
              <p:cNvCxnSpPr/>
              <p:nvPr/>
            </p:nvCxnSpPr>
            <p:spPr>
              <a:xfrm rot="10800000" flipH="1">
                <a:off x="-254975" y="-209000"/>
                <a:ext cx="5265600" cy="3039900"/>
              </a:xfrm>
              <a:prstGeom prst="straightConnector1">
                <a:avLst/>
              </a:prstGeom>
              <a:noFill/>
              <a:ln w="9525" cap="flat" cmpd="sng">
                <a:solidFill>
                  <a:schemeClr val="accent1"/>
                </a:solidFill>
                <a:prstDash val="solid"/>
                <a:round/>
                <a:headEnd type="none" w="med" len="med"/>
                <a:tailEnd type="none" w="med" len="med"/>
              </a:ln>
            </p:spPr>
          </p:cxnSp>
          <p:cxnSp>
            <p:nvCxnSpPr>
              <p:cNvPr id="59" name="Google Shape;59;p2"/>
              <p:cNvCxnSpPr/>
              <p:nvPr/>
            </p:nvCxnSpPr>
            <p:spPr>
              <a:xfrm rot="10800000" flipH="1">
                <a:off x="-230325" y="-171400"/>
                <a:ext cx="5665200" cy="3270600"/>
              </a:xfrm>
              <a:prstGeom prst="straightConnector1">
                <a:avLst/>
              </a:prstGeom>
              <a:noFill/>
              <a:ln w="9525" cap="flat" cmpd="sng">
                <a:solidFill>
                  <a:schemeClr val="accent1"/>
                </a:solidFill>
                <a:prstDash val="solid"/>
                <a:round/>
                <a:headEnd type="none" w="med" len="med"/>
                <a:tailEnd type="none" w="med" len="med"/>
              </a:ln>
            </p:spPr>
          </p:cxnSp>
          <p:cxnSp>
            <p:nvCxnSpPr>
              <p:cNvPr id="60" name="Google Shape;60;p2"/>
              <p:cNvCxnSpPr/>
              <p:nvPr/>
            </p:nvCxnSpPr>
            <p:spPr>
              <a:xfrm rot="10800000" flipH="1">
                <a:off x="-203625" y="-162575"/>
                <a:ext cx="6111900" cy="3528900"/>
              </a:xfrm>
              <a:prstGeom prst="straightConnector1">
                <a:avLst/>
              </a:prstGeom>
              <a:noFill/>
              <a:ln w="9525" cap="flat" cmpd="sng">
                <a:solidFill>
                  <a:schemeClr val="accent1"/>
                </a:solidFill>
                <a:prstDash val="solid"/>
                <a:round/>
                <a:headEnd type="none" w="med" len="med"/>
                <a:tailEnd type="none" w="med" len="med"/>
              </a:ln>
            </p:spPr>
          </p:cxnSp>
          <p:cxnSp>
            <p:nvCxnSpPr>
              <p:cNvPr id="61" name="Google Shape;61;p2"/>
              <p:cNvCxnSpPr/>
              <p:nvPr/>
            </p:nvCxnSpPr>
            <p:spPr>
              <a:xfrm rot="10800000" flipH="1">
                <a:off x="-212500" y="-179425"/>
                <a:ext cx="6639600" cy="3833400"/>
              </a:xfrm>
              <a:prstGeom prst="straightConnector1">
                <a:avLst/>
              </a:prstGeom>
              <a:noFill/>
              <a:ln w="9525" cap="flat" cmpd="sng">
                <a:solidFill>
                  <a:schemeClr val="accent1"/>
                </a:solidFill>
                <a:prstDash val="solid"/>
                <a:round/>
                <a:headEnd type="none" w="med" len="med"/>
                <a:tailEnd type="none" w="med" len="med"/>
              </a:ln>
            </p:spPr>
          </p:cxnSp>
          <p:cxnSp>
            <p:nvCxnSpPr>
              <p:cNvPr id="62" name="Google Shape;62;p2"/>
              <p:cNvCxnSpPr/>
              <p:nvPr/>
            </p:nvCxnSpPr>
            <p:spPr>
              <a:xfrm rot="10800000" flipH="1">
                <a:off x="-237200" y="-171550"/>
                <a:ext cx="7140000" cy="4122300"/>
              </a:xfrm>
              <a:prstGeom prst="straightConnector1">
                <a:avLst/>
              </a:prstGeom>
              <a:noFill/>
              <a:ln w="9525" cap="flat" cmpd="sng">
                <a:solidFill>
                  <a:schemeClr val="accent1"/>
                </a:solidFill>
                <a:prstDash val="solid"/>
                <a:round/>
                <a:headEnd type="none" w="med" len="med"/>
                <a:tailEnd type="none" w="med" len="med"/>
              </a:ln>
            </p:spPr>
          </p:cxnSp>
          <p:cxnSp>
            <p:nvCxnSpPr>
              <p:cNvPr id="63" name="Google Shape;63;p2"/>
              <p:cNvCxnSpPr/>
              <p:nvPr/>
            </p:nvCxnSpPr>
            <p:spPr>
              <a:xfrm rot="10800000" flipH="1">
                <a:off x="-208450" y="-169925"/>
                <a:ext cx="7598100" cy="4386600"/>
              </a:xfrm>
              <a:prstGeom prst="straightConnector1">
                <a:avLst/>
              </a:prstGeom>
              <a:noFill/>
              <a:ln w="9525" cap="flat" cmpd="sng">
                <a:solidFill>
                  <a:schemeClr val="accent1"/>
                </a:solidFill>
                <a:prstDash val="solid"/>
                <a:round/>
                <a:headEnd type="none" w="med" len="med"/>
                <a:tailEnd type="none" w="med" len="med"/>
              </a:ln>
            </p:spPr>
          </p:cxnSp>
          <p:cxnSp>
            <p:nvCxnSpPr>
              <p:cNvPr id="64" name="Google Shape;64;p2"/>
              <p:cNvCxnSpPr/>
              <p:nvPr/>
            </p:nvCxnSpPr>
            <p:spPr>
              <a:xfrm rot="10800000" flipH="1">
                <a:off x="-126875" y="-166100"/>
                <a:ext cx="7999200" cy="4618200"/>
              </a:xfrm>
              <a:prstGeom prst="straightConnector1">
                <a:avLst/>
              </a:prstGeom>
              <a:noFill/>
              <a:ln w="9525" cap="flat" cmpd="sng">
                <a:solidFill>
                  <a:schemeClr val="accent1"/>
                </a:solidFill>
                <a:prstDash val="solid"/>
                <a:round/>
                <a:headEnd type="none" w="med" len="med"/>
                <a:tailEnd type="none" w="med" len="med"/>
              </a:ln>
            </p:spPr>
          </p:cxnSp>
          <p:cxnSp>
            <p:nvCxnSpPr>
              <p:cNvPr id="65" name="Google Shape;65;p2"/>
              <p:cNvCxnSpPr/>
              <p:nvPr/>
            </p:nvCxnSpPr>
            <p:spPr>
              <a:xfrm rot="10800000" flipH="1">
                <a:off x="-175950" y="-237725"/>
                <a:ext cx="8661600" cy="5000700"/>
              </a:xfrm>
              <a:prstGeom prst="straightConnector1">
                <a:avLst/>
              </a:prstGeom>
              <a:noFill/>
              <a:ln w="9525" cap="flat" cmpd="sng">
                <a:solidFill>
                  <a:schemeClr val="accent1"/>
                </a:solidFill>
                <a:prstDash val="solid"/>
                <a:round/>
                <a:headEnd type="none" w="med" len="med"/>
                <a:tailEnd type="none" w="med" len="med"/>
              </a:ln>
            </p:spPr>
          </p:cxnSp>
          <p:cxnSp>
            <p:nvCxnSpPr>
              <p:cNvPr id="66" name="Google Shape;66;p2"/>
              <p:cNvCxnSpPr/>
              <p:nvPr/>
            </p:nvCxnSpPr>
            <p:spPr>
              <a:xfrm rot="10800000" flipH="1">
                <a:off x="-230050" y="-244075"/>
                <a:ext cx="9215700" cy="5320800"/>
              </a:xfrm>
              <a:prstGeom prst="straightConnector1">
                <a:avLst/>
              </a:prstGeom>
              <a:noFill/>
              <a:ln w="9525" cap="flat" cmpd="sng">
                <a:solidFill>
                  <a:schemeClr val="accent1"/>
                </a:solidFill>
                <a:prstDash val="solid"/>
                <a:round/>
                <a:headEnd type="none" w="med" len="med"/>
                <a:tailEnd type="none" w="med" len="med"/>
              </a:ln>
            </p:spPr>
          </p:cxnSp>
          <p:cxnSp>
            <p:nvCxnSpPr>
              <p:cNvPr id="67" name="Google Shape;67;p2"/>
              <p:cNvCxnSpPr/>
              <p:nvPr/>
            </p:nvCxnSpPr>
            <p:spPr>
              <a:xfrm rot="10800000" flipH="1">
                <a:off x="-150500" y="-149375"/>
                <a:ext cx="9462000" cy="5462700"/>
              </a:xfrm>
              <a:prstGeom prst="straightConnector1">
                <a:avLst/>
              </a:prstGeom>
              <a:noFill/>
              <a:ln w="9525" cap="flat" cmpd="sng">
                <a:solidFill>
                  <a:schemeClr val="accent1"/>
                </a:solidFill>
                <a:prstDash val="solid"/>
                <a:round/>
                <a:headEnd type="none" w="med" len="med"/>
                <a:tailEnd type="none" w="med" len="med"/>
              </a:ln>
            </p:spPr>
          </p:cxnSp>
          <p:cxnSp>
            <p:nvCxnSpPr>
              <p:cNvPr id="68" name="Google Shape;68;p2"/>
              <p:cNvCxnSpPr/>
              <p:nvPr/>
            </p:nvCxnSpPr>
            <p:spPr>
              <a:xfrm rot="10800000" flipH="1">
                <a:off x="277300" y="105750"/>
                <a:ext cx="9081600" cy="5243100"/>
              </a:xfrm>
              <a:prstGeom prst="straightConnector1">
                <a:avLst/>
              </a:prstGeom>
              <a:noFill/>
              <a:ln w="9525" cap="flat" cmpd="sng">
                <a:solidFill>
                  <a:schemeClr val="accent1"/>
                </a:solidFill>
                <a:prstDash val="solid"/>
                <a:round/>
                <a:headEnd type="none" w="med" len="med"/>
                <a:tailEnd type="none" w="med" len="med"/>
              </a:ln>
            </p:spPr>
          </p:cxnSp>
          <p:cxnSp>
            <p:nvCxnSpPr>
              <p:cNvPr id="69" name="Google Shape;69;p2"/>
              <p:cNvCxnSpPr/>
              <p:nvPr/>
            </p:nvCxnSpPr>
            <p:spPr>
              <a:xfrm rot="10800000" flipH="1">
                <a:off x="846950" y="376800"/>
                <a:ext cx="8531400" cy="4925700"/>
              </a:xfrm>
              <a:prstGeom prst="straightConnector1">
                <a:avLst/>
              </a:prstGeom>
              <a:noFill/>
              <a:ln w="9525" cap="flat" cmpd="sng">
                <a:solidFill>
                  <a:schemeClr val="accent1"/>
                </a:solidFill>
                <a:prstDash val="solid"/>
                <a:round/>
                <a:headEnd type="none" w="med" len="med"/>
                <a:tailEnd type="none" w="med" len="med"/>
              </a:ln>
            </p:spPr>
          </p:cxnSp>
          <p:cxnSp>
            <p:nvCxnSpPr>
              <p:cNvPr id="70" name="Google Shape;70;p2"/>
              <p:cNvCxnSpPr/>
              <p:nvPr/>
            </p:nvCxnSpPr>
            <p:spPr>
              <a:xfrm rot="10800000" flipH="1">
                <a:off x="1349000" y="635275"/>
                <a:ext cx="8071500" cy="4659900"/>
              </a:xfrm>
              <a:prstGeom prst="straightConnector1">
                <a:avLst/>
              </a:prstGeom>
              <a:noFill/>
              <a:ln w="9525" cap="flat" cmpd="sng">
                <a:solidFill>
                  <a:schemeClr val="accent1"/>
                </a:solidFill>
                <a:prstDash val="solid"/>
                <a:round/>
                <a:headEnd type="none" w="med" len="med"/>
                <a:tailEnd type="none" w="med" len="med"/>
              </a:ln>
            </p:spPr>
          </p:cxnSp>
          <p:cxnSp>
            <p:nvCxnSpPr>
              <p:cNvPr id="71" name="Google Shape;71;p2"/>
              <p:cNvCxnSpPr/>
              <p:nvPr/>
            </p:nvCxnSpPr>
            <p:spPr>
              <a:xfrm rot="10800000" flipH="1">
                <a:off x="1864375" y="918950"/>
                <a:ext cx="7554300" cy="4361400"/>
              </a:xfrm>
              <a:prstGeom prst="straightConnector1">
                <a:avLst/>
              </a:prstGeom>
              <a:noFill/>
              <a:ln w="9525" cap="flat" cmpd="sng">
                <a:solidFill>
                  <a:schemeClr val="accent1"/>
                </a:solidFill>
                <a:prstDash val="solid"/>
                <a:round/>
                <a:headEnd type="none" w="med" len="med"/>
                <a:tailEnd type="none" w="med" len="med"/>
              </a:ln>
            </p:spPr>
          </p:cxnSp>
          <p:cxnSp>
            <p:nvCxnSpPr>
              <p:cNvPr id="72" name="Google Shape;72;p2"/>
              <p:cNvCxnSpPr/>
              <p:nvPr/>
            </p:nvCxnSpPr>
            <p:spPr>
              <a:xfrm rot="10800000" flipH="1">
                <a:off x="2403950" y="1170550"/>
                <a:ext cx="7067700" cy="4080600"/>
              </a:xfrm>
              <a:prstGeom prst="straightConnector1">
                <a:avLst/>
              </a:prstGeom>
              <a:noFill/>
              <a:ln w="9525" cap="flat" cmpd="sng">
                <a:solidFill>
                  <a:schemeClr val="accent1"/>
                </a:solidFill>
                <a:prstDash val="solid"/>
                <a:round/>
                <a:headEnd type="none" w="med" len="med"/>
                <a:tailEnd type="none" w="med" len="med"/>
              </a:ln>
            </p:spPr>
          </p:cxnSp>
          <p:cxnSp>
            <p:nvCxnSpPr>
              <p:cNvPr id="73" name="Google Shape;73;p2"/>
              <p:cNvCxnSpPr/>
              <p:nvPr/>
            </p:nvCxnSpPr>
            <p:spPr>
              <a:xfrm rot="10800000" flipH="1">
                <a:off x="2718375" y="1495625"/>
                <a:ext cx="6679800" cy="3856500"/>
              </a:xfrm>
              <a:prstGeom prst="straightConnector1">
                <a:avLst/>
              </a:prstGeom>
              <a:noFill/>
              <a:ln w="9525" cap="flat" cmpd="sng">
                <a:solidFill>
                  <a:schemeClr val="accent1"/>
                </a:solidFill>
                <a:prstDash val="solid"/>
                <a:round/>
                <a:headEnd type="none" w="med" len="med"/>
                <a:tailEnd type="none" w="med" len="med"/>
              </a:ln>
            </p:spPr>
          </p:cxnSp>
          <p:cxnSp>
            <p:nvCxnSpPr>
              <p:cNvPr id="74" name="Google Shape;74;p2"/>
              <p:cNvCxnSpPr/>
              <p:nvPr/>
            </p:nvCxnSpPr>
            <p:spPr>
              <a:xfrm rot="10800000" flipH="1">
                <a:off x="3297700" y="1822900"/>
                <a:ext cx="6023100" cy="3477300"/>
              </a:xfrm>
              <a:prstGeom prst="straightConnector1">
                <a:avLst/>
              </a:prstGeom>
              <a:noFill/>
              <a:ln w="9525" cap="flat" cmpd="sng">
                <a:solidFill>
                  <a:schemeClr val="accent1"/>
                </a:solidFill>
                <a:prstDash val="solid"/>
                <a:round/>
                <a:headEnd type="none" w="med" len="med"/>
                <a:tailEnd type="none" w="med" len="med"/>
              </a:ln>
            </p:spPr>
          </p:cxnSp>
          <p:cxnSp>
            <p:nvCxnSpPr>
              <p:cNvPr id="75" name="Google Shape;75;p2"/>
              <p:cNvCxnSpPr/>
              <p:nvPr/>
            </p:nvCxnSpPr>
            <p:spPr>
              <a:xfrm rot="10800000" flipH="1">
                <a:off x="3726050" y="2104125"/>
                <a:ext cx="5597100" cy="3231300"/>
              </a:xfrm>
              <a:prstGeom prst="straightConnector1">
                <a:avLst/>
              </a:prstGeom>
              <a:noFill/>
              <a:ln w="9525" cap="flat" cmpd="sng">
                <a:solidFill>
                  <a:schemeClr val="accent1"/>
                </a:solidFill>
                <a:prstDash val="solid"/>
                <a:round/>
                <a:headEnd type="none" w="med" len="med"/>
                <a:tailEnd type="none" w="med" len="med"/>
              </a:ln>
            </p:spPr>
          </p:cxnSp>
          <p:cxnSp>
            <p:nvCxnSpPr>
              <p:cNvPr id="76" name="Google Shape;76;p2"/>
              <p:cNvCxnSpPr/>
              <p:nvPr/>
            </p:nvCxnSpPr>
            <p:spPr>
              <a:xfrm rot="10800000" flipH="1">
                <a:off x="4244875" y="2361600"/>
                <a:ext cx="5121600" cy="2956800"/>
              </a:xfrm>
              <a:prstGeom prst="straightConnector1">
                <a:avLst/>
              </a:prstGeom>
              <a:noFill/>
              <a:ln w="9525" cap="flat" cmpd="sng">
                <a:solidFill>
                  <a:schemeClr val="accent1"/>
                </a:solidFill>
                <a:prstDash val="solid"/>
                <a:round/>
                <a:headEnd type="none" w="med" len="med"/>
                <a:tailEnd type="none" w="med" len="med"/>
              </a:ln>
            </p:spPr>
          </p:cxnSp>
          <p:cxnSp>
            <p:nvCxnSpPr>
              <p:cNvPr id="77" name="Google Shape;77;p2"/>
              <p:cNvCxnSpPr/>
              <p:nvPr/>
            </p:nvCxnSpPr>
            <p:spPr>
              <a:xfrm rot="10800000" flipH="1">
                <a:off x="4742850" y="2657525"/>
                <a:ext cx="4600200" cy="2655900"/>
              </a:xfrm>
              <a:prstGeom prst="straightConnector1">
                <a:avLst/>
              </a:prstGeom>
              <a:noFill/>
              <a:ln w="9525" cap="flat" cmpd="sng">
                <a:solidFill>
                  <a:schemeClr val="accent1"/>
                </a:solidFill>
                <a:prstDash val="solid"/>
                <a:round/>
                <a:headEnd type="none" w="med" len="med"/>
                <a:tailEnd type="none" w="med" len="med"/>
              </a:ln>
            </p:spPr>
          </p:cxnSp>
          <p:cxnSp>
            <p:nvCxnSpPr>
              <p:cNvPr id="78" name="Google Shape;78;p2"/>
              <p:cNvCxnSpPr/>
              <p:nvPr/>
            </p:nvCxnSpPr>
            <p:spPr>
              <a:xfrm rot="10800000" flipH="1">
                <a:off x="5210850" y="2937150"/>
                <a:ext cx="4137300" cy="2388600"/>
              </a:xfrm>
              <a:prstGeom prst="straightConnector1">
                <a:avLst/>
              </a:prstGeom>
              <a:noFill/>
              <a:ln w="9525" cap="flat" cmpd="sng">
                <a:solidFill>
                  <a:schemeClr val="accent1"/>
                </a:solidFill>
                <a:prstDash val="solid"/>
                <a:round/>
                <a:headEnd type="none" w="med" len="med"/>
                <a:tailEnd type="none" w="med" len="med"/>
              </a:ln>
            </p:spPr>
          </p:cxnSp>
          <p:cxnSp>
            <p:nvCxnSpPr>
              <p:cNvPr id="79" name="Google Shape;79;p2"/>
              <p:cNvCxnSpPr/>
              <p:nvPr/>
            </p:nvCxnSpPr>
            <p:spPr>
              <a:xfrm rot="10800000" flipH="1">
                <a:off x="5725550" y="3223700"/>
                <a:ext cx="3615300" cy="2087400"/>
              </a:xfrm>
              <a:prstGeom prst="straightConnector1">
                <a:avLst/>
              </a:prstGeom>
              <a:noFill/>
              <a:ln w="9525" cap="flat" cmpd="sng">
                <a:solidFill>
                  <a:schemeClr val="accent1"/>
                </a:solidFill>
                <a:prstDash val="solid"/>
                <a:round/>
                <a:headEnd type="none" w="med" len="med"/>
                <a:tailEnd type="none" w="med" len="med"/>
              </a:ln>
            </p:spPr>
          </p:cxnSp>
          <p:cxnSp>
            <p:nvCxnSpPr>
              <p:cNvPr id="80" name="Google Shape;80;p2"/>
              <p:cNvCxnSpPr/>
              <p:nvPr/>
            </p:nvCxnSpPr>
            <p:spPr>
              <a:xfrm rot="10800000" flipH="1">
                <a:off x="6217950" y="3515950"/>
                <a:ext cx="3106500" cy="1793400"/>
              </a:xfrm>
              <a:prstGeom prst="straightConnector1">
                <a:avLst/>
              </a:prstGeom>
              <a:noFill/>
              <a:ln w="9525" cap="flat" cmpd="sng">
                <a:solidFill>
                  <a:schemeClr val="accent1"/>
                </a:solidFill>
                <a:prstDash val="solid"/>
                <a:round/>
                <a:headEnd type="none" w="med" len="med"/>
                <a:tailEnd type="none" w="med" len="med"/>
              </a:ln>
            </p:spPr>
          </p:cxnSp>
          <p:cxnSp>
            <p:nvCxnSpPr>
              <p:cNvPr id="81" name="Google Shape;81;p2"/>
              <p:cNvCxnSpPr/>
              <p:nvPr/>
            </p:nvCxnSpPr>
            <p:spPr>
              <a:xfrm rot="10800000" flipH="1">
                <a:off x="6716500" y="3797450"/>
                <a:ext cx="2609700" cy="1506600"/>
              </a:xfrm>
              <a:prstGeom prst="straightConnector1">
                <a:avLst/>
              </a:prstGeom>
              <a:noFill/>
              <a:ln w="9525" cap="flat" cmpd="sng">
                <a:solidFill>
                  <a:schemeClr val="accent1"/>
                </a:solidFill>
                <a:prstDash val="solid"/>
                <a:round/>
                <a:headEnd type="none" w="med" len="med"/>
                <a:tailEnd type="none" w="med" len="med"/>
              </a:ln>
            </p:spPr>
          </p:cxnSp>
          <p:cxnSp>
            <p:nvCxnSpPr>
              <p:cNvPr id="82" name="Google Shape;82;p2"/>
              <p:cNvCxnSpPr/>
              <p:nvPr/>
            </p:nvCxnSpPr>
            <p:spPr>
              <a:xfrm rot="10800000" flipH="1">
                <a:off x="7199175" y="4100700"/>
                <a:ext cx="2091000" cy="1207200"/>
              </a:xfrm>
              <a:prstGeom prst="straightConnector1">
                <a:avLst/>
              </a:prstGeom>
              <a:noFill/>
              <a:ln w="9525" cap="flat" cmpd="sng">
                <a:solidFill>
                  <a:schemeClr val="accent1"/>
                </a:solidFill>
                <a:prstDash val="solid"/>
                <a:round/>
                <a:headEnd type="none" w="med" len="med"/>
                <a:tailEnd type="none" w="med" len="med"/>
              </a:ln>
            </p:spPr>
          </p:cxnSp>
          <p:cxnSp>
            <p:nvCxnSpPr>
              <p:cNvPr id="83" name="Google Shape;83;p2"/>
              <p:cNvCxnSpPr/>
              <p:nvPr/>
            </p:nvCxnSpPr>
            <p:spPr>
              <a:xfrm rot="10800000" flipH="1">
                <a:off x="7718000" y="4338975"/>
                <a:ext cx="1648800" cy="951900"/>
              </a:xfrm>
              <a:prstGeom prst="straightConnector1">
                <a:avLst/>
              </a:prstGeom>
              <a:noFill/>
              <a:ln w="9525" cap="flat" cmpd="sng">
                <a:solidFill>
                  <a:schemeClr val="accent1"/>
                </a:solidFill>
                <a:prstDash val="solid"/>
                <a:round/>
                <a:headEnd type="none" w="med" len="med"/>
                <a:tailEnd type="none" w="med" len="med"/>
              </a:ln>
            </p:spPr>
          </p:cxnSp>
          <p:cxnSp>
            <p:nvCxnSpPr>
              <p:cNvPr id="84" name="Google Shape;84;p2"/>
              <p:cNvCxnSpPr/>
              <p:nvPr/>
            </p:nvCxnSpPr>
            <p:spPr>
              <a:xfrm rot="10800000" flipH="1">
                <a:off x="8129050" y="4607075"/>
                <a:ext cx="1263000" cy="729000"/>
              </a:xfrm>
              <a:prstGeom prst="straightConnector1">
                <a:avLst/>
              </a:prstGeom>
              <a:noFill/>
              <a:ln w="9525" cap="flat" cmpd="sng">
                <a:solidFill>
                  <a:schemeClr val="accent1"/>
                </a:solidFill>
                <a:prstDash val="solid"/>
                <a:round/>
                <a:headEnd type="none" w="med" len="med"/>
                <a:tailEnd type="none" w="med" len="med"/>
              </a:ln>
            </p:spPr>
          </p:cxnSp>
          <p:cxnSp>
            <p:nvCxnSpPr>
              <p:cNvPr id="85" name="Google Shape;85;p2"/>
              <p:cNvCxnSpPr/>
              <p:nvPr/>
            </p:nvCxnSpPr>
            <p:spPr>
              <a:xfrm rot="10800000" flipH="1">
                <a:off x="8487200" y="4879525"/>
                <a:ext cx="921600" cy="532200"/>
              </a:xfrm>
              <a:prstGeom prst="straightConnector1">
                <a:avLst/>
              </a:prstGeom>
              <a:noFill/>
              <a:ln w="9525" cap="flat" cmpd="sng">
                <a:solidFill>
                  <a:schemeClr val="accent1"/>
                </a:solidFill>
                <a:prstDash val="solid"/>
                <a:round/>
                <a:headEnd type="none" w="med" len="med"/>
                <a:tailEnd type="none" w="med" len="med"/>
              </a:ln>
            </p:spPr>
          </p:cxnSp>
        </p:grpSp>
      </p:grpSp>
      <p:sp>
        <p:nvSpPr>
          <p:cNvPr id="86" name="Google Shape;86;p2"/>
          <p:cNvSpPr txBox="1">
            <a:spLocks noGrp="1"/>
          </p:cNvSpPr>
          <p:nvPr>
            <p:ph type="ctrTitle"/>
          </p:nvPr>
        </p:nvSpPr>
        <p:spPr>
          <a:xfrm>
            <a:off x="2061092" y="1347675"/>
            <a:ext cx="6367800" cy="17070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000000"/>
              </a:buClr>
              <a:buSzPts val="6000"/>
              <a:buNone/>
              <a:defRPr sz="5000"/>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a:p>
        </p:txBody>
      </p:sp>
      <p:sp>
        <p:nvSpPr>
          <p:cNvPr id="87" name="Google Shape;87;p2"/>
          <p:cNvSpPr txBox="1">
            <a:spLocks noGrp="1"/>
          </p:cNvSpPr>
          <p:nvPr>
            <p:ph type="subTitle" idx="1"/>
          </p:nvPr>
        </p:nvSpPr>
        <p:spPr>
          <a:xfrm>
            <a:off x="2061092" y="3065675"/>
            <a:ext cx="6367800" cy="418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00"/>
            </a:lvl1pPr>
            <a:lvl2pPr lvl="1" algn="ctr" rtl="0">
              <a:lnSpc>
                <a:spcPct val="100000"/>
              </a:lnSpc>
              <a:spcBef>
                <a:spcPts val="0"/>
              </a:spcBef>
              <a:spcAft>
                <a:spcPts val="0"/>
              </a:spcAft>
              <a:buClr>
                <a:srgbClr val="FFFFFF"/>
              </a:buClr>
              <a:buSzPts val="1400"/>
              <a:buNone/>
              <a:defRPr sz="1400">
                <a:solidFill>
                  <a:srgbClr val="FFFFFF"/>
                </a:solidFill>
              </a:defRPr>
            </a:lvl2pPr>
            <a:lvl3pPr lvl="2" algn="ctr" rtl="0">
              <a:lnSpc>
                <a:spcPct val="100000"/>
              </a:lnSpc>
              <a:spcBef>
                <a:spcPts val="0"/>
              </a:spcBef>
              <a:spcAft>
                <a:spcPts val="0"/>
              </a:spcAft>
              <a:buClr>
                <a:srgbClr val="FFFFFF"/>
              </a:buClr>
              <a:buSzPts val="1400"/>
              <a:buNone/>
              <a:defRPr sz="1400">
                <a:solidFill>
                  <a:srgbClr val="FFFFFF"/>
                </a:solidFill>
              </a:defRPr>
            </a:lvl3pPr>
            <a:lvl4pPr lvl="3" algn="ctr" rtl="0">
              <a:lnSpc>
                <a:spcPct val="100000"/>
              </a:lnSpc>
              <a:spcBef>
                <a:spcPts val="0"/>
              </a:spcBef>
              <a:spcAft>
                <a:spcPts val="0"/>
              </a:spcAft>
              <a:buClr>
                <a:srgbClr val="FFFFFF"/>
              </a:buClr>
              <a:buSzPts val="1400"/>
              <a:buNone/>
              <a:defRPr sz="1400">
                <a:solidFill>
                  <a:srgbClr val="FFFFFF"/>
                </a:solidFill>
              </a:defRPr>
            </a:lvl4pPr>
            <a:lvl5pPr lvl="4" algn="ctr" rtl="0">
              <a:lnSpc>
                <a:spcPct val="100000"/>
              </a:lnSpc>
              <a:spcBef>
                <a:spcPts val="0"/>
              </a:spcBef>
              <a:spcAft>
                <a:spcPts val="0"/>
              </a:spcAft>
              <a:buClr>
                <a:srgbClr val="FFFFFF"/>
              </a:buClr>
              <a:buSzPts val="1400"/>
              <a:buNone/>
              <a:defRPr sz="1400">
                <a:solidFill>
                  <a:srgbClr val="FFFFFF"/>
                </a:solidFill>
              </a:defRPr>
            </a:lvl5pPr>
            <a:lvl6pPr lvl="5" algn="ctr" rtl="0">
              <a:lnSpc>
                <a:spcPct val="100000"/>
              </a:lnSpc>
              <a:spcBef>
                <a:spcPts val="0"/>
              </a:spcBef>
              <a:spcAft>
                <a:spcPts val="0"/>
              </a:spcAft>
              <a:buClr>
                <a:srgbClr val="FFFFFF"/>
              </a:buClr>
              <a:buSzPts val="1400"/>
              <a:buNone/>
              <a:defRPr sz="1400">
                <a:solidFill>
                  <a:srgbClr val="FFFFFF"/>
                </a:solidFill>
              </a:defRPr>
            </a:lvl6pPr>
            <a:lvl7pPr lvl="6" algn="ctr" rtl="0">
              <a:lnSpc>
                <a:spcPct val="100000"/>
              </a:lnSpc>
              <a:spcBef>
                <a:spcPts val="0"/>
              </a:spcBef>
              <a:spcAft>
                <a:spcPts val="0"/>
              </a:spcAft>
              <a:buClr>
                <a:srgbClr val="FFFFFF"/>
              </a:buClr>
              <a:buSzPts val="1400"/>
              <a:buNone/>
              <a:defRPr sz="1400">
                <a:solidFill>
                  <a:srgbClr val="FFFFFF"/>
                </a:solidFill>
              </a:defRPr>
            </a:lvl7pPr>
            <a:lvl8pPr lvl="7" algn="ctr" rtl="0">
              <a:lnSpc>
                <a:spcPct val="100000"/>
              </a:lnSpc>
              <a:spcBef>
                <a:spcPts val="0"/>
              </a:spcBef>
              <a:spcAft>
                <a:spcPts val="0"/>
              </a:spcAft>
              <a:buClr>
                <a:srgbClr val="FFFFFF"/>
              </a:buClr>
              <a:buSzPts val="1400"/>
              <a:buNone/>
              <a:defRPr sz="1400">
                <a:solidFill>
                  <a:srgbClr val="FFFFFF"/>
                </a:solidFill>
              </a:defRPr>
            </a:lvl8pPr>
            <a:lvl9pPr lvl="8" algn="ctr" rtl="0">
              <a:lnSpc>
                <a:spcPct val="100000"/>
              </a:lnSpc>
              <a:spcBef>
                <a:spcPts val="0"/>
              </a:spcBef>
              <a:spcAft>
                <a:spcPts val="0"/>
              </a:spcAft>
              <a:buClr>
                <a:srgbClr val="FFFFFF"/>
              </a:buClr>
              <a:buSzPts val="1400"/>
              <a:buNone/>
              <a:defRPr sz="1400">
                <a:solidFill>
                  <a:srgbClr val="FFFFFF"/>
                </a:solidFill>
              </a:defRPr>
            </a:lvl9pPr>
          </a:lstStyle>
          <a:p>
            <a:endParaRPr/>
          </a:p>
        </p:txBody>
      </p:sp>
      <p:grpSp>
        <p:nvGrpSpPr>
          <p:cNvPr id="88" name="Google Shape;88;p2"/>
          <p:cNvGrpSpPr/>
          <p:nvPr/>
        </p:nvGrpSpPr>
        <p:grpSpPr>
          <a:xfrm flipH="1">
            <a:off x="246" y="1384364"/>
            <a:ext cx="3863499" cy="3798516"/>
            <a:chOff x="3133537" y="-308699"/>
            <a:chExt cx="6010422" cy="5452155"/>
          </a:xfrm>
        </p:grpSpPr>
        <p:sp>
          <p:nvSpPr>
            <p:cNvPr id="89" name="Google Shape;89;p2"/>
            <p:cNvSpPr/>
            <p:nvPr/>
          </p:nvSpPr>
          <p:spPr>
            <a:xfrm>
              <a:off x="3201565" y="-185790"/>
              <a:ext cx="5942394" cy="5329246"/>
            </a:xfrm>
            <a:custGeom>
              <a:avLst/>
              <a:gdLst/>
              <a:ahLst/>
              <a:cxnLst/>
              <a:rect l="l" t="t" r="r" b="b"/>
              <a:pathLst>
                <a:path w="90413" h="81084" extrusionOk="0">
                  <a:moveTo>
                    <a:pt x="90412" y="1"/>
                  </a:moveTo>
                  <a:lnTo>
                    <a:pt x="3084" y="50747"/>
                  </a:lnTo>
                  <a:cubicBezTo>
                    <a:pt x="1293" y="51801"/>
                    <a:pt x="239" y="51702"/>
                    <a:pt x="0" y="53075"/>
                  </a:cubicBezTo>
                  <a:lnTo>
                    <a:pt x="0" y="55104"/>
                  </a:lnTo>
                  <a:cubicBezTo>
                    <a:pt x="20" y="56675"/>
                    <a:pt x="1055" y="58247"/>
                    <a:pt x="3123" y="59440"/>
                  </a:cubicBezTo>
                  <a:lnTo>
                    <a:pt x="40641" y="81083"/>
                  </a:lnTo>
                  <a:lnTo>
                    <a:pt x="88642" y="81083"/>
                  </a:lnTo>
                  <a:cubicBezTo>
                    <a:pt x="89617" y="81083"/>
                    <a:pt x="90412" y="80288"/>
                    <a:pt x="90412" y="79313"/>
                  </a:cubicBezTo>
                  <a:lnTo>
                    <a:pt x="904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133537" y="-308699"/>
              <a:ext cx="6010420" cy="5452152"/>
            </a:xfrm>
            <a:custGeom>
              <a:avLst/>
              <a:gdLst/>
              <a:ahLst/>
              <a:cxnLst/>
              <a:rect l="l" t="t" r="r" b="b"/>
              <a:pathLst>
                <a:path w="91448" h="82954" extrusionOk="0">
                  <a:moveTo>
                    <a:pt x="91447" y="1"/>
                  </a:moveTo>
                  <a:lnTo>
                    <a:pt x="4119" y="50767"/>
                  </a:lnTo>
                  <a:cubicBezTo>
                    <a:pt x="1" y="53154"/>
                    <a:pt x="21" y="57033"/>
                    <a:pt x="4158" y="59440"/>
                  </a:cubicBezTo>
                  <a:lnTo>
                    <a:pt x="44899" y="82953"/>
                  </a:lnTo>
                  <a:lnTo>
                    <a:pt x="89677" y="82953"/>
                  </a:lnTo>
                  <a:cubicBezTo>
                    <a:pt x="90652" y="82953"/>
                    <a:pt x="91447" y="82158"/>
                    <a:pt x="91447" y="81183"/>
                  </a:cubicBezTo>
                  <a:lnTo>
                    <a:pt x="914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_1_1">
    <p:bg>
      <p:bgPr>
        <a:solidFill>
          <a:srgbClr val="FFFFFF"/>
        </a:solidFill>
        <a:effectLst/>
      </p:bgPr>
    </p:bg>
    <p:spTree>
      <p:nvGrpSpPr>
        <p:cNvPr id="1" name="Shape 949"/>
        <p:cNvGrpSpPr/>
        <p:nvPr/>
      </p:nvGrpSpPr>
      <p:grpSpPr>
        <a:xfrm>
          <a:off x="0" y="0"/>
          <a:ext cx="0" cy="0"/>
          <a:chOff x="0" y="0"/>
          <a:chExt cx="0" cy="0"/>
        </a:xfrm>
      </p:grpSpPr>
      <p:grpSp>
        <p:nvGrpSpPr>
          <p:cNvPr id="950" name="Google Shape;950;p13"/>
          <p:cNvGrpSpPr/>
          <p:nvPr/>
        </p:nvGrpSpPr>
        <p:grpSpPr>
          <a:xfrm>
            <a:off x="-458461" y="-321271"/>
            <a:ext cx="10059175" cy="5791575"/>
            <a:chOff x="-458461" y="-321271"/>
            <a:chExt cx="10059175" cy="5791575"/>
          </a:xfrm>
        </p:grpSpPr>
        <p:grpSp>
          <p:nvGrpSpPr>
            <p:cNvPr id="951" name="Google Shape;951;p13"/>
            <p:cNvGrpSpPr/>
            <p:nvPr/>
          </p:nvGrpSpPr>
          <p:grpSpPr>
            <a:xfrm flipH="1">
              <a:off x="-458461" y="-245071"/>
              <a:ext cx="9830575" cy="5715375"/>
              <a:chOff x="-358925" y="-303650"/>
              <a:chExt cx="9830575" cy="5715375"/>
            </a:xfrm>
          </p:grpSpPr>
          <p:cxnSp>
            <p:nvCxnSpPr>
              <p:cNvPr id="952" name="Google Shape;952;p13"/>
              <p:cNvCxnSpPr/>
              <p:nvPr/>
            </p:nvCxnSpPr>
            <p:spPr>
              <a:xfrm rot="10800000" flipH="1">
                <a:off x="-282200" y="-303650"/>
                <a:ext cx="1052400" cy="607500"/>
              </a:xfrm>
              <a:prstGeom prst="straightConnector1">
                <a:avLst/>
              </a:prstGeom>
              <a:noFill/>
              <a:ln w="9525" cap="flat" cmpd="sng">
                <a:solidFill>
                  <a:schemeClr val="accent1"/>
                </a:solidFill>
                <a:prstDash val="solid"/>
                <a:round/>
                <a:headEnd type="none" w="med" len="med"/>
                <a:tailEnd type="none" w="med" len="med"/>
              </a:ln>
            </p:spPr>
          </p:cxnSp>
          <p:cxnSp>
            <p:nvCxnSpPr>
              <p:cNvPr id="953" name="Google Shape;953;p13"/>
              <p:cNvCxnSpPr/>
              <p:nvPr/>
            </p:nvCxnSpPr>
            <p:spPr>
              <a:xfrm rot="10800000" flipH="1">
                <a:off x="-281950" y="-236675"/>
                <a:ext cx="1425600" cy="822900"/>
              </a:xfrm>
              <a:prstGeom prst="straightConnector1">
                <a:avLst/>
              </a:prstGeom>
              <a:noFill/>
              <a:ln w="9525" cap="flat" cmpd="sng">
                <a:solidFill>
                  <a:schemeClr val="accent1"/>
                </a:solidFill>
                <a:prstDash val="solid"/>
                <a:round/>
                <a:headEnd type="none" w="med" len="med"/>
                <a:tailEnd type="none" w="med" len="med"/>
              </a:ln>
            </p:spPr>
          </p:cxnSp>
          <p:cxnSp>
            <p:nvCxnSpPr>
              <p:cNvPr id="954" name="Google Shape;954;p13"/>
              <p:cNvCxnSpPr/>
              <p:nvPr/>
            </p:nvCxnSpPr>
            <p:spPr>
              <a:xfrm rot="10800000" flipH="1">
                <a:off x="-358925" y="-155350"/>
                <a:ext cx="1851000" cy="1068600"/>
              </a:xfrm>
              <a:prstGeom prst="straightConnector1">
                <a:avLst/>
              </a:prstGeom>
              <a:noFill/>
              <a:ln w="9525" cap="flat" cmpd="sng">
                <a:solidFill>
                  <a:schemeClr val="accent1"/>
                </a:solidFill>
                <a:prstDash val="solid"/>
                <a:round/>
                <a:headEnd type="none" w="med" len="med"/>
                <a:tailEnd type="none" w="med" len="med"/>
              </a:ln>
            </p:spPr>
          </p:cxnSp>
          <p:cxnSp>
            <p:nvCxnSpPr>
              <p:cNvPr id="955" name="Google Shape;955;p13"/>
              <p:cNvCxnSpPr/>
              <p:nvPr/>
            </p:nvCxnSpPr>
            <p:spPr>
              <a:xfrm rot="10800000" flipH="1">
                <a:off x="-267650" y="-115750"/>
                <a:ext cx="2180400" cy="1258800"/>
              </a:xfrm>
              <a:prstGeom prst="straightConnector1">
                <a:avLst/>
              </a:prstGeom>
              <a:noFill/>
              <a:ln w="9525" cap="flat" cmpd="sng">
                <a:solidFill>
                  <a:schemeClr val="accent1"/>
                </a:solidFill>
                <a:prstDash val="solid"/>
                <a:round/>
                <a:headEnd type="none" w="med" len="med"/>
                <a:tailEnd type="none" w="med" len="med"/>
              </a:ln>
            </p:spPr>
          </p:cxnSp>
          <p:cxnSp>
            <p:nvCxnSpPr>
              <p:cNvPr id="956" name="Google Shape;956;p13"/>
              <p:cNvCxnSpPr/>
              <p:nvPr/>
            </p:nvCxnSpPr>
            <p:spPr>
              <a:xfrm rot="10800000" flipH="1">
                <a:off x="-229800" y="-86050"/>
                <a:ext cx="2580300" cy="1489800"/>
              </a:xfrm>
              <a:prstGeom prst="straightConnector1">
                <a:avLst/>
              </a:prstGeom>
              <a:noFill/>
              <a:ln w="9525" cap="flat" cmpd="sng">
                <a:solidFill>
                  <a:schemeClr val="accent1"/>
                </a:solidFill>
                <a:prstDash val="solid"/>
                <a:round/>
                <a:headEnd type="none" w="med" len="med"/>
                <a:tailEnd type="none" w="med" len="med"/>
              </a:ln>
            </p:spPr>
          </p:cxnSp>
          <p:cxnSp>
            <p:nvCxnSpPr>
              <p:cNvPr id="957" name="Google Shape;957;p13"/>
              <p:cNvCxnSpPr/>
              <p:nvPr/>
            </p:nvCxnSpPr>
            <p:spPr>
              <a:xfrm rot="10800000" flipH="1">
                <a:off x="-212775" y="-127750"/>
                <a:ext cx="3125100" cy="1804200"/>
              </a:xfrm>
              <a:prstGeom prst="straightConnector1">
                <a:avLst/>
              </a:prstGeom>
              <a:noFill/>
              <a:ln w="9525" cap="flat" cmpd="sng">
                <a:solidFill>
                  <a:schemeClr val="accent1"/>
                </a:solidFill>
                <a:prstDash val="solid"/>
                <a:round/>
                <a:headEnd type="none" w="med" len="med"/>
                <a:tailEnd type="none" w="med" len="med"/>
              </a:ln>
            </p:spPr>
          </p:cxnSp>
          <p:cxnSp>
            <p:nvCxnSpPr>
              <p:cNvPr id="958" name="Google Shape;958;p13"/>
              <p:cNvCxnSpPr/>
              <p:nvPr/>
            </p:nvCxnSpPr>
            <p:spPr>
              <a:xfrm rot="10800000" flipH="1">
                <a:off x="-180475" y="-165575"/>
                <a:ext cx="3648000" cy="2106000"/>
              </a:xfrm>
              <a:prstGeom prst="straightConnector1">
                <a:avLst/>
              </a:prstGeom>
              <a:noFill/>
              <a:ln w="9525" cap="flat" cmpd="sng">
                <a:solidFill>
                  <a:schemeClr val="accent1"/>
                </a:solidFill>
                <a:prstDash val="solid"/>
                <a:round/>
                <a:headEnd type="none" w="med" len="med"/>
                <a:tailEnd type="none" w="med" len="med"/>
              </a:ln>
            </p:spPr>
          </p:cxnSp>
          <p:cxnSp>
            <p:nvCxnSpPr>
              <p:cNvPr id="959" name="Google Shape;959;p13"/>
              <p:cNvCxnSpPr/>
              <p:nvPr/>
            </p:nvCxnSpPr>
            <p:spPr>
              <a:xfrm rot="10800000" flipH="1">
                <a:off x="-227000" y="-146700"/>
                <a:ext cx="4150500" cy="2396400"/>
              </a:xfrm>
              <a:prstGeom prst="straightConnector1">
                <a:avLst/>
              </a:prstGeom>
              <a:noFill/>
              <a:ln w="9525" cap="flat" cmpd="sng">
                <a:solidFill>
                  <a:schemeClr val="accent1"/>
                </a:solidFill>
                <a:prstDash val="solid"/>
                <a:round/>
                <a:headEnd type="none" w="med" len="med"/>
                <a:tailEnd type="none" w="med" len="med"/>
              </a:ln>
            </p:spPr>
          </p:cxnSp>
          <p:cxnSp>
            <p:nvCxnSpPr>
              <p:cNvPr id="960" name="Google Shape;960;p13"/>
              <p:cNvCxnSpPr/>
              <p:nvPr/>
            </p:nvCxnSpPr>
            <p:spPr>
              <a:xfrm rot="10800000" flipH="1">
                <a:off x="-285775" y="-133000"/>
                <a:ext cx="4675200" cy="2699100"/>
              </a:xfrm>
              <a:prstGeom prst="straightConnector1">
                <a:avLst/>
              </a:prstGeom>
              <a:noFill/>
              <a:ln w="9525" cap="flat" cmpd="sng">
                <a:solidFill>
                  <a:schemeClr val="accent1"/>
                </a:solidFill>
                <a:prstDash val="solid"/>
                <a:round/>
                <a:headEnd type="none" w="med" len="med"/>
                <a:tailEnd type="none" w="med" len="med"/>
              </a:ln>
            </p:spPr>
          </p:cxnSp>
          <p:cxnSp>
            <p:nvCxnSpPr>
              <p:cNvPr id="961" name="Google Shape;961;p13"/>
              <p:cNvCxnSpPr/>
              <p:nvPr/>
            </p:nvCxnSpPr>
            <p:spPr>
              <a:xfrm rot="10800000" flipH="1">
                <a:off x="-254975" y="-209000"/>
                <a:ext cx="5265600" cy="3039900"/>
              </a:xfrm>
              <a:prstGeom prst="straightConnector1">
                <a:avLst/>
              </a:prstGeom>
              <a:noFill/>
              <a:ln w="9525" cap="flat" cmpd="sng">
                <a:solidFill>
                  <a:schemeClr val="accent1"/>
                </a:solidFill>
                <a:prstDash val="solid"/>
                <a:round/>
                <a:headEnd type="none" w="med" len="med"/>
                <a:tailEnd type="none" w="med" len="med"/>
              </a:ln>
            </p:spPr>
          </p:cxnSp>
          <p:cxnSp>
            <p:nvCxnSpPr>
              <p:cNvPr id="962" name="Google Shape;962;p13"/>
              <p:cNvCxnSpPr/>
              <p:nvPr/>
            </p:nvCxnSpPr>
            <p:spPr>
              <a:xfrm rot="10800000" flipH="1">
                <a:off x="-230325" y="-171400"/>
                <a:ext cx="5665200" cy="3270600"/>
              </a:xfrm>
              <a:prstGeom prst="straightConnector1">
                <a:avLst/>
              </a:prstGeom>
              <a:noFill/>
              <a:ln w="9525" cap="flat" cmpd="sng">
                <a:solidFill>
                  <a:schemeClr val="accent1"/>
                </a:solidFill>
                <a:prstDash val="solid"/>
                <a:round/>
                <a:headEnd type="none" w="med" len="med"/>
                <a:tailEnd type="none" w="med" len="med"/>
              </a:ln>
            </p:spPr>
          </p:cxnSp>
          <p:cxnSp>
            <p:nvCxnSpPr>
              <p:cNvPr id="963" name="Google Shape;963;p13"/>
              <p:cNvCxnSpPr/>
              <p:nvPr/>
            </p:nvCxnSpPr>
            <p:spPr>
              <a:xfrm rot="10800000" flipH="1">
                <a:off x="-203625" y="-162575"/>
                <a:ext cx="6111900" cy="3528900"/>
              </a:xfrm>
              <a:prstGeom prst="straightConnector1">
                <a:avLst/>
              </a:prstGeom>
              <a:noFill/>
              <a:ln w="9525" cap="flat" cmpd="sng">
                <a:solidFill>
                  <a:schemeClr val="accent1"/>
                </a:solidFill>
                <a:prstDash val="solid"/>
                <a:round/>
                <a:headEnd type="none" w="med" len="med"/>
                <a:tailEnd type="none" w="med" len="med"/>
              </a:ln>
            </p:spPr>
          </p:cxnSp>
          <p:cxnSp>
            <p:nvCxnSpPr>
              <p:cNvPr id="964" name="Google Shape;964;p13"/>
              <p:cNvCxnSpPr/>
              <p:nvPr/>
            </p:nvCxnSpPr>
            <p:spPr>
              <a:xfrm rot="10800000" flipH="1">
                <a:off x="-212500" y="-179425"/>
                <a:ext cx="6639600" cy="3833400"/>
              </a:xfrm>
              <a:prstGeom prst="straightConnector1">
                <a:avLst/>
              </a:prstGeom>
              <a:noFill/>
              <a:ln w="9525" cap="flat" cmpd="sng">
                <a:solidFill>
                  <a:schemeClr val="accent1"/>
                </a:solidFill>
                <a:prstDash val="solid"/>
                <a:round/>
                <a:headEnd type="none" w="med" len="med"/>
                <a:tailEnd type="none" w="med" len="med"/>
              </a:ln>
            </p:spPr>
          </p:cxnSp>
          <p:cxnSp>
            <p:nvCxnSpPr>
              <p:cNvPr id="965" name="Google Shape;965;p13"/>
              <p:cNvCxnSpPr/>
              <p:nvPr/>
            </p:nvCxnSpPr>
            <p:spPr>
              <a:xfrm rot="10800000" flipH="1">
                <a:off x="-237200" y="-171550"/>
                <a:ext cx="7140000" cy="4122300"/>
              </a:xfrm>
              <a:prstGeom prst="straightConnector1">
                <a:avLst/>
              </a:prstGeom>
              <a:noFill/>
              <a:ln w="9525" cap="flat" cmpd="sng">
                <a:solidFill>
                  <a:schemeClr val="accent1"/>
                </a:solidFill>
                <a:prstDash val="solid"/>
                <a:round/>
                <a:headEnd type="none" w="med" len="med"/>
                <a:tailEnd type="none" w="med" len="med"/>
              </a:ln>
            </p:spPr>
          </p:cxnSp>
          <p:cxnSp>
            <p:nvCxnSpPr>
              <p:cNvPr id="966" name="Google Shape;966;p13"/>
              <p:cNvCxnSpPr/>
              <p:nvPr/>
            </p:nvCxnSpPr>
            <p:spPr>
              <a:xfrm rot="10800000" flipH="1">
                <a:off x="-208450" y="-169925"/>
                <a:ext cx="7598100" cy="4386600"/>
              </a:xfrm>
              <a:prstGeom prst="straightConnector1">
                <a:avLst/>
              </a:prstGeom>
              <a:noFill/>
              <a:ln w="9525" cap="flat" cmpd="sng">
                <a:solidFill>
                  <a:schemeClr val="accent1"/>
                </a:solidFill>
                <a:prstDash val="solid"/>
                <a:round/>
                <a:headEnd type="none" w="med" len="med"/>
                <a:tailEnd type="none" w="med" len="med"/>
              </a:ln>
            </p:spPr>
          </p:cxnSp>
          <p:cxnSp>
            <p:nvCxnSpPr>
              <p:cNvPr id="967" name="Google Shape;967;p13"/>
              <p:cNvCxnSpPr/>
              <p:nvPr/>
            </p:nvCxnSpPr>
            <p:spPr>
              <a:xfrm rot="10800000" flipH="1">
                <a:off x="-126875" y="-166100"/>
                <a:ext cx="7999200" cy="4618200"/>
              </a:xfrm>
              <a:prstGeom prst="straightConnector1">
                <a:avLst/>
              </a:prstGeom>
              <a:noFill/>
              <a:ln w="9525" cap="flat" cmpd="sng">
                <a:solidFill>
                  <a:schemeClr val="accent1"/>
                </a:solidFill>
                <a:prstDash val="solid"/>
                <a:round/>
                <a:headEnd type="none" w="med" len="med"/>
                <a:tailEnd type="none" w="med" len="med"/>
              </a:ln>
            </p:spPr>
          </p:cxnSp>
          <p:cxnSp>
            <p:nvCxnSpPr>
              <p:cNvPr id="968" name="Google Shape;968;p13"/>
              <p:cNvCxnSpPr/>
              <p:nvPr/>
            </p:nvCxnSpPr>
            <p:spPr>
              <a:xfrm rot="10800000" flipH="1">
                <a:off x="-175950" y="-237725"/>
                <a:ext cx="8661600" cy="5000700"/>
              </a:xfrm>
              <a:prstGeom prst="straightConnector1">
                <a:avLst/>
              </a:prstGeom>
              <a:noFill/>
              <a:ln w="9525" cap="flat" cmpd="sng">
                <a:solidFill>
                  <a:schemeClr val="accent1"/>
                </a:solidFill>
                <a:prstDash val="solid"/>
                <a:round/>
                <a:headEnd type="none" w="med" len="med"/>
                <a:tailEnd type="none" w="med" len="med"/>
              </a:ln>
            </p:spPr>
          </p:cxnSp>
          <p:cxnSp>
            <p:nvCxnSpPr>
              <p:cNvPr id="969" name="Google Shape;969;p13"/>
              <p:cNvCxnSpPr/>
              <p:nvPr/>
            </p:nvCxnSpPr>
            <p:spPr>
              <a:xfrm rot="10800000" flipH="1">
                <a:off x="-230050" y="-244075"/>
                <a:ext cx="9215700" cy="5320800"/>
              </a:xfrm>
              <a:prstGeom prst="straightConnector1">
                <a:avLst/>
              </a:prstGeom>
              <a:noFill/>
              <a:ln w="9525" cap="flat" cmpd="sng">
                <a:solidFill>
                  <a:schemeClr val="accent1"/>
                </a:solidFill>
                <a:prstDash val="solid"/>
                <a:round/>
                <a:headEnd type="none" w="med" len="med"/>
                <a:tailEnd type="none" w="med" len="med"/>
              </a:ln>
            </p:spPr>
          </p:cxnSp>
          <p:cxnSp>
            <p:nvCxnSpPr>
              <p:cNvPr id="970" name="Google Shape;970;p13"/>
              <p:cNvCxnSpPr/>
              <p:nvPr/>
            </p:nvCxnSpPr>
            <p:spPr>
              <a:xfrm rot="10800000" flipH="1">
                <a:off x="-150500" y="-149375"/>
                <a:ext cx="9462000" cy="5462700"/>
              </a:xfrm>
              <a:prstGeom prst="straightConnector1">
                <a:avLst/>
              </a:prstGeom>
              <a:noFill/>
              <a:ln w="9525" cap="flat" cmpd="sng">
                <a:solidFill>
                  <a:schemeClr val="accent1"/>
                </a:solidFill>
                <a:prstDash val="solid"/>
                <a:round/>
                <a:headEnd type="none" w="med" len="med"/>
                <a:tailEnd type="none" w="med" len="med"/>
              </a:ln>
            </p:spPr>
          </p:cxnSp>
          <p:cxnSp>
            <p:nvCxnSpPr>
              <p:cNvPr id="971" name="Google Shape;971;p13"/>
              <p:cNvCxnSpPr/>
              <p:nvPr/>
            </p:nvCxnSpPr>
            <p:spPr>
              <a:xfrm rot="10800000" flipH="1">
                <a:off x="277300" y="105750"/>
                <a:ext cx="9081600" cy="5243100"/>
              </a:xfrm>
              <a:prstGeom prst="straightConnector1">
                <a:avLst/>
              </a:prstGeom>
              <a:noFill/>
              <a:ln w="9525" cap="flat" cmpd="sng">
                <a:solidFill>
                  <a:schemeClr val="accent1"/>
                </a:solidFill>
                <a:prstDash val="solid"/>
                <a:round/>
                <a:headEnd type="none" w="med" len="med"/>
                <a:tailEnd type="none" w="med" len="med"/>
              </a:ln>
            </p:spPr>
          </p:cxnSp>
          <p:cxnSp>
            <p:nvCxnSpPr>
              <p:cNvPr id="972" name="Google Shape;972;p13"/>
              <p:cNvCxnSpPr/>
              <p:nvPr/>
            </p:nvCxnSpPr>
            <p:spPr>
              <a:xfrm rot="10800000" flipH="1">
                <a:off x="846950" y="376800"/>
                <a:ext cx="8531400" cy="4925700"/>
              </a:xfrm>
              <a:prstGeom prst="straightConnector1">
                <a:avLst/>
              </a:prstGeom>
              <a:noFill/>
              <a:ln w="9525" cap="flat" cmpd="sng">
                <a:solidFill>
                  <a:schemeClr val="accent1"/>
                </a:solidFill>
                <a:prstDash val="solid"/>
                <a:round/>
                <a:headEnd type="none" w="med" len="med"/>
                <a:tailEnd type="none" w="med" len="med"/>
              </a:ln>
            </p:spPr>
          </p:cxnSp>
          <p:cxnSp>
            <p:nvCxnSpPr>
              <p:cNvPr id="973" name="Google Shape;973;p13"/>
              <p:cNvCxnSpPr/>
              <p:nvPr/>
            </p:nvCxnSpPr>
            <p:spPr>
              <a:xfrm rot="10800000" flipH="1">
                <a:off x="1349000" y="635275"/>
                <a:ext cx="8071500" cy="4659900"/>
              </a:xfrm>
              <a:prstGeom prst="straightConnector1">
                <a:avLst/>
              </a:prstGeom>
              <a:noFill/>
              <a:ln w="9525" cap="flat" cmpd="sng">
                <a:solidFill>
                  <a:schemeClr val="accent1"/>
                </a:solidFill>
                <a:prstDash val="solid"/>
                <a:round/>
                <a:headEnd type="none" w="med" len="med"/>
                <a:tailEnd type="none" w="med" len="med"/>
              </a:ln>
            </p:spPr>
          </p:cxnSp>
          <p:cxnSp>
            <p:nvCxnSpPr>
              <p:cNvPr id="974" name="Google Shape;974;p13"/>
              <p:cNvCxnSpPr/>
              <p:nvPr/>
            </p:nvCxnSpPr>
            <p:spPr>
              <a:xfrm rot="10800000" flipH="1">
                <a:off x="1864375" y="918950"/>
                <a:ext cx="7554300" cy="4361400"/>
              </a:xfrm>
              <a:prstGeom prst="straightConnector1">
                <a:avLst/>
              </a:prstGeom>
              <a:noFill/>
              <a:ln w="9525" cap="flat" cmpd="sng">
                <a:solidFill>
                  <a:schemeClr val="accent1"/>
                </a:solidFill>
                <a:prstDash val="solid"/>
                <a:round/>
                <a:headEnd type="none" w="med" len="med"/>
                <a:tailEnd type="none" w="med" len="med"/>
              </a:ln>
            </p:spPr>
          </p:cxnSp>
          <p:cxnSp>
            <p:nvCxnSpPr>
              <p:cNvPr id="975" name="Google Shape;975;p13"/>
              <p:cNvCxnSpPr/>
              <p:nvPr/>
            </p:nvCxnSpPr>
            <p:spPr>
              <a:xfrm rot="10800000" flipH="1">
                <a:off x="2403950" y="1170550"/>
                <a:ext cx="7067700" cy="4080600"/>
              </a:xfrm>
              <a:prstGeom prst="straightConnector1">
                <a:avLst/>
              </a:prstGeom>
              <a:noFill/>
              <a:ln w="9525" cap="flat" cmpd="sng">
                <a:solidFill>
                  <a:schemeClr val="accent1"/>
                </a:solidFill>
                <a:prstDash val="solid"/>
                <a:round/>
                <a:headEnd type="none" w="med" len="med"/>
                <a:tailEnd type="none" w="med" len="med"/>
              </a:ln>
            </p:spPr>
          </p:cxnSp>
          <p:cxnSp>
            <p:nvCxnSpPr>
              <p:cNvPr id="976" name="Google Shape;976;p13"/>
              <p:cNvCxnSpPr/>
              <p:nvPr/>
            </p:nvCxnSpPr>
            <p:spPr>
              <a:xfrm rot="10800000" flipH="1">
                <a:off x="2718375" y="1495625"/>
                <a:ext cx="6679800" cy="3856500"/>
              </a:xfrm>
              <a:prstGeom prst="straightConnector1">
                <a:avLst/>
              </a:prstGeom>
              <a:noFill/>
              <a:ln w="9525" cap="flat" cmpd="sng">
                <a:solidFill>
                  <a:schemeClr val="accent1"/>
                </a:solidFill>
                <a:prstDash val="solid"/>
                <a:round/>
                <a:headEnd type="none" w="med" len="med"/>
                <a:tailEnd type="none" w="med" len="med"/>
              </a:ln>
            </p:spPr>
          </p:cxnSp>
          <p:cxnSp>
            <p:nvCxnSpPr>
              <p:cNvPr id="977" name="Google Shape;977;p13"/>
              <p:cNvCxnSpPr/>
              <p:nvPr/>
            </p:nvCxnSpPr>
            <p:spPr>
              <a:xfrm rot="10800000" flipH="1">
                <a:off x="3297700" y="1822900"/>
                <a:ext cx="6023100" cy="3477300"/>
              </a:xfrm>
              <a:prstGeom prst="straightConnector1">
                <a:avLst/>
              </a:prstGeom>
              <a:noFill/>
              <a:ln w="9525" cap="flat" cmpd="sng">
                <a:solidFill>
                  <a:schemeClr val="accent1"/>
                </a:solidFill>
                <a:prstDash val="solid"/>
                <a:round/>
                <a:headEnd type="none" w="med" len="med"/>
                <a:tailEnd type="none" w="med" len="med"/>
              </a:ln>
            </p:spPr>
          </p:cxnSp>
          <p:cxnSp>
            <p:nvCxnSpPr>
              <p:cNvPr id="978" name="Google Shape;978;p13"/>
              <p:cNvCxnSpPr/>
              <p:nvPr/>
            </p:nvCxnSpPr>
            <p:spPr>
              <a:xfrm rot="10800000" flipH="1">
                <a:off x="3726050" y="2104125"/>
                <a:ext cx="5597100" cy="3231300"/>
              </a:xfrm>
              <a:prstGeom prst="straightConnector1">
                <a:avLst/>
              </a:prstGeom>
              <a:noFill/>
              <a:ln w="9525" cap="flat" cmpd="sng">
                <a:solidFill>
                  <a:schemeClr val="accent1"/>
                </a:solidFill>
                <a:prstDash val="solid"/>
                <a:round/>
                <a:headEnd type="none" w="med" len="med"/>
                <a:tailEnd type="none" w="med" len="med"/>
              </a:ln>
            </p:spPr>
          </p:cxnSp>
          <p:cxnSp>
            <p:nvCxnSpPr>
              <p:cNvPr id="979" name="Google Shape;979;p13"/>
              <p:cNvCxnSpPr/>
              <p:nvPr/>
            </p:nvCxnSpPr>
            <p:spPr>
              <a:xfrm rot="10800000" flipH="1">
                <a:off x="4244875" y="2361600"/>
                <a:ext cx="5121600" cy="2956800"/>
              </a:xfrm>
              <a:prstGeom prst="straightConnector1">
                <a:avLst/>
              </a:prstGeom>
              <a:noFill/>
              <a:ln w="9525" cap="flat" cmpd="sng">
                <a:solidFill>
                  <a:schemeClr val="accent1"/>
                </a:solidFill>
                <a:prstDash val="solid"/>
                <a:round/>
                <a:headEnd type="none" w="med" len="med"/>
                <a:tailEnd type="none" w="med" len="med"/>
              </a:ln>
            </p:spPr>
          </p:cxnSp>
          <p:cxnSp>
            <p:nvCxnSpPr>
              <p:cNvPr id="980" name="Google Shape;980;p13"/>
              <p:cNvCxnSpPr/>
              <p:nvPr/>
            </p:nvCxnSpPr>
            <p:spPr>
              <a:xfrm rot="10800000" flipH="1">
                <a:off x="4742850" y="2657525"/>
                <a:ext cx="4600200" cy="2655900"/>
              </a:xfrm>
              <a:prstGeom prst="straightConnector1">
                <a:avLst/>
              </a:prstGeom>
              <a:noFill/>
              <a:ln w="9525" cap="flat" cmpd="sng">
                <a:solidFill>
                  <a:schemeClr val="accent1"/>
                </a:solidFill>
                <a:prstDash val="solid"/>
                <a:round/>
                <a:headEnd type="none" w="med" len="med"/>
                <a:tailEnd type="none" w="med" len="med"/>
              </a:ln>
            </p:spPr>
          </p:cxnSp>
          <p:cxnSp>
            <p:nvCxnSpPr>
              <p:cNvPr id="981" name="Google Shape;981;p13"/>
              <p:cNvCxnSpPr/>
              <p:nvPr/>
            </p:nvCxnSpPr>
            <p:spPr>
              <a:xfrm rot="10800000" flipH="1">
                <a:off x="5210850" y="2937150"/>
                <a:ext cx="4137300" cy="2388600"/>
              </a:xfrm>
              <a:prstGeom prst="straightConnector1">
                <a:avLst/>
              </a:prstGeom>
              <a:noFill/>
              <a:ln w="9525" cap="flat" cmpd="sng">
                <a:solidFill>
                  <a:schemeClr val="accent1"/>
                </a:solidFill>
                <a:prstDash val="solid"/>
                <a:round/>
                <a:headEnd type="none" w="med" len="med"/>
                <a:tailEnd type="none" w="med" len="med"/>
              </a:ln>
            </p:spPr>
          </p:cxnSp>
          <p:cxnSp>
            <p:nvCxnSpPr>
              <p:cNvPr id="982" name="Google Shape;982;p13"/>
              <p:cNvCxnSpPr/>
              <p:nvPr/>
            </p:nvCxnSpPr>
            <p:spPr>
              <a:xfrm rot="10800000" flipH="1">
                <a:off x="5725550" y="3223700"/>
                <a:ext cx="3615300" cy="2087400"/>
              </a:xfrm>
              <a:prstGeom prst="straightConnector1">
                <a:avLst/>
              </a:prstGeom>
              <a:noFill/>
              <a:ln w="9525" cap="flat" cmpd="sng">
                <a:solidFill>
                  <a:schemeClr val="accent1"/>
                </a:solidFill>
                <a:prstDash val="solid"/>
                <a:round/>
                <a:headEnd type="none" w="med" len="med"/>
                <a:tailEnd type="none" w="med" len="med"/>
              </a:ln>
            </p:spPr>
          </p:cxnSp>
          <p:cxnSp>
            <p:nvCxnSpPr>
              <p:cNvPr id="983" name="Google Shape;983;p13"/>
              <p:cNvCxnSpPr/>
              <p:nvPr/>
            </p:nvCxnSpPr>
            <p:spPr>
              <a:xfrm rot="10800000" flipH="1">
                <a:off x="6217950" y="3515950"/>
                <a:ext cx="3106500" cy="1793400"/>
              </a:xfrm>
              <a:prstGeom prst="straightConnector1">
                <a:avLst/>
              </a:prstGeom>
              <a:noFill/>
              <a:ln w="9525" cap="flat" cmpd="sng">
                <a:solidFill>
                  <a:schemeClr val="accent1"/>
                </a:solidFill>
                <a:prstDash val="solid"/>
                <a:round/>
                <a:headEnd type="none" w="med" len="med"/>
                <a:tailEnd type="none" w="med" len="med"/>
              </a:ln>
            </p:spPr>
          </p:cxnSp>
          <p:cxnSp>
            <p:nvCxnSpPr>
              <p:cNvPr id="984" name="Google Shape;984;p13"/>
              <p:cNvCxnSpPr/>
              <p:nvPr/>
            </p:nvCxnSpPr>
            <p:spPr>
              <a:xfrm rot="10800000" flipH="1">
                <a:off x="6716500" y="3797450"/>
                <a:ext cx="2609700" cy="1506600"/>
              </a:xfrm>
              <a:prstGeom prst="straightConnector1">
                <a:avLst/>
              </a:prstGeom>
              <a:noFill/>
              <a:ln w="9525" cap="flat" cmpd="sng">
                <a:solidFill>
                  <a:schemeClr val="accent1"/>
                </a:solidFill>
                <a:prstDash val="solid"/>
                <a:round/>
                <a:headEnd type="none" w="med" len="med"/>
                <a:tailEnd type="none" w="med" len="med"/>
              </a:ln>
            </p:spPr>
          </p:cxnSp>
          <p:cxnSp>
            <p:nvCxnSpPr>
              <p:cNvPr id="985" name="Google Shape;985;p13"/>
              <p:cNvCxnSpPr/>
              <p:nvPr/>
            </p:nvCxnSpPr>
            <p:spPr>
              <a:xfrm rot="10800000" flipH="1">
                <a:off x="7199175" y="4100700"/>
                <a:ext cx="2091000" cy="1207200"/>
              </a:xfrm>
              <a:prstGeom prst="straightConnector1">
                <a:avLst/>
              </a:prstGeom>
              <a:noFill/>
              <a:ln w="9525" cap="flat" cmpd="sng">
                <a:solidFill>
                  <a:schemeClr val="accent1"/>
                </a:solidFill>
                <a:prstDash val="solid"/>
                <a:round/>
                <a:headEnd type="none" w="med" len="med"/>
                <a:tailEnd type="none" w="med" len="med"/>
              </a:ln>
            </p:spPr>
          </p:cxnSp>
          <p:cxnSp>
            <p:nvCxnSpPr>
              <p:cNvPr id="986" name="Google Shape;986;p13"/>
              <p:cNvCxnSpPr/>
              <p:nvPr/>
            </p:nvCxnSpPr>
            <p:spPr>
              <a:xfrm rot="10800000" flipH="1">
                <a:off x="7718000" y="4338975"/>
                <a:ext cx="1648800" cy="951900"/>
              </a:xfrm>
              <a:prstGeom prst="straightConnector1">
                <a:avLst/>
              </a:prstGeom>
              <a:noFill/>
              <a:ln w="9525" cap="flat" cmpd="sng">
                <a:solidFill>
                  <a:schemeClr val="accent1"/>
                </a:solidFill>
                <a:prstDash val="solid"/>
                <a:round/>
                <a:headEnd type="none" w="med" len="med"/>
                <a:tailEnd type="none" w="med" len="med"/>
              </a:ln>
            </p:spPr>
          </p:cxnSp>
          <p:cxnSp>
            <p:nvCxnSpPr>
              <p:cNvPr id="987" name="Google Shape;987;p13"/>
              <p:cNvCxnSpPr/>
              <p:nvPr/>
            </p:nvCxnSpPr>
            <p:spPr>
              <a:xfrm rot="10800000" flipH="1">
                <a:off x="8129050" y="4607075"/>
                <a:ext cx="1263000" cy="729000"/>
              </a:xfrm>
              <a:prstGeom prst="straightConnector1">
                <a:avLst/>
              </a:prstGeom>
              <a:noFill/>
              <a:ln w="9525" cap="flat" cmpd="sng">
                <a:solidFill>
                  <a:schemeClr val="accent1"/>
                </a:solidFill>
                <a:prstDash val="solid"/>
                <a:round/>
                <a:headEnd type="none" w="med" len="med"/>
                <a:tailEnd type="none" w="med" len="med"/>
              </a:ln>
            </p:spPr>
          </p:cxnSp>
          <p:cxnSp>
            <p:nvCxnSpPr>
              <p:cNvPr id="988" name="Google Shape;988;p13"/>
              <p:cNvCxnSpPr/>
              <p:nvPr/>
            </p:nvCxnSpPr>
            <p:spPr>
              <a:xfrm rot="10800000" flipH="1">
                <a:off x="8487200" y="4879525"/>
                <a:ext cx="921600" cy="532200"/>
              </a:xfrm>
              <a:prstGeom prst="straightConnector1">
                <a:avLst/>
              </a:prstGeom>
              <a:noFill/>
              <a:ln w="9525" cap="flat" cmpd="sng">
                <a:solidFill>
                  <a:schemeClr val="accent1"/>
                </a:solidFill>
                <a:prstDash val="solid"/>
                <a:round/>
                <a:headEnd type="none" w="med" len="med"/>
                <a:tailEnd type="none" w="med" len="med"/>
              </a:ln>
            </p:spPr>
          </p:cxnSp>
        </p:grpSp>
        <p:grpSp>
          <p:nvGrpSpPr>
            <p:cNvPr id="989" name="Google Shape;989;p13"/>
            <p:cNvGrpSpPr/>
            <p:nvPr/>
          </p:nvGrpSpPr>
          <p:grpSpPr>
            <a:xfrm rot="10800000">
              <a:off x="-229861" y="-321271"/>
              <a:ext cx="9830575" cy="5715375"/>
              <a:chOff x="-358925" y="-303650"/>
              <a:chExt cx="9830575" cy="5715375"/>
            </a:xfrm>
          </p:grpSpPr>
          <p:cxnSp>
            <p:nvCxnSpPr>
              <p:cNvPr id="990" name="Google Shape;990;p13"/>
              <p:cNvCxnSpPr/>
              <p:nvPr/>
            </p:nvCxnSpPr>
            <p:spPr>
              <a:xfrm rot="10800000" flipH="1">
                <a:off x="-282200" y="-303650"/>
                <a:ext cx="1052400" cy="607500"/>
              </a:xfrm>
              <a:prstGeom prst="straightConnector1">
                <a:avLst/>
              </a:prstGeom>
              <a:noFill/>
              <a:ln w="9525" cap="flat" cmpd="sng">
                <a:solidFill>
                  <a:schemeClr val="accent1"/>
                </a:solidFill>
                <a:prstDash val="solid"/>
                <a:round/>
                <a:headEnd type="none" w="med" len="med"/>
                <a:tailEnd type="none" w="med" len="med"/>
              </a:ln>
            </p:spPr>
          </p:cxnSp>
          <p:cxnSp>
            <p:nvCxnSpPr>
              <p:cNvPr id="991" name="Google Shape;991;p13"/>
              <p:cNvCxnSpPr/>
              <p:nvPr/>
            </p:nvCxnSpPr>
            <p:spPr>
              <a:xfrm rot="10800000" flipH="1">
                <a:off x="-281950" y="-236675"/>
                <a:ext cx="1425600" cy="822900"/>
              </a:xfrm>
              <a:prstGeom prst="straightConnector1">
                <a:avLst/>
              </a:prstGeom>
              <a:noFill/>
              <a:ln w="9525" cap="flat" cmpd="sng">
                <a:solidFill>
                  <a:schemeClr val="accent1"/>
                </a:solidFill>
                <a:prstDash val="solid"/>
                <a:round/>
                <a:headEnd type="none" w="med" len="med"/>
                <a:tailEnd type="none" w="med" len="med"/>
              </a:ln>
            </p:spPr>
          </p:cxnSp>
          <p:cxnSp>
            <p:nvCxnSpPr>
              <p:cNvPr id="992" name="Google Shape;992;p13"/>
              <p:cNvCxnSpPr/>
              <p:nvPr/>
            </p:nvCxnSpPr>
            <p:spPr>
              <a:xfrm rot="10800000" flipH="1">
                <a:off x="-358925" y="-155350"/>
                <a:ext cx="1851000" cy="1068600"/>
              </a:xfrm>
              <a:prstGeom prst="straightConnector1">
                <a:avLst/>
              </a:prstGeom>
              <a:noFill/>
              <a:ln w="9525" cap="flat" cmpd="sng">
                <a:solidFill>
                  <a:schemeClr val="accent1"/>
                </a:solidFill>
                <a:prstDash val="solid"/>
                <a:round/>
                <a:headEnd type="none" w="med" len="med"/>
                <a:tailEnd type="none" w="med" len="med"/>
              </a:ln>
            </p:spPr>
          </p:cxnSp>
          <p:cxnSp>
            <p:nvCxnSpPr>
              <p:cNvPr id="993" name="Google Shape;993;p13"/>
              <p:cNvCxnSpPr/>
              <p:nvPr/>
            </p:nvCxnSpPr>
            <p:spPr>
              <a:xfrm rot="10800000" flipH="1">
                <a:off x="-267650" y="-115750"/>
                <a:ext cx="2180400" cy="1258800"/>
              </a:xfrm>
              <a:prstGeom prst="straightConnector1">
                <a:avLst/>
              </a:prstGeom>
              <a:noFill/>
              <a:ln w="9525" cap="flat" cmpd="sng">
                <a:solidFill>
                  <a:schemeClr val="accent1"/>
                </a:solidFill>
                <a:prstDash val="solid"/>
                <a:round/>
                <a:headEnd type="none" w="med" len="med"/>
                <a:tailEnd type="none" w="med" len="med"/>
              </a:ln>
            </p:spPr>
          </p:cxnSp>
          <p:cxnSp>
            <p:nvCxnSpPr>
              <p:cNvPr id="994" name="Google Shape;994;p13"/>
              <p:cNvCxnSpPr/>
              <p:nvPr/>
            </p:nvCxnSpPr>
            <p:spPr>
              <a:xfrm rot="10800000" flipH="1">
                <a:off x="-229800" y="-86050"/>
                <a:ext cx="2580300" cy="1489800"/>
              </a:xfrm>
              <a:prstGeom prst="straightConnector1">
                <a:avLst/>
              </a:prstGeom>
              <a:noFill/>
              <a:ln w="9525" cap="flat" cmpd="sng">
                <a:solidFill>
                  <a:schemeClr val="accent1"/>
                </a:solidFill>
                <a:prstDash val="solid"/>
                <a:round/>
                <a:headEnd type="none" w="med" len="med"/>
                <a:tailEnd type="none" w="med" len="med"/>
              </a:ln>
            </p:spPr>
          </p:cxnSp>
          <p:cxnSp>
            <p:nvCxnSpPr>
              <p:cNvPr id="995" name="Google Shape;995;p13"/>
              <p:cNvCxnSpPr/>
              <p:nvPr/>
            </p:nvCxnSpPr>
            <p:spPr>
              <a:xfrm rot="10800000" flipH="1">
                <a:off x="-212775" y="-127750"/>
                <a:ext cx="3125100" cy="1804200"/>
              </a:xfrm>
              <a:prstGeom prst="straightConnector1">
                <a:avLst/>
              </a:prstGeom>
              <a:noFill/>
              <a:ln w="9525" cap="flat" cmpd="sng">
                <a:solidFill>
                  <a:schemeClr val="accent1"/>
                </a:solidFill>
                <a:prstDash val="solid"/>
                <a:round/>
                <a:headEnd type="none" w="med" len="med"/>
                <a:tailEnd type="none" w="med" len="med"/>
              </a:ln>
            </p:spPr>
          </p:cxnSp>
          <p:cxnSp>
            <p:nvCxnSpPr>
              <p:cNvPr id="996" name="Google Shape;996;p13"/>
              <p:cNvCxnSpPr/>
              <p:nvPr/>
            </p:nvCxnSpPr>
            <p:spPr>
              <a:xfrm rot="10800000" flipH="1">
                <a:off x="-180475" y="-165575"/>
                <a:ext cx="3648000" cy="2106000"/>
              </a:xfrm>
              <a:prstGeom prst="straightConnector1">
                <a:avLst/>
              </a:prstGeom>
              <a:noFill/>
              <a:ln w="9525" cap="flat" cmpd="sng">
                <a:solidFill>
                  <a:schemeClr val="accent1"/>
                </a:solidFill>
                <a:prstDash val="solid"/>
                <a:round/>
                <a:headEnd type="none" w="med" len="med"/>
                <a:tailEnd type="none" w="med" len="med"/>
              </a:ln>
            </p:spPr>
          </p:cxnSp>
          <p:cxnSp>
            <p:nvCxnSpPr>
              <p:cNvPr id="997" name="Google Shape;997;p13"/>
              <p:cNvCxnSpPr/>
              <p:nvPr/>
            </p:nvCxnSpPr>
            <p:spPr>
              <a:xfrm rot="10800000" flipH="1">
                <a:off x="-227000" y="-146700"/>
                <a:ext cx="4150500" cy="2396400"/>
              </a:xfrm>
              <a:prstGeom prst="straightConnector1">
                <a:avLst/>
              </a:prstGeom>
              <a:noFill/>
              <a:ln w="9525" cap="flat" cmpd="sng">
                <a:solidFill>
                  <a:schemeClr val="accent1"/>
                </a:solidFill>
                <a:prstDash val="solid"/>
                <a:round/>
                <a:headEnd type="none" w="med" len="med"/>
                <a:tailEnd type="none" w="med" len="med"/>
              </a:ln>
            </p:spPr>
          </p:cxnSp>
          <p:cxnSp>
            <p:nvCxnSpPr>
              <p:cNvPr id="998" name="Google Shape;998;p13"/>
              <p:cNvCxnSpPr/>
              <p:nvPr/>
            </p:nvCxnSpPr>
            <p:spPr>
              <a:xfrm rot="10800000" flipH="1">
                <a:off x="-285775" y="-133000"/>
                <a:ext cx="4675200" cy="2699100"/>
              </a:xfrm>
              <a:prstGeom prst="straightConnector1">
                <a:avLst/>
              </a:prstGeom>
              <a:noFill/>
              <a:ln w="9525" cap="flat" cmpd="sng">
                <a:solidFill>
                  <a:schemeClr val="accent1"/>
                </a:solidFill>
                <a:prstDash val="solid"/>
                <a:round/>
                <a:headEnd type="none" w="med" len="med"/>
                <a:tailEnd type="none" w="med" len="med"/>
              </a:ln>
            </p:spPr>
          </p:cxnSp>
          <p:cxnSp>
            <p:nvCxnSpPr>
              <p:cNvPr id="999" name="Google Shape;999;p13"/>
              <p:cNvCxnSpPr/>
              <p:nvPr/>
            </p:nvCxnSpPr>
            <p:spPr>
              <a:xfrm rot="10800000" flipH="1">
                <a:off x="-254975" y="-209000"/>
                <a:ext cx="5265600" cy="3039900"/>
              </a:xfrm>
              <a:prstGeom prst="straightConnector1">
                <a:avLst/>
              </a:prstGeom>
              <a:noFill/>
              <a:ln w="9525" cap="flat" cmpd="sng">
                <a:solidFill>
                  <a:schemeClr val="accent1"/>
                </a:solidFill>
                <a:prstDash val="solid"/>
                <a:round/>
                <a:headEnd type="none" w="med" len="med"/>
                <a:tailEnd type="none" w="med" len="med"/>
              </a:ln>
            </p:spPr>
          </p:cxnSp>
          <p:cxnSp>
            <p:nvCxnSpPr>
              <p:cNvPr id="1000" name="Google Shape;1000;p13"/>
              <p:cNvCxnSpPr/>
              <p:nvPr/>
            </p:nvCxnSpPr>
            <p:spPr>
              <a:xfrm rot="10800000" flipH="1">
                <a:off x="-230325" y="-171400"/>
                <a:ext cx="5665200" cy="3270600"/>
              </a:xfrm>
              <a:prstGeom prst="straightConnector1">
                <a:avLst/>
              </a:prstGeom>
              <a:noFill/>
              <a:ln w="9525" cap="flat" cmpd="sng">
                <a:solidFill>
                  <a:schemeClr val="accent1"/>
                </a:solidFill>
                <a:prstDash val="solid"/>
                <a:round/>
                <a:headEnd type="none" w="med" len="med"/>
                <a:tailEnd type="none" w="med" len="med"/>
              </a:ln>
            </p:spPr>
          </p:cxnSp>
          <p:cxnSp>
            <p:nvCxnSpPr>
              <p:cNvPr id="1001" name="Google Shape;1001;p13"/>
              <p:cNvCxnSpPr/>
              <p:nvPr/>
            </p:nvCxnSpPr>
            <p:spPr>
              <a:xfrm rot="10800000" flipH="1">
                <a:off x="-203625" y="-162575"/>
                <a:ext cx="6111900" cy="3528900"/>
              </a:xfrm>
              <a:prstGeom prst="straightConnector1">
                <a:avLst/>
              </a:prstGeom>
              <a:noFill/>
              <a:ln w="9525" cap="flat" cmpd="sng">
                <a:solidFill>
                  <a:schemeClr val="accent1"/>
                </a:solidFill>
                <a:prstDash val="solid"/>
                <a:round/>
                <a:headEnd type="none" w="med" len="med"/>
                <a:tailEnd type="none" w="med" len="med"/>
              </a:ln>
            </p:spPr>
          </p:cxnSp>
          <p:cxnSp>
            <p:nvCxnSpPr>
              <p:cNvPr id="1002" name="Google Shape;1002;p13"/>
              <p:cNvCxnSpPr/>
              <p:nvPr/>
            </p:nvCxnSpPr>
            <p:spPr>
              <a:xfrm rot="10800000" flipH="1">
                <a:off x="-212500" y="-179425"/>
                <a:ext cx="6639600" cy="3833400"/>
              </a:xfrm>
              <a:prstGeom prst="straightConnector1">
                <a:avLst/>
              </a:prstGeom>
              <a:noFill/>
              <a:ln w="9525" cap="flat" cmpd="sng">
                <a:solidFill>
                  <a:schemeClr val="accent1"/>
                </a:solidFill>
                <a:prstDash val="solid"/>
                <a:round/>
                <a:headEnd type="none" w="med" len="med"/>
                <a:tailEnd type="none" w="med" len="med"/>
              </a:ln>
            </p:spPr>
          </p:cxnSp>
          <p:cxnSp>
            <p:nvCxnSpPr>
              <p:cNvPr id="1003" name="Google Shape;1003;p13"/>
              <p:cNvCxnSpPr/>
              <p:nvPr/>
            </p:nvCxnSpPr>
            <p:spPr>
              <a:xfrm rot="10800000" flipH="1">
                <a:off x="-237200" y="-171550"/>
                <a:ext cx="7140000" cy="4122300"/>
              </a:xfrm>
              <a:prstGeom prst="straightConnector1">
                <a:avLst/>
              </a:prstGeom>
              <a:noFill/>
              <a:ln w="9525" cap="flat" cmpd="sng">
                <a:solidFill>
                  <a:schemeClr val="accent1"/>
                </a:solidFill>
                <a:prstDash val="solid"/>
                <a:round/>
                <a:headEnd type="none" w="med" len="med"/>
                <a:tailEnd type="none" w="med" len="med"/>
              </a:ln>
            </p:spPr>
          </p:cxnSp>
          <p:cxnSp>
            <p:nvCxnSpPr>
              <p:cNvPr id="1004" name="Google Shape;1004;p13"/>
              <p:cNvCxnSpPr/>
              <p:nvPr/>
            </p:nvCxnSpPr>
            <p:spPr>
              <a:xfrm rot="10800000" flipH="1">
                <a:off x="-208450" y="-169925"/>
                <a:ext cx="7598100" cy="4386600"/>
              </a:xfrm>
              <a:prstGeom prst="straightConnector1">
                <a:avLst/>
              </a:prstGeom>
              <a:noFill/>
              <a:ln w="9525" cap="flat" cmpd="sng">
                <a:solidFill>
                  <a:schemeClr val="accent1"/>
                </a:solidFill>
                <a:prstDash val="solid"/>
                <a:round/>
                <a:headEnd type="none" w="med" len="med"/>
                <a:tailEnd type="none" w="med" len="med"/>
              </a:ln>
            </p:spPr>
          </p:cxnSp>
          <p:cxnSp>
            <p:nvCxnSpPr>
              <p:cNvPr id="1005" name="Google Shape;1005;p13"/>
              <p:cNvCxnSpPr/>
              <p:nvPr/>
            </p:nvCxnSpPr>
            <p:spPr>
              <a:xfrm rot="10800000" flipH="1">
                <a:off x="-126875" y="-166100"/>
                <a:ext cx="7999200" cy="4618200"/>
              </a:xfrm>
              <a:prstGeom prst="straightConnector1">
                <a:avLst/>
              </a:prstGeom>
              <a:noFill/>
              <a:ln w="9525" cap="flat" cmpd="sng">
                <a:solidFill>
                  <a:schemeClr val="accent1"/>
                </a:solidFill>
                <a:prstDash val="solid"/>
                <a:round/>
                <a:headEnd type="none" w="med" len="med"/>
                <a:tailEnd type="none" w="med" len="med"/>
              </a:ln>
            </p:spPr>
          </p:cxnSp>
          <p:cxnSp>
            <p:nvCxnSpPr>
              <p:cNvPr id="1006" name="Google Shape;1006;p13"/>
              <p:cNvCxnSpPr/>
              <p:nvPr/>
            </p:nvCxnSpPr>
            <p:spPr>
              <a:xfrm rot="10800000" flipH="1">
                <a:off x="-175950" y="-237725"/>
                <a:ext cx="8661600" cy="5000700"/>
              </a:xfrm>
              <a:prstGeom prst="straightConnector1">
                <a:avLst/>
              </a:prstGeom>
              <a:noFill/>
              <a:ln w="9525" cap="flat" cmpd="sng">
                <a:solidFill>
                  <a:schemeClr val="accent1"/>
                </a:solidFill>
                <a:prstDash val="solid"/>
                <a:round/>
                <a:headEnd type="none" w="med" len="med"/>
                <a:tailEnd type="none" w="med" len="med"/>
              </a:ln>
            </p:spPr>
          </p:cxnSp>
          <p:cxnSp>
            <p:nvCxnSpPr>
              <p:cNvPr id="1007" name="Google Shape;1007;p13"/>
              <p:cNvCxnSpPr/>
              <p:nvPr/>
            </p:nvCxnSpPr>
            <p:spPr>
              <a:xfrm rot="10800000" flipH="1">
                <a:off x="-230050" y="-244075"/>
                <a:ext cx="9215700" cy="5320800"/>
              </a:xfrm>
              <a:prstGeom prst="straightConnector1">
                <a:avLst/>
              </a:prstGeom>
              <a:noFill/>
              <a:ln w="9525" cap="flat" cmpd="sng">
                <a:solidFill>
                  <a:schemeClr val="accent1"/>
                </a:solidFill>
                <a:prstDash val="solid"/>
                <a:round/>
                <a:headEnd type="none" w="med" len="med"/>
                <a:tailEnd type="none" w="med" len="med"/>
              </a:ln>
            </p:spPr>
          </p:cxnSp>
          <p:cxnSp>
            <p:nvCxnSpPr>
              <p:cNvPr id="1008" name="Google Shape;1008;p13"/>
              <p:cNvCxnSpPr/>
              <p:nvPr/>
            </p:nvCxnSpPr>
            <p:spPr>
              <a:xfrm rot="10800000" flipH="1">
                <a:off x="-150500" y="-149375"/>
                <a:ext cx="9462000" cy="5462700"/>
              </a:xfrm>
              <a:prstGeom prst="straightConnector1">
                <a:avLst/>
              </a:prstGeom>
              <a:noFill/>
              <a:ln w="9525" cap="flat" cmpd="sng">
                <a:solidFill>
                  <a:schemeClr val="accent1"/>
                </a:solidFill>
                <a:prstDash val="solid"/>
                <a:round/>
                <a:headEnd type="none" w="med" len="med"/>
                <a:tailEnd type="none" w="med" len="med"/>
              </a:ln>
            </p:spPr>
          </p:cxnSp>
          <p:cxnSp>
            <p:nvCxnSpPr>
              <p:cNvPr id="1009" name="Google Shape;1009;p13"/>
              <p:cNvCxnSpPr/>
              <p:nvPr/>
            </p:nvCxnSpPr>
            <p:spPr>
              <a:xfrm rot="10800000" flipH="1">
                <a:off x="277300" y="105750"/>
                <a:ext cx="9081600" cy="5243100"/>
              </a:xfrm>
              <a:prstGeom prst="straightConnector1">
                <a:avLst/>
              </a:prstGeom>
              <a:noFill/>
              <a:ln w="9525" cap="flat" cmpd="sng">
                <a:solidFill>
                  <a:schemeClr val="accent1"/>
                </a:solidFill>
                <a:prstDash val="solid"/>
                <a:round/>
                <a:headEnd type="none" w="med" len="med"/>
                <a:tailEnd type="none" w="med" len="med"/>
              </a:ln>
            </p:spPr>
          </p:cxnSp>
          <p:cxnSp>
            <p:nvCxnSpPr>
              <p:cNvPr id="1010" name="Google Shape;1010;p13"/>
              <p:cNvCxnSpPr/>
              <p:nvPr/>
            </p:nvCxnSpPr>
            <p:spPr>
              <a:xfrm rot="10800000" flipH="1">
                <a:off x="846950" y="376800"/>
                <a:ext cx="8531400" cy="4925700"/>
              </a:xfrm>
              <a:prstGeom prst="straightConnector1">
                <a:avLst/>
              </a:prstGeom>
              <a:noFill/>
              <a:ln w="9525" cap="flat" cmpd="sng">
                <a:solidFill>
                  <a:schemeClr val="accent1"/>
                </a:solidFill>
                <a:prstDash val="solid"/>
                <a:round/>
                <a:headEnd type="none" w="med" len="med"/>
                <a:tailEnd type="none" w="med" len="med"/>
              </a:ln>
            </p:spPr>
          </p:cxnSp>
          <p:cxnSp>
            <p:nvCxnSpPr>
              <p:cNvPr id="1011" name="Google Shape;1011;p13"/>
              <p:cNvCxnSpPr/>
              <p:nvPr/>
            </p:nvCxnSpPr>
            <p:spPr>
              <a:xfrm rot="10800000" flipH="1">
                <a:off x="1349000" y="635275"/>
                <a:ext cx="8071500" cy="4659900"/>
              </a:xfrm>
              <a:prstGeom prst="straightConnector1">
                <a:avLst/>
              </a:prstGeom>
              <a:noFill/>
              <a:ln w="9525" cap="flat" cmpd="sng">
                <a:solidFill>
                  <a:schemeClr val="accent1"/>
                </a:solidFill>
                <a:prstDash val="solid"/>
                <a:round/>
                <a:headEnd type="none" w="med" len="med"/>
                <a:tailEnd type="none" w="med" len="med"/>
              </a:ln>
            </p:spPr>
          </p:cxnSp>
          <p:cxnSp>
            <p:nvCxnSpPr>
              <p:cNvPr id="1012" name="Google Shape;1012;p13"/>
              <p:cNvCxnSpPr/>
              <p:nvPr/>
            </p:nvCxnSpPr>
            <p:spPr>
              <a:xfrm rot="10800000" flipH="1">
                <a:off x="1864375" y="918950"/>
                <a:ext cx="7554300" cy="4361400"/>
              </a:xfrm>
              <a:prstGeom prst="straightConnector1">
                <a:avLst/>
              </a:prstGeom>
              <a:noFill/>
              <a:ln w="9525" cap="flat" cmpd="sng">
                <a:solidFill>
                  <a:schemeClr val="accent1"/>
                </a:solidFill>
                <a:prstDash val="solid"/>
                <a:round/>
                <a:headEnd type="none" w="med" len="med"/>
                <a:tailEnd type="none" w="med" len="med"/>
              </a:ln>
            </p:spPr>
          </p:cxnSp>
          <p:cxnSp>
            <p:nvCxnSpPr>
              <p:cNvPr id="1013" name="Google Shape;1013;p13"/>
              <p:cNvCxnSpPr/>
              <p:nvPr/>
            </p:nvCxnSpPr>
            <p:spPr>
              <a:xfrm rot="10800000" flipH="1">
                <a:off x="2403950" y="1170550"/>
                <a:ext cx="7067700" cy="4080600"/>
              </a:xfrm>
              <a:prstGeom prst="straightConnector1">
                <a:avLst/>
              </a:prstGeom>
              <a:noFill/>
              <a:ln w="9525" cap="flat" cmpd="sng">
                <a:solidFill>
                  <a:schemeClr val="accent1"/>
                </a:solidFill>
                <a:prstDash val="solid"/>
                <a:round/>
                <a:headEnd type="none" w="med" len="med"/>
                <a:tailEnd type="none" w="med" len="med"/>
              </a:ln>
            </p:spPr>
          </p:cxnSp>
          <p:cxnSp>
            <p:nvCxnSpPr>
              <p:cNvPr id="1014" name="Google Shape;1014;p13"/>
              <p:cNvCxnSpPr/>
              <p:nvPr/>
            </p:nvCxnSpPr>
            <p:spPr>
              <a:xfrm rot="10800000" flipH="1">
                <a:off x="2718375" y="1495625"/>
                <a:ext cx="6679800" cy="3856500"/>
              </a:xfrm>
              <a:prstGeom prst="straightConnector1">
                <a:avLst/>
              </a:prstGeom>
              <a:noFill/>
              <a:ln w="9525" cap="flat" cmpd="sng">
                <a:solidFill>
                  <a:schemeClr val="accent1"/>
                </a:solidFill>
                <a:prstDash val="solid"/>
                <a:round/>
                <a:headEnd type="none" w="med" len="med"/>
                <a:tailEnd type="none" w="med" len="med"/>
              </a:ln>
            </p:spPr>
          </p:cxnSp>
          <p:cxnSp>
            <p:nvCxnSpPr>
              <p:cNvPr id="1015" name="Google Shape;1015;p13"/>
              <p:cNvCxnSpPr/>
              <p:nvPr/>
            </p:nvCxnSpPr>
            <p:spPr>
              <a:xfrm rot="10800000" flipH="1">
                <a:off x="3297700" y="1822900"/>
                <a:ext cx="6023100" cy="3477300"/>
              </a:xfrm>
              <a:prstGeom prst="straightConnector1">
                <a:avLst/>
              </a:prstGeom>
              <a:noFill/>
              <a:ln w="9525" cap="flat" cmpd="sng">
                <a:solidFill>
                  <a:schemeClr val="accent1"/>
                </a:solidFill>
                <a:prstDash val="solid"/>
                <a:round/>
                <a:headEnd type="none" w="med" len="med"/>
                <a:tailEnd type="none" w="med" len="med"/>
              </a:ln>
            </p:spPr>
          </p:cxnSp>
          <p:cxnSp>
            <p:nvCxnSpPr>
              <p:cNvPr id="1016" name="Google Shape;1016;p13"/>
              <p:cNvCxnSpPr/>
              <p:nvPr/>
            </p:nvCxnSpPr>
            <p:spPr>
              <a:xfrm rot="10800000" flipH="1">
                <a:off x="3726050" y="2104125"/>
                <a:ext cx="5597100" cy="3231300"/>
              </a:xfrm>
              <a:prstGeom prst="straightConnector1">
                <a:avLst/>
              </a:prstGeom>
              <a:noFill/>
              <a:ln w="9525" cap="flat" cmpd="sng">
                <a:solidFill>
                  <a:schemeClr val="accent1"/>
                </a:solidFill>
                <a:prstDash val="solid"/>
                <a:round/>
                <a:headEnd type="none" w="med" len="med"/>
                <a:tailEnd type="none" w="med" len="med"/>
              </a:ln>
            </p:spPr>
          </p:cxnSp>
          <p:cxnSp>
            <p:nvCxnSpPr>
              <p:cNvPr id="1017" name="Google Shape;1017;p13"/>
              <p:cNvCxnSpPr/>
              <p:nvPr/>
            </p:nvCxnSpPr>
            <p:spPr>
              <a:xfrm rot="10800000" flipH="1">
                <a:off x="4244875" y="2361600"/>
                <a:ext cx="5121600" cy="2956800"/>
              </a:xfrm>
              <a:prstGeom prst="straightConnector1">
                <a:avLst/>
              </a:prstGeom>
              <a:noFill/>
              <a:ln w="9525" cap="flat" cmpd="sng">
                <a:solidFill>
                  <a:schemeClr val="accent1"/>
                </a:solidFill>
                <a:prstDash val="solid"/>
                <a:round/>
                <a:headEnd type="none" w="med" len="med"/>
                <a:tailEnd type="none" w="med" len="med"/>
              </a:ln>
            </p:spPr>
          </p:cxnSp>
          <p:cxnSp>
            <p:nvCxnSpPr>
              <p:cNvPr id="1018" name="Google Shape;1018;p13"/>
              <p:cNvCxnSpPr/>
              <p:nvPr/>
            </p:nvCxnSpPr>
            <p:spPr>
              <a:xfrm rot="10800000" flipH="1">
                <a:off x="4742850" y="2657525"/>
                <a:ext cx="4600200" cy="2655900"/>
              </a:xfrm>
              <a:prstGeom prst="straightConnector1">
                <a:avLst/>
              </a:prstGeom>
              <a:noFill/>
              <a:ln w="9525" cap="flat" cmpd="sng">
                <a:solidFill>
                  <a:schemeClr val="accent1"/>
                </a:solidFill>
                <a:prstDash val="solid"/>
                <a:round/>
                <a:headEnd type="none" w="med" len="med"/>
                <a:tailEnd type="none" w="med" len="med"/>
              </a:ln>
            </p:spPr>
          </p:cxnSp>
          <p:cxnSp>
            <p:nvCxnSpPr>
              <p:cNvPr id="1019" name="Google Shape;1019;p13"/>
              <p:cNvCxnSpPr/>
              <p:nvPr/>
            </p:nvCxnSpPr>
            <p:spPr>
              <a:xfrm rot="10800000" flipH="1">
                <a:off x="5210850" y="2937150"/>
                <a:ext cx="4137300" cy="2388600"/>
              </a:xfrm>
              <a:prstGeom prst="straightConnector1">
                <a:avLst/>
              </a:prstGeom>
              <a:noFill/>
              <a:ln w="9525" cap="flat" cmpd="sng">
                <a:solidFill>
                  <a:schemeClr val="accent1"/>
                </a:solidFill>
                <a:prstDash val="solid"/>
                <a:round/>
                <a:headEnd type="none" w="med" len="med"/>
                <a:tailEnd type="none" w="med" len="med"/>
              </a:ln>
            </p:spPr>
          </p:cxnSp>
          <p:cxnSp>
            <p:nvCxnSpPr>
              <p:cNvPr id="1020" name="Google Shape;1020;p13"/>
              <p:cNvCxnSpPr/>
              <p:nvPr/>
            </p:nvCxnSpPr>
            <p:spPr>
              <a:xfrm rot="10800000" flipH="1">
                <a:off x="5725550" y="3223700"/>
                <a:ext cx="3615300" cy="2087400"/>
              </a:xfrm>
              <a:prstGeom prst="straightConnector1">
                <a:avLst/>
              </a:prstGeom>
              <a:noFill/>
              <a:ln w="9525" cap="flat" cmpd="sng">
                <a:solidFill>
                  <a:schemeClr val="accent1"/>
                </a:solidFill>
                <a:prstDash val="solid"/>
                <a:round/>
                <a:headEnd type="none" w="med" len="med"/>
                <a:tailEnd type="none" w="med" len="med"/>
              </a:ln>
            </p:spPr>
          </p:cxnSp>
          <p:cxnSp>
            <p:nvCxnSpPr>
              <p:cNvPr id="1021" name="Google Shape;1021;p13"/>
              <p:cNvCxnSpPr/>
              <p:nvPr/>
            </p:nvCxnSpPr>
            <p:spPr>
              <a:xfrm rot="10800000" flipH="1">
                <a:off x="6217950" y="3515950"/>
                <a:ext cx="3106500" cy="1793400"/>
              </a:xfrm>
              <a:prstGeom prst="straightConnector1">
                <a:avLst/>
              </a:prstGeom>
              <a:noFill/>
              <a:ln w="9525" cap="flat" cmpd="sng">
                <a:solidFill>
                  <a:schemeClr val="accent1"/>
                </a:solidFill>
                <a:prstDash val="solid"/>
                <a:round/>
                <a:headEnd type="none" w="med" len="med"/>
                <a:tailEnd type="none" w="med" len="med"/>
              </a:ln>
            </p:spPr>
          </p:cxnSp>
          <p:cxnSp>
            <p:nvCxnSpPr>
              <p:cNvPr id="1022" name="Google Shape;1022;p13"/>
              <p:cNvCxnSpPr/>
              <p:nvPr/>
            </p:nvCxnSpPr>
            <p:spPr>
              <a:xfrm rot="10800000" flipH="1">
                <a:off x="6716500" y="3797450"/>
                <a:ext cx="2609700" cy="1506600"/>
              </a:xfrm>
              <a:prstGeom prst="straightConnector1">
                <a:avLst/>
              </a:prstGeom>
              <a:noFill/>
              <a:ln w="9525" cap="flat" cmpd="sng">
                <a:solidFill>
                  <a:schemeClr val="accent1"/>
                </a:solidFill>
                <a:prstDash val="solid"/>
                <a:round/>
                <a:headEnd type="none" w="med" len="med"/>
                <a:tailEnd type="none" w="med" len="med"/>
              </a:ln>
            </p:spPr>
          </p:cxnSp>
          <p:cxnSp>
            <p:nvCxnSpPr>
              <p:cNvPr id="1023" name="Google Shape;1023;p13"/>
              <p:cNvCxnSpPr/>
              <p:nvPr/>
            </p:nvCxnSpPr>
            <p:spPr>
              <a:xfrm rot="10800000" flipH="1">
                <a:off x="7199175" y="4100700"/>
                <a:ext cx="2091000" cy="1207200"/>
              </a:xfrm>
              <a:prstGeom prst="straightConnector1">
                <a:avLst/>
              </a:prstGeom>
              <a:noFill/>
              <a:ln w="9525" cap="flat" cmpd="sng">
                <a:solidFill>
                  <a:schemeClr val="accent1"/>
                </a:solidFill>
                <a:prstDash val="solid"/>
                <a:round/>
                <a:headEnd type="none" w="med" len="med"/>
                <a:tailEnd type="none" w="med" len="med"/>
              </a:ln>
            </p:spPr>
          </p:cxnSp>
          <p:cxnSp>
            <p:nvCxnSpPr>
              <p:cNvPr id="1024" name="Google Shape;1024;p13"/>
              <p:cNvCxnSpPr/>
              <p:nvPr/>
            </p:nvCxnSpPr>
            <p:spPr>
              <a:xfrm rot="10800000" flipH="1">
                <a:off x="7718000" y="4338975"/>
                <a:ext cx="1648800" cy="951900"/>
              </a:xfrm>
              <a:prstGeom prst="straightConnector1">
                <a:avLst/>
              </a:prstGeom>
              <a:noFill/>
              <a:ln w="9525" cap="flat" cmpd="sng">
                <a:solidFill>
                  <a:schemeClr val="accent1"/>
                </a:solidFill>
                <a:prstDash val="solid"/>
                <a:round/>
                <a:headEnd type="none" w="med" len="med"/>
                <a:tailEnd type="none" w="med" len="med"/>
              </a:ln>
            </p:spPr>
          </p:cxnSp>
          <p:cxnSp>
            <p:nvCxnSpPr>
              <p:cNvPr id="1025" name="Google Shape;1025;p13"/>
              <p:cNvCxnSpPr/>
              <p:nvPr/>
            </p:nvCxnSpPr>
            <p:spPr>
              <a:xfrm rot="10800000" flipH="1">
                <a:off x="8129050" y="4607075"/>
                <a:ext cx="1263000" cy="729000"/>
              </a:xfrm>
              <a:prstGeom prst="straightConnector1">
                <a:avLst/>
              </a:prstGeom>
              <a:noFill/>
              <a:ln w="9525" cap="flat" cmpd="sng">
                <a:solidFill>
                  <a:schemeClr val="accent1"/>
                </a:solidFill>
                <a:prstDash val="solid"/>
                <a:round/>
                <a:headEnd type="none" w="med" len="med"/>
                <a:tailEnd type="none" w="med" len="med"/>
              </a:ln>
            </p:spPr>
          </p:cxnSp>
          <p:cxnSp>
            <p:nvCxnSpPr>
              <p:cNvPr id="1026" name="Google Shape;1026;p13"/>
              <p:cNvCxnSpPr/>
              <p:nvPr/>
            </p:nvCxnSpPr>
            <p:spPr>
              <a:xfrm rot="10800000" flipH="1">
                <a:off x="8487200" y="4879525"/>
                <a:ext cx="921600" cy="532200"/>
              </a:xfrm>
              <a:prstGeom prst="straightConnector1">
                <a:avLst/>
              </a:prstGeom>
              <a:noFill/>
              <a:ln w="9525" cap="flat" cmpd="sng">
                <a:solidFill>
                  <a:schemeClr val="accent1"/>
                </a:solidFill>
                <a:prstDash val="solid"/>
                <a:round/>
                <a:headEnd type="none" w="med" len="med"/>
                <a:tailEnd type="none" w="med" len="med"/>
              </a:ln>
            </p:spPr>
          </p:cxnSp>
        </p:grpSp>
      </p:grpSp>
      <p:sp>
        <p:nvSpPr>
          <p:cNvPr id="1027" name="Google Shape;1027;p13"/>
          <p:cNvSpPr txBox="1">
            <a:spLocks noGrp="1"/>
          </p:cNvSpPr>
          <p:nvPr>
            <p:ph type="ctrTitle"/>
          </p:nvPr>
        </p:nvSpPr>
        <p:spPr>
          <a:xfrm>
            <a:off x="3658660" y="1589224"/>
            <a:ext cx="2322900" cy="27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1600"/>
              <a:buNone/>
              <a:defRPr sz="1800"/>
            </a:lvl1pPr>
            <a:lvl2pPr lvl="1" algn="ctr" rtl="0">
              <a:spcBef>
                <a:spcPts val="0"/>
              </a:spcBef>
              <a:spcAft>
                <a:spcPts val="0"/>
              </a:spcAft>
              <a:buClr>
                <a:srgbClr val="000000"/>
              </a:buClr>
              <a:buSzPts val="1600"/>
              <a:buNone/>
              <a:defRPr sz="1600">
                <a:solidFill>
                  <a:srgbClr val="000000"/>
                </a:solidFill>
              </a:defRPr>
            </a:lvl2pPr>
            <a:lvl3pPr lvl="2" algn="ctr" rtl="0">
              <a:spcBef>
                <a:spcPts val="0"/>
              </a:spcBef>
              <a:spcAft>
                <a:spcPts val="0"/>
              </a:spcAft>
              <a:buClr>
                <a:srgbClr val="000000"/>
              </a:buClr>
              <a:buSzPts val="1600"/>
              <a:buNone/>
              <a:defRPr sz="1600">
                <a:solidFill>
                  <a:srgbClr val="000000"/>
                </a:solidFill>
              </a:defRPr>
            </a:lvl3pPr>
            <a:lvl4pPr lvl="3" algn="ctr" rtl="0">
              <a:spcBef>
                <a:spcPts val="0"/>
              </a:spcBef>
              <a:spcAft>
                <a:spcPts val="0"/>
              </a:spcAft>
              <a:buClr>
                <a:srgbClr val="000000"/>
              </a:buClr>
              <a:buSzPts val="1600"/>
              <a:buNone/>
              <a:defRPr sz="1600">
                <a:solidFill>
                  <a:srgbClr val="000000"/>
                </a:solidFill>
              </a:defRPr>
            </a:lvl4pPr>
            <a:lvl5pPr lvl="4" algn="ctr" rtl="0">
              <a:spcBef>
                <a:spcPts val="0"/>
              </a:spcBef>
              <a:spcAft>
                <a:spcPts val="0"/>
              </a:spcAft>
              <a:buClr>
                <a:srgbClr val="000000"/>
              </a:buClr>
              <a:buSzPts val="1600"/>
              <a:buNone/>
              <a:defRPr sz="1600">
                <a:solidFill>
                  <a:srgbClr val="000000"/>
                </a:solidFill>
              </a:defRPr>
            </a:lvl5pPr>
            <a:lvl6pPr lvl="5" algn="ctr" rtl="0">
              <a:spcBef>
                <a:spcPts val="0"/>
              </a:spcBef>
              <a:spcAft>
                <a:spcPts val="0"/>
              </a:spcAft>
              <a:buClr>
                <a:srgbClr val="000000"/>
              </a:buClr>
              <a:buSzPts val="1600"/>
              <a:buNone/>
              <a:defRPr sz="1600">
                <a:solidFill>
                  <a:srgbClr val="000000"/>
                </a:solidFill>
              </a:defRPr>
            </a:lvl6pPr>
            <a:lvl7pPr lvl="6" algn="ctr" rtl="0">
              <a:spcBef>
                <a:spcPts val="0"/>
              </a:spcBef>
              <a:spcAft>
                <a:spcPts val="0"/>
              </a:spcAft>
              <a:buClr>
                <a:srgbClr val="000000"/>
              </a:buClr>
              <a:buSzPts val="1600"/>
              <a:buNone/>
              <a:defRPr sz="1600">
                <a:solidFill>
                  <a:srgbClr val="000000"/>
                </a:solidFill>
              </a:defRPr>
            </a:lvl7pPr>
            <a:lvl8pPr lvl="7" algn="ctr" rtl="0">
              <a:spcBef>
                <a:spcPts val="0"/>
              </a:spcBef>
              <a:spcAft>
                <a:spcPts val="0"/>
              </a:spcAft>
              <a:buClr>
                <a:srgbClr val="000000"/>
              </a:buClr>
              <a:buSzPts val="1600"/>
              <a:buNone/>
              <a:defRPr sz="1600">
                <a:solidFill>
                  <a:srgbClr val="000000"/>
                </a:solidFill>
              </a:defRPr>
            </a:lvl8pPr>
            <a:lvl9pPr lvl="8" algn="ctr" rtl="0">
              <a:spcBef>
                <a:spcPts val="0"/>
              </a:spcBef>
              <a:spcAft>
                <a:spcPts val="0"/>
              </a:spcAft>
              <a:buClr>
                <a:srgbClr val="000000"/>
              </a:buClr>
              <a:buSzPts val="1600"/>
              <a:buNone/>
              <a:defRPr sz="1600">
                <a:solidFill>
                  <a:srgbClr val="000000"/>
                </a:solidFill>
              </a:defRPr>
            </a:lvl9pPr>
          </a:lstStyle>
          <a:p>
            <a:endParaRPr/>
          </a:p>
        </p:txBody>
      </p:sp>
      <p:sp>
        <p:nvSpPr>
          <p:cNvPr id="1028" name="Google Shape;1028;p13"/>
          <p:cNvSpPr txBox="1">
            <a:spLocks noGrp="1"/>
          </p:cNvSpPr>
          <p:nvPr>
            <p:ph type="subTitle" idx="1"/>
          </p:nvPr>
        </p:nvSpPr>
        <p:spPr>
          <a:xfrm>
            <a:off x="3658661" y="1846527"/>
            <a:ext cx="23229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9" name="Google Shape;1029;p13"/>
          <p:cNvSpPr txBox="1">
            <a:spLocks noGrp="1"/>
          </p:cNvSpPr>
          <p:nvPr>
            <p:ph type="title" idx="2" hasCustomPrompt="1"/>
          </p:nvPr>
        </p:nvSpPr>
        <p:spPr>
          <a:xfrm>
            <a:off x="4269160" y="833125"/>
            <a:ext cx="11019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000000"/>
              </a:buClr>
              <a:buSzPts val="6000"/>
              <a:buNone/>
              <a:defRPr sz="5000">
                <a:solidFill>
                  <a:srgbClr val="000000"/>
                </a:solidFill>
              </a:defRPr>
            </a:lvl1pPr>
            <a:lvl2pPr lvl="1"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1030" name="Google Shape;1030;p13"/>
          <p:cNvSpPr txBox="1">
            <a:spLocks noGrp="1"/>
          </p:cNvSpPr>
          <p:nvPr>
            <p:ph type="ctrTitle" idx="3"/>
          </p:nvPr>
        </p:nvSpPr>
        <p:spPr>
          <a:xfrm>
            <a:off x="3658660" y="3722410"/>
            <a:ext cx="2322900" cy="269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1600"/>
              <a:buNone/>
              <a:defRPr sz="1800"/>
            </a:lvl1pPr>
            <a:lvl2pPr lvl="1" algn="ctr" rtl="0">
              <a:spcBef>
                <a:spcPts val="0"/>
              </a:spcBef>
              <a:spcAft>
                <a:spcPts val="0"/>
              </a:spcAft>
              <a:buClr>
                <a:srgbClr val="000000"/>
              </a:buClr>
              <a:buSzPts val="1600"/>
              <a:buNone/>
              <a:defRPr sz="1600">
                <a:solidFill>
                  <a:srgbClr val="000000"/>
                </a:solidFill>
              </a:defRPr>
            </a:lvl2pPr>
            <a:lvl3pPr lvl="2" algn="ctr" rtl="0">
              <a:spcBef>
                <a:spcPts val="0"/>
              </a:spcBef>
              <a:spcAft>
                <a:spcPts val="0"/>
              </a:spcAft>
              <a:buClr>
                <a:srgbClr val="000000"/>
              </a:buClr>
              <a:buSzPts val="1600"/>
              <a:buNone/>
              <a:defRPr sz="1600">
                <a:solidFill>
                  <a:srgbClr val="000000"/>
                </a:solidFill>
              </a:defRPr>
            </a:lvl3pPr>
            <a:lvl4pPr lvl="3" algn="ctr" rtl="0">
              <a:spcBef>
                <a:spcPts val="0"/>
              </a:spcBef>
              <a:spcAft>
                <a:spcPts val="0"/>
              </a:spcAft>
              <a:buClr>
                <a:srgbClr val="000000"/>
              </a:buClr>
              <a:buSzPts val="1600"/>
              <a:buNone/>
              <a:defRPr sz="1600">
                <a:solidFill>
                  <a:srgbClr val="000000"/>
                </a:solidFill>
              </a:defRPr>
            </a:lvl4pPr>
            <a:lvl5pPr lvl="4" algn="ctr" rtl="0">
              <a:spcBef>
                <a:spcPts val="0"/>
              </a:spcBef>
              <a:spcAft>
                <a:spcPts val="0"/>
              </a:spcAft>
              <a:buClr>
                <a:srgbClr val="000000"/>
              </a:buClr>
              <a:buSzPts val="1600"/>
              <a:buNone/>
              <a:defRPr sz="1600">
                <a:solidFill>
                  <a:srgbClr val="000000"/>
                </a:solidFill>
              </a:defRPr>
            </a:lvl5pPr>
            <a:lvl6pPr lvl="5" algn="ctr" rtl="0">
              <a:spcBef>
                <a:spcPts val="0"/>
              </a:spcBef>
              <a:spcAft>
                <a:spcPts val="0"/>
              </a:spcAft>
              <a:buClr>
                <a:srgbClr val="000000"/>
              </a:buClr>
              <a:buSzPts val="1600"/>
              <a:buNone/>
              <a:defRPr sz="1600">
                <a:solidFill>
                  <a:srgbClr val="000000"/>
                </a:solidFill>
              </a:defRPr>
            </a:lvl6pPr>
            <a:lvl7pPr lvl="6" algn="ctr" rtl="0">
              <a:spcBef>
                <a:spcPts val="0"/>
              </a:spcBef>
              <a:spcAft>
                <a:spcPts val="0"/>
              </a:spcAft>
              <a:buClr>
                <a:srgbClr val="000000"/>
              </a:buClr>
              <a:buSzPts val="1600"/>
              <a:buNone/>
              <a:defRPr sz="1600">
                <a:solidFill>
                  <a:srgbClr val="000000"/>
                </a:solidFill>
              </a:defRPr>
            </a:lvl7pPr>
            <a:lvl8pPr lvl="7" algn="ctr" rtl="0">
              <a:spcBef>
                <a:spcPts val="0"/>
              </a:spcBef>
              <a:spcAft>
                <a:spcPts val="0"/>
              </a:spcAft>
              <a:buClr>
                <a:srgbClr val="000000"/>
              </a:buClr>
              <a:buSzPts val="1600"/>
              <a:buNone/>
              <a:defRPr sz="1600">
                <a:solidFill>
                  <a:srgbClr val="000000"/>
                </a:solidFill>
              </a:defRPr>
            </a:lvl8pPr>
            <a:lvl9pPr lvl="8" algn="ctr" rtl="0">
              <a:spcBef>
                <a:spcPts val="0"/>
              </a:spcBef>
              <a:spcAft>
                <a:spcPts val="0"/>
              </a:spcAft>
              <a:buClr>
                <a:srgbClr val="000000"/>
              </a:buClr>
              <a:buSzPts val="1600"/>
              <a:buNone/>
              <a:defRPr sz="1600">
                <a:solidFill>
                  <a:srgbClr val="000000"/>
                </a:solidFill>
              </a:defRPr>
            </a:lvl9pPr>
          </a:lstStyle>
          <a:p>
            <a:endParaRPr/>
          </a:p>
        </p:txBody>
      </p:sp>
      <p:sp>
        <p:nvSpPr>
          <p:cNvPr id="1031" name="Google Shape;1031;p13"/>
          <p:cNvSpPr txBox="1">
            <a:spLocks noGrp="1"/>
          </p:cNvSpPr>
          <p:nvPr>
            <p:ph type="subTitle" idx="4"/>
          </p:nvPr>
        </p:nvSpPr>
        <p:spPr>
          <a:xfrm>
            <a:off x="3658661" y="3992523"/>
            <a:ext cx="23229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2" name="Google Shape;1032;p13"/>
          <p:cNvSpPr txBox="1">
            <a:spLocks noGrp="1"/>
          </p:cNvSpPr>
          <p:nvPr>
            <p:ph type="title" idx="5" hasCustomPrompt="1"/>
          </p:nvPr>
        </p:nvSpPr>
        <p:spPr>
          <a:xfrm>
            <a:off x="4269160" y="2972134"/>
            <a:ext cx="11019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000000"/>
              </a:buClr>
              <a:buSzPts val="6000"/>
              <a:buNone/>
              <a:defRPr sz="5000">
                <a:solidFill>
                  <a:srgbClr val="000000"/>
                </a:solidFill>
              </a:defRPr>
            </a:lvl1pPr>
            <a:lvl2pPr lvl="1"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1033" name="Google Shape;1033;p13"/>
          <p:cNvSpPr txBox="1">
            <a:spLocks noGrp="1"/>
          </p:cNvSpPr>
          <p:nvPr>
            <p:ph type="ctrTitle" idx="6"/>
          </p:nvPr>
        </p:nvSpPr>
        <p:spPr>
          <a:xfrm>
            <a:off x="5974922" y="1589224"/>
            <a:ext cx="2322900" cy="27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1600"/>
              <a:buNone/>
              <a:defRPr sz="1800"/>
            </a:lvl1pPr>
            <a:lvl2pPr lvl="1" algn="ctr" rtl="0">
              <a:spcBef>
                <a:spcPts val="0"/>
              </a:spcBef>
              <a:spcAft>
                <a:spcPts val="0"/>
              </a:spcAft>
              <a:buClr>
                <a:srgbClr val="000000"/>
              </a:buClr>
              <a:buSzPts val="1600"/>
              <a:buNone/>
              <a:defRPr sz="1600">
                <a:solidFill>
                  <a:srgbClr val="000000"/>
                </a:solidFill>
              </a:defRPr>
            </a:lvl2pPr>
            <a:lvl3pPr lvl="2" algn="ctr" rtl="0">
              <a:spcBef>
                <a:spcPts val="0"/>
              </a:spcBef>
              <a:spcAft>
                <a:spcPts val="0"/>
              </a:spcAft>
              <a:buClr>
                <a:srgbClr val="000000"/>
              </a:buClr>
              <a:buSzPts val="1600"/>
              <a:buNone/>
              <a:defRPr sz="1600">
                <a:solidFill>
                  <a:srgbClr val="000000"/>
                </a:solidFill>
              </a:defRPr>
            </a:lvl3pPr>
            <a:lvl4pPr lvl="3" algn="ctr" rtl="0">
              <a:spcBef>
                <a:spcPts val="0"/>
              </a:spcBef>
              <a:spcAft>
                <a:spcPts val="0"/>
              </a:spcAft>
              <a:buClr>
                <a:srgbClr val="000000"/>
              </a:buClr>
              <a:buSzPts val="1600"/>
              <a:buNone/>
              <a:defRPr sz="1600">
                <a:solidFill>
                  <a:srgbClr val="000000"/>
                </a:solidFill>
              </a:defRPr>
            </a:lvl4pPr>
            <a:lvl5pPr lvl="4" algn="ctr" rtl="0">
              <a:spcBef>
                <a:spcPts val="0"/>
              </a:spcBef>
              <a:spcAft>
                <a:spcPts val="0"/>
              </a:spcAft>
              <a:buClr>
                <a:srgbClr val="000000"/>
              </a:buClr>
              <a:buSzPts val="1600"/>
              <a:buNone/>
              <a:defRPr sz="1600">
                <a:solidFill>
                  <a:srgbClr val="000000"/>
                </a:solidFill>
              </a:defRPr>
            </a:lvl5pPr>
            <a:lvl6pPr lvl="5" algn="ctr" rtl="0">
              <a:spcBef>
                <a:spcPts val="0"/>
              </a:spcBef>
              <a:spcAft>
                <a:spcPts val="0"/>
              </a:spcAft>
              <a:buClr>
                <a:srgbClr val="000000"/>
              </a:buClr>
              <a:buSzPts val="1600"/>
              <a:buNone/>
              <a:defRPr sz="1600">
                <a:solidFill>
                  <a:srgbClr val="000000"/>
                </a:solidFill>
              </a:defRPr>
            </a:lvl6pPr>
            <a:lvl7pPr lvl="6" algn="ctr" rtl="0">
              <a:spcBef>
                <a:spcPts val="0"/>
              </a:spcBef>
              <a:spcAft>
                <a:spcPts val="0"/>
              </a:spcAft>
              <a:buClr>
                <a:srgbClr val="000000"/>
              </a:buClr>
              <a:buSzPts val="1600"/>
              <a:buNone/>
              <a:defRPr sz="1600">
                <a:solidFill>
                  <a:srgbClr val="000000"/>
                </a:solidFill>
              </a:defRPr>
            </a:lvl7pPr>
            <a:lvl8pPr lvl="7" algn="ctr" rtl="0">
              <a:spcBef>
                <a:spcPts val="0"/>
              </a:spcBef>
              <a:spcAft>
                <a:spcPts val="0"/>
              </a:spcAft>
              <a:buClr>
                <a:srgbClr val="000000"/>
              </a:buClr>
              <a:buSzPts val="1600"/>
              <a:buNone/>
              <a:defRPr sz="1600">
                <a:solidFill>
                  <a:srgbClr val="000000"/>
                </a:solidFill>
              </a:defRPr>
            </a:lvl8pPr>
            <a:lvl9pPr lvl="8" algn="ctr" rtl="0">
              <a:spcBef>
                <a:spcPts val="0"/>
              </a:spcBef>
              <a:spcAft>
                <a:spcPts val="0"/>
              </a:spcAft>
              <a:buClr>
                <a:srgbClr val="000000"/>
              </a:buClr>
              <a:buSzPts val="1600"/>
              <a:buNone/>
              <a:defRPr sz="1600">
                <a:solidFill>
                  <a:srgbClr val="000000"/>
                </a:solidFill>
              </a:defRPr>
            </a:lvl9pPr>
          </a:lstStyle>
          <a:p>
            <a:endParaRPr/>
          </a:p>
        </p:txBody>
      </p:sp>
      <p:sp>
        <p:nvSpPr>
          <p:cNvPr id="1034" name="Google Shape;1034;p13"/>
          <p:cNvSpPr txBox="1">
            <a:spLocks noGrp="1"/>
          </p:cNvSpPr>
          <p:nvPr>
            <p:ph type="subTitle" idx="7"/>
          </p:nvPr>
        </p:nvSpPr>
        <p:spPr>
          <a:xfrm>
            <a:off x="5974924" y="1846527"/>
            <a:ext cx="23229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5" name="Google Shape;1035;p13"/>
          <p:cNvSpPr txBox="1">
            <a:spLocks noGrp="1"/>
          </p:cNvSpPr>
          <p:nvPr>
            <p:ph type="title" idx="8" hasCustomPrompt="1"/>
          </p:nvPr>
        </p:nvSpPr>
        <p:spPr>
          <a:xfrm>
            <a:off x="6585422" y="833125"/>
            <a:ext cx="11019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000000"/>
              </a:buClr>
              <a:buSzPts val="6000"/>
              <a:buNone/>
              <a:defRPr sz="5000">
                <a:solidFill>
                  <a:srgbClr val="000000"/>
                </a:solidFill>
              </a:defRPr>
            </a:lvl1pPr>
            <a:lvl2pPr lvl="1"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1036" name="Google Shape;1036;p13"/>
          <p:cNvSpPr txBox="1">
            <a:spLocks noGrp="1"/>
          </p:cNvSpPr>
          <p:nvPr>
            <p:ph type="ctrTitle" idx="9"/>
          </p:nvPr>
        </p:nvSpPr>
        <p:spPr>
          <a:xfrm>
            <a:off x="5974922" y="3722410"/>
            <a:ext cx="2322900" cy="269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1600"/>
              <a:buNone/>
              <a:defRPr sz="1800"/>
            </a:lvl1pPr>
            <a:lvl2pPr lvl="1" algn="ctr" rtl="0">
              <a:spcBef>
                <a:spcPts val="0"/>
              </a:spcBef>
              <a:spcAft>
                <a:spcPts val="0"/>
              </a:spcAft>
              <a:buClr>
                <a:srgbClr val="000000"/>
              </a:buClr>
              <a:buSzPts val="1600"/>
              <a:buNone/>
              <a:defRPr sz="1600">
                <a:solidFill>
                  <a:srgbClr val="000000"/>
                </a:solidFill>
              </a:defRPr>
            </a:lvl2pPr>
            <a:lvl3pPr lvl="2" algn="ctr" rtl="0">
              <a:spcBef>
                <a:spcPts val="0"/>
              </a:spcBef>
              <a:spcAft>
                <a:spcPts val="0"/>
              </a:spcAft>
              <a:buClr>
                <a:srgbClr val="000000"/>
              </a:buClr>
              <a:buSzPts val="1600"/>
              <a:buNone/>
              <a:defRPr sz="1600">
                <a:solidFill>
                  <a:srgbClr val="000000"/>
                </a:solidFill>
              </a:defRPr>
            </a:lvl3pPr>
            <a:lvl4pPr lvl="3" algn="ctr" rtl="0">
              <a:spcBef>
                <a:spcPts val="0"/>
              </a:spcBef>
              <a:spcAft>
                <a:spcPts val="0"/>
              </a:spcAft>
              <a:buClr>
                <a:srgbClr val="000000"/>
              </a:buClr>
              <a:buSzPts val="1600"/>
              <a:buNone/>
              <a:defRPr sz="1600">
                <a:solidFill>
                  <a:srgbClr val="000000"/>
                </a:solidFill>
              </a:defRPr>
            </a:lvl4pPr>
            <a:lvl5pPr lvl="4" algn="ctr" rtl="0">
              <a:spcBef>
                <a:spcPts val="0"/>
              </a:spcBef>
              <a:spcAft>
                <a:spcPts val="0"/>
              </a:spcAft>
              <a:buClr>
                <a:srgbClr val="000000"/>
              </a:buClr>
              <a:buSzPts val="1600"/>
              <a:buNone/>
              <a:defRPr sz="1600">
                <a:solidFill>
                  <a:srgbClr val="000000"/>
                </a:solidFill>
              </a:defRPr>
            </a:lvl5pPr>
            <a:lvl6pPr lvl="5" algn="ctr" rtl="0">
              <a:spcBef>
                <a:spcPts val="0"/>
              </a:spcBef>
              <a:spcAft>
                <a:spcPts val="0"/>
              </a:spcAft>
              <a:buClr>
                <a:srgbClr val="000000"/>
              </a:buClr>
              <a:buSzPts val="1600"/>
              <a:buNone/>
              <a:defRPr sz="1600">
                <a:solidFill>
                  <a:srgbClr val="000000"/>
                </a:solidFill>
              </a:defRPr>
            </a:lvl6pPr>
            <a:lvl7pPr lvl="6" algn="ctr" rtl="0">
              <a:spcBef>
                <a:spcPts val="0"/>
              </a:spcBef>
              <a:spcAft>
                <a:spcPts val="0"/>
              </a:spcAft>
              <a:buClr>
                <a:srgbClr val="000000"/>
              </a:buClr>
              <a:buSzPts val="1600"/>
              <a:buNone/>
              <a:defRPr sz="1600">
                <a:solidFill>
                  <a:srgbClr val="000000"/>
                </a:solidFill>
              </a:defRPr>
            </a:lvl7pPr>
            <a:lvl8pPr lvl="7" algn="ctr" rtl="0">
              <a:spcBef>
                <a:spcPts val="0"/>
              </a:spcBef>
              <a:spcAft>
                <a:spcPts val="0"/>
              </a:spcAft>
              <a:buClr>
                <a:srgbClr val="000000"/>
              </a:buClr>
              <a:buSzPts val="1600"/>
              <a:buNone/>
              <a:defRPr sz="1600">
                <a:solidFill>
                  <a:srgbClr val="000000"/>
                </a:solidFill>
              </a:defRPr>
            </a:lvl8pPr>
            <a:lvl9pPr lvl="8" algn="ctr" rtl="0">
              <a:spcBef>
                <a:spcPts val="0"/>
              </a:spcBef>
              <a:spcAft>
                <a:spcPts val="0"/>
              </a:spcAft>
              <a:buClr>
                <a:srgbClr val="000000"/>
              </a:buClr>
              <a:buSzPts val="1600"/>
              <a:buNone/>
              <a:defRPr sz="1600">
                <a:solidFill>
                  <a:srgbClr val="000000"/>
                </a:solidFill>
              </a:defRPr>
            </a:lvl9pPr>
          </a:lstStyle>
          <a:p>
            <a:endParaRPr/>
          </a:p>
        </p:txBody>
      </p:sp>
      <p:sp>
        <p:nvSpPr>
          <p:cNvPr id="1037" name="Google Shape;1037;p13"/>
          <p:cNvSpPr txBox="1">
            <a:spLocks noGrp="1"/>
          </p:cNvSpPr>
          <p:nvPr>
            <p:ph type="subTitle" idx="13"/>
          </p:nvPr>
        </p:nvSpPr>
        <p:spPr>
          <a:xfrm>
            <a:off x="5974924" y="3992523"/>
            <a:ext cx="23229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8" name="Google Shape;1038;p13"/>
          <p:cNvSpPr txBox="1">
            <a:spLocks noGrp="1"/>
          </p:cNvSpPr>
          <p:nvPr>
            <p:ph type="title" idx="14" hasCustomPrompt="1"/>
          </p:nvPr>
        </p:nvSpPr>
        <p:spPr>
          <a:xfrm>
            <a:off x="6585422" y="2972134"/>
            <a:ext cx="11019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000000"/>
              </a:buClr>
              <a:buSzPts val="6000"/>
              <a:buNone/>
              <a:defRPr sz="5000">
                <a:solidFill>
                  <a:srgbClr val="000000"/>
                </a:solidFill>
              </a:defRPr>
            </a:lvl1pPr>
            <a:lvl2pPr lvl="1"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1039" name="Google Shape;1039;p13"/>
          <p:cNvSpPr txBox="1">
            <a:spLocks noGrp="1"/>
          </p:cNvSpPr>
          <p:nvPr>
            <p:ph type="ctrTitle" idx="15"/>
          </p:nvPr>
        </p:nvSpPr>
        <p:spPr>
          <a:xfrm rot="-5400000">
            <a:off x="-1086025" y="2345625"/>
            <a:ext cx="4067100" cy="442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0000"/>
              </a:buClr>
              <a:buSzPts val="2400"/>
              <a:buNone/>
              <a:defRPr sz="3000">
                <a:solidFill>
                  <a:srgbClr val="000000"/>
                </a:solidFill>
              </a:defRPr>
            </a:lvl1pPr>
            <a:lvl2pPr lvl="1" algn="ctr" rtl="0">
              <a:spcBef>
                <a:spcPts val="0"/>
              </a:spcBef>
              <a:spcAft>
                <a:spcPts val="0"/>
              </a:spcAft>
              <a:buClr>
                <a:srgbClr val="000000"/>
              </a:buClr>
              <a:buSzPts val="1100"/>
              <a:buNone/>
              <a:defRPr sz="1100">
                <a:solidFill>
                  <a:srgbClr val="000000"/>
                </a:solidFill>
              </a:defRPr>
            </a:lvl2pPr>
            <a:lvl3pPr lvl="2" algn="ctr" rtl="0">
              <a:spcBef>
                <a:spcPts val="0"/>
              </a:spcBef>
              <a:spcAft>
                <a:spcPts val="0"/>
              </a:spcAft>
              <a:buClr>
                <a:srgbClr val="000000"/>
              </a:buClr>
              <a:buSzPts val="1100"/>
              <a:buNone/>
              <a:defRPr sz="1100">
                <a:solidFill>
                  <a:srgbClr val="000000"/>
                </a:solidFill>
              </a:defRPr>
            </a:lvl3pPr>
            <a:lvl4pPr lvl="3" algn="ctr" rtl="0">
              <a:spcBef>
                <a:spcPts val="0"/>
              </a:spcBef>
              <a:spcAft>
                <a:spcPts val="0"/>
              </a:spcAft>
              <a:buClr>
                <a:srgbClr val="000000"/>
              </a:buClr>
              <a:buSzPts val="1100"/>
              <a:buNone/>
              <a:defRPr sz="1100">
                <a:solidFill>
                  <a:srgbClr val="000000"/>
                </a:solidFill>
              </a:defRPr>
            </a:lvl4pPr>
            <a:lvl5pPr lvl="4" algn="ctr" rtl="0">
              <a:spcBef>
                <a:spcPts val="0"/>
              </a:spcBef>
              <a:spcAft>
                <a:spcPts val="0"/>
              </a:spcAft>
              <a:buClr>
                <a:srgbClr val="000000"/>
              </a:buClr>
              <a:buSzPts val="1100"/>
              <a:buNone/>
              <a:defRPr sz="1100">
                <a:solidFill>
                  <a:srgbClr val="000000"/>
                </a:solidFill>
              </a:defRPr>
            </a:lvl5pPr>
            <a:lvl6pPr lvl="5" algn="ctr" rtl="0">
              <a:spcBef>
                <a:spcPts val="0"/>
              </a:spcBef>
              <a:spcAft>
                <a:spcPts val="0"/>
              </a:spcAft>
              <a:buClr>
                <a:srgbClr val="000000"/>
              </a:buClr>
              <a:buSzPts val="1100"/>
              <a:buNone/>
              <a:defRPr sz="1100">
                <a:solidFill>
                  <a:srgbClr val="000000"/>
                </a:solidFill>
              </a:defRPr>
            </a:lvl6pPr>
            <a:lvl7pPr lvl="6" algn="ctr" rtl="0">
              <a:spcBef>
                <a:spcPts val="0"/>
              </a:spcBef>
              <a:spcAft>
                <a:spcPts val="0"/>
              </a:spcAft>
              <a:buClr>
                <a:srgbClr val="000000"/>
              </a:buClr>
              <a:buSzPts val="1100"/>
              <a:buNone/>
              <a:defRPr sz="1100">
                <a:solidFill>
                  <a:srgbClr val="000000"/>
                </a:solidFill>
              </a:defRPr>
            </a:lvl7pPr>
            <a:lvl8pPr lvl="7" algn="ctr" rtl="0">
              <a:spcBef>
                <a:spcPts val="0"/>
              </a:spcBef>
              <a:spcAft>
                <a:spcPts val="0"/>
              </a:spcAft>
              <a:buClr>
                <a:srgbClr val="000000"/>
              </a:buClr>
              <a:buSzPts val="1100"/>
              <a:buNone/>
              <a:defRPr sz="1100">
                <a:solidFill>
                  <a:srgbClr val="000000"/>
                </a:solidFill>
              </a:defRPr>
            </a:lvl8pPr>
            <a:lvl9pPr lvl="8" algn="ctr" rtl="0">
              <a:spcBef>
                <a:spcPts val="0"/>
              </a:spcBef>
              <a:spcAft>
                <a:spcPts val="0"/>
              </a:spcAft>
              <a:buClr>
                <a:srgbClr val="000000"/>
              </a:buClr>
              <a:buSzPts val="1100"/>
              <a:buNone/>
              <a:defRPr sz="1100">
                <a:solidFill>
                  <a:srgbClr val="000000"/>
                </a:solidFill>
              </a:defRPr>
            </a:lvl9pPr>
          </a:lstStyle>
          <a:p>
            <a:endParaRPr/>
          </a:p>
        </p:txBody>
      </p:sp>
      <p:sp>
        <p:nvSpPr>
          <p:cNvPr id="1040" name="Google Shape;1040;p13"/>
          <p:cNvSpPr txBox="1">
            <a:spLocks noGrp="1"/>
          </p:cNvSpPr>
          <p:nvPr>
            <p:ph type="ctrTitle" idx="16"/>
          </p:nvPr>
        </p:nvSpPr>
        <p:spPr>
          <a:xfrm>
            <a:off x="1329575" y="1589233"/>
            <a:ext cx="2322900" cy="27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1600"/>
              <a:buNone/>
              <a:defRPr sz="1800"/>
            </a:lvl1pPr>
            <a:lvl2pPr lvl="1" algn="ctr" rtl="0">
              <a:spcBef>
                <a:spcPts val="0"/>
              </a:spcBef>
              <a:spcAft>
                <a:spcPts val="0"/>
              </a:spcAft>
              <a:buClr>
                <a:srgbClr val="000000"/>
              </a:buClr>
              <a:buSzPts val="1600"/>
              <a:buNone/>
              <a:defRPr sz="1600">
                <a:solidFill>
                  <a:srgbClr val="000000"/>
                </a:solidFill>
              </a:defRPr>
            </a:lvl2pPr>
            <a:lvl3pPr lvl="2" algn="ctr" rtl="0">
              <a:spcBef>
                <a:spcPts val="0"/>
              </a:spcBef>
              <a:spcAft>
                <a:spcPts val="0"/>
              </a:spcAft>
              <a:buClr>
                <a:srgbClr val="000000"/>
              </a:buClr>
              <a:buSzPts val="1600"/>
              <a:buNone/>
              <a:defRPr sz="1600">
                <a:solidFill>
                  <a:srgbClr val="000000"/>
                </a:solidFill>
              </a:defRPr>
            </a:lvl3pPr>
            <a:lvl4pPr lvl="3" algn="ctr" rtl="0">
              <a:spcBef>
                <a:spcPts val="0"/>
              </a:spcBef>
              <a:spcAft>
                <a:spcPts val="0"/>
              </a:spcAft>
              <a:buClr>
                <a:srgbClr val="000000"/>
              </a:buClr>
              <a:buSzPts val="1600"/>
              <a:buNone/>
              <a:defRPr sz="1600">
                <a:solidFill>
                  <a:srgbClr val="000000"/>
                </a:solidFill>
              </a:defRPr>
            </a:lvl4pPr>
            <a:lvl5pPr lvl="4" algn="ctr" rtl="0">
              <a:spcBef>
                <a:spcPts val="0"/>
              </a:spcBef>
              <a:spcAft>
                <a:spcPts val="0"/>
              </a:spcAft>
              <a:buClr>
                <a:srgbClr val="000000"/>
              </a:buClr>
              <a:buSzPts val="1600"/>
              <a:buNone/>
              <a:defRPr sz="1600">
                <a:solidFill>
                  <a:srgbClr val="000000"/>
                </a:solidFill>
              </a:defRPr>
            </a:lvl5pPr>
            <a:lvl6pPr lvl="5" algn="ctr" rtl="0">
              <a:spcBef>
                <a:spcPts val="0"/>
              </a:spcBef>
              <a:spcAft>
                <a:spcPts val="0"/>
              </a:spcAft>
              <a:buClr>
                <a:srgbClr val="000000"/>
              </a:buClr>
              <a:buSzPts val="1600"/>
              <a:buNone/>
              <a:defRPr sz="1600">
                <a:solidFill>
                  <a:srgbClr val="000000"/>
                </a:solidFill>
              </a:defRPr>
            </a:lvl6pPr>
            <a:lvl7pPr lvl="6" algn="ctr" rtl="0">
              <a:spcBef>
                <a:spcPts val="0"/>
              </a:spcBef>
              <a:spcAft>
                <a:spcPts val="0"/>
              </a:spcAft>
              <a:buClr>
                <a:srgbClr val="000000"/>
              </a:buClr>
              <a:buSzPts val="1600"/>
              <a:buNone/>
              <a:defRPr sz="1600">
                <a:solidFill>
                  <a:srgbClr val="000000"/>
                </a:solidFill>
              </a:defRPr>
            </a:lvl7pPr>
            <a:lvl8pPr lvl="7" algn="ctr" rtl="0">
              <a:spcBef>
                <a:spcPts val="0"/>
              </a:spcBef>
              <a:spcAft>
                <a:spcPts val="0"/>
              </a:spcAft>
              <a:buClr>
                <a:srgbClr val="000000"/>
              </a:buClr>
              <a:buSzPts val="1600"/>
              <a:buNone/>
              <a:defRPr sz="1600">
                <a:solidFill>
                  <a:srgbClr val="000000"/>
                </a:solidFill>
              </a:defRPr>
            </a:lvl8pPr>
            <a:lvl9pPr lvl="8" algn="ctr" rtl="0">
              <a:spcBef>
                <a:spcPts val="0"/>
              </a:spcBef>
              <a:spcAft>
                <a:spcPts val="0"/>
              </a:spcAft>
              <a:buClr>
                <a:srgbClr val="000000"/>
              </a:buClr>
              <a:buSzPts val="1600"/>
              <a:buNone/>
              <a:defRPr sz="1600">
                <a:solidFill>
                  <a:srgbClr val="000000"/>
                </a:solidFill>
              </a:defRPr>
            </a:lvl9pPr>
          </a:lstStyle>
          <a:p>
            <a:endParaRPr/>
          </a:p>
        </p:txBody>
      </p:sp>
      <p:sp>
        <p:nvSpPr>
          <p:cNvPr id="1041" name="Google Shape;1041;p13"/>
          <p:cNvSpPr txBox="1">
            <a:spLocks noGrp="1"/>
          </p:cNvSpPr>
          <p:nvPr>
            <p:ph type="subTitle" idx="17"/>
          </p:nvPr>
        </p:nvSpPr>
        <p:spPr>
          <a:xfrm>
            <a:off x="1329575" y="1846527"/>
            <a:ext cx="23229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2" name="Google Shape;1042;p13"/>
          <p:cNvSpPr txBox="1">
            <a:spLocks noGrp="1"/>
          </p:cNvSpPr>
          <p:nvPr>
            <p:ph type="title" idx="18" hasCustomPrompt="1"/>
          </p:nvPr>
        </p:nvSpPr>
        <p:spPr>
          <a:xfrm>
            <a:off x="1940075" y="833125"/>
            <a:ext cx="11019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000000"/>
              </a:buClr>
              <a:buSzPts val="6000"/>
              <a:buNone/>
              <a:defRPr sz="5000">
                <a:solidFill>
                  <a:srgbClr val="000000"/>
                </a:solidFill>
              </a:defRPr>
            </a:lvl1pPr>
            <a:lvl2pPr lvl="1"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1043" name="Google Shape;1043;p13"/>
          <p:cNvSpPr txBox="1">
            <a:spLocks noGrp="1"/>
          </p:cNvSpPr>
          <p:nvPr>
            <p:ph type="ctrTitle" idx="19"/>
          </p:nvPr>
        </p:nvSpPr>
        <p:spPr>
          <a:xfrm>
            <a:off x="1329575" y="3722410"/>
            <a:ext cx="2322900" cy="269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1600"/>
              <a:buNone/>
              <a:defRPr sz="1800"/>
            </a:lvl1pPr>
            <a:lvl2pPr lvl="1" algn="ctr" rtl="0">
              <a:spcBef>
                <a:spcPts val="0"/>
              </a:spcBef>
              <a:spcAft>
                <a:spcPts val="0"/>
              </a:spcAft>
              <a:buClr>
                <a:srgbClr val="000000"/>
              </a:buClr>
              <a:buSzPts val="1600"/>
              <a:buNone/>
              <a:defRPr sz="1600">
                <a:solidFill>
                  <a:srgbClr val="000000"/>
                </a:solidFill>
              </a:defRPr>
            </a:lvl2pPr>
            <a:lvl3pPr lvl="2" algn="ctr" rtl="0">
              <a:spcBef>
                <a:spcPts val="0"/>
              </a:spcBef>
              <a:spcAft>
                <a:spcPts val="0"/>
              </a:spcAft>
              <a:buClr>
                <a:srgbClr val="000000"/>
              </a:buClr>
              <a:buSzPts val="1600"/>
              <a:buNone/>
              <a:defRPr sz="1600">
                <a:solidFill>
                  <a:srgbClr val="000000"/>
                </a:solidFill>
              </a:defRPr>
            </a:lvl3pPr>
            <a:lvl4pPr lvl="3" algn="ctr" rtl="0">
              <a:spcBef>
                <a:spcPts val="0"/>
              </a:spcBef>
              <a:spcAft>
                <a:spcPts val="0"/>
              </a:spcAft>
              <a:buClr>
                <a:srgbClr val="000000"/>
              </a:buClr>
              <a:buSzPts val="1600"/>
              <a:buNone/>
              <a:defRPr sz="1600">
                <a:solidFill>
                  <a:srgbClr val="000000"/>
                </a:solidFill>
              </a:defRPr>
            </a:lvl4pPr>
            <a:lvl5pPr lvl="4" algn="ctr" rtl="0">
              <a:spcBef>
                <a:spcPts val="0"/>
              </a:spcBef>
              <a:spcAft>
                <a:spcPts val="0"/>
              </a:spcAft>
              <a:buClr>
                <a:srgbClr val="000000"/>
              </a:buClr>
              <a:buSzPts val="1600"/>
              <a:buNone/>
              <a:defRPr sz="1600">
                <a:solidFill>
                  <a:srgbClr val="000000"/>
                </a:solidFill>
              </a:defRPr>
            </a:lvl5pPr>
            <a:lvl6pPr lvl="5" algn="ctr" rtl="0">
              <a:spcBef>
                <a:spcPts val="0"/>
              </a:spcBef>
              <a:spcAft>
                <a:spcPts val="0"/>
              </a:spcAft>
              <a:buClr>
                <a:srgbClr val="000000"/>
              </a:buClr>
              <a:buSzPts val="1600"/>
              <a:buNone/>
              <a:defRPr sz="1600">
                <a:solidFill>
                  <a:srgbClr val="000000"/>
                </a:solidFill>
              </a:defRPr>
            </a:lvl6pPr>
            <a:lvl7pPr lvl="6" algn="ctr" rtl="0">
              <a:spcBef>
                <a:spcPts val="0"/>
              </a:spcBef>
              <a:spcAft>
                <a:spcPts val="0"/>
              </a:spcAft>
              <a:buClr>
                <a:srgbClr val="000000"/>
              </a:buClr>
              <a:buSzPts val="1600"/>
              <a:buNone/>
              <a:defRPr sz="1600">
                <a:solidFill>
                  <a:srgbClr val="000000"/>
                </a:solidFill>
              </a:defRPr>
            </a:lvl7pPr>
            <a:lvl8pPr lvl="7" algn="ctr" rtl="0">
              <a:spcBef>
                <a:spcPts val="0"/>
              </a:spcBef>
              <a:spcAft>
                <a:spcPts val="0"/>
              </a:spcAft>
              <a:buClr>
                <a:srgbClr val="000000"/>
              </a:buClr>
              <a:buSzPts val="1600"/>
              <a:buNone/>
              <a:defRPr sz="1600">
                <a:solidFill>
                  <a:srgbClr val="000000"/>
                </a:solidFill>
              </a:defRPr>
            </a:lvl8pPr>
            <a:lvl9pPr lvl="8" algn="ctr" rtl="0">
              <a:spcBef>
                <a:spcPts val="0"/>
              </a:spcBef>
              <a:spcAft>
                <a:spcPts val="0"/>
              </a:spcAft>
              <a:buClr>
                <a:srgbClr val="000000"/>
              </a:buClr>
              <a:buSzPts val="1600"/>
              <a:buNone/>
              <a:defRPr sz="1600">
                <a:solidFill>
                  <a:srgbClr val="000000"/>
                </a:solidFill>
              </a:defRPr>
            </a:lvl9pPr>
          </a:lstStyle>
          <a:p>
            <a:endParaRPr/>
          </a:p>
        </p:txBody>
      </p:sp>
      <p:sp>
        <p:nvSpPr>
          <p:cNvPr id="1044" name="Google Shape;1044;p13"/>
          <p:cNvSpPr txBox="1">
            <a:spLocks noGrp="1"/>
          </p:cNvSpPr>
          <p:nvPr>
            <p:ph type="subTitle" idx="20"/>
          </p:nvPr>
        </p:nvSpPr>
        <p:spPr>
          <a:xfrm>
            <a:off x="1329575" y="3992523"/>
            <a:ext cx="23229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5" name="Google Shape;1045;p13"/>
          <p:cNvSpPr txBox="1">
            <a:spLocks noGrp="1"/>
          </p:cNvSpPr>
          <p:nvPr>
            <p:ph type="title" idx="21" hasCustomPrompt="1"/>
          </p:nvPr>
        </p:nvSpPr>
        <p:spPr>
          <a:xfrm>
            <a:off x="1940075" y="2972134"/>
            <a:ext cx="11019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000000"/>
              </a:buClr>
              <a:buSzPts val="6000"/>
              <a:buNone/>
              <a:defRPr sz="5000">
                <a:solidFill>
                  <a:srgbClr val="000000"/>
                </a:solidFill>
              </a:defRPr>
            </a:lvl1pPr>
            <a:lvl2pPr lvl="1"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046" name="Google Shape;1046;p13"/>
          <p:cNvGrpSpPr/>
          <p:nvPr/>
        </p:nvGrpSpPr>
        <p:grpSpPr>
          <a:xfrm>
            <a:off x="8158897" y="1101339"/>
            <a:ext cx="3863499" cy="3798516"/>
            <a:chOff x="3133537" y="-308699"/>
            <a:chExt cx="6010422" cy="5452155"/>
          </a:xfrm>
        </p:grpSpPr>
        <p:sp>
          <p:nvSpPr>
            <p:cNvPr id="1047" name="Google Shape;1047;p13"/>
            <p:cNvSpPr/>
            <p:nvPr/>
          </p:nvSpPr>
          <p:spPr>
            <a:xfrm>
              <a:off x="3201565" y="-185790"/>
              <a:ext cx="5942394" cy="5329246"/>
            </a:xfrm>
            <a:custGeom>
              <a:avLst/>
              <a:gdLst/>
              <a:ahLst/>
              <a:cxnLst/>
              <a:rect l="l" t="t" r="r" b="b"/>
              <a:pathLst>
                <a:path w="90413" h="81084" extrusionOk="0">
                  <a:moveTo>
                    <a:pt x="90412" y="1"/>
                  </a:moveTo>
                  <a:lnTo>
                    <a:pt x="3084" y="50747"/>
                  </a:lnTo>
                  <a:cubicBezTo>
                    <a:pt x="1293" y="51801"/>
                    <a:pt x="239" y="51702"/>
                    <a:pt x="0" y="53075"/>
                  </a:cubicBezTo>
                  <a:lnTo>
                    <a:pt x="0" y="55104"/>
                  </a:lnTo>
                  <a:cubicBezTo>
                    <a:pt x="20" y="56675"/>
                    <a:pt x="1055" y="58247"/>
                    <a:pt x="3123" y="59440"/>
                  </a:cubicBezTo>
                  <a:lnTo>
                    <a:pt x="40641" y="81083"/>
                  </a:lnTo>
                  <a:lnTo>
                    <a:pt x="88642" y="81083"/>
                  </a:lnTo>
                  <a:cubicBezTo>
                    <a:pt x="89617" y="81083"/>
                    <a:pt x="90412" y="80288"/>
                    <a:pt x="90412" y="79313"/>
                  </a:cubicBezTo>
                  <a:lnTo>
                    <a:pt x="90412"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3"/>
            <p:cNvSpPr/>
            <p:nvPr/>
          </p:nvSpPr>
          <p:spPr>
            <a:xfrm>
              <a:off x="3133537" y="-308699"/>
              <a:ext cx="6010420" cy="5452152"/>
            </a:xfrm>
            <a:custGeom>
              <a:avLst/>
              <a:gdLst/>
              <a:ahLst/>
              <a:cxnLst/>
              <a:rect l="l" t="t" r="r" b="b"/>
              <a:pathLst>
                <a:path w="91448" h="82954" extrusionOk="0">
                  <a:moveTo>
                    <a:pt x="91447" y="1"/>
                  </a:moveTo>
                  <a:lnTo>
                    <a:pt x="4119" y="50767"/>
                  </a:lnTo>
                  <a:cubicBezTo>
                    <a:pt x="1" y="53154"/>
                    <a:pt x="21" y="57033"/>
                    <a:pt x="4158" y="59440"/>
                  </a:cubicBezTo>
                  <a:lnTo>
                    <a:pt x="44899" y="82953"/>
                  </a:lnTo>
                  <a:lnTo>
                    <a:pt x="89677" y="82953"/>
                  </a:lnTo>
                  <a:cubicBezTo>
                    <a:pt x="90652" y="82953"/>
                    <a:pt x="91447" y="82158"/>
                    <a:pt x="91447" y="81183"/>
                  </a:cubicBezTo>
                  <a:lnTo>
                    <a:pt x="914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9" name="Google Shape;1049;p13"/>
          <p:cNvGrpSpPr/>
          <p:nvPr/>
        </p:nvGrpSpPr>
        <p:grpSpPr>
          <a:xfrm flipH="1">
            <a:off x="-2735682" y="-2543415"/>
            <a:ext cx="4017967" cy="3644766"/>
            <a:chOff x="3166062" y="1034326"/>
            <a:chExt cx="6010422" cy="5452155"/>
          </a:xfrm>
        </p:grpSpPr>
        <p:sp>
          <p:nvSpPr>
            <p:cNvPr id="1050" name="Google Shape;1050;p13"/>
            <p:cNvSpPr/>
            <p:nvPr/>
          </p:nvSpPr>
          <p:spPr>
            <a:xfrm>
              <a:off x="3234090" y="1157235"/>
              <a:ext cx="5942394" cy="5329246"/>
            </a:xfrm>
            <a:custGeom>
              <a:avLst/>
              <a:gdLst/>
              <a:ahLst/>
              <a:cxnLst/>
              <a:rect l="l" t="t" r="r" b="b"/>
              <a:pathLst>
                <a:path w="90413" h="81084" extrusionOk="0">
                  <a:moveTo>
                    <a:pt x="90412" y="1"/>
                  </a:moveTo>
                  <a:lnTo>
                    <a:pt x="3084" y="50747"/>
                  </a:lnTo>
                  <a:cubicBezTo>
                    <a:pt x="1293" y="51801"/>
                    <a:pt x="239" y="51702"/>
                    <a:pt x="0" y="53075"/>
                  </a:cubicBezTo>
                  <a:lnTo>
                    <a:pt x="0" y="55104"/>
                  </a:lnTo>
                  <a:cubicBezTo>
                    <a:pt x="20" y="56675"/>
                    <a:pt x="1055" y="58247"/>
                    <a:pt x="3123" y="59440"/>
                  </a:cubicBezTo>
                  <a:lnTo>
                    <a:pt x="40641" y="81083"/>
                  </a:lnTo>
                  <a:lnTo>
                    <a:pt x="88642" y="81083"/>
                  </a:lnTo>
                  <a:cubicBezTo>
                    <a:pt x="89617" y="81083"/>
                    <a:pt x="90412" y="80288"/>
                    <a:pt x="90412" y="79313"/>
                  </a:cubicBezTo>
                  <a:lnTo>
                    <a:pt x="904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3"/>
            <p:cNvSpPr/>
            <p:nvPr/>
          </p:nvSpPr>
          <p:spPr>
            <a:xfrm>
              <a:off x="3166062" y="1034326"/>
              <a:ext cx="6010420" cy="5452152"/>
            </a:xfrm>
            <a:custGeom>
              <a:avLst/>
              <a:gdLst/>
              <a:ahLst/>
              <a:cxnLst/>
              <a:rect l="l" t="t" r="r" b="b"/>
              <a:pathLst>
                <a:path w="91448" h="82954" extrusionOk="0">
                  <a:moveTo>
                    <a:pt x="91447" y="1"/>
                  </a:moveTo>
                  <a:lnTo>
                    <a:pt x="4119" y="50767"/>
                  </a:lnTo>
                  <a:cubicBezTo>
                    <a:pt x="1" y="53154"/>
                    <a:pt x="21" y="57033"/>
                    <a:pt x="4158" y="59440"/>
                  </a:cubicBezTo>
                  <a:lnTo>
                    <a:pt x="44899" y="82953"/>
                  </a:lnTo>
                  <a:lnTo>
                    <a:pt x="89677" y="82953"/>
                  </a:lnTo>
                  <a:cubicBezTo>
                    <a:pt x="90652" y="82953"/>
                    <a:pt x="91447" y="82158"/>
                    <a:pt x="91447" y="81183"/>
                  </a:cubicBezTo>
                  <a:lnTo>
                    <a:pt x="9144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 name="Google Shape;1052;p13"/>
          <p:cNvGrpSpPr/>
          <p:nvPr/>
        </p:nvGrpSpPr>
        <p:grpSpPr>
          <a:xfrm>
            <a:off x="8356066" y="1991161"/>
            <a:ext cx="593164" cy="1161172"/>
            <a:chOff x="4921825" y="870250"/>
            <a:chExt cx="407925" cy="798550"/>
          </a:xfrm>
        </p:grpSpPr>
        <p:sp>
          <p:nvSpPr>
            <p:cNvPr id="1053" name="Google Shape;1053;p13"/>
            <p:cNvSpPr/>
            <p:nvPr/>
          </p:nvSpPr>
          <p:spPr>
            <a:xfrm>
              <a:off x="4921825" y="1092675"/>
              <a:ext cx="21950" cy="27125"/>
            </a:xfrm>
            <a:custGeom>
              <a:avLst/>
              <a:gdLst/>
              <a:ahLst/>
              <a:cxnLst/>
              <a:rect l="l" t="t" r="r" b="b"/>
              <a:pathLst>
                <a:path w="878" h="1085" extrusionOk="0">
                  <a:moveTo>
                    <a:pt x="624" y="0"/>
                  </a:moveTo>
                  <a:cubicBezTo>
                    <a:pt x="569" y="0"/>
                    <a:pt x="509" y="18"/>
                    <a:pt x="452" y="54"/>
                  </a:cubicBezTo>
                  <a:cubicBezTo>
                    <a:pt x="201" y="179"/>
                    <a:pt x="0" y="530"/>
                    <a:pt x="0" y="781"/>
                  </a:cubicBezTo>
                  <a:cubicBezTo>
                    <a:pt x="0" y="977"/>
                    <a:pt x="115" y="1085"/>
                    <a:pt x="263" y="1085"/>
                  </a:cubicBezTo>
                  <a:cubicBezTo>
                    <a:pt x="322" y="1085"/>
                    <a:pt x="387" y="1067"/>
                    <a:pt x="452" y="1031"/>
                  </a:cubicBezTo>
                  <a:cubicBezTo>
                    <a:pt x="702" y="906"/>
                    <a:pt x="878" y="580"/>
                    <a:pt x="878" y="304"/>
                  </a:cubicBezTo>
                  <a:cubicBezTo>
                    <a:pt x="878" y="108"/>
                    <a:pt x="763"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3"/>
            <p:cNvSpPr/>
            <p:nvPr/>
          </p:nvSpPr>
          <p:spPr>
            <a:xfrm>
              <a:off x="5018325" y="1037425"/>
              <a:ext cx="21950" cy="26725"/>
            </a:xfrm>
            <a:custGeom>
              <a:avLst/>
              <a:gdLst/>
              <a:ahLst/>
              <a:cxnLst/>
              <a:rect l="l" t="t" r="r" b="b"/>
              <a:pathLst>
                <a:path w="878" h="1069" extrusionOk="0">
                  <a:moveTo>
                    <a:pt x="627" y="0"/>
                  </a:moveTo>
                  <a:cubicBezTo>
                    <a:pt x="564" y="0"/>
                    <a:pt x="495" y="20"/>
                    <a:pt x="426" y="58"/>
                  </a:cubicBezTo>
                  <a:cubicBezTo>
                    <a:pt x="175" y="209"/>
                    <a:pt x="0" y="509"/>
                    <a:pt x="0" y="760"/>
                  </a:cubicBezTo>
                  <a:cubicBezTo>
                    <a:pt x="0" y="969"/>
                    <a:pt x="96" y="1069"/>
                    <a:pt x="231" y="1069"/>
                  </a:cubicBezTo>
                  <a:cubicBezTo>
                    <a:pt x="290" y="1069"/>
                    <a:pt x="357" y="1049"/>
                    <a:pt x="426" y="1011"/>
                  </a:cubicBezTo>
                  <a:cubicBezTo>
                    <a:pt x="677" y="885"/>
                    <a:pt x="877" y="585"/>
                    <a:pt x="877" y="309"/>
                  </a:cubicBezTo>
                  <a:cubicBezTo>
                    <a:pt x="877" y="100"/>
                    <a:pt x="769" y="0"/>
                    <a:pt x="6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3"/>
            <p:cNvSpPr/>
            <p:nvPr/>
          </p:nvSpPr>
          <p:spPr>
            <a:xfrm>
              <a:off x="5114800" y="981775"/>
              <a:ext cx="21325" cy="26900"/>
            </a:xfrm>
            <a:custGeom>
              <a:avLst/>
              <a:gdLst/>
              <a:ahLst/>
              <a:cxnLst/>
              <a:rect l="l" t="t" r="r" b="b"/>
              <a:pathLst>
                <a:path w="853" h="1076" extrusionOk="0">
                  <a:moveTo>
                    <a:pt x="611" y="0"/>
                  </a:moveTo>
                  <a:cubicBezTo>
                    <a:pt x="554" y="0"/>
                    <a:pt x="491" y="18"/>
                    <a:pt x="427" y="54"/>
                  </a:cubicBezTo>
                  <a:cubicBezTo>
                    <a:pt x="176" y="204"/>
                    <a:pt x="1" y="530"/>
                    <a:pt x="1" y="780"/>
                  </a:cubicBezTo>
                  <a:cubicBezTo>
                    <a:pt x="1" y="969"/>
                    <a:pt x="95" y="1076"/>
                    <a:pt x="227" y="1076"/>
                  </a:cubicBezTo>
                  <a:cubicBezTo>
                    <a:pt x="287" y="1076"/>
                    <a:pt x="356" y="1053"/>
                    <a:pt x="427" y="1006"/>
                  </a:cubicBezTo>
                  <a:cubicBezTo>
                    <a:pt x="677" y="906"/>
                    <a:pt x="853" y="580"/>
                    <a:pt x="853" y="304"/>
                  </a:cubicBezTo>
                  <a:cubicBezTo>
                    <a:pt x="853" y="108"/>
                    <a:pt x="751"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3"/>
            <p:cNvSpPr/>
            <p:nvPr/>
          </p:nvSpPr>
          <p:spPr>
            <a:xfrm>
              <a:off x="5210050" y="926000"/>
              <a:ext cx="21950" cy="27125"/>
            </a:xfrm>
            <a:custGeom>
              <a:avLst/>
              <a:gdLst/>
              <a:ahLst/>
              <a:cxnLst/>
              <a:rect l="l" t="t" r="r" b="b"/>
              <a:pathLst>
                <a:path w="878" h="1085" extrusionOk="0">
                  <a:moveTo>
                    <a:pt x="624" y="1"/>
                  </a:moveTo>
                  <a:cubicBezTo>
                    <a:pt x="568" y="1"/>
                    <a:pt x="509" y="18"/>
                    <a:pt x="451" y="54"/>
                  </a:cubicBezTo>
                  <a:cubicBezTo>
                    <a:pt x="226" y="204"/>
                    <a:pt x="0" y="505"/>
                    <a:pt x="0" y="781"/>
                  </a:cubicBezTo>
                  <a:cubicBezTo>
                    <a:pt x="0" y="977"/>
                    <a:pt x="115" y="1085"/>
                    <a:pt x="263" y="1085"/>
                  </a:cubicBezTo>
                  <a:cubicBezTo>
                    <a:pt x="322" y="1085"/>
                    <a:pt x="387" y="1067"/>
                    <a:pt x="451" y="1032"/>
                  </a:cubicBezTo>
                  <a:cubicBezTo>
                    <a:pt x="677" y="906"/>
                    <a:pt x="877" y="580"/>
                    <a:pt x="877" y="305"/>
                  </a:cubicBezTo>
                  <a:cubicBezTo>
                    <a:pt x="877" y="108"/>
                    <a:pt x="763"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3"/>
            <p:cNvSpPr/>
            <p:nvPr/>
          </p:nvSpPr>
          <p:spPr>
            <a:xfrm>
              <a:off x="5306525" y="870250"/>
              <a:ext cx="21975" cy="27125"/>
            </a:xfrm>
            <a:custGeom>
              <a:avLst/>
              <a:gdLst/>
              <a:ahLst/>
              <a:cxnLst/>
              <a:rect l="l" t="t" r="r" b="b"/>
              <a:pathLst>
                <a:path w="879" h="1085" extrusionOk="0">
                  <a:moveTo>
                    <a:pt x="616" y="0"/>
                  </a:moveTo>
                  <a:cubicBezTo>
                    <a:pt x="556" y="0"/>
                    <a:pt x="492" y="18"/>
                    <a:pt x="427" y="53"/>
                  </a:cubicBezTo>
                  <a:cubicBezTo>
                    <a:pt x="226" y="229"/>
                    <a:pt x="1" y="505"/>
                    <a:pt x="1" y="780"/>
                  </a:cubicBezTo>
                  <a:cubicBezTo>
                    <a:pt x="1" y="977"/>
                    <a:pt x="103" y="1084"/>
                    <a:pt x="243" y="1084"/>
                  </a:cubicBezTo>
                  <a:cubicBezTo>
                    <a:pt x="300" y="1084"/>
                    <a:pt x="362" y="1067"/>
                    <a:pt x="427" y="1031"/>
                  </a:cubicBezTo>
                  <a:cubicBezTo>
                    <a:pt x="678" y="906"/>
                    <a:pt x="878" y="605"/>
                    <a:pt x="878" y="304"/>
                  </a:cubicBezTo>
                  <a:cubicBezTo>
                    <a:pt x="878" y="108"/>
                    <a:pt x="763" y="0"/>
                    <a:pt x="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3"/>
            <p:cNvSpPr/>
            <p:nvPr/>
          </p:nvSpPr>
          <p:spPr>
            <a:xfrm>
              <a:off x="4921825" y="1203450"/>
              <a:ext cx="21950" cy="26750"/>
            </a:xfrm>
            <a:custGeom>
              <a:avLst/>
              <a:gdLst/>
              <a:ahLst/>
              <a:cxnLst/>
              <a:rect l="l" t="t" r="r" b="b"/>
              <a:pathLst>
                <a:path w="878" h="1070" extrusionOk="0">
                  <a:moveTo>
                    <a:pt x="636" y="1"/>
                  </a:moveTo>
                  <a:cubicBezTo>
                    <a:pt x="577" y="1"/>
                    <a:pt x="513" y="20"/>
                    <a:pt x="452" y="59"/>
                  </a:cubicBezTo>
                  <a:cubicBezTo>
                    <a:pt x="226" y="209"/>
                    <a:pt x="25" y="510"/>
                    <a:pt x="0" y="761"/>
                  </a:cubicBezTo>
                  <a:cubicBezTo>
                    <a:pt x="0" y="969"/>
                    <a:pt x="109" y="1069"/>
                    <a:pt x="251" y="1069"/>
                  </a:cubicBezTo>
                  <a:cubicBezTo>
                    <a:pt x="313" y="1069"/>
                    <a:pt x="382" y="1050"/>
                    <a:pt x="452" y="1011"/>
                  </a:cubicBezTo>
                  <a:cubicBezTo>
                    <a:pt x="702" y="886"/>
                    <a:pt x="878" y="585"/>
                    <a:pt x="878" y="310"/>
                  </a:cubicBezTo>
                  <a:cubicBezTo>
                    <a:pt x="878" y="101"/>
                    <a:pt x="769" y="1"/>
                    <a:pt x="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3"/>
            <p:cNvSpPr/>
            <p:nvPr/>
          </p:nvSpPr>
          <p:spPr>
            <a:xfrm>
              <a:off x="4922450" y="1313850"/>
              <a:ext cx="21950" cy="27125"/>
            </a:xfrm>
            <a:custGeom>
              <a:avLst/>
              <a:gdLst/>
              <a:ahLst/>
              <a:cxnLst/>
              <a:rect l="l" t="t" r="r" b="b"/>
              <a:pathLst>
                <a:path w="878" h="1085" extrusionOk="0">
                  <a:moveTo>
                    <a:pt x="635" y="1"/>
                  </a:moveTo>
                  <a:cubicBezTo>
                    <a:pt x="579" y="1"/>
                    <a:pt x="516" y="18"/>
                    <a:pt x="452" y="54"/>
                  </a:cubicBezTo>
                  <a:cubicBezTo>
                    <a:pt x="201" y="204"/>
                    <a:pt x="0" y="530"/>
                    <a:pt x="0" y="781"/>
                  </a:cubicBezTo>
                  <a:cubicBezTo>
                    <a:pt x="0" y="977"/>
                    <a:pt x="102" y="1085"/>
                    <a:pt x="252" y="1085"/>
                  </a:cubicBezTo>
                  <a:cubicBezTo>
                    <a:pt x="312" y="1085"/>
                    <a:pt x="380" y="1067"/>
                    <a:pt x="452" y="1031"/>
                  </a:cubicBezTo>
                  <a:cubicBezTo>
                    <a:pt x="702" y="906"/>
                    <a:pt x="878" y="580"/>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3"/>
            <p:cNvSpPr/>
            <p:nvPr/>
          </p:nvSpPr>
          <p:spPr>
            <a:xfrm>
              <a:off x="4922450" y="1424750"/>
              <a:ext cx="21950" cy="27125"/>
            </a:xfrm>
            <a:custGeom>
              <a:avLst/>
              <a:gdLst/>
              <a:ahLst/>
              <a:cxnLst/>
              <a:rect l="l" t="t" r="r" b="b"/>
              <a:pathLst>
                <a:path w="878" h="1085" extrusionOk="0">
                  <a:moveTo>
                    <a:pt x="635" y="1"/>
                  </a:moveTo>
                  <a:cubicBezTo>
                    <a:pt x="579" y="1"/>
                    <a:pt x="516" y="18"/>
                    <a:pt x="452" y="54"/>
                  </a:cubicBezTo>
                  <a:cubicBezTo>
                    <a:pt x="226" y="179"/>
                    <a:pt x="51" y="505"/>
                    <a:pt x="0" y="781"/>
                  </a:cubicBezTo>
                  <a:cubicBezTo>
                    <a:pt x="0" y="977"/>
                    <a:pt x="115" y="1085"/>
                    <a:pt x="263" y="1085"/>
                  </a:cubicBezTo>
                  <a:cubicBezTo>
                    <a:pt x="322" y="1085"/>
                    <a:pt x="387" y="1067"/>
                    <a:pt x="452" y="1032"/>
                  </a:cubicBezTo>
                  <a:cubicBezTo>
                    <a:pt x="702" y="906"/>
                    <a:pt x="878" y="605"/>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3"/>
            <p:cNvSpPr/>
            <p:nvPr/>
          </p:nvSpPr>
          <p:spPr>
            <a:xfrm>
              <a:off x="4923700" y="1535550"/>
              <a:ext cx="21325" cy="26725"/>
            </a:xfrm>
            <a:custGeom>
              <a:avLst/>
              <a:gdLst/>
              <a:ahLst/>
              <a:cxnLst/>
              <a:rect l="l" t="t" r="r" b="b"/>
              <a:pathLst>
                <a:path w="853" h="1069" extrusionOk="0">
                  <a:moveTo>
                    <a:pt x="622" y="0"/>
                  </a:moveTo>
                  <a:cubicBezTo>
                    <a:pt x="563" y="0"/>
                    <a:pt x="496" y="20"/>
                    <a:pt x="427" y="58"/>
                  </a:cubicBezTo>
                  <a:cubicBezTo>
                    <a:pt x="176" y="183"/>
                    <a:pt x="1" y="484"/>
                    <a:pt x="1" y="760"/>
                  </a:cubicBezTo>
                  <a:cubicBezTo>
                    <a:pt x="1" y="968"/>
                    <a:pt x="97" y="1069"/>
                    <a:pt x="231" y="1069"/>
                  </a:cubicBezTo>
                  <a:cubicBezTo>
                    <a:pt x="291" y="1069"/>
                    <a:pt x="357" y="1049"/>
                    <a:pt x="427" y="1011"/>
                  </a:cubicBezTo>
                  <a:cubicBezTo>
                    <a:pt x="677" y="885"/>
                    <a:pt x="853" y="584"/>
                    <a:pt x="853" y="309"/>
                  </a:cubicBezTo>
                  <a:cubicBezTo>
                    <a:pt x="853" y="100"/>
                    <a:pt x="756" y="0"/>
                    <a:pt x="6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3"/>
            <p:cNvSpPr/>
            <p:nvPr/>
          </p:nvSpPr>
          <p:spPr>
            <a:xfrm>
              <a:off x="5018325" y="1147800"/>
              <a:ext cx="21950" cy="27150"/>
            </a:xfrm>
            <a:custGeom>
              <a:avLst/>
              <a:gdLst/>
              <a:ahLst/>
              <a:cxnLst/>
              <a:rect l="l" t="t" r="r" b="b"/>
              <a:pathLst>
                <a:path w="878" h="1086" extrusionOk="0">
                  <a:moveTo>
                    <a:pt x="615" y="1"/>
                  </a:moveTo>
                  <a:cubicBezTo>
                    <a:pt x="556" y="1"/>
                    <a:pt x="491" y="18"/>
                    <a:pt x="426" y="54"/>
                  </a:cubicBezTo>
                  <a:cubicBezTo>
                    <a:pt x="201" y="205"/>
                    <a:pt x="0" y="480"/>
                    <a:pt x="0" y="781"/>
                  </a:cubicBezTo>
                  <a:cubicBezTo>
                    <a:pt x="0" y="978"/>
                    <a:pt x="102" y="1085"/>
                    <a:pt x="242" y="1085"/>
                  </a:cubicBezTo>
                  <a:cubicBezTo>
                    <a:pt x="299" y="1085"/>
                    <a:pt x="361" y="1068"/>
                    <a:pt x="426" y="1032"/>
                  </a:cubicBezTo>
                  <a:cubicBezTo>
                    <a:pt x="677" y="906"/>
                    <a:pt x="877" y="581"/>
                    <a:pt x="877" y="305"/>
                  </a:cubicBezTo>
                  <a:cubicBezTo>
                    <a:pt x="877" y="108"/>
                    <a:pt x="763" y="1"/>
                    <a:pt x="6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3"/>
            <p:cNvSpPr/>
            <p:nvPr/>
          </p:nvSpPr>
          <p:spPr>
            <a:xfrm>
              <a:off x="5114800" y="1092050"/>
              <a:ext cx="21325" cy="27125"/>
            </a:xfrm>
            <a:custGeom>
              <a:avLst/>
              <a:gdLst/>
              <a:ahLst/>
              <a:cxnLst/>
              <a:rect l="l" t="t" r="r" b="b"/>
              <a:pathLst>
                <a:path w="853" h="1085" extrusionOk="0">
                  <a:moveTo>
                    <a:pt x="611" y="0"/>
                  </a:moveTo>
                  <a:cubicBezTo>
                    <a:pt x="554" y="0"/>
                    <a:pt x="491" y="18"/>
                    <a:pt x="427" y="54"/>
                  </a:cubicBezTo>
                  <a:cubicBezTo>
                    <a:pt x="201" y="204"/>
                    <a:pt x="1" y="530"/>
                    <a:pt x="1" y="781"/>
                  </a:cubicBezTo>
                  <a:cubicBezTo>
                    <a:pt x="1" y="977"/>
                    <a:pt x="103" y="1085"/>
                    <a:pt x="243" y="1085"/>
                  </a:cubicBezTo>
                  <a:cubicBezTo>
                    <a:pt x="299" y="1085"/>
                    <a:pt x="362" y="1067"/>
                    <a:pt x="427" y="1031"/>
                  </a:cubicBezTo>
                  <a:cubicBezTo>
                    <a:pt x="677" y="906"/>
                    <a:pt x="853" y="580"/>
                    <a:pt x="853" y="304"/>
                  </a:cubicBezTo>
                  <a:cubicBezTo>
                    <a:pt x="853" y="108"/>
                    <a:pt x="751"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3"/>
            <p:cNvSpPr/>
            <p:nvPr/>
          </p:nvSpPr>
          <p:spPr>
            <a:xfrm>
              <a:off x="5210675" y="1036275"/>
              <a:ext cx="21950" cy="27125"/>
            </a:xfrm>
            <a:custGeom>
              <a:avLst/>
              <a:gdLst/>
              <a:ahLst/>
              <a:cxnLst/>
              <a:rect l="l" t="t" r="r" b="b"/>
              <a:pathLst>
                <a:path w="878" h="1085" extrusionOk="0">
                  <a:moveTo>
                    <a:pt x="635" y="1"/>
                  </a:moveTo>
                  <a:cubicBezTo>
                    <a:pt x="579" y="1"/>
                    <a:pt x="516" y="18"/>
                    <a:pt x="451" y="54"/>
                  </a:cubicBezTo>
                  <a:cubicBezTo>
                    <a:pt x="201" y="230"/>
                    <a:pt x="0" y="530"/>
                    <a:pt x="0" y="781"/>
                  </a:cubicBezTo>
                  <a:cubicBezTo>
                    <a:pt x="0" y="978"/>
                    <a:pt x="115" y="1085"/>
                    <a:pt x="263" y="1085"/>
                  </a:cubicBezTo>
                  <a:cubicBezTo>
                    <a:pt x="322" y="1085"/>
                    <a:pt x="387" y="1068"/>
                    <a:pt x="451" y="1032"/>
                  </a:cubicBezTo>
                  <a:cubicBezTo>
                    <a:pt x="702" y="906"/>
                    <a:pt x="878" y="580"/>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3"/>
            <p:cNvSpPr/>
            <p:nvPr/>
          </p:nvSpPr>
          <p:spPr>
            <a:xfrm>
              <a:off x="5307150" y="981775"/>
              <a:ext cx="21975" cy="26900"/>
            </a:xfrm>
            <a:custGeom>
              <a:avLst/>
              <a:gdLst/>
              <a:ahLst/>
              <a:cxnLst/>
              <a:rect l="l" t="t" r="r" b="b"/>
              <a:pathLst>
                <a:path w="879" h="1076" extrusionOk="0">
                  <a:moveTo>
                    <a:pt x="625" y="0"/>
                  </a:moveTo>
                  <a:cubicBezTo>
                    <a:pt x="569" y="0"/>
                    <a:pt x="510" y="18"/>
                    <a:pt x="452" y="54"/>
                  </a:cubicBezTo>
                  <a:cubicBezTo>
                    <a:pt x="201" y="179"/>
                    <a:pt x="1" y="480"/>
                    <a:pt x="1" y="780"/>
                  </a:cubicBezTo>
                  <a:cubicBezTo>
                    <a:pt x="1" y="969"/>
                    <a:pt x="107" y="1076"/>
                    <a:pt x="246" y="1076"/>
                  </a:cubicBezTo>
                  <a:cubicBezTo>
                    <a:pt x="310" y="1076"/>
                    <a:pt x="381" y="1053"/>
                    <a:pt x="452" y="1006"/>
                  </a:cubicBezTo>
                  <a:cubicBezTo>
                    <a:pt x="678" y="906"/>
                    <a:pt x="878" y="580"/>
                    <a:pt x="878" y="304"/>
                  </a:cubicBezTo>
                  <a:cubicBezTo>
                    <a:pt x="878" y="108"/>
                    <a:pt x="763"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3"/>
            <p:cNvSpPr/>
            <p:nvPr/>
          </p:nvSpPr>
          <p:spPr>
            <a:xfrm>
              <a:off x="5018950" y="1258100"/>
              <a:ext cx="21950" cy="27125"/>
            </a:xfrm>
            <a:custGeom>
              <a:avLst/>
              <a:gdLst/>
              <a:ahLst/>
              <a:cxnLst/>
              <a:rect l="l" t="t" r="r" b="b"/>
              <a:pathLst>
                <a:path w="878" h="1085" extrusionOk="0">
                  <a:moveTo>
                    <a:pt x="624" y="0"/>
                  </a:moveTo>
                  <a:cubicBezTo>
                    <a:pt x="568" y="0"/>
                    <a:pt x="509" y="17"/>
                    <a:pt x="451" y="53"/>
                  </a:cubicBezTo>
                  <a:cubicBezTo>
                    <a:pt x="176" y="204"/>
                    <a:pt x="0" y="504"/>
                    <a:pt x="0" y="780"/>
                  </a:cubicBezTo>
                  <a:cubicBezTo>
                    <a:pt x="0" y="977"/>
                    <a:pt x="115" y="1084"/>
                    <a:pt x="262" y="1084"/>
                  </a:cubicBezTo>
                  <a:cubicBezTo>
                    <a:pt x="322" y="1084"/>
                    <a:pt x="387" y="1067"/>
                    <a:pt x="451" y="1031"/>
                  </a:cubicBezTo>
                  <a:cubicBezTo>
                    <a:pt x="702" y="905"/>
                    <a:pt x="877" y="580"/>
                    <a:pt x="877" y="304"/>
                  </a:cubicBezTo>
                  <a:cubicBezTo>
                    <a:pt x="877" y="107"/>
                    <a:pt x="763"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3"/>
            <p:cNvSpPr/>
            <p:nvPr/>
          </p:nvSpPr>
          <p:spPr>
            <a:xfrm>
              <a:off x="5018950" y="1369225"/>
              <a:ext cx="21950" cy="27000"/>
            </a:xfrm>
            <a:custGeom>
              <a:avLst/>
              <a:gdLst/>
              <a:ahLst/>
              <a:cxnLst/>
              <a:rect l="l" t="t" r="r" b="b"/>
              <a:pathLst>
                <a:path w="878" h="1080" extrusionOk="0">
                  <a:moveTo>
                    <a:pt x="637" y="0"/>
                  </a:moveTo>
                  <a:cubicBezTo>
                    <a:pt x="578" y="0"/>
                    <a:pt x="513" y="23"/>
                    <a:pt x="451" y="70"/>
                  </a:cubicBezTo>
                  <a:cubicBezTo>
                    <a:pt x="176" y="195"/>
                    <a:pt x="0" y="496"/>
                    <a:pt x="0" y="771"/>
                  </a:cubicBezTo>
                  <a:cubicBezTo>
                    <a:pt x="0" y="980"/>
                    <a:pt x="109" y="1080"/>
                    <a:pt x="250" y="1080"/>
                  </a:cubicBezTo>
                  <a:cubicBezTo>
                    <a:pt x="313" y="1080"/>
                    <a:pt x="382" y="1060"/>
                    <a:pt x="451" y="1022"/>
                  </a:cubicBezTo>
                  <a:cubicBezTo>
                    <a:pt x="702" y="897"/>
                    <a:pt x="877" y="596"/>
                    <a:pt x="877" y="320"/>
                  </a:cubicBezTo>
                  <a:cubicBezTo>
                    <a:pt x="877" y="113"/>
                    <a:pt x="770" y="0"/>
                    <a:pt x="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3"/>
            <p:cNvSpPr/>
            <p:nvPr/>
          </p:nvSpPr>
          <p:spPr>
            <a:xfrm>
              <a:off x="5018950" y="1479900"/>
              <a:ext cx="21950" cy="27125"/>
            </a:xfrm>
            <a:custGeom>
              <a:avLst/>
              <a:gdLst/>
              <a:ahLst/>
              <a:cxnLst/>
              <a:rect l="l" t="t" r="r" b="b"/>
              <a:pathLst>
                <a:path w="878" h="1085" extrusionOk="0">
                  <a:moveTo>
                    <a:pt x="624" y="0"/>
                  </a:moveTo>
                  <a:cubicBezTo>
                    <a:pt x="568" y="0"/>
                    <a:pt x="509" y="18"/>
                    <a:pt x="451" y="54"/>
                  </a:cubicBezTo>
                  <a:cubicBezTo>
                    <a:pt x="226" y="179"/>
                    <a:pt x="25" y="505"/>
                    <a:pt x="0" y="780"/>
                  </a:cubicBezTo>
                  <a:cubicBezTo>
                    <a:pt x="0" y="977"/>
                    <a:pt x="102" y="1084"/>
                    <a:pt x="251" y="1084"/>
                  </a:cubicBezTo>
                  <a:cubicBezTo>
                    <a:pt x="312" y="1084"/>
                    <a:pt x="379" y="1067"/>
                    <a:pt x="451" y="1031"/>
                  </a:cubicBezTo>
                  <a:cubicBezTo>
                    <a:pt x="702" y="906"/>
                    <a:pt x="877" y="580"/>
                    <a:pt x="877" y="304"/>
                  </a:cubicBezTo>
                  <a:cubicBezTo>
                    <a:pt x="877" y="108"/>
                    <a:pt x="763"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3"/>
            <p:cNvSpPr/>
            <p:nvPr/>
          </p:nvSpPr>
          <p:spPr>
            <a:xfrm>
              <a:off x="5114800" y="1203450"/>
              <a:ext cx="21325" cy="26750"/>
            </a:xfrm>
            <a:custGeom>
              <a:avLst/>
              <a:gdLst/>
              <a:ahLst/>
              <a:cxnLst/>
              <a:rect l="l" t="t" r="r" b="b"/>
              <a:pathLst>
                <a:path w="853" h="1070" extrusionOk="0">
                  <a:moveTo>
                    <a:pt x="622" y="1"/>
                  </a:moveTo>
                  <a:cubicBezTo>
                    <a:pt x="563" y="1"/>
                    <a:pt x="496" y="20"/>
                    <a:pt x="427" y="59"/>
                  </a:cubicBezTo>
                  <a:cubicBezTo>
                    <a:pt x="201" y="184"/>
                    <a:pt x="26" y="485"/>
                    <a:pt x="1" y="761"/>
                  </a:cubicBezTo>
                  <a:cubicBezTo>
                    <a:pt x="1" y="969"/>
                    <a:pt x="85" y="1069"/>
                    <a:pt x="220" y="1069"/>
                  </a:cubicBezTo>
                  <a:cubicBezTo>
                    <a:pt x="280" y="1069"/>
                    <a:pt x="350" y="1050"/>
                    <a:pt x="427" y="1011"/>
                  </a:cubicBezTo>
                  <a:cubicBezTo>
                    <a:pt x="677" y="886"/>
                    <a:pt x="853" y="585"/>
                    <a:pt x="853" y="310"/>
                  </a:cubicBezTo>
                  <a:cubicBezTo>
                    <a:pt x="853" y="101"/>
                    <a:pt x="756" y="1"/>
                    <a:pt x="6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3"/>
            <p:cNvSpPr/>
            <p:nvPr/>
          </p:nvSpPr>
          <p:spPr>
            <a:xfrm>
              <a:off x="5210675" y="1147800"/>
              <a:ext cx="21950" cy="27150"/>
            </a:xfrm>
            <a:custGeom>
              <a:avLst/>
              <a:gdLst/>
              <a:ahLst/>
              <a:cxnLst/>
              <a:rect l="l" t="t" r="r" b="b"/>
              <a:pathLst>
                <a:path w="878" h="1086" extrusionOk="0">
                  <a:moveTo>
                    <a:pt x="635" y="1"/>
                  </a:moveTo>
                  <a:cubicBezTo>
                    <a:pt x="579" y="1"/>
                    <a:pt x="516" y="18"/>
                    <a:pt x="451" y="54"/>
                  </a:cubicBezTo>
                  <a:cubicBezTo>
                    <a:pt x="226" y="180"/>
                    <a:pt x="0" y="480"/>
                    <a:pt x="0" y="781"/>
                  </a:cubicBezTo>
                  <a:cubicBezTo>
                    <a:pt x="0" y="978"/>
                    <a:pt x="115" y="1085"/>
                    <a:pt x="263" y="1085"/>
                  </a:cubicBezTo>
                  <a:cubicBezTo>
                    <a:pt x="322" y="1085"/>
                    <a:pt x="387" y="1068"/>
                    <a:pt x="451" y="1032"/>
                  </a:cubicBezTo>
                  <a:cubicBezTo>
                    <a:pt x="702" y="906"/>
                    <a:pt x="878" y="581"/>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3"/>
            <p:cNvSpPr/>
            <p:nvPr/>
          </p:nvSpPr>
          <p:spPr>
            <a:xfrm>
              <a:off x="5307150" y="1092050"/>
              <a:ext cx="21975" cy="27125"/>
            </a:xfrm>
            <a:custGeom>
              <a:avLst/>
              <a:gdLst/>
              <a:ahLst/>
              <a:cxnLst/>
              <a:rect l="l" t="t" r="r" b="b"/>
              <a:pathLst>
                <a:path w="879" h="1085" extrusionOk="0">
                  <a:moveTo>
                    <a:pt x="625" y="0"/>
                  </a:moveTo>
                  <a:cubicBezTo>
                    <a:pt x="569" y="0"/>
                    <a:pt x="510" y="18"/>
                    <a:pt x="452" y="54"/>
                  </a:cubicBezTo>
                  <a:cubicBezTo>
                    <a:pt x="227" y="179"/>
                    <a:pt x="26" y="530"/>
                    <a:pt x="1" y="781"/>
                  </a:cubicBezTo>
                  <a:cubicBezTo>
                    <a:pt x="1" y="977"/>
                    <a:pt x="116" y="1085"/>
                    <a:pt x="263" y="1085"/>
                  </a:cubicBezTo>
                  <a:cubicBezTo>
                    <a:pt x="323" y="1085"/>
                    <a:pt x="387" y="1067"/>
                    <a:pt x="452" y="1031"/>
                  </a:cubicBezTo>
                  <a:cubicBezTo>
                    <a:pt x="678" y="906"/>
                    <a:pt x="878" y="580"/>
                    <a:pt x="878" y="304"/>
                  </a:cubicBezTo>
                  <a:cubicBezTo>
                    <a:pt x="878" y="108"/>
                    <a:pt x="763"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3"/>
            <p:cNvSpPr/>
            <p:nvPr/>
          </p:nvSpPr>
          <p:spPr>
            <a:xfrm>
              <a:off x="5115425" y="1313850"/>
              <a:ext cx="21950" cy="27125"/>
            </a:xfrm>
            <a:custGeom>
              <a:avLst/>
              <a:gdLst/>
              <a:ahLst/>
              <a:cxnLst/>
              <a:rect l="l" t="t" r="r" b="b"/>
              <a:pathLst>
                <a:path w="878" h="1085" extrusionOk="0">
                  <a:moveTo>
                    <a:pt x="616" y="1"/>
                  </a:moveTo>
                  <a:cubicBezTo>
                    <a:pt x="556" y="1"/>
                    <a:pt x="492" y="18"/>
                    <a:pt x="427" y="54"/>
                  </a:cubicBezTo>
                  <a:cubicBezTo>
                    <a:pt x="176" y="179"/>
                    <a:pt x="1" y="480"/>
                    <a:pt x="1" y="781"/>
                  </a:cubicBezTo>
                  <a:cubicBezTo>
                    <a:pt x="1" y="977"/>
                    <a:pt x="90" y="1085"/>
                    <a:pt x="232" y="1085"/>
                  </a:cubicBezTo>
                  <a:cubicBezTo>
                    <a:pt x="289" y="1085"/>
                    <a:pt x="355" y="1067"/>
                    <a:pt x="427" y="1031"/>
                  </a:cubicBezTo>
                  <a:cubicBezTo>
                    <a:pt x="677" y="906"/>
                    <a:pt x="878" y="580"/>
                    <a:pt x="878" y="305"/>
                  </a:cubicBezTo>
                  <a:cubicBezTo>
                    <a:pt x="878" y="108"/>
                    <a:pt x="763" y="1"/>
                    <a:pt x="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3"/>
            <p:cNvSpPr/>
            <p:nvPr/>
          </p:nvSpPr>
          <p:spPr>
            <a:xfrm>
              <a:off x="5115425" y="1424125"/>
              <a:ext cx="21950" cy="27125"/>
            </a:xfrm>
            <a:custGeom>
              <a:avLst/>
              <a:gdLst/>
              <a:ahLst/>
              <a:cxnLst/>
              <a:rect l="l" t="t" r="r" b="b"/>
              <a:pathLst>
                <a:path w="878" h="1085" extrusionOk="0">
                  <a:moveTo>
                    <a:pt x="616" y="1"/>
                  </a:moveTo>
                  <a:cubicBezTo>
                    <a:pt x="556" y="1"/>
                    <a:pt x="492" y="18"/>
                    <a:pt x="427" y="54"/>
                  </a:cubicBezTo>
                  <a:cubicBezTo>
                    <a:pt x="226" y="179"/>
                    <a:pt x="26" y="530"/>
                    <a:pt x="1" y="781"/>
                  </a:cubicBezTo>
                  <a:cubicBezTo>
                    <a:pt x="1" y="977"/>
                    <a:pt x="90" y="1085"/>
                    <a:pt x="232" y="1085"/>
                  </a:cubicBezTo>
                  <a:cubicBezTo>
                    <a:pt x="289" y="1085"/>
                    <a:pt x="355" y="1067"/>
                    <a:pt x="427" y="1031"/>
                  </a:cubicBezTo>
                  <a:cubicBezTo>
                    <a:pt x="677" y="906"/>
                    <a:pt x="878" y="580"/>
                    <a:pt x="878" y="305"/>
                  </a:cubicBezTo>
                  <a:cubicBezTo>
                    <a:pt x="878" y="108"/>
                    <a:pt x="763" y="1"/>
                    <a:pt x="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3"/>
            <p:cNvSpPr/>
            <p:nvPr/>
          </p:nvSpPr>
          <p:spPr>
            <a:xfrm>
              <a:off x="5211300" y="1258100"/>
              <a:ext cx="22575" cy="27125"/>
            </a:xfrm>
            <a:custGeom>
              <a:avLst/>
              <a:gdLst/>
              <a:ahLst/>
              <a:cxnLst/>
              <a:rect l="l" t="t" r="r" b="b"/>
              <a:pathLst>
                <a:path w="903" h="1085" extrusionOk="0">
                  <a:moveTo>
                    <a:pt x="640" y="0"/>
                  </a:moveTo>
                  <a:cubicBezTo>
                    <a:pt x="581" y="0"/>
                    <a:pt x="516" y="17"/>
                    <a:pt x="452" y="53"/>
                  </a:cubicBezTo>
                  <a:cubicBezTo>
                    <a:pt x="201" y="179"/>
                    <a:pt x="0" y="530"/>
                    <a:pt x="25" y="780"/>
                  </a:cubicBezTo>
                  <a:cubicBezTo>
                    <a:pt x="25" y="977"/>
                    <a:pt x="115" y="1084"/>
                    <a:pt x="257" y="1084"/>
                  </a:cubicBezTo>
                  <a:cubicBezTo>
                    <a:pt x="314" y="1084"/>
                    <a:pt x="380" y="1067"/>
                    <a:pt x="452" y="1031"/>
                  </a:cubicBezTo>
                  <a:cubicBezTo>
                    <a:pt x="702" y="905"/>
                    <a:pt x="903" y="580"/>
                    <a:pt x="903" y="304"/>
                  </a:cubicBezTo>
                  <a:cubicBezTo>
                    <a:pt x="903" y="107"/>
                    <a:pt x="788" y="0"/>
                    <a:pt x="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3"/>
            <p:cNvSpPr/>
            <p:nvPr/>
          </p:nvSpPr>
          <p:spPr>
            <a:xfrm>
              <a:off x="5307150" y="1202325"/>
              <a:ext cx="21975" cy="27125"/>
            </a:xfrm>
            <a:custGeom>
              <a:avLst/>
              <a:gdLst/>
              <a:ahLst/>
              <a:cxnLst/>
              <a:rect l="l" t="t" r="r" b="b"/>
              <a:pathLst>
                <a:path w="879" h="1085" extrusionOk="0">
                  <a:moveTo>
                    <a:pt x="625" y="0"/>
                  </a:moveTo>
                  <a:cubicBezTo>
                    <a:pt x="569" y="0"/>
                    <a:pt x="510" y="18"/>
                    <a:pt x="452" y="54"/>
                  </a:cubicBezTo>
                  <a:cubicBezTo>
                    <a:pt x="227" y="179"/>
                    <a:pt x="26" y="530"/>
                    <a:pt x="1" y="781"/>
                  </a:cubicBezTo>
                  <a:cubicBezTo>
                    <a:pt x="1" y="977"/>
                    <a:pt x="116" y="1085"/>
                    <a:pt x="263" y="1085"/>
                  </a:cubicBezTo>
                  <a:cubicBezTo>
                    <a:pt x="323" y="1085"/>
                    <a:pt x="387" y="1067"/>
                    <a:pt x="452" y="1031"/>
                  </a:cubicBezTo>
                  <a:cubicBezTo>
                    <a:pt x="678" y="906"/>
                    <a:pt x="878" y="605"/>
                    <a:pt x="878" y="304"/>
                  </a:cubicBezTo>
                  <a:cubicBezTo>
                    <a:pt x="878" y="108"/>
                    <a:pt x="763"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3"/>
            <p:cNvSpPr/>
            <p:nvPr/>
          </p:nvSpPr>
          <p:spPr>
            <a:xfrm>
              <a:off x="5307800" y="1313100"/>
              <a:ext cx="21950" cy="26750"/>
            </a:xfrm>
            <a:custGeom>
              <a:avLst/>
              <a:gdLst/>
              <a:ahLst/>
              <a:cxnLst/>
              <a:rect l="l" t="t" r="r" b="b"/>
              <a:pathLst>
                <a:path w="878" h="1070" extrusionOk="0">
                  <a:moveTo>
                    <a:pt x="647" y="1"/>
                  </a:moveTo>
                  <a:cubicBezTo>
                    <a:pt x="587" y="1"/>
                    <a:pt x="520" y="20"/>
                    <a:pt x="451" y="59"/>
                  </a:cubicBezTo>
                  <a:cubicBezTo>
                    <a:pt x="201" y="184"/>
                    <a:pt x="0" y="510"/>
                    <a:pt x="0" y="761"/>
                  </a:cubicBezTo>
                  <a:cubicBezTo>
                    <a:pt x="0" y="969"/>
                    <a:pt x="108" y="1069"/>
                    <a:pt x="250" y="1069"/>
                  </a:cubicBezTo>
                  <a:cubicBezTo>
                    <a:pt x="313" y="1069"/>
                    <a:pt x="382" y="1050"/>
                    <a:pt x="451" y="1011"/>
                  </a:cubicBezTo>
                  <a:cubicBezTo>
                    <a:pt x="702" y="886"/>
                    <a:pt x="877" y="585"/>
                    <a:pt x="877" y="310"/>
                  </a:cubicBezTo>
                  <a:cubicBezTo>
                    <a:pt x="877" y="101"/>
                    <a:pt x="781"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3"/>
            <p:cNvSpPr/>
            <p:nvPr/>
          </p:nvSpPr>
          <p:spPr>
            <a:xfrm>
              <a:off x="5211300" y="1368375"/>
              <a:ext cx="22575" cy="27125"/>
            </a:xfrm>
            <a:custGeom>
              <a:avLst/>
              <a:gdLst/>
              <a:ahLst/>
              <a:cxnLst/>
              <a:rect l="l" t="t" r="r" b="b"/>
              <a:pathLst>
                <a:path w="903" h="1085" extrusionOk="0">
                  <a:moveTo>
                    <a:pt x="640" y="0"/>
                  </a:moveTo>
                  <a:cubicBezTo>
                    <a:pt x="581" y="0"/>
                    <a:pt x="516" y="17"/>
                    <a:pt x="452" y="53"/>
                  </a:cubicBezTo>
                  <a:cubicBezTo>
                    <a:pt x="226" y="179"/>
                    <a:pt x="0" y="530"/>
                    <a:pt x="25" y="780"/>
                  </a:cubicBezTo>
                  <a:cubicBezTo>
                    <a:pt x="25" y="977"/>
                    <a:pt x="127" y="1084"/>
                    <a:pt x="268" y="1084"/>
                  </a:cubicBezTo>
                  <a:cubicBezTo>
                    <a:pt x="324" y="1084"/>
                    <a:pt x="387" y="1067"/>
                    <a:pt x="452" y="1031"/>
                  </a:cubicBezTo>
                  <a:cubicBezTo>
                    <a:pt x="702" y="906"/>
                    <a:pt x="903" y="605"/>
                    <a:pt x="903" y="304"/>
                  </a:cubicBezTo>
                  <a:cubicBezTo>
                    <a:pt x="903" y="107"/>
                    <a:pt x="788" y="0"/>
                    <a:pt x="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3"/>
            <p:cNvSpPr/>
            <p:nvPr/>
          </p:nvSpPr>
          <p:spPr>
            <a:xfrm>
              <a:off x="4921825" y="1642050"/>
              <a:ext cx="21950" cy="26750"/>
            </a:xfrm>
            <a:custGeom>
              <a:avLst/>
              <a:gdLst/>
              <a:ahLst/>
              <a:cxnLst/>
              <a:rect l="l" t="t" r="r" b="b"/>
              <a:pathLst>
                <a:path w="878" h="1070" extrusionOk="0">
                  <a:moveTo>
                    <a:pt x="636" y="1"/>
                  </a:moveTo>
                  <a:cubicBezTo>
                    <a:pt x="577" y="1"/>
                    <a:pt x="513" y="20"/>
                    <a:pt x="452" y="59"/>
                  </a:cubicBezTo>
                  <a:cubicBezTo>
                    <a:pt x="201" y="184"/>
                    <a:pt x="0" y="510"/>
                    <a:pt x="0" y="761"/>
                  </a:cubicBezTo>
                  <a:cubicBezTo>
                    <a:pt x="0" y="969"/>
                    <a:pt x="109" y="1069"/>
                    <a:pt x="251" y="1069"/>
                  </a:cubicBezTo>
                  <a:cubicBezTo>
                    <a:pt x="313" y="1069"/>
                    <a:pt x="382" y="1050"/>
                    <a:pt x="452" y="1011"/>
                  </a:cubicBezTo>
                  <a:cubicBezTo>
                    <a:pt x="702" y="886"/>
                    <a:pt x="878" y="585"/>
                    <a:pt x="878" y="309"/>
                  </a:cubicBezTo>
                  <a:cubicBezTo>
                    <a:pt x="878" y="101"/>
                    <a:pt x="769" y="1"/>
                    <a:pt x="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3"/>
            <p:cNvSpPr/>
            <p:nvPr/>
          </p:nvSpPr>
          <p:spPr>
            <a:xfrm>
              <a:off x="5018325" y="1586400"/>
              <a:ext cx="21950" cy="27150"/>
            </a:xfrm>
            <a:custGeom>
              <a:avLst/>
              <a:gdLst/>
              <a:ahLst/>
              <a:cxnLst/>
              <a:rect l="l" t="t" r="r" b="b"/>
              <a:pathLst>
                <a:path w="878" h="1086" extrusionOk="0">
                  <a:moveTo>
                    <a:pt x="615" y="1"/>
                  </a:moveTo>
                  <a:cubicBezTo>
                    <a:pt x="556" y="1"/>
                    <a:pt x="491" y="18"/>
                    <a:pt x="426" y="54"/>
                  </a:cubicBezTo>
                  <a:cubicBezTo>
                    <a:pt x="175" y="180"/>
                    <a:pt x="0" y="480"/>
                    <a:pt x="0" y="781"/>
                  </a:cubicBezTo>
                  <a:cubicBezTo>
                    <a:pt x="0" y="978"/>
                    <a:pt x="89" y="1085"/>
                    <a:pt x="231" y="1085"/>
                  </a:cubicBezTo>
                  <a:cubicBezTo>
                    <a:pt x="288" y="1085"/>
                    <a:pt x="354" y="1068"/>
                    <a:pt x="426" y="1032"/>
                  </a:cubicBezTo>
                  <a:cubicBezTo>
                    <a:pt x="677" y="906"/>
                    <a:pt x="877" y="581"/>
                    <a:pt x="877" y="305"/>
                  </a:cubicBezTo>
                  <a:cubicBezTo>
                    <a:pt x="877" y="108"/>
                    <a:pt x="763" y="1"/>
                    <a:pt x="6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3"/>
            <p:cNvSpPr/>
            <p:nvPr/>
          </p:nvSpPr>
          <p:spPr>
            <a:xfrm>
              <a:off x="5114800" y="1530650"/>
              <a:ext cx="21325" cy="27125"/>
            </a:xfrm>
            <a:custGeom>
              <a:avLst/>
              <a:gdLst/>
              <a:ahLst/>
              <a:cxnLst/>
              <a:rect l="l" t="t" r="r" b="b"/>
              <a:pathLst>
                <a:path w="853" h="1085" extrusionOk="0">
                  <a:moveTo>
                    <a:pt x="611" y="0"/>
                  </a:moveTo>
                  <a:cubicBezTo>
                    <a:pt x="554" y="0"/>
                    <a:pt x="491" y="18"/>
                    <a:pt x="427" y="54"/>
                  </a:cubicBezTo>
                  <a:cubicBezTo>
                    <a:pt x="176" y="179"/>
                    <a:pt x="1" y="530"/>
                    <a:pt x="1" y="780"/>
                  </a:cubicBezTo>
                  <a:cubicBezTo>
                    <a:pt x="1" y="977"/>
                    <a:pt x="90" y="1084"/>
                    <a:pt x="232" y="1084"/>
                  </a:cubicBezTo>
                  <a:cubicBezTo>
                    <a:pt x="289" y="1084"/>
                    <a:pt x="355" y="1067"/>
                    <a:pt x="427" y="1031"/>
                  </a:cubicBezTo>
                  <a:cubicBezTo>
                    <a:pt x="677" y="906"/>
                    <a:pt x="853" y="580"/>
                    <a:pt x="853" y="304"/>
                  </a:cubicBezTo>
                  <a:cubicBezTo>
                    <a:pt x="853" y="108"/>
                    <a:pt x="751"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3"/>
            <p:cNvSpPr/>
            <p:nvPr/>
          </p:nvSpPr>
          <p:spPr>
            <a:xfrm>
              <a:off x="5210050" y="1474875"/>
              <a:ext cx="21950" cy="27125"/>
            </a:xfrm>
            <a:custGeom>
              <a:avLst/>
              <a:gdLst/>
              <a:ahLst/>
              <a:cxnLst/>
              <a:rect l="l" t="t" r="r" b="b"/>
              <a:pathLst>
                <a:path w="878" h="1085" extrusionOk="0">
                  <a:moveTo>
                    <a:pt x="624" y="1"/>
                  </a:moveTo>
                  <a:cubicBezTo>
                    <a:pt x="568" y="1"/>
                    <a:pt x="509" y="18"/>
                    <a:pt x="451" y="54"/>
                  </a:cubicBezTo>
                  <a:cubicBezTo>
                    <a:pt x="226" y="179"/>
                    <a:pt x="0" y="505"/>
                    <a:pt x="0" y="781"/>
                  </a:cubicBezTo>
                  <a:cubicBezTo>
                    <a:pt x="0" y="977"/>
                    <a:pt x="115" y="1085"/>
                    <a:pt x="263" y="1085"/>
                  </a:cubicBezTo>
                  <a:cubicBezTo>
                    <a:pt x="322" y="1085"/>
                    <a:pt x="387" y="1067"/>
                    <a:pt x="451" y="1032"/>
                  </a:cubicBezTo>
                  <a:cubicBezTo>
                    <a:pt x="677" y="906"/>
                    <a:pt x="877" y="605"/>
                    <a:pt x="877" y="305"/>
                  </a:cubicBezTo>
                  <a:cubicBezTo>
                    <a:pt x="877" y="108"/>
                    <a:pt x="763"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3"/>
            <p:cNvSpPr/>
            <p:nvPr/>
          </p:nvSpPr>
          <p:spPr>
            <a:xfrm>
              <a:off x="5306525" y="1419625"/>
              <a:ext cx="21975" cy="26725"/>
            </a:xfrm>
            <a:custGeom>
              <a:avLst/>
              <a:gdLst/>
              <a:ahLst/>
              <a:cxnLst/>
              <a:rect l="l" t="t" r="r" b="b"/>
              <a:pathLst>
                <a:path w="879" h="1069" extrusionOk="0">
                  <a:moveTo>
                    <a:pt x="628" y="1"/>
                  </a:moveTo>
                  <a:cubicBezTo>
                    <a:pt x="565" y="1"/>
                    <a:pt x="496" y="20"/>
                    <a:pt x="427" y="59"/>
                  </a:cubicBezTo>
                  <a:cubicBezTo>
                    <a:pt x="226" y="184"/>
                    <a:pt x="1" y="485"/>
                    <a:pt x="1" y="760"/>
                  </a:cubicBezTo>
                  <a:cubicBezTo>
                    <a:pt x="1" y="969"/>
                    <a:pt x="97" y="1069"/>
                    <a:pt x="232" y="1069"/>
                  </a:cubicBezTo>
                  <a:cubicBezTo>
                    <a:pt x="291" y="1069"/>
                    <a:pt x="358" y="1049"/>
                    <a:pt x="427" y="1011"/>
                  </a:cubicBezTo>
                  <a:cubicBezTo>
                    <a:pt x="678" y="886"/>
                    <a:pt x="878" y="585"/>
                    <a:pt x="878" y="309"/>
                  </a:cubicBezTo>
                  <a:cubicBezTo>
                    <a:pt x="878" y="101"/>
                    <a:pt x="770" y="1"/>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083"/>
        <p:cNvGrpSpPr/>
        <p:nvPr/>
      </p:nvGrpSpPr>
      <p:grpSpPr>
        <a:xfrm>
          <a:off x="0" y="0"/>
          <a:ext cx="0" cy="0"/>
          <a:chOff x="0" y="0"/>
          <a:chExt cx="0" cy="0"/>
        </a:xfrm>
      </p:grpSpPr>
      <p:grpSp>
        <p:nvGrpSpPr>
          <p:cNvPr id="1084" name="Google Shape;1084;p14"/>
          <p:cNvGrpSpPr/>
          <p:nvPr/>
        </p:nvGrpSpPr>
        <p:grpSpPr>
          <a:xfrm>
            <a:off x="-458461" y="-321271"/>
            <a:ext cx="10059175" cy="5791575"/>
            <a:chOff x="-458461" y="-321271"/>
            <a:chExt cx="10059175" cy="5791575"/>
          </a:xfrm>
        </p:grpSpPr>
        <p:grpSp>
          <p:nvGrpSpPr>
            <p:cNvPr id="1085" name="Google Shape;1085;p14"/>
            <p:cNvGrpSpPr/>
            <p:nvPr/>
          </p:nvGrpSpPr>
          <p:grpSpPr>
            <a:xfrm flipH="1">
              <a:off x="-458461" y="-245071"/>
              <a:ext cx="9830575" cy="5715375"/>
              <a:chOff x="-358925" y="-303650"/>
              <a:chExt cx="9830575" cy="5715375"/>
            </a:xfrm>
          </p:grpSpPr>
          <p:cxnSp>
            <p:nvCxnSpPr>
              <p:cNvPr id="1086" name="Google Shape;1086;p14"/>
              <p:cNvCxnSpPr/>
              <p:nvPr/>
            </p:nvCxnSpPr>
            <p:spPr>
              <a:xfrm rot="10800000" flipH="1">
                <a:off x="-282200" y="-303650"/>
                <a:ext cx="1052400" cy="607500"/>
              </a:xfrm>
              <a:prstGeom prst="straightConnector1">
                <a:avLst/>
              </a:prstGeom>
              <a:noFill/>
              <a:ln w="9525" cap="flat" cmpd="sng">
                <a:solidFill>
                  <a:schemeClr val="accent1"/>
                </a:solidFill>
                <a:prstDash val="solid"/>
                <a:round/>
                <a:headEnd type="none" w="med" len="med"/>
                <a:tailEnd type="none" w="med" len="med"/>
              </a:ln>
            </p:spPr>
          </p:cxnSp>
          <p:cxnSp>
            <p:nvCxnSpPr>
              <p:cNvPr id="1087" name="Google Shape;1087;p14"/>
              <p:cNvCxnSpPr/>
              <p:nvPr/>
            </p:nvCxnSpPr>
            <p:spPr>
              <a:xfrm rot="10800000" flipH="1">
                <a:off x="-281950" y="-236675"/>
                <a:ext cx="1425600" cy="822900"/>
              </a:xfrm>
              <a:prstGeom prst="straightConnector1">
                <a:avLst/>
              </a:prstGeom>
              <a:noFill/>
              <a:ln w="9525" cap="flat" cmpd="sng">
                <a:solidFill>
                  <a:schemeClr val="accent1"/>
                </a:solidFill>
                <a:prstDash val="solid"/>
                <a:round/>
                <a:headEnd type="none" w="med" len="med"/>
                <a:tailEnd type="none" w="med" len="med"/>
              </a:ln>
            </p:spPr>
          </p:cxnSp>
          <p:cxnSp>
            <p:nvCxnSpPr>
              <p:cNvPr id="1088" name="Google Shape;1088;p14"/>
              <p:cNvCxnSpPr/>
              <p:nvPr/>
            </p:nvCxnSpPr>
            <p:spPr>
              <a:xfrm rot="10800000" flipH="1">
                <a:off x="-358925" y="-155350"/>
                <a:ext cx="1851000" cy="1068600"/>
              </a:xfrm>
              <a:prstGeom prst="straightConnector1">
                <a:avLst/>
              </a:prstGeom>
              <a:noFill/>
              <a:ln w="9525" cap="flat" cmpd="sng">
                <a:solidFill>
                  <a:schemeClr val="accent1"/>
                </a:solidFill>
                <a:prstDash val="solid"/>
                <a:round/>
                <a:headEnd type="none" w="med" len="med"/>
                <a:tailEnd type="none" w="med" len="med"/>
              </a:ln>
            </p:spPr>
          </p:cxnSp>
          <p:cxnSp>
            <p:nvCxnSpPr>
              <p:cNvPr id="1089" name="Google Shape;1089;p14"/>
              <p:cNvCxnSpPr/>
              <p:nvPr/>
            </p:nvCxnSpPr>
            <p:spPr>
              <a:xfrm rot="10800000" flipH="1">
                <a:off x="-267650" y="-115750"/>
                <a:ext cx="2180400" cy="1258800"/>
              </a:xfrm>
              <a:prstGeom prst="straightConnector1">
                <a:avLst/>
              </a:prstGeom>
              <a:noFill/>
              <a:ln w="9525" cap="flat" cmpd="sng">
                <a:solidFill>
                  <a:schemeClr val="accent1"/>
                </a:solidFill>
                <a:prstDash val="solid"/>
                <a:round/>
                <a:headEnd type="none" w="med" len="med"/>
                <a:tailEnd type="none" w="med" len="med"/>
              </a:ln>
            </p:spPr>
          </p:cxnSp>
          <p:cxnSp>
            <p:nvCxnSpPr>
              <p:cNvPr id="1090" name="Google Shape;1090;p14"/>
              <p:cNvCxnSpPr/>
              <p:nvPr/>
            </p:nvCxnSpPr>
            <p:spPr>
              <a:xfrm rot="10800000" flipH="1">
                <a:off x="-229800" y="-86050"/>
                <a:ext cx="2580300" cy="1489800"/>
              </a:xfrm>
              <a:prstGeom prst="straightConnector1">
                <a:avLst/>
              </a:prstGeom>
              <a:noFill/>
              <a:ln w="9525" cap="flat" cmpd="sng">
                <a:solidFill>
                  <a:schemeClr val="accent1"/>
                </a:solidFill>
                <a:prstDash val="solid"/>
                <a:round/>
                <a:headEnd type="none" w="med" len="med"/>
                <a:tailEnd type="none" w="med" len="med"/>
              </a:ln>
            </p:spPr>
          </p:cxnSp>
          <p:cxnSp>
            <p:nvCxnSpPr>
              <p:cNvPr id="1091" name="Google Shape;1091;p14"/>
              <p:cNvCxnSpPr/>
              <p:nvPr/>
            </p:nvCxnSpPr>
            <p:spPr>
              <a:xfrm rot="10800000" flipH="1">
                <a:off x="-212775" y="-127750"/>
                <a:ext cx="3125100" cy="1804200"/>
              </a:xfrm>
              <a:prstGeom prst="straightConnector1">
                <a:avLst/>
              </a:prstGeom>
              <a:noFill/>
              <a:ln w="9525" cap="flat" cmpd="sng">
                <a:solidFill>
                  <a:schemeClr val="accent1"/>
                </a:solidFill>
                <a:prstDash val="solid"/>
                <a:round/>
                <a:headEnd type="none" w="med" len="med"/>
                <a:tailEnd type="none" w="med" len="med"/>
              </a:ln>
            </p:spPr>
          </p:cxnSp>
          <p:cxnSp>
            <p:nvCxnSpPr>
              <p:cNvPr id="1092" name="Google Shape;1092;p14"/>
              <p:cNvCxnSpPr/>
              <p:nvPr/>
            </p:nvCxnSpPr>
            <p:spPr>
              <a:xfrm rot="10800000" flipH="1">
                <a:off x="-180475" y="-165575"/>
                <a:ext cx="3648000" cy="2106000"/>
              </a:xfrm>
              <a:prstGeom prst="straightConnector1">
                <a:avLst/>
              </a:prstGeom>
              <a:noFill/>
              <a:ln w="9525" cap="flat" cmpd="sng">
                <a:solidFill>
                  <a:schemeClr val="accent1"/>
                </a:solidFill>
                <a:prstDash val="solid"/>
                <a:round/>
                <a:headEnd type="none" w="med" len="med"/>
                <a:tailEnd type="none" w="med" len="med"/>
              </a:ln>
            </p:spPr>
          </p:cxnSp>
          <p:cxnSp>
            <p:nvCxnSpPr>
              <p:cNvPr id="1093" name="Google Shape;1093;p14"/>
              <p:cNvCxnSpPr/>
              <p:nvPr/>
            </p:nvCxnSpPr>
            <p:spPr>
              <a:xfrm rot="10800000" flipH="1">
                <a:off x="-227000" y="-146700"/>
                <a:ext cx="4150500" cy="2396400"/>
              </a:xfrm>
              <a:prstGeom prst="straightConnector1">
                <a:avLst/>
              </a:prstGeom>
              <a:noFill/>
              <a:ln w="9525" cap="flat" cmpd="sng">
                <a:solidFill>
                  <a:schemeClr val="accent1"/>
                </a:solidFill>
                <a:prstDash val="solid"/>
                <a:round/>
                <a:headEnd type="none" w="med" len="med"/>
                <a:tailEnd type="none" w="med" len="med"/>
              </a:ln>
            </p:spPr>
          </p:cxnSp>
          <p:cxnSp>
            <p:nvCxnSpPr>
              <p:cNvPr id="1094" name="Google Shape;1094;p14"/>
              <p:cNvCxnSpPr/>
              <p:nvPr/>
            </p:nvCxnSpPr>
            <p:spPr>
              <a:xfrm rot="10800000" flipH="1">
                <a:off x="-285775" y="-133000"/>
                <a:ext cx="4675200" cy="2699100"/>
              </a:xfrm>
              <a:prstGeom prst="straightConnector1">
                <a:avLst/>
              </a:prstGeom>
              <a:noFill/>
              <a:ln w="9525" cap="flat" cmpd="sng">
                <a:solidFill>
                  <a:schemeClr val="accent1"/>
                </a:solidFill>
                <a:prstDash val="solid"/>
                <a:round/>
                <a:headEnd type="none" w="med" len="med"/>
                <a:tailEnd type="none" w="med" len="med"/>
              </a:ln>
            </p:spPr>
          </p:cxnSp>
          <p:cxnSp>
            <p:nvCxnSpPr>
              <p:cNvPr id="1095" name="Google Shape;1095;p14"/>
              <p:cNvCxnSpPr/>
              <p:nvPr/>
            </p:nvCxnSpPr>
            <p:spPr>
              <a:xfrm rot="10800000" flipH="1">
                <a:off x="-254975" y="-209000"/>
                <a:ext cx="5265600" cy="3039900"/>
              </a:xfrm>
              <a:prstGeom prst="straightConnector1">
                <a:avLst/>
              </a:prstGeom>
              <a:noFill/>
              <a:ln w="9525" cap="flat" cmpd="sng">
                <a:solidFill>
                  <a:schemeClr val="accent1"/>
                </a:solidFill>
                <a:prstDash val="solid"/>
                <a:round/>
                <a:headEnd type="none" w="med" len="med"/>
                <a:tailEnd type="none" w="med" len="med"/>
              </a:ln>
            </p:spPr>
          </p:cxnSp>
          <p:cxnSp>
            <p:nvCxnSpPr>
              <p:cNvPr id="1096" name="Google Shape;1096;p14"/>
              <p:cNvCxnSpPr/>
              <p:nvPr/>
            </p:nvCxnSpPr>
            <p:spPr>
              <a:xfrm rot="10800000" flipH="1">
                <a:off x="-230325" y="-171400"/>
                <a:ext cx="5665200" cy="3270600"/>
              </a:xfrm>
              <a:prstGeom prst="straightConnector1">
                <a:avLst/>
              </a:prstGeom>
              <a:noFill/>
              <a:ln w="9525" cap="flat" cmpd="sng">
                <a:solidFill>
                  <a:schemeClr val="accent1"/>
                </a:solidFill>
                <a:prstDash val="solid"/>
                <a:round/>
                <a:headEnd type="none" w="med" len="med"/>
                <a:tailEnd type="none" w="med" len="med"/>
              </a:ln>
            </p:spPr>
          </p:cxnSp>
          <p:cxnSp>
            <p:nvCxnSpPr>
              <p:cNvPr id="1097" name="Google Shape;1097;p14"/>
              <p:cNvCxnSpPr/>
              <p:nvPr/>
            </p:nvCxnSpPr>
            <p:spPr>
              <a:xfrm rot="10800000" flipH="1">
                <a:off x="-203625" y="-162575"/>
                <a:ext cx="6111900" cy="3528900"/>
              </a:xfrm>
              <a:prstGeom prst="straightConnector1">
                <a:avLst/>
              </a:prstGeom>
              <a:noFill/>
              <a:ln w="9525" cap="flat" cmpd="sng">
                <a:solidFill>
                  <a:schemeClr val="accent1"/>
                </a:solidFill>
                <a:prstDash val="solid"/>
                <a:round/>
                <a:headEnd type="none" w="med" len="med"/>
                <a:tailEnd type="none" w="med" len="med"/>
              </a:ln>
            </p:spPr>
          </p:cxnSp>
          <p:cxnSp>
            <p:nvCxnSpPr>
              <p:cNvPr id="1098" name="Google Shape;1098;p14"/>
              <p:cNvCxnSpPr/>
              <p:nvPr/>
            </p:nvCxnSpPr>
            <p:spPr>
              <a:xfrm rot="10800000" flipH="1">
                <a:off x="-212500" y="-179425"/>
                <a:ext cx="6639600" cy="3833400"/>
              </a:xfrm>
              <a:prstGeom prst="straightConnector1">
                <a:avLst/>
              </a:prstGeom>
              <a:noFill/>
              <a:ln w="9525" cap="flat" cmpd="sng">
                <a:solidFill>
                  <a:schemeClr val="accent1"/>
                </a:solidFill>
                <a:prstDash val="solid"/>
                <a:round/>
                <a:headEnd type="none" w="med" len="med"/>
                <a:tailEnd type="none" w="med" len="med"/>
              </a:ln>
            </p:spPr>
          </p:cxnSp>
          <p:cxnSp>
            <p:nvCxnSpPr>
              <p:cNvPr id="1099" name="Google Shape;1099;p14"/>
              <p:cNvCxnSpPr/>
              <p:nvPr/>
            </p:nvCxnSpPr>
            <p:spPr>
              <a:xfrm rot="10800000" flipH="1">
                <a:off x="-237200" y="-171550"/>
                <a:ext cx="7140000" cy="4122300"/>
              </a:xfrm>
              <a:prstGeom prst="straightConnector1">
                <a:avLst/>
              </a:prstGeom>
              <a:noFill/>
              <a:ln w="9525" cap="flat" cmpd="sng">
                <a:solidFill>
                  <a:schemeClr val="accent1"/>
                </a:solidFill>
                <a:prstDash val="solid"/>
                <a:round/>
                <a:headEnd type="none" w="med" len="med"/>
                <a:tailEnd type="none" w="med" len="med"/>
              </a:ln>
            </p:spPr>
          </p:cxnSp>
          <p:cxnSp>
            <p:nvCxnSpPr>
              <p:cNvPr id="1100" name="Google Shape;1100;p14"/>
              <p:cNvCxnSpPr/>
              <p:nvPr/>
            </p:nvCxnSpPr>
            <p:spPr>
              <a:xfrm rot="10800000" flipH="1">
                <a:off x="-208450" y="-169925"/>
                <a:ext cx="7598100" cy="4386600"/>
              </a:xfrm>
              <a:prstGeom prst="straightConnector1">
                <a:avLst/>
              </a:prstGeom>
              <a:noFill/>
              <a:ln w="9525" cap="flat" cmpd="sng">
                <a:solidFill>
                  <a:schemeClr val="accent1"/>
                </a:solidFill>
                <a:prstDash val="solid"/>
                <a:round/>
                <a:headEnd type="none" w="med" len="med"/>
                <a:tailEnd type="none" w="med" len="med"/>
              </a:ln>
            </p:spPr>
          </p:cxnSp>
          <p:cxnSp>
            <p:nvCxnSpPr>
              <p:cNvPr id="1101" name="Google Shape;1101;p14"/>
              <p:cNvCxnSpPr/>
              <p:nvPr/>
            </p:nvCxnSpPr>
            <p:spPr>
              <a:xfrm rot="10800000" flipH="1">
                <a:off x="-126875" y="-166100"/>
                <a:ext cx="7999200" cy="4618200"/>
              </a:xfrm>
              <a:prstGeom prst="straightConnector1">
                <a:avLst/>
              </a:prstGeom>
              <a:noFill/>
              <a:ln w="9525" cap="flat" cmpd="sng">
                <a:solidFill>
                  <a:schemeClr val="accent1"/>
                </a:solidFill>
                <a:prstDash val="solid"/>
                <a:round/>
                <a:headEnd type="none" w="med" len="med"/>
                <a:tailEnd type="none" w="med" len="med"/>
              </a:ln>
            </p:spPr>
          </p:cxnSp>
          <p:cxnSp>
            <p:nvCxnSpPr>
              <p:cNvPr id="1102" name="Google Shape;1102;p14"/>
              <p:cNvCxnSpPr/>
              <p:nvPr/>
            </p:nvCxnSpPr>
            <p:spPr>
              <a:xfrm rot="10800000" flipH="1">
                <a:off x="-175950" y="-237725"/>
                <a:ext cx="8661600" cy="5000700"/>
              </a:xfrm>
              <a:prstGeom prst="straightConnector1">
                <a:avLst/>
              </a:prstGeom>
              <a:noFill/>
              <a:ln w="9525" cap="flat" cmpd="sng">
                <a:solidFill>
                  <a:schemeClr val="accent1"/>
                </a:solidFill>
                <a:prstDash val="solid"/>
                <a:round/>
                <a:headEnd type="none" w="med" len="med"/>
                <a:tailEnd type="none" w="med" len="med"/>
              </a:ln>
            </p:spPr>
          </p:cxnSp>
          <p:cxnSp>
            <p:nvCxnSpPr>
              <p:cNvPr id="1103" name="Google Shape;1103;p14"/>
              <p:cNvCxnSpPr/>
              <p:nvPr/>
            </p:nvCxnSpPr>
            <p:spPr>
              <a:xfrm rot="10800000" flipH="1">
                <a:off x="-230050" y="-244075"/>
                <a:ext cx="9215700" cy="5320800"/>
              </a:xfrm>
              <a:prstGeom prst="straightConnector1">
                <a:avLst/>
              </a:prstGeom>
              <a:noFill/>
              <a:ln w="9525" cap="flat" cmpd="sng">
                <a:solidFill>
                  <a:schemeClr val="accent1"/>
                </a:solidFill>
                <a:prstDash val="solid"/>
                <a:round/>
                <a:headEnd type="none" w="med" len="med"/>
                <a:tailEnd type="none" w="med" len="med"/>
              </a:ln>
            </p:spPr>
          </p:cxnSp>
          <p:cxnSp>
            <p:nvCxnSpPr>
              <p:cNvPr id="1104" name="Google Shape;1104;p14"/>
              <p:cNvCxnSpPr/>
              <p:nvPr/>
            </p:nvCxnSpPr>
            <p:spPr>
              <a:xfrm rot="10800000" flipH="1">
                <a:off x="-150500" y="-149375"/>
                <a:ext cx="9462000" cy="5462700"/>
              </a:xfrm>
              <a:prstGeom prst="straightConnector1">
                <a:avLst/>
              </a:prstGeom>
              <a:noFill/>
              <a:ln w="9525" cap="flat" cmpd="sng">
                <a:solidFill>
                  <a:schemeClr val="accent1"/>
                </a:solidFill>
                <a:prstDash val="solid"/>
                <a:round/>
                <a:headEnd type="none" w="med" len="med"/>
                <a:tailEnd type="none" w="med" len="med"/>
              </a:ln>
            </p:spPr>
          </p:cxnSp>
          <p:cxnSp>
            <p:nvCxnSpPr>
              <p:cNvPr id="1105" name="Google Shape;1105;p14"/>
              <p:cNvCxnSpPr/>
              <p:nvPr/>
            </p:nvCxnSpPr>
            <p:spPr>
              <a:xfrm rot="10800000" flipH="1">
                <a:off x="277300" y="105750"/>
                <a:ext cx="9081600" cy="5243100"/>
              </a:xfrm>
              <a:prstGeom prst="straightConnector1">
                <a:avLst/>
              </a:prstGeom>
              <a:noFill/>
              <a:ln w="9525" cap="flat" cmpd="sng">
                <a:solidFill>
                  <a:schemeClr val="accent1"/>
                </a:solidFill>
                <a:prstDash val="solid"/>
                <a:round/>
                <a:headEnd type="none" w="med" len="med"/>
                <a:tailEnd type="none" w="med" len="med"/>
              </a:ln>
            </p:spPr>
          </p:cxnSp>
          <p:cxnSp>
            <p:nvCxnSpPr>
              <p:cNvPr id="1106" name="Google Shape;1106;p14"/>
              <p:cNvCxnSpPr/>
              <p:nvPr/>
            </p:nvCxnSpPr>
            <p:spPr>
              <a:xfrm rot="10800000" flipH="1">
                <a:off x="846950" y="376800"/>
                <a:ext cx="8531400" cy="4925700"/>
              </a:xfrm>
              <a:prstGeom prst="straightConnector1">
                <a:avLst/>
              </a:prstGeom>
              <a:noFill/>
              <a:ln w="9525" cap="flat" cmpd="sng">
                <a:solidFill>
                  <a:schemeClr val="accent1"/>
                </a:solidFill>
                <a:prstDash val="solid"/>
                <a:round/>
                <a:headEnd type="none" w="med" len="med"/>
                <a:tailEnd type="none" w="med" len="med"/>
              </a:ln>
            </p:spPr>
          </p:cxnSp>
          <p:cxnSp>
            <p:nvCxnSpPr>
              <p:cNvPr id="1107" name="Google Shape;1107;p14"/>
              <p:cNvCxnSpPr/>
              <p:nvPr/>
            </p:nvCxnSpPr>
            <p:spPr>
              <a:xfrm rot="10800000" flipH="1">
                <a:off x="1349000" y="635275"/>
                <a:ext cx="8071500" cy="4659900"/>
              </a:xfrm>
              <a:prstGeom prst="straightConnector1">
                <a:avLst/>
              </a:prstGeom>
              <a:noFill/>
              <a:ln w="9525" cap="flat" cmpd="sng">
                <a:solidFill>
                  <a:schemeClr val="accent1"/>
                </a:solidFill>
                <a:prstDash val="solid"/>
                <a:round/>
                <a:headEnd type="none" w="med" len="med"/>
                <a:tailEnd type="none" w="med" len="med"/>
              </a:ln>
            </p:spPr>
          </p:cxnSp>
          <p:cxnSp>
            <p:nvCxnSpPr>
              <p:cNvPr id="1108" name="Google Shape;1108;p14"/>
              <p:cNvCxnSpPr/>
              <p:nvPr/>
            </p:nvCxnSpPr>
            <p:spPr>
              <a:xfrm rot="10800000" flipH="1">
                <a:off x="1864375" y="918950"/>
                <a:ext cx="7554300" cy="4361400"/>
              </a:xfrm>
              <a:prstGeom prst="straightConnector1">
                <a:avLst/>
              </a:prstGeom>
              <a:noFill/>
              <a:ln w="9525" cap="flat" cmpd="sng">
                <a:solidFill>
                  <a:schemeClr val="accent1"/>
                </a:solidFill>
                <a:prstDash val="solid"/>
                <a:round/>
                <a:headEnd type="none" w="med" len="med"/>
                <a:tailEnd type="none" w="med" len="med"/>
              </a:ln>
            </p:spPr>
          </p:cxnSp>
          <p:cxnSp>
            <p:nvCxnSpPr>
              <p:cNvPr id="1109" name="Google Shape;1109;p14"/>
              <p:cNvCxnSpPr/>
              <p:nvPr/>
            </p:nvCxnSpPr>
            <p:spPr>
              <a:xfrm rot="10800000" flipH="1">
                <a:off x="2403950" y="1170550"/>
                <a:ext cx="7067700" cy="4080600"/>
              </a:xfrm>
              <a:prstGeom prst="straightConnector1">
                <a:avLst/>
              </a:prstGeom>
              <a:noFill/>
              <a:ln w="9525" cap="flat" cmpd="sng">
                <a:solidFill>
                  <a:schemeClr val="accent1"/>
                </a:solidFill>
                <a:prstDash val="solid"/>
                <a:round/>
                <a:headEnd type="none" w="med" len="med"/>
                <a:tailEnd type="none" w="med" len="med"/>
              </a:ln>
            </p:spPr>
          </p:cxnSp>
          <p:cxnSp>
            <p:nvCxnSpPr>
              <p:cNvPr id="1110" name="Google Shape;1110;p14"/>
              <p:cNvCxnSpPr/>
              <p:nvPr/>
            </p:nvCxnSpPr>
            <p:spPr>
              <a:xfrm rot="10800000" flipH="1">
                <a:off x="2718375" y="1495625"/>
                <a:ext cx="6679800" cy="3856500"/>
              </a:xfrm>
              <a:prstGeom prst="straightConnector1">
                <a:avLst/>
              </a:prstGeom>
              <a:noFill/>
              <a:ln w="9525" cap="flat" cmpd="sng">
                <a:solidFill>
                  <a:schemeClr val="accent1"/>
                </a:solidFill>
                <a:prstDash val="solid"/>
                <a:round/>
                <a:headEnd type="none" w="med" len="med"/>
                <a:tailEnd type="none" w="med" len="med"/>
              </a:ln>
            </p:spPr>
          </p:cxnSp>
          <p:cxnSp>
            <p:nvCxnSpPr>
              <p:cNvPr id="1111" name="Google Shape;1111;p14"/>
              <p:cNvCxnSpPr/>
              <p:nvPr/>
            </p:nvCxnSpPr>
            <p:spPr>
              <a:xfrm rot="10800000" flipH="1">
                <a:off x="3297700" y="1822900"/>
                <a:ext cx="6023100" cy="3477300"/>
              </a:xfrm>
              <a:prstGeom prst="straightConnector1">
                <a:avLst/>
              </a:prstGeom>
              <a:noFill/>
              <a:ln w="9525" cap="flat" cmpd="sng">
                <a:solidFill>
                  <a:schemeClr val="accent1"/>
                </a:solidFill>
                <a:prstDash val="solid"/>
                <a:round/>
                <a:headEnd type="none" w="med" len="med"/>
                <a:tailEnd type="none" w="med" len="med"/>
              </a:ln>
            </p:spPr>
          </p:cxnSp>
          <p:cxnSp>
            <p:nvCxnSpPr>
              <p:cNvPr id="1112" name="Google Shape;1112;p14"/>
              <p:cNvCxnSpPr/>
              <p:nvPr/>
            </p:nvCxnSpPr>
            <p:spPr>
              <a:xfrm rot="10800000" flipH="1">
                <a:off x="3726050" y="2104125"/>
                <a:ext cx="5597100" cy="3231300"/>
              </a:xfrm>
              <a:prstGeom prst="straightConnector1">
                <a:avLst/>
              </a:prstGeom>
              <a:noFill/>
              <a:ln w="9525" cap="flat" cmpd="sng">
                <a:solidFill>
                  <a:schemeClr val="accent1"/>
                </a:solidFill>
                <a:prstDash val="solid"/>
                <a:round/>
                <a:headEnd type="none" w="med" len="med"/>
                <a:tailEnd type="none" w="med" len="med"/>
              </a:ln>
            </p:spPr>
          </p:cxnSp>
          <p:cxnSp>
            <p:nvCxnSpPr>
              <p:cNvPr id="1113" name="Google Shape;1113;p14"/>
              <p:cNvCxnSpPr/>
              <p:nvPr/>
            </p:nvCxnSpPr>
            <p:spPr>
              <a:xfrm rot="10800000" flipH="1">
                <a:off x="4244875" y="2361600"/>
                <a:ext cx="5121600" cy="2956800"/>
              </a:xfrm>
              <a:prstGeom prst="straightConnector1">
                <a:avLst/>
              </a:prstGeom>
              <a:noFill/>
              <a:ln w="9525" cap="flat" cmpd="sng">
                <a:solidFill>
                  <a:schemeClr val="accent1"/>
                </a:solidFill>
                <a:prstDash val="solid"/>
                <a:round/>
                <a:headEnd type="none" w="med" len="med"/>
                <a:tailEnd type="none" w="med" len="med"/>
              </a:ln>
            </p:spPr>
          </p:cxnSp>
          <p:cxnSp>
            <p:nvCxnSpPr>
              <p:cNvPr id="1114" name="Google Shape;1114;p14"/>
              <p:cNvCxnSpPr/>
              <p:nvPr/>
            </p:nvCxnSpPr>
            <p:spPr>
              <a:xfrm rot="10800000" flipH="1">
                <a:off x="4742850" y="2657525"/>
                <a:ext cx="4600200" cy="2655900"/>
              </a:xfrm>
              <a:prstGeom prst="straightConnector1">
                <a:avLst/>
              </a:prstGeom>
              <a:noFill/>
              <a:ln w="9525" cap="flat" cmpd="sng">
                <a:solidFill>
                  <a:schemeClr val="accent1"/>
                </a:solidFill>
                <a:prstDash val="solid"/>
                <a:round/>
                <a:headEnd type="none" w="med" len="med"/>
                <a:tailEnd type="none" w="med" len="med"/>
              </a:ln>
            </p:spPr>
          </p:cxnSp>
          <p:cxnSp>
            <p:nvCxnSpPr>
              <p:cNvPr id="1115" name="Google Shape;1115;p14"/>
              <p:cNvCxnSpPr/>
              <p:nvPr/>
            </p:nvCxnSpPr>
            <p:spPr>
              <a:xfrm rot="10800000" flipH="1">
                <a:off x="5210850" y="2937150"/>
                <a:ext cx="4137300" cy="2388600"/>
              </a:xfrm>
              <a:prstGeom prst="straightConnector1">
                <a:avLst/>
              </a:prstGeom>
              <a:noFill/>
              <a:ln w="9525" cap="flat" cmpd="sng">
                <a:solidFill>
                  <a:schemeClr val="accent1"/>
                </a:solidFill>
                <a:prstDash val="solid"/>
                <a:round/>
                <a:headEnd type="none" w="med" len="med"/>
                <a:tailEnd type="none" w="med" len="med"/>
              </a:ln>
            </p:spPr>
          </p:cxnSp>
          <p:cxnSp>
            <p:nvCxnSpPr>
              <p:cNvPr id="1116" name="Google Shape;1116;p14"/>
              <p:cNvCxnSpPr/>
              <p:nvPr/>
            </p:nvCxnSpPr>
            <p:spPr>
              <a:xfrm rot="10800000" flipH="1">
                <a:off x="5725550" y="3223700"/>
                <a:ext cx="3615300" cy="2087400"/>
              </a:xfrm>
              <a:prstGeom prst="straightConnector1">
                <a:avLst/>
              </a:prstGeom>
              <a:noFill/>
              <a:ln w="9525" cap="flat" cmpd="sng">
                <a:solidFill>
                  <a:schemeClr val="accent1"/>
                </a:solidFill>
                <a:prstDash val="solid"/>
                <a:round/>
                <a:headEnd type="none" w="med" len="med"/>
                <a:tailEnd type="none" w="med" len="med"/>
              </a:ln>
            </p:spPr>
          </p:cxnSp>
          <p:cxnSp>
            <p:nvCxnSpPr>
              <p:cNvPr id="1117" name="Google Shape;1117;p14"/>
              <p:cNvCxnSpPr/>
              <p:nvPr/>
            </p:nvCxnSpPr>
            <p:spPr>
              <a:xfrm rot="10800000" flipH="1">
                <a:off x="6217950" y="3515950"/>
                <a:ext cx="3106500" cy="1793400"/>
              </a:xfrm>
              <a:prstGeom prst="straightConnector1">
                <a:avLst/>
              </a:prstGeom>
              <a:noFill/>
              <a:ln w="9525" cap="flat" cmpd="sng">
                <a:solidFill>
                  <a:schemeClr val="accent1"/>
                </a:solidFill>
                <a:prstDash val="solid"/>
                <a:round/>
                <a:headEnd type="none" w="med" len="med"/>
                <a:tailEnd type="none" w="med" len="med"/>
              </a:ln>
            </p:spPr>
          </p:cxnSp>
          <p:cxnSp>
            <p:nvCxnSpPr>
              <p:cNvPr id="1118" name="Google Shape;1118;p14"/>
              <p:cNvCxnSpPr/>
              <p:nvPr/>
            </p:nvCxnSpPr>
            <p:spPr>
              <a:xfrm rot="10800000" flipH="1">
                <a:off x="6716500" y="3797450"/>
                <a:ext cx="2609700" cy="1506600"/>
              </a:xfrm>
              <a:prstGeom prst="straightConnector1">
                <a:avLst/>
              </a:prstGeom>
              <a:noFill/>
              <a:ln w="9525" cap="flat" cmpd="sng">
                <a:solidFill>
                  <a:schemeClr val="accent1"/>
                </a:solidFill>
                <a:prstDash val="solid"/>
                <a:round/>
                <a:headEnd type="none" w="med" len="med"/>
                <a:tailEnd type="none" w="med" len="med"/>
              </a:ln>
            </p:spPr>
          </p:cxnSp>
          <p:cxnSp>
            <p:nvCxnSpPr>
              <p:cNvPr id="1119" name="Google Shape;1119;p14"/>
              <p:cNvCxnSpPr/>
              <p:nvPr/>
            </p:nvCxnSpPr>
            <p:spPr>
              <a:xfrm rot="10800000" flipH="1">
                <a:off x="7199175" y="4100700"/>
                <a:ext cx="2091000" cy="1207200"/>
              </a:xfrm>
              <a:prstGeom prst="straightConnector1">
                <a:avLst/>
              </a:prstGeom>
              <a:noFill/>
              <a:ln w="9525" cap="flat" cmpd="sng">
                <a:solidFill>
                  <a:schemeClr val="accent1"/>
                </a:solidFill>
                <a:prstDash val="solid"/>
                <a:round/>
                <a:headEnd type="none" w="med" len="med"/>
                <a:tailEnd type="none" w="med" len="med"/>
              </a:ln>
            </p:spPr>
          </p:cxnSp>
          <p:cxnSp>
            <p:nvCxnSpPr>
              <p:cNvPr id="1120" name="Google Shape;1120;p14"/>
              <p:cNvCxnSpPr/>
              <p:nvPr/>
            </p:nvCxnSpPr>
            <p:spPr>
              <a:xfrm rot="10800000" flipH="1">
                <a:off x="7718000" y="4338975"/>
                <a:ext cx="1648800" cy="951900"/>
              </a:xfrm>
              <a:prstGeom prst="straightConnector1">
                <a:avLst/>
              </a:prstGeom>
              <a:noFill/>
              <a:ln w="9525" cap="flat" cmpd="sng">
                <a:solidFill>
                  <a:schemeClr val="accent1"/>
                </a:solidFill>
                <a:prstDash val="solid"/>
                <a:round/>
                <a:headEnd type="none" w="med" len="med"/>
                <a:tailEnd type="none" w="med" len="med"/>
              </a:ln>
            </p:spPr>
          </p:cxnSp>
          <p:cxnSp>
            <p:nvCxnSpPr>
              <p:cNvPr id="1121" name="Google Shape;1121;p14"/>
              <p:cNvCxnSpPr/>
              <p:nvPr/>
            </p:nvCxnSpPr>
            <p:spPr>
              <a:xfrm rot="10800000" flipH="1">
                <a:off x="8129050" y="4607075"/>
                <a:ext cx="1263000" cy="729000"/>
              </a:xfrm>
              <a:prstGeom prst="straightConnector1">
                <a:avLst/>
              </a:prstGeom>
              <a:noFill/>
              <a:ln w="9525" cap="flat" cmpd="sng">
                <a:solidFill>
                  <a:schemeClr val="accent1"/>
                </a:solidFill>
                <a:prstDash val="solid"/>
                <a:round/>
                <a:headEnd type="none" w="med" len="med"/>
                <a:tailEnd type="none" w="med" len="med"/>
              </a:ln>
            </p:spPr>
          </p:cxnSp>
          <p:cxnSp>
            <p:nvCxnSpPr>
              <p:cNvPr id="1122" name="Google Shape;1122;p14"/>
              <p:cNvCxnSpPr/>
              <p:nvPr/>
            </p:nvCxnSpPr>
            <p:spPr>
              <a:xfrm rot="10800000" flipH="1">
                <a:off x="8487200" y="4879525"/>
                <a:ext cx="921600" cy="532200"/>
              </a:xfrm>
              <a:prstGeom prst="straightConnector1">
                <a:avLst/>
              </a:prstGeom>
              <a:noFill/>
              <a:ln w="9525" cap="flat" cmpd="sng">
                <a:solidFill>
                  <a:schemeClr val="accent1"/>
                </a:solidFill>
                <a:prstDash val="solid"/>
                <a:round/>
                <a:headEnd type="none" w="med" len="med"/>
                <a:tailEnd type="none" w="med" len="med"/>
              </a:ln>
            </p:spPr>
          </p:cxnSp>
        </p:grpSp>
        <p:grpSp>
          <p:nvGrpSpPr>
            <p:cNvPr id="1123" name="Google Shape;1123;p14"/>
            <p:cNvGrpSpPr/>
            <p:nvPr/>
          </p:nvGrpSpPr>
          <p:grpSpPr>
            <a:xfrm rot="10800000">
              <a:off x="-229861" y="-321271"/>
              <a:ext cx="9830575" cy="5715375"/>
              <a:chOff x="-358925" y="-303650"/>
              <a:chExt cx="9830575" cy="5715375"/>
            </a:xfrm>
          </p:grpSpPr>
          <p:cxnSp>
            <p:nvCxnSpPr>
              <p:cNvPr id="1124" name="Google Shape;1124;p14"/>
              <p:cNvCxnSpPr/>
              <p:nvPr/>
            </p:nvCxnSpPr>
            <p:spPr>
              <a:xfrm rot="10800000" flipH="1">
                <a:off x="-282200" y="-303650"/>
                <a:ext cx="1052400" cy="607500"/>
              </a:xfrm>
              <a:prstGeom prst="straightConnector1">
                <a:avLst/>
              </a:prstGeom>
              <a:noFill/>
              <a:ln w="9525" cap="flat" cmpd="sng">
                <a:solidFill>
                  <a:schemeClr val="accent1"/>
                </a:solidFill>
                <a:prstDash val="solid"/>
                <a:round/>
                <a:headEnd type="none" w="med" len="med"/>
                <a:tailEnd type="none" w="med" len="med"/>
              </a:ln>
            </p:spPr>
          </p:cxnSp>
          <p:cxnSp>
            <p:nvCxnSpPr>
              <p:cNvPr id="1125" name="Google Shape;1125;p14"/>
              <p:cNvCxnSpPr/>
              <p:nvPr/>
            </p:nvCxnSpPr>
            <p:spPr>
              <a:xfrm rot="10800000" flipH="1">
                <a:off x="-281950" y="-236675"/>
                <a:ext cx="1425600" cy="822900"/>
              </a:xfrm>
              <a:prstGeom prst="straightConnector1">
                <a:avLst/>
              </a:prstGeom>
              <a:noFill/>
              <a:ln w="9525" cap="flat" cmpd="sng">
                <a:solidFill>
                  <a:schemeClr val="accent1"/>
                </a:solidFill>
                <a:prstDash val="solid"/>
                <a:round/>
                <a:headEnd type="none" w="med" len="med"/>
                <a:tailEnd type="none" w="med" len="med"/>
              </a:ln>
            </p:spPr>
          </p:cxnSp>
          <p:cxnSp>
            <p:nvCxnSpPr>
              <p:cNvPr id="1126" name="Google Shape;1126;p14"/>
              <p:cNvCxnSpPr/>
              <p:nvPr/>
            </p:nvCxnSpPr>
            <p:spPr>
              <a:xfrm rot="10800000" flipH="1">
                <a:off x="-358925" y="-155350"/>
                <a:ext cx="1851000" cy="1068600"/>
              </a:xfrm>
              <a:prstGeom prst="straightConnector1">
                <a:avLst/>
              </a:prstGeom>
              <a:noFill/>
              <a:ln w="9525" cap="flat" cmpd="sng">
                <a:solidFill>
                  <a:schemeClr val="accent1"/>
                </a:solidFill>
                <a:prstDash val="solid"/>
                <a:round/>
                <a:headEnd type="none" w="med" len="med"/>
                <a:tailEnd type="none" w="med" len="med"/>
              </a:ln>
            </p:spPr>
          </p:cxnSp>
          <p:cxnSp>
            <p:nvCxnSpPr>
              <p:cNvPr id="1127" name="Google Shape;1127;p14"/>
              <p:cNvCxnSpPr/>
              <p:nvPr/>
            </p:nvCxnSpPr>
            <p:spPr>
              <a:xfrm rot="10800000" flipH="1">
                <a:off x="-267650" y="-115750"/>
                <a:ext cx="2180400" cy="1258800"/>
              </a:xfrm>
              <a:prstGeom prst="straightConnector1">
                <a:avLst/>
              </a:prstGeom>
              <a:noFill/>
              <a:ln w="9525" cap="flat" cmpd="sng">
                <a:solidFill>
                  <a:schemeClr val="accent1"/>
                </a:solidFill>
                <a:prstDash val="solid"/>
                <a:round/>
                <a:headEnd type="none" w="med" len="med"/>
                <a:tailEnd type="none" w="med" len="med"/>
              </a:ln>
            </p:spPr>
          </p:cxnSp>
          <p:cxnSp>
            <p:nvCxnSpPr>
              <p:cNvPr id="1128" name="Google Shape;1128;p14"/>
              <p:cNvCxnSpPr/>
              <p:nvPr/>
            </p:nvCxnSpPr>
            <p:spPr>
              <a:xfrm rot="10800000" flipH="1">
                <a:off x="-229800" y="-86050"/>
                <a:ext cx="2580300" cy="1489800"/>
              </a:xfrm>
              <a:prstGeom prst="straightConnector1">
                <a:avLst/>
              </a:prstGeom>
              <a:noFill/>
              <a:ln w="9525" cap="flat" cmpd="sng">
                <a:solidFill>
                  <a:schemeClr val="accent1"/>
                </a:solidFill>
                <a:prstDash val="solid"/>
                <a:round/>
                <a:headEnd type="none" w="med" len="med"/>
                <a:tailEnd type="none" w="med" len="med"/>
              </a:ln>
            </p:spPr>
          </p:cxnSp>
          <p:cxnSp>
            <p:nvCxnSpPr>
              <p:cNvPr id="1129" name="Google Shape;1129;p14"/>
              <p:cNvCxnSpPr/>
              <p:nvPr/>
            </p:nvCxnSpPr>
            <p:spPr>
              <a:xfrm rot="10800000" flipH="1">
                <a:off x="-212775" y="-127750"/>
                <a:ext cx="3125100" cy="1804200"/>
              </a:xfrm>
              <a:prstGeom prst="straightConnector1">
                <a:avLst/>
              </a:prstGeom>
              <a:noFill/>
              <a:ln w="9525" cap="flat" cmpd="sng">
                <a:solidFill>
                  <a:schemeClr val="accent1"/>
                </a:solidFill>
                <a:prstDash val="solid"/>
                <a:round/>
                <a:headEnd type="none" w="med" len="med"/>
                <a:tailEnd type="none" w="med" len="med"/>
              </a:ln>
            </p:spPr>
          </p:cxnSp>
          <p:cxnSp>
            <p:nvCxnSpPr>
              <p:cNvPr id="1130" name="Google Shape;1130;p14"/>
              <p:cNvCxnSpPr/>
              <p:nvPr/>
            </p:nvCxnSpPr>
            <p:spPr>
              <a:xfrm rot="10800000" flipH="1">
                <a:off x="-180475" y="-165575"/>
                <a:ext cx="3648000" cy="2106000"/>
              </a:xfrm>
              <a:prstGeom prst="straightConnector1">
                <a:avLst/>
              </a:prstGeom>
              <a:noFill/>
              <a:ln w="9525" cap="flat" cmpd="sng">
                <a:solidFill>
                  <a:schemeClr val="accent1"/>
                </a:solidFill>
                <a:prstDash val="solid"/>
                <a:round/>
                <a:headEnd type="none" w="med" len="med"/>
                <a:tailEnd type="none" w="med" len="med"/>
              </a:ln>
            </p:spPr>
          </p:cxnSp>
          <p:cxnSp>
            <p:nvCxnSpPr>
              <p:cNvPr id="1131" name="Google Shape;1131;p14"/>
              <p:cNvCxnSpPr/>
              <p:nvPr/>
            </p:nvCxnSpPr>
            <p:spPr>
              <a:xfrm rot="10800000" flipH="1">
                <a:off x="-227000" y="-146700"/>
                <a:ext cx="4150500" cy="2396400"/>
              </a:xfrm>
              <a:prstGeom prst="straightConnector1">
                <a:avLst/>
              </a:prstGeom>
              <a:noFill/>
              <a:ln w="9525" cap="flat" cmpd="sng">
                <a:solidFill>
                  <a:schemeClr val="accent1"/>
                </a:solidFill>
                <a:prstDash val="solid"/>
                <a:round/>
                <a:headEnd type="none" w="med" len="med"/>
                <a:tailEnd type="none" w="med" len="med"/>
              </a:ln>
            </p:spPr>
          </p:cxnSp>
          <p:cxnSp>
            <p:nvCxnSpPr>
              <p:cNvPr id="1132" name="Google Shape;1132;p14"/>
              <p:cNvCxnSpPr/>
              <p:nvPr/>
            </p:nvCxnSpPr>
            <p:spPr>
              <a:xfrm rot="10800000" flipH="1">
                <a:off x="-285775" y="-133000"/>
                <a:ext cx="4675200" cy="2699100"/>
              </a:xfrm>
              <a:prstGeom prst="straightConnector1">
                <a:avLst/>
              </a:prstGeom>
              <a:noFill/>
              <a:ln w="9525" cap="flat" cmpd="sng">
                <a:solidFill>
                  <a:schemeClr val="accent1"/>
                </a:solidFill>
                <a:prstDash val="solid"/>
                <a:round/>
                <a:headEnd type="none" w="med" len="med"/>
                <a:tailEnd type="none" w="med" len="med"/>
              </a:ln>
            </p:spPr>
          </p:cxnSp>
          <p:cxnSp>
            <p:nvCxnSpPr>
              <p:cNvPr id="1133" name="Google Shape;1133;p14"/>
              <p:cNvCxnSpPr/>
              <p:nvPr/>
            </p:nvCxnSpPr>
            <p:spPr>
              <a:xfrm rot="10800000" flipH="1">
                <a:off x="-254975" y="-209000"/>
                <a:ext cx="5265600" cy="3039900"/>
              </a:xfrm>
              <a:prstGeom prst="straightConnector1">
                <a:avLst/>
              </a:prstGeom>
              <a:noFill/>
              <a:ln w="9525" cap="flat" cmpd="sng">
                <a:solidFill>
                  <a:schemeClr val="accent1"/>
                </a:solidFill>
                <a:prstDash val="solid"/>
                <a:round/>
                <a:headEnd type="none" w="med" len="med"/>
                <a:tailEnd type="none" w="med" len="med"/>
              </a:ln>
            </p:spPr>
          </p:cxnSp>
          <p:cxnSp>
            <p:nvCxnSpPr>
              <p:cNvPr id="1134" name="Google Shape;1134;p14"/>
              <p:cNvCxnSpPr/>
              <p:nvPr/>
            </p:nvCxnSpPr>
            <p:spPr>
              <a:xfrm rot="10800000" flipH="1">
                <a:off x="-230325" y="-171400"/>
                <a:ext cx="5665200" cy="3270600"/>
              </a:xfrm>
              <a:prstGeom prst="straightConnector1">
                <a:avLst/>
              </a:prstGeom>
              <a:noFill/>
              <a:ln w="9525" cap="flat" cmpd="sng">
                <a:solidFill>
                  <a:schemeClr val="accent1"/>
                </a:solidFill>
                <a:prstDash val="solid"/>
                <a:round/>
                <a:headEnd type="none" w="med" len="med"/>
                <a:tailEnd type="none" w="med" len="med"/>
              </a:ln>
            </p:spPr>
          </p:cxnSp>
          <p:cxnSp>
            <p:nvCxnSpPr>
              <p:cNvPr id="1135" name="Google Shape;1135;p14"/>
              <p:cNvCxnSpPr/>
              <p:nvPr/>
            </p:nvCxnSpPr>
            <p:spPr>
              <a:xfrm rot="10800000" flipH="1">
                <a:off x="-203625" y="-162575"/>
                <a:ext cx="6111900" cy="3528900"/>
              </a:xfrm>
              <a:prstGeom prst="straightConnector1">
                <a:avLst/>
              </a:prstGeom>
              <a:noFill/>
              <a:ln w="9525" cap="flat" cmpd="sng">
                <a:solidFill>
                  <a:schemeClr val="accent1"/>
                </a:solidFill>
                <a:prstDash val="solid"/>
                <a:round/>
                <a:headEnd type="none" w="med" len="med"/>
                <a:tailEnd type="none" w="med" len="med"/>
              </a:ln>
            </p:spPr>
          </p:cxnSp>
          <p:cxnSp>
            <p:nvCxnSpPr>
              <p:cNvPr id="1136" name="Google Shape;1136;p14"/>
              <p:cNvCxnSpPr/>
              <p:nvPr/>
            </p:nvCxnSpPr>
            <p:spPr>
              <a:xfrm rot="10800000" flipH="1">
                <a:off x="-212500" y="-179425"/>
                <a:ext cx="6639600" cy="3833400"/>
              </a:xfrm>
              <a:prstGeom prst="straightConnector1">
                <a:avLst/>
              </a:prstGeom>
              <a:noFill/>
              <a:ln w="9525" cap="flat" cmpd="sng">
                <a:solidFill>
                  <a:schemeClr val="accent1"/>
                </a:solidFill>
                <a:prstDash val="solid"/>
                <a:round/>
                <a:headEnd type="none" w="med" len="med"/>
                <a:tailEnd type="none" w="med" len="med"/>
              </a:ln>
            </p:spPr>
          </p:cxnSp>
          <p:cxnSp>
            <p:nvCxnSpPr>
              <p:cNvPr id="1137" name="Google Shape;1137;p14"/>
              <p:cNvCxnSpPr/>
              <p:nvPr/>
            </p:nvCxnSpPr>
            <p:spPr>
              <a:xfrm rot="10800000" flipH="1">
                <a:off x="-237200" y="-171550"/>
                <a:ext cx="7140000" cy="4122300"/>
              </a:xfrm>
              <a:prstGeom prst="straightConnector1">
                <a:avLst/>
              </a:prstGeom>
              <a:noFill/>
              <a:ln w="9525" cap="flat" cmpd="sng">
                <a:solidFill>
                  <a:schemeClr val="accent1"/>
                </a:solidFill>
                <a:prstDash val="solid"/>
                <a:round/>
                <a:headEnd type="none" w="med" len="med"/>
                <a:tailEnd type="none" w="med" len="med"/>
              </a:ln>
            </p:spPr>
          </p:cxnSp>
          <p:cxnSp>
            <p:nvCxnSpPr>
              <p:cNvPr id="1138" name="Google Shape;1138;p14"/>
              <p:cNvCxnSpPr/>
              <p:nvPr/>
            </p:nvCxnSpPr>
            <p:spPr>
              <a:xfrm rot="10800000" flipH="1">
                <a:off x="-208450" y="-169925"/>
                <a:ext cx="7598100" cy="4386600"/>
              </a:xfrm>
              <a:prstGeom prst="straightConnector1">
                <a:avLst/>
              </a:prstGeom>
              <a:noFill/>
              <a:ln w="9525" cap="flat" cmpd="sng">
                <a:solidFill>
                  <a:schemeClr val="accent1"/>
                </a:solidFill>
                <a:prstDash val="solid"/>
                <a:round/>
                <a:headEnd type="none" w="med" len="med"/>
                <a:tailEnd type="none" w="med" len="med"/>
              </a:ln>
            </p:spPr>
          </p:cxnSp>
          <p:cxnSp>
            <p:nvCxnSpPr>
              <p:cNvPr id="1139" name="Google Shape;1139;p14"/>
              <p:cNvCxnSpPr/>
              <p:nvPr/>
            </p:nvCxnSpPr>
            <p:spPr>
              <a:xfrm rot="10800000" flipH="1">
                <a:off x="-126875" y="-166100"/>
                <a:ext cx="7999200" cy="4618200"/>
              </a:xfrm>
              <a:prstGeom prst="straightConnector1">
                <a:avLst/>
              </a:prstGeom>
              <a:noFill/>
              <a:ln w="9525" cap="flat" cmpd="sng">
                <a:solidFill>
                  <a:schemeClr val="accent1"/>
                </a:solidFill>
                <a:prstDash val="solid"/>
                <a:round/>
                <a:headEnd type="none" w="med" len="med"/>
                <a:tailEnd type="none" w="med" len="med"/>
              </a:ln>
            </p:spPr>
          </p:cxnSp>
          <p:cxnSp>
            <p:nvCxnSpPr>
              <p:cNvPr id="1140" name="Google Shape;1140;p14"/>
              <p:cNvCxnSpPr/>
              <p:nvPr/>
            </p:nvCxnSpPr>
            <p:spPr>
              <a:xfrm rot="10800000" flipH="1">
                <a:off x="-175950" y="-237725"/>
                <a:ext cx="8661600" cy="5000700"/>
              </a:xfrm>
              <a:prstGeom prst="straightConnector1">
                <a:avLst/>
              </a:prstGeom>
              <a:noFill/>
              <a:ln w="9525" cap="flat" cmpd="sng">
                <a:solidFill>
                  <a:schemeClr val="accent1"/>
                </a:solidFill>
                <a:prstDash val="solid"/>
                <a:round/>
                <a:headEnd type="none" w="med" len="med"/>
                <a:tailEnd type="none" w="med" len="med"/>
              </a:ln>
            </p:spPr>
          </p:cxnSp>
          <p:cxnSp>
            <p:nvCxnSpPr>
              <p:cNvPr id="1141" name="Google Shape;1141;p14"/>
              <p:cNvCxnSpPr/>
              <p:nvPr/>
            </p:nvCxnSpPr>
            <p:spPr>
              <a:xfrm rot="10800000" flipH="1">
                <a:off x="-230050" y="-244075"/>
                <a:ext cx="9215700" cy="5320800"/>
              </a:xfrm>
              <a:prstGeom prst="straightConnector1">
                <a:avLst/>
              </a:prstGeom>
              <a:noFill/>
              <a:ln w="9525" cap="flat" cmpd="sng">
                <a:solidFill>
                  <a:schemeClr val="accent1"/>
                </a:solidFill>
                <a:prstDash val="solid"/>
                <a:round/>
                <a:headEnd type="none" w="med" len="med"/>
                <a:tailEnd type="none" w="med" len="med"/>
              </a:ln>
            </p:spPr>
          </p:cxnSp>
          <p:cxnSp>
            <p:nvCxnSpPr>
              <p:cNvPr id="1142" name="Google Shape;1142;p14"/>
              <p:cNvCxnSpPr/>
              <p:nvPr/>
            </p:nvCxnSpPr>
            <p:spPr>
              <a:xfrm rot="10800000" flipH="1">
                <a:off x="-150500" y="-149375"/>
                <a:ext cx="9462000" cy="5462700"/>
              </a:xfrm>
              <a:prstGeom prst="straightConnector1">
                <a:avLst/>
              </a:prstGeom>
              <a:noFill/>
              <a:ln w="9525" cap="flat" cmpd="sng">
                <a:solidFill>
                  <a:schemeClr val="accent1"/>
                </a:solidFill>
                <a:prstDash val="solid"/>
                <a:round/>
                <a:headEnd type="none" w="med" len="med"/>
                <a:tailEnd type="none" w="med" len="med"/>
              </a:ln>
            </p:spPr>
          </p:cxnSp>
          <p:cxnSp>
            <p:nvCxnSpPr>
              <p:cNvPr id="1143" name="Google Shape;1143;p14"/>
              <p:cNvCxnSpPr/>
              <p:nvPr/>
            </p:nvCxnSpPr>
            <p:spPr>
              <a:xfrm rot="10800000" flipH="1">
                <a:off x="277300" y="105750"/>
                <a:ext cx="9081600" cy="5243100"/>
              </a:xfrm>
              <a:prstGeom prst="straightConnector1">
                <a:avLst/>
              </a:prstGeom>
              <a:noFill/>
              <a:ln w="9525" cap="flat" cmpd="sng">
                <a:solidFill>
                  <a:schemeClr val="accent1"/>
                </a:solidFill>
                <a:prstDash val="solid"/>
                <a:round/>
                <a:headEnd type="none" w="med" len="med"/>
                <a:tailEnd type="none" w="med" len="med"/>
              </a:ln>
            </p:spPr>
          </p:cxnSp>
          <p:cxnSp>
            <p:nvCxnSpPr>
              <p:cNvPr id="1144" name="Google Shape;1144;p14"/>
              <p:cNvCxnSpPr/>
              <p:nvPr/>
            </p:nvCxnSpPr>
            <p:spPr>
              <a:xfrm rot="10800000" flipH="1">
                <a:off x="846950" y="376800"/>
                <a:ext cx="8531400" cy="4925700"/>
              </a:xfrm>
              <a:prstGeom prst="straightConnector1">
                <a:avLst/>
              </a:prstGeom>
              <a:noFill/>
              <a:ln w="9525" cap="flat" cmpd="sng">
                <a:solidFill>
                  <a:schemeClr val="accent1"/>
                </a:solidFill>
                <a:prstDash val="solid"/>
                <a:round/>
                <a:headEnd type="none" w="med" len="med"/>
                <a:tailEnd type="none" w="med" len="med"/>
              </a:ln>
            </p:spPr>
          </p:cxnSp>
          <p:cxnSp>
            <p:nvCxnSpPr>
              <p:cNvPr id="1145" name="Google Shape;1145;p14"/>
              <p:cNvCxnSpPr/>
              <p:nvPr/>
            </p:nvCxnSpPr>
            <p:spPr>
              <a:xfrm rot="10800000" flipH="1">
                <a:off x="1349000" y="635275"/>
                <a:ext cx="8071500" cy="4659900"/>
              </a:xfrm>
              <a:prstGeom prst="straightConnector1">
                <a:avLst/>
              </a:prstGeom>
              <a:noFill/>
              <a:ln w="9525" cap="flat" cmpd="sng">
                <a:solidFill>
                  <a:schemeClr val="accent1"/>
                </a:solidFill>
                <a:prstDash val="solid"/>
                <a:round/>
                <a:headEnd type="none" w="med" len="med"/>
                <a:tailEnd type="none" w="med" len="med"/>
              </a:ln>
            </p:spPr>
          </p:cxnSp>
          <p:cxnSp>
            <p:nvCxnSpPr>
              <p:cNvPr id="1146" name="Google Shape;1146;p14"/>
              <p:cNvCxnSpPr/>
              <p:nvPr/>
            </p:nvCxnSpPr>
            <p:spPr>
              <a:xfrm rot="10800000" flipH="1">
                <a:off x="1864375" y="918950"/>
                <a:ext cx="7554300" cy="4361400"/>
              </a:xfrm>
              <a:prstGeom prst="straightConnector1">
                <a:avLst/>
              </a:prstGeom>
              <a:noFill/>
              <a:ln w="9525" cap="flat" cmpd="sng">
                <a:solidFill>
                  <a:schemeClr val="accent1"/>
                </a:solidFill>
                <a:prstDash val="solid"/>
                <a:round/>
                <a:headEnd type="none" w="med" len="med"/>
                <a:tailEnd type="none" w="med" len="med"/>
              </a:ln>
            </p:spPr>
          </p:cxnSp>
          <p:cxnSp>
            <p:nvCxnSpPr>
              <p:cNvPr id="1147" name="Google Shape;1147;p14"/>
              <p:cNvCxnSpPr/>
              <p:nvPr/>
            </p:nvCxnSpPr>
            <p:spPr>
              <a:xfrm rot="10800000" flipH="1">
                <a:off x="2403950" y="1170550"/>
                <a:ext cx="7067700" cy="4080600"/>
              </a:xfrm>
              <a:prstGeom prst="straightConnector1">
                <a:avLst/>
              </a:prstGeom>
              <a:noFill/>
              <a:ln w="9525" cap="flat" cmpd="sng">
                <a:solidFill>
                  <a:schemeClr val="accent1"/>
                </a:solidFill>
                <a:prstDash val="solid"/>
                <a:round/>
                <a:headEnd type="none" w="med" len="med"/>
                <a:tailEnd type="none" w="med" len="med"/>
              </a:ln>
            </p:spPr>
          </p:cxnSp>
          <p:cxnSp>
            <p:nvCxnSpPr>
              <p:cNvPr id="1148" name="Google Shape;1148;p14"/>
              <p:cNvCxnSpPr/>
              <p:nvPr/>
            </p:nvCxnSpPr>
            <p:spPr>
              <a:xfrm rot="10800000" flipH="1">
                <a:off x="2718375" y="1495625"/>
                <a:ext cx="6679800" cy="3856500"/>
              </a:xfrm>
              <a:prstGeom prst="straightConnector1">
                <a:avLst/>
              </a:prstGeom>
              <a:noFill/>
              <a:ln w="9525" cap="flat" cmpd="sng">
                <a:solidFill>
                  <a:schemeClr val="accent1"/>
                </a:solidFill>
                <a:prstDash val="solid"/>
                <a:round/>
                <a:headEnd type="none" w="med" len="med"/>
                <a:tailEnd type="none" w="med" len="med"/>
              </a:ln>
            </p:spPr>
          </p:cxnSp>
          <p:cxnSp>
            <p:nvCxnSpPr>
              <p:cNvPr id="1149" name="Google Shape;1149;p14"/>
              <p:cNvCxnSpPr/>
              <p:nvPr/>
            </p:nvCxnSpPr>
            <p:spPr>
              <a:xfrm rot="10800000" flipH="1">
                <a:off x="3297700" y="1822900"/>
                <a:ext cx="6023100" cy="3477300"/>
              </a:xfrm>
              <a:prstGeom prst="straightConnector1">
                <a:avLst/>
              </a:prstGeom>
              <a:noFill/>
              <a:ln w="9525" cap="flat" cmpd="sng">
                <a:solidFill>
                  <a:schemeClr val="accent1"/>
                </a:solidFill>
                <a:prstDash val="solid"/>
                <a:round/>
                <a:headEnd type="none" w="med" len="med"/>
                <a:tailEnd type="none" w="med" len="med"/>
              </a:ln>
            </p:spPr>
          </p:cxnSp>
          <p:cxnSp>
            <p:nvCxnSpPr>
              <p:cNvPr id="1150" name="Google Shape;1150;p14"/>
              <p:cNvCxnSpPr/>
              <p:nvPr/>
            </p:nvCxnSpPr>
            <p:spPr>
              <a:xfrm rot="10800000" flipH="1">
                <a:off x="3726050" y="2104125"/>
                <a:ext cx="5597100" cy="3231300"/>
              </a:xfrm>
              <a:prstGeom prst="straightConnector1">
                <a:avLst/>
              </a:prstGeom>
              <a:noFill/>
              <a:ln w="9525" cap="flat" cmpd="sng">
                <a:solidFill>
                  <a:schemeClr val="accent1"/>
                </a:solidFill>
                <a:prstDash val="solid"/>
                <a:round/>
                <a:headEnd type="none" w="med" len="med"/>
                <a:tailEnd type="none" w="med" len="med"/>
              </a:ln>
            </p:spPr>
          </p:cxnSp>
          <p:cxnSp>
            <p:nvCxnSpPr>
              <p:cNvPr id="1151" name="Google Shape;1151;p14"/>
              <p:cNvCxnSpPr/>
              <p:nvPr/>
            </p:nvCxnSpPr>
            <p:spPr>
              <a:xfrm rot="10800000" flipH="1">
                <a:off x="4244875" y="2361600"/>
                <a:ext cx="5121600" cy="2956800"/>
              </a:xfrm>
              <a:prstGeom prst="straightConnector1">
                <a:avLst/>
              </a:prstGeom>
              <a:noFill/>
              <a:ln w="9525" cap="flat" cmpd="sng">
                <a:solidFill>
                  <a:schemeClr val="accent1"/>
                </a:solidFill>
                <a:prstDash val="solid"/>
                <a:round/>
                <a:headEnd type="none" w="med" len="med"/>
                <a:tailEnd type="none" w="med" len="med"/>
              </a:ln>
            </p:spPr>
          </p:cxnSp>
          <p:cxnSp>
            <p:nvCxnSpPr>
              <p:cNvPr id="1152" name="Google Shape;1152;p14"/>
              <p:cNvCxnSpPr/>
              <p:nvPr/>
            </p:nvCxnSpPr>
            <p:spPr>
              <a:xfrm rot="10800000" flipH="1">
                <a:off x="4742850" y="2657525"/>
                <a:ext cx="4600200" cy="2655900"/>
              </a:xfrm>
              <a:prstGeom prst="straightConnector1">
                <a:avLst/>
              </a:prstGeom>
              <a:noFill/>
              <a:ln w="9525" cap="flat" cmpd="sng">
                <a:solidFill>
                  <a:schemeClr val="accent1"/>
                </a:solidFill>
                <a:prstDash val="solid"/>
                <a:round/>
                <a:headEnd type="none" w="med" len="med"/>
                <a:tailEnd type="none" w="med" len="med"/>
              </a:ln>
            </p:spPr>
          </p:cxnSp>
          <p:cxnSp>
            <p:nvCxnSpPr>
              <p:cNvPr id="1153" name="Google Shape;1153;p14"/>
              <p:cNvCxnSpPr/>
              <p:nvPr/>
            </p:nvCxnSpPr>
            <p:spPr>
              <a:xfrm rot="10800000" flipH="1">
                <a:off x="5210850" y="2937150"/>
                <a:ext cx="4137300" cy="2388600"/>
              </a:xfrm>
              <a:prstGeom prst="straightConnector1">
                <a:avLst/>
              </a:prstGeom>
              <a:noFill/>
              <a:ln w="9525" cap="flat" cmpd="sng">
                <a:solidFill>
                  <a:schemeClr val="accent1"/>
                </a:solidFill>
                <a:prstDash val="solid"/>
                <a:round/>
                <a:headEnd type="none" w="med" len="med"/>
                <a:tailEnd type="none" w="med" len="med"/>
              </a:ln>
            </p:spPr>
          </p:cxnSp>
          <p:cxnSp>
            <p:nvCxnSpPr>
              <p:cNvPr id="1154" name="Google Shape;1154;p14"/>
              <p:cNvCxnSpPr/>
              <p:nvPr/>
            </p:nvCxnSpPr>
            <p:spPr>
              <a:xfrm rot="10800000" flipH="1">
                <a:off x="5725550" y="3223700"/>
                <a:ext cx="3615300" cy="2087400"/>
              </a:xfrm>
              <a:prstGeom prst="straightConnector1">
                <a:avLst/>
              </a:prstGeom>
              <a:noFill/>
              <a:ln w="9525" cap="flat" cmpd="sng">
                <a:solidFill>
                  <a:schemeClr val="accent1"/>
                </a:solidFill>
                <a:prstDash val="solid"/>
                <a:round/>
                <a:headEnd type="none" w="med" len="med"/>
                <a:tailEnd type="none" w="med" len="med"/>
              </a:ln>
            </p:spPr>
          </p:cxnSp>
          <p:cxnSp>
            <p:nvCxnSpPr>
              <p:cNvPr id="1155" name="Google Shape;1155;p14"/>
              <p:cNvCxnSpPr/>
              <p:nvPr/>
            </p:nvCxnSpPr>
            <p:spPr>
              <a:xfrm rot="10800000" flipH="1">
                <a:off x="6217950" y="3515950"/>
                <a:ext cx="3106500" cy="1793400"/>
              </a:xfrm>
              <a:prstGeom prst="straightConnector1">
                <a:avLst/>
              </a:prstGeom>
              <a:noFill/>
              <a:ln w="9525" cap="flat" cmpd="sng">
                <a:solidFill>
                  <a:schemeClr val="accent1"/>
                </a:solidFill>
                <a:prstDash val="solid"/>
                <a:round/>
                <a:headEnd type="none" w="med" len="med"/>
                <a:tailEnd type="none" w="med" len="med"/>
              </a:ln>
            </p:spPr>
          </p:cxnSp>
          <p:cxnSp>
            <p:nvCxnSpPr>
              <p:cNvPr id="1156" name="Google Shape;1156;p14"/>
              <p:cNvCxnSpPr/>
              <p:nvPr/>
            </p:nvCxnSpPr>
            <p:spPr>
              <a:xfrm rot="10800000" flipH="1">
                <a:off x="6716500" y="3797450"/>
                <a:ext cx="2609700" cy="1506600"/>
              </a:xfrm>
              <a:prstGeom prst="straightConnector1">
                <a:avLst/>
              </a:prstGeom>
              <a:noFill/>
              <a:ln w="9525" cap="flat" cmpd="sng">
                <a:solidFill>
                  <a:schemeClr val="accent1"/>
                </a:solidFill>
                <a:prstDash val="solid"/>
                <a:round/>
                <a:headEnd type="none" w="med" len="med"/>
                <a:tailEnd type="none" w="med" len="med"/>
              </a:ln>
            </p:spPr>
          </p:cxnSp>
          <p:cxnSp>
            <p:nvCxnSpPr>
              <p:cNvPr id="1157" name="Google Shape;1157;p14"/>
              <p:cNvCxnSpPr/>
              <p:nvPr/>
            </p:nvCxnSpPr>
            <p:spPr>
              <a:xfrm rot="10800000" flipH="1">
                <a:off x="7199175" y="4100700"/>
                <a:ext cx="2091000" cy="1207200"/>
              </a:xfrm>
              <a:prstGeom prst="straightConnector1">
                <a:avLst/>
              </a:prstGeom>
              <a:noFill/>
              <a:ln w="9525" cap="flat" cmpd="sng">
                <a:solidFill>
                  <a:schemeClr val="accent1"/>
                </a:solidFill>
                <a:prstDash val="solid"/>
                <a:round/>
                <a:headEnd type="none" w="med" len="med"/>
                <a:tailEnd type="none" w="med" len="med"/>
              </a:ln>
            </p:spPr>
          </p:cxnSp>
          <p:cxnSp>
            <p:nvCxnSpPr>
              <p:cNvPr id="1158" name="Google Shape;1158;p14"/>
              <p:cNvCxnSpPr/>
              <p:nvPr/>
            </p:nvCxnSpPr>
            <p:spPr>
              <a:xfrm rot="10800000" flipH="1">
                <a:off x="7718000" y="4338975"/>
                <a:ext cx="1648800" cy="951900"/>
              </a:xfrm>
              <a:prstGeom prst="straightConnector1">
                <a:avLst/>
              </a:prstGeom>
              <a:noFill/>
              <a:ln w="9525" cap="flat" cmpd="sng">
                <a:solidFill>
                  <a:schemeClr val="accent1"/>
                </a:solidFill>
                <a:prstDash val="solid"/>
                <a:round/>
                <a:headEnd type="none" w="med" len="med"/>
                <a:tailEnd type="none" w="med" len="med"/>
              </a:ln>
            </p:spPr>
          </p:cxnSp>
          <p:cxnSp>
            <p:nvCxnSpPr>
              <p:cNvPr id="1159" name="Google Shape;1159;p14"/>
              <p:cNvCxnSpPr/>
              <p:nvPr/>
            </p:nvCxnSpPr>
            <p:spPr>
              <a:xfrm rot="10800000" flipH="1">
                <a:off x="8129050" y="4607075"/>
                <a:ext cx="1263000" cy="729000"/>
              </a:xfrm>
              <a:prstGeom prst="straightConnector1">
                <a:avLst/>
              </a:prstGeom>
              <a:noFill/>
              <a:ln w="9525" cap="flat" cmpd="sng">
                <a:solidFill>
                  <a:schemeClr val="accent1"/>
                </a:solidFill>
                <a:prstDash val="solid"/>
                <a:round/>
                <a:headEnd type="none" w="med" len="med"/>
                <a:tailEnd type="none" w="med" len="med"/>
              </a:ln>
            </p:spPr>
          </p:cxnSp>
          <p:cxnSp>
            <p:nvCxnSpPr>
              <p:cNvPr id="1160" name="Google Shape;1160;p14"/>
              <p:cNvCxnSpPr/>
              <p:nvPr/>
            </p:nvCxnSpPr>
            <p:spPr>
              <a:xfrm rot="10800000" flipH="1">
                <a:off x="8487200" y="4879525"/>
                <a:ext cx="921600" cy="532200"/>
              </a:xfrm>
              <a:prstGeom prst="straightConnector1">
                <a:avLst/>
              </a:prstGeom>
              <a:noFill/>
              <a:ln w="9525" cap="flat" cmpd="sng">
                <a:solidFill>
                  <a:schemeClr val="accent1"/>
                </a:solidFill>
                <a:prstDash val="solid"/>
                <a:round/>
                <a:headEnd type="none" w="med" len="med"/>
                <a:tailEnd type="none" w="med" len="med"/>
              </a:ln>
            </p:spPr>
          </p:cxnSp>
        </p:grpSp>
      </p:grpSp>
      <p:sp>
        <p:nvSpPr>
          <p:cNvPr id="1161" name="Google Shape;1161;p14"/>
          <p:cNvSpPr txBox="1">
            <a:spLocks noGrp="1"/>
          </p:cNvSpPr>
          <p:nvPr>
            <p:ph type="title"/>
          </p:nvPr>
        </p:nvSpPr>
        <p:spPr>
          <a:xfrm>
            <a:off x="5726950" y="3519625"/>
            <a:ext cx="2701800" cy="314700"/>
          </a:xfrm>
          <a:prstGeom prst="rect">
            <a:avLst/>
          </a:prstGeom>
        </p:spPr>
        <p:txBody>
          <a:bodyPr spcFirstLastPara="1" wrap="square" lIns="91425" tIns="91425" rIns="91425" bIns="91425" anchor="ctr" anchorCtr="0">
            <a:noAutofit/>
          </a:bodyPr>
          <a:lstStyle>
            <a:lvl1pPr lvl="0" algn="r" rtl="0">
              <a:lnSpc>
                <a:spcPct val="115000"/>
              </a:lnSpc>
              <a:spcBef>
                <a:spcPts val="0"/>
              </a:spcBef>
              <a:spcAft>
                <a:spcPts val="0"/>
              </a:spcAft>
              <a:buSzPts val="3000"/>
              <a:buNone/>
              <a:defRPr sz="1800"/>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sp>
        <p:nvSpPr>
          <p:cNvPr id="1162" name="Google Shape;1162;p14"/>
          <p:cNvSpPr txBox="1">
            <a:spLocks noGrp="1"/>
          </p:cNvSpPr>
          <p:nvPr>
            <p:ph type="subTitle" idx="1"/>
          </p:nvPr>
        </p:nvSpPr>
        <p:spPr>
          <a:xfrm>
            <a:off x="2201175" y="1415825"/>
            <a:ext cx="6227700" cy="1740300"/>
          </a:xfrm>
          <a:prstGeom prst="rect">
            <a:avLst/>
          </a:prstGeom>
        </p:spPr>
        <p:txBody>
          <a:bodyPr spcFirstLastPara="1" wrap="square" lIns="91425" tIns="91425" rIns="91425" bIns="91425" anchor="ctr" anchorCtr="0">
            <a:noAutofit/>
          </a:bodyPr>
          <a:lstStyle>
            <a:lvl1pPr lvl="0" algn="r" rtl="0">
              <a:lnSpc>
                <a:spcPct val="115000"/>
              </a:lnSpc>
              <a:spcBef>
                <a:spcPts val="0"/>
              </a:spcBef>
              <a:spcAft>
                <a:spcPts val="0"/>
              </a:spcAft>
              <a:buSzPts val="2500"/>
              <a:buNone/>
              <a:defRPr sz="3000"/>
            </a:lvl1pPr>
            <a:lvl2pPr lvl="1" algn="ctr" rtl="0">
              <a:lnSpc>
                <a:spcPct val="100000"/>
              </a:lnSpc>
              <a:spcBef>
                <a:spcPts val="160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1163" name="Google Shape;1163;p14"/>
          <p:cNvGrpSpPr/>
          <p:nvPr/>
        </p:nvGrpSpPr>
        <p:grpSpPr>
          <a:xfrm flipH="1">
            <a:off x="-2312653" y="259583"/>
            <a:ext cx="5684657" cy="5157739"/>
            <a:chOff x="3166062" y="1034326"/>
            <a:chExt cx="6010422" cy="5452155"/>
          </a:xfrm>
        </p:grpSpPr>
        <p:sp>
          <p:nvSpPr>
            <p:cNvPr id="1164" name="Google Shape;1164;p14"/>
            <p:cNvSpPr/>
            <p:nvPr/>
          </p:nvSpPr>
          <p:spPr>
            <a:xfrm>
              <a:off x="3234090" y="1157235"/>
              <a:ext cx="5942394" cy="5329246"/>
            </a:xfrm>
            <a:custGeom>
              <a:avLst/>
              <a:gdLst/>
              <a:ahLst/>
              <a:cxnLst/>
              <a:rect l="l" t="t" r="r" b="b"/>
              <a:pathLst>
                <a:path w="90413" h="81084" extrusionOk="0">
                  <a:moveTo>
                    <a:pt x="90412" y="1"/>
                  </a:moveTo>
                  <a:lnTo>
                    <a:pt x="3084" y="50747"/>
                  </a:lnTo>
                  <a:cubicBezTo>
                    <a:pt x="1293" y="51801"/>
                    <a:pt x="239" y="51702"/>
                    <a:pt x="0" y="53075"/>
                  </a:cubicBezTo>
                  <a:lnTo>
                    <a:pt x="0" y="55104"/>
                  </a:lnTo>
                  <a:cubicBezTo>
                    <a:pt x="20" y="56675"/>
                    <a:pt x="1055" y="58247"/>
                    <a:pt x="3123" y="59440"/>
                  </a:cubicBezTo>
                  <a:lnTo>
                    <a:pt x="40641" y="81083"/>
                  </a:lnTo>
                  <a:lnTo>
                    <a:pt x="88642" y="81083"/>
                  </a:lnTo>
                  <a:cubicBezTo>
                    <a:pt x="89617" y="81083"/>
                    <a:pt x="90412" y="80288"/>
                    <a:pt x="90412" y="79313"/>
                  </a:cubicBezTo>
                  <a:lnTo>
                    <a:pt x="904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4"/>
            <p:cNvSpPr/>
            <p:nvPr/>
          </p:nvSpPr>
          <p:spPr>
            <a:xfrm>
              <a:off x="3166062" y="1034326"/>
              <a:ext cx="6010420" cy="5452152"/>
            </a:xfrm>
            <a:custGeom>
              <a:avLst/>
              <a:gdLst/>
              <a:ahLst/>
              <a:cxnLst/>
              <a:rect l="l" t="t" r="r" b="b"/>
              <a:pathLst>
                <a:path w="91448" h="82954" extrusionOk="0">
                  <a:moveTo>
                    <a:pt x="91447" y="1"/>
                  </a:moveTo>
                  <a:lnTo>
                    <a:pt x="4119" y="50767"/>
                  </a:lnTo>
                  <a:cubicBezTo>
                    <a:pt x="1" y="53154"/>
                    <a:pt x="21" y="57033"/>
                    <a:pt x="4158" y="59440"/>
                  </a:cubicBezTo>
                  <a:lnTo>
                    <a:pt x="44899" y="82953"/>
                  </a:lnTo>
                  <a:lnTo>
                    <a:pt x="89677" y="82953"/>
                  </a:lnTo>
                  <a:cubicBezTo>
                    <a:pt x="90652" y="82953"/>
                    <a:pt x="91447" y="82158"/>
                    <a:pt x="91447" y="81183"/>
                  </a:cubicBezTo>
                  <a:lnTo>
                    <a:pt x="914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166"/>
        <p:cNvGrpSpPr/>
        <p:nvPr/>
      </p:nvGrpSpPr>
      <p:grpSpPr>
        <a:xfrm>
          <a:off x="0" y="0"/>
          <a:ext cx="0" cy="0"/>
          <a:chOff x="0" y="0"/>
          <a:chExt cx="0" cy="0"/>
        </a:xfrm>
      </p:grpSpPr>
      <p:grpSp>
        <p:nvGrpSpPr>
          <p:cNvPr id="1167" name="Google Shape;1167;p15"/>
          <p:cNvGrpSpPr/>
          <p:nvPr/>
        </p:nvGrpSpPr>
        <p:grpSpPr>
          <a:xfrm>
            <a:off x="-458461" y="-321271"/>
            <a:ext cx="10059175" cy="5791575"/>
            <a:chOff x="-458461" y="-321271"/>
            <a:chExt cx="10059175" cy="5791575"/>
          </a:xfrm>
        </p:grpSpPr>
        <p:grpSp>
          <p:nvGrpSpPr>
            <p:cNvPr id="1168" name="Google Shape;1168;p15"/>
            <p:cNvGrpSpPr/>
            <p:nvPr/>
          </p:nvGrpSpPr>
          <p:grpSpPr>
            <a:xfrm flipH="1">
              <a:off x="-458461" y="-245071"/>
              <a:ext cx="9830575" cy="5715375"/>
              <a:chOff x="-358925" y="-303650"/>
              <a:chExt cx="9830575" cy="5715375"/>
            </a:xfrm>
          </p:grpSpPr>
          <p:cxnSp>
            <p:nvCxnSpPr>
              <p:cNvPr id="1169" name="Google Shape;1169;p15"/>
              <p:cNvCxnSpPr/>
              <p:nvPr/>
            </p:nvCxnSpPr>
            <p:spPr>
              <a:xfrm rot="10800000" flipH="1">
                <a:off x="-282200" y="-303650"/>
                <a:ext cx="1052400" cy="607500"/>
              </a:xfrm>
              <a:prstGeom prst="straightConnector1">
                <a:avLst/>
              </a:prstGeom>
              <a:noFill/>
              <a:ln w="9525" cap="flat" cmpd="sng">
                <a:solidFill>
                  <a:schemeClr val="accent1"/>
                </a:solidFill>
                <a:prstDash val="solid"/>
                <a:round/>
                <a:headEnd type="none" w="med" len="med"/>
                <a:tailEnd type="none" w="med" len="med"/>
              </a:ln>
            </p:spPr>
          </p:cxnSp>
          <p:cxnSp>
            <p:nvCxnSpPr>
              <p:cNvPr id="1170" name="Google Shape;1170;p15"/>
              <p:cNvCxnSpPr/>
              <p:nvPr/>
            </p:nvCxnSpPr>
            <p:spPr>
              <a:xfrm rot="10800000" flipH="1">
                <a:off x="-281950" y="-236675"/>
                <a:ext cx="1425600" cy="822900"/>
              </a:xfrm>
              <a:prstGeom prst="straightConnector1">
                <a:avLst/>
              </a:prstGeom>
              <a:noFill/>
              <a:ln w="9525" cap="flat" cmpd="sng">
                <a:solidFill>
                  <a:schemeClr val="accent1"/>
                </a:solidFill>
                <a:prstDash val="solid"/>
                <a:round/>
                <a:headEnd type="none" w="med" len="med"/>
                <a:tailEnd type="none" w="med" len="med"/>
              </a:ln>
            </p:spPr>
          </p:cxnSp>
          <p:cxnSp>
            <p:nvCxnSpPr>
              <p:cNvPr id="1171" name="Google Shape;1171;p15"/>
              <p:cNvCxnSpPr/>
              <p:nvPr/>
            </p:nvCxnSpPr>
            <p:spPr>
              <a:xfrm rot="10800000" flipH="1">
                <a:off x="-358925" y="-155350"/>
                <a:ext cx="1851000" cy="1068600"/>
              </a:xfrm>
              <a:prstGeom prst="straightConnector1">
                <a:avLst/>
              </a:prstGeom>
              <a:noFill/>
              <a:ln w="9525" cap="flat" cmpd="sng">
                <a:solidFill>
                  <a:schemeClr val="accent1"/>
                </a:solidFill>
                <a:prstDash val="solid"/>
                <a:round/>
                <a:headEnd type="none" w="med" len="med"/>
                <a:tailEnd type="none" w="med" len="med"/>
              </a:ln>
            </p:spPr>
          </p:cxnSp>
          <p:cxnSp>
            <p:nvCxnSpPr>
              <p:cNvPr id="1172" name="Google Shape;1172;p15"/>
              <p:cNvCxnSpPr/>
              <p:nvPr/>
            </p:nvCxnSpPr>
            <p:spPr>
              <a:xfrm rot="10800000" flipH="1">
                <a:off x="-267650" y="-115750"/>
                <a:ext cx="2180400" cy="1258800"/>
              </a:xfrm>
              <a:prstGeom prst="straightConnector1">
                <a:avLst/>
              </a:prstGeom>
              <a:noFill/>
              <a:ln w="9525" cap="flat" cmpd="sng">
                <a:solidFill>
                  <a:schemeClr val="accent1"/>
                </a:solidFill>
                <a:prstDash val="solid"/>
                <a:round/>
                <a:headEnd type="none" w="med" len="med"/>
                <a:tailEnd type="none" w="med" len="med"/>
              </a:ln>
            </p:spPr>
          </p:cxnSp>
          <p:cxnSp>
            <p:nvCxnSpPr>
              <p:cNvPr id="1173" name="Google Shape;1173;p15"/>
              <p:cNvCxnSpPr/>
              <p:nvPr/>
            </p:nvCxnSpPr>
            <p:spPr>
              <a:xfrm rot="10800000" flipH="1">
                <a:off x="-229800" y="-86050"/>
                <a:ext cx="2580300" cy="1489800"/>
              </a:xfrm>
              <a:prstGeom prst="straightConnector1">
                <a:avLst/>
              </a:prstGeom>
              <a:noFill/>
              <a:ln w="9525" cap="flat" cmpd="sng">
                <a:solidFill>
                  <a:schemeClr val="accent1"/>
                </a:solidFill>
                <a:prstDash val="solid"/>
                <a:round/>
                <a:headEnd type="none" w="med" len="med"/>
                <a:tailEnd type="none" w="med" len="med"/>
              </a:ln>
            </p:spPr>
          </p:cxnSp>
          <p:cxnSp>
            <p:nvCxnSpPr>
              <p:cNvPr id="1174" name="Google Shape;1174;p15"/>
              <p:cNvCxnSpPr/>
              <p:nvPr/>
            </p:nvCxnSpPr>
            <p:spPr>
              <a:xfrm rot="10800000" flipH="1">
                <a:off x="-212775" y="-127750"/>
                <a:ext cx="3125100" cy="1804200"/>
              </a:xfrm>
              <a:prstGeom prst="straightConnector1">
                <a:avLst/>
              </a:prstGeom>
              <a:noFill/>
              <a:ln w="9525" cap="flat" cmpd="sng">
                <a:solidFill>
                  <a:schemeClr val="accent1"/>
                </a:solidFill>
                <a:prstDash val="solid"/>
                <a:round/>
                <a:headEnd type="none" w="med" len="med"/>
                <a:tailEnd type="none" w="med" len="med"/>
              </a:ln>
            </p:spPr>
          </p:cxnSp>
          <p:cxnSp>
            <p:nvCxnSpPr>
              <p:cNvPr id="1175" name="Google Shape;1175;p15"/>
              <p:cNvCxnSpPr/>
              <p:nvPr/>
            </p:nvCxnSpPr>
            <p:spPr>
              <a:xfrm rot="10800000" flipH="1">
                <a:off x="-180475" y="-165575"/>
                <a:ext cx="3648000" cy="2106000"/>
              </a:xfrm>
              <a:prstGeom prst="straightConnector1">
                <a:avLst/>
              </a:prstGeom>
              <a:noFill/>
              <a:ln w="9525" cap="flat" cmpd="sng">
                <a:solidFill>
                  <a:schemeClr val="accent1"/>
                </a:solidFill>
                <a:prstDash val="solid"/>
                <a:round/>
                <a:headEnd type="none" w="med" len="med"/>
                <a:tailEnd type="none" w="med" len="med"/>
              </a:ln>
            </p:spPr>
          </p:cxnSp>
          <p:cxnSp>
            <p:nvCxnSpPr>
              <p:cNvPr id="1176" name="Google Shape;1176;p15"/>
              <p:cNvCxnSpPr/>
              <p:nvPr/>
            </p:nvCxnSpPr>
            <p:spPr>
              <a:xfrm rot="10800000" flipH="1">
                <a:off x="-227000" y="-146700"/>
                <a:ext cx="4150500" cy="2396400"/>
              </a:xfrm>
              <a:prstGeom prst="straightConnector1">
                <a:avLst/>
              </a:prstGeom>
              <a:noFill/>
              <a:ln w="9525" cap="flat" cmpd="sng">
                <a:solidFill>
                  <a:schemeClr val="accent1"/>
                </a:solidFill>
                <a:prstDash val="solid"/>
                <a:round/>
                <a:headEnd type="none" w="med" len="med"/>
                <a:tailEnd type="none" w="med" len="med"/>
              </a:ln>
            </p:spPr>
          </p:cxnSp>
          <p:cxnSp>
            <p:nvCxnSpPr>
              <p:cNvPr id="1177" name="Google Shape;1177;p15"/>
              <p:cNvCxnSpPr/>
              <p:nvPr/>
            </p:nvCxnSpPr>
            <p:spPr>
              <a:xfrm rot="10800000" flipH="1">
                <a:off x="-285775" y="-133000"/>
                <a:ext cx="4675200" cy="2699100"/>
              </a:xfrm>
              <a:prstGeom prst="straightConnector1">
                <a:avLst/>
              </a:prstGeom>
              <a:noFill/>
              <a:ln w="9525" cap="flat" cmpd="sng">
                <a:solidFill>
                  <a:schemeClr val="accent1"/>
                </a:solidFill>
                <a:prstDash val="solid"/>
                <a:round/>
                <a:headEnd type="none" w="med" len="med"/>
                <a:tailEnd type="none" w="med" len="med"/>
              </a:ln>
            </p:spPr>
          </p:cxnSp>
          <p:cxnSp>
            <p:nvCxnSpPr>
              <p:cNvPr id="1178" name="Google Shape;1178;p15"/>
              <p:cNvCxnSpPr/>
              <p:nvPr/>
            </p:nvCxnSpPr>
            <p:spPr>
              <a:xfrm rot="10800000" flipH="1">
                <a:off x="-254975" y="-209000"/>
                <a:ext cx="5265600" cy="3039900"/>
              </a:xfrm>
              <a:prstGeom prst="straightConnector1">
                <a:avLst/>
              </a:prstGeom>
              <a:noFill/>
              <a:ln w="9525" cap="flat" cmpd="sng">
                <a:solidFill>
                  <a:schemeClr val="accent1"/>
                </a:solidFill>
                <a:prstDash val="solid"/>
                <a:round/>
                <a:headEnd type="none" w="med" len="med"/>
                <a:tailEnd type="none" w="med" len="med"/>
              </a:ln>
            </p:spPr>
          </p:cxnSp>
          <p:cxnSp>
            <p:nvCxnSpPr>
              <p:cNvPr id="1179" name="Google Shape;1179;p15"/>
              <p:cNvCxnSpPr/>
              <p:nvPr/>
            </p:nvCxnSpPr>
            <p:spPr>
              <a:xfrm rot="10800000" flipH="1">
                <a:off x="-230325" y="-171400"/>
                <a:ext cx="5665200" cy="3270600"/>
              </a:xfrm>
              <a:prstGeom prst="straightConnector1">
                <a:avLst/>
              </a:prstGeom>
              <a:noFill/>
              <a:ln w="9525" cap="flat" cmpd="sng">
                <a:solidFill>
                  <a:schemeClr val="accent1"/>
                </a:solidFill>
                <a:prstDash val="solid"/>
                <a:round/>
                <a:headEnd type="none" w="med" len="med"/>
                <a:tailEnd type="none" w="med" len="med"/>
              </a:ln>
            </p:spPr>
          </p:cxnSp>
          <p:cxnSp>
            <p:nvCxnSpPr>
              <p:cNvPr id="1180" name="Google Shape;1180;p15"/>
              <p:cNvCxnSpPr/>
              <p:nvPr/>
            </p:nvCxnSpPr>
            <p:spPr>
              <a:xfrm rot="10800000" flipH="1">
                <a:off x="-203625" y="-162575"/>
                <a:ext cx="6111900" cy="3528900"/>
              </a:xfrm>
              <a:prstGeom prst="straightConnector1">
                <a:avLst/>
              </a:prstGeom>
              <a:noFill/>
              <a:ln w="9525" cap="flat" cmpd="sng">
                <a:solidFill>
                  <a:schemeClr val="accent1"/>
                </a:solidFill>
                <a:prstDash val="solid"/>
                <a:round/>
                <a:headEnd type="none" w="med" len="med"/>
                <a:tailEnd type="none" w="med" len="med"/>
              </a:ln>
            </p:spPr>
          </p:cxnSp>
          <p:cxnSp>
            <p:nvCxnSpPr>
              <p:cNvPr id="1181" name="Google Shape;1181;p15"/>
              <p:cNvCxnSpPr/>
              <p:nvPr/>
            </p:nvCxnSpPr>
            <p:spPr>
              <a:xfrm rot="10800000" flipH="1">
                <a:off x="-212500" y="-179425"/>
                <a:ext cx="6639600" cy="3833400"/>
              </a:xfrm>
              <a:prstGeom prst="straightConnector1">
                <a:avLst/>
              </a:prstGeom>
              <a:noFill/>
              <a:ln w="9525" cap="flat" cmpd="sng">
                <a:solidFill>
                  <a:schemeClr val="accent1"/>
                </a:solidFill>
                <a:prstDash val="solid"/>
                <a:round/>
                <a:headEnd type="none" w="med" len="med"/>
                <a:tailEnd type="none" w="med" len="med"/>
              </a:ln>
            </p:spPr>
          </p:cxnSp>
          <p:cxnSp>
            <p:nvCxnSpPr>
              <p:cNvPr id="1182" name="Google Shape;1182;p15"/>
              <p:cNvCxnSpPr/>
              <p:nvPr/>
            </p:nvCxnSpPr>
            <p:spPr>
              <a:xfrm rot="10800000" flipH="1">
                <a:off x="-237200" y="-171550"/>
                <a:ext cx="7140000" cy="4122300"/>
              </a:xfrm>
              <a:prstGeom prst="straightConnector1">
                <a:avLst/>
              </a:prstGeom>
              <a:noFill/>
              <a:ln w="9525" cap="flat" cmpd="sng">
                <a:solidFill>
                  <a:schemeClr val="accent1"/>
                </a:solidFill>
                <a:prstDash val="solid"/>
                <a:round/>
                <a:headEnd type="none" w="med" len="med"/>
                <a:tailEnd type="none" w="med" len="med"/>
              </a:ln>
            </p:spPr>
          </p:cxnSp>
          <p:cxnSp>
            <p:nvCxnSpPr>
              <p:cNvPr id="1183" name="Google Shape;1183;p15"/>
              <p:cNvCxnSpPr/>
              <p:nvPr/>
            </p:nvCxnSpPr>
            <p:spPr>
              <a:xfrm rot="10800000" flipH="1">
                <a:off x="-208450" y="-169925"/>
                <a:ext cx="7598100" cy="4386600"/>
              </a:xfrm>
              <a:prstGeom prst="straightConnector1">
                <a:avLst/>
              </a:prstGeom>
              <a:noFill/>
              <a:ln w="9525" cap="flat" cmpd="sng">
                <a:solidFill>
                  <a:schemeClr val="accent1"/>
                </a:solidFill>
                <a:prstDash val="solid"/>
                <a:round/>
                <a:headEnd type="none" w="med" len="med"/>
                <a:tailEnd type="none" w="med" len="med"/>
              </a:ln>
            </p:spPr>
          </p:cxnSp>
          <p:cxnSp>
            <p:nvCxnSpPr>
              <p:cNvPr id="1184" name="Google Shape;1184;p15"/>
              <p:cNvCxnSpPr/>
              <p:nvPr/>
            </p:nvCxnSpPr>
            <p:spPr>
              <a:xfrm rot="10800000" flipH="1">
                <a:off x="-126875" y="-166100"/>
                <a:ext cx="7999200" cy="4618200"/>
              </a:xfrm>
              <a:prstGeom prst="straightConnector1">
                <a:avLst/>
              </a:prstGeom>
              <a:noFill/>
              <a:ln w="9525" cap="flat" cmpd="sng">
                <a:solidFill>
                  <a:schemeClr val="accent1"/>
                </a:solidFill>
                <a:prstDash val="solid"/>
                <a:round/>
                <a:headEnd type="none" w="med" len="med"/>
                <a:tailEnd type="none" w="med" len="med"/>
              </a:ln>
            </p:spPr>
          </p:cxnSp>
          <p:cxnSp>
            <p:nvCxnSpPr>
              <p:cNvPr id="1185" name="Google Shape;1185;p15"/>
              <p:cNvCxnSpPr/>
              <p:nvPr/>
            </p:nvCxnSpPr>
            <p:spPr>
              <a:xfrm rot="10800000" flipH="1">
                <a:off x="-175950" y="-237725"/>
                <a:ext cx="8661600" cy="5000700"/>
              </a:xfrm>
              <a:prstGeom prst="straightConnector1">
                <a:avLst/>
              </a:prstGeom>
              <a:noFill/>
              <a:ln w="9525" cap="flat" cmpd="sng">
                <a:solidFill>
                  <a:schemeClr val="accent1"/>
                </a:solidFill>
                <a:prstDash val="solid"/>
                <a:round/>
                <a:headEnd type="none" w="med" len="med"/>
                <a:tailEnd type="none" w="med" len="med"/>
              </a:ln>
            </p:spPr>
          </p:cxnSp>
          <p:cxnSp>
            <p:nvCxnSpPr>
              <p:cNvPr id="1186" name="Google Shape;1186;p15"/>
              <p:cNvCxnSpPr/>
              <p:nvPr/>
            </p:nvCxnSpPr>
            <p:spPr>
              <a:xfrm rot="10800000" flipH="1">
                <a:off x="-230050" y="-244075"/>
                <a:ext cx="9215700" cy="5320800"/>
              </a:xfrm>
              <a:prstGeom prst="straightConnector1">
                <a:avLst/>
              </a:prstGeom>
              <a:noFill/>
              <a:ln w="9525" cap="flat" cmpd="sng">
                <a:solidFill>
                  <a:schemeClr val="accent1"/>
                </a:solidFill>
                <a:prstDash val="solid"/>
                <a:round/>
                <a:headEnd type="none" w="med" len="med"/>
                <a:tailEnd type="none" w="med" len="med"/>
              </a:ln>
            </p:spPr>
          </p:cxnSp>
          <p:cxnSp>
            <p:nvCxnSpPr>
              <p:cNvPr id="1187" name="Google Shape;1187;p15"/>
              <p:cNvCxnSpPr/>
              <p:nvPr/>
            </p:nvCxnSpPr>
            <p:spPr>
              <a:xfrm rot="10800000" flipH="1">
                <a:off x="-150500" y="-149375"/>
                <a:ext cx="9462000" cy="5462700"/>
              </a:xfrm>
              <a:prstGeom prst="straightConnector1">
                <a:avLst/>
              </a:prstGeom>
              <a:noFill/>
              <a:ln w="9525" cap="flat" cmpd="sng">
                <a:solidFill>
                  <a:schemeClr val="accent1"/>
                </a:solidFill>
                <a:prstDash val="solid"/>
                <a:round/>
                <a:headEnd type="none" w="med" len="med"/>
                <a:tailEnd type="none" w="med" len="med"/>
              </a:ln>
            </p:spPr>
          </p:cxnSp>
          <p:cxnSp>
            <p:nvCxnSpPr>
              <p:cNvPr id="1188" name="Google Shape;1188;p15"/>
              <p:cNvCxnSpPr/>
              <p:nvPr/>
            </p:nvCxnSpPr>
            <p:spPr>
              <a:xfrm rot="10800000" flipH="1">
                <a:off x="277300" y="105750"/>
                <a:ext cx="9081600" cy="5243100"/>
              </a:xfrm>
              <a:prstGeom prst="straightConnector1">
                <a:avLst/>
              </a:prstGeom>
              <a:noFill/>
              <a:ln w="9525" cap="flat" cmpd="sng">
                <a:solidFill>
                  <a:schemeClr val="accent1"/>
                </a:solidFill>
                <a:prstDash val="solid"/>
                <a:round/>
                <a:headEnd type="none" w="med" len="med"/>
                <a:tailEnd type="none" w="med" len="med"/>
              </a:ln>
            </p:spPr>
          </p:cxnSp>
          <p:cxnSp>
            <p:nvCxnSpPr>
              <p:cNvPr id="1189" name="Google Shape;1189;p15"/>
              <p:cNvCxnSpPr/>
              <p:nvPr/>
            </p:nvCxnSpPr>
            <p:spPr>
              <a:xfrm rot="10800000" flipH="1">
                <a:off x="846950" y="376800"/>
                <a:ext cx="8531400" cy="4925700"/>
              </a:xfrm>
              <a:prstGeom prst="straightConnector1">
                <a:avLst/>
              </a:prstGeom>
              <a:noFill/>
              <a:ln w="9525" cap="flat" cmpd="sng">
                <a:solidFill>
                  <a:schemeClr val="accent1"/>
                </a:solidFill>
                <a:prstDash val="solid"/>
                <a:round/>
                <a:headEnd type="none" w="med" len="med"/>
                <a:tailEnd type="none" w="med" len="med"/>
              </a:ln>
            </p:spPr>
          </p:cxnSp>
          <p:cxnSp>
            <p:nvCxnSpPr>
              <p:cNvPr id="1190" name="Google Shape;1190;p15"/>
              <p:cNvCxnSpPr/>
              <p:nvPr/>
            </p:nvCxnSpPr>
            <p:spPr>
              <a:xfrm rot="10800000" flipH="1">
                <a:off x="1349000" y="635275"/>
                <a:ext cx="8071500" cy="4659900"/>
              </a:xfrm>
              <a:prstGeom prst="straightConnector1">
                <a:avLst/>
              </a:prstGeom>
              <a:noFill/>
              <a:ln w="9525" cap="flat" cmpd="sng">
                <a:solidFill>
                  <a:schemeClr val="accent1"/>
                </a:solidFill>
                <a:prstDash val="solid"/>
                <a:round/>
                <a:headEnd type="none" w="med" len="med"/>
                <a:tailEnd type="none" w="med" len="med"/>
              </a:ln>
            </p:spPr>
          </p:cxnSp>
          <p:cxnSp>
            <p:nvCxnSpPr>
              <p:cNvPr id="1191" name="Google Shape;1191;p15"/>
              <p:cNvCxnSpPr/>
              <p:nvPr/>
            </p:nvCxnSpPr>
            <p:spPr>
              <a:xfrm rot="10800000" flipH="1">
                <a:off x="1864375" y="918950"/>
                <a:ext cx="7554300" cy="4361400"/>
              </a:xfrm>
              <a:prstGeom prst="straightConnector1">
                <a:avLst/>
              </a:prstGeom>
              <a:noFill/>
              <a:ln w="9525" cap="flat" cmpd="sng">
                <a:solidFill>
                  <a:schemeClr val="accent1"/>
                </a:solidFill>
                <a:prstDash val="solid"/>
                <a:round/>
                <a:headEnd type="none" w="med" len="med"/>
                <a:tailEnd type="none" w="med" len="med"/>
              </a:ln>
            </p:spPr>
          </p:cxnSp>
          <p:cxnSp>
            <p:nvCxnSpPr>
              <p:cNvPr id="1192" name="Google Shape;1192;p15"/>
              <p:cNvCxnSpPr/>
              <p:nvPr/>
            </p:nvCxnSpPr>
            <p:spPr>
              <a:xfrm rot="10800000" flipH="1">
                <a:off x="2403950" y="1170550"/>
                <a:ext cx="7067700" cy="4080600"/>
              </a:xfrm>
              <a:prstGeom prst="straightConnector1">
                <a:avLst/>
              </a:prstGeom>
              <a:noFill/>
              <a:ln w="9525" cap="flat" cmpd="sng">
                <a:solidFill>
                  <a:schemeClr val="accent1"/>
                </a:solidFill>
                <a:prstDash val="solid"/>
                <a:round/>
                <a:headEnd type="none" w="med" len="med"/>
                <a:tailEnd type="none" w="med" len="med"/>
              </a:ln>
            </p:spPr>
          </p:cxnSp>
          <p:cxnSp>
            <p:nvCxnSpPr>
              <p:cNvPr id="1193" name="Google Shape;1193;p15"/>
              <p:cNvCxnSpPr/>
              <p:nvPr/>
            </p:nvCxnSpPr>
            <p:spPr>
              <a:xfrm rot="10800000" flipH="1">
                <a:off x="2718375" y="1495625"/>
                <a:ext cx="6679800" cy="3856500"/>
              </a:xfrm>
              <a:prstGeom prst="straightConnector1">
                <a:avLst/>
              </a:prstGeom>
              <a:noFill/>
              <a:ln w="9525" cap="flat" cmpd="sng">
                <a:solidFill>
                  <a:schemeClr val="accent1"/>
                </a:solidFill>
                <a:prstDash val="solid"/>
                <a:round/>
                <a:headEnd type="none" w="med" len="med"/>
                <a:tailEnd type="none" w="med" len="med"/>
              </a:ln>
            </p:spPr>
          </p:cxnSp>
          <p:cxnSp>
            <p:nvCxnSpPr>
              <p:cNvPr id="1194" name="Google Shape;1194;p15"/>
              <p:cNvCxnSpPr/>
              <p:nvPr/>
            </p:nvCxnSpPr>
            <p:spPr>
              <a:xfrm rot="10800000" flipH="1">
                <a:off x="3297700" y="1822900"/>
                <a:ext cx="6023100" cy="3477300"/>
              </a:xfrm>
              <a:prstGeom prst="straightConnector1">
                <a:avLst/>
              </a:prstGeom>
              <a:noFill/>
              <a:ln w="9525" cap="flat" cmpd="sng">
                <a:solidFill>
                  <a:schemeClr val="accent1"/>
                </a:solidFill>
                <a:prstDash val="solid"/>
                <a:round/>
                <a:headEnd type="none" w="med" len="med"/>
                <a:tailEnd type="none" w="med" len="med"/>
              </a:ln>
            </p:spPr>
          </p:cxnSp>
          <p:cxnSp>
            <p:nvCxnSpPr>
              <p:cNvPr id="1195" name="Google Shape;1195;p15"/>
              <p:cNvCxnSpPr/>
              <p:nvPr/>
            </p:nvCxnSpPr>
            <p:spPr>
              <a:xfrm rot="10800000" flipH="1">
                <a:off x="3726050" y="2104125"/>
                <a:ext cx="5597100" cy="3231300"/>
              </a:xfrm>
              <a:prstGeom prst="straightConnector1">
                <a:avLst/>
              </a:prstGeom>
              <a:noFill/>
              <a:ln w="9525" cap="flat" cmpd="sng">
                <a:solidFill>
                  <a:schemeClr val="accent1"/>
                </a:solidFill>
                <a:prstDash val="solid"/>
                <a:round/>
                <a:headEnd type="none" w="med" len="med"/>
                <a:tailEnd type="none" w="med" len="med"/>
              </a:ln>
            </p:spPr>
          </p:cxnSp>
          <p:cxnSp>
            <p:nvCxnSpPr>
              <p:cNvPr id="1196" name="Google Shape;1196;p15"/>
              <p:cNvCxnSpPr/>
              <p:nvPr/>
            </p:nvCxnSpPr>
            <p:spPr>
              <a:xfrm rot="10800000" flipH="1">
                <a:off x="4244875" y="2361600"/>
                <a:ext cx="5121600" cy="2956800"/>
              </a:xfrm>
              <a:prstGeom prst="straightConnector1">
                <a:avLst/>
              </a:prstGeom>
              <a:noFill/>
              <a:ln w="9525" cap="flat" cmpd="sng">
                <a:solidFill>
                  <a:schemeClr val="accent1"/>
                </a:solidFill>
                <a:prstDash val="solid"/>
                <a:round/>
                <a:headEnd type="none" w="med" len="med"/>
                <a:tailEnd type="none" w="med" len="med"/>
              </a:ln>
            </p:spPr>
          </p:cxnSp>
          <p:cxnSp>
            <p:nvCxnSpPr>
              <p:cNvPr id="1197" name="Google Shape;1197;p15"/>
              <p:cNvCxnSpPr/>
              <p:nvPr/>
            </p:nvCxnSpPr>
            <p:spPr>
              <a:xfrm rot="10800000" flipH="1">
                <a:off x="4742850" y="2657525"/>
                <a:ext cx="4600200" cy="2655900"/>
              </a:xfrm>
              <a:prstGeom prst="straightConnector1">
                <a:avLst/>
              </a:prstGeom>
              <a:noFill/>
              <a:ln w="9525" cap="flat" cmpd="sng">
                <a:solidFill>
                  <a:schemeClr val="accent1"/>
                </a:solidFill>
                <a:prstDash val="solid"/>
                <a:round/>
                <a:headEnd type="none" w="med" len="med"/>
                <a:tailEnd type="none" w="med" len="med"/>
              </a:ln>
            </p:spPr>
          </p:cxnSp>
          <p:cxnSp>
            <p:nvCxnSpPr>
              <p:cNvPr id="1198" name="Google Shape;1198;p15"/>
              <p:cNvCxnSpPr/>
              <p:nvPr/>
            </p:nvCxnSpPr>
            <p:spPr>
              <a:xfrm rot="10800000" flipH="1">
                <a:off x="5210850" y="2937150"/>
                <a:ext cx="4137300" cy="2388600"/>
              </a:xfrm>
              <a:prstGeom prst="straightConnector1">
                <a:avLst/>
              </a:prstGeom>
              <a:noFill/>
              <a:ln w="9525" cap="flat" cmpd="sng">
                <a:solidFill>
                  <a:schemeClr val="accent1"/>
                </a:solidFill>
                <a:prstDash val="solid"/>
                <a:round/>
                <a:headEnd type="none" w="med" len="med"/>
                <a:tailEnd type="none" w="med" len="med"/>
              </a:ln>
            </p:spPr>
          </p:cxnSp>
          <p:cxnSp>
            <p:nvCxnSpPr>
              <p:cNvPr id="1199" name="Google Shape;1199;p15"/>
              <p:cNvCxnSpPr/>
              <p:nvPr/>
            </p:nvCxnSpPr>
            <p:spPr>
              <a:xfrm rot="10800000" flipH="1">
                <a:off x="5725550" y="3223700"/>
                <a:ext cx="3615300" cy="2087400"/>
              </a:xfrm>
              <a:prstGeom prst="straightConnector1">
                <a:avLst/>
              </a:prstGeom>
              <a:noFill/>
              <a:ln w="9525" cap="flat" cmpd="sng">
                <a:solidFill>
                  <a:schemeClr val="accent1"/>
                </a:solidFill>
                <a:prstDash val="solid"/>
                <a:round/>
                <a:headEnd type="none" w="med" len="med"/>
                <a:tailEnd type="none" w="med" len="med"/>
              </a:ln>
            </p:spPr>
          </p:cxnSp>
          <p:cxnSp>
            <p:nvCxnSpPr>
              <p:cNvPr id="1200" name="Google Shape;1200;p15"/>
              <p:cNvCxnSpPr/>
              <p:nvPr/>
            </p:nvCxnSpPr>
            <p:spPr>
              <a:xfrm rot="10800000" flipH="1">
                <a:off x="6217950" y="3515950"/>
                <a:ext cx="3106500" cy="1793400"/>
              </a:xfrm>
              <a:prstGeom prst="straightConnector1">
                <a:avLst/>
              </a:prstGeom>
              <a:noFill/>
              <a:ln w="9525" cap="flat" cmpd="sng">
                <a:solidFill>
                  <a:schemeClr val="accent1"/>
                </a:solidFill>
                <a:prstDash val="solid"/>
                <a:round/>
                <a:headEnd type="none" w="med" len="med"/>
                <a:tailEnd type="none" w="med" len="med"/>
              </a:ln>
            </p:spPr>
          </p:cxnSp>
          <p:cxnSp>
            <p:nvCxnSpPr>
              <p:cNvPr id="1201" name="Google Shape;1201;p15"/>
              <p:cNvCxnSpPr/>
              <p:nvPr/>
            </p:nvCxnSpPr>
            <p:spPr>
              <a:xfrm rot="10800000" flipH="1">
                <a:off x="6716500" y="3797450"/>
                <a:ext cx="2609700" cy="1506600"/>
              </a:xfrm>
              <a:prstGeom prst="straightConnector1">
                <a:avLst/>
              </a:prstGeom>
              <a:noFill/>
              <a:ln w="9525" cap="flat" cmpd="sng">
                <a:solidFill>
                  <a:schemeClr val="accent1"/>
                </a:solidFill>
                <a:prstDash val="solid"/>
                <a:round/>
                <a:headEnd type="none" w="med" len="med"/>
                <a:tailEnd type="none" w="med" len="med"/>
              </a:ln>
            </p:spPr>
          </p:cxnSp>
          <p:cxnSp>
            <p:nvCxnSpPr>
              <p:cNvPr id="1202" name="Google Shape;1202;p15"/>
              <p:cNvCxnSpPr/>
              <p:nvPr/>
            </p:nvCxnSpPr>
            <p:spPr>
              <a:xfrm rot="10800000" flipH="1">
                <a:off x="7199175" y="4100700"/>
                <a:ext cx="2091000" cy="1207200"/>
              </a:xfrm>
              <a:prstGeom prst="straightConnector1">
                <a:avLst/>
              </a:prstGeom>
              <a:noFill/>
              <a:ln w="9525" cap="flat" cmpd="sng">
                <a:solidFill>
                  <a:schemeClr val="accent1"/>
                </a:solidFill>
                <a:prstDash val="solid"/>
                <a:round/>
                <a:headEnd type="none" w="med" len="med"/>
                <a:tailEnd type="none" w="med" len="med"/>
              </a:ln>
            </p:spPr>
          </p:cxnSp>
          <p:cxnSp>
            <p:nvCxnSpPr>
              <p:cNvPr id="1203" name="Google Shape;1203;p15"/>
              <p:cNvCxnSpPr/>
              <p:nvPr/>
            </p:nvCxnSpPr>
            <p:spPr>
              <a:xfrm rot="10800000" flipH="1">
                <a:off x="7718000" y="4338975"/>
                <a:ext cx="1648800" cy="951900"/>
              </a:xfrm>
              <a:prstGeom prst="straightConnector1">
                <a:avLst/>
              </a:prstGeom>
              <a:noFill/>
              <a:ln w="9525" cap="flat" cmpd="sng">
                <a:solidFill>
                  <a:schemeClr val="accent1"/>
                </a:solidFill>
                <a:prstDash val="solid"/>
                <a:round/>
                <a:headEnd type="none" w="med" len="med"/>
                <a:tailEnd type="none" w="med" len="med"/>
              </a:ln>
            </p:spPr>
          </p:cxnSp>
          <p:cxnSp>
            <p:nvCxnSpPr>
              <p:cNvPr id="1204" name="Google Shape;1204;p15"/>
              <p:cNvCxnSpPr/>
              <p:nvPr/>
            </p:nvCxnSpPr>
            <p:spPr>
              <a:xfrm rot="10800000" flipH="1">
                <a:off x="8129050" y="4607075"/>
                <a:ext cx="1263000" cy="729000"/>
              </a:xfrm>
              <a:prstGeom prst="straightConnector1">
                <a:avLst/>
              </a:prstGeom>
              <a:noFill/>
              <a:ln w="9525" cap="flat" cmpd="sng">
                <a:solidFill>
                  <a:schemeClr val="accent1"/>
                </a:solidFill>
                <a:prstDash val="solid"/>
                <a:round/>
                <a:headEnd type="none" w="med" len="med"/>
                <a:tailEnd type="none" w="med" len="med"/>
              </a:ln>
            </p:spPr>
          </p:cxnSp>
          <p:cxnSp>
            <p:nvCxnSpPr>
              <p:cNvPr id="1205" name="Google Shape;1205;p15"/>
              <p:cNvCxnSpPr/>
              <p:nvPr/>
            </p:nvCxnSpPr>
            <p:spPr>
              <a:xfrm rot="10800000" flipH="1">
                <a:off x="8487200" y="4879525"/>
                <a:ext cx="921600" cy="532200"/>
              </a:xfrm>
              <a:prstGeom prst="straightConnector1">
                <a:avLst/>
              </a:prstGeom>
              <a:noFill/>
              <a:ln w="9525" cap="flat" cmpd="sng">
                <a:solidFill>
                  <a:schemeClr val="accent1"/>
                </a:solidFill>
                <a:prstDash val="solid"/>
                <a:round/>
                <a:headEnd type="none" w="med" len="med"/>
                <a:tailEnd type="none" w="med" len="med"/>
              </a:ln>
            </p:spPr>
          </p:cxnSp>
        </p:grpSp>
        <p:grpSp>
          <p:nvGrpSpPr>
            <p:cNvPr id="1206" name="Google Shape;1206;p15"/>
            <p:cNvGrpSpPr/>
            <p:nvPr/>
          </p:nvGrpSpPr>
          <p:grpSpPr>
            <a:xfrm rot="10800000">
              <a:off x="-229861" y="-321271"/>
              <a:ext cx="9830575" cy="5715375"/>
              <a:chOff x="-358925" y="-303650"/>
              <a:chExt cx="9830575" cy="5715375"/>
            </a:xfrm>
          </p:grpSpPr>
          <p:cxnSp>
            <p:nvCxnSpPr>
              <p:cNvPr id="1207" name="Google Shape;1207;p15"/>
              <p:cNvCxnSpPr/>
              <p:nvPr/>
            </p:nvCxnSpPr>
            <p:spPr>
              <a:xfrm rot="10800000" flipH="1">
                <a:off x="-282200" y="-303650"/>
                <a:ext cx="1052400" cy="607500"/>
              </a:xfrm>
              <a:prstGeom prst="straightConnector1">
                <a:avLst/>
              </a:prstGeom>
              <a:noFill/>
              <a:ln w="9525" cap="flat" cmpd="sng">
                <a:solidFill>
                  <a:schemeClr val="accent1"/>
                </a:solidFill>
                <a:prstDash val="solid"/>
                <a:round/>
                <a:headEnd type="none" w="med" len="med"/>
                <a:tailEnd type="none" w="med" len="med"/>
              </a:ln>
            </p:spPr>
          </p:cxnSp>
          <p:cxnSp>
            <p:nvCxnSpPr>
              <p:cNvPr id="1208" name="Google Shape;1208;p15"/>
              <p:cNvCxnSpPr/>
              <p:nvPr/>
            </p:nvCxnSpPr>
            <p:spPr>
              <a:xfrm rot="10800000" flipH="1">
                <a:off x="-281950" y="-236675"/>
                <a:ext cx="1425600" cy="822900"/>
              </a:xfrm>
              <a:prstGeom prst="straightConnector1">
                <a:avLst/>
              </a:prstGeom>
              <a:noFill/>
              <a:ln w="9525" cap="flat" cmpd="sng">
                <a:solidFill>
                  <a:schemeClr val="accent1"/>
                </a:solidFill>
                <a:prstDash val="solid"/>
                <a:round/>
                <a:headEnd type="none" w="med" len="med"/>
                <a:tailEnd type="none" w="med" len="med"/>
              </a:ln>
            </p:spPr>
          </p:cxnSp>
          <p:cxnSp>
            <p:nvCxnSpPr>
              <p:cNvPr id="1209" name="Google Shape;1209;p15"/>
              <p:cNvCxnSpPr/>
              <p:nvPr/>
            </p:nvCxnSpPr>
            <p:spPr>
              <a:xfrm rot="10800000" flipH="1">
                <a:off x="-358925" y="-155350"/>
                <a:ext cx="1851000" cy="1068600"/>
              </a:xfrm>
              <a:prstGeom prst="straightConnector1">
                <a:avLst/>
              </a:prstGeom>
              <a:noFill/>
              <a:ln w="9525" cap="flat" cmpd="sng">
                <a:solidFill>
                  <a:schemeClr val="accent1"/>
                </a:solidFill>
                <a:prstDash val="solid"/>
                <a:round/>
                <a:headEnd type="none" w="med" len="med"/>
                <a:tailEnd type="none" w="med" len="med"/>
              </a:ln>
            </p:spPr>
          </p:cxnSp>
          <p:cxnSp>
            <p:nvCxnSpPr>
              <p:cNvPr id="1210" name="Google Shape;1210;p15"/>
              <p:cNvCxnSpPr/>
              <p:nvPr/>
            </p:nvCxnSpPr>
            <p:spPr>
              <a:xfrm rot="10800000" flipH="1">
                <a:off x="-267650" y="-115750"/>
                <a:ext cx="2180400" cy="1258800"/>
              </a:xfrm>
              <a:prstGeom prst="straightConnector1">
                <a:avLst/>
              </a:prstGeom>
              <a:noFill/>
              <a:ln w="9525" cap="flat" cmpd="sng">
                <a:solidFill>
                  <a:schemeClr val="accent1"/>
                </a:solidFill>
                <a:prstDash val="solid"/>
                <a:round/>
                <a:headEnd type="none" w="med" len="med"/>
                <a:tailEnd type="none" w="med" len="med"/>
              </a:ln>
            </p:spPr>
          </p:cxnSp>
          <p:cxnSp>
            <p:nvCxnSpPr>
              <p:cNvPr id="1211" name="Google Shape;1211;p15"/>
              <p:cNvCxnSpPr/>
              <p:nvPr/>
            </p:nvCxnSpPr>
            <p:spPr>
              <a:xfrm rot="10800000" flipH="1">
                <a:off x="-229800" y="-86050"/>
                <a:ext cx="2580300" cy="1489800"/>
              </a:xfrm>
              <a:prstGeom prst="straightConnector1">
                <a:avLst/>
              </a:prstGeom>
              <a:noFill/>
              <a:ln w="9525" cap="flat" cmpd="sng">
                <a:solidFill>
                  <a:schemeClr val="accent1"/>
                </a:solidFill>
                <a:prstDash val="solid"/>
                <a:round/>
                <a:headEnd type="none" w="med" len="med"/>
                <a:tailEnd type="none" w="med" len="med"/>
              </a:ln>
            </p:spPr>
          </p:cxnSp>
          <p:cxnSp>
            <p:nvCxnSpPr>
              <p:cNvPr id="1212" name="Google Shape;1212;p15"/>
              <p:cNvCxnSpPr/>
              <p:nvPr/>
            </p:nvCxnSpPr>
            <p:spPr>
              <a:xfrm rot="10800000" flipH="1">
                <a:off x="-212775" y="-127750"/>
                <a:ext cx="3125100" cy="1804200"/>
              </a:xfrm>
              <a:prstGeom prst="straightConnector1">
                <a:avLst/>
              </a:prstGeom>
              <a:noFill/>
              <a:ln w="9525" cap="flat" cmpd="sng">
                <a:solidFill>
                  <a:schemeClr val="accent1"/>
                </a:solidFill>
                <a:prstDash val="solid"/>
                <a:round/>
                <a:headEnd type="none" w="med" len="med"/>
                <a:tailEnd type="none" w="med" len="med"/>
              </a:ln>
            </p:spPr>
          </p:cxnSp>
          <p:cxnSp>
            <p:nvCxnSpPr>
              <p:cNvPr id="1213" name="Google Shape;1213;p15"/>
              <p:cNvCxnSpPr/>
              <p:nvPr/>
            </p:nvCxnSpPr>
            <p:spPr>
              <a:xfrm rot="10800000" flipH="1">
                <a:off x="-180475" y="-165575"/>
                <a:ext cx="3648000" cy="2106000"/>
              </a:xfrm>
              <a:prstGeom prst="straightConnector1">
                <a:avLst/>
              </a:prstGeom>
              <a:noFill/>
              <a:ln w="9525" cap="flat" cmpd="sng">
                <a:solidFill>
                  <a:schemeClr val="accent1"/>
                </a:solidFill>
                <a:prstDash val="solid"/>
                <a:round/>
                <a:headEnd type="none" w="med" len="med"/>
                <a:tailEnd type="none" w="med" len="med"/>
              </a:ln>
            </p:spPr>
          </p:cxnSp>
          <p:cxnSp>
            <p:nvCxnSpPr>
              <p:cNvPr id="1214" name="Google Shape;1214;p15"/>
              <p:cNvCxnSpPr/>
              <p:nvPr/>
            </p:nvCxnSpPr>
            <p:spPr>
              <a:xfrm rot="10800000" flipH="1">
                <a:off x="-227000" y="-146700"/>
                <a:ext cx="4150500" cy="2396400"/>
              </a:xfrm>
              <a:prstGeom prst="straightConnector1">
                <a:avLst/>
              </a:prstGeom>
              <a:noFill/>
              <a:ln w="9525" cap="flat" cmpd="sng">
                <a:solidFill>
                  <a:schemeClr val="accent1"/>
                </a:solidFill>
                <a:prstDash val="solid"/>
                <a:round/>
                <a:headEnd type="none" w="med" len="med"/>
                <a:tailEnd type="none" w="med" len="med"/>
              </a:ln>
            </p:spPr>
          </p:cxnSp>
          <p:cxnSp>
            <p:nvCxnSpPr>
              <p:cNvPr id="1215" name="Google Shape;1215;p15"/>
              <p:cNvCxnSpPr/>
              <p:nvPr/>
            </p:nvCxnSpPr>
            <p:spPr>
              <a:xfrm rot="10800000" flipH="1">
                <a:off x="-285775" y="-133000"/>
                <a:ext cx="4675200" cy="2699100"/>
              </a:xfrm>
              <a:prstGeom prst="straightConnector1">
                <a:avLst/>
              </a:prstGeom>
              <a:noFill/>
              <a:ln w="9525" cap="flat" cmpd="sng">
                <a:solidFill>
                  <a:schemeClr val="accent1"/>
                </a:solidFill>
                <a:prstDash val="solid"/>
                <a:round/>
                <a:headEnd type="none" w="med" len="med"/>
                <a:tailEnd type="none" w="med" len="med"/>
              </a:ln>
            </p:spPr>
          </p:cxnSp>
          <p:cxnSp>
            <p:nvCxnSpPr>
              <p:cNvPr id="1216" name="Google Shape;1216;p15"/>
              <p:cNvCxnSpPr/>
              <p:nvPr/>
            </p:nvCxnSpPr>
            <p:spPr>
              <a:xfrm rot="10800000" flipH="1">
                <a:off x="-254975" y="-209000"/>
                <a:ext cx="5265600" cy="3039900"/>
              </a:xfrm>
              <a:prstGeom prst="straightConnector1">
                <a:avLst/>
              </a:prstGeom>
              <a:noFill/>
              <a:ln w="9525" cap="flat" cmpd="sng">
                <a:solidFill>
                  <a:schemeClr val="accent1"/>
                </a:solidFill>
                <a:prstDash val="solid"/>
                <a:round/>
                <a:headEnd type="none" w="med" len="med"/>
                <a:tailEnd type="none" w="med" len="med"/>
              </a:ln>
            </p:spPr>
          </p:cxnSp>
          <p:cxnSp>
            <p:nvCxnSpPr>
              <p:cNvPr id="1217" name="Google Shape;1217;p15"/>
              <p:cNvCxnSpPr/>
              <p:nvPr/>
            </p:nvCxnSpPr>
            <p:spPr>
              <a:xfrm rot="10800000" flipH="1">
                <a:off x="-230325" y="-171400"/>
                <a:ext cx="5665200" cy="3270600"/>
              </a:xfrm>
              <a:prstGeom prst="straightConnector1">
                <a:avLst/>
              </a:prstGeom>
              <a:noFill/>
              <a:ln w="9525" cap="flat" cmpd="sng">
                <a:solidFill>
                  <a:schemeClr val="accent1"/>
                </a:solidFill>
                <a:prstDash val="solid"/>
                <a:round/>
                <a:headEnd type="none" w="med" len="med"/>
                <a:tailEnd type="none" w="med" len="med"/>
              </a:ln>
            </p:spPr>
          </p:cxnSp>
          <p:cxnSp>
            <p:nvCxnSpPr>
              <p:cNvPr id="1218" name="Google Shape;1218;p15"/>
              <p:cNvCxnSpPr/>
              <p:nvPr/>
            </p:nvCxnSpPr>
            <p:spPr>
              <a:xfrm rot="10800000" flipH="1">
                <a:off x="-203625" y="-162575"/>
                <a:ext cx="6111900" cy="3528900"/>
              </a:xfrm>
              <a:prstGeom prst="straightConnector1">
                <a:avLst/>
              </a:prstGeom>
              <a:noFill/>
              <a:ln w="9525" cap="flat" cmpd="sng">
                <a:solidFill>
                  <a:schemeClr val="accent1"/>
                </a:solidFill>
                <a:prstDash val="solid"/>
                <a:round/>
                <a:headEnd type="none" w="med" len="med"/>
                <a:tailEnd type="none" w="med" len="med"/>
              </a:ln>
            </p:spPr>
          </p:cxnSp>
          <p:cxnSp>
            <p:nvCxnSpPr>
              <p:cNvPr id="1219" name="Google Shape;1219;p15"/>
              <p:cNvCxnSpPr/>
              <p:nvPr/>
            </p:nvCxnSpPr>
            <p:spPr>
              <a:xfrm rot="10800000" flipH="1">
                <a:off x="-212500" y="-179425"/>
                <a:ext cx="6639600" cy="3833400"/>
              </a:xfrm>
              <a:prstGeom prst="straightConnector1">
                <a:avLst/>
              </a:prstGeom>
              <a:noFill/>
              <a:ln w="9525" cap="flat" cmpd="sng">
                <a:solidFill>
                  <a:schemeClr val="accent1"/>
                </a:solidFill>
                <a:prstDash val="solid"/>
                <a:round/>
                <a:headEnd type="none" w="med" len="med"/>
                <a:tailEnd type="none" w="med" len="med"/>
              </a:ln>
            </p:spPr>
          </p:cxnSp>
          <p:cxnSp>
            <p:nvCxnSpPr>
              <p:cNvPr id="1220" name="Google Shape;1220;p15"/>
              <p:cNvCxnSpPr/>
              <p:nvPr/>
            </p:nvCxnSpPr>
            <p:spPr>
              <a:xfrm rot="10800000" flipH="1">
                <a:off x="-237200" y="-171550"/>
                <a:ext cx="7140000" cy="4122300"/>
              </a:xfrm>
              <a:prstGeom prst="straightConnector1">
                <a:avLst/>
              </a:prstGeom>
              <a:noFill/>
              <a:ln w="9525" cap="flat" cmpd="sng">
                <a:solidFill>
                  <a:schemeClr val="accent1"/>
                </a:solidFill>
                <a:prstDash val="solid"/>
                <a:round/>
                <a:headEnd type="none" w="med" len="med"/>
                <a:tailEnd type="none" w="med" len="med"/>
              </a:ln>
            </p:spPr>
          </p:cxnSp>
          <p:cxnSp>
            <p:nvCxnSpPr>
              <p:cNvPr id="1221" name="Google Shape;1221;p15"/>
              <p:cNvCxnSpPr/>
              <p:nvPr/>
            </p:nvCxnSpPr>
            <p:spPr>
              <a:xfrm rot="10800000" flipH="1">
                <a:off x="-208450" y="-169925"/>
                <a:ext cx="7598100" cy="4386600"/>
              </a:xfrm>
              <a:prstGeom prst="straightConnector1">
                <a:avLst/>
              </a:prstGeom>
              <a:noFill/>
              <a:ln w="9525" cap="flat" cmpd="sng">
                <a:solidFill>
                  <a:schemeClr val="accent1"/>
                </a:solidFill>
                <a:prstDash val="solid"/>
                <a:round/>
                <a:headEnd type="none" w="med" len="med"/>
                <a:tailEnd type="none" w="med" len="med"/>
              </a:ln>
            </p:spPr>
          </p:cxnSp>
          <p:cxnSp>
            <p:nvCxnSpPr>
              <p:cNvPr id="1222" name="Google Shape;1222;p15"/>
              <p:cNvCxnSpPr/>
              <p:nvPr/>
            </p:nvCxnSpPr>
            <p:spPr>
              <a:xfrm rot="10800000" flipH="1">
                <a:off x="-126875" y="-166100"/>
                <a:ext cx="7999200" cy="4618200"/>
              </a:xfrm>
              <a:prstGeom prst="straightConnector1">
                <a:avLst/>
              </a:prstGeom>
              <a:noFill/>
              <a:ln w="9525" cap="flat" cmpd="sng">
                <a:solidFill>
                  <a:schemeClr val="accent1"/>
                </a:solidFill>
                <a:prstDash val="solid"/>
                <a:round/>
                <a:headEnd type="none" w="med" len="med"/>
                <a:tailEnd type="none" w="med" len="med"/>
              </a:ln>
            </p:spPr>
          </p:cxnSp>
          <p:cxnSp>
            <p:nvCxnSpPr>
              <p:cNvPr id="1223" name="Google Shape;1223;p15"/>
              <p:cNvCxnSpPr/>
              <p:nvPr/>
            </p:nvCxnSpPr>
            <p:spPr>
              <a:xfrm rot="10800000" flipH="1">
                <a:off x="-175950" y="-237725"/>
                <a:ext cx="8661600" cy="5000700"/>
              </a:xfrm>
              <a:prstGeom prst="straightConnector1">
                <a:avLst/>
              </a:prstGeom>
              <a:noFill/>
              <a:ln w="9525" cap="flat" cmpd="sng">
                <a:solidFill>
                  <a:schemeClr val="accent1"/>
                </a:solidFill>
                <a:prstDash val="solid"/>
                <a:round/>
                <a:headEnd type="none" w="med" len="med"/>
                <a:tailEnd type="none" w="med" len="med"/>
              </a:ln>
            </p:spPr>
          </p:cxnSp>
          <p:cxnSp>
            <p:nvCxnSpPr>
              <p:cNvPr id="1224" name="Google Shape;1224;p15"/>
              <p:cNvCxnSpPr/>
              <p:nvPr/>
            </p:nvCxnSpPr>
            <p:spPr>
              <a:xfrm rot="10800000" flipH="1">
                <a:off x="-230050" y="-244075"/>
                <a:ext cx="9215700" cy="5320800"/>
              </a:xfrm>
              <a:prstGeom prst="straightConnector1">
                <a:avLst/>
              </a:prstGeom>
              <a:noFill/>
              <a:ln w="9525" cap="flat" cmpd="sng">
                <a:solidFill>
                  <a:schemeClr val="accent1"/>
                </a:solidFill>
                <a:prstDash val="solid"/>
                <a:round/>
                <a:headEnd type="none" w="med" len="med"/>
                <a:tailEnd type="none" w="med" len="med"/>
              </a:ln>
            </p:spPr>
          </p:cxnSp>
          <p:cxnSp>
            <p:nvCxnSpPr>
              <p:cNvPr id="1225" name="Google Shape;1225;p15"/>
              <p:cNvCxnSpPr/>
              <p:nvPr/>
            </p:nvCxnSpPr>
            <p:spPr>
              <a:xfrm rot="10800000" flipH="1">
                <a:off x="-150500" y="-149375"/>
                <a:ext cx="9462000" cy="5462700"/>
              </a:xfrm>
              <a:prstGeom prst="straightConnector1">
                <a:avLst/>
              </a:prstGeom>
              <a:noFill/>
              <a:ln w="9525" cap="flat" cmpd="sng">
                <a:solidFill>
                  <a:schemeClr val="accent1"/>
                </a:solidFill>
                <a:prstDash val="solid"/>
                <a:round/>
                <a:headEnd type="none" w="med" len="med"/>
                <a:tailEnd type="none" w="med" len="med"/>
              </a:ln>
            </p:spPr>
          </p:cxnSp>
          <p:cxnSp>
            <p:nvCxnSpPr>
              <p:cNvPr id="1226" name="Google Shape;1226;p15"/>
              <p:cNvCxnSpPr/>
              <p:nvPr/>
            </p:nvCxnSpPr>
            <p:spPr>
              <a:xfrm rot="10800000" flipH="1">
                <a:off x="277300" y="105750"/>
                <a:ext cx="9081600" cy="5243100"/>
              </a:xfrm>
              <a:prstGeom prst="straightConnector1">
                <a:avLst/>
              </a:prstGeom>
              <a:noFill/>
              <a:ln w="9525" cap="flat" cmpd="sng">
                <a:solidFill>
                  <a:schemeClr val="accent1"/>
                </a:solidFill>
                <a:prstDash val="solid"/>
                <a:round/>
                <a:headEnd type="none" w="med" len="med"/>
                <a:tailEnd type="none" w="med" len="med"/>
              </a:ln>
            </p:spPr>
          </p:cxnSp>
          <p:cxnSp>
            <p:nvCxnSpPr>
              <p:cNvPr id="1227" name="Google Shape;1227;p15"/>
              <p:cNvCxnSpPr/>
              <p:nvPr/>
            </p:nvCxnSpPr>
            <p:spPr>
              <a:xfrm rot="10800000" flipH="1">
                <a:off x="846950" y="376800"/>
                <a:ext cx="8531400" cy="4925700"/>
              </a:xfrm>
              <a:prstGeom prst="straightConnector1">
                <a:avLst/>
              </a:prstGeom>
              <a:noFill/>
              <a:ln w="9525" cap="flat" cmpd="sng">
                <a:solidFill>
                  <a:schemeClr val="accent1"/>
                </a:solidFill>
                <a:prstDash val="solid"/>
                <a:round/>
                <a:headEnd type="none" w="med" len="med"/>
                <a:tailEnd type="none" w="med" len="med"/>
              </a:ln>
            </p:spPr>
          </p:cxnSp>
          <p:cxnSp>
            <p:nvCxnSpPr>
              <p:cNvPr id="1228" name="Google Shape;1228;p15"/>
              <p:cNvCxnSpPr/>
              <p:nvPr/>
            </p:nvCxnSpPr>
            <p:spPr>
              <a:xfrm rot="10800000" flipH="1">
                <a:off x="1349000" y="635275"/>
                <a:ext cx="8071500" cy="4659900"/>
              </a:xfrm>
              <a:prstGeom prst="straightConnector1">
                <a:avLst/>
              </a:prstGeom>
              <a:noFill/>
              <a:ln w="9525" cap="flat" cmpd="sng">
                <a:solidFill>
                  <a:schemeClr val="accent1"/>
                </a:solidFill>
                <a:prstDash val="solid"/>
                <a:round/>
                <a:headEnd type="none" w="med" len="med"/>
                <a:tailEnd type="none" w="med" len="med"/>
              </a:ln>
            </p:spPr>
          </p:cxnSp>
          <p:cxnSp>
            <p:nvCxnSpPr>
              <p:cNvPr id="1229" name="Google Shape;1229;p15"/>
              <p:cNvCxnSpPr/>
              <p:nvPr/>
            </p:nvCxnSpPr>
            <p:spPr>
              <a:xfrm rot="10800000" flipH="1">
                <a:off x="1864375" y="918950"/>
                <a:ext cx="7554300" cy="4361400"/>
              </a:xfrm>
              <a:prstGeom prst="straightConnector1">
                <a:avLst/>
              </a:prstGeom>
              <a:noFill/>
              <a:ln w="9525" cap="flat" cmpd="sng">
                <a:solidFill>
                  <a:schemeClr val="accent1"/>
                </a:solidFill>
                <a:prstDash val="solid"/>
                <a:round/>
                <a:headEnd type="none" w="med" len="med"/>
                <a:tailEnd type="none" w="med" len="med"/>
              </a:ln>
            </p:spPr>
          </p:cxnSp>
          <p:cxnSp>
            <p:nvCxnSpPr>
              <p:cNvPr id="1230" name="Google Shape;1230;p15"/>
              <p:cNvCxnSpPr/>
              <p:nvPr/>
            </p:nvCxnSpPr>
            <p:spPr>
              <a:xfrm rot="10800000" flipH="1">
                <a:off x="2403950" y="1170550"/>
                <a:ext cx="7067700" cy="4080600"/>
              </a:xfrm>
              <a:prstGeom prst="straightConnector1">
                <a:avLst/>
              </a:prstGeom>
              <a:noFill/>
              <a:ln w="9525" cap="flat" cmpd="sng">
                <a:solidFill>
                  <a:schemeClr val="accent1"/>
                </a:solidFill>
                <a:prstDash val="solid"/>
                <a:round/>
                <a:headEnd type="none" w="med" len="med"/>
                <a:tailEnd type="none" w="med" len="med"/>
              </a:ln>
            </p:spPr>
          </p:cxnSp>
          <p:cxnSp>
            <p:nvCxnSpPr>
              <p:cNvPr id="1231" name="Google Shape;1231;p15"/>
              <p:cNvCxnSpPr/>
              <p:nvPr/>
            </p:nvCxnSpPr>
            <p:spPr>
              <a:xfrm rot="10800000" flipH="1">
                <a:off x="2718375" y="1495625"/>
                <a:ext cx="6679800" cy="3856500"/>
              </a:xfrm>
              <a:prstGeom prst="straightConnector1">
                <a:avLst/>
              </a:prstGeom>
              <a:noFill/>
              <a:ln w="9525" cap="flat" cmpd="sng">
                <a:solidFill>
                  <a:schemeClr val="accent1"/>
                </a:solidFill>
                <a:prstDash val="solid"/>
                <a:round/>
                <a:headEnd type="none" w="med" len="med"/>
                <a:tailEnd type="none" w="med" len="med"/>
              </a:ln>
            </p:spPr>
          </p:cxnSp>
          <p:cxnSp>
            <p:nvCxnSpPr>
              <p:cNvPr id="1232" name="Google Shape;1232;p15"/>
              <p:cNvCxnSpPr/>
              <p:nvPr/>
            </p:nvCxnSpPr>
            <p:spPr>
              <a:xfrm rot="10800000" flipH="1">
                <a:off x="3297700" y="1822900"/>
                <a:ext cx="6023100" cy="3477300"/>
              </a:xfrm>
              <a:prstGeom prst="straightConnector1">
                <a:avLst/>
              </a:prstGeom>
              <a:noFill/>
              <a:ln w="9525" cap="flat" cmpd="sng">
                <a:solidFill>
                  <a:schemeClr val="accent1"/>
                </a:solidFill>
                <a:prstDash val="solid"/>
                <a:round/>
                <a:headEnd type="none" w="med" len="med"/>
                <a:tailEnd type="none" w="med" len="med"/>
              </a:ln>
            </p:spPr>
          </p:cxnSp>
          <p:cxnSp>
            <p:nvCxnSpPr>
              <p:cNvPr id="1233" name="Google Shape;1233;p15"/>
              <p:cNvCxnSpPr/>
              <p:nvPr/>
            </p:nvCxnSpPr>
            <p:spPr>
              <a:xfrm rot="10800000" flipH="1">
                <a:off x="3726050" y="2104125"/>
                <a:ext cx="5597100" cy="3231300"/>
              </a:xfrm>
              <a:prstGeom prst="straightConnector1">
                <a:avLst/>
              </a:prstGeom>
              <a:noFill/>
              <a:ln w="9525" cap="flat" cmpd="sng">
                <a:solidFill>
                  <a:schemeClr val="accent1"/>
                </a:solidFill>
                <a:prstDash val="solid"/>
                <a:round/>
                <a:headEnd type="none" w="med" len="med"/>
                <a:tailEnd type="none" w="med" len="med"/>
              </a:ln>
            </p:spPr>
          </p:cxnSp>
          <p:cxnSp>
            <p:nvCxnSpPr>
              <p:cNvPr id="1234" name="Google Shape;1234;p15"/>
              <p:cNvCxnSpPr/>
              <p:nvPr/>
            </p:nvCxnSpPr>
            <p:spPr>
              <a:xfrm rot="10800000" flipH="1">
                <a:off x="4244875" y="2361600"/>
                <a:ext cx="5121600" cy="2956800"/>
              </a:xfrm>
              <a:prstGeom prst="straightConnector1">
                <a:avLst/>
              </a:prstGeom>
              <a:noFill/>
              <a:ln w="9525" cap="flat" cmpd="sng">
                <a:solidFill>
                  <a:schemeClr val="accent1"/>
                </a:solidFill>
                <a:prstDash val="solid"/>
                <a:round/>
                <a:headEnd type="none" w="med" len="med"/>
                <a:tailEnd type="none" w="med" len="med"/>
              </a:ln>
            </p:spPr>
          </p:cxnSp>
          <p:cxnSp>
            <p:nvCxnSpPr>
              <p:cNvPr id="1235" name="Google Shape;1235;p15"/>
              <p:cNvCxnSpPr/>
              <p:nvPr/>
            </p:nvCxnSpPr>
            <p:spPr>
              <a:xfrm rot="10800000" flipH="1">
                <a:off x="4742850" y="2657525"/>
                <a:ext cx="4600200" cy="2655900"/>
              </a:xfrm>
              <a:prstGeom prst="straightConnector1">
                <a:avLst/>
              </a:prstGeom>
              <a:noFill/>
              <a:ln w="9525" cap="flat" cmpd="sng">
                <a:solidFill>
                  <a:schemeClr val="accent1"/>
                </a:solidFill>
                <a:prstDash val="solid"/>
                <a:round/>
                <a:headEnd type="none" w="med" len="med"/>
                <a:tailEnd type="none" w="med" len="med"/>
              </a:ln>
            </p:spPr>
          </p:cxnSp>
          <p:cxnSp>
            <p:nvCxnSpPr>
              <p:cNvPr id="1236" name="Google Shape;1236;p15"/>
              <p:cNvCxnSpPr/>
              <p:nvPr/>
            </p:nvCxnSpPr>
            <p:spPr>
              <a:xfrm rot="10800000" flipH="1">
                <a:off x="5210850" y="2937150"/>
                <a:ext cx="4137300" cy="2388600"/>
              </a:xfrm>
              <a:prstGeom prst="straightConnector1">
                <a:avLst/>
              </a:prstGeom>
              <a:noFill/>
              <a:ln w="9525" cap="flat" cmpd="sng">
                <a:solidFill>
                  <a:schemeClr val="accent1"/>
                </a:solidFill>
                <a:prstDash val="solid"/>
                <a:round/>
                <a:headEnd type="none" w="med" len="med"/>
                <a:tailEnd type="none" w="med" len="med"/>
              </a:ln>
            </p:spPr>
          </p:cxnSp>
          <p:cxnSp>
            <p:nvCxnSpPr>
              <p:cNvPr id="1237" name="Google Shape;1237;p15"/>
              <p:cNvCxnSpPr/>
              <p:nvPr/>
            </p:nvCxnSpPr>
            <p:spPr>
              <a:xfrm rot="10800000" flipH="1">
                <a:off x="5725550" y="3223700"/>
                <a:ext cx="3615300" cy="2087400"/>
              </a:xfrm>
              <a:prstGeom prst="straightConnector1">
                <a:avLst/>
              </a:prstGeom>
              <a:noFill/>
              <a:ln w="9525" cap="flat" cmpd="sng">
                <a:solidFill>
                  <a:schemeClr val="accent1"/>
                </a:solidFill>
                <a:prstDash val="solid"/>
                <a:round/>
                <a:headEnd type="none" w="med" len="med"/>
                <a:tailEnd type="none" w="med" len="med"/>
              </a:ln>
            </p:spPr>
          </p:cxnSp>
          <p:cxnSp>
            <p:nvCxnSpPr>
              <p:cNvPr id="1238" name="Google Shape;1238;p15"/>
              <p:cNvCxnSpPr/>
              <p:nvPr/>
            </p:nvCxnSpPr>
            <p:spPr>
              <a:xfrm rot="10800000" flipH="1">
                <a:off x="6217950" y="3515950"/>
                <a:ext cx="3106500" cy="1793400"/>
              </a:xfrm>
              <a:prstGeom prst="straightConnector1">
                <a:avLst/>
              </a:prstGeom>
              <a:noFill/>
              <a:ln w="9525" cap="flat" cmpd="sng">
                <a:solidFill>
                  <a:schemeClr val="accent1"/>
                </a:solidFill>
                <a:prstDash val="solid"/>
                <a:round/>
                <a:headEnd type="none" w="med" len="med"/>
                <a:tailEnd type="none" w="med" len="med"/>
              </a:ln>
            </p:spPr>
          </p:cxnSp>
          <p:cxnSp>
            <p:nvCxnSpPr>
              <p:cNvPr id="1239" name="Google Shape;1239;p15"/>
              <p:cNvCxnSpPr/>
              <p:nvPr/>
            </p:nvCxnSpPr>
            <p:spPr>
              <a:xfrm rot="10800000" flipH="1">
                <a:off x="6716500" y="3797450"/>
                <a:ext cx="2609700" cy="1506600"/>
              </a:xfrm>
              <a:prstGeom prst="straightConnector1">
                <a:avLst/>
              </a:prstGeom>
              <a:noFill/>
              <a:ln w="9525" cap="flat" cmpd="sng">
                <a:solidFill>
                  <a:schemeClr val="accent1"/>
                </a:solidFill>
                <a:prstDash val="solid"/>
                <a:round/>
                <a:headEnd type="none" w="med" len="med"/>
                <a:tailEnd type="none" w="med" len="med"/>
              </a:ln>
            </p:spPr>
          </p:cxnSp>
          <p:cxnSp>
            <p:nvCxnSpPr>
              <p:cNvPr id="1240" name="Google Shape;1240;p15"/>
              <p:cNvCxnSpPr/>
              <p:nvPr/>
            </p:nvCxnSpPr>
            <p:spPr>
              <a:xfrm rot="10800000" flipH="1">
                <a:off x="7199175" y="4100700"/>
                <a:ext cx="2091000" cy="1207200"/>
              </a:xfrm>
              <a:prstGeom prst="straightConnector1">
                <a:avLst/>
              </a:prstGeom>
              <a:noFill/>
              <a:ln w="9525" cap="flat" cmpd="sng">
                <a:solidFill>
                  <a:schemeClr val="accent1"/>
                </a:solidFill>
                <a:prstDash val="solid"/>
                <a:round/>
                <a:headEnd type="none" w="med" len="med"/>
                <a:tailEnd type="none" w="med" len="med"/>
              </a:ln>
            </p:spPr>
          </p:cxnSp>
          <p:cxnSp>
            <p:nvCxnSpPr>
              <p:cNvPr id="1241" name="Google Shape;1241;p15"/>
              <p:cNvCxnSpPr/>
              <p:nvPr/>
            </p:nvCxnSpPr>
            <p:spPr>
              <a:xfrm rot="10800000" flipH="1">
                <a:off x="7718000" y="4338975"/>
                <a:ext cx="1648800" cy="951900"/>
              </a:xfrm>
              <a:prstGeom prst="straightConnector1">
                <a:avLst/>
              </a:prstGeom>
              <a:noFill/>
              <a:ln w="9525" cap="flat" cmpd="sng">
                <a:solidFill>
                  <a:schemeClr val="accent1"/>
                </a:solidFill>
                <a:prstDash val="solid"/>
                <a:round/>
                <a:headEnd type="none" w="med" len="med"/>
                <a:tailEnd type="none" w="med" len="med"/>
              </a:ln>
            </p:spPr>
          </p:cxnSp>
          <p:cxnSp>
            <p:nvCxnSpPr>
              <p:cNvPr id="1242" name="Google Shape;1242;p15"/>
              <p:cNvCxnSpPr/>
              <p:nvPr/>
            </p:nvCxnSpPr>
            <p:spPr>
              <a:xfrm rot="10800000" flipH="1">
                <a:off x="8129050" y="4607075"/>
                <a:ext cx="1263000" cy="729000"/>
              </a:xfrm>
              <a:prstGeom prst="straightConnector1">
                <a:avLst/>
              </a:prstGeom>
              <a:noFill/>
              <a:ln w="9525" cap="flat" cmpd="sng">
                <a:solidFill>
                  <a:schemeClr val="accent1"/>
                </a:solidFill>
                <a:prstDash val="solid"/>
                <a:round/>
                <a:headEnd type="none" w="med" len="med"/>
                <a:tailEnd type="none" w="med" len="med"/>
              </a:ln>
            </p:spPr>
          </p:cxnSp>
          <p:cxnSp>
            <p:nvCxnSpPr>
              <p:cNvPr id="1243" name="Google Shape;1243;p15"/>
              <p:cNvCxnSpPr/>
              <p:nvPr/>
            </p:nvCxnSpPr>
            <p:spPr>
              <a:xfrm rot="10800000" flipH="1">
                <a:off x="8487200" y="4879525"/>
                <a:ext cx="921600" cy="532200"/>
              </a:xfrm>
              <a:prstGeom prst="straightConnector1">
                <a:avLst/>
              </a:prstGeom>
              <a:noFill/>
              <a:ln w="9525" cap="flat" cmpd="sng">
                <a:solidFill>
                  <a:schemeClr val="accent1"/>
                </a:solidFill>
                <a:prstDash val="solid"/>
                <a:round/>
                <a:headEnd type="none" w="med" len="med"/>
                <a:tailEnd type="none" w="med" len="med"/>
              </a:ln>
            </p:spPr>
          </p:cxnSp>
        </p:grpSp>
      </p:grpSp>
      <p:sp>
        <p:nvSpPr>
          <p:cNvPr id="1244" name="Google Shape;1244;p15"/>
          <p:cNvSpPr txBox="1">
            <a:spLocks noGrp="1"/>
          </p:cNvSpPr>
          <p:nvPr>
            <p:ph type="ctrTitle"/>
          </p:nvPr>
        </p:nvSpPr>
        <p:spPr>
          <a:xfrm>
            <a:off x="713225" y="1735900"/>
            <a:ext cx="3858900" cy="6282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0000"/>
              </a:buClr>
              <a:buSzPts val="2800"/>
              <a:buNone/>
              <a:defRPr sz="3000">
                <a:solidFill>
                  <a:srgbClr val="212121"/>
                </a:solidFill>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a:endParaRPr/>
          </a:p>
        </p:txBody>
      </p:sp>
      <p:sp>
        <p:nvSpPr>
          <p:cNvPr id="1245" name="Google Shape;1245;p15"/>
          <p:cNvSpPr txBox="1">
            <a:spLocks noGrp="1"/>
          </p:cNvSpPr>
          <p:nvPr>
            <p:ph type="subTitle" idx="1"/>
          </p:nvPr>
        </p:nvSpPr>
        <p:spPr>
          <a:xfrm>
            <a:off x="713225" y="2364200"/>
            <a:ext cx="3858900" cy="10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Clr>
                <a:srgbClr val="000000"/>
              </a:buClr>
              <a:buSzPts val="1400"/>
              <a:buNone/>
              <a:defRPr>
                <a:solidFill>
                  <a:srgbClr val="000000"/>
                </a:solidFill>
              </a:defRPr>
            </a:lvl2pPr>
            <a:lvl3pPr lvl="2" rtl="0">
              <a:lnSpc>
                <a:spcPct val="100000"/>
              </a:lnSpc>
              <a:spcBef>
                <a:spcPts val="0"/>
              </a:spcBef>
              <a:spcAft>
                <a:spcPts val="0"/>
              </a:spcAft>
              <a:buClr>
                <a:srgbClr val="000000"/>
              </a:buClr>
              <a:buSzPts val="1400"/>
              <a:buNone/>
              <a:defRPr>
                <a:solidFill>
                  <a:srgbClr val="000000"/>
                </a:solidFill>
              </a:defRPr>
            </a:lvl3pPr>
            <a:lvl4pPr lvl="3" rtl="0">
              <a:lnSpc>
                <a:spcPct val="100000"/>
              </a:lnSpc>
              <a:spcBef>
                <a:spcPts val="0"/>
              </a:spcBef>
              <a:spcAft>
                <a:spcPts val="0"/>
              </a:spcAft>
              <a:buClr>
                <a:srgbClr val="000000"/>
              </a:buClr>
              <a:buSzPts val="1400"/>
              <a:buNone/>
              <a:defRPr>
                <a:solidFill>
                  <a:srgbClr val="000000"/>
                </a:solidFill>
              </a:defRPr>
            </a:lvl4pPr>
            <a:lvl5pPr lvl="4" rtl="0">
              <a:lnSpc>
                <a:spcPct val="100000"/>
              </a:lnSpc>
              <a:spcBef>
                <a:spcPts val="0"/>
              </a:spcBef>
              <a:spcAft>
                <a:spcPts val="0"/>
              </a:spcAft>
              <a:buClr>
                <a:srgbClr val="000000"/>
              </a:buClr>
              <a:buSzPts val="1400"/>
              <a:buNone/>
              <a:defRPr>
                <a:solidFill>
                  <a:srgbClr val="000000"/>
                </a:solidFill>
              </a:defRPr>
            </a:lvl5pPr>
            <a:lvl6pPr lvl="5" rtl="0">
              <a:lnSpc>
                <a:spcPct val="100000"/>
              </a:lnSpc>
              <a:spcBef>
                <a:spcPts val="0"/>
              </a:spcBef>
              <a:spcAft>
                <a:spcPts val="0"/>
              </a:spcAft>
              <a:buClr>
                <a:srgbClr val="000000"/>
              </a:buClr>
              <a:buSzPts val="1400"/>
              <a:buNone/>
              <a:defRPr>
                <a:solidFill>
                  <a:srgbClr val="000000"/>
                </a:solidFill>
              </a:defRPr>
            </a:lvl6pPr>
            <a:lvl7pPr lvl="6" rtl="0">
              <a:lnSpc>
                <a:spcPct val="100000"/>
              </a:lnSpc>
              <a:spcBef>
                <a:spcPts val="0"/>
              </a:spcBef>
              <a:spcAft>
                <a:spcPts val="0"/>
              </a:spcAft>
              <a:buClr>
                <a:srgbClr val="000000"/>
              </a:buClr>
              <a:buSzPts val="1400"/>
              <a:buNone/>
              <a:defRPr>
                <a:solidFill>
                  <a:srgbClr val="000000"/>
                </a:solidFill>
              </a:defRPr>
            </a:lvl7pPr>
            <a:lvl8pPr lvl="7" rtl="0">
              <a:lnSpc>
                <a:spcPct val="100000"/>
              </a:lnSpc>
              <a:spcBef>
                <a:spcPts val="0"/>
              </a:spcBef>
              <a:spcAft>
                <a:spcPts val="0"/>
              </a:spcAft>
              <a:buClr>
                <a:srgbClr val="000000"/>
              </a:buClr>
              <a:buSzPts val="1400"/>
              <a:buNone/>
              <a:defRPr>
                <a:solidFill>
                  <a:srgbClr val="000000"/>
                </a:solidFill>
              </a:defRPr>
            </a:lvl8pPr>
            <a:lvl9pPr lvl="8" rtl="0">
              <a:lnSpc>
                <a:spcPct val="100000"/>
              </a:lnSpc>
              <a:spcBef>
                <a:spcPts val="0"/>
              </a:spcBef>
              <a:spcAft>
                <a:spcPts val="0"/>
              </a:spcAft>
              <a:buClr>
                <a:srgbClr val="000000"/>
              </a:buClr>
              <a:buSzPts val="1400"/>
              <a:buNone/>
              <a:defRPr>
                <a:solidFill>
                  <a:srgbClr val="000000"/>
                </a:solidFill>
              </a:defRPr>
            </a:lvl9pPr>
          </a:lstStyle>
          <a:p>
            <a:endParaRPr/>
          </a:p>
        </p:txBody>
      </p:sp>
      <p:grpSp>
        <p:nvGrpSpPr>
          <p:cNvPr id="1246" name="Google Shape;1246;p15"/>
          <p:cNvGrpSpPr/>
          <p:nvPr/>
        </p:nvGrpSpPr>
        <p:grpSpPr>
          <a:xfrm>
            <a:off x="4091299" y="804357"/>
            <a:ext cx="5111263" cy="4704119"/>
            <a:chOff x="3133537" y="-308699"/>
            <a:chExt cx="6010422" cy="5452155"/>
          </a:xfrm>
        </p:grpSpPr>
        <p:sp>
          <p:nvSpPr>
            <p:cNvPr id="1247" name="Google Shape;1247;p15"/>
            <p:cNvSpPr/>
            <p:nvPr/>
          </p:nvSpPr>
          <p:spPr>
            <a:xfrm>
              <a:off x="3201565" y="-185790"/>
              <a:ext cx="5942394" cy="5329246"/>
            </a:xfrm>
            <a:custGeom>
              <a:avLst/>
              <a:gdLst/>
              <a:ahLst/>
              <a:cxnLst/>
              <a:rect l="l" t="t" r="r" b="b"/>
              <a:pathLst>
                <a:path w="90413" h="81084" extrusionOk="0">
                  <a:moveTo>
                    <a:pt x="90412" y="1"/>
                  </a:moveTo>
                  <a:lnTo>
                    <a:pt x="3084" y="50747"/>
                  </a:lnTo>
                  <a:cubicBezTo>
                    <a:pt x="1293" y="51801"/>
                    <a:pt x="239" y="51702"/>
                    <a:pt x="0" y="53075"/>
                  </a:cubicBezTo>
                  <a:lnTo>
                    <a:pt x="0" y="55104"/>
                  </a:lnTo>
                  <a:cubicBezTo>
                    <a:pt x="20" y="56675"/>
                    <a:pt x="1055" y="58247"/>
                    <a:pt x="3123" y="59440"/>
                  </a:cubicBezTo>
                  <a:lnTo>
                    <a:pt x="40641" y="81083"/>
                  </a:lnTo>
                  <a:lnTo>
                    <a:pt x="88642" y="81083"/>
                  </a:lnTo>
                  <a:cubicBezTo>
                    <a:pt x="89617" y="81083"/>
                    <a:pt x="90412" y="80288"/>
                    <a:pt x="90412" y="79313"/>
                  </a:cubicBezTo>
                  <a:lnTo>
                    <a:pt x="904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5"/>
            <p:cNvSpPr/>
            <p:nvPr/>
          </p:nvSpPr>
          <p:spPr>
            <a:xfrm>
              <a:off x="3133537" y="-308699"/>
              <a:ext cx="6010420" cy="5452152"/>
            </a:xfrm>
            <a:custGeom>
              <a:avLst/>
              <a:gdLst/>
              <a:ahLst/>
              <a:cxnLst/>
              <a:rect l="l" t="t" r="r" b="b"/>
              <a:pathLst>
                <a:path w="91448" h="82954" extrusionOk="0">
                  <a:moveTo>
                    <a:pt x="91447" y="1"/>
                  </a:moveTo>
                  <a:lnTo>
                    <a:pt x="4119" y="50767"/>
                  </a:lnTo>
                  <a:cubicBezTo>
                    <a:pt x="1" y="53154"/>
                    <a:pt x="21" y="57033"/>
                    <a:pt x="4158" y="59440"/>
                  </a:cubicBezTo>
                  <a:lnTo>
                    <a:pt x="44899" y="82953"/>
                  </a:lnTo>
                  <a:lnTo>
                    <a:pt x="89677" y="82953"/>
                  </a:lnTo>
                  <a:cubicBezTo>
                    <a:pt x="90652" y="82953"/>
                    <a:pt x="91447" y="82158"/>
                    <a:pt x="91447" y="81183"/>
                  </a:cubicBezTo>
                  <a:lnTo>
                    <a:pt x="914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9" name="Google Shape;1249;p15"/>
          <p:cNvSpPr/>
          <p:nvPr/>
        </p:nvSpPr>
        <p:spPr>
          <a:xfrm flipH="1">
            <a:off x="-262" y="4291845"/>
            <a:ext cx="1497839" cy="851712"/>
          </a:xfrm>
          <a:custGeom>
            <a:avLst/>
            <a:gdLst/>
            <a:ahLst/>
            <a:cxnLst/>
            <a:rect l="l" t="t" r="r" b="b"/>
            <a:pathLst>
              <a:path w="116586" h="66294" extrusionOk="0">
                <a:moveTo>
                  <a:pt x="116586" y="0"/>
                </a:moveTo>
                <a:lnTo>
                  <a:pt x="0" y="66294"/>
                </a:lnTo>
                <a:lnTo>
                  <a:pt x="116586" y="66294"/>
                </a:lnTo>
                <a:close/>
              </a:path>
            </a:pathLst>
          </a:custGeom>
          <a:solidFill>
            <a:schemeClr val="accent4"/>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368"/>
        <p:cNvGrpSpPr/>
        <p:nvPr/>
      </p:nvGrpSpPr>
      <p:grpSpPr>
        <a:xfrm>
          <a:off x="0" y="0"/>
          <a:ext cx="0" cy="0"/>
          <a:chOff x="0" y="0"/>
          <a:chExt cx="0" cy="0"/>
        </a:xfrm>
      </p:grpSpPr>
      <p:grpSp>
        <p:nvGrpSpPr>
          <p:cNvPr id="1369" name="Google Shape;1369;p17"/>
          <p:cNvGrpSpPr/>
          <p:nvPr/>
        </p:nvGrpSpPr>
        <p:grpSpPr>
          <a:xfrm>
            <a:off x="-458461" y="-321271"/>
            <a:ext cx="10059175" cy="5791575"/>
            <a:chOff x="-458461" y="-321271"/>
            <a:chExt cx="10059175" cy="5791575"/>
          </a:xfrm>
        </p:grpSpPr>
        <p:grpSp>
          <p:nvGrpSpPr>
            <p:cNvPr id="1370" name="Google Shape;1370;p17"/>
            <p:cNvGrpSpPr/>
            <p:nvPr/>
          </p:nvGrpSpPr>
          <p:grpSpPr>
            <a:xfrm flipH="1">
              <a:off x="-458461" y="-245071"/>
              <a:ext cx="9830575" cy="5715375"/>
              <a:chOff x="-358925" y="-303650"/>
              <a:chExt cx="9830575" cy="5715375"/>
            </a:xfrm>
          </p:grpSpPr>
          <p:cxnSp>
            <p:nvCxnSpPr>
              <p:cNvPr id="1371" name="Google Shape;1371;p17"/>
              <p:cNvCxnSpPr/>
              <p:nvPr/>
            </p:nvCxnSpPr>
            <p:spPr>
              <a:xfrm rot="10800000" flipH="1">
                <a:off x="-282200" y="-303650"/>
                <a:ext cx="1052400" cy="607500"/>
              </a:xfrm>
              <a:prstGeom prst="straightConnector1">
                <a:avLst/>
              </a:prstGeom>
              <a:noFill/>
              <a:ln w="9525" cap="flat" cmpd="sng">
                <a:solidFill>
                  <a:schemeClr val="accent1"/>
                </a:solidFill>
                <a:prstDash val="solid"/>
                <a:round/>
                <a:headEnd type="none" w="med" len="med"/>
                <a:tailEnd type="none" w="med" len="med"/>
              </a:ln>
            </p:spPr>
          </p:cxnSp>
          <p:cxnSp>
            <p:nvCxnSpPr>
              <p:cNvPr id="1372" name="Google Shape;1372;p17"/>
              <p:cNvCxnSpPr/>
              <p:nvPr/>
            </p:nvCxnSpPr>
            <p:spPr>
              <a:xfrm rot="10800000" flipH="1">
                <a:off x="-281950" y="-236675"/>
                <a:ext cx="1425600" cy="822900"/>
              </a:xfrm>
              <a:prstGeom prst="straightConnector1">
                <a:avLst/>
              </a:prstGeom>
              <a:noFill/>
              <a:ln w="9525" cap="flat" cmpd="sng">
                <a:solidFill>
                  <a:schemeClr val="accent1"/>
                </a:solidFill>
                <a:prstDash val="solid"/>
                <a:round/>
                <a:headEnd type="none" w="med" len="med"/>
                <a:tailEnd type="none" w="med" len="med"/>
              </a:ln>
            </p:spPr>
          </p:cxnSp>
          <p:cxnSp>
            <p:nvCxnSpPr>
              <p:cNvPr id="1373" name="Google Shape;1373;p17"/>
              <p:cNvCxnSpPr/>
              <p:nvPr/>
            </p:nvCxnSpPr>
            <p:spPr>
              <a:xfrm rot="10800000" flipH="1">
                <a:off x="-358925" y="-155350"/>
                <a:ext cx="1851000" cy="1068600"/>
              </a:xfrm>
              <a:prstGeom prst="straightConnector1">
                <a:avLst/>
              </a:prstGeom>
              <a:noFill/>
              <a:ln w="9525" cap="flat" cmpd="sng">
                <a:solidFill>
                  <a:schemeClr val="accent1"/>
                </a:solidFill>
                <a:prstDash val="solid"/>
                <a:round/>
                <a:headEnd type="none" w="med" len="med"/>
                <a:tailEnd type="none" w="med" len="med"/>
              </a:ln>
            </p:spPr>
          </p:cxnSp>
          <p:cxnSp>
            <p:nvCxnSpPr>
              <p:cNvPr id="1374" name="Google Shape;1374;p17"/>
              <p:cNvCxnSpPr/>
              <p:nvPr/>
            </p:nvCxnSpPr>
            <p:spPr>
              <a:xfrm rot="10800000" flipH="1">
                <a:off x="-267650" y="-115750"/>
                <a:ext cx="2180400" cy="1258800"/>
              </a:xfrm>
              <a:prstGeom prst="straightConnector1">
                <a:avLst/>
              </a:prstGeom>
              <a:noFill/>
              <a:ln w="9525" cap="flat" cmpd="sng">
                <a:solidFill>
                  <a:schemeClr val="accent1"/>
                </a:solidFill>
                <a:prstDash val="solid"/>
                <a:round/>
                <a:headEnd type="none" w="med" len="med"/>
                <a:tailEnd type="none" w="med" len="med"/>
              </a:ln>
            </p:spPr>
          </p:cxnSp>
          <p:cxnSp>
            <p:nvCxnSpPr>
              <p:cNvPr id="1375" name="Google Shape;1375;p17"/>
              <p:cNvCxnSpPr/>
              <p:nvPr/>
            </p:nvCxnSpPr>
            <p:spPr>
              <a:xfrm rot="10800000" flipH="1">
                <a:off x="-229800" y="-86050"/>
                <a:ext cx="2580300" cy="1489800"/>
              </a:xfrm>
              <a:prstGeom prst="straightConnector1">
                <a:avLst/>
              </a:prstGeom>
              <a:noFill/>
              <a:ln w="9525" cap="flat" cmpd="sng">
                <a:solidFill>
                  <a:schemeClr val="accent1"/>
                </a:solidFill>
                <a:prstDash val="solid"/>
                <a:round/>
                <a:headEnd type="none" w="med" len="med"/>
                <a:tailEnd type="none" w="med" len="med"/>
              </a:ln>
            </p:spPr>
          </p:cxnSp>
          <p:cxnSp>
            <p:nvCxnSpPr>
              <p:cNvPr id="1376" name="Google Shape;1376;p17"/>
              <p:cNvCxnSpPr/>
              <p:nvPr/>
            </p:nvCxnSpPr>
            <p:spPr>
              <a:xfrm rot="10800000" flipH="1">
                <a:off x="-212775" y="-127750"/>
                <a:ext cx="3125100" cy="1804200"/>
              </a:xfrm>
              <a:prstGeom prst="straightConnector1">
                <a:avLst/>
              </a:prstGeom>
              <a:noFill/>
              <a:ln w="9525" cap="flat" cmpd="sng">
                <a:solidFill>
                  <a:schemeClr val="accent1"/>
                </a:solidFill>
                <a:prstDash val="solid"/>
                <a:round/>
                <a:headEnd type="none" w="med" len="med"/>
                <a:tailEnd type="none" w="med" len="med"/>
              </a:ln>
            </p:spPr>
          </p:cxnSp>
          <p:cxnSp>
            <p:nvCxnSpPr>
              <p:cNvPr id="1377" name="Google Shape;1377;p17"/>
              <p:cNvCxnSpPr/>
              <p:nvPr/>
            </p:nvCxnSpPr>
            <p:spPr>
              <a:xfrm rot="10800000" flipH="1">
                <a:off x="-180475" y="-165575"/>
                <a:ext cx="3648000" cy="2106000"/>
              </a:xfrm>
              <a:prstGeom prst="straightConnector1">
                <a:avLst/>
              </a:prstGeom>
              <a:noFill/>
              <a:ln w="9525" cap="flat" cmpd="sng">
                <a:solidFill>
                  <a:schemeClr val="accent1"/>
                </a:solidFill>
                <a:prstDash val="solid"/>
                <a:round/>
                <a:headEnd type="none" w="med" len="med"/>
                <a:tailEnd type="none" w="med" len="med"/>
              </a:ln>
            </p:spPr>
          </p:cxnSp>
          <p:cxnSp>
            <p:nvCxnSpPr>
              <p:cNvPr id="1378" name="Google Shape;1378;p17"/>
              <p:cNvCxnSpPr/>
              <p:nvPr/>
            </p:nvCxnSpPr>
            <p:spPr>
              <a:xfrm rot="10800000" flipH="1">
                <a:off x="-227000" y="-146700"/>
                <a:ext cx="4150500" cy="2396400"/>
              </a:xfrm>
              <a:prstGeom prst="straightConnector1">
                <a:avLst/>
              </a:prstGeom>
              <a:noFill/>
              <a:ln w="9525" cap="flat" cmpd="sng">
                <a:solidFill>
                  <a:schemeClr val="accent1"/>
                </a:solidFill>
                <a:prstDash val="solid"/>
                <a:round/>
                <a:headEnd type="none" w="med" len="med"/>
                <a:tailEnd type="none" w="med" len="med"/>
              </a:ln>
            </p:spPr>
          </p:cxnSp>
          <p:cxnSp>
            <p:nvCxnSpPr>
              <p:cNvPr id="1379" name="Google Shape;1379;p17"/>
              <p:cNvCxnSpPr/>
              <p:nvPr/>
            </p:nvCxnSpPr>
            <p:spPr>
              <a:xfrm rot="10800000" flipH="1">
                <a:off x="-285775" y="-133000"/>
                <a:ext cx="4675200" cy="2699100"/>
              </a:xfrm>
              <a:prstGeom prst="straightConnector1">
                <a:avLst/>
              </a:prstGeom>
              <a:noFill/>
              <a:ln w="9525" cap="flat" cmpd="sng">
                <a:solidFill>
                  <a:schemeClr val="accent1"/>
                </a:solidFill>
                <a:prstDash val="solid"/>
                <a:round/>
                <a:headEnd type="none" w="med" len="med"/>
                <a:tailEnd type="none" w="med" len="med"/>
              </a:ln>
            </p:spPr>
          </p:cxnSp>
          <p:cxnSp>
            <p:nvCxnSpPr>
              <p:cNvPr id="1380" name="Google Shape;1380;p17"/>
              <p:cNvCxnSpPr/>
              <p:nvPr/>
            </p:nvCxnSpPr>
            <p:spPr>
              <a:xfrm rot="10800000" flipH="1">
                <a:off x="-254975" y="-209000"/>
                <a:ext cx="5265600" cy="3039900"/>
              </a:xfrm>
              <a:prstGeom prst="straightConnector1">
                <a:avLst/>
              </a:prstGeom>
              <a:noFill/>
              <a:ln w="9525" cap="flat" cmpd="sng">
                <a:solidFill>
                  <a:schemeClr val="accent1"/>
                </a:solidFill>
                <a:prstDash val="solid"/>
                <a:round/>
                <a:headEnd type="none" w="med" len="med"/>
                <a:tailEnd type="none" w="med" len="med"/>
              </a:ln>
            </p:spPr>
          </p:cxnSp>
          <p:cxnSp>
            <p:nvCxnSpPr>
              <p:cNvPr id="1381" name="Google Shape;1381;p17"/>
              <p:cNvCxnSpPr/>
              <p:nvPr/>
            </p:nvCxnSpPr>
            <p:spPr>
              <a:xfrm rot="10800000" flipH="1">
                <a:off x="-230325" y="-171400"/>
                <a:ext cx="5665200" cy="3270600"/>
              </a:xfrm>
              <a:prstGeom prst="straightConnector1">
                <a:avLst/>
              </a:prstGeom>
              <a:noFill/>
              <a:ln w="9525" cap="flat" cmpd="sng">
                <a:solidFill>
                  <a:schemeClr val="accent1"/>
                </a:solidFill>
                <a:prstDash val="solid"/>
                <a:round/>
                <a:headEnd type="none" w="med" len="med"/>
                <a:tailEnd type="none" w="med" len="med"/>
              </a:ln>
            </p:spPr>
          </p:cxnSp>
          <p:cxnSp>
            <p:nvCxnSpPr>
              <p:cNvPr id="1382" name="Google Shape;1382;p17"/>
              <p:cNvCxnSpPr/>
              <p:nvPr/>
            </p:nvCxnSpPr>
            <p:spPr>
              <a:xfrm rot="10800000" flipH="1">
                <a:off x="-203625" y="-162575"/>
                <a:ext cx="6111900" cy="3528900"/>
              </a:xfrm>
              <a:prstGeom prst="straightConnector1">
                <a:avLst/>
              </a:prstGeom>
              <a:noFill/>
              <a:ln w="9525" cap="flat" cmpd="sng">
                <a:solidFill>
                  <a:schemeClr val="accent1"/>
                </a:solidFill>
                <a:prstDash val="solid"/>
                <a:round/>
                <a:headEnd type="none" w="med" len="med"/>
                <a:tailEnd type="none" w="med" len="med"/>
              </a:ln>
            </p:spPr>
          </p:cxnSp>
          <p:cxnSp>
            <p:nvCxnSpPr>
              <p:cNvPr id="1383" name="Google Shape;1383;p17"/>
              <p:cNvCxnSpPr/>
              <p:nvPr/>
            </p:nvCxnSpPr>
            <p:spPr>
              <a:xfrm rot="10800000" flipH="1">
                <a:off x="-212500" y="-179425"/>
                <a:ext cx="6639600" cy="3833400"/>
              </a:xfrm>
              <a:prstGeom prst="straightConnector1">
                <a:avLst/>
              </a:prstGeom>
              <a:noFill/>
              <a:ln w="9525" cap="flat" cmpd="sng">
                <a:solidFill>
                  <a:schemeClr val="accent1"/>
                </a:solidFill>
                <a:prstDash val="solid"/>
                <a:round/>
                <a:headEnd type="none" w="med" len="med"/>
                <a:tailEnd type="none" w="med" len="med"/>
              </a:ln>
            </p:spPr>
          </p:cxnSp>
          <p:cxnSp>
            <p:nvCxnSpPr>
              <p:cNvPr id="1384" name="Google Shape;1384;p17"/>
              <p:cNvCxnSpPr/>
              <p:nvPr/>
            </p:nvCxnSpPr>
            <p:spPr>
              <a:xfrm rot="10800000" flipH="1">
                <a:off x="-237200" y="-171550"/>
                <a:ext cx="7140000" cy="4122300"/>
              </a:xfrm>
              <a:prstGeom prst="straightConnector1">
                <a:avLst/>
              </a:prstGeom>
              <a:noFill/>
              <a:ln w="9525" cap="flat" cmpd="sng">
                <a:solidFill>
                  <a:schemeClr val="accent1"/>
                </a:solidFill>
                <a:prstDash val="solid"/>
                <a:round/>
                <a:headEnd type="none" w="med" len="med"/>
                <a:tailEnd type="none" w="med" len="med"/>
              </a:ln>
            </p:spPr>
          </p:cxnSp>
          <p:cxnSp>
            <p:nvCxnSpPr>
              <p:cNvPr id="1385" name="Google Shape;1385;p17"/>
              <p:cNvCxnSpPr/>
              <p:nvPr/>
            </p:nvCxnSpPr>
            <p:spPr>
              <a:xfrm rot="10800000" flipH="1">
                <a:off x="-208450" y="-169925"/>
                <a:ext cx="7598100" cy="4386600"/>
              </a:xfrm>
              <a:prstGeom prst="straightConnector1">
                <a:avLst/>
              </a:prstGeom>
              <a:noFill/>
              <a:ln w="9525" cap="flat" cmpd="sng">
                <a:solidFill>
                  <a:schemeClr val="accent1"/>
                </a:solidFill>
                <a:prstDash val="solid"/>
                <a:round/>
                <a:headEnd type="none" w="med" len="med"/>
                <a:tailEnd type="none" w="med" len="med"/>
              </a:ln>
            </p:spPr>
          </p:cxnSp>
          <p:cxnSp>
            <p:nvCxnSpPr>
              <p:cNvPr id="1386" name="Google Shape;1386;p17"/>
              <p:cNvCxnSpPr/>
              <p:nvPr/>
            </p:nvCxnSpPr>
            <p:spPr>
              <a:xfrm rot="10800000" flipH="1">
                <a:off x="-126875" y="-166100"/>
                <a:ext cx="7999200" cy="4618200"/>
              </a:xfrm>
              <a:prstGeom prst="straightConnector1">
                <a:avLst/>
              </a:prstGeom>
              <a:noFill/>
              <a:ln w="9525" cap="flat" cmpd="sng">
                <a:solidFill>
                  <a:schemeClr val="accent1"/>
                </a:solidFill>
                <a:prstDash val="solid"/>
                <a:round/>
                <a:headEnd type="none" w="med" len="med"/>
                <a:tailEnd type="none" w="med" len="med"/>
              </a:ln>
            </p:spPr>
          </p:cxnSp>
          <p:cxnSp>
            <p:nvCxnSpPr>
              <p:cNvPr id="1387" name="Google Shape;1387;p17"/>
              <p:cNvCxnSpPr/>
              <p:nvPr/>
            </p:nvCxnSpPr>
            <p:spPr>
              <a:xfrm rot="10800000" flipH="1">
                <a:off x="-175950" y="-237725"/>
                <a:ext cx="8661600" cy="5000700"/>
              </a:xfrm>
              <a:prstGeom prst="straightConnector1">
                <a:avLst/>
              </a:prstGeom>
              <a:noFill/>
              <a:ln w="9525" cap="flat" cmpd="sng">
                <a:solidFill>
                  <a:schemeClr val="accent1"/>
                </a:solidFill>
                <a:prstDash val="solid"/>
                <a:round/>
                <a:headEnd type="none" w="med" len="med"/>
                <a:tailEnd type="none" w="med" len="med"/>
              </a:ln>
            </p:spPr>
          </p:cxnSp>
          <p:cxnSp>
            <p:nvCxnSpPr>
              <p:cNvPr id="1388" name="Google Shape;1388;p17"/>
              <p:cNvCxnSpPr/>
              <p:nvPr/>
            </p:nvCxnSpPr>
            <p:spPr>
              <a:xfrm rot="10800000" flipH="1">
                <a:off x="-230050" y="-244075"/>
                <a:ext cx="9215700" cy="5320800"/>
              </a:xfrm>
              <a:prstGeom prst="straightConnector1">
                <a:avLst/>
              </a:prstGeom>
              <a:noFill/>
              <a:ln w="9525" cap="flat" cmpd="sng">
                <a:solidFill>
                  <a:schemeClr val="accent1"/>
                </a:solidFill>
                <a:prstDash val="solid"/>
                <a:round/>
                <a:headEnd type="none" w="med" len="med"/>
                <a:tailEnd type="none" w="med" len="med"/>
              </a:ln>
            </p:spPr>
          </p:cxnSp>
          <p:cxnSp>
            <p:nvCxnSpPr>
              <p:cNvPr id="1389" name="Google Shape;1389;p17"/>
              <p:cNvCxnSpPr/>
              <p:nvPr/>
            </p:nvCxnSpPr>
            <p:spPr>
              <a:xfrm rot="10800000" flipH="1">
                <a:off x="-150500" y="-149375"/>
                <a:ext cx="9462000" cy="5462700"/>
              </a:xfrm>
              <a:prstGeom prst="straightConnector1">
                <a:avLst/>
              </a:prstGeom>
              <a:noFill/>
              <a:ln w="9525" cap="flat" cmpd="sng">
                <a:solidFill>
                  <a:schemeClr val="accent1"/>
                </a:solidFill>
                <a:prstDash val="solid"/>
                <a:round/>
                <a:headEnd type="none" w="med" len="med"/>
                <a:tailEnd type="none" w="med" len="med"/>
              </a:ln>
            </p:spPr>
          </p:cxnSp>
          <p:cxnSp>
            <p:nvCxnSpPr>
              <p:cNvPr id="1390" name="Google Shape;1390;p17"/>
              <p:cNvCxnSpPr/>
              <p:nvPr/>
            </p:nvCxnSpPr>
            <p:spPr>
              <a:xfrm rot="10800000" flipH="1">
                <a:off x="277300" y="105750"/>
                <a:ext cx="9081600" cy="5243100"/>
              </a:xfrm>
              <a:prstGeom prst="straightConnector1">
                <a:avLst/>
              </a:prstGeom>
              <a:noFill/>
              <a:ln w="9525" cap="flat" cmpd="sng">
                <a:solidFill>
                  <a:schemeClr val="accent1"/>
                </a:solidFill>
                <a:prstDash val="solid"/>
                <a:round/>
                <a:headEnd type="none" w="med" len="med"/>
                <a:tailEnd type="none" w="med" len="med"/>
              </a:ln>
            </p:spPr>
          </p:cxnSp>
          <p:cxnSp>
            <p:nvCxnSpPr>
              <p:cNvPr id="1391" name="Google Shape;1391;p17"/>
              <p:cNvCxnSpPr/>
              <p:nvPr/>
            </p:nvCxnSpPr>
            <p:spPr>
              <a:xfrm rot="10800000" flipH="1">
                <a:off x="846950" y="376800"/>
                <a:ext cx="8531400" cy="4925700"/>
              </a:xfrm>
              <a:prstGeom prst="straightConnector1">
                <a:avLst/>
              </a:prstGeom>
              <a:noFill/>
              <a:ln w="9525" cap="flat" cmpd="sng">
                <a:solidFill>
                  <a:schemeClr val="accent1"/>
                </a:solidFill>
                <a:prstDash val="solid"/>
                <a:round/>
                <a:headEnd type="none" w="med" len="med"/>
                <a:tailEnd type="none" w="med" len="med"/>
              </a:ln>
            </p:spPr>
          </p:cxnSp>
          <p:cxnSp>
            <p:nvCxnSpPr>
              <p:cNvPr id="1392" name="Google Shape;1392;p17"/>
              <p:cNvCxnSpPr/>
              <p:nvPr/>
            </p:nvCxnSpPr>
            <p:spPr>
              <a:xfrm rot="10800000" flipH="1">
                <a:off x="1349000" y="635275"/>
                <a:ext cx="8071500" cy="4659900"/>
              </a:xfrm>
              <a:prstGeom prst="straightConnector1">
                <a:avLst/>
              </a:prstGeom>
              <a:noFill/>
              <a:ln w="9525" cap="flat" cmpd="sng">
                <a:solidFill>
                  <a:schemeClr val="accent1"/>
                </a:solidFill>
                <a:prstDash val="solid"/>
                <a:round/>
                <a:headEnd type="none" w="med" len="med"/>
                <a:tailEnd type="none" w="med" len="med"/>
              </a:ln>
            </p:spPr>
          </p:cxnSp>
          <p:cxnSp>
            <p:nvCxnSpPr>
              <p:cNvPr id="1393" name="Google Shape;1393;p17"/>
              <p:cNvCxnSpPr/>
              <p:nvPr/>
            </p:nvCxnSpPr>
            <p:spPr>
              <a:xfrm rot="10800000" flipH="1">
                <a:off x="1864375" y="918950"/>
                <a:ext cx="7554300" cy="4361400"/>
              </a:xfrm>
              <a:prstGeom prst="straightConnector1">
                <a:avLst/>
              </a:prstGeom>
              <a:noFill/>
              <a:ln w="9525" cap="flat" cmpd="sng">
                <a:solidFill>
                  <a:schemeClr val="accent1"/>
                </a:solidFill>
                <a:prstDash val="solid"/>
                <a:round/>
                <a:headEnd type="none" w="med" len="med"/>
                <a:tailEnd type="none" w="med" len="med"/>
              </a:ln>
            </p:spPr>
          </p:cxnSp>
          <p:cxnSp>
            <p:nvCxnSpPr>
              <p:cNvPr id="1394" name="Google Shape;1394;p17"/>
              <p:cNvCxnSpPr/>
              <p:nvPr/>
            </p:nvCxnSpPr>
            <p:spPr>
              <a:xfrm rot="10800000" flipH="1">
                <a:off x="2403950" y="1170550"/>
                <a:ext cx="7067700" cy="4080600"/>
              </a:xfrm>
              <a:prstGeom prst="straightConnector1">
                <a:avLst/>
              </a:prstGeom>
              <a:noFill/>
              <a:ln w="9525" cap="flat" cmpd="sng">
                <a:solidFill>
                  <a:schemeClr val="accent1"/>
                </a:solidFill>
                <a:prstDash val="solid"/>
                <a:round/>
                <a:headEnd type="none" w="med" len="med"/>
                <a:tailEnd type="none" w="med" len="med"/>
              </a:ln>
            </p:spPr>
          </p:cxnSp>
          <p:cxnSp>
            <p:nvCxnSpPr>
              <p:cNvPr id="1395" name="Google Shape;1395;p17"/>
              <p:cNvCxnSpPr/>
              <p:nvPr/>
            </p:nvCxnSpPr>
            <p:spPr>
              <a:xfrm rot="10800000" flipH="1">
                <a:off x="2718375" y="1495625"/>
                <a:ext cx="6679800" cy="3856500"/>
              </a:xfrm>
              <a:prstGeom prst="straightConnector1">
                <a:avLst/>
              </a:prstGeom>
              <a:noFill/>
              <a:ln w="9525" cap="flat" cmpd="sng">
                <a:solidFill>
                  <a:schemeClr val="accent1"/>
                </a:solidFill>
                <a:prstDash val="solid"/>
                <a:round/>
                <a:headEnd type="none" w="med" len="med"/>
                <a:tailEnd type="none" w="med" len="med"/>
              </a:ln>
            </p:spPr>
          </p:cxnSp>
          <p:cxnSp>
            <p:nvCxnSpPr>
              <p:cNvPr id="1396" name="Google Shape;1396;p17"/>
              <p:cNvCxnSpPr/>
              <p:nvPr/>
            </p:nvCxnSpPr>
            <p:spPr>
              <a:xfrm rot="10800000" flipH="1">
                <a:off x="3297700" y="1822900"/>
                <a:ext cx="6023100" cy="3477300"/>
              </a:xfrm>
              <a:prstGeom prst="straightConnector1">
                <a:avLst/>
              </a:prstGeom>
              <a:noFill/>
              <a:ln w="9525" cap="flat" cmpd="sng">
                <a:solidFill>
                  <a:schemeClr val="accent1"/>
                </a:solidFill>
                <a:prstDash val="solid"/>
                <a:round/>
                <a:headEnd type="none" w="med" len="med"/>
                <a:tailEnd type="none" w="med" len="med"/>
              </a:ln>
            </p:spPr>
          </p:cxnSp>
          <p:cxnSp>
            <p:nvCxnSpPr>
              <p:cNvPr id="1397" name="Google Shape;1397;p17"/>
              <p:cNvCxnSpPr/>
              <p:nvPr/>
            </p:nvCxnSpPr>
            <p:spPr>
              <a:xfrm rot="10800000" flipH="1">
                <a:off x="3726050" y="2104125"/>
                <a:ext cx="5597100" cy="3231300"/>
              </a:xfrm>
              <a:prstGeom prst="straightConnector1">
                <a:avLst/>
              </a:prstGeom>
              <a:noFill/>
              <a:ln w="9525" cap="flat" cmpd="sng">
                <a:solidFill>
                  <a:schemeClr val="accent1"/>
                </a:solidFill>
                <a:prstDash val="solid"/>
                <a:round/>
                <a:headEnd type="none" w="med" len="med"/>
                <a:tailEnd type="none" w="med" len="med"/>
              </a:ln>
            </p:spPr>
          </p:cxnSp>
          <p:cxnSp>
            <p:nvCxnSpPr>
              <p:cNvPr id="1398" name="Google Shape;1398;p17"/>
              <p:cNvCxnSpPr/>
              <p:nvPr/>
            </p:nvCxnSpPr>
            <p:spPr>
              <a:xfrm rot="10800000" flipH="1">
                <a:off x="4244875" y="2361600"/>
                <a:ext cx="5121600" cy="2956800"/>
              </a:xfrm>
              <a:prstGeom prst="straightConnector1">
                <a:avLst/>
              </a:prstGeom>
              <a:noFill/>
              <a:ln w="9525" cap="flat" cmpd="sng">
                <a:solidFill>
                  <a:schemeClr val="accent1"/>
                </a:solidFill>
                <a:prstDash val="solid"/>
                <a:round/>
                <a:headEnd type="none" w="med" len="med"/>
                <a:tailEnd type="none" w="med" len="med"/>
              </a:ln>
            </p:spPr>
          </p:cxnSp>
          <p:cxnSp>
            <p:nvCxnSpPr>
              <p:cNvPr id="1399" name="Google Shape;1399;p17"/>
              <p:cNvCxnSpPr/>
              <p:nvPr/>
            </p:nvCxnSpPr>
            <p:spPr>
              <a:xfrm rot="10800000" flipH="1">
                <a:off x="4742850" y="2657525"/>
                <a:ext cx="4600200" cy="2655900"/>
              </a:xfrm>
              <a:prstGeom prst="straightConnector1">
                <a:avLst/>
              </a:prstGeom>
              <a:noFill/>
              <a:ln w="9525" cap="flat" cmpd="sng">
                <a:solidFill>
                  <a:schemeClr val="accent1"/>
                </a:solidFill>
                <a:prstDash val="solid"/>
                <a:round/>
                <a:headEnd type="none" w="med" len="med"/>
                <a:tailEnd type="none" w="med" len="med"/>
              </a:ln>
            </p:spPr>
          </p:cxnSp>
          <p:cxnSp>
            <p:nvCxnSpPr>
              <p:cNvPr id="1400" name="Google Shape;1400;p17"/>
              <p:cNvCxnSpPr/>
              <p:nvPr/>
            </p:nvCxnSpPr>
            <p:spPr>
              <a:xfrm rot="10800000" flipH="1">
                <a:off x="5210850" y="2937150"/>
                <a:ext cx="4137300" cy="2388600"/>
              </a:xfrm>
              <a:prstGeom prst="straightConnector1">
                <a:avLst/>
              </a:prstGeom>
              <a:noFill/>
              <a:ln w="9525" cap="flat" cmpd="sng">
                <a:solidFill>
                  <a:schemeClr val="accent1"/>
                </a:solidFill>
                <a:prstDash val="solid"/>
                <a:round/>
                <a:headEnd type="none" w="med" len="med"/>
                <a:tailEnd type="none" w="med" len="med"/>
              </a:ln>
            </p:spPr>
          </p:cxnSp>
          <p:cxnSp>
            <p:nvCxnSpPr>
              <p:cNvPr id="1401" name="Google Shape;1401;p17"/>
              <p:cNvCxnSpPr/>
              <p:nvPr/>
            </p:nvCxnSpPr>
            <p:spPr>
              <a:xfrm rot="10800000" flipH="1">
                <a:off x="5725550" y="3223700"/>
                <a:ext cx="3615300" cy="2087400"/>
              </a:xfrm>
              <a:prstGeom prst="straightConnector1">
                <a:avLst/>
              </a:prstGeom>
              <a:noFill/>
              <a:ln w="9525" cap="flat" cmpd="sng">
                <a:solidFill>
                  <a:schemeClr val="accent1"/>
                </a:solidFill>
                <a:prstDash val="solid"/>
                <a:round/>
                <a:headEnd type="none" w="med" len="med"/>
                <a:tailEnd type="none" w="med" len="med"/>
              </a:ln>
            </p:spPr>
          </p:cxnSp>
          <p:cxnSp>
            <p:nvCxnSpPr>
              <p:cNvPr id="1402" name="Google Shape;1402;p17"/>
              <p:cNvCxnSpPr/>
              <p:nvPr/>
            </p:nvCxnSpPr>
            <p:spPr>
              <a:xfrm rot="10800000" flipH="1">
                <a:off x="6217950" y="3515950"/>
                <a:ext cx="3106500" cy="1793400"/>
              </a:xfrm>
              <a:prstGeom prst="straightConnector1">
                <a:avLst/>
              </a:prstGeom>
              <a:noFill/>
              <a:ln w="9525" cap="flat" cmpd="sng">
                <a:solidFill>
                  <a:schemeClr val="accent1"/>
                </a:solidFill>
                <a:prstDash val="solid"/>
                <a:round/>
                <a:headEnd type="none" w="med" len="med"/>
                <a:tailEnd type="none" w="med" len="med"/>
              </a:ln>
            </p:spPr>
          </p:cxnSp>
          <p:cxnSp>
            <p:nvCxnSpPr>
              <p:cNvPr id="1403" name="Google Shape;1403;p17"/>
              <p:cNvCxnSpPr/>
              <p:nvPr/>
            </p:nvCxnSpPr>
            <p:spPr>
              <a:xfrm rot="10800000" flipH="1">
                <a:off x="6716500" y="3797450"/>
                <a:ext cx="2609700" cy="1506600"/>
              </a:xfrm>
              <a:prstGeom prst="straightConnector1">
                <a:avLst/>
              </a:prstGeom>
              <a:noFill/>
              <a:ln w="9525" cap="flat" cmpd="sng">
                <a:solidFill>
                  <a:schemeClr val="accent1"/>
                </a:solidFill>
                <a:prstDash val="solid"/>
                <a:round/>
                <a:headEnd type="none" w="med" len="med"/>
                <a:tailEnd type="none" w="med" len="med"/>
              </a:ln>
            </p:spPr>
          </p:cxnSp>
          <p:cxnSp>
            <p:nvCxnSpPr>
              <p:cNvPr id="1404" name="Google Shape;1404;p17"/>
              <p:cNvCxnSpPr/>
              <p:nvPr/>
            </p:nvCxnSpPr>
            <p:spPr>
              <a:xfrm rot="10800000" flipH="1">
                <a:off x="7199175" y="4100700"/>
                <a:ext cx="2091000" cy="1207200"/>
              </a:xfrm>
              <a:prstGeom prst="straightConnector1">
                <a:avLst/>
              </a:prstGeom>
              <a:noFill/>
              <a:ln w="9525" cap="flat" cmpd="sng">
                <a:solidFill>
                  <a:schemeClr val="accent1"/>
                </a:solidFill>
                <a:prstDash val="solid"/>
                <a:round/>
                <a:headEnd type="none" w="med" len="med"/>
                <a:tailEnd type="none" w="med" len="med"/>
              </a:ln>
            </p:spPr>
          </p:cxnSp>
          <p:cxnSp>
            <p:nvCxnSpPr>
              <p:cNvPr id="1405" name="Google Shape;1405;p17"/>
              <p:cNvCxnSpPr/>
              <p:nvPr/>
            </p:nvCxnSpPr>
            <p:spPr>
              <a:xfrm rot="10800000" flipH="1">
                <a:off x="7718000" y="4338975"/>
                <a:ext cx="1648800" cy="951900"/>
              </a:xfrm>
              <a:prstGeom prst="straightConnector1">
                <a:avLst/>
              </a:prstGeom>
              <a:noFill/>
              <a:ln w="9525" cap="flat" cmpd="sng">
                <a:solidFill>
                  <a:schemeClr val="accent1"/>
                </a:solidFill>
                <a:prstDash val="solid"/>
                <a:round/>
                <a:headEnd type="none" w="med" len="med"/>
                <a:tailEnd type="none" w="med" len="med"/>
              </a:ln>
            </p:spPr>
          </p:cxnSp>
          <p:cxnSp>
            <p:nvCxnSpPr>
              <p:cNvPr id="1406" name="Google Shape;1406;p17"/>
              <p:cNvCxnSpPr/>
              <p:nvPr/>
            </p:nvCxnSpPr>
            <p:spPr>
              <a:xfrm rot="10800000" flipH="1">
                <a:off x="8129050" y="4607075"/>
                <a:ext cx="1263000" cy="729000"/>
              </a:xfrm>
              <a:prstGeom prst="straightConnector1">
                <a:avLst/>
              </a:prstGeom>
              <a:noFill/>
              <a:ln w="9525" cap="flat" cmpd="sng">
                <a:solidFill>
                  <a:schemeClr val="accent1"/>
                </a:solidFill>
                <a:prstDash val="solid"/>
                <a:round/>
                <a:headEnd type="none" w="med" len="med"/>
                <a:tailEnd type="none" w="med" len="med"/>
              </a:ln>
            </p:spPr>
          </p:cxnSp>
          <p:cxnSp>
            <p:nvCxnSpPr>
              <p:cNvPr id="1407" name="Google Shape;1407;p17"/>
              <p:cNvCxnSpPr/>
              <p:nvPr/>
            </p:nvCxnSpPr>
            <p:spPr>
              <a:xfrm rot="10800000" flipH="1">
                <a:off x="8487200" y="4879525"/>
                <a:ext cx="921600" cy="532200"/>
              </a:xfrm>
              <a:prstGeom prst="straightConnector1">
                <a:avLst/>
              </a:prstGeom>
              <a:noFill/>
              <a:ln w="9525" cap="flat" cmpd="sng">
                <a:solidFill>
                  <a:schemeClr val="accent1"/>
                </a:solidFill>
                <a:prstDash val="solid"/>
                <a:round/>
                <a:headEnd type="none" w="med" len="med"/>
                <a:tailEnd type="none" w="med" len="med"/>
              </a:ln>
            </p:spPr>
          </p:cxnSp>
        </p:grpSp>
        <p:grpSp>
          <p:nvGrpSpPr>
            <p:cNvPr id="1408" name="Google Shape;1408;p17"/>
            <p:cNvGrpSpPr/>
            <p:nvPr/>
          </p:nvGrpSpPr>
          <p:grpSpPr>
            <a:xfrm rot="10800000">
              <a:off x="-229861" y="-321271"/>
              <a:ext cx="9830575" cy="5715375"/>
              <a:chOff x="-358925" y="-303650"/>
              <a:chExt cx="9830575" cy="5715375"/>
            </a:xfrm>
          </p:grpSpPr>
          <p:cxnSp>
            <p:nvCxnSpPr>
              <p:cNvPr id="1409" name="Google Shape;1409;p17"/>
              <p:cNvCxnSpPr/>
              <p:nvPr/>
            </p:nvCxnSpPr>
            <p:spPr>
              <a:xfrm rot="10800000" flipH="1">
                <a:off x="-282200" y="-303650"/>
                <a:ext cx="1052400" cy="607500"/>
              </a:xfrm>
              <a:prstGeom prst="straightConnector1">
                <a:avLst/>
              </a:prstGeom>
              <a:noFill/>
              <a:ln w="9525" cap="flat" cmpd="sng">
                <a:solidFill>
                  <a:schemeClr val="accent1"/>
                </a:solidFill>
                <a:prstDash val="solid"/>
                <a:round/>
                <a:headEnd type="none" w="med" len="med"/>
                <a:tailEnd type="none" w="med" len="med"/>
              </a:ln>
            </p:spPr>
          </p:cxnSp>
          <p:cxnSp>
            <p:nvCxnSpPr>
              <p:cNvPr id="1410" name="Google Shape;1410;p17"/>
              <p:cNvCxnSpPr/>
              <p:nvPr/>
            </p:nvCxnSpPr>
            <p:spPr>
              <a:xfrm rot="10800000" flipH="1">
                <a:off x="-281950" y="-236675"/>
                <a:ext cx="1425600" cy="822900"/>
              </a:xfrm>
              <a:prstGeom prst="straightConnector1">
                <a:avLst/>
              </a:prstGeom>
              <a:noFill/>
              <a:ln w="9525" cap="flat" cmpd="sng">
                <a:solidFill>
                  <a:schemeClr val="accent1"/>
                </a:solidFill>
                <a:prstDash val="solid"/>
                <a:round/>
                <a:headEnd type="none" w="med" len="med"/>
                <a:tailEnd type="none" w="med" len="med"/>
              </a:ln>
            </p:spPr>
          </p:cxnSp>
          <p:cxnSp>
            <p:nvCxnSpPr>
              <p:cNvPr id="1411" name="Google Shape;1411;p17"/>
              <p:cNvCxnSpPr/>
              <p:nvPr/>
            </p:nvCxnSpPr>
            <p:spPr>
              <a:xfrm rot="10800000" flipH="1">
                <a:off x="-358925" y="-155350"/>
                <a:ext cx="1851000" cy="1068600"/>
              </a:xfrm>
              <a:prstGeom prst="straightConnector1">
                <a:avLst/>
              </a:prstGeom>
              <a:noFill/>
              <a:ln w="9525" cap="flat" cmpd="sng">
                <a:solidFill>
                  <a:schemeClr val="accent1"/>
                </a:solidFill>
                <a:prstDash val="solid"/>
                <a:round/>
                <a:headEnd type="none" w="med" len="med"/>
                <a:tailEnd type="none" w="med" len="med"/>
              </a:ln>
            </p:spPr>
          </p:cxnSp>
          <p:cxnSp>
            <p:nvCxnSpPr>
              <p:cNvPr id="1412" name="Google Shape;1412;p17"/>
              <p:cNvCxnSpPr/>
              <p:nvPr/>
            </p:nvCxnSpPr>
            <p:spPr>
              <a:xfrm rot="10800000" flipH="1">
                <a:off x="-267650" y="-115750"/>
                <a:ext cx="2180400" cy="1258800"/>
              </a:xfrm>
              <a:prstGeom prst="straightConnector1">
                <a:avLst/>
              </a:prstGeom>
              <a:noFill/>
              <a:ln w="9525" cap="flat" cmpd="sng">
                <a:solidFill>
                  <a:schemeClr val="accent1"/>
                </a:solidFill>
                <a:prstDash val="solid"/>
                <a:round/>
                <a:headEnd type="none" w="med" len="med"/>
                <a:tailEnd type="none" w="med" len="med"/>
              </a:ln>
            </p:spPr>
          </p:cxnSp>
          <p:cxnSp>
            <p:nvCxnSpPr>
              <p:cNvPr id="1413" name="Google Shape;1413;p17"/>
              <p:cNvCxnSpPr/>
              <p:nvPr/>
            </p:nvCxnSpPr>
            <p:spPr>
              <a:xfrm rot="10800000" flipH="1">
                <a:off x="-229800" y="-86050"/>
                <a:ext cx="2580300" cy="1489800"/>
              </a:xfrm>
              <a:prstGeom prst="straightConnector1">
                <a:avLst/>
              </a:prstGeom>
              <a:noFill/>
              <a:ln w="9525" cap="flat" cmpd="sng">
                <a:solidFill>
                  <a:schemeClr val="accent1"/>
                </a:solidFill>
                <a:prstDash val="solid"/>
                <a:round/>
                <a:headEnd type="none" w="med" len="med"/>
                <a:tailEnd type="none" w="med" len="med"/>
              </a:ln>
            </p:spPr>
          </p:cxnSp>
          <p:cxnSp>
            <p:nvCxnSpPr>
              <p:cNvPr id="1414" name="Google Shape;1414;p17"/>
              <p:cNvCxnSpPr/>
              <p:nvPr/>
            </p:nvCxnSpPr>
            <p:spPr>
              <a:xfrm rot="10800000" flipH="1">
                <a:off x="-212775" y="-127750"/>
                <a:ext cx="3125100" cy="1804200"/>
              </a:xfrm>
              <a:prstGeom prst="straightConnector1">
                <a:avLst/>
              </a:prstGeom>
              <a:noFill/>
              <a:ln w="9525" cap="flat" cmpd="sng">
                <a:solidFill>
                  <a:schemeClr val="accent1"/>
                </a:solidFill>
                <a:prstDash val="solid"/>
                <a:round/>
                <a:headEnd type="none" w="med" len="med"/>
                <a:tailEnd type="none" w="med" len="med"/>
              </a:ln>
            </p:spPr>
          </p:cxnSp>
          <p:cxnSp>
            <p:nvCxnSpPr>
              <p:cNvPr id="1415" name="Google Shape;1415;p17"/>
              <p:cNvCxnSpPr/>
              <p:nvPr/>
            </p:nvCxnSpPr>
            <p:spPr>
              <a:xfrm rot="10800000" flipH="1">
                <a:off x="-180475" y="-165575"/>
                <a:ext cx="3648000" cy="2106000"/>
              </a:xfrm>
              <a:prstGeom prst="straightConnector1">
                <a:avLst/>
              </a:prstGeom>
              <a:noFill/>
              <a:ln w="9525" cap="flat" cmpd="sng">
                <a:solidFill>
                  <a:schemeClr val="accent1"/>
                </a:solidFill>
                <a:prstDash val="solid"/>
                <a:round/>
                <a:headEnd type="none" w="med" len="med"/>
                <a:tailEnd type="none" w="med" len="med"/>
              </a:ln>
            </p:spPr>
          </p:cxnSp>
          <p:cxnSp>
            <p:nvCxnSpPr>
              <p:cNvPr id="1416" name="Google Shape;1416;p17"/>
              <p:cNvCxnSpPr/>
              <p:nvPr/>
            </p:nvCxnSpPr>
            <p:spPr>
              <a:xfrm rot="10800000" flipH="1">
                <a:off x="-227000" y="-146700"/>
                <a:ext cx="4150500" cy="2396400"/>
              </a:xfrm>
              <a:prstGeom prst="straightConnector1">
                <a:avLst/>
              </a:prstGeom>
              <a:noFill/>
              <a:ln w="9525" cap="flat" cmpd="sng">
                <a:solidFill>
                  <a:schemeClr val="accent1"/>
                </a:solidFill>
                <a:prstDash val="solid"/>
                <a:round/>
                <a:headEnd type="none" w="med" len="med"/>
                <a:tailEnd type="none" w="med" len="med"/>
              </a:ln>
            </p:spPr>
          </p:cxnSp>
          <p:cxnSp>
            <p:nvCxnSpPr>
              <p:cNvPr id="1417" name="Google Shape;1417;p17"/>
              <p:cNvCxnSpPr/>
              <p:nvPr/>
            </p:nvCxnSpPr>
            <p:spPr>
              <a:xfrm rot="10800000" flipH="1">
                <a:off x="-285775" y="-133000"/>
                <a:ext cx="4675200" cy="2699100"/>
              </a:xfrm>
              <a:prstGeom prst="straightConnector1">
                <a:avLst/>
              </a:prstGeom>
              <a:noFill/>
              <a:ln w="9525" cap="flat" cmpd="sng">
                <a:solidFill>
                  <a:schemeClr val="accent1"/>
                </a:solidFill>
                <a:prstDash val="solid"/>
                <a:round/>
                <a:headEnd type="none" w="med" len="med"/>
                <a:tailEnd type="none" w="med" len="med"/>
              </a:ln>
            </p:spPr>
          </p:cxnSp>
          <p:cxnSp>
            <p:nvCxnSpPr>
              <p:cNvPr id="1418" name="Google Shape;1418;p17"/>
              <p:cNvCxnSpPr/>
              <p:nvPr/>
            </p:nvCxnSpPr>
            <p:spPr>
              <a:xfrm rot="10800000" flipH="1">
                <a:off x="-254975" y="-209000"/>
                <a:ext cx="5265600" cy="3039900"/>
              </a:xfrm>
              <a:prstGeom prst="straightConnector1">
                <a:avLst/>
              </a:prstGeom>
              <a:noFill/>
              <a:ln w="9525" cap="flat" cmpd="sng">
                <a:solidFill>
                  <a:schemeClr val="accent1"/>
                </a:solidFill>
                <a:prstDash val="solid"/>
                <a:round/>
                <a:headEnd type="none" w="med" len="med"/>
                <a:tailEnd type="none" w="med" len="med"/>
              </a:ln>
            </p:spPr>
          </p:cxnSp>
          <p:cxnSp>
            <p:nvCxnSpPr>
              <p:cNvPr id="1419" name="Google Shape;1419;p17"/>
              <p:cNvCxnSpPr/>
              <p:nvPr/>
            </p:nvCxnSpPr>
            <p:spPr>
              <a:xfrm rot="10800000" flipH="1">
                <a:off x="-230325" y="-171400"/>
                <a:ext cx="5665200" cy="3270600"/>
              </a:xfrm>
              <a:prstGeom prst="straightConnector1">
                <a:avLst/>
              </a:prstGeom>
              <a:noFill/>
              <a:ln w="9525" cap="flat" cmpd="sng">
                <a:solidFill>
                  <a:schemeClr val="accent1"/>
                </a:solidFill>
                <a:prstDash val="solid"/>
                <a:round/>
                <a:headEnd type="none" w="med" len="med"/>
                <a:tailEnd type="none" w="med" len="med"/>
              </a:ln>
            </p:spPr>
          </p:cxnSp>
          <p:cxnSp>
            <p:nvCxnSpPr>
              <p:cNvPr id="1420" name="Google Shape;1420;p17"/>
              <p:cNvCxnSpPr/>
              <p:nvPr/>
            </p:nvCxnSpPr>
            <p:spPr>
              <a:xfrm rot="10800000" flipH="1">
                <a:off x="-203625" y="-162575"/>
                <a:ext cx="6111900" cy="3528900"/>
              </a:xfrm>
              <a:prstGeom prst="straightConnector1">
                <a:avLst/>
              </a:prstGeom>
              <a:noFill/>
              <a:ln w="9525" cap="flat" cmpd="sng">
                <a:solidFill>
                  <a:schemeClr val="accent1"/>
                </a:solidFill>
                <a:prstDash val="solid"/>
                <a:round/>
                <a:headEnd type="none" w="med" len="med"/>
                <a:tailEnd type="none" w="med" len="med"/>
              </a:ln>
            </p:spPr>
          </p:cxnSp>
          <p:cxnSp>
            <p:nvCxnSpPr>
              <p:cNvPr id="1421" name="Google Shape;1421;p17"/>
              <p:cNvCxnSpPr/>
              <p:nvPr/>
            </p:nvCxnSpPr>
            <p:spPr>
              <a:xfrm rot="10800000" flipH="1">
                <a:off x="-212500" y="-179425"/>
                <a:ext cx="6639600" cy="3833400"/>
              </a:xfrm>
              <a:prstGeom prst="straightConnector1">
                <a:avLst/>
              </a:prstGeom>
              <a:noFill/>
              <a:ln w="9525" cap="flat" cmpd="sng">
                <a:solidFill>
                  <a:schemeClr val="accent1"/>
                </a:solidFill>
                <a:prstDash val="solid"/>
                <a:round/>
                <a:headEnd type="none" w="med" len="med"/>
                <a:tailEnd type="none" w="med" len="med"/>
              </a:ln>
            </p:spPr>
          </p:cxnSp>
          <p:cxnSp>
            <p:nvCxnSpPr>
              <p:cNvPr id="1422" name="Google Shape;1422;p17"/>
              <p:cNvCxnSpPr/>
              <p:nvPr/>
            </p:nvCxnSpPr>
            <p:spPr>
              <a:xfrm rot="10800000" flipH="1">
                <a:off x="-237200" y="-171550"/>
                <a:ext cx="7140000" cy="4122300"/>
              </a:xfrm>
              <a:prstGeom prst="straightConnector1">
                <a:avLst/>
              </a:prstGeom>
              <a:noFill/>
              <a:ln w="9525" cap="flat" cmpd="sng">
                <a:solidFill>
                  <a:schemeClr val="accent1"/>
                </a:solidFill>
                <a:prstDash val="solid"/>
                <a:round/>
                <a:headEnd type="none" w="med" len="med"/>
                <a:tailEnd type="none" w="med" len="med"/>
              </a:ln>
            </p:spPr>
          </p:cxnSp>
          <p:cxnSp>
            <p:nvCxnSpPr>
              <p:cNvPr id="1423" name="Google Shape;1423;p17"/>
              <p:cNvCxnSpPr/>
              <p:nvPr/>
            </p:nvCxnSpPr>
            <p:spPr>
              <a:xfrm rot="10800000" flipH="1">
                <a:off x="-208450" y="-169925"/>
                <a:ext cx="7598100" cy="4386600"/>
              </a:xfrm>
              <a:prstGeom prst="straightConnector1">
                <a:avLst/>
              </a:prstGeom>
              <a:noFill/>
              <a:ln w="9525" cap="flat" cmpd="sng">
                <a:solidFill>
                  <a:schemeClr val="accent1"/>
                </a:solidFill>
                <a:prstDash val="solid"/>
                <a:round/>
                <a:headEnd type="none" w="med" len="med"/>
                <a:tailEnd type="none" w="med" len="med"/>
              </a:ln>
            </p:spPr>
          </p:cxnSp>
          <p:cxnSp>
            <p:nvCxnSpPr>
              <p:cNvPr id="1424" name="Google Shape;1424;p17"/>
              <p:cNvCxnSpPr/>
              <p:nvPr/>
            </p:nvCxnSpPr>
            <p:spPr>
              <a:xfrm rot="10800000" flipH="1">
                <a:off x="-126875" y="-166100"/>
                <a:ext cx="7999200" cy="4618200"/>
              </a:xfrm>
              <a:prstGeom prst="straightConnector1">
                <a:avLst/>
              </a:prstGeom>
              <a:noFill/>
              <a:ln w="9525" cap="flat" cmpd="sng">
                <a:solidFill>
                  <a:schemeClr val="accent1"/>
                </a:solidFill>
                <a:prstDash val="solid"/>
                <a:round/>
                <a:headEnd type="none" w="med" len="med"/>
                <a:tailEnd type="none" w="med" len="med"/>
              </a:ln>
            </p:spPr>
          </p:cxnSp>
          <p:cxnSp>
            <p:nvCxnSpPr>
              <p:cNvPr id="1425" name="Google Shape;1425;p17"/>
              <p:cNvCxnSpPr/>
              <p:nvPr/>
            </p:nvCxnSpPr>
            <p:spPr>
              <a:xfrm rot="10800000" flipH="1">
                <a:off x="-175950" y="-237725"/>
                <a:ext cx="8661600" cy="5000700"/>
              </a:xfrm>
              <a:prstGeom prst="straightConnector1">
                <a:avLst/>
              </a:prstGeom>
              <a:noFill/>
              <a:ln w="9525" cap="flat" cmpd="sng">
                <a:solidFill>
                  <a:schemeClr val="accent1"/>
                </a:solidFill>
                <a:prstDash val="solid"/>
                <a:round/>
                <a:headEnd type="none" w="med" len="med"/>
                <a:tailEnd type="none" w="med" len="med"/>
              </a:ln>
            </p:spPr>
          </p:cxnSp>
          <p:cxnSp>
            <p:nvCxnSpPr>
              <p:cNvPr id="1426" name="Google Shape;1426;p17"/>
              <p:cNvCxnSpPr/>
              <p:nvPr/>
            </p:nvCxnSpPr>
            <p:spPr>
              <a:xfrm rot="10800000" flipH="1">
                <a:off x="-230050" y="-244075"/>
                <a:ext cx="9215700" cy="5320800"/>
              </a:xfrm>
              <a:prstGeom prst="straightConnector1">
                <a:avLst/>
              </a:prstGeom>
              <a:noFill/>
              <a:ln w="9525" cap="flat" cmpd="sng">
                <a:solidFill>
                  <a:schemeClr val="accent1"/>
                </a:solidFill>
                <a:prstDash val="solid"/>
                <a:round/>
                <a:headEnd type="none" w="med" len="med"/>
                <a:tailEnd type="none" w="med" len="med"/>
              </a:ln>
            </p:spPr>
          </p:cxnSp>
          <p:cxnSp>
            <p:nvCxnSpPr>
              <p:cNvPr id="1427" name="Google Shape;1427;p17"/>
              <p:cNvCxnSpPr/>
              <p:nvPr/>
            </p:nvCxnSpPr>
            <p:spPr>
              <a:xfrm rot="10800000" flipH="1">
                <a:off x="-150500" y="-149375"/>
                <a:ext cx="9462000" cy="5462700"/>
              </a:xfrm>
              <a:prstGeom prst="straightConnector1">
                <a:avLst/>
              </a:prstGeom>
              <a:noFill/>
              <a:ln w="9525" cap="flat" cmpd="sng">
                <a:solidFill>
                  <a:schemeClr val="accent1"/>
                </a:solidFill>
                <a:prstDash val="solid"/>
                <a:round/>
                <a:headEnd type="none" w="med" len="med"/>
                <a:tailEnd type="none" w="med" len="med"/>
              </a:ln>
            </p:spPr>
          </p:cxnSp>
          <p:cxnSp>
            <p:nvCxnSpPr>
              <p:cNvPr id="1428" name="Google Shape;1428;p17"/>
              <p:cNvCxnSpPr/>
              <p:nvPr/>
            </p:nvCxnSpPr>
            <p:spPr>
              <a:xfrm rot="10800000" flipH="1">
                <a:off x="277300" y="105750"/>
                <a:ext cx="9081600" cy="5243100"/>
              </a:xfrm>
              <a:prstGeom prst="straightConnector1">
                <a:avLst/>
              </a:prstGeom>
              <a:noFill/>
              <a:ln w="9525" cap="flat" cmpd="sng">
                <a:solidFill>
                  <a:schemeClr val="accent1"/>
                </a:solidFill>
                <a:prstDash val="solid"/>
                <a:round/>
                <a:headEnd type="none" w="med" len="med"/>
                <a:tailEnd type="none" w="med" len="med"/>
              </a:ln>
            </p:spPr>
          </p:cxnSp>
          <p:cxnSp>
            <p:nvCxnSpPr>
              <p:cNvPr id="1429" name="Google Shape;1429;p17"/>
              <p:cNvCxnSpPr/>
              <p:nvPr/>
            </p:nvCxnSpPr>
            <p:spPr>
              <a:xfrm rot="10800000" flipH="1">
                <a:off x="846950" y="376800"/>
                <a:ext cx="8531400" cy="4925700"/>
              </a:xfrm>
              <a:prstGeom prst="straightConnector1">
                <a:avLst/>
              </a:prstGeom>
              <a:noFill/>
              <a:ln w="9525" cap="flat" cmpd="sng">
                <a:solidFill>
                  <a:schemeClr val="accent1"/>
                </a:solidFill>
                <a:prstDash val="solid"/>
                <a:round/>
                <a:headEnd type="none" w="med" len="med"/>
                <a:tailEnd type="none" w="med" len="med"/>
              </a:ln>
            </p:spPr>
          </p:cxnSp>
          <p:cxnSp>
            <p:nvCxnSpPr>
              <p:cNvPr id="1430" name="Google Shape;1430;p17"/>
              <p:cNvCxnSpPr/>
              <p:nvPr/>
            </p:nvCxnSpPr>
            <p:spPr>
              <a:xfrm rot="10800000" flipH="1">
                <a:off x="1349000" y="635275"/>
                <a:ext cx="8071500" cy="4659900"/>
              </a:xfrm>
              <a:prstGeom prst="straightConnector1">
                <a:avLst/>
              </a:prstGeom>
              <a:noFill/>
              <a:ln w="9525" cap="flat" cmpd="sng">
                <a:solidFill>
                  <a:schemeClr val="accent1"/>
                </a:solidFill>
                <a:prstDash val="solid"/>
                <a:round/>
                <a:headEnd type="none" w="med" len="med"/>
                <a:tailEnd type="none" w="med" len="med"/>
              </a:ln>
            </p:spPr>
          </p:cxnSp>
          <p:cxnSp>
            <p:nvCxnSpPr>
              <p:cNvPr id="1431" name="Google Shape;1431;p17"/>
              <p:cNvCxnSpPr/>
              <p:nvPr/>
            </p:nvCxnSpPr>
            <p:spPr>
              <a:xfrm rot="10800000" flipH="1">
                <a:off x="1864375" y="918950"/>
                <a:ext cx="7554300" cy="4361400"/>
              </a:xfrm>
              <a:prstGeom prst="straightConnector1">
                <a:avLst/>
              </a:prstGeom>
              <a:noFill/>
              <a:ln w="9525" cap="flat" cmpd="sng">
                <a:solidFill>
                  <a:schemeClr val="accent1"/>
                </a:solidFill>
                <a:prstDash val="solid"/>
                <a:round/>
                <a:headEnd type="none" w="med" len="med"/>
                <a:tailEnd type="none" w="med" len="med"/>
              </a:ln>
            </p:spPr>
          </p:cxnSp>
          <p:cxnSp>
            <p:nvCxnSpPr>
              <p:cNvPr id="1432" name="Google Shape;1432;p17"/>
              <p:cNvCxnSpPr/>
              <p:nvPr/>
            </p:nvCxnSpPr>
            <p:spPr>
              <a:xfrm rot="10800000" flipH="1">
                <a:off x="2403950" y="1170550"/>
                <a:ext cx="7067700" cy="4080600"/>
              </a:xfrm>
              <a:prstGeom prst="straightConnector1">
                <a:avLst/>
              </a:prstGeom>
              <a:noFill/>
              <a:ln w="9525" cap="flat" cmpd="sng">
                <a:solidFill>
                  <a:schemeClr val="accent1"/>
                </a:solidFill>
                <a:prstDash val="solid"/>
                <a:round/>
                <a:headEnd type="none" w="med" len="med"/>
                <a:tailEnd type="none" w="med" len="med"/>
              </a:ln>
            </p:spPr>
          </p:cxnSp>
          <p:cxnSp>
            <p:nvCxnSpPr>
              <p:cNvPr id="1433" name="Google Shape;1433;p17"/>
              <p:cNvCxnSpPr/>
              <p:nvPr/>
            </p:nvCxnSpPr>
            <p:spPr>
              <a:xfrm rot="10800000" flipH="1">
                <a:off x="2718375" y="1495625"/>
                <a:ext cx="6679800" cy="3856500"/>
              </a:xfrm>
              <a:prstGeom prst="straightConnector1">
                <a:avLst/>
              </a:prstGeom>
              <a:noFill/>
              <a:ln w="9525" cap="flat" cmpd="sng">
                <a:solidFill>
                  <a:schemeClr val="accent1"/>
                </a:solidFill>
                <a:prstDash val="solid"/>
                <a:round/>
                <a:headEnd type="none" w="med" len="med"/>
                <a:tailEnd type="none" w="med" len="med"/>
              </a:ln>
            </p:spPr>
          </p:cxnSp>
          <p:cxnSp>
            <p:nvCxnSpPr>
              <p:cNvPr id="1434" name="Google Shape;1434;p17"/>
              <p:cNvCxnSpPr/>
              <p:nvPr/>
            </p:nvCxnSpPr>
            <p:spPr>
              <a:xfrm rot="10800000" flipH="1">
                <a:off x="3297700" y="1822900"/>
                <a:ext cx="6023100" cy="3477300"/>
              </a:xfrm>
              <a:prstGeom prst="straightConnector1">
                <a:avLst/>
              </a:prstGeom>
              <a:noFill/>
              <a:ln w="9525" cap="flat" cmpd="sng">
                <a:solidFill>
                  <a:schemeClr val="accent1"/>
                </a:solidFill>
                <a:prstDash val="solid"/>
                <a:round/>
                <a:headEnd type="none" w="med" len="med"/>
                <a:tailEnd type="none" w="med" len="med"/>
              </a:ln>
            </p:spPr>
          </p:cxnSp>
          <p:cxnSp>
            <p:nvCxnSpPr>
              <p:cNvPr id="1435" name="Google Shape;1435;p17"/>
              <p:cNvCxnSpPr/>
              <p:nvPr/>
            </p:nvCxnSpPr>
            <p:spPr>
              <a:xfrm rot="10800000" flipH="1">
                <a:off x="3726050" y="2104125"/>
                <a:ext cx="5597100" cy="3231300"/>
              </a:xfrm>
              <a:prstGeom prst="straightConnector1">
                <a:avLst/>
              </a:prstGeom>
              <a:noFill/>
              <a:ln w="9525" cap="flat" cmpd="sng">
                <a:solidFill>
                  <a:schemeClr val="accent1"/>
                </a:solidFill>
                <a:prstDash val="solid"/>
                <a:round/>
                <a:headEnd type="none" w="med" len="med"/>
                <a:tailEnd type="none" w="med" len="med"/>
              </a:ln>
            </p:spPr>
          </p:cxnSp>
          <p:cxnSp>
            <p:nvCxnSpPr>
              <p:cNvPr id="1436" name="Google Shape;1436;p17"/>
              <p:cNvCxnSpPr/>
              <p:nvPr/>
            </p:nvCxnSpPr>
            <p:spPr>
              <a:xfrm rot="10800000" flipH="1">
                <a:off x="4244875" y="2361600"/>
                <a:ext cx="5121600" cy="2956800"/>
              </a:xfrm>
              <a:prstGeom prst="straightConnector1">
                <a:avLst/>
              </a:prstGeom>
              <a:noFill/>
              <a:ln w="9525" cap="flat" cmpd="sng">
                <a:solidFill>
                  <a:schemeClr val="accent1"/>
                </a:solidFill>
                <a:prstDash val="solid"/>
                <a:round/>
                <a:headEnd type="none" w="med" len="med"/>
                <a:tailEnd type="none" w="med" len="med"/>
              </a:ln>
            </p:spPr>
          </p:cxnSp>
          <p:cxnSp>
            <p:nvCxnSpPr>
              <p:cNvPr id="1437" name="Google Shape;1437;p17"/>
              <p:cNvCxnSpPr/>
              <p:nvPr/>
            </p:nvCxnSpPr>
            <p:spPr>
              <a:xfrm rot="10800000" flipH="1">
                <a:off x="4742850" y="2657525"/>
                <a:ext cx="4600200" cy="2655900"/>
              </a:xfrm>
              <a:prstGeom prst="straightConnector1">
                <a:avLst/>
              </a:prstGeom>
              <a:noFill/>
              <a:ln w="9525" cap="flat" cmpd="sng">
                <a:solidFill>
                  <a:schemeClr val="accent1"/>
                </a:solidFill>
                <a:prstDash val="solid"/>
                <a:round/>
                <a:headEnd type="none" w="med" len="med"/>
                <a:tailEnd type="none" w="med" len="med"/>
              </a:ln>
            </p:spPr>
          </p:cxnSp>
          <p:cxnSp>
            <p:nvCxnSpPr>
              <p:cNvPr id="1438" name="Google Shape;1438;p17"/>
              <p:cNvCxnSpPr/>
              <p:nvPr/>
            </p:nvCxnSpPr>
            <p:spPr>
              <a:xfrm rot="10800000" flipH="1">
                <a:off x="5210850" y="2937150"/>
                <a:ext cx="4137300" cy="2388600"/>
              </a:xfrm>
              <a:prstGeom prst="straightConnector1">
                <a:avLst/>
              </a:prstGeom>
              <a:noFill/>
              <a:ln w="9525" cap="flat" cmpd="sng">
                <a:solidFill>
                  <a:schemeClr val="accent1"/>
                </a:solidFill>
                <a:prstDash val="solid"/>
                <a:round/>
                <a:headEnd type="none" w="med" len="med"/>
                <a:tailEnd type="none" w="med" len="med"/>
              </a:ln>
            </p:spPr>
          </p:cxnSp>
          <p:cxnSp>
            <p:nvCxnSpPr>
              <p:cNvPr id="1439" name="Google Shape;1439;p17"/>
              <p:cNvCxnSpPr/>
              <p:nvPr/>
            </p:nvCxnSpPr>
            <p:spPr>
              <a:xfrm rot="10800000" flipH="1">
                <a:off x="5725550" y="3223700"/>
                <a:ext cx="3615300" cy="2087400"/>
              </a:xfrm>
              <a:prstGeom prst="straightConnector1">
                <a:avLst/>
              </a:prstGeom>
              <a:noFill/>
              <a:ln w="9525" cap="flat" cmpd="sng">
                <a:solidFill>
                  <a:schemeClr val="accent1"/>
                </a:solidFill>
                <a:prstDash val="solid"/>
                <a:round/>
                <a:headEnd type="none" w="med" len="med"/>
                <a:tailEnd type="none" w="med" len="med"/>
              </a:ln>
            </p:spPr>
          </p:cxnSp>
          <p:cxnSp>
            <p:nvCxnSpPr>
              <p:cNvPr id="1440" name="Google Shape;1440;p17"/>
              <p:cNvCxnSpPr/>
              <p:nvPr/>
            </p:nvCxnSpPr>
            <p:spPr>
              <a:xfrm rot="10800000" flipH="1">
                <a:off x="6217950" y="3515950"/>
                <a:ext cx="3106500" cy="1793400"/>
              </a:xfrm>
              <a:prstGeom prst="straightConnector1">
                <a:avLst/>
              </a:prstGeom>
              <a:noFill/>
              <a:ln w="9525" cap="flat" cmpd="sng">
                <a:solidFill>
                  <a:schemeClr val="accent1"/>
                </a:solidFill>
                <a:prstDash val="solid"/>
                <a:round/>
                <a:headEnd type="none" w="med" len="med"/>
                <a:tailEnd type="none" w="med" len="med"/>
              </a:ln>
            </p:spPr>
          </p:cxnSp>
          <p:cxnSp>
            <p:nvCxnSpPr>
              <p:cNvPr id="1441" name="Google Shape;1441;p17"/>
              <p:cNvCxnSpPr/>
              <p:nvPr/>
            </p:nvCxnSpPr>
            <p:spPr>
              <a:xfrm rot="10800000" flipH="1">
                <a:off x="6716500" y="3797450"/>
                <a:ext cx="2609700" cy="1506600"/>
              </a:xfrm>
              <a:prstGeom prst="straightConnector1">
                <a:avLst/>
              </a:prstGeom>
              <a:noFill/>
              <a:ln w="9525" cap="flat" cmpd="sng">
                <a:solidFill>
                  <a:schemeClr val="accent1"/>
                </a:solidFill>
                <a:prstDash val="solid"/>
                <a:round/>
                <a:headEnd type="none" w="med" len="med"/>
                <a:tailEnd type="none" w="med" len="med"/>
              </a:ln>
            </p:spPr>
          </p:cxnSp>
          <p:cxnSp>
            <p:nvCxnSpPr>
              <p:cNvPr id="1442" name="Google Shape;1442;p17"/>
              <p:cNvCxnSpPr/>
              <p:nvPr/>
            </p:nvCxnSpPr>
            <p:spPr>
              <a:xfrm rot="10800000" flipH="1">
                <a:off x="7199175" y="4100700"/>
                <a:ext cx="2091000" cy="1207200"/>
              </a:xfrm>
              <a:prstGeom prst="straightConnector1">
                <a:avLst/>
              </a:prstGeom>
              <a:noFill/>
              <a:ln w="9525" cap="flat" cmpd="sng">
                <a:solidFill>
                  <a:schemeClr val="accent1"/>
                </a:solidFill>
                <a:prstDash val="solid"/>
                <a:round/>
                <a:headEnd type="none" w="med" len="med"/>
                <a:tailEnd type="none" w="med" len="med"/>
              </a:ln>
            </p:spPr>
          </p:cxnSp>
          <p:cxnSp>
            <p:nvCxnSpPr>
              <p:cNvPr id="1443" name="Google Shape;1443;p17"/>
              <p:cNvCxnSpPr/>
              <p:nvPr/>
            </p:nvCxnSpPr>
            <p:spPr>
              <a:xfrm rot="10800000" flipH="1">
                <a:off x="7718000" y="4338975"/>
                <a:ext cx="1648800" cy="951900"/>
              </a:xfrm>
              <a:prstGeom prst="straightConnector1">
                <a:avLst/>
              </a:prstGeom>
              <a:noFill/>
              <a:ln w="9525" cap="flat" cmpd="sng">
                <a:solidFill>
                  <a:schemeClr val="accent1"/>
                </a:solidFill>
                <a:prstDash val="solid"/>
                <a:round/>
                <a:headEnd type="none" w="med" len="med"/>
                <a:tailEnd type="none" w="med" len="med"/>
              </a:ln>
            </p:spPr>
          </p:cxnSp>
          <p:cxnSp>
            <p:nvCxnSpPr>
              <p:cNvPr id="1444" name="Google Shape;1444;p17"/>
              <p:cNvCxnSpPr/>
              <p:nvPr/>
            </p:nvCxnSpPr>
            <p:spPr>
              <a:xfrm rot="10800000" flipH="1">
                <a:off x="8129050" y="4607075"/>
                <a:ext cx="1263000" cy="729000"/>
              </a:xfrm>
              <a:prstGeom prst="straightConnector1">
                <a:avLst/>
              </a:prstGeom>
              <a:noFill/>
              <a:ln w="9525" cap="flat" cmpd="sng">
                <a:solidFill>
                  <a:schemeClr val="accent1"/>
                </a:solidFill>
                <a:prstDash val="solid"/>
                <a:round/>
                <a:headEnd type="none" w="med" len="med"/>
                <a:tailEnd type="none" w="med" len="med"/>
              </a:ln>
            </p:spPr>
          </p:cxnSp>
          <p:cxnSp>
            <p:nvCxnSpPr>
              <p:cNvPr id="1445" name="Google Shape;1445;p17"/>
              <p:cNvCxnSpPr/>
              <p:nvPr/>
            </p:nvCxnSpPr>
            <p:spPr>
              <a:xfrm rot="10800000" flipH="1">
                <a:off x="8487200" y="4879525"/>
                <a:ext cx="921600" cy="532200"/>
              </a:xfrm>
              <a:prstGeom prst="straightConnector1">
                <a:avLst/>
              </a:prstGeom>
              <a:noFill/>
              <a:ln w="9525" cap="flat" cmpd="sng">
                <a:solidFill>
                  <a:schemeClr val="accent1"/>
                </a:solidFill>
                <a:prstDash val="solid"/>
                <a:round/>
                <a:headEnd type="none" w="med" len="med"/>
                <a:tailEnd type="none" w="med" len="med"/>
              </a:ln>
            </p:spPr>
          </p:cxnSp>
        </p:grpSp>
      </p:grpSp>
      <p:sp>
        <p:nvSpPr>
          <p:cNvPr id="1446" name="Google Shape;1446;p1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47" name="Google Shape;1447;p17"/>
          <p:cNvSpPr txBox="1">
            <a:spLocks noGrp="1"/>
          </p:cNvSpPr>
          <p:nvPr>
            <p:ph type="ctrTitle" idx="2"/>
          </p:nvPr>
        </p:nvSpPr>
        <p:spPr>
          <a:xfrm>
            <a:off x="1766975" y="1920386"/>
            <a:ext cx="2414100" cy="3192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1800"/>
              <a:buNone/>
              <a:defRPr sz="1800"/>
            </a:lvl1pPr>
            <a:lvl2pPr lvl="1" algn="ctr" rtl="0">
              <a:spcBef>
                <a:spcPts val="0"/>
              </a:spcBef>
              <a:spcAft>
                <a:spcPts val="0"/>
              </a:spcAft>
              <a:buClr>
                <a:srgbClr val="000000"/>
              </a:buClr>
              <a:buSzPts val="1800"/>
              <a:buNone/>
              <a:defRPr sz="1800">
                <a:solidFill>
                  <a:srgbClr val="000000"/>
                </a:solidFill>
              </a:defRPr>
            </a:lvl2pPr>
            <a:lvl3pPr lvl="2" algn="ctr" rtl="0">
              <a:spcBef>
                <a:spcPts val="0"/>
              </a:spcBef>
              <a:spcAft>
                <a:spcPts val="0"/>
              </a:spcAft>
              <a:buClr>
                <a:srgbClr val="000000"/>
              </a:buClr>
              <a:buSzPts val="1800"/>
              <a:buNone/>
              <a:defRPr sz="1800">
                <a:solidFill>
                  <a:srgbClr val="000000"/>
                </a:solidFill>
              </a:defRPr>
            </a:lvl3pPr>
            <a:lvl4pPr lvl="3" algn="ctr" rtl="0">
              <a:spcBef>
                <a:spcPts val="0"/>
              </a:spcBef>
              <a:spcAft>
                <a:spcPts val="0"/>
              </a:spcAft>
              <a:buClr>
                <a:srgbClr val="000000"/>
              </a:buClr>
              <a:buSzPts val="1800"/>
              <a:buNone/>
              <a:defRPr sz="1800">
                <a:solidFill>
                  <a:srgbClr val="000000"/>
                </a:solidFill>
              </a:defRPr>
            </a:lvl4pPr>
            <a:lvl5pPr lvl="4" algn="ctr" rtl="0">
              <a:spcBef>
                <a:spcPts val="0"/>
              </a:spcBef>
              <a:spcAft>
                <a:spcPts val="0"/>
              </a:spcAft>
              <a:buClr>
                <a:srgbClr val="000000"/>
              </a:buClr>
              <a:buSzPts val="1800"/>
              <a:buNone/>
              <a:defRPr sz="1800">
                <a:solidFill>
                  <a:srgbClr val="000000"/>
                </a:solidFill>
              </a:defRPr>
            </a:lvl5pPr>
            <a:lvl6pPr lvl="5" algn="ctr" rtl="0">
              <a:spcBef>
                <a:spcPts val="0"/>
              </a:spcBef>
              <a:spcAft>
                <a:spcPts val="0"/>
              </a:spcAft>
              <a:buClr>
                <a:srgbClr val="000000"/>
              </a:buClr>
              <a:buSzPts val="1800"/>
              <a:buNone/>
              <a:defRPr sz="1800">
                <a:solidFill>
                  <a:srgbClr val="000000"/>
                </a:solidFill>
              </a:defRPr>
            </a:lvl6pPr>
            <a:lvl7pPr lvl="6" algn="ctr" rtl="0">
              <a:spcBef>
                <a:spcPts val="0"/>
              </a:spcBef>
              <a:spcAft>
                <a:spcPts val="0"/>
              </a:spcAft>
              <a:buClr>
                <a:srgbClr val="000000"/>
              </a:buClr>
              <a:buSzPts val="1800"/>
              <a:buNone/>
              <a:defRPr sz="1800">
                <a:solidFill>
                  <a:srgbClr val="000000"/>
                </a:solidFill>
              </a:defRPr>
            </a:lvl7pPr>
            <a:lvl8pPr lvl="7" algn="ctr" rtl="0">
              <a:spcBef>
                <a:spcPts val="0"/>
              </a:spcBef>
              <a:spcAft>
                <a:spcPts val="0"/>
              </a:spcAft>
              <a:buClr>
                <a:srgbClr val="000000"/>
              </a:buClr>
              <a:buSzPts val="1800"/>
              <a:buNone/>
              <a:defRPr sz="1800">
                <a:solidFill>
                  <a:srgbClr val="000000"/>
                </a:solidFill>
              </a:defRPr>
            </a:lvl8pPr>
            <a:lvl9pPr lvl="8" algn="ctr" rtl="0">
              <a:spcBef>
                <a:spcPts val="0"/>
              </a:spcBef>
              <a:spcAft>
                <a:spcPts val="0"/>
              </a:spcAft>
              <a:buClr>
                <a:srgbClr val="000000"/>
              </a:buClr>
              <a:buSzPts val="1800"/>
              <a:buNone/>
              <a:defRPr sz="1800">
                <a:solidFill>
                  <a:srgbClr val="000000"/>
                </a:solidFill>
              </a:defRPr>
            </a:lvl9pPr>
          </a:lstStyle>
          <a:p>
            <a:endParaRPr/>
          </a:p>
        </p:txBody>
      </p:sp>
      <p:sp>
        <p:nvSpPr>
          <p:cNvPr id="1448" name="Google Shape;1448;p17"/>
          <p:cNvSpPr txBox="1">
            <a:spLocks noGrp="1"/>
          </p:cNvSpPr>
          <p:nvPr>
            <p:ph type="subTitle" idx="1"/>
          </p:nvPr>
        </p:nvSpPr>
        <p:spPr>
          <a:xfrm>
            <a:off x="1766975" y="2257277"/>
            <a:ext cx="2414100" cy="84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100"/>
              <a:buNone/>
              <a:defRPr sz="1400"/>
            </a:lvl1pPr>
            <a:lvl2pPr lvl="1" algn="ctr" rtl="0">
              <a:lnSpc>
                <a:spcPct val="100000"/>
              </a:lnSpc>
              <a:spcBef>
                <a:spcPts val="0"/>
              </a:spcBef>
              <a:spcAft>
                <a:spcPts val="0"/>
              </a:spcAft>
              <a:buClr>
                <a:srgbClr val="000000"/>
              </a:buClr>
              <a:buSzPts val="1100"/>
              <a:buNone/>
              <a:defRPr sz="1100">
                <a:solidFill>
                  <a:srgbClr val="000000"/>
                </a:solidFill>
              </a:defRPr>
            </a:lvl2pPr>
            <a:lvl3pPr lvl="2" algn="ctr" rtl="0">
              <a:lnSpc>
                <a:spcPct val="100000"/>
              </a:lnSpc>
              <a:spcBef>
                <a:spcPts val="0"/>
              </a:spcBef>
              <a:spcAft>
                <a:spcPts val="0"/>
              </a:spcAft>
              <a:buClr>
                <a:srgbClr val="000000"/>
              </a:buClr>
              <a:buSzPts val="1100"/>
              <a:buNone/>
              <a:defRPr sz="1100">
                <a:solidFill>
                  <a:srgbClr val="000000"/>
                </a:solidFill>
              </a:defRPr>
            </a:lvl3pPr>
            <a:lvl4pPr lvl="3" algn="ctr" rtl="0">
              <a:lnSpc>
                <a:spcPct val="100000"/>
              </a:lnSpc>
              <a:spcBef>
                <a:spcPts val="0"/>
              </a:spcBef>
              <a:spcAft>
                <a:spcPts val="0"/>
              </a:spcAft>
              <a:buClr>
                <a:srgbClr val="000000"/>
              </a:buClr>
              <a:buSzPts val="1100"/>
              <a:buNone/>
              <a:defRPr sz="1100">
                <a:solidFill>
                  <a:srgbClr val="000000"/>
                </a:solidFill>
              </a:defRPr>
            </a:lvl4pPr>
            <a:lvl5pPr lvl="4" algn="ctr" rtl="0">
              <a:lnSpc>
                <a:spcPct val="100000"/>
              </a:lnSpc>
              <a:spcBef>
                <a:spcPts val="0"/>
              </a:spcBef>
              <a:spcAft>
                <a:spcPts val="0"/>
              </a:spcAft>
              <a:buClr>
                <a:srgbClr val="000000"/>
              </a:buClr>
              <a:buSzPts val="1100"/>
              <a:buNone/>
              <a:defRPr sz="1100">
                <a:solidFill>
                  <a:srgbClr val="000000"/>
                </a:solidFill>
              </a:defRPr>
            </a:lvl5pPr>
            <a:lvl6pPr lvl="5" algn="ctr" rtl="0">
              <a:lnSpc>
                <a:spcPct val="100000"/>
              </a:lnSpc>
              <a:spcBef>
                <a:spcPts val="0"/>
              </a:spcBef>
              <a:spcAft>
                <a:spcPts val="0"/>
              </a:spcAft>
              <a:buClr>
                <a:srgbClr val="000000"/>
              </a:buClr>
              <a:buSzPts val="1100"/>
              <a:buNone/>
              <a:defRPr sz="1100">
                <a:solidFill>
                  <a:srgbClr val="000000"/>
                </a:solidFill>
              </a:defRPr>
            </a:lvl6pPr>
            <a:lvl7pPr lvl="6" algn="ctr" rtl="0">
              <a:lnSpc>
                <a:spcPct val="100000"/>
              </a:lnSpc>
              <a:spcBef>
                <a:spcPts val="0"/>
              </a:spcBef>
              <a:spcAft>
                <a:spcPts val="0"/>
              </a:spcAft>
              <a:buClr>
                <a:srgbClr val="000000"/>
              </a:buClr>
              <a:buSzPts val="1100"/>
              <a:buNone/>
              <a:defRPr sz="1100">
                <a:solidFill>
                  <a:srgbClr val="000000"/>
                </a:solidFill>
              </a:defRPr>
            </a:lvl7pPr>
            <a:lvl8pPr lvl="7" algn="ctr" rtl="0">
              <a:lnSpc>
                <a:spcPct val="100000"/>
              </a:lnSpc>
              <a:spcBef>
                <a:spcPts val="0"/>
              </a:spcBef>
              <a:spcAft>
                <a:spcPts val="0"/>
              </a:spcAft>
              <a:buClr>
                <a:srgbClr val="000000"/>
              </a:buClr>
              <a:buSzPts val="1100"/>
              <a:buNone/>
              <a:defRPr sz="1100">
                <a:solidFill>
                  <a:srgbClr val="000000"/>
                </a:solidFill>
              </a:defRPr>
            </a:lvl8pPr>
            <a:lvl9pPr lvl="8" algn="ctr" rtl="0">
              <a:lnSpc>
                <a:spcPct val="100000"/>
              </a:lnSpc>
              <a:spcBef>
                <a:spcPts val="0"/>
              </a:spcBef>
              <a:spcAft>
                <a:spcPts val="0"/>
              </a:spcAft>
              <a:buClr>
                <a:srgbClr val="000000"/>
              </a:buClr>
              <a:buSzPts val="1100"/>
              <a:buNone/>
              <a:defRPr sz="1100">
                <a:solidFill>
                  <a:srgbClr val="000000"/>
                </a:solidFill>
              </a:defRPr>
            </a:lvl9pPr>
          </a:lstStyle>
          <a:p>
            <a:endParaRPr/>
          </a:p>
        </p:txBody>
      </p:sp>
      <p:sp>
        <p:nvSpPr>
          <p:cNvPr id="1449" name="Google Shape;1449;p17"/>
          <p:cNvSpPr txBox="1">
            <a:spLocks noGrp="1"/>
          </p:cNvSpPr>
          <p:nvPr>
            <p:ph type="ctrTitle" idx="3"/>
          </p:nvPr>
        </p:nvSpPr>
        <p:spPr>
          <a:xfrm>
            <a:off x="5725236" y="1920386"/>
            <a:ext cx="2414100" cy="3192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1800"/>
              <a:buNone/>
              <a:defRPr sz="1800"/>
            </a:lvl1pPr>
            <a:lvl2pPr lvl="1" algn="ctr" rtl="0">
              <a:spcBef>
                <a:spcPts val="0"/>
              </a:spcBef>
              <a:spcAft>
                <a:spcPts val="0"/>
              </a:spcAft>
              <a:buClr>
                <a:srgbClr val="000000"/>
              </a:buClr>
              <a:buSzPts val="1800"/>
              <a:buNone/>
              <a:defRPr sz="1800">
                <a:solidFill>
                  <a:srgbClr val="000000"/>
                </a:solidFill>
              </a:defRPr>
            </a:lvl2pPr>
            <a:lvl3pPr lvl="2" algn="ctr" rtl="0">
              <a:spcBef>
                <a:spcPts val="0"/>
              </a:spcBef>
              <a:spcAft>
                <a:spcPts val="0"/>
              </a:spcAft>
              <a:buClr>
                <a:srgbClr val="000000"/>
              </a:buClr>
              <a:buSzPts val="1800"/>
              <a:buNone/>
              <a:defRPr sz="1800">
                <a:solidFill>
                  <a:srgbClr val="000000"/>
                </a:solidFill>
              </a:defRPr>
            </a:lvl3pPr>
            <a:lvl4pPr lvl="3" algn="ctr" rtl="0">
              <a:spcBef>
                <a:spcPts val="0"/>
              </a:spcBef>
              <a:spcAft>
                <a:spcPts val="0"/>
              </a:spcAft>
              <a:buClr>
                <a:srgbClr val="000000"/>
              </a:buClr>
              <a:buSzPts val="1800"/>
              <a:buNone/>
              <a:defRPr sz="1800">
                <a:solidFill>
                  <a:srgbClr val="000000"/>
                </a:solidFill>
              </a:defRPr>
            </a:lvl4pPr>
            <a:lvl5pPr lvl="4" algn="ctr" rtl="0">
              <a:spcBef>
                <a:spcPts val="0"/>
              </a:spcBef>
              <a:spcAft>
                <a:spcPts val="0"/>
              </a:spcAft>
              <a:buClr>
                <a:srgbClr val="000000"/>
              </a:buClr>
              <a:buSzPts val="1800"/>
              <a:buNone/>
              <a:defRPr sz="1800">
                <a:solidFill>
                  <a:srgbClr val="000000"/>
                </a:solidFill>
              </a:defRPr>
            </a:lvl5pPr>
            <a:lvl6pPr lvl="5" algn="ctr" rtl="0">
              <a:spcBef>
                <a:spcPts val="0"/>
              </a:spcBef>
              <a:spcAft>
                <a:spcPts val="0"/>
              </a:spcAft>
              <a:buClr>
                <a:srgbClr val="000000"/>
              </a:buClr>
              <a:buSzPts val="1800"/>
              <a:buNone/>
              <a:defRPr sz="1800">
                <a:solidFill>
                  <a:srgbClr val="000000"/>
                </a:solidFill>
              </a:defRPr>
            </a:lvl6pPr>
            <a:lvl7pPr lvl="6" algn="ctr" rtl="0">
              <a:spcBef>
                <a:spcPts val="0"/>
              </a:spcBef>
              <a:spcAft>
                <a:spcPts val="0"/>
              </a:spcAft>
              <a:buClr>
                <a:srgbClr val="000000"/>
              </a:buClr>
              <a:buSzPts val="1800"/>
              <a:buNone/>
              <a:defRPr sz="1800">
                <a:solidFill>
                  <a:srgbClr val="000000"/>
                </a:solidFill>
              </a:defRPr>
            </a:lvl7pPr>
            <a:lvl8pPr lvl="7" algn="ctr" rtl="0">
              <a:spcBef>
                <a:spcPts val="0"/>
              </a:spcBef>
              <a:spcAft>
                <a:spcPts val="0"/>
              </a:spcAft>
              <a:buClr>
                <a:srgbClr val="000000"/>
              </a:buClr>
              <a:buSzPts val="1800"/>
              <a:buNone/>
              <a:defRPr sz="1800">
                <a:solidFill>
                  <a:srgbClr val="000000"/>
                </a:solidFill>
              </a:defRPr>
            </a:lvl8pPr>
            <a:lvl9pPr lvl="8" algn="ctr" rtl="0">
              <a:spcBef>
                <a:spcPts val="0"/>
              </a:spcBef>
              <a:spcAft>
                <a:spcPts val="0"/>
              </a:spcAft>
              <a:buClr>
                <a:srgbClr val="000000"/>
              </a:buClr>
              <a:buSzPts val="1800"/>
              <a:buNone/>
              <a:defRPr sz="1800">
                <a:solidFill>
                  <a:srgbClr val="000000"/>
                </a:solidFill>
              </a:defRPr>
            </a:lvl9pPr>
          </a:lstStyle>
          <a:p>
            <a:endParaRPr/>
          </a:p>
        </p:txBody>
      </p:sp>
      <p:sp>
        <p:nvSpPr>
          <p:cNvPr id="1450" name="Google Shape;1450;p17"/>
          <p:cNvSpPr txBox="1">
            <a:spLocks noGrp="1"/>
          </p:cNvSpPr>
          <p:nvPr>
            <p:ph type="subTitle" idx="4"/>
          </p:nvPr>
        </p:nvSpPr>
        <p:spPr>
          <a:xfrm>
            <a:off x="5725225" y="2257277"/>
            <a:ext cx="2414100" cy="84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100"/>
              <a:buNone/>
              <a:defRPr sz="1400"/>
            </a:lvl1pPr>
            <a:lvl2pPr lvl="1" algn="ctr" rtl="0">
              <a:lnSpc>
                <a:spcPct val="100000"/>
              </a:lnSpc>
              <a:spcBef>
                <a:spcPts val="0"/>
              </a:spcBef>
              <a:spcAft>
                <a:spcPts val="0"/>
              </a:spcAft>
              <a:buClr>
                <a:srgbClr val="000000"/>
              </a:buClr>
              <a:buSzPts val="1100"/>
              <a:buNone/>
              <a:defRPr sz="1100">
                <a:solidFill>
                  <a:srgbClr val="000000"/>
                </a:solidFill>
              </a:defRPr>
            </a:lvl2pPr>
            <a:lvl3pPr lvl="2" algn="ctr" rtl="0">
              <a:lnSpc>
                <a:spcPct val="100000"/>
              </a:lnSpc>
              <a:spcBef>
                <a:spcPts val="0"/>
              </a:spcBef>
              <a:spcAft>
                <a:spcPts val="0"/>
              </a:spcAft>
              <a:buClr>
                <a:srgbClr val="000000"/>
              </a:buClr>
              <a:buSzPts val="1100"/>
              <a:buNone/>
              <a:defRPr sz="1100">
                <a:solidFill>
                  <a:srgbClr val="000000"/>
                </a:solidFill>
              </a:defRPr>
            </a:lvl3pPr>
            <a:lvl4pPr lvl="3" algn="ctr" rtl="0">
              <a:lnSpc>
                <a:spcPct val="100000"/>
              </a:lnSpc>
              <a:spcBef>
                <a:spcPts val="0"/>
              </a:spcBef>
              <a:spcAft>
                <a:spcPts val="0"/>
              </a:spcAft>
              <a:buClr>
                <a:srgbClr val="000000"/>
              </a:buClr>
              <a:buSzPts val="1100"/>
              <a:buNone/>
              <a:defRPr sz="1100">
                <a:solidFill>
                  <a:srgbClr val="000000"/>
                </a:solidFill>
              </a:defRPr>
            </a:lvl4pPr>
            <a:lvl5pPr lvl="4" algn="ctr" rtl="0">
              <a:lnSpc>
                <a:spcPct val="100000"/>
              </a:lnSpc>
              <a:spcBef>
                <a:spcPts val="0"/>
              </a:spcBef>
              <a:spcAft>
                <a:spcPts val="0"/>
              </a:spcAft>
              <a:buClr>
                <a:srgbClr val="000000"/>
              </a:buClr>
              <a:buSzPts val="1100"/>
              <a:buNone/>
              <a:defRPr sz="1100">
                <a:solidFill>
                  <a:srgbClr val="000000"/>
                </a:solidFill>
              </a:defRPr>
            </a:lvl5pPr>
            <a:lvl6pPr lvl="5" algn="ctr" rtl="0">
              <a:lnSpc>
                <a:spcPct val="100000"/>
              </a:lnSpc>
              <a:spcBef>
                <a:spcPts val="0"/>
              </a:spcBef>
              <a:spcAft>
                <a:spcPts val="0"/>
              </a:spcAft>
              <a:buClr>
                <a:srgbClr val="000000"/>
              </a:buClr>
              <a:buSzPts val="1100"/>
              <a:buNone/>
              <a:defRPr sz="1100">
                <a:solidFill>
                  <a:srgbClr val="000000"/>
                </a:solidFill>
              </a:defRPr>
            </a:lvl6pPr>
            <a:lvl7pPr lvl="6" algn="ctr" rtl="0">
              <a:lnSpc>
                <a:spcPct val="100000"/>
              </a:lnSpc>
              <a:spcBef>
                <a:spcPts val="0"/>
              </a:spcBef>
              <a:spcAft>
                <a:spcPts val="0"/>
              </a:spcAft>
              <a:buClr>
                <a:srgbClr val="000000"/>
              </a:buClr>
              <a:buSzPts val="1100"/>
              <a:buNone/>
              <a:defRPr sz="1100">
                <a:solidFill>
                  <a:srgbClr val="000000"/>
                </a:solidFill>
              </a:defRPr>
            </a:lvl7pPr>
            <a:lvl8pPr lvl="7" algn="ctr" rtl="0">
              <a:lnSpc>
                <a:spcPct val="100000"/>
              </a:lnSpc>
              <a:spcBef>
                <a:spcPts val="0"/>
              </a:spcBef>
              <a:spcAft>
                <a:spcPts val="0"/>
              </a:spcAft>
              <a:buClr>
                <a:srgbClr val="000000"/>
              </a:buClr>
              <a:buSzPts val="1100"/>
              <a:buNone/>
              <a:defRPr sz="1100">
                <a:solidFill>
                  <a:srgbClr val="000000"/>
                </a:solidFill>
              </a:defRPr>
            </a:lvl8pPr>
            <a:lvl9pPr lvl="8" algn="ctr" rtl="0">
              <a:lnSpc>
                <a:spcPct val="100000"/>
              </a:lnSpc>
              <a:spcBef>
                <a:spcPts val="0"/>
              </a:spcBef>
              <a:spcAft>
                <a:spcPts val="0"/>
              </a:spcAft>
              <a:buClr>
                <a:srgbClr val="000000"/>
              </a:buClr>
              <a:buSzPts val="1100"/>
              <a:buNone/>
              <a:defRPr sz="1100">
                <a:solidFill>
                  <a:srgbClr val="000000"/>
                </a:solidFill>
              </a:defRPr>
            </a:lvl9pPr>
          </a:lstStyle>
          <a:p>
            <a:endParaRPr/>
          </a:p>
        </p:txBody>
      </p:sp>
      <p:sp>
        <p:nvSpPr>
          <p:cNvPr id="1451" name="Google Shape;1451;p17"/>
          <p:cNvSpPr txBox="1">
            <a:spLocks noGrp="1"/>
          </p:cNvSpPr>
          <p:nvPr>
            <p:ph type="ctrTitle" idx="5"/>
          </p:nvPr>
        </p:nvSpPr>
        <p:spPr>
          <a:xfrm>
            <a:off x="3746095" y="3276613"/>
            <a:ext cx="2414100" cy="3192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1800"/>
              <a:buNone/>
              <a:defRPr sz="1800"/>
            </a:lvl1pPr>
            <a:lvl2pPr lvl="1" algn="ctr" rtl="0">
              <a:spcBef>
                <a:spcPts val="0"/>
              </a:spcBef>
              <a:spcAft>
                <a:spcPts val="0"/>
              </a:spcAft>
              <a:buClr>
                <a:srgbClr val="000000"/>
              </a:buClr>
              <a:buSzPts val="1800"/>
              <a:buNone/>
              <a:defRPr sz="1800">
                <a:solidFill>
                  <a:srgbClr val="000000"/>
                </a:solidFill>
              </a:defRPr>
            </a:lvl2pPr>
            <a:lvl3pPr lvl="2" algn="ctr" rtl="0">
              <a:spcBef>
                <a:spcPts val="0"/>
              </a:spcBef>
              <a:spcAft>
                <a:spcPts val="0"/>
              </a:spcAft>
              <a:buClr>
                <a:srgbClr val="000000"/>
              </a:buClr>
              <a:buSzPts val="1800"/>
              <a:buNone/>
              <a:defRPr sz="1800">
                <a:solidFill>
                  <a:srgbClr val="000000"/>
                </a:solidFill>
              </a:defRPr>
            </a:lvl3pPr>
            <a:lvl4pPr lvl="3" algn="ctr" rtl="0">
              <a:spcBef>
                <a:spcPts val="0"/>
              </a:spcBef>
              <a:spcAft>
                <a:spcPts val="0"/>
              </a:spcAft>
              <a:buClr>
                <a:srgbClr val="000000"/>
              </a:buClr>
              <a:buSzPts val="1800"/>
              <a:buNone/>
              <a:defRPr sz="1800">
                <a:solidFill>
                  <a:srgbClr val="000000"/>
                </a:solidFill>
              </a:defRPr>
            </a:lvl4pPr>
            <a:lvl5pPr lvl="4" algn="ctr" rtl="0">
              <a:spcBef>
                <a:spcPts val="0"/>
              </a:spcBef>
              <a:spcAft>
                <a:spcPts val="0"/>
              </a:spcAft>
              <a:buClr>
                <a:srgbClr val="000000"/>
              </a:buClr>
              <a:buSzPts val="1800"/>
              <a:buNone/>
              <a:defRPr sz="1800">
                <a:solidFill>
                  <a:srgbClr val="000000"/>
                </a:solidFill>
              </a:defRPr>
            </a:lvl5pPr>
            <a:lvl6pPr lvl="5" algn="ctr" rtl="0">
              <a:spcBef>
                <a:spcPts val="0"/>
              </a:spcBef>
              <a:spcAft>
                <a:spcPts val="0"/>
              </a:spcAft>
              <a:buClr>
                <a:srgbClr val="000000"/>
              </a:buClr>
              <a:buSzPts val="1800"/>
              <a:buNone/>
              <a:defRPr sz="1800">
                <a:solidFill>
                  <a:srgbClr val="000000"/>
                </a:solidFill>
              </a:defRPr>
            </a:lvl6pPr>
            <a:lvl7pPr lvl="6" algn="ctr" rtl="0">
              <a:spcBef>
                <a:spcPts val="0"/>
              </a:spcBef>
              <a:spcAft>
                <a:spcPts val="0"/>
              </a:spcAft>
              <a:buClr>
                <a:srgbClr val="000000"/>
              </a:buClr>
              <a:buSzPts val="1800"/>
              <a:buNone/>
              <a:defRPr sz="1800">
                <a:solidFill>
                  <a:srgbClr val="000000"/>
                </a:solidFill>
              </a:defRPr>
            </a:lvl7pPr>
            <a:lvl8pPr lvl="7" algn="ctr" rtl="0">
              <a:spcBef>
                <a:spcPts val="0"/>
              </a:spcBef>
              <a:spcAft>
                <a:spcPts val="0"/>
              </a:spcAft>
              <a:buClr>
                <a:srgbClr val="000000"/>
              </a:buClr>
              <a:buSzPts val="1800"/>
              <a:buNone/>
              <a:defRPr sz="1800">
                <a:solidFill>
                  <a:srgbClr val="000000"/>
                </a:solidFill>
              </a:defRPr>
            </a:lvl8pPr>
            <a:lvl9pPr lvl="8" algn="ctr" rtl="0">
              <a:spcBef>
                <a:spcPts val="0"/>
              </a:spcBef>
              <a:spcAft>
                <a:spcPts val="0"/>
              </a:spcAft>
              <a:buClr>
                <a:srgbClr val="000000"/>
              </a:buClr>
              <a:buSzPts val="1800"/>
              <a:buNone/>
              <a:defRPr sz="1800">
                <a:solidFill>
                  <a:srgbClr val="000000"/>
                </a:solidFill>
              </a:defRPr>
            </a:lvl9pPr>
          </a:lstStyle>
          <a:p>
            <a:endParaRPr/>
          </a:p>
        </p:txBody>
      </p:sp>
      <p:sp>
        <p:nvSpPr>
          <p:cNvPr id="1452" name="Google Shape;1452;p17"/>
          <p:cNvSpPr txBox="1">
            <a:spLocks noGrp="1"/>
          </p:cNvSpPr>
          <p:nvPr>
            <p:ph type="subTitle" idx="6"/>
          </p:nvPr>
        </p:nvSpPr>
        <p:spPr>
          <a:xfrm>
            <a:off x="3746100" y="3613500"/>
            <a:ext cx="2414100" cy="84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100"/>
              <a:buNone/>
              <a:defRPr sz="1400"/>
            </a:lvl1pPr>
            <a:lvl2pPr lvl="1" algn="ctr" rtl="0">
              <a:lnSpc>
                <a:spcPct val="100000"/>
              </a:lnSpc>
              <a:spcBef>
                <a:spcPts val="0"/>
              </a:spcBef>
              <a:spcAft>
                <a:spcPts val="0"/>
              </a:spcAft>
              <a:buClr>
                <a:srgbClr val="000000"/>
              </a:buClr>
              <a:buSzPts val="1100"/>
              <a:buNone/>
              <a:defRPr sz="1100">
                <a:solidFill>
                  <a:srgbClr val="000000"/>
                </a:solidFill>
              </a:defRPr>
            </a:lvl2pPr>
            <a:lvl3pPr lvl="2" algn="ctr" rtl="0">
              <a:lnSpc>
                <a:spcPct val="100000"/>
              </a:lnSpc>
              <a:spcBef>
                <a:spcPts val="0"/>
              </a:spcBef>
              <a:spcAft>
                <a:spcPts val="0"/>
              </a:spcAft>
              <a:buClr>
                <a:srgbClr val="000000"/>
              </a:buClr>
              <a:buSzPts val="1100"/>
              <a:buNone/>
              <a:defRPr sz="1100">
                <a:solidFill>
                  <a:srgbClr val="000000"/>
                </a:solidFill>
              </a:defRPr>
            </a:lvl3pPr>
            <a:lvl4pPr lvl="3" algn="ctr" rtl="0">
              <a:lnSpc>
                <a:spcPct val="100000"/>
              </a:lnSpc>
              <a:spcBef>
                <a:spcPts val="0"/>
              </a:spcBef>
              <a:spcAft>
                <a:spcPts val="0"/>
              </a:spcAft>
              <a:buClr>
                <a:srgbClr val="000000"/>
              </a:buClr>
              <a:buSzPts val="1100"/>
              <a:buNone/>
              <a:defRPr sz="1100">
                <a:solidFill>
                  <a:srgbClr val="000000"/>
                </a:solidFill>
              </a:defRPr>
            </a:lvl4pPr>
            <a:lvl5pPr lvl="4" algn="ctr" rtl="0">
              <a:lnSpc>
                <a:spcPct val="100000"/>
              </a:lnSpc>
              <a:spcBef>
                <a:spcPts val="0"/>
              </a:spcBef>
              <a:spcAft>
                <a:spcPts val="0"/>
              </a:spcAft>
              <a:buClr>
                <a:srgbClr val="000000"/>
              </a:buClr>
              <a:buSzPts val="1100"/>
              <a:buNone/>
              <a:defRPr sz="1100">
                <a:solidFill>
                  <a:srgbClr val="000000"/>
                </a:solidFill>
              </a:defRPr>
            </a:lvl5pPr>
            <a:lvl6pPr lvl="5" algn="ctr" rtl="0">
              <a:lnSpc>
                <a:spcPct val="100000"/>
              </a:lnSpc>
              <a:spcBef>
                <a:spcPts val="0"/>
              </a:spcBef>
              <a:spcAft>
                <a:spcPts val="0"/>
              </a:spcAft>
              <a:buClr>
                <a:srgbClr val="000000"/>
              </a:buClr>
              <a:buSzPts val="1100"/>
              <a:buNone/>
              <a:defRPr sz="1100">
                <a:solidFill>
                  <a:srgbClr val="000000"/>
                </a:solidFill>
              </a:defRPr>
            </a:lvl6pPr>
            <a:lvl7pPr lvl="6" algn="ctr" rtl="0">
              <a:lnSpc>
                <a:spcPct val="100000"/>
              </a:lnSpc>
              <a:spcBef>
                <a:spcPts val="0"/>
              </a:spcBef>
              <a:spcAft>
                <a:spcPts val="0"/>
              </a:spcAft>
              <a:buClr>
                <a:srgbClr val="000000"/>
              </a:buClr>
              <a:buSzPts val="1100"/>
              <a:buNone/>
              <a:defRPr sz="1100">
                <a:solidFill>
                  <a:srgbClr val="000000"/>
                </a:solidFill>
              </a:defRPr>
            </a:lvl7pPr>
            <a:lvl8pPr lvl="7" algn="ctr" rtl="0">
              <a:lnSpc>
                <a:spcPct val="100000"/>
              </a:lnSpc>
              <a:spcBef>
                <a:spcPts val="0"/>
              </a:spcBef>
              <a:spcAft>
                <a:spcPts val="0"/>
              </a:spcAft>
              <a:buClr>
                <a:srgbClr val="000000"/>
              </a:buClr>
              <a:buSzPts val="1100"/>
              <a:buNone/>
              <a:defRPr sz="1100">
                <a:solidFill>
                  <a:srgbClr val="000000"/>
                </a:solidFill>
              </a:defRPr>
            </a:lvl8pPr>
            <a:lvl9pPr lvl="8" algn="ctr" rtl="0">
              <a:lnSpc>
                <a:spcPct val="100000"/>
              </a:lnSpc>
              <a:spcBef>
                <a:spcPts val="0"/>
              </a:spcBef>
              <a:spcAft>
                <a:spcPts val="0"/>
              </a:spcAft>
              <a:buClr>
                <a:srgbClr val="000000"/>
              </a:buClr>
              <a:buSzPts val="1100"/>
              <a:buNone/>
              <a:defRPr sz="1100">
                <a:solidFill>
                  <a:srgbClr val="000000"/>
                </a:solidFill>
              </a:defRPr>
            </a:lvl9pPr>
          </a:lstStyle>
          <a:p>
            <a:endParaRPr/>
          </a:p>
        </p:txBody>
      </p:sp>
      <p:grpSp>
        <p:nvGrpSpPr>
          <p:cNvPr id="1453" name="Google Shape;1453;p17"/>
          <p:cNvGrpSpPr/>
          <p:nvPr/>
        </p:nvGrpSpPr>
        <p:grpSpPr>
          <a:xfrm flipH="1">
            <a:off x="-1114332" y="1731435"/>
            <a:ext cx="4017967" cy="3644766"/>
            <a:chOff x="3166062" y="1034326"/>
            <a:chExt cx="6010422" cy="5452155"/>
          </a:xfrm>
        </p:grpSpPr>
        <p:sp>
          <p:nvSpPr>
            <p:cNvPr id="1454" name="Google Shape;1454;p17"/>
            <p:cNvSpPr/>
            <p:nvPr/>
          </p:nvSpPr>
          <p:spPr>
            <a:xfrm>
              <a:off x="3234090" y="1157235"/>
              <a:ext cx="5942394" cy="5329246"/>
            </a:xfrm>
            <a:custGeom>
              <a:avLst/>
              <a:gdLst/>
              <a:ahLst/>
              <a:cxnLst/>
              <a:rect l="l" t="t" r="r" b="b"/>
              <a:pathLst>
                <a:path w="90413" h="81084" extrusionOk="0">
                  <a:moveTo>
                    <a:pt x="90412" y="1"/>
                  </a:moveTo>
                  <a:lnTo>
                    <a:pt x="3084" y="50747"/>
                  </a:lnTo>
                  <a:cubicBezTo>
                    <a:pt x="1293" y="51801"/>
                    <a:pt x="239" y="51702"/>
                    <a:pt x="0" y="53075"/>
                  </a:cubicBezTo>
                  <a:lnTo>
                    <a:pt x="0" y="55104"/>
                  </a:lnTo>
                  <a:cubicBezTo>
                    <a:pt x="20" y="56675"/>
                    <a:pt x="1055" y="58247"/>
                    <a:pt x="3123" y="59440"/>
                  </a:cubicBezTo>
                  <a:lnTo>
                    <a:pt x="40641" y="81083"/>
                  </a:lnTo>
                  <a:lnTo>
                    <a:pt x="88642" y="81083"/>
                  </a:lnTo>
                  <a:cubicBezTo>
                    <a:pt x="89617" y="81083"/>
                    <a:pt x="90412" y="80288"/>
                    <a:pt x="90412" y="79313"/>
                  </a:cubicBezTo>
                  <a:lnTo>
                    <a:pt x="904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7"/>
            <p:cNvSpPr/>
            <p:nvPr/>
          </p:nvSpPr>
          <p:spPr>
            <a:xfrm>
              <a:off x="3166062" y="1034326"/>
              <a:ext cx="6010420" cy="5452152"/>
            </a:xfrm>
            <a:custGeom>
              <a:avLst/>
              <a:gdLst/>
              <a:ahLst/>
              <a:cxnLst/>
              <a:rect l="l" t="t" r="r" b="b"/>
              <a:pathLst>
                <a:path w="91448" h="82954" extrusionOk="0">
                  <a:moveTo>
                    <a:pt x="91447" y="1"/>
                  </a:moveTo>
                  <a:lnTo>
                    <a:pt x="4119" y="50767"/>
                  </a:lnTo>
                  <a:cubicBezTo>
                    <a:pt x="1" y="53154"/>
                    <a:pt x="21" y="57033"/>
                    <a:pt x="4158" y="59440"/>
                  </a:cubicBezTo>
                  <a:lnTo>
                    <a:pt x="44899" y="82953"/>
                  </a:lnTo>
                  <a:lnTo>
                    <a:pt x="89677" y="82953"/>
                  </a:lnTo>
                  <a:cubicBezTo>
                    <a:pt x="90652" y="82953"/>
                    <a:pt x="91447" y="82158"/>
                    <a:pt x="91447" y="81183"/>
                  </a:cubicBezTo>
                  <a:lnTo>
                    <a:pt x="914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CUSTOM_1">
    <p:spTree>
      <p:nvGrpSpPr>
        <p:cNvPr id="1" name="Shape 1547"/>
        <p:cNvGrpSpPr/>
        <p:nvPr/>
      </p:nvGrpSpPr>
      <p:grpSpPr>
        <a:xfrm>
          <a:off x="0" y="0"/>
          <a:ext cx="0" cy="0"/>
          <a:chOff x="0" y="0"/>
          <a:chExt cx="0" cy="0"/>
        </a:xfrm>
      </p:grpSpPr>
      <p:grpSp>
        <p:nvGrpSpPr>
          <p:cNvPr id="1548" name="Google Shape;1548;p19"/>
          <p:cNvGrpSpPr/>
          <p:nvPr/>
        </p:nvGrpSpPr>
        <p:grpSpPr>
          <a:xfrm>
            <a:off x="-458461" y="-321271"/>
            <a:ext cx="10059175" cy="5791575"/>
            <a:chOff x="-458461" y="-321271"/>
            <a:chExt cx="10059175" cy="5791575"/>
          </a:xfrm>
        </p:grpSpPr>
        <p:grpSp>
          <p:nvGrpSpPr>
            <p:cNvPr id="1549" name="Google Shape;1549;p19"/>
            <p:cNvGrpSpPr/>
            <p:nvPr/>
          </p:nvGrpSpPr>
          <p:grpSpPr>
            <a:xfrm flipH="1">
              <a:off x="-458461" y="-245071"/>
              <a:ext cx="9830575" cy="5715375"/>
              <a:chOff x="-358925" y="-303650"/>
              <a:chExt cx="9830575" cy="5715375"/>
            </a:xfrm>
          </p:grpSpPr>
          <p:cxnSp>
            <p:nvCxnSpPr>
              <p:cNvPr id="1550" name="Google Shape;1550;p19"/>
              <p:cNvCxnSpPr/>
              <p:nvPr/>
            </p:nvCxnSpPr>
            <p:spPr>
              <a:xfrm rot="10800000" flipH="1">
                <a:off x="-282200" y="-303650"/>
                <a:ext cx="1052400" cy="607500"/>
              </a:xfrm>
              <a:prstGeom prst="straightConnector1">
                <a:avLst/>
              </a:prstGeom>
              <a:noFill/>
              <a:ln w="9525" cap="flat" cmpd="sng">
                <a:solidFill>
                  <a:schemeClr val="accent1"/>
                </a:solidFill>
                <a:prstDash val="solid"/>
                <a:round/>
                <a:headEnd type="none" w="med" len="med"/>
                <a:tailEnd type="none" w="med" len="med"/>
              </a:ln>
            </p:spPr>
          </p:cxnSp>
          <p:cxnSp>
            <p:nvCxnSpPr>
              <p:cNvPr id="1551" name="Google Shape;1551;p19"/>
              <p:cNvCxnSpPr/>
              <p:nvPr/>
            </p:nvCxnSpPr>
            <p:spPr>
              <a:xfrm rot="10800000" flipH="1">
                <a:off x="-281950" y="-236675"/>
                <a:ext cx="1425600" cy="822900"/>
              </a:xfrm>
              <a:prstGeom prst="straightConnector1">
                <a:avLst/>
              </a:prstGeom>
              <a:noFill/>
              <a:ln w="9525" cap="flat" cmpd="sng">
                <a:solidFill>
                  <a:schemeClr val="accent1"/>
                </a:solidFill>
                <a:prstDash val="solid"/>
                <a:round/>
                <a:headEnd type="none" w="med" len="med"/>
                <a:tailEnd type="none" w="med" len="med"/>
              </a:ln>
            </p:spPr>
          </p:cxnSp>
          <p:cxnSp>
            <p:nvCxnSpPr>
              <p:cNvPr id="1552" name="Google Shape;1552;p19"/>
              <p:cNvCxnSpPr/>
              <p:nvPr/>
            </p:nvCxnSpPr>
            <p:spPr>
              <a:xfrm rot="10800000" flipH="1">
                <a:off x="-358925" y="-155350"/>
                <a:ext cx="1851000" cy="1068600"/>
              </a:xfrm>
              <a:prstGeom prst="straightConnector1">
                <a:avLst/>
              </a:prstGeom>
              <a:noFill/>
              <a:ln w="9525" cap="flat" cmpd="sng">
                <a:solidFill>
                  <a:schemeClr val="accent1"/>
                </a:solidFill>
                <a:prstDash val="solid"/>
                <a:round/>
                <a:headEnd type="none" w="med" len="med"/>
                <a:tailEnd type="none" w="med" len="med"/>
              </a:ln>
            </p:spPr>
          </p:cxnSp>
          <p:cxnSp>
            <p:nvCxnSpPr>
              <p:cNvPr id="1553" name="Google Shape;1553;p19"/>
              <p:cNvCxnSpPr/>
              <p:nvPr/>
            </p:nvCxnSpPr>
            <p:spPr>
              <a:xfrm rot="10800000" flipH="1">
                <a:off x="-267650" y="-115750"/>
                <a:ext cx="2180400" cy="1258800"/>
              </a:xfrm>
              <a:prstGeom prst="straightConnector1">
                <a:avLst/>
              </a:prstGeom>
              <a:noFill/>
              <a:ln w="9525" cap="flat" cmpd="sng">
                <a:solidFill>
                  <a:schemeClr val="accent1"/>
                </a:solidFill>
                <a:prstDash val="solid"/>
                <a:round/>
                <a:headEnd type="none" w="med" len="med"/>
                <a:tailEnd type="none" w="med" len="med"/>
              </a:ln>
            </p:spPr>
          </p:cxnSp>
          <p:cxnSp>
            <p:nvCxnSpPr>
              <p:cNvPr id="1554" name="Google Shape;1554;p19"/>
              <p:cNvCxnSpPr/>
              <p:nvPr/>
            </p:nvCxnSpPr>
            <p:spPr>
              <a:xfrm rot="10800000" flipH="1">
                <a:off x="-229800" y="-86050"/>
                <a:ext cx="2580300" cy="1489800"/>
              </a:xfrm>
              <a:prstGeom prst="straightConnector1">
                <a:avLst/>
              </a:prstGeom>
              <a:noFill/>
              <a:ln w="9525" cap="flat" cmpd="sng">
                <a:solidFill>
                  <a:schemeClr val="accent1"/>
                </a:solidFill>
                <a:prstDash val="solid"/>
                <a:round/>
                <a:headEnd type="none" w="med" len="med"/>
                <a:tailEnd type="none" w="med" len="med"/>
              </a:ln>
            </p:spPr>
          </p:cxnSp>
          <p:cxnSp>
            <p:nvCxnSpPr>
              <p:cNvPr id="1555" name="Google Shape;1555;p19"/>
              <p:cNvCxnSpPr/>
              <p:nvPr/>
            </p:nvCxnSpPr>
            <p:spPr>
              <a:xfrm rot="10800000" flipH="1">
                <a:off x="-212775" y="-127750"/>
                <a:ext cx="3125100" cy="1804200"/>
              </a:xfrm>
              <a:prstGeom prst="straightConnector1">
                <a:avLst/>
              </a:prstGeom>
              <a:noFill/>
              <a:ln w="9525" cap="flat" cmpd="sng">
                <a:solidFill>
                  <a:schemeClr val="accent1"/>
                </a:solidFill>
                <a:prstDash val="solid"/>
                <a:round/>
                <a:headEnd type="none" w="med" len="med"/>
                <a:tailEnd type="none" w="med" len="med"/>
              </a:ln>
            </p:spPr>
          </p:cxnSp>
          <p:cxnSp>
            <p:nvCxnSpPr>
              <p:cNvPr id="1556" name="Google Shape;1556;p19"/>
              <p:cNvCxnSpPr/>
              <p:nvPr/>
            </p:nvCxnSpPr>
            <p:spPr>
              <a:xfrm rot="10800000" flipH="1">
                <a:off x="-180475" y="-165575"/>
                <a:ext cx="3648000" cy="2106000"/>
              </a:xfrm>
              <a:prstGeom prst="straightConnector1">
                <a:avLst/>
              </a:prstGeom>
              <a:noFill/>
              <a:ln w="9525" cap="flat" cmpd="sng">
                <a:solidFill>
                  <a:schemeClr val="accent1"/>
                </a:solidFill>
                <a:prstDash val="solid"/>
                <a:round/>
                <a:headEnd type="none" w="med" len="med"/>
                <a:tailEnd type="none" w="med" len="med"/>
              </a:ln>
            </p:spPr>
          </p:cxnSp>
          <p:cxnSp>
            <p:nvCxnSpPr>
              <p:cNvPr id="1557" name="Google Shape;1557;p19"/>
              <p:cNvCxnSpPr/>
              <p:nvPr/>
            </p:nvCxnSpPr>
            <p:spPr>
              <a:xfrm rot="10800000" flipH="1">
                <a:off x="-227000" y="-146700"/>
                <a:ext cx="4150500" cy="2396400"/>
              </a:xfrm>
              <a:prstGeom prst="straightConnector1">
                <a:avLst/>
              </a:prstGeom>
              <a:noFill/>
              <a:ln w="9525" cap="flat" cmpd="sng">
                <a:solidFill>
                  <a:schemeClr val="accent1"/>
                </a:solidFill>
                <a:prstDash val="solid"/>
                <a:round/>
                <a:headEnd type="none" w="med" len="med"/>
                <a:tailEnd type="none" w="med" len="med"/>
              </a:ln>
            </p:spPr>
          </p:cxnSp>
          <p:cxnSp>
            <p:nvCxnSpPr>
              <p:cNvPr id="1558" name="Google Shape;1558;p19"/>
              <p:cNvCxnSpPr/>
              <p:nvPr/>
            </p:nvCxnSpPr>
            <p:spPr>
              <a:xfrm rot="10800000" flipH="1">
                <a:off x="-285775" y="-133000"/>
                <a:ext cx="4675200" cy="2699100"/>
              </a:xfrm>
              <a:prstGeom prst="straightConnector1">
                <a:avLst/>
              </a:prstGeom>
              <a:noFill/>
              <a:ln w="9525" cap="flat" cmpd="sng">
                <a:solidFill>
                  <a:schemeClr val="accent1"/>
                </a:solidFill>
                <a:prstDash val="solid"/>
                <a:round/>
                <a:headEnd type="none" w="med" len="med"/>
                <a:tailEnd type="none" w="med" len="med"/>
              </a:ln>
            </p:spPr>
          </p:cxnSp>
          <p:cxnSp>
            <p:nvCxnSpPr>
              <p:cNvPr id="1559" name="Google Shape;1559;p19"/>
              <p:cNvCxnSpPr/>
              <p:nvPr/>
            </p:nvCxnSpPr>
            <p:spPr>
              <a:xfrm rot="10800000" flipH="1">
                <a:off x="-254975" y="-209000"/>
                <a:ext cx="5265600" cy="3039900"/>
              </a:xfrm>
              <a:prstGeom prst="straightConnector1">
                <a:avLst/>
              </a:prstGeom>
              <a:noFill/>
              <a:ln w="9525" cap="flat" cmpd="sng">
                <a:solidFill>
                  <a:schemeClr val="accent1"/>
                </a:solidFill>
                <a:prstDash val="solid"/>
                <a:round/>
                <a:headEnd type="none" w="med" len="med"/>
                <a:tailEnd type="none" w="med" len="med"/>
              </a:ln>
            </p:spPr>
          </p:cxnSp>
          <p:cxnSp>
            <p:nvCxnSpPr>
              <p:cNvPr id="1560" name="Google Shape;1560;p19"/>
              <p:cNvCxnSpPr/>
              <p:nvPr/>
            </p:nvCxnSpPr>
            <p:spPr>
              <a:xfrm rot="10800000" flipH="1">
                <a:off x="-230325" y="-171400"/>
                <a:ext cx="5665200" cy="3270600"/>
              </a:xfrm>
              <a:prstGeom prst="straightConnector1">
                <a:avLst/>
              </a:prstGeom>
              <a:noFill/>
              <a:ln w="9525" cap="flat" cmpd="sng">
                <a:solidFill>
                  <a:schemeClr val="accent1"/>
                </a:solidFill>
                <a:prstDash val="solid"/>
                <a:round/>
                <a:headEnd type="none" w="med" len="med"/>
                <a:tailEnd type="none" w="med" len="med"/>
              </a:ln>
            </p:spPr>
          </p:cxnSp>
          <p:cxnSp>
            <p:nvCxnSpPr>
              <p:cNvPr id="1561" name="Google Shape;1561;p19"/>
              <p:cNvCxnSpPr/>
              <p:nvPr/>
            </p:nvCxnSpPr>
            <p:spPr>
              <a:xfrm rot="10800000" flipH="1">
                <a:off x="-203625" y="-162575"/>
                <a:ext cx="6111900" cy="3528900"/>
              </a:xfrm>
              <a:prstGeom prst="straightConnector1">
                <a:avLst/>
              </a:prstGeom>
              <a:noFill/>
              <a:ln w="9525" cap="flat" cmpd="sng">
                <a:solidFill>
                  <a:schemeClr val="accent1"/>
                </a:solidFill>
                <a:prstDash val="solid"/>
                <a:round/>
                <a:headEnd type="none" w="med" len="med"/>
                <a:tailEnd type="none" w="med" len="med"/>
              </a:ln>
            </p:spPr>
          </p:cxnSp>
          <p:cxnSp>
            <p:nvCxnSpPr>
              <p:cNvPr id="1562" name="Google Shape;1562;p19"/>
              <p:cNvCxnSpPr/>
              <p:nvPr/>
            </p:nvCxnSpPr>
            <p:spPr>
              <a:xfrm rot="10800000" flipH="1">
                <a:off x="-212500" y="-179425"/>
                <a:ext cx="6639600" cy="3833400"/>
              </a:xfrm>
              <a:prstGeom prst="straightConnector1">
                <a:avLst/>
              </a:prstGeom>
              <a:noFill/>
              <a:ln w="9525" cap="flat" cmpd="sng">
                <a:solidFill>
                  <a:schemeClr val="accent1"/>
                </a:solidFill>
                <a:prstDash val="solid"/>
                <a:round/>
                <a:headEnd type="none" w="med" len="med"/>
                <a:tailEnd type="none" w="med" len="med"/>
              </a:ln>
            </p:spPr>
          </p:cxnSp>
          <p:cxnSp>
            <p:nvCxnSpPr>
              <p:cNvPr id="1563" name="Google Shape;1563;p19"/>
              <p:cNvCxnSpPr/>
              <p:nvPr/>
            </p:nvCxnSpPr>
            <p:spPr>
              <a:xfrm rot="10800000" flipH="1">
                <a:off x="-237200" y="-171550"/>
                <a:ext cx="7140000" cy="4122300"/>
              </a:xfrm>
              <a:prstGeom prst="straightConnector1">
                <a:avLst/>
              </a:prstGeom>
              <a:noFill/>
              <a:ln w="9525" cap="flat" cmpd="sng">
                <a:solidFill>
                  <a:schemeClr val="accent1"/>
                </a:solidFill>
                <a:prstDash val="solid"/>
                <a:round/>
                <a:headEnd type="none" w="med" len="med"/>
                <a:tailEnd type="none" w="med" len="med"/>
              </a:ln>
            </p:spPr>
          </p:cxnSp>
          <p:cxnSp>
            <p:nvCxnSpPr>
              <p:cNvPr id="1564" name="Google Shape;1564;p19"/>
              <p:cNvCxnSpPr/>
              <p:nvPr/>
            </p:nvCxnSpPr>
            <p:spPr>
              <a:xfrm rot="10800000" flipH="1">
                <a:off x="-208450" y="-169925"/>
                <a:ext cx="7598100" cy="4386600"/>
              </a:xfrm>
              <a:prstGeom prst="straightConnector1">
                <a:avLst/>
              </a:prstGeom>
              <a:noFill/>
              <a:ln w="9525" cap="flat" cmpd="sng">
                <a:solidFill>
                  <a:schemeClr val="accent1"/>
                </a:solidFill>
                <a:prstDash val="solid"/>
                <a:round/>
                <a:headEnd type="none" w="med" len="med"/>
                <a:tailEnd type="none" w="med" len="med"/>
              </a:ln>
            </p:spPr>
          </p:cxnSp>
          <p:cxnSp>
            <p:nvCxnSpPr>
              <p:cNvPr id="1565" name="Google Shape;1565;p19"/>
              <p:cNvCxnSpPr/>
              <p:nvPr/>
            </p:nvCxnSpPr>
            <p:spPr>
              <a:xfrm rot="10800000" flipH="1">
                <a:off x="-126875" y="-166100"/>
                <a:ext cx="7999200" cy="4618200"/>
              </a:xfrm>
              <a:prstGeom prst="straightConnector1">
                <a:avLst/>
              </a:prstGeom>
              <a:noFill/>
              <a:ln w="9525" cap="flat" cmpd="sng">
                <a:solidFill>
                  <a:schemeClr val="accent1"/>
                </a:solidFill>
                <a:prstDash val="solid"/>
                <a:round/>
                <a:headEnd type="none" w="med" len="med"/>
                <a:tailEnd type="none" w="med" len="med"/>
              </a:ln>
            </p:spPr>
          </p:cxnSp>
          <p:cxnSp>
            <p:nvCxnSpPr>
              <p:cNvPr id="1566" name="Google Shape;1566;p19"/>
              <p:cNvCxnSpPr/>
              <p:nvPr/>
            </p:nvCxnSpPr>
            <p:spPr>
              <a:xfrm rot="10800000" flipH="1">
                <a:off x="-175950" y="-237725"/>
                <a:ext cx="8661600" cy="5000700"/>
              </a:xfrm>
              <a:prstGeom prst="straightConnector1">
                <a:avLst/>
              </a:prstGeom>
              <a:noFill/>
              <a:ln w="9525" cap="flat" cmpd="sng">
                <a:solidFill>
                  <a:schemeClr val="accent1"/>
                </a:solidFill>
                <a:prstDash val="solid"/>
                <a:round/>
                <a:headEnd type="none" w="med" len="med"/>
                <a:tailEnd type="none" w="med" len="med"/>
              </a:ln>
            </p:spPr>
          </p:cxnSp>
          <p:cxnSp>
            <p:nvCxnSpPr>
              <p:cNvPr id="1567" name="Google Shape;1567;p19"/>
              <p:cNvCxnSpPr/>
              <p:nvPr/>
            </p:nvCxnSpPr>
            <p:spPr>
              <a:xfrm rot="10800000" flipH="1">
                <a:off x="-230050" y="-244075"/>
                <a:ext cx="9215700" cy="5320800"/>
              </a:xfrm>
              <a:prstGeom prst="straightConnector1">
                <a:avLst/>
              </a:prstGeom>
              <a:noFill/>
              <a:ln w="9525" cap="flat" cmpd="sng">
                <a:solidFill>
                  <a:schemeClr val="accent1"/>
                </a:solidFill>
                <a:prstDash val="solid"/>
                <a:round/>
                <a:headEnd type="none" w="med" len="med"/>
                <a:tailEnd type="none" w="med" len="med"/>
              </a:ln>
            </p:spPr>
          </p:cxnSp>
          <p:cxnSp>
            <p:nvCxnSpPr>
              <p:cNvPr id="1568" name="Google Shape;1568;p19"/>
              <p:cNvCxnSpPr/>
              <p:nvPr/>
            </p:nvCxnSpPr>
            <p:spPr>
              <a:xfrm rot="10800000" flipH="1">
                <a:off x="-150500" y="-149375"/>
                <a:ext cx="9462000" cy="5462700"/>
              </a:xfrm>
              <a:prstGeom prst="straightConnector1">
                <a:avLst/>
              </a:prstGeom>
              <a:noFill/>
              <a:ln w="9525" cap="flat" cmpd="sng">
                <a:solidFill>
                  <a:schemeClr val="accent1"/>
                </a:solidFill>
                <a:prstDash val="solid"/>
                <a:round/>
                <a:headEnd type="none" w="med" len="med"/>
                <a:tailEnd type="none" w="med" len="med"/>
              </a:ln>
            </p:spPr>
          </p:cxnSp>
          <p:cxnSp>
            <p:nvCxnSpPr>
              <p:cNvPr id="1569" name="Google Shape;1569;p19"/>
              <p:cNvCxnSpPr/>
              <p:nvPr/>
            </p:nvCxnSpPr>
            <p:spPr>
              <a:xfrm rot="10800000" flipH="1">
                <a:off x="277300" y="105750"/>
                <a:ext cx="9081600" cy="5243100"/>
              </a:xfrm>
              <a:prstGeom prst="straightConnector1">
                <a:avLst/>
              </a:prstGeom>
              <a:noFill/>
              <a:ln w="9525" cap="flat" cmpd="sng">
                <a:solidFill>
                  <a:schemeClr val="accent1"/>
                </a:solidFill>
                <a:prstDash val="solid"/>
                <a:round/>
                <a:headEnd type="none" w="med" len="med"/>
                <a:tailEnd type="none" w="med" len="med"/>
              </a:ln>
            </p:spPr>
          </p:cxnSp>
          <p:cxnSp>
            <p:nvCxnSpPr>
              <p:cNvPr id="1570" name="Google Shape;1570;p19"/>
              <p:cNvCxnSpPr/>
              <p:nvPr/>
            </p:nvCxnSpPr>
            <p:spPr>
              <a:xfrm rot="10800000" flipH="1">
                <a:off x="846950" y="376800"/>
                <a:ext cx="8531400" cy="4925700"/>
              </a:xfrm>
              <a:prstGeom prst="straightConnector1">
                <a:avLst/>
              </a:prstGeom>
              <a:noFill/>
              <a:ln w="9525" cap="flat" cmpd="sng">
                <a:solidFill>
                  <a:schemeClr val="accent1"/>
                </a:solidFill>
                <a:prstDash val="solid"/>
                <a:round/>
                <a:headEnd type="none" w="med" len="med"/>
                <a:tailEnd type="none" w="med" len="med"/>
              </a:ln>
            </p:spPr>
          </p:cxnSp>
          <p:cxnSp>
            <p:nvCxnSpPr>
              <p:cNvPr id="1571" name="Google Shape;1571;p19"/>
              <p:cNvCxnSpPr/>
              <p:nvPr/>
            </p:nvCxnSpPr>
            <p:spPr>
              <a:xfrm rot="10800000" flipH="1">
                <a:off x="1349000" y="635275"/>
                <a:ext cx="8071500" cy="4659900"/>
              </a:xfrm>
              <a:prstGeom prst="straightConnector1">
                <a:avLst/>
              </a:prstGeom>
              <a:noFill/>
              <a:ln w="9525" cap="flat" cmpd="sng">
                <a:solidFill>
                  <a:schemeClr val="accent1"/>
                </a:solidFill>
                <a:prstDash val="solid"/>
                <a:round/>
                <a:headEnd type="none" w="med" len="med"/>
                <a:tailEnd type="none" w="med" len="med"/>
              </a:ln>
            </p:spPr>
          </p:cxnSp>
          <p:cxnSp>
            <p:nvCxnSpPr>
              <p:cNvPr id="1572" name="Google Shape;1572;p19"/>
              <p:cNvCxnSpPr/>
              <p:nvPr/>
            </p:nvCxnSpPr>
            <p:spPr>
              <a:xfrm rot="10800000" flipH="1">
                <a:off x="1864375" y="918950"/>
                <a:ext cx="7554300" cy="4361400"/>
              </a:xfrm>
              <a:prstGeom prst="straightConnector1">
                <a:avLst/>
              </a:prstGeom>
              <a:noFill/>
              <a:ln w="9525" cap="flat" cmpd="sng">
                <a:solidFill>
                  <a:schemeClr val="accent1"/>
                </a:solidFill>
                <a:prstDash val="solid"/>
                <a:round/>
                <a:headEnd type="none" w="med" len="med"/>
                <a:tailEnd type="none" w="med" len="med"/>
              </a:ln>
            </p:spPr>
          </p:cxnSp>
          <p:cxnSp>
            <p:nvCxnSpPr>
              <p:cNvPr id="1573" name="Google Shape;1573;p19"/>
              <p:cNvCxnSpPr/>
              <p:nvPr/>
            </p:nvCxnSpPr>
            <p:spPr>
              <a:xfrm rot="10800000" flipH="1">
                <a:off x="2403950" y="1170550"/>
                <a:ext cx="7067700" cy="4080600"/>
              </a:xfrm>
              <a:prstGeom prst="straightConnector1">
                <a:avLst/>
              </a:prstGeom>
              <a:noFill/>
              <a:ln w="9525" cap="flat" cmpd="sng">
                <a:solidFill>
                  <a:schemeClr val="accent1"/>
                </a:solidFill>
                <a:prstDash val="solid"/>
                <a:round/>
                <a:headEnd type="none" w="med" len="med"/>
                <a:tailEnd type="none" w="med" len="med"/>
              </a:ln>
            </p:spPr>
          </p:cxnSp>
          <p:cxnSp>
            <p:nvCxnSpPr>
              <p:cNvPr id="1574" name="Google Shape;1574;p19"/>
              <p:cNvCxnSpPr/>
              <p:nvPr/>
            </p:nvCxnSpPr>
            <p:spPr>
              <a:xfrm rot="10800000" flipH="1">
                <a:off x="2718375" y="1495625"/>
                <a:ext cx="6679800" cy="3856500"/>
              </a:xfrm>
              <a:prstGeom prst="straightConnector1">
                <a:avLst/>
              </a:prstGeom>
              <a:noFill/>
              <a:ln w="9525" cap="flat" cmpd="sng">
                <a:solidFill>
                  <a:schemeClr val="accent1"/>
                </a:solidFill>
                <a:prstDash val="solid"/>
                <a:round/>
                <a:headEnd type="none" w="med" len="med"/>
                <a:tailEnd type="none" w="med" len="med"/>
              </a:ln>
            </p:spPr>
          </p:cxnSp>
          <p:cxnSp>
            <p:nvCxnSpPr>
              <p:cNvPr id="1575" name="Google Shape;1575;p19"/>
              <p:cNvCxnSpPr/>
              <p:nvPr/>
            </p:nvCxnSpPr>
            <p:spPr>
              <a:xfrm rot="10800000" flipH="1">
                <a:off x="3297700" y="1822900"/>
                <a:ext cx="6023100" cy="3477300"/>
              </a:xfrm>
              <a:prstGeom prst="straightConnector1">
                <a:avLst/>
              </a:prstGeom>
              <a:noFill/>
              <a:ln w="9525" cap="flat" cmpd="sng">
                <a:solidFill>
                  <a:schemeClr val="accent1"/>
                </a:solidFill>
                <a:prstDash val="solid"/>
                <a:round/>
                <a:headEnd type="none" w="med" len="med"/>
                <a:tailEnd type="none" w="med" len="med"/>
              </a:ln>
            </p:spPr>
          </p:cxnSp>
          <p:cxnSp>
            <p:nvCxnSpPr>
              <p:cNvPr id="1576" name="Google Shape;1576;p19"/>
              <p:cNvCxnSpPr/>
              <p:nvPr/>
            </p:nvCxnSpPr>
            <p:spPr>
              <a:xfrm rot="10800000" flipH="1">
                <a:off x="3726050" y="2104125"/>
                <a:ext cx="5597100" cy="3231300"/>
              </a:xfrm>
              <a:prstGeom prst="straightConnector1">
                <a:avLst/>
              </a:prstGeom>
              <a:noFill/>
              <a:ln w="9525" cap="flat" cmpd="sng">
                <a:solidFill>
                  <a:schemeClr val="accent1"/>
                </a:solidFill>
                <a:prstDash val="solid"/>
                <a:round/>
                <a:headEnd type="none" w="med" len="med"/>
                <a:tailEnd type="none" w="med" len="med"/>
              </a:ln>
            </p:spPr>
          </p:cxnSp>
          <p:cxnSp>
            <p:nvCxnSpPr>
              <p:cNvPr id="1577" name="Google Shape;1577;p19"/>
              <p:cNvCxnSpPr/>
              <p:nvPr/>
            </p:nvCxnSpPr>
            <p:spPr>
              <a:xfrm rot="10800000" flipH="1">
                <a:off x="4244875" y="2361600"/>
                <a:ext cx="5121600" cy="2956800"/>
              </a:xfrm>
              <a:prstGeom prst="straightConnector1">
                <a:avLst/>
              </a:prstGeom>
              <a:noFill/>
              <a:ln w="9525" cap="flat" cmpd="sng">
                <a:solidFill>
                  <a:schemeClr val="accent1"/>
                </a:solidFill>
                <a:prstDash val="solid"/>
                <a:round/>
                <a:headEnd type="none" w="med" len="med"/>
                <a:tailEnd type="none" w="med" len="med"/>
              </a:ln>
            </p:spPr>
          </p:cxnSp>
          <p:cxnSp>
            <p:nvCxnSpPr>
              <p:cNvPr id="1578" name="Google Shape;1578;p19"/>
              <p:cNvCxnSpPr/>
              <p:nvPr/>
            </p:nvCxnSpPr>
            <p:spPr>
              <a:xfrm rot="10800000" flipH="1">
                <a:off x="4742850" y="2657525"/>
                <a:ext cx="4600200" cy="2655900"/>
              </a:xfrm>
              <a:prstGeom prst="straightConnector1">
                <a:avLst/>
              </a:prstGeom>
              <a:noFill/>
              <a:ln w="9525" cap="flat" cmpd="sng">
                <a:solidFill>
                  <a:schemeClr val="accent1"/>
                </a:solidFill>
                <a:prstDash val="solid"/>
                <a:round/>
                <a:headEnd type="none" w="med" len="med"/>
                <a:tailEnd type="none" w="med" len="med"/>
              </a:ln>
            </p:spPr>
          </p:cxnSp>
          <p:cxnSp>
            <p:nvCxnSpPr>
              <p:cNvPr id="1579" name="Google Shape;1579;p19"/>
              <p:cNvCxnSpPr/>
              <p:nvPr/>
            </p:nvCxnSpPr>
            <p:spPr>
              <a:xfrm rot="10800000" flipH="1">
                <a:off x="5210850" y="2937150"/>
                <a:ext cx="4137300" cy="2388600"/>
              </a:xfrm>
              <a:prstGeom prst="straightConnector1">
                <a:avLst/>
              </a:prstGeom>
              <a:noFill/>
              <a:ln w="9525" cap="flat" cmpd="sng">
                <a:solidFill>
                  <a:schemeClr val="accent1"/>
                </a:solidFill>
                <a:prstDash val="solid"/>
                <a:round/>
                <a:headEnd type="none" w="med" len="med"/>
                <a:tailEnd type="none" w="med" len="med"/>
              </a:ln>
            </p:spPr>
          </p:cxnSp>
          <p:cxnSp>
            <p:nvCxnSpPr>
              <p:cNvPr id="1580" name="Google Shape;1580;p19"/>
              <p:cNvCxnSpPr/>
              <p:nvPr/>
            </p:nvCxnSpPr>
            <p:spPr>
              <a:xfrm rot="10800000" flipH="1">
                <a:off x="5725550" y="3223700"/>
                <a:ext cx="3615300" cy="2087400"/>
              </a:xfrm>
              <a:prstGeom prst="straightConnector1">
                <a:avLst/>
              </a:prstGeom>
              <a:noFill/>
              <a:ln w="9525" cap="flat" cmpd="sng">
                <a:solidFill>
                  <a:schemeClr val="accent1"/>
                </a:solidFill>
                <a:prstDash val="solid"/>
                <a:round/>
                <a:headEnd type="none" w="med" len="med"/>
                <a:tailEnd type="none" w="med" len="med"/>
              </a:ln>
            </p:spPr>
          </p:cxnSp>
          <p:cxnSp>
            <p:nvCxnSpPr>
              <p:cNvPr id="1581" name="Google Shape;1581;p19"/>
              <p:cNvCxnSpPr/>
              <p:nvPr/>
            </p:nvCxnSpPr>
            <p:spPr>
              <a:xfrm rot="10800000" flipH="1">
                <a:off x="6217950" y="3515950"/>
                <a:ext cx="3106500" cy="1793400"/>
              </a:xfrm>
              <a:prstGeom prst="straightConnector1">
                <a:avLst/>
              </a:prstGeom>
              <a:noFill/>
              <a:ln w="9525" cap="flat" cmpd="sng">
                <a:solidFill>
                  <a:schemeClr val="accent1"/>
                </a:solidFill>
                <a:prstDash val="solid"/>
                <a:round/>
                <a:headEnd type="none" w="med" len="med"/>
                <a:tailEnd type="none" w="med" len="med"/>
              </a:ln>
            </p:spPr>
          </p:cxnSp>
          <p:cxnSp>
            <p:nvCxnSpPr>
              <p:cNvPr id="1582" name="Google Shape;1582;p19"/>
              <p:cNvCxnSpPr/>
              <p:nvPr/>
            </p:nvCxnSpPr>
            <p:spPr>
              <a:xfrm rot="10800000" flipH="1">
                <a:off x="6716500" y="3797450"/>
                <a:ext cx="2609700" cy="1506600"/>
              </a:xfrm>
              <a:prstGeom prst="straightConnector1">
                <a:avLst/>
              </a:prstGeom>
              <a:noFill/>
              <a:ln w="9525" cap="flat" cmpd="sng">
                <a:solidFill>
                  <a:schemeClr val="accent1"/>
                </a:solidFill>
                <a:prstDash val="solid"/>
                <a:round/>
                <a:headEnd type="none" w="med" len="med"/>
                <a:tailEnd type="none" w="med" len="med"/>
              </a:ln>
            </p:spPr>
          </p:cxnSp>
          <p:cxnSp>
            <p:nvCxnSpPr>
              <p:cNvPr id="1583" name="Google Shape;1583;p19"/>
              <p:cNvCxnSpPr/>
              <p:nvPr/>
            </p:nvCxnSpPr>
            <p:spPr>
              <a:xfrm rot="10800000" flipH="1">
                <a:off x="7199175" y="4100700"/>
                <a:ext cx="2091000" cy="1207200"/>
              </a:xfrm>
              <a:prstGeom prst="straightConnector1">
                <a:avLst/>
              </a:prstGeom>
              <a:noFill/>
              <a:ln w="9525" cap="flat" cmpd="sng">
                <a:solidFill>
                  <a:schemeClr val="accent1"/>
                </a:solidFill>
                <a:prstDash val="solid"/>
                <a:round/>
                <a:headEnd type="none" w="med" len="med"/>
                <a:tailEnd type="none" w="med" len="med"/>
              </a:ln>
            </p:spPr>
          </p:cxnSp>
          <p:cxnSp>
            <p:nvCxnSpPr>
              <p:cNvPr id="1584" name="Google Shape;1584;p19"/>
              <p:cNvCxnSpPr/>
              <p:nvPr/>
            </p:nvCxnSpPr>
            <p:spPr>
              <a:xfrm rot="10800000" flipH="1">
                <a:off x="7718000" y="4338975"/>
                <a:ext cx="1648800" cy="951900"/>
              </a:xfrm>
              <a:prstGeom prst="straightConnector1">
                <a:avLst/>
              </a:prstGeom>
              <a:noFill/>
              <a:ln w="9525" cap="flat" cmpd="sng">
                <a:solidFill>
                  <a:schemeClr val="accent1"/>
                </a:solidFill>
                <a:prstDash val="solid"/>
                <a:round/>
                <a:headEnd type="none" w="med" len="med"/>
                <a:tailEnd type="none" w="med" len="med"/>
              </a:ln>
            </p:spPr>
          </p:cxnSp>
          <p:cxnSp>
            <p:nvCxnSpPr>
              <p:cNvPr id="1585" name="Google Shape;1585;p19"/>
              <p:cNvCxnSpPr/>
              <p:nvPr/>
            </p:nvCxnSpPr>
            <p:spPr>
              <a:xfrm rot="10800000" flipH="1">
                <a:off x="8129050" y="4607075"/>
                <a:ext cx="1263000" cy="729000"/>
              </a:xfrm>
              <a:prstGeom prst="straightConnector1">
                <a:avLst/>
              </a:prstGeom>
              <a:noFill/>
              <a:ln w="9525" cap="flat" cmpd="sng">
                <a:solidFill>
                  <a:schemeClr val="accent1"/>
                </a:solidFill>
                <a:prstDash val="solid"/>
                <a:round/>
                <a:headEnd type="none" w="med" len="med"/>
                <a:tailEnd type="none" w="med" len="med"/>
              </a:ln>
            </p:spPr>
          </p:cxnSp>
          <p:cxnSp>
            <p:nvCxnSpPr>
              <p:cNvPr id="1586" name="Google Shape;1586;p19"/>
              <p:cNvCxnSpPr/>
              <p:nvPr/>
            </p:nvCxnSpPr>
            <p:spPr>
              <a:xfrm rot="10800000" flipH="1">
                <a:off x="8487200" y="4879525"/>
                <a:ext cx="921600" cy="532200"/>
              </a:xfrm>
              <a:prstGeom prst="straightConnector1">
                <a:avLst/>
              </a:prstGeom>
              <a:noFill/>
              <a:ln w="9525" cap="flat" cmpd="sng">
                <a:solidFill>
                  <a:schemeClr val="accent1"/>
                </a:solidFill>
                <a:prstDash val="solid"/>
                <a:round/>
                <a:headEnd type="none" w="med" len="med"/>
                <a:tailEnd type="none" w="med" len="med"/>
              </a:ln>
            </p:spPr>
          </p:cxnSp>
        </p:grpSp>
        <p:grpSp>
          <p:nvGrpSpPr>
            <p:cNvPr id="1587" name="Google Shape;1587;p19"/>
            <p:cNvGrpSpPr/>
            <p:nvPr/>
          </p:nvGrpSpPr>
          <p:grpSpPr>
            <a:xfrm rot="10800000">
              <a:off x="-229861" y="-321271"/>
              <a:ext cx="9830575" cy="5715375"/>
              <a:chOff x="-358925" y="-303650"/>
              <a:chExt cx="9830575" cy="5715375"/>
            </a:xfrm>
          </p:grpSpPr>
          <p:cxnSp>
            <p:nvCxnSpPr>
              <p:cNvPr id="1588" name="Google Shape;1588;p19"/>
              <p:cNvCxnSpPr/>
              <p:nvPr/>
            </p:nvCxnSpPr>
            <p:spPr>
              <a:xfrm rot="10800000" flipH="1">
                <a:off x="-282200" y="-303650"/>
                <a:ext cx="1052400" cy="607500"/>
              </a:xfrm>
              <a:prstGeom prst="straightConnector1">
                <a:avLst/>
              </a:prstGeom>
              <a:noFill/>
              <a:ln w="9525" cap="flat" cmpd="sng">
                <a:solidFill>
                  <a:schemeClr val="accent1"/>
                </a:solidFill>
                <a:prstDash val="solid"/>
                <a:round/>
                <a:headEnd type="none" w="med" len="med"/>
                <a:tailEnd type="none" w="med" len="med"/>
              </a:ln>
            </p:spPr>
          </p:cxnSp>
          <p:cxnSp>
            <p:nvCxnSpPr>
              <p:cNvPr id="1589" name="Google Shape;1589;p19"/>
              <p:cNvCxnSpPr/>
              <p:nvPr/>
            </p:nvCxnSpPr>
            <p:spPr>
              <a:xfrm rot="10800000" flipH="1">
                <a:off x="-281950" y="-236675"/>
                <a:ext cx="1425600" cy="822900"/>
              </a:xfrm>
              <a:prstGeom prst="straightConnector1">
                <a:avLst/>
              </a:prstGeom>
              <a:noFill/>
              <a:ln w="9525" cap="flat" cmpd="sng">
                <a:solidFill>
                  <a:schemeClr val="accent1"/>
                </a:solidFill>
                <a:prstDash val="solid"/>
                <a:round/>
                <a:headEnd type="none" w="med" len="med"/>
                <a:tailEnd type="none" w="med" len="med"/>
              </a:ln>
            </p:spPr>
          </p:cxnSp>
          <p:cxnSp>
            <p:nvCxnSpPr>
              <p:cNvPr id="1590" name="Google Shape;1590;p19"/>
              <p:cNvCxnSpPr/>
              <p:nvPr/>
            </p:nvCxnSpPr>
            <p:spPr>
              <a:xfrm rot="10800000" flipH="1">
                <a:off x="-358925" y="-155350"/>
                <a:ext cx="1851000" cy="1068600"/>
              </a:xfrm>
              <a:prstGeom prst="straightConnector1">
                <a:avLst/>
              </a:prstGeom>
              <a:noFill/>
              <a:ln w="9525" cap="flat" cmpd="sng">
                <a:solidFill>
                  <a:schemeClr val="accent1"/>
                </a:solidFill>
                <a:prstDash val="solid"/>
                <a:round/>
                <a:headEnd type="none" w="med" len="med"/>
                <a:tailEnd type="none" w="med" len="med"/>
              </a:ln>
            </p:spPr>
          </p:cxnSp>
          <p:cxnSp>
            <p:nvCxnSpPr>
              <p:cNvPr id="1591" name="Google Shape;1591;p19"/>
              <p:cNvCxnSpPr/>
              <p:nvPr/>
            </p:nvCxnSpPr>
            <p:spPr>
              <a:xfrm rot="10800000" flipH="1">
                <a:off x="-267650" y="-115750"/>
                <a:ext cx="2180400" cy="1258800"/>
              </a:xfrm>
              <a:prstGeom prst="straightConnector1">
                <a:avLst/>
              </a:prstGeom>
              <a:noFill/>
              <a:ln w="9525" cap="flat" cmpd="sng">
                <a:solidFill>
                  <a:schemeClr val="accent1"/>
                </a:solidFill>
                <a:prstDash val="solid"/>
                <a:round/>
                <a:headEnd type="none" w="med" len="med"/>
                <a:tailEnd type="none" w="med" len="med"/>
              </a:ln>
            </p:spPr>
          </p:cxnSp>
          <p:cxnSp>
            <p:nvCxnSpPr>
              <p:cNvPr id="1592" name="Google Shape;1592;p19"/>
              <p:cNvCxnSpPr/>
              <p:nvPr/>
            </p:nvCxnSpPr>
            <p:spPr>
              <a:xfrm rot="10800000" flipH="1">
                <a:off x="-229800" y="-86050"/>
                <a:ext cx="2580300" cy="1489800"/>
              </a:xfrm>
              <a:prstGeom prst="straightConnector1">
                <a:avLst/>
              </a:prstGeom>
              <a:noFill/>
              <a:ln w="9525" cap="flat" cmpd="sng">
                <a:solidFill>
                  <a:schemeClr val="accent1"/>
                </a:solidFill>
                <a:prstDash val="solid"/>
                <a:round/>
                <a:headEnd type="none" w="med" len="med"/>
                <a:tailEnd type="none" w="med" len="med"/>
              </a:ln>
            </p:spPr>
          </p:cxnSp>
          <p:cxnSp>
            <p:nvCxnSpPr>
              <p:cNvPr id="1593" name="Google Shape;1593;p19"/>
              <p:cNvCxnSpPr/>
              <p:nvPr/>
            </p:nvCxnSpPr>
            <p:spPr>
              <a:xfrm rot="10800000" flipH="1">
                <a:off x="-212775" y="-127750"/>
                <a:ext cx="3125100" cy="1804200"/>
              </a:xfrm>
              <a:prstGeom prst="straightConnector1">
                <a:avLst/>
              </a:prstGeom>
              <a:noFill/>
              <a:ln w="9525" cap="flat" cmpd="sng">
                <a:solidFill>
                  <a:schemeClr val="accent1"/>
                </a:solidFill>
                <a:prstDash val="solid"/>
                <a:round/>
                <a:headEnd type="none" w="med" len="med"/>
                <a:tailEnd type="none" w="med" len="med"/>
              </a:ln>
            </p:spPr>
          </p:cxnSp>
          <p:cxnSp>
            <p:nvCxnSpPr>
              <p:cNvPr id="1594" name="Google Shape;1594;p19"/>
              <p:cNvCxnSpPr/>
              <p:nvPr/>
            </p:nvCxnSpPr>
            <p:spPr>
              <a:xfrm rot="10800000" flipH="1">
                <a:off x="-180475" y="-165575"/>
                <a:ext cx="3648000" cy="2106000"/>
              </a:xfrm>
              <a:prstGeom prst="straightConnector1">
                <a:avLst/>
              </a:prstGeom>
              <a:noFill/>
              <a:ln w="9525" cap="flat" cmpd="sng">
                <a:solidFill>
                  <a:schemeClr val="accent1"/>
                </a:solidFill>
                <a:prstDash val="solid"/>
                <a:round/>
                <a:headEnd type="none" w="med" len="med"/>
                <a:tailEnd type="none" w="med" len="med"/>
              </a:ln>
            </p:spPr>
          </p:cxnSp>
          <p:cxnSp>
            <p:nvCxnSpPr>
              <p:cNvPr id="1595" name="Google Shape;1595;p19"/>
              <p:cNvCxnSpPr/>
              <p:nvPr/>
            </p:nvCxnSpPr>
            <p:spPr>
              <a:xfrm rot="10800000" flipH="1">
                <a:off x="-227000" y="-146700"/>
                <a:ext cx="4150500" cy="2396400"/>
              </a:xfrm>
              <a:prstGeom prst="straightConnector1">
                <a:avLst/>
              </a:prstGeom>
              <a:noFill/>
              <a:ln w="9525" cap="flat" cmpd="sng">
                <a:solidFill>
                  <a:schemeClr val="accent1"/>
                </a:solidFill>
                <a:prstDash val="solid"/>
                <a:round/>
                <a:headEnd type="none" w="med" len="med"/>
                <a:tailEnd type="none" w="med" len="med"/>
              </a:ln>
            </p:spPr>
          </p:cxnSp>
          <p:cxnSp>
            <p:nvCxnSpPr>
              <p:cNvPr id="1596" name="Google Shape;1596;p19"/>
              <p:cNvCxnSpPr/>
              <p:nvPr/>
            </p:nvCxnSpPr>
            <p:spPr>
              <a:xfrm rot="10800000" flipH="1">
                <a:off x="-285775" y="-133000"/>
                <a:ext cx="4675200" cy="2699100"/>
              </a:xfrm>
              <a:prstGeom prst="straightConnector1">
                <a:avLst/>
              </a:prstGeom>
              <a:noFill/>
              <a:ln w="9525" cap="flat" cmpd="sng">
                <a:solidFill>
                  <a:schemeClr val="accent1"/>
                </a:solidFill>
                <a:prstDash val="solid"/>
                <a:round/>
                <a:headEnd type="none" w="med" len="med"/>
                <a:tailEnd type="none" w="med" len="med"/>
              </a:ln>
            </p:spPr>
          </p:cxnSp>
          <p:cxnSp>
            <p:nvCxnSpPr>
              <p:cNvPr id="1597" name="Google Shape;1597;p19"/>
              <p:cNvCxnSpPr/>
              <p:nvPr/>
            </p:nvCxnSpPr>
            <p:spPr>
              <a:xfrm rot="10800000" flipH="1">
                <a:off x="-254975" y="-209000"/>
                <a:ext cx="5265600" cy="3039900"/>
              </a:xfrm>
              <a:prstGeom prst="straightConnector1">
                <a:avLst/>
              </a:prstGeom>
              <a:noFill/>
              <a:ln w="9525" cap="flat" cmpd="sng">
                <a:solidFill>
                  <a:schemeClr val="accent1"/>
                </a:solidFill>
                <a:prstDash val="solid"/>
                <a:round/>
                <a:headEnd type="none" w="med" len="med"/>
                <a:tailEnd type="none" w="med" len="med"/>
              </a:ln>
            </p:spPr>
          </p:cxnSp>
          <p:cxnSp>
            <p:nvCxnSpPr>
              <p:cNvPr id="1598" name="Google Shape;1598;p19"/>
              <p:cNvCxnSpPr/>
              <p:nvPr/>
            </p:nvCxnSpPr>
            <p:spPr>
              <a:xfrm rot="10800000" flipH="1">
                <a:off x="-230325" y="-171400"/>
                <a:ext cx="5665200" cy="3270600"/>
              </a:xfrm>
              <a:prstGeom prst="straightConnector1">
                <a:avLst/>
              </a:prstGeom>
              <a:noFill/>
              <a:ln w="9525" cap="flat" cmpd="sng">
                <a:solidFill>
                  <a:schemeClr val="accent1"/>
                </a:solidFill>
                <a:prstDash val="solid"/>
                <a:round/>
                <a:headEnd type="none" w="med" len="med"/>
                <a:tailEnd type="none" w="med" len="med"/>
              </a:ln>
            </p:spPr>
          </p:cxnSp>
          <p:cxnSp>
            <p:nvCxnSpPr>
              <p:cNvPr id="1599" name="Google Shape;1599;p19"/>
              <p:cNvCxnSpPr/>
              <p:nvPr/>
            </p:nvCxnSpPr>
            <p:spPr>
              <a:xfrm rot="10800000" flipH="1">
                <a:off x="-203625" y="-162575"/>
                <a:ext cx="6111900" cy="3528900"/>
              </a:xfrm>
              <a:prstGeom prst="straightConnector1">
                <a:avLst/>
              </a:prstGeom>
              <a:noFill/>
              <a:ln w="9525" cap="flat" cmpd="sng">
                <a:solidFill>
                  <a:schemeClr val="accent1"/>
                </a:solidFill>
                <a:prstDash val="solid"/>
                <a:round/>
                <a:headEnd type="none" w="med" len="med"/>
                <a:tailEnd type="none" w="med" len="med"/>
              </a:ln>
            </p:spPr>
          </p:cxnSp>
          <p:cxnSp>
            <p:nvCxnSpPr>
              <p:cNvPr id="1600" name="Google Shape;1600;p19"/>
              <p:cNvCxnSpPr/>
              <p:nvPr/>
            </p:nvCxnSpPr>
            <p:spPr>
              <a:xfrm rot="10800000" flipH="1">
                <a:off x="-212500" y="-179425"/>
                <a:ext cx="6639600" cy="3833400"/>
              </a:xfrm>
              <a:prstGeom prst="straightConnector1">
                <a:avLst/>
              </a:prstGeom>
              <a:noFill/>
              <a:ln w="9525" cap="flat" cmpd="sng">
                <a:solidFill>
                  <a:schemeClr val="accent1"/>
                </a:solidFill>
                <a:prstDash val="solid"/>
                <a:round/>
                <a:headEnd type="none" w="med" len="med"/>
                <a:tailEnd type="none" w="med" len="med"/>
              </a:ln>
            </p:spPr>
          </p:cxnSp>
          <p:cxnSp>
            <p:nvCxnSpPr>
              <p:cNvPr id="1601" name="Google Shape;1601;p19"/>
              <p:cNvCxnSpPr/>
              <p:nvPr/>
            </p:nvCxnSpPr>
            <p:spPr>
              <a:xfrm rot="10800000" flipH="1">
                <a:off x="-237200" y="-171550"/>
                <a:ext cx="7140000" cy="4122300"/>
              </a:xfrm>
              <a:prstGeom prst="straightConnector1">
                <a:avLst/>
              </a:prstGeom>
              <a:noFill/>
              <a:ln w="9525" cap="flat" cmpd="sng">
                <a:solidFill>
                  <a:schemeClr val="accent1"/>
                </a:solidFill>
                <a:prstDash val="solid"/>
                <a:round/>
                <a:headEnd type="none" w="med" len="med"/>
                <a:tailEnd type="none" w="med" len="med"/>
              </a:ln>
            </p:spPr>
          </p:cxnSp>
          <p:cxnSp>
            <p:nvCxnSpPr>
              <p:cNvPr id="1602" name="Google Shape;1602;p19"/>
              <p:cNvCxnSpPr/>
              <p:nvPr/>
            </p:nvCxnSpPr>
            <p:spPr>
              <a:xfrm rot="10800000" flipH="1">
                <a:off x="-208450" y="-169925"/>
                <a:ext cx="7598100" cy="4386600"/>
              </a:xfrm>
              <a:prstGeom prst="straightConnector1">
                <a:avLst/>
              </a:prstGeom>
              <a:noFill/>
              <a:ln w="9525" cap="flat" cmpd="sng">
                <a:solidFill>
                  <a:schemeClr val="accent1"/>
                </a:solidFill>
                <a:prstDash val="solid"/>
                <a:round/>
                <a:headEnd type="none" w="med" len="med"/>
                <a:tailEnd type="none" w="med" len="med"/>
              </a:ln>
            </p:spPr>
          </p:cxnSp>
          <p:cxnSp>
            <p:nvCxnSpPr>
              <p:cNvPr id="1603" name="Google Shape;1603;p19"/>
              <p:cNvCxnSpPr/>
              <p:nvPr/>
            </p:nvCxnSpPr>
            <p:spPr>
              <a:xfrm rot="10800000" flipH="1">
                <a:off x="-126875" y="-166100"/>
                <a:ext cx="7999200" cy="4618200"/>
              </a:xfrm>
              <a:prstGeom prst="straightConnector1">
                <a:avLst/>
              </a:prstGeom>
              <a:noFill/>
              <a:ln w="9525" cap="flat" cmpd="sng">
                <a:solidFill>
                  <a:schemeClr val="accent1"/>
                </a:solidFill>
                <a:prstDash val="solid"/>
                <a:round/>
                <a:headEnd type="none" w="med" len="med"/>
                <a:tailEnd type="none" w="med" len="med"/>
              </a:ln>
            </p:spPr>
          </p:cxnSp>
          <p:cxnSp>
            <p:nvCxnSpPr>
              <p:cNvPr id="1604" name="Google Shape;1604;p19"/>
              <p:cNvCxnSpPr/>
              <p:nvPr/>
            </p:nvCxnSpPr>
            <p:spPr>
              <a:xfrm rot="10800000" flipH="1">
                <a:off x="-175950" y="-237725"/>
                <a:ext cx="8661600" cy="5000700"/>
              </a:xfrm>
              <a:prstGeom prst="straightConnector1">
                <a:avLst/>
              </a:prstGeom>
              <a:noFill/>
              <a:ln w="9525" cap="flat" cmpd="sng">
                <a:solidFill>
                  <a:schemeClr val="accent1"/>
                </a:solidFill>
                <a:prstDash val="solid"/>
                <a:round/>
                <a:headEnd type="none" w="med" len="med"/>
                <a:tailEnd type="none" w="med" len="med"/>
              </a:ln>
            </p:spPr>
          </p:cxnSp>
          <p:cxnSp>
            <p:nvCxnSpPr>
              <p:cNvPr id="1605" name="Google Shape;1605;p19"/>
              <p:cNvCxnSpPr/>
              <p:nvPr/>
            </p:nvCxnSpPr>
            <p:spPr>
              <a:xfrm rot="10800000" flipH="1">
                <a:off x="-230050" y="-244075"/>
                <a:ext cx="9215700" cy="5320800"/>
              </a:xfrm>
              <a:prstGeom prst="straightConnector1">
                <a:avLst/>
              </a:prstGeom>
              <a:noFill/>
              <a:ln w="9525" cap="flat" cmpd="sng">
                <a:solidFill>
                  <a:schemeClr val="accent1"/>
                </a:solidFill>
                <a:prstDash val="solid"/>
                <a:round/>
                <a:headEnd type="none" w="med" len="med"/>
                <a:tailEnd type="none" w="med" len="med"/>
              </a:ln>
            </p:spPr>
          </p:cxnSp>
          <p:cxnSp>
            <p:nvCxnSpPr>
              <p:cNvPr id="1606" name="Google Shape;1606;p19"/>
              <p:cNvCxnSpPr/>
              <p:nvPr/>
            </p:nvCxnSpPr>
            <p:spPr>
              <a:xfrm rot="10800000" flipH="1">
                <a:off x="-150500" y="-149375"/>
                <a:ext cx="9462000" cy="5462700"/>
              </a:xfrm>
              <a:prstGeom prst="straightConnector1">
                <a:avLst/>
              </a:prstGeom>
              <a:noFill/>
              <a:ln w="9525" cap="flat" cmpd="sng">
                <a:solidFill>
                  <a:schemeClr val="accent1"/>
                </a:solidFill>
                <a:prstDash val="solid"/>
                <a:round/>
                <a:headEnd type="none" w="med" len="med"/>
                <a:tailEnd type="none" w="med" len="med"/>
              </a:ln>
            </p:spPr>
          </p:cxnSp>
          <p:cxnSp>
            <p:nvCxnSpPr>
              <p:cNvPr id="1607" name="Google Shape;1607;p19"/>
              <p:cNvCxnSpPr/>
              <p:nvPr/>
            </p:nvCxnSpPr>
            <p:spPr>
              <a:xfrm rot="10800000" flipH="1">
                <a:off x="277300" y="105750"/>
                <a:ext cx="9081600" cy="5243100"/>
              </a:xfrm>
              <a:prstGeom prst="straightConnector1">
                <a:avLst/>
              </a:prstGeom>
              <a:noFill/>
              <a:ln w="9525" cap="flat" cmpd="sng">
                <a:solidFill>
                  <a:schemeClr val="accent1"/>
                </a:solidFill>
                <a:prstDash val="solid"/>
                <a:round/>
                <a:headEnd type="none" w="med" len="med"/>
                <a:tailEnd type="none" w="med" len="med"/>
              </a:ln>
            </p:spPr>
          </p:cxnSp>
          <p:cxnSp>
            <p:nvCxnSpPr>
              <p:cNvPr id="1608" name="Google Shape;1608;p19"/>
              <p:cNvCxnSpPr/>
              <p:nvPr/>
            </p:nvCxnSpPr>
            <p:spPr>
              <a:xfrm rot="10800000" flipH="1">
                <a:off x="846950" y="376800"/>
                <a:ext cx="8531400" cy="4925700"/>
              </a:xfrm>
              <a:prstGeom prst="straightConnector1">
                <a:avLst/>
              </a:prstGeom>
              <a:noFill/>
              <a:ln w="9525" cap="flat" cmpd="sng">
                <a:solidFill>
                  <a:schemeClr val="accent1"/>
                </a:solidFill>
                <a:prstDash val="solid"/>
                <a:round/>
                <a:headEnd type="none" w="med" len="med"/>
                <a:tailEnd type="none" w="med" len="med"/>
              </a:ln>
            </p:spPr>
          </p:cxnSp>
          <p:cxnSp>
            <p:nvCxnSpPr>
              <p:cNvPr id="1609" name="Google Shape;1609;p19"/>
              <p:cNvCxnSpPr/>
              <p:nvPr/>
            </p:nvCxnSpPr>
            <p:spPr>
              <a:xfrm rot="10800000" flipH="1">
                <a:off x="1349000" y="635275"/>
                <a:ext cx="8071500" cy="4659900"/>
              </a:xfrm>
              <a:prstGeom prst="straightConnector1">
                <a:avLst/>
              </a:prstGeom>
              <a:noFill/>
              <a:ln w="9525" cap="flat" cmpd="sng">
                <a:solidFill>
                  <a:schemeClr val="accent1"/>
                </a:solidFill>
                <a:prstDash val="solid"/>
                <a:round/>
                <a:headEnd type="none" w="med" len="med"/>
                <a:tailEnd type="none" w="med" len="med"/>
              </a:ln>
            </p:spPr>
          </p:cxnSp>
          <p:cxnSp>
            <p:nvCxnSpPr>
              <p:cNvPr id="1610" name="Google Shape;1610;p19"/>
              <p:cNvCxnSpPr/>
              <p:nvPr/>
            </p:nvCxnSpPr>
            <p:spPr>
              <a:xfrm rot="10800000" flipH="1">
                <a:off x="1864375" y="918950"/>
                <a:ext cx="7554300" cy="4361400"/>
              </a:xfrm>
              <a:prstGeom prst="straightConnector1">
                <a:avLst/>
              </a:prstGeom>
              <a:noFill/>
              <a:ln w="9525" cap="flat" cmpd="sng">
                <a:solidFill>
                  <a:schemeClr val="accent1"/>
                </a:solidFill>
                <a:prstDash val="solid"/>
                <a:round/>
                <a:headEnd type="none" w="med" len="med"/>
                <a:tailEnd type="none" w="med" len="med"/>
              </a:ln>
            </p:spPr>
          </p:cxnSp>
          <p:cxnSp>
            <p:nvCxnSpPr>
              <p:cNvPr id="1611" name="Google Shape;1611;p19"/>
              <p:cNvCxnSpPr/>
              <p:nvPr/>
            </p:nvCxnSpPr>
            <p:spPr>
              <a:xfrm rot="10800000" flipH="1">
                <a:off x="2403950" y="1170550"/>
                <a:ext cx="7067700" cy="4080600"/>
              </a:xfrm>
              <a:prstGeom prst="straightConnector1">
                <a:avLst/>
              </a:prstGeom>
              <a:noFill/>
              <a:ln w="9525" cap="flat" cmpd="sng">
                <a:solidFill>
                  <a:schemeClr val="accent1"/>
                </a:solidFill>
                <a:prstDash val="solid"/>
                <a:round/>
                <a:headEnd type="none" w="med" len="med"/>
                <a:tailEnd type="none" w="med" len="med"/>
              </a:ln>
            </p:spPr>
          </p:cxnSp>
          <p:cxnSp>
            <p:nvCxnSpPr>
              <p:cNvPr id="1612" name="Google Shape;1612;p19"/>
              <p:cNvCxnSpPr/>
              <p:nvPr/>
            </p:nvCxnSpPr>
            <p:spPr>
              <a:xfrm rot="10800000" flipH="1">
                <a:off x="2718375" y="1495625"/>
                <a:ext cx="6679800" cy="3856500"/>
              </a:xfrm>
              <a:prstGeom prst="straightConnector1">
                <a:avLst/>
              </a:prstGeom>
              <a:noFill/>
              <a:ln w="9525" cap="flat" cmpd="sng">
                <a:solidFill>
                  <a:schemeClr val="accent1"/>
                </a:solidFill>
                <a:prstDash val="solid"/>
                <a:round/>
                <a:headEnd type="none" w="med" len="med"/>
                <a:tailEnd type="none" w="med" len="med"/>
              </a:ln>
            </p:spPr>
          </p:cxnSp>
          <p:cxnSp>
            <p:nvCxnSpPr>
              <p:cNvPr id="1613" name="Google Shape;1613;p19"/>
              <p:cNvCxnSpPr/>
              <p:nvPr/>
            </p:nvCxnSpPr>
            <p:spPr>
              <a:xfrm rot="10800000" flipH="1">
                <a:off x="3297700" y="1822900"/>
                <a:ext cx="6023100" cy="3477300"/>
              </a:xfrm>
              <a:prstGeom prst="straightConnector1">
                <a:avLst/>
              </a:prstGeom>
              <a:noFill/>
              <a:ln w="9525" cap="flat" cmpd="sng">
                <a:solidFill>
                  <a:schemeClr val="accent1"/>
                </a:solidFill>
                <a:prstDash val="solid"/>
                <a:round/>
                <a:headEnd type="none" w="med" len="med"/>
                <a:tailEnd type="none" w="med" len="med"/>
              </a:ln>
            </p:spPr>
          </p:cxnSp>
          <p:cxnSp>
            <p:nvCxnSpPr>
              <p:cNvPr id="1614" name="Google Shape;1614;p19"/>
              <p:cNvCxnSpPr/>
              <p:nvPr/>
            </p:nvCxnSpPr>
            <p:spPr>
              <a:xfrm rot="10800000" flipH="1">
                <a:off x="3726050" y="2104125"/>
                <a:ext cx="5597100" cy="3231300"/>
              </a:xfrm>
              <a:prstGeom prst="straightConnector1">
                <a:avLst/>
              </a:prstGeom>
              <a:noFill/>
              <a:ln w="9525" cap="flat" cmpd="sng">
                <a:solidFill>
                  <a:schemeClr val="accent1"/>
                </a:solidFill>
                <a:prstDash val="solid"/>
                <a:round/>
                <a:headEnd type="none" w="med" len="med"/>
                <a:tailEnd type="none" w="med" len="med"/>
              </a:ln>
            </p:spPr>
          </p:cxnSp>
          <p:cxnSp>
            <p:nvCxnSpPr>
              <p:cNvPr id="1615" name="Google Shape;1615;p19"/>
              <p:cNvCxnSpPr/>
              <p:nvPr/>
            </p:nvCxnSpPr>
            <p:spPr>
              <a:xfrm rot="10800000" flipH="1">
                <a:off x="4244875" y="2361600"/>
                <a:ext cx="5121600" cy="2956800"/>
              </a:xfrm>
              <a:prstGeom prst="straightConnector1">
                <a:avLst/>
              </a:prstGeom>
              <a:noFill/>
              <a:ln w="9525" cap="flat" cmpd="sng">
                <a:solidFill>
                  <a:schemeClr val="accent1"/>
                </a:solidFill>
                <a:prstDash val="solid"/>
                <a:round/>
                <a:headEnd type="none" w="med" len="med"/>
                <a:tailEnd type="none" w="med" len="med"/>
              </a:ln>
            </p:spPr>
          </p:cxnSp>
          <p:cxnSp>
            <p:nvCxnSpPr>
              <p:cNvPr id="1616" name="Google Shape;1616;p19"/>
              <p:cNvCxnSpPr/>
              <p:nvPr/>
            </p:nvCxnSpPr>
            <p:spPr>
              <a:xfrm rot="10800000" flipH="1">
                <a:off x="4742850" y="2657525"/>
                <a:ext cx="4600200" cy="2655900"/>
              </a:xfrm>
              <a:prstGeom prst="straightConnector1">
                <a:avLst/>
              </a:prstGeom>
              <a:noFill/>
              <a:ln w="9525" cap="flat" cmpd="sng">
                <a:solidFill>
                  <a:schemeClr val="accent1"/>
                </a:solidFill>
                <a:prstDash val="solid"/>
                <a:round/>
                <a:headEnd type="none" w="med" len="med"/>
                <a:tailEnd type="none" w="med" len="med"/>
              </a:ln>
            </p:spPr>
          </p:cxnSp>
          <p:cxnSp>
            <p:nvCxnSpPr>
              <p:cNvPr id="1617" name="Google Shape;1617;p19"/>
              <p:cNvCxnSpPr/>
              <p:nvPr/>
            </p:nvCxnSpPr>
            <p:spPr>
              <a:xfrm rot="10800000" flipH="1">
                <a:off x="5210850" y="2937150"/>
                <a:ext cx="4137300" cy="2388600"/>
              </a:xfrm>
              <a:prstGeom prst="straightConnector1">
                <a:avLst/>
              </a:prstGeom>
              <a:noFill/>
              <a:ln w="9525" cap="flat" cmpd="sng">
                <a:solidFill>
                  <a:schemeClr val="accent1"/>
                </a:solidFill>
                <a:prstDash val="solid"/>
                <a:round/>
                <a:headEnd type="none" w="med" len="med"/>
                <a:tailEnd type="none" w="med" len="med"/>
              </a:ln>
            </p:spPr>
          </p:cxnSp>
          <p:cxnSp>
            <p:nvCxnSpPr>
              <p:cNvPr id="1618" name="Google Shape;1618;p19"/>
              <p:cNvCxnSpPr/>
              <p:nvPr/>
            </p:nvCxnSpPr>
            <p:spPr>
              <a:xfrm rot="10800000" flipH="1">
                <a:off x="5725550" y="3223700"/>
                <a:ext cx="3615300" cy="2087400"/>
              </a:xfrm>
              <a:prstGeom prst="straightConnector1">
                <a:avLst/>
              </a:prstGeom>
              <a:noFill/>
              <a:ln w="9525" cap="flat" cmpd="sng">
                <a:solidFill>
                  <a:schemeClr val="accent1"/>
                </a:solidFill>
                <a:prstDash val="solid"/>
                <a:round/>
                <a:headEnd type="none" w="med" len="med"/>
                <a:tailEnd type="none" w="med" len="med"/>
              </a:ln>
            </p:spPr>
          </p:cxnSp>
          <p:cxnSp>
            <p:nvCxnSpPr>
              <p:cNvPr id="1619" name="Google Shape;1619;p19"/>
              <p:cNvCxnSpPr/>
              <p:nvPr/>
            </p:nvCxnSpPr>
            <p:spPr>
              <a:xfrm rot="10800000" flipH="1">
                <a:off x="6217950" y="3515950"/>
                <a:ext cx="3106500" cy="1793400"/>
              </a:xfrm>
              <a:prstGeom prst="straightConnector1">
                <a:avLst/>
              </a:prstGeom>
              <a:noFill/>
              <a:ln w="9525" cap="flat" cmpd="sng">
                <a:solidFill>
                  <a:schemeClr val="accent1"/>
                </a:solidFill>
                <a:prstDash val="solid"/>
                <a:round/>
                <a:headEnd type="none" w="med" len="med"/>
                <a:tailEnd type="none" w="med" len="med"/>
              </a:ln>
            </p:spPr>
          </p:cxnSp>
          <p:cxnSp>
            <p:nvCxnSpPr>
              <p:cNvPr id="1620" name="Google Shape;1620;p19"/>
              <p:cNvCxnSpPr/>
              <p:nvPr/>
            </p:nvCxnSpPr>
            <p:spPr>
              <a:xfrm rot="10800000" flipH="1">
                <a:off x="6716500" y="3797450"/>
                <a:ext cx="2609700" cy="1506600"/>
              </a:xfrm>
              <a:prstGeom prst="straightConnector1">
                <a:avLst/>
              </a:prstGeom>
              <a:noFill/>
              <a:ln w="9525" cap="flat" cmpd="sng">
                <a:solidFill>
                  <a:schemeClr val="accent1"/>
                </a:solidFill>
                <a:prstDash val="solid"/>
                <a:round/>
                <a:headEnd type="none" w="med" len="med"/>
                <a:tailEnd type="none" w="med" len="med"/>
              </a:ln>
            </p:spPr>
          </p:cxnSp>
          <p:cxnSp>
            <p:nvCxnSpPr>
              <p:cNvPr id="1621" name="Google Shape;1621;p19"/>
              <p:cNvCxnSpPr/>
              <p:nvPr/>
            </p:nvCxnSpPr>
            <p:spPr>
              <a:xfrm rot="10800000" flipH="1">
                <a:off x="7199175" y="4100700"/>
                <a:ext cx="2091000" cy="1207200"/>
              </a:xfrm>
              <a:prstGeom prst="straightConnector1">
                <a:avLst/>
              </a:prstGeom>
              <a:noFill/>
              <a:ln w="9525" cap="flat" cmpd="sng">
                <a:solidFill>
                  <a:schemeClr val="accent1"/>
                </a:solidFill>
                <a:prstDash val="solid"/>
                <a:round/>
                <a:headEnd type="none" w="med" len="med"/>
                <a:tailEnd type="none" w="med" len="med"/>
              </a:ln>
            </p:spPr>
          </p:cxnSp>
          <p:cxnSp>
            <p:nvCxnSpPr>
              <p:cNvPr id="1622" name="Google Shape;1622;p19"/>
              <p:cNvCxnSpPr/>
              <p:nvPr/>
            </p:nvCxnSpPr>
            <p:spPr>
              <a:xfrm rot="10800000" flipH="1">
                <a:off x="7718000" y="4338975"/>
                <a:ext cx="1648800" cy="951900"/>
              </a:xfrm>
              <a:prstGeom prst="straightConnector1">
                <a:avLst/>
              </a:prstGeom>
              <a:noFill/>
              <a:ln w="9525" cap="flat" cmpd="sng">
                <a:solidFill>
                  <a:schemeClr val="accent1"/>
                </a:solidFill>
                <a:prstDash val="solid"/>
                <a:round/>
                <a:headEnd type="none" w="med" len="med"/>
                <a:tailEnd type="none" w="med" len="med"/>
              </a:ln>
            </p:spPr>
          </p:cxnSp>
          <p:cxnSp>
            <p:nvCxnSpPr>
              <p:cNvPr id="1623" name="Google Shape;1623;p19"/>
              <p:cNvCxnSpPr/>
              <p:nvPr/>
            </p:nvCxnSpPr>
            <p:spPr>
              <a:xfrm rot="10800000" flipH="1">
                <a:off x="8129050" y="4607075"/>
                <a:ext cx="1263000" cy="729000"/>
              </a:xfrm>
              <a:prstGeom prst="straightConnector1">
                <a:avLst/>
              </a:prstGeom>
              <a:noFill/>
              <a:ln w="9525" cap="flat" cmpd="sng">
                <a:solidFill>
                  <a:schemeClr val="accent1"/>
                </a:solidFill>
                <a:prstDash val="solid"/>
                <a:round/>
                <a:headEnd type="none" w="med" len="med"/>
                <a:tailEnd type="none" w="med" len="med"/>
              </a:ln>
            </p:spPr>
          </p:cxnSp>
          <p:cxnSp>
            <p:nvCxnSpPr>
              <p:cNvPr id="1624" name="Google Shape;1624;p19"/>
              <p:cNvCxnSpPr/>
              <p:nvPr/>
            </p:nvCxnSpPr>
            <p:spPr>
              <a:xfrm rot="10800000" flipH="1">
                <a:off x="8487200" y="4879525"/>
                <a:ext cx="921600" cy="532200"/>
              </a:xfrm>
              <a:prstGeom prst="straightConnector1">
                <a:avLst/>
              </a:prstGeom>
              <a:noFill/>
              <a:ln w="9525" cap="flat" cmpd="sng">
                <a:solidFill>
                  <a:schemeClr val="accent1"/>
                </a:solidFill>
                <a:prstDash val="solid"/>
                <a:round/>
                <a:headEnd type="none" w="med" len="med"/>
                <a:tailEnd type="none" w="med" len="med"/>
              </a:ln>
            </p:spPr>
          </p:cxnSp>
        </p:grpSp>
      </p:grpSp>
      <p:sp>
        <p:nvSpPr>
          <p:cNvPr id="1625" name="Google Shape;1625;p19"/>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26" name="Google Shape;1626;p19"/>
          <p:cNvSpPr txBox="1">
            <a:spLocks noGrp="1"/>
          </p:cNvSpPr>
          <p:nvPr>
            <p:ph type="title" idx="2"/>
          </p:nvPr>
        </p:nvSpPr>
        <p:spPr>
          <a:xfrm>
            <a:off x="1101175" y="1776925"/>
            <a:ext cx="19860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Font typeface="Questrial"/>
              <a:buNone/>
              <a:defRPr sz="1800">
                <a:latin typeface="Questrial"/>
                <a:ea typeface="Questrial"/>
                <a:cs typeface="Questrial"/>
                <a:sym typeface="Questrial"/>
              </a:defRPr>
            </a:lvl2pPr>
            <a:lvl3pPr lvl="2" algn="ctr" rtl="0">
              <a:spcBef>
                <a:spcPts val="0"/>
              </a:spcBef>
              <a:spcAft>
                <a:spcPts val="0"/>
              </a:spcAft>
              <a:buSzPts val="1800"/>
              <a:buFont typeface="Questrial"/>
              <a:buNone/>
              <a:defRPr sz="1800">
                <a:latin typeface="Questrial"/>
                <a:ea typeface="Questrial"/>
                <a:cs typeface="Questrial"/>
                <a:sym typeface="Questrial"/>
              </a:defRPr>
            </a:lvl3pPr>
            <a:lvl4pPr lvl="3" algn="ctr" rtl="0">
              <a:spcBef>
                <a:spcPts val="0"/>
              </a:spcBef>
              <a:spcAft>
                <a:spcPts val="0"/>
              </a:spcAft>
              <a:buSzPts val="1800"/>
              <a:buFont typeface="Questrial"/>
              <a:buNone/>
              <a:defRPr sz="1800">
                <a:latin typeface="Questrial"/>
                <a:ea typeface="Questrial"/>
                <a:cs typeface="Questrial"/>
                <a:sym typeface="Questrial"/>
              </a:defRPr>
            </a:lvl4pPr>
            <a:lvl5pPr lvl="4" algn="ctr" rtl="0">
              <a:spcBef>
                <a:spcPts val="0"/>
              </a:spcBef>
              <a:spcAft>
                <a:spcPts val="0"/>
              </a:spcAft>
              <a:buSzPts val="1800"/>
              <a:buFont typeface="Questrial"/>
              <a:buNone/>
              <a:defRPr sz="1800">
                <a:latin typeface="Questrial"/>
                <a:ea typeface="Questrial"/>
                <a:cs typeface="Questrial"/>
                <a:sym typeface="Questrial"/>
              </a:defRPr>
            </a:lvl5pPr>
            <a:lvl6pPr lvl="5" algn="ctr" rtl="0">
              <a:spcBef>
                <a:spcPts val="0"/>
              </a:spcBef>
              <a:spcAft>
                <a:spcPts val="0"/>
              </a:spcAft>
              <a:buSzPts val="1800"/>
              <a:buFont typeface="Questrial"/>
              <a:buNone/>
              <a:defRPr sz="1800">
                <a:latin typeface="Questrial"/>
                <a:ea typeface="Questrial"/>
                <a:cs typeface="Questrial"/>
                <a:sym typeface="Questrial"/>
              </a:defRPr>
            </a:lvl6pPr>
            <a:lvl7pPr lvl="6" algn="ctr" rtl="0">
              <a:spcBef>
                <a:spcPts val="0"/>
              </a:spcBef>
              <a:spcAft>
                <a:spcPts val="0"/>
              </a:spcAft>
              <a:buSzPts val="1800"/>
              <a:buFont typeface="Questrial"/>
              <a:buNone/>
              <a:defRPr sz="1800">
                <a:latin typeface="Questrial"/>
                <a:ea typeface="Questrial"/>
                <a:cs typeface="Questrial"/>
                <a:sym typeface="Questrial"/>
              </a:defRPr>
            </a:lvl7pPr>
            <a:lvl8pPr lvl="7" algn="ctr" rtl="0">
              <a:spcBef>
                <a:spcPts val="0"/>
              </a:spcBef>
              <a:spcAft>
                <a:spcPts val="0"/>
              </a:spcAft>
              <a:buSzPts val="1800"/>
              <a:buFont typeface="Questrial"/>
              <a:buNone/>
              <a:defRPr sz="1800">
                <a:latin typeface="Questrial"/>
                <a:ea typeface="Questrial"/>
                <a:cs typeface="Questrial"/>
                <a:sym typeface="Questrial"/>
              </a:defRPr>
            </a:lvl8pPr>
            <a:lvl9pPr lvl="8" algn="ctr" rtl="0">
              <a:spcBef>
                <a:spcPts val="0"/>
              </a:spcBef>
              <a:spcAft>
                <a:spcPts val="0"/>
              </a:spcAft>
              <a:buSzPts val="1800"/>
              <a:buFont typeface="Questrial"/>
              <a:buNone/>
              <a:defRPr sz="1800">
                <a:latin typeface="Questrial"/>
                <a:ea typeface="Questrial"/>
                <a:cs typeface="Questrial"/>
                <a:sym typeface="Questrial"/>
              </a:defRPr>
            </a:lvl9pPr>
          </a:lstStyle>
          <a:p>
            <a:endParaRPr/>
          </a:p>
        </p:txBody>
      </p:sp>
      <p:sp>
        <p:nvSpPr>
          <p:cNvPr id="1627" name="Google Shape;1627;p19"/>
          <p:cNvSpPr txBox="1">
            <a:spLocks noGrp="1"/>
          </p:cNvSpPr>
          <p:nvPr>
            <p:ph type="subTitle" idx="1"/>
          </p:nvPr>
        </p:nvSpPr>
        <p:spPr>
          <a:xfrm>
            <a:off x="1101175" y="2363450"/>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28" name="Google Shape;1628;p19"/>
          <p:cNvSpPr txBox="1">
            <a:spLocks noGrp="1"/>
          </p:cNvSpPr>
          <p:nvPr>
            <p:ph type="title" idx="3"/>
          </p:nvPr>
        </p:nvSpPr>
        <p:spPr>
          <a:xfrm>
            <a:off x="3578948" y="1776925"/>
            <a:ext cx="19860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Font typeface="Questrial"/>
              <a:buNone/>
              <a:defRPr sz="1800">
                <a:latin typeface="Questrial"/>
                <a:ea typeface="Questrial"/>
                <a:cs typeface="Questrial"/>
                <a:sym typeface="Questrial"/>
              </a:defRPr>
            </a:lvl2pPr>
            <a:lvl3pPr lvl="2" algn="ctr" rtl="0">
              <a:spcBef>
                <a:spcPts val="0"/>
              </a:spcBef>
              <a:spcAft>
                <a:spcPts val="0"/>
              </a:spcAft>
              <a:buSzPts val="1800"/>
              <a:buFont typeface="Questrial"/>
              <a:buNone/>
              <a:defRPr sz="1800">
                <a:latin typeface="Questrial"/>
                <a:ea typeface="Questrial"/>
                <a:cs typeface="Questrial"/>
                <a:sym typeface="Questrial"/>
              </a:defRPr>
            </a:lvl3pPr>
            <a:lvl4pPr lvl="3" algn="ctr" rtl="0">
              <a:spcBef>
                <a:spcPts val="0"/>
              </a:spcBef>
              <a:spcAft>
                <a:spcPts val="0"/>
              </a:spcAft>
              <a:buSzPts val="1800"/>
              <a:buFont typeface="Questrial"/>
              <a:buNone/>
              <a:defRPr sz="1800">
                <a:latin typeface="Questrial"/>
                <a:ea typeface="Questrial"/>
                <a:cs typeface="Questrial"/>
                <a:sym typeface="Questrial"/>
              </a:defRPr>
            </a:lvl4pPr>
            <a:lvl5pPr lvl="4" algn="ctr" rtl="0">
              <a:spcBef>
                <a:spcPts val="0"/>
              </a:spcBef>
              <a:spcAft>
                <a:spcPts val="0"/>
              </a:spcAft>
              <a:buSzPts val="1800"/>
              <a:buFont typeface="Questrial"/>
              <a:buNone/>
              <a:defRPr sz="1800">
                <a:latin typeface="Questrial"/>
                <a:ea typeface="Questrial"/>
                <a:cs typeface="Questrial"/>
                <a:sym typeface="Questrial"/>
              </a:defRPr>
            </a:lvl5pPr>
            <a:lvl6pPr lvl="5" algn="ctr" rtl="0">
              <a:spcBef>
                <a:spcPts val="0"/>
              </a:spcBef>
              <a:spcAft>
                <a:spcPts val="0"/>
              </a:spcAft>
              <a:buSzPts val="1800"/>
              <a:buFont typeface="Questrial"/>
              <a:buNone/>
              <a:defRPr sz="1800">
                <a:latin typeface="Questrial"/>
                <a:ea typeface="Questrial"/>
                <a:cs typeface="Questrial"/>
                <a:sym typeface="Questrial"/>
              </a:defRPr>
            </a:lvl6pPr>
            <a:lvl7pPr lvl="6" algn="ctr" rtl="0">
              <a:spcBef>
                <a:spcPts val="0"/>
              </a:spcBef>
              <a:spcAft>
                <a:spcPts val="0"/>
              </a:spcAft>
              <a:buSzPts val="1800"/>
              <a:buFont typeface="Questrial"/>
              <a:buNone/>
              <a:defRPr sz="1800">
                <a:latin typeface="Questrial"/>
                <a:ea typeface="Questrial"/>
                <a:cs typeface="Questrial"/>
                <a:sym typeface="Questrial"/>
              </a:defRPr>
            </a:lvl7pPr>
            <a:lvl8pPr lvl="7" algn="ctr" rtl="0">
              <a:spcBef>
                <a:spcPts val="0"/>
              </a:spcBef>
              <a:spcAft>
                <a:spcPts val="0"/>
              </a:spcAft>
              <a:buSzPts val="1800"/>
              <a:buFont typeface="Questrial"/>
              <a:buNone/>
              <a:defRPr sz="1800">
                <a:latin typeface="Questrial"/>
                <a:ea typeface="Questrial"/>
                <a:cs typeface="Questrial"/>
                <a:sym typeface="Questrial"/>
              </a:defRPr>
            </a:lvl8pPr>
            <a:lvl9pPr lvl="8" algn="ctr" rtl="0">
              <a:spcBef>
                <a:spcPts val="0"/>
              </a:spcBef>
              <a:spcAft>
                <a:spcPts val="0"/>
              </a:spcAft>
              <a:buSzPts val="1800"/>
              <a:buFont typeface="Questrial"/>
              <a:buNone/>
              <a:defRPr sz="1800">
                <a:latin typeface="Questrial"/>
                <a:ea typeface="Questrial"/>
                <a:cs typeface="Questrial"/>
                <a:sym typeface="Questrial"/>
              </a:defRPr>
            </a:lvl9pPr>
          </a:lstStyle>
          <a:p>
            <a:endParaRPr/>
          </a:p>
        </p:txBody>
      </p:sp>
      <p:sp>
        <p:nvSpPr>
          <p:cNvPr id="1629" name="Google Shape;1629;p19"/>
          <p:cNvSpPr txBox="1">
            <a:spLocks noGrp="1"/>
          </p:cNvSpPr>
          <p:nvPr>
            <p:ph type="subTitle" idx="4"/>
          </p:nvPr>
        </p:nvSpPr>
        <p:spPr>
          <a:xfrm>
            <a:off x="3578948" y="2363450"/>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30" name="Google Shape;1630;p19"/>
          <p:cNvSpPr txBox="1">
            <a:spLocks noGrp="1"/>
          </p:cNvSpPr>
          <p:nvPr>
            <p:ph type="title" idx="5"/>
          </p:nvPr>
        </p:nvSpPr>
        <p:spPr>
          <a:xfrm>
            <a:off x="1101175" y="3537175"/>
            <a:ext cx="19860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Font typeface="Questrial"/>
              <a:buNone/>
              <a:defRPr sz="1800">
                <a:latin typeface="Questrial"/>
                <a:ea typeface="Questrial"/>
                <a:cs typeface="Questrial"/>
                <a:sym typeface="Questrial"/>
              </a:defRPr>
            </a:lvl2pPr>
            <a:lvl3pPr lvl="2" algn="ctr" rtl="0">
              <a:spcBef>
                <a:spcPts val="0"/>
              </a:spcBef>
              <a:spcAft>
                <a:spcPts val="0"/>
              </a:spcAft>
              <a:buSzPts val="1800"/>
              <a:buFont typeface="Questrial"/>
              <a:buNone/>
              <a:defRPr sz="1800">
                <a:latin typeface="Questrial"/>
                <a:ea typeface="Questrial"/>
                <a:cs typeface="Questrial"/>
                <a:sym typeface="Questrial"/>
              </a:defRPr>
            </a:lvl3pPr>
            <a:lvl4pPr lvl="3" algn="ctr" rtl="0">
              <a:spcBef>
                <a:spcPts val="0"/>
              </a:spcBef>
              <a:spcAft>
                <a:spcPts val="0"/>
              </a:spcAft>
              <a:buSzPts val="1800"/>
              <a:buFont typeface="Questrial"/>
              <a:buNone/>
              <a:defRPr sz="1800">
                <a:latin typeface="Questrial"/>
                <a:ea typeface="Questrial"/>
                <a:cs typeface="Questrial"/>
                <a:sym typeface="Questrial"/>
              </a:defRPr>
            </a:lvl4pPr>
            <a:lvl5pPr lvl="4" algn="ctr" rtl="0">
              <a:spcBef>
                <a:spcPts val="0"/>
              </a:spcBef>
              <a:spcAft>
                <a:spcPts val="0"/>
              </a:spcAft>
              <a:buSzPts val="1800"/>
              <a:buFont typeface="Questrial"/>
              <a:buNone/>
              <a:defRPr sz="1800">
                <a:latin typeface="Questrial"/>
                <a:ea typeface="Questrial"/>
                <a:cs typeface="Questrial"/>
                <a:sym typeface="Questrial"/>
              </a:defRPr>
            </a:lvl5pPr>
            <a:lvl6pPr lvl="5" algn="ctr" rtl="0">
              <a:spcBef>
                <a:spcPts val="0"/>
              </a:spcBef>
              <a:spcAft>
                <a:spcPts val="0"/>
              </a:spcAft>
              <a:buSzPts val="1800"/>
              <a:buFont typeface="Questrial"/>
              <a:buNone/>
              <a:defRPr sz="1800">
                <a:latin typeface="Questrial"/>
                <a:ea typeface="Questrial"/>
                <a:cs typeface="Questrial"/>
                <a:sym typeface="Questrial"/>
              </a:defRPr>
            </a:lvl6pPr>
            <a:lvl7pPr lvl="6" algn="ctr" rtl="0">
              <a:spcBef>
                <a:spcPts val="0"/>
              </a:spcBef>
              <a:spcAft>
                <a:spcPts val="0"/>
              </a:spcAft>
              <a:buSzPts val="1800"/>
              <a:buFont typeface="Questrial"/>
              <a:buNone/>
              <a:defRPr sz="1800">
                <a:latin typeface="Questrial"/>
                <a:ea typeface="Questrial"/>
                <a:cs typeface="Questrial"/>
                <a:sym typeface="Questrial"/>
              </a:defRPr>
            </a:lvl7pPr>
            <a:lvl8pPr lvl="7" algn="ctr" rtl="0">
              <a:spcBef>
                <a:spcPts val="0"/>
              </a:spcBef>
              <a:spcAft>
                <a:spcPts val="0"/>
              </a:spcAft>
              <a:buSzPts val="1800"/>
              <a:buFont typeface="Questrial"/>
              <a:buNone/>
              <a:defRPr sz="1800">
                <a:latin typeface="Questrial"/>
                <a:ea typeface="Questrial"/>
                <a:cs typeface="Questrial"/>
                <a:sym typeface="Questrial"/>
              </a:defRPr>
            </a:lvl8pPr>
            <a:lvl9pPr lvl="8" algn="ctr" rtl="0">
              <a:spcBef>
                <a:spcPts val="0"/>
              </a:spcBef>
              <a:spcAft>
                <a:spcPts val="0"/>
              </a:spcAft>
              <a:buSzPts val="1800"/>
              <a:buFont typeface="Questrial"/>
              <a:buNone/>
              <a:defRPr sz="1800">
                <a:latin typeface="Questrial"/>
                <a:ea typeface="Questrial"/>
                <a:cs typeface="Questrial"/>
                <a:sym typeface="Questrial"/>
              </a:defRPr>
            </a:lvl9pPr>
          </a:lstStyle>
          <a:p>
            <a:endParaRPr/>
          </a:p>
        </p:txBody>
      </p:sp>
      <p:sp>
        <p:nvSpPr>
          <p:cNvPr id="1631" name="Google Shape;1631;p19"/>
          <p:cNvSpPr txBox="1">
            <a:spLocks noGrp="1"/>
          </p:cNvSpPr>
          <p:nvPr>
            <p:ph type="subTitle" idx="6"/>
          </p:nvPr>
        </p:nvSpPr>
        <p:spPr>
          <a:xfrm>
            <a:off x="1101175" y="4123700"/>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32" name="Google Shape;1632;p19"/>
          <p:cNvSpPr txBox="1">
            <a:spLocks noGrp="1"/>
          </p:cNvSpPr>
          <p:nvPr>
            <p:ph type="title" idx="7"/>
          </p:nvPr>
        </p:nvSpPr>
        <p:spPr>
          <a:xfrm>
            <a:off x="3578948" y="3537175"/>
            <a:ext cx="19860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Font typeface="Questrial"/>
              <a:buNone/>
              <a:defRPr sz="1800">
                <a:latin typeface="Questrial"/>
                <a:ea typeface="Questrial"/>
                <a:cs typeface="Questrial"/>
                <a:sym typeface="Questrial"/>
              </a:defRPr>
            </a:lvl2pPr>
            <a:lvl3pPr lvl="2" algn="ctr" rtl="0">
              <a:spcBef>
                <a:spcPts val="0"/>
              </a:spcBef>
              <a:spcAft>
                <a:spcPts val="0"/>
              </a:spcAft>
              <a:buSzPts val="1800"/>
              <a:buFont typeface="Questrial"/>
              <a:buNone/>
              <a:defRPr sz="1800">
                <a:latin typeface="Questrial"/>
                <a:ea typeface="Questrial"/>
                <a:cs typeface="Questrial"/>
                <a:sym typeface="Questrial"/>
              </a:defRPr>
            </a:lvl3pPr>
            <a:lvl4pPr lvl="3" algn="ctr" rtl="0">
              <a:spcBef>
                <a:spcPts val="0"/>
              </a:spcBef>
              <a:spcAft>
                <a:spcPts val="0"/>
              </a:spcAft>
              <a:buSzPts val="1800"/>
              <a:buFont typeface="Questrial"/>
              <a:buNone/>
              <a:defRPr sz="1800">
                <a:latin typeface="Questrial"/>
                <a:ea typeface="Questrial"/>
                <a:cs typeface="Questrial"/>
                <a:sym typeface="Questrial"/>
              </a:defRPr>
            </a:lvl4pPr>
            <a:lvl5pPr lvl="4" algn="ctr" rtl="0">
              <a:spcBef>
                <a:spcPts val="0"/>
              </a:spcBef>
              <a:spcAft>
                <a:spcPts val="0"/>
              </a:spcAft>
              <a:buSzPts val="1800"/>
              <a:buFont typeface="Questrial"/>
              <a:buNone/>
              <a:defRPr sz="1800">
                <a:latin typeface="Questrial"/>
                <a:ea typeface="Questrial"/>
                <a:cs typeface="Questrial"/>
                <a:sym typeface="Questrial"/>
              </a:defRPr>
            </a:lvl5pPr>
            <a:lvl6pPr lvl="5" algn="ctr" rtl="0">
              <a:spcBef>
                <a:spcPts val="0"/>
              </a:spcBef>
              <a:spcAft>
                <a:spcPts val="0"/>
              </a:spcAft>
              <a:buSzPts val="1800"/>
              <a:buFont typeface="Questrial"/>
              <a:buNone/>
              <a:defRPr sz="1800">
                <a:latin typeface="Questrial"/>
                <a:ea typeface="Questrial"/>
                <a:cs typeface="Questrial"/>
                <a:sym typeface="Questrial"/>
              </a:defRPr>
            </a:lvl6pPr>
            <a:lvl7pPr lvl="6" algn="ctr" rtl="0">
              <a:spcBef>
                <a:spcPts val="0"/>
              </a:spcBef>
              <a:spcAft>
                <a:spcPts val="0"/>
              </a:spcAft>
              <a:buSzPts val="1800"/>
              <a:buFont typeface="Questrial"/>
              <a:buNone/>
              <a:defRPr sz="1800">
                <a:latin typeface="Questrial"/>
                <a:ea typeface="Questrial"/>
                <a:cs typeface="Questrial"/>
                <a:sym typeface="Questrial"/>
              </a:defRPr>
            </a:lvl7pPr>
            <a:lvl8pPr lvl="7" algn="ctr" rtl="0">
              <a:spcBef>
                <a:spcPts val="0"/>
              </a:spcBef>
              <a:spcAft>
                <a:spcPts val="0"/>
              </a:spcAft>
              <a:buSzPts val="1800"/>
              <a:buFont typeface="Questrial"/>
              <a:buNone/>
              <a:defRPr sz="1800">
                <a:latin typeface="Questrial"/>
                <a:ea typeface="Questrial"/>
                <a:cs typeface="Questrial"/>
                <a:sym typeface="Questrial"/>
              </a:defRPr>
            </a:lvl8pPr>
            <a:lvl9pPr lvl="8" algn="ctr" rtl="0">
              <a:spcBef>
                <a:spcPts val="0"/>
              </a:spcBef>
              <a:spcAft>
                <a:spcPts val="0"/>
              </a:spcAft>
              <a:buSzPts val="1800"/>
              <a:buFont typeface="Questrial"/>
              <a:buNone/>
              <a:defRPr sz="1800">
                <a:latin typeface="Questrial"/>
                <a:ea typeface="Questrial"/>
                <a:cs typeface="Questrial"/>
                <a:sym typeface="Questrial"/>
              </a:defRPr>
            </a:lvl9pPr>
          </a:lstStyle>
          <a:p>
            <a:endParaRPr/>
          </a:p>
        </p:txBody>
      </p:sp>
      <p:sp>
        <p:nvSpPr>
          <p:cNvPr id="1633" name="Google Shape;1633;p19"/>
          <p:cNvSpPr txBox="1">
            <a:spLocks noGrp="1"/>
          </p:cNvSpPr>
          <p:nvPr>
            <p:ph type="subTitle" idx="8"/>
          </p:nvPr>
        </p:nvSpPr>
        <p:spPr>
          <a:xfrm>
            <a:off x="3578948" y="4123700"/>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34" name="Google Shape;1634;p19"/>
          <p:cNvSpPr txBox="1">
            <a:spLocks noGrp="1"/>
          </p:cNvSpPr>
          <p:nvPr>
            <p:ph type="title" idx="9"/>
          </p:nvPr>
        </p:nvSpPr>
        <p:spPr>
          <a:xfrm>
            <a:off x="6056727" y="1776925"/>
            <a:ext cx="19860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Font typeface="Questrial"/>
              <a:buNone/>
              <a:defRPr sz="1800">
                <a:latin typeface="Questrial"/>
                <a:ea typeface="Questrial"/>
                <a:cs typeface="Questrial"/>
                <a:sym typeface="Questrial"/>
              </a:defRPr>
            </a:lvl2pPr>
            <a:lvl3pPr lvl="2" algn="ctr" rtl="0">
              <a:spcBef>
                <a:spcPts val="0"/>
              </a:spcBef>
              <a:spcAft>
                <a:spcPts val="0"/>
              </a:spcAft>
              <a:buSzPts val="1800"/>
              <a:buFont typeface="Questrial"/>
              <a:buNone/>
              <a:defRPr sz="1800">
                <a:latin typeface="Questrial"/>
                <a:ea typeface="Questrial"/>
                <a:cs typeface="Questrial"/>
                <a:sym typeface="Questrial"/>
              </a:defRPr>
            </a:lvl3pPr>
            <a:lvl4pPr lvl="3" algn="ctr" rtl="0">
              <a:spcBef>
                <a:spcPts val="0"/>
              </a:spcBef>
              <a:spcAft>
                <a:spcPts val="0"/>
              </a:spcAft>
              <a:buSzPts val="1800"/>
              <a:buFont typeface="Questrial"/>
              <a:buNone/>
              <a:defRPr sz="1800">
                <a:latin typeface="Questrial"/>
                <a:ea typeface="Questrial"/>
                <a:cs typeface="Questrial"/>
                <a:sym typeface="Questrial"/>
              </a:defRPr>
            </a:lvl4pPr>
            <a:lvl5pPr lvl="4" algn="ctr" rtl="0">
              <a:spcBef>
                <a:spcPts val="0"/>
              </a:spcBef>
              <a:spcAft>
                <a:spcPts val="0"/>
              </a:spcAft>
              <a:buSzPts val="1800"/>
              <a:buFont typeface="Questrial"/>
              <a:buNone/>
              <a:defRPr sz="1800">
                <a:latin typeface="Questrial"/>
                <a:ea typeface="Questrial"/>
                <a:cs typeface="Questrial"/>
                <a:sym typeface="Questrial"/>
              </a:defRPr>
            </a:lvl5pPr>
            <a:lvl6pPr lvl="5" algn="ctr" rtl="0">
              <a:spcBef>
                <a:spcPts val="0"/>
              </a:spcBef>
              <a:spcAft>
                <a:spcPts val="0"/>
              </a:spcAft>
              <a:buSzPts val="1800"/>
              <a:buFont typeface="Questrial"/>
              <a:buNone/>
              <a:defRPr sz="1800">
                <a:latin typeface="Questrial"/>
                <a:ea typeface="Questrial"/>
                <a:cs typeface="Questrial"/>
                <a:sym typeface="Questrial"/>
              </a:defRPr>
            </a:lvl6pPr>
            <a:lvl7pPr lvl="6" algn="ctr" rtl="0">
              <a:spcBef>
                <a:spcPts val="0"/>
              </a:spcBef>
              <a:spcAft>
                <a:spcPts val="0"/>
              </a:spcAft>
              <a:buSzPts val="1800"/>
              <a:buFont typeface="Questrial"/>
              <a:buNone/>
              <a:defRPr sz="1800">
                <a:latin typeface="Questrial"/>
                <a:ea typeface="Questrial"/>
                <a:cs typeface="Questrial"/>
                <a:sym typeface="Questrial"/>
              </a:defRPr>
            </a:lvl7pPr>
            <a:lvl8pPr lvl="7" algn="ctr" rtl="0">
              <a:spcBef>
                <a:spcPts val="0"/>
              </a:spcBef>
              <a:spcAft>
                <a:spcPts val="0"/>
              </a:spcAft>
              <a:buSzPts val="1800"/>
              <a:buFont typeface="Questrial"/>
              <a:buNone/>
              <a:defRPr sz="1800">
                <a:latin typeface="Questrial"/>
                <a:ea typeface="Questrial"/>
                <a:cs typeface="Questrial"/>
                <a:sym typeface="Questrial"/>
              </a:defRPr>
            </a:lvl8pPr>
            <a:lvl9pPr lvl="8" algn="ctr" rtl="0">
              <a:spcBef>
                <a:spcPts val="0"/>
              </a:spcBef>
              <a:spcAft>
                <a:spcPts val="0"/>
              </a:spcAft>
              <a:buSzPts val="1800"/>
              <a:buFont typeface="Questrial"/>
              <a:buNone/>
              <a:defRPr sz="1800">
                <a:latin typeface="Questrial"/>
                <a:ea typeface="Questrial"/>
                <a:cs typeface="Questrial"/>
                <a:sym typeface="Questrial"/>
              </a:defRPr>
            </a:lvl9pPr>
          </a:lstStyle>
          <a:p>
            <a:endParaRPr/>
          </a:p>
        </p:txBody>
      </p:sp>
      <p:sp>
        <p:nvSpPr>
          <p:cNvPr id="1635" name="Google Shape;1635;p19"/>
          <p:cNvSpPr txBox="1">
            <a:spLocks noGrp="1"/>
          </p:cNvSpPr>
          <p:nvPr>
            <p:ph type="subTitle" idx="13"/>
          </p:nvPr>
        </p:nvSpPr>
        <p:spPr>
          <a:xfrm>
            <a:off x="6056727" y="2363450"/>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36" name="Google Shape;1636;p19"/>
          <p:cNvSpPr txBox="1">
            <a:spLocks noGrp="1"/>
          </p:cNvSpPr>
          <p:nvPr>
            <p:ph type="title" idx="14"/>
          </p:nvPr>
        </p:nvSpPr>
        <p:spPr>
          <a:xfrm>
            <a:off x="6056727" y="3537175"/>
            <a:ext cx="19860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Font typeface="Questrial"/>
              <a:buNone/>
              <a:defRPr sz="1800">
                <a:latin typeface="Questrial"/>
                <a:ea typeface="Questrial"/>
                <a:cs typeface="Questrial"/>
                <a:sym typeface="Questrial"/>
              </a:defRPr>
            </a:lvl2pPr>
            <a:lvl3pPr lvl="2" algn="ctr" rtl="0">
              <a:spcBef>
                <a:spcPts val="0"/>
              </a:spcBef>
              <a:spcAft>
                <a:spcPts val="0"/>
              </a:spcAft>
              <a:buSzPts val="1800"/>
              <a:buFont typeface="Questrial"/>
              <a:buNone/>
              <a:defRPr sz="1800">
                <a:latin typeface="Questrial"/>
                <a:ea typeface="Questrial"/>
                <a:cs typeface="Questrial"/>
                <a:sym typeface="Questrial"/>
              </a:defRPr>
            </a:lvl3pPr>
            <a:lvl4pPr lvl="3" algn="ctr" rtl="0">
              <a:spcBef>
                <a:spcPts val="0"/>
              </a:spcBef>
              <a:spcAft>
                <a:spcPts val="0"/>
              </a:spcAft>
              <a:buSzPts val="1800"/>
              <a:buFont typeface="Questrial"/>
              <a:buNone/>
              <a:defRPr sz="1800">
                <a:latin typeface="Questrial"/>
                <a:ea typeface="Questrial"/>
                <a:cs typeface="Questrial"/>
                <a:sym typeface="Questrial"/>
              </a:defRPr>
            </a:lvl4pPr>
            <a:lvl5pPr lvl="4" algn="ctr" rtl="0">
              <a:spcBef>
                <a:spcPts val="0"/>
              </a:spcBef>
              <a:spcAft>
                <a:spcPts val="0"/>
              </a:spcAft>
              <a:buSzPts val="1800"/>
              <a:buFont typeface="Questrial"/>
              <a:buNone/>
              <a:defRPr sz="1800">
                <a:latin typeface="Questrial"/>
                <a:ea typeface="Questrial"/>
                <a:cs typeface="Questrial"/>
                <a:sym typeface="Questrial"/>
              </a:defRPr>
            </a:lvl5pPr>
            <a:lvl6pPr lvl="5" algn="ctr" rtl="0">
              <a:spcBef>
                <a:spcPts val="0"/>
              </a:spcBef>
              <a:spcAft>
                <a:spcPts val="0"/>
              </a:spcAft>
              <a:buSzPts val="1800"/>
              <a:buFont typeface="Questrial"/>
              <a:buNone/>
              <a:defRPr sz="1800">
                <a:latin typeface="Questrial"/>
                <a:ea typeface="Questrial"/>
                <a:cs typeface="Questrial"/>
                <a:sym typeface="Questrial"/>
              </a:defRPr>
            </a:lvl6pPr>
            <a:lvl7pPr lvl="6" algn="ctr" rtl="0">
              <a:spcBef>
                <a:spcPts val="0"/>
              </a:spcBef>
              <a:spcAft>
                <a:spcPts val="0"/>
              </a:spcAft>
              <a:buSzPts val="1800"/>
              <a:buFont typeface="Questrial"/>
              <a:buNone/>
              <a:defRPr sz="1800">
                <a:latin typeface="Questrial"/>
                <a:ea typeface="Questrial"/>
                <a:cs typeface="Questrial"/>
                <a:sym typeface="Questrial"/>
              </a:defRPr>
            </a:lvl7pPr>
            <a:lvl8pPr lvl="7" algn="ctr" rtl="0">
              <a:spcBef>
                <a:spcPts val="0"/>
              </a:spcBef>
              <a:spcAft>
                <a:spcPts val="0"/>
              </a:spcAft>
              <a:buSzPts val="1800"/>
              <a:buFont typeface="Questrial"/>
              <a:buNone/>
              <a:defRPr sz="1800">
                <a:latin typeface="Questrial"/>
                <a:ea typeface="Questrial"/>
                <a:cs typeface="Questrial"/>
                <a:sym typeface="Questrial"/>
              </a:defRPr>
            </a:lvl8pPr>
            <a:lvl9pPr lvl="8" algn="ctr" rtl="0">
              <a:spcBef>
                <a:spcPts val="0"/>
              </a:spcBef>
              <a:spcAft>
                <a:spcPts val="0"/>
              </a:spcAft>
              <a:buSzPts val="1800"/>
              <a:buFont typeface="Questrial"/>
              <a:buNone/>
              <a:defRPr sz="1800">
                <a:latin typeface="Questrial"/>
                <a:ea typeface="Questrial"/>
                <a:cs typeface="Questrial"/>
                <a:sym typeface="Questrial"/>
              </a:defRPr>
            </a:lvl9pPr>
          </a:lstStyle>
          <a:p>
            <a:endParaRPr/>
          </a:p>
        </p:txBody>
      </p:sp>
      <p:sp>
        <p:nvSpPr>
          <p:cNvPr id="1637" name="Google Shape;1637;p19"/>
          <p:cNvSpPr txBox="1">
            <a:spLocks noGrp="1"/>
          </p:cNvSpPr>
          <p:nvPr>
            <p:ph type="subTitle" idx="15"/>
          </p:nvPr>
        </p:nvSpPr>
        <p:spPr>
          <a:xfrm>
            <a:off x="6056727" y="4123700"/>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638" name="Google Shape;1638;p19"/>
          <p:cNvGrpSpPr/>
          <p:nvPr/>
        </p:nvGrpSpPr>
        <p:grpSpPr>
          <a:xfrm flipH="1">
            <a:off x="-2822682" y="915773"/>
            <a:ext cx="4017967" cy="3644766"/>
            <a:chOff x="3166062" y="1034326"/>
            <a:chExt cx="6010422" cy="5452155"/>
          </a:xfrm>
        </p:grpSpPr>
        <p:sp>
          <p:nvSpPr>
            <p:cNvPr id="1639" name="Google Shape;1639;p19"/>
            <p:cNvSpPr/>
            <p:nvPr/>
          </p:nvSpPr>
          <p:spPr>
            <a:xfrm>
              <a:off x="3234090" y="1157235"/>
              <a:ext cx="5942394" cy="5329246"/>
            </a:xfrm>
            <a:custGeom>
              <a:avLst/>
              <a:gdLst/>
              <a:ahLst/>
              <a:cxnLst/>
              <a:rect l="l" t="t" r="r" b="b"/>
              <a:pathLst>
                <a:path w="90413" h="81084" extrusionOk="0">
                  <a:moveTo>
                    <a:pt x="90412" y="1"/>
                  </a:moveTo>
                  <a:lnTo>
                    <a:pt x="3084" y="50747"/>
                  </a:lnTo>
                  <a:cubicBezTo>
                    <a:pt x="1293" y="51801"/>
                    <a:pt x="239" y="51702"/>
                    <a:pt x="0" y="53075"/>
                  </a:cubicBezTo>
                  <a:lnTo>
                    <a:pt x="0" y="55104"/>
                  </a:lnTo>
                  <a:cubicBezTo>
                    <a:pt x="20" y="56675"/>
                    <a:pt x="1055" y="58247"/>
                    <a:pt x="3123" y="59440"/>
                  </a:cubicBezTo>
                  <a:lnTo>
                    <a:pt x="40641" y="81083"/>
                  </a:lnTo>
                  <a:lnTo>
                    <a:pt x="88642" y="81083"/>
                  </a:lnTo>
                  <a:cubicBezTo>
                    <a:pt x="89617" y="81083"/>
                    <a:pt x="90412" y="80288"/>
                    <a:pt x="90412" y="79313"/>
                  </a:cubicBezTo>
                  <a:lnTo>
                    <a:pt x="904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9"/>
            <p:cNvSpPr/>
            <p:nvPr/>
          </p:nvSpPr>
          <p:spPr>
            <a:xfrm>
              <a:off x="3166062" y="1034326"/>
              <a:ext cx="6010420" cy="5452152"/>
            </a:xfrm>
            <a:custGeom>
              <a:avLst/>
              <a:gdLst/>
              <a:ahLst/>
              <a:cxnLst/>
              <a:rect l="l" t="t" r="r" b="b"/>
              <a:pathLst>
                <a:path w="91448" h="82954" extrusionOk="0">
                  <a:moveTo>
                    <a:pt x="91447" y="1"/>
                  </a:moveTo>
                  <a:lnTo>
                    <a:pt x="4119" y="50767"/>
                  </a:lnTo>
                  <a:cubicBezTo>
                    <a:pt x="1" y="53154"/>
                    <a:pt x="21" y="57033"/>
                    <a:pt x="4158" y="59440"/>
                  </a:cubicBezTo>
                  <a:lnTo>
                    <a:pt x="44899" y="82953"/>
                  </a:lnTo>
                  <a:lnTo>
                    <a:pt x="89677" y="82953"/>
                  </a:lnTo>
                  <a:cubicBezTo>
                    <a:pt x="90652" y="82953"/>
                    <a:pt x="91447" y="82158"/>
                    <a:pt x="91447" y="81183"/>
                  </a:cubicBezTo>
                  <a:lnTo>
                    <a:pt x="914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1" name="Google Shape;1641;p19"/>
          <p:cNvSpPr/>
          <p:nvPr/>
        </p:nvSpPr>
        <p:spPr>
          <a:xfrm rot="10800000" flipH="1">
            <a:off x="8124759" y="-10"/>
            <a:ext cx="1019253" cy="660785"/>
          </a:xfrm>
          <a:custGeom>
            <a:avLst/>
            <a:gdLst/>
            <a:ahLst/>
            <a:cxnLst/>
            <a:rect l="l" t="t" r="r" b="b"/>
            <a:pathLst>
              <a:path w="116586" h="66294" extrusionOk="0">
                <a:moveTo>
                  <a:pt x="116586" y="0"/>
                </a:moveTo>
                <a:lnTo>
                  <a:pt x="0" y="66294"/>
                </a:lnTo>
                <a:lnTo>
                  <a:pt x="116586" y="66294"/>
                </a:lnTo>
                <a:close/>
              </a:path>
            </a:pathLst>
          </a:custGeom>
          <a:solidFill>
            <a:schemeClr val="accent4"/>
          </a:solidFill>
          <a:ln>
            <a:noFill/>
          </a:ln>
        </p:spPr>
      </p:sp>
      <p:grpSp>
        <p:nvGrpSpPr>
          <p:cNvPr id="1642" name="Google Shape;1642;p19"/>
          <p:cNvGrpSpPr/>
          <p:nvPr/>
        </p:nvGrpSpPr>
        <p:grpSpPr>
          <a:xfrm>
            <a:off x="8337791" y="3785511"/>
            <a:ext cx="593164" cy="1161172"/>
            <a:chOff x="4921825" y="870250"/>
            <a:chExt cx="407925" cy="798550"/>
          </a:xfrm>
        </p:grpSpPr>
        <p:sp>
          <p:nvSpPr>
            <p:cNvPr id="1643" name="Google Shape;1643;p19"/>
            <p:cNvSpPr/>
            <p:nvPr/>
          </p:nvSpPr>
          <p:spPr>
            <a:xfrm>
              <a:off x="4921825" y="1092675"/>
              <a:ext cx="21950" cy="27125"/>
            </a:xfrm>
            <a:custGeom>
              <a:avLst/>
              <a:gdLst/>
              <a:ahLst/>
              <a:cxnLst/>
              <a:rect l="l" t="t" r="r" b="b"/>
              <a:pathLst>
                <a:path w="878" h="1085" extrusionOk="0">
                  <a:moveTo>
                    <a:pt x="624" y="0"/>
                  </a:moveTo>
                  <a:cubicBezTo>
                    <a:pt x="569" y="0"/>
                    <a:pt x="509" y="18"/>
                    <a:pt x="452" y="54"/>
                  </a:cubicBezTo>
                  <a:cubicBezTo>
                    <a:pt x="201" y="179"/>
                    <a:pt x="0" y="530"/>
                    <a:pt x="0" y="781"/>
                  </a:cubicBezTo>
                  <a:cubicBezTo>
                    <a:pt x="0" y="977"/>
                    <a:pt x="115" y="1085"/>
                    <a:pt x="263" y="1085"/>
                  </a:cubicBezTo>
                  <a:cubicBezTo>
                    <a:pt x="322" y="1085"/>
                    <a:pt x="387" y="1067"/>
                    <a:pt x="452" y="1031"/>
                  </a:cubicBezTo>
                  <a:cubicBezTo>
                    <a:pt x="702" y="906"/>
                    <a:pt x="878" y="580"/>
                    <a:pt x="878" y="304"/>
                  </a:cubicBezTo>
                  <a:cubicBezTo>
                    <a:pt x="878" y="108"/>
                    <a:pt x="763"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9"/>
            <p:cNvSpPr/>
            <p:nvPr/>
          </p:nvSpPr>
          <p:spPr>
            <a:xfrm>
              <a:off x="5018325" y="1037425"/>
              <a:ext cx="21950" cy="26725"/>
            </a:xfrm>
            <a:custGeom>
              <a:avLst/>
              <a:gdLst/>
              <a:ahLst/>
              <a:cxnLst/>
              <a:rect l="l" t="t" r="r" b="b"/>
              <a:pathLst>
                <a:path w="878" h="1069" extrusionOk="0">
                  <a:moveTo>
                    <a:pt x="627" y="0"/>
                  </a:moveTo>
                  <a:cubicBezTo>
                    <a:pt x="564" y="0"/>
                    <a:pt x="495" y="20"/>
                    <a:pt x="426" y="58"/>
                  </a:cubicBezTo>
                  <a:cubicBezTo>
                    <a:pt x="175" y="209"/>
                    <a:pt x="0" y="509"/>
                    <a:pt x="0" y="760"/>
                  </a:cubicBezTo>
                  <a:cubicBezTo>
                    <a:pt x="0" y="969"/>
                    <a:pt x="96" y="1069"/>
                    <a:pt x="231" y="1069"/>
                  </a:cubicBezTo>
                  <a:cubicBezTo>
                    <a:pt x="290" y="1069"/>
                    <a:pt x="357" y="1049"/>
                    <a:pt x="426" y="1011"/>
                  </a:cubicBezTo>
                  <a:cubicBezTo>
                    <a:pt x="677" y="885"/>
                    <a:pt x="877" y="585"/>
                    <a:pt x="877" y="309"/>
                  </a:cubicBezTo>
                  <a:cubicBezTo>
                    <a:pt x="877" y="100"/>
                    <a:pt x="769" y="0"/>
                    <a:pt x="6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9"/>
            <p:cNvSpPr/>
            <p:nvPr/>
          </p:nvSpPr>
          <p:spPr>
            <a:xfrm>
              <a:off x="5114800" y="981775"/>
              <a:ext cx="21325" cy="26900"/>
            </a:xfrm>
            <a:custGeom>
              <a:avLst/>
              <a:gdLst/>
              <a:ahLst/>
              <a:cxnLst/>
              <a:rect l="l" t="t" r="r" b="b"/>
              <a:pathLst>
                <a:path w="853" h="1076" extrusionOk="0">
                  <a:moveTo>
                    <a:pt x="611" y="0"/>
                  </a:moveTo>
                  <a:cubicBezTo>
                    <a:pt x="554" y="0"/>
                    <a:pt x="491" y="18"/>
                    <a:pt x="427" y="54"/>
                  </a:cubicBezTo>
                  <a:cubicBezTo>
                    <a:pt x="176" y="204"/>
                    <a:pt x="1" y="530"/>
                    <a:pt x="1" y="780"/>
                  </a:cubicBezTo>
                  <a:cubicBezTo>
                    <a:pt x="1" y="969"/>
                    <a:pt x="95" y="1076"/>
                    <a:pt x="227" y="1076"/>
                  </a:cubicBezTo>
                  <a:cubicBezTo>
                    <a:pt x="287" y="1076"/>
                    <a:pt x="356" y="1053"/>
                    <a:pt x="427" y="1006"/>
                  </a:cubicBezTo>
                  <a:cubicBezTo>
                    <a:pt x="677" y="906"/>
                    <a:pt x="853" y="580"/>
                    <a:pt x="853" y="304"/>
                  </a:cubicBezTo>
                  <a:cubicBezTo>
                    <a:pt x="853" y="108"/>
                    <a:pt x="751"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9"/>
            <p:cNvSpPr/>
            <p:nvPr/>
          </p:nvSpPr>
          <p:spPr>
            <a:xfrm>
              <a:off x="5210050" y="926000"/>
              <a:ext cx="21950" cy="27125"/>
            </a:xfrm>
            <a:custGeom>
              <a:avLst/>
              <a:gdLst/>
              <a:ahLst/>
              <a:cxnLst/>
              <a:rect l="l" t="t" r="r" b="b"/>
              <a:pathLst>
                <a:path w="878" h="1085" extrusionOk="0">
                  <a:moveTo>
                    <a:pt x="624" y="1"/>
                  </a:moveTo>
                  <a:cubicBezTo>
                    <a:pt x="568" y="1"/>
                    <a:pt x="509" y="18"/>
                    <a:pt x="451" y="54"/>
                  </a:cubicBezTo>
                  <a:cubicBezTo>
                    <a:pt x="226" y="204"/>
                    <a:pt x="0" y="505"/>
                    <a:pt x="0" y="781"/>
                  </a:cubicBezTo>
                  <a:cubicBezTo>
                    <a:pt x="0" y="977"/>
                    <a:pt x="115" y="1085"/>
                    <a:pt x="263" y="1085"/>
                  </a:cubicBezTo>
                  <a:cubicBezTo>
                    <a:pt x="322" y="1085"/>
                    <a:pt x="387" y="1067"/>
                    <a:pt x="451" y="1032"/>
                  </a:cubicBezTo>
                  <a:cubicBezTo>
                    <a:pt x="677" y="906"/>
                    <a:pt x="877" y="580"/>
                    <a:pt x="877" y="305"/>
                  </a:cubicBezTo>
                  <a:cubicBezTo>
                    <a:pt x="877" y="108"/>
                    <a:pt x="763"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9"/>
            <p:cNvSpPr/>
            <p:nvPr/>
          </p:nvSpPr>
          <p:spPr>
            <a:xfrm>
              <a:off x="5306525" y="870250"/>
              <a:ext cx="21975" cy="27125"/>
            </a:xfrm>
            <a:custGeom>
              <a:avLst/>
              <a:gdLst/>
              <a:ahLst/>
              <a:cxnLst/>
              <a:rect l="l" t="t" r="r" b="b"/>
              <a:pathLst>
                <a:path w="879" h="1085" extrusionOk="0">
                  <a:moveTo>
                    <a:pt x="616" y="0"/>
                  </a:moveTo>
                  <a:cubicBezTo>
                    <a:pt x="556" y="0"/>
                    <a:pt x="492" y="18"/>
                    <a:pt x="427" y="53"/>
                  </a:cubicBezTo>
                  <a:cubicBezTo>
                    <a:pt x="226" y="229"/>
                    <a:pt x="1" y="505"/>
                    <a:pt x="1" y="780"/>
                  </a:cubicBezTo>
                  <a:cubicBezTo>
                    <a:pt x="1" y="977"/>
                    <a:pt x="103" y="1084"/>
                    <a:pt x="243" y="1084"/>
                  </a:cubicBezTo>
                  <a:cubicBezTo>
                    <a:pt x="300" y="1084"/>
                    <a:pt x="362" y="1067"/>
                    <a:pt x="427" y="1031"/>
                  </a:cubicBezTo>
                  <a:cubicBezTo>
                    <a:pt x="678" y="906"/>
                    <a:pt x="878" y="605"/>
                    <a:pt x="878" y="304"/>
                  </a:cubicBezTo>
                  <a:cubicBezTo>
                    <a:pt x="878" y="108"/>
                    <a:pt x="763" y="0"/>
                    <a:pt x="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9"/>
            <p:cNvSpPr/>
            <p:nvPr/>
          </p:nvSpPr>
          <p:spPr>
            <a:xfrm>
              <a:off x="4921825" y="1203450"/>
              <a:ext cx="21950" cy="26750"/>
            </a:xfrm>
            <a:custGeom>
              <a:avLst/>
              <a:gdLst/>
              <a:ahLst/>
              <a:cxnLst/>
              <a:rect l="l" t="t" r="r" b="b"/>
              <a:pathLst>
                <a:path w="878" h="1070" extrusionOk="0">
                  <a:moveTo>
                    <a:pt x="636" y="1"/>
                  </a:moveTo>
                  <a:cubicBezTo>
                    <a:pt x="577" y="1"/>
                    <a:pt x="513" y="20"/>
                    <a:pt x="452" y="59"/>
                  </a:cubicBezTo>
                  <a:cubicBezTo>
                    <a:pt x="226" y="209"/>
                    <a:pt x="25" y="510"/>
                    <a:pt x="0" y="761"/>
                  </a:cubicBezTo>
                  <a:cubicBezTo>
                    <a:pt x="0" y="969"/>
                    <a:pt x="109" y="1069"/>
                    <a:pt x="251" y="1069"/>
                  </a:cubicBezTo>
                  <a:cubicBezTo>
                    <a:pt x="313" y="1069"/>
                    <a:pt x="382" y="1050"/>
                    <a:pt x="452" y="1011"/>
                  </a:cubicBezTo>
                  <a:cubicBezTo>
                    <a:pt x="702" y="886"/>
                    <a:pt x="878" y="585"/>
                    <a:pt x="878" y="310"/>
                  </a:cubicBezTo>
                  <a:cubicBezTo>
                    <a:pt x="878" y="101"/>
                    <a:pt x="769" y="1"/>
                    <a:pt x="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9"/>
            <p:cNvSpPr/>
            <p:nvPr/>
          </p:nvSpPr>
          <p:spPr>
            <a:xfrm>
              <a:off x="4922450" y="1313850"/>
              <a:ext cx="21950" cy="27125"/>
            </a:xfrm>
            <a:custGeom>
              <a:avLst/>
              <a:gdLst/>
              <a:ahLst/>
              <a:cxnLst/>
              <a:rect l="l" t="t" r="r" b="b"/>
              <a:pathLst>
                <a:path w="878" h="1085" extrusionOk="0">
                  <a:moveTo>
                    <a:pt x="635" y="1"/>
                  </a:moveTo>
                  <a:cubicBezTo>
                    <a:pt x="579" y="1"/>
                    <a:pt x="516" y="18"/>
                    <a:pt x="452" y="54"/>
                  </a:cubicBezTo>
                  <a:cubicBezTo>
                    <a:pt x="201" y="204"/>
                    <a:pt x="0" y="530"/>
                    <a:pt x="0" y="781"/>
                  </a:cubicBezTo>
                  <a:cubicBezTo>
                    <a:pt x="0" y="977"/>
                    <a:pt x="102" y="1085"/>
                    <a:pt x="252" y="1085"/>
                  </a:cubicBezTo>
                  <a:cubicBezTo>
                    <a:pt x="312" y="1085"/>
                    <a:pt x="380" y="1067"/>
                    <a:pt x="452" y="1031"/>
                  </a:cubicBezTo>
                  <a:cubicBezTo>
                    <a:pt x="702" y="906"/>
                    <a:pt x="878" y="580"/>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9"/>
            <p:cNvSpPr/>
            <p:nvPr/>
          </p:nvSpPr>
          <p:spPr>
            <a:xfrm>
              <a:off x="4922450" y="1424750"/>
              <a:ext cx="21950" cy="27125"/>
            </a:xfrm>
            <a:custGeom>
              <a:avLst/>
              <a:gdLst/>
              <a:ahLst/>
              <a:cxnLst/>
              <a:rect l="l" t="t" r="r" b="b"/>
              <a:pathLst>
                <a:path w="878" h="1085" extrusionOk="0">
                  <a:moveTo>
                    <a:pt x="635" y="1"/>
                  </a:moveTo>
                  <a:cubicBezTo>
                    <a:pt x="579" y="1"/>
                    <a:pt x="516" y="18"/>
                    <a:pt x="452" y="54"/>
                  </a:cubicBezTo>
                  <a:cubicBezTo>
                    <a:pt x="226" y="179"/>
                    <a:pt x="51" y="505"/>
                    <a:pt x="0" y="781"/>
                  </a:cubicBezTo>
                  <a:cubicBezTo>
                    <a:pt x="0" y="977"/>
                    <a:pt x="115" y="1085"/>
                    <a:pt x="263" y="1085"/>
                  </a:cubicBezTo>
                  <a:cubicBezTo>
                    <a:pt x="322" y="1085"/>
                    <a:pt x="387" y="1067"/>
                    <a:pt x="452" y="1032"/>
                  </a:cubicBezTo>
                  <a:cubicBezTo>
                    <a:pt x="702" y="906"/>
                    <a:pt x="878" y="605"/>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9"/>
            <p:cNvSpPr/>
            <p:nvPr/>
          </p:nvSpPr>
          <p:spPr>
            <a:xfrm>
              <a:off x="4923700" y="1535550"/>
              <a:ext cx="21325" cy="26725"/>
            </a:xfrm>
            <a:custGeom>
              <a:avLst/>
              <a:gdLst/>
              <a:ahLst/>
              <a:cxnLst/>
              <a:rect l="l" t="t" r="r" b="b"/>
              <a:pathLst>
                <a:path w="853" h="1069" extrusionOk="0">
                  <a:moveTo>
                    <a:pt x="622" y="0"/>
                  </a:moveTo>
                  <a:cubicBezTo>
                    <a:pt x="563" y="0"/>
                    <a:pt x="496" y="20"/>
                    <a:pt x="427" y="58"/>
                  </a:cubicBezTo>
                  <a:cubicBezTo>
                    <a:pt x="176" y="183"/>
                    <a:pt x="1" y="484"/>
                    <a:pt x="1" y="760"/>
                  </a:cubicBezTo>
                  <a:cubicBezTo>
                    <a:pt x="1" y="968"/>
                    <a:pt x="97" y="1069"/>
                    <a:pt x="231" y="1069"/>
                  </a:cubicBezTo>
                  <a:cubicBezTo>
                    <a:pt x="291" y="1069"/>
                    <a:pt x="357" y="1049"/>
                    <a:pt x="427" y="1011"/>
                  </a:cubicBezTo>
                  <a:cubicBezTo>
                    <a:pt x="677" y="885"/>
                    <a:pt x="853" y="584"/>
                    <a:pt x="853" y="309"/>
                  </a:cubicBezTo>
                  <a:cubicBezTo>
                    <a:pt x="853" y="100"/>
                    <a:pt x="756" y="0"/>
                    <a:pt x="6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9"/>
            <p:cNvSpPr/>
            <p:nvPr/>
          </p:nvSpPr>
          <p:spPr>
            <a:xfrm>
              <a:off x="5018325" y="1147800"/>
              <a:ext cx="21950" cy="27150"/>
            </a:xfrm>
            <a:custGeom>
              <a:avLst/>
              <a:gdLst/>
              <a:ahLst/>
              <a:cxnLst/>
              <a:rect l="l" t="t" r="r" b="b"/>
              <a:pathLst>
                <a:path w="878" h="1086" extrusionOk="0">
                  <a:moveTo>
                    <a:pt x="615" y="1"/>
                  </a:moveTo>
                  <a:cubicBezTo>
                    <a:pt x="556" y="1"/>
                    <a:pt x="491" y="18"/>
                    <a:pt x="426" y="54"/>
                  </a:cubicBezTo>
                  <a:cubicBezTo>
                    <a:pt x="201" y="205"/>
                    <a:pt x="0" y="480"/>
                    <a:pt x="0" y="781"/>
                  </a:cubicBezTo>
                  <a:cubicBezTo>
                    <a:pt x="0" y="978"/>
                    <a:pt x="102" y="1085"/>
                    <a:pt x="242" y="1085"/>
                  </a:cubicBezTo>
                  <a:cubicBezTo>
                    <a:pt x="299" y="1085"/>
                    <a:pt x="361" y="1068"/>
                    <a:pt x="426" y="1032"/>
                  </a:cubicBezTo>
                  <a:cubicBezTo>
                    <a:pt x="677" y="906"/>
                    <a:pt x="877" y="581"/>
                    <a:pt x="877" y="305"/>
                  </a:cubicBezTo>
                  <a:cubicBezTo>
                    <a:pt x="877" y="108"/>
                    <a:pt x="763" y="1"/>
                    <a:pt x="6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9"/>
            <p:cNvSpPr/>
            <p:nvPr/>
          </p:nvSpPr>
          <p:spPr>
            <a:xfrm>
              <a:off x="5114800" y="1092050"/>
              <a:ext cx="21325" cy="27125"/>
            </a:xfrm>
            <a:custGeom>
              <a:avLst/>
              <a:gdLst/>
              <a:ahLst/>
              <a:cxnLst/>
              <a:rect l="l" t="t" r="r" b="b"/>
              <a:pathLst>
                <a:path w="853" h="1085" extrusionOk="0">
                  <a:moveTo>
                    <a:pt x="611" y="0"/>
                  </a:moveTo>
                  <a:cubicBezTo>
                    <a:pt x="554" y="0"/>
                    <a:pt x="491" y="18"/>
                    <a:pt x="427" y="54"/>
                  </a:cubicBezTo>
                  <a:cubicBezTo>
                    <a:pt x="201" y="204"/>
                    <a:pt x="1" y="530"/>
                    <a:pt x="1" y="781"/>
                  </a:cubicBezTo>
                  <a:cubicBezTo>
                    <a:pt x="1" y="977"/>
                    <a:pt x="103" y="1085"/>
                    <a:pt x="243" y="1085"/>
                  </a:cubicBezTo>
                  <a:cubicBezTo>
                    <a:pt x="299" y="1085"/>
                    <a:pt x="362" y="1067"/>
                    <a:pt x="427" y="1031"/>
                  </a:cubicBezTo>
                  <a:cubicBezTo>
                    <a:pt x="677" y="906"/>
                    <a:pt x="853" y="580"/>
                    <a:pt x="853" y="304"/>
                  </a:cubicBezTo>
                  <a:cubicBezTo>
                    <a:pt x="853" y="108"/>
                    <a:pt x="751"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9"/>
            <p:cNvSpPr/>
            <p:nvPr/>
          </p:nvSpPr>
          <p:spPr>
            <a:xfrm>
              <a:off x="5210675" y="1036275"/>
              <a:ext cx="21950" cy="27125"/>
            </a:xfrm>
            <a:custGeom>
              <a:avLst/>
              <a:gdLst/>
              <a:ahLst/>
              <a:cxnLst/>
              <a:rect l="l" t="t" r="r" b="b"/>
              <a:pathLst>
                <a:path w="878" h="1085" extrusionOk="0">
                  <a:moveTo>
                    <a:pt x="635" y="1"/>
                  </a:moveTo>
                  <a:cubicBezTo>
                    <a:pt x="579" y="1"/>
                    <a:pt x="516" y="18"/>
                    <a:pt x="451" y="54"/>
                  </a:cubicBezTo>
                  <a:cubicBezTo>
                    <a:pt x="201" y="230"/>
                    <a:pt x="0" y="530"/>
                    <a:pt x="0" y="781"/>
                  </a:cubicBezTo>
                  <a:cubicBezTo>
                    <a:pt x="0" y="978"/>
                    <a:pt x="115" y="1085"/>
                    <a:pt x="263" y="1085"/>
                  </a:cubicBezTo>
                  <a:cubicBezTo>
                    <a:pt x="322" y="1085"/>
                    <a:pt x="387" y="1068"/>
                    <a:pt x="451" y="1032"/>
                  </a:cubicBezTo>
                  <a:cubicBezTo>
                    <a:pt x="702" y="906"/>
                    <a:pt x="878" y="580"/>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9"/>
            <p:cNvSpPr/>
            <p:nvPr/>
          </p:nvSpPr>
          <p:spPr>
            <a:xfrm>
              <a:off x="5307150" y="981775"/>
              <a:ext cx="21975" cy="26900"/>
            </a:xfrm>
            <a:custGeom>
              <a:avLst/>
              <a:gdLst/>
              <a:ahLst/>
              <a:cxnLst/>
              <a:rect l="l" t="t" r="r" b="b"/>
              <a:pathLst>
                <a:path w="879" h="1076" extrusionOk="0">
                  <a:moveTo>
                    <a:pt x="625" y="0"/>
                  </a:moveTo>
                  <a:cubicBezTo>
                    <a:pt x="569" y="0"/>
                    <a:pt x="510" y="18"/>
                    <a:pt x="452" y="54"/>
                  </a:cubicBezTo>
                  <a:cubicBezTo>
                    <a:pt x="201" y="179"/>
                    <a:pt x="1" y="480"/>
                    <a:pt x="1" y="780"/>
                  </a:cubicBezTo>
                  <a:cubicBezTo>
                    <a:pt x="1" y="969"/>
                    <a:pt x="107" y="1076"/>
                    <a:pt x="246" y="1076"/>
                  </a:cubicBezTo>
                  <a:cubicBezTo>
                    <a:pt x="310" y="1076"/>
                    <a:pt x="381" y="1053"/>
                    <a:pt x="452" y="1006"/>
                  </a:cubicBezTo>
                  <a:cubicBezTo>
                    <a:pt x="678" y="906"/>
                    <a:pt x="878" y="580"/>
                    <a:pt x="878" y="304"/>
                  </a:cubicBezTo>
                  <a:cubicBezTo>
                    <a:pt x="878" y="108"/>
                    <a:pt x="763"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9"/>
            <p:cNvSpPr/>
            <p:nvPr/>
          </p:nvSpPr>
          <p:spPr>
            <a:xfrm>
              <a:off x="5018950" y="1258100"/>
              <a:ext cx="21950" cy="27125"/>
            </a:xfrm>
            <a:custGeom>
              <a:avLst/>
              <a:gdLst/>
              <a:ahLst/>
              <a:cxnLst/>
              <a:rect l="l" t="t" r="r" b="b"/>
              <a:pathLst>
                <a:path w="878" h="1085" extrusionOk="0">
                  <a:moveTo>
                    <a:pt x="624" y="0"/>
                  </a:moveTo>
                  <a:cubicBezTo>
                    <a:pt x="568" y="0"/>
                    <a:pt x="509" y="17"/>
                    <a:pt x="451" y="53"/>
                  </a:cubicBezTo>
                  <a:cubicBezTo>
                    <a:pt x="176" y="204"/>
                    <a:pt x="0" y="504"/>
                    <a:pt x="0" y="780"/>
                  </a:cubicBezTo>
                  <a:cubicBezTo>
                    <a:pt x="0" y="977"/>
                    <a:pt x="115" y="1084"/>
                    <a:pt x="262" y="1084"/>
                  </a:cubicBezTo>
                  <a:cubicBezTo>
                    <a:pt x="322" y="1084"/>
                    <a:pt x="387" y="1067"/>
                    <a:pt x="451" y="1031"/>
                  </a:cubicBezTo>
                  <a:cubicBezTo>
                    <a:pt x="702" y="905"/>
                    <a:pt x="877" y="580"/>
                    <a:pt x="877" y="304"/>
                  </a:cubicBezTo>
                  <a:cubicBezTo>
                    <a:pt x="877" y="107"/>
                    <a:pt x="763"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9"/>
            <p:cNvSpPr/>
            <p:nvPr/>
          </p:nvSpPr>
          <p:spPr>
            <a:xfrm>
              <a:off x="5018950" y="1369225"/>
              <a:ext cx="21950" cy="27000"/>
            </a:xfrm>
            <a:custGeom>
              <a:avLst/>
              <a:gdLst/>
              <a:ahLst/>
              <a:cxnLst/>
              <a:rect l="l" t="t" r="r" b="b"/>
              <a:pathLst>
                <a:path w="878" h="1080" extrusionOk="0">
                  <a:moveTo>
                    <a:pt x="637" y="0"/>
                  </a:moveTo>
                  <a:cubicBezTo>
                    <a:pt x="578" y="0"/>
                    <a:pt x="513" y="23"/>
                    <a:pt x="451" y="70"/>
                  </a:cubicBezTo>
                  <a:cubicBezTo>
                    <a:pt x="176" y="195"/>
                    <a:pt x="0" y="496"/>
                    <a:pt x="0" y="771"/>
                  </a:cubicBezTo>
                  <a:cubicBezTo>
                    <a:pt x="0" y="980"/>
                    <a:pt x="109" y="1080"/>
                    <a:pt x="250" y="1080"/>
                  </a:cubicBezTo>
                  <a:cubicBezTo>
                    <a:pt x="313" y="1080"/>
                    <a:pt x="382" y="1060"/>
                    <a:pt x="451" y="1022"/>
                  </a:cubicBezTo>
                  <a:cubicBezTo>
                    <a:pt x="702" y="897"/>
                    <a:pt x="877" y="596"/>
                    <a:pt x="877" y="320"/>
                  </a:cubicBezTo>
                  <a:cubicBezTo>
                    <a:pt x="877" y="113"/>
                    <a:pt x="770" y="0"/>
                    <a:pt x="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9"/>
            <p:cNvSpPr/>
            <p:nvPr/>
          </p:nvSpPr>
          <p:spPr>
            <a:xfrm>
              <a:off x="5018950" y="1479900"/>
              <a:ext cx="21950" cy="27125"/>
            </a:xfrm>
            <a:custGeom>
              <a:avLst/>
              <a:gdLst/>
              <a:ahLst/>
              <a:cxnLst/>
              <a:rect l="l" t="t" r="r" b="b"/>
              <a:pathLst>
                <a:path w="878" h="1085" extrusionOk="0">
                  <a:moveTo>
                    <a:pt x="624" y="0"/>
                  </a:moveTo>
                  <a:cubicBezTo>
                    <a:pt x="568" y="0"/>
                    <a:pt x="509" y="18"/>
                    <a:pt x="451" y="54"/>
                  </a:cubicBezTo>
                  <a:cubicBezTo>
                    <a:pt x="226" y="179"/>
                    <a:pt x="25" y="505"/>
                    <a:pt x="0" y="780"/>
                  </a:cubicBezTo>
                  <a:cubicBezTo>
                    <a:pt x="0" y="977"/>
                    <a:pt x="102" y="1084"/>
                    <a:pt x="251" y="1084"/>
                  </a:cubicBezTo>
                  <a:cubicBezTo>
                    <a:pt x="312" y="1084"/>
                    <a:pt x="379" y="1067"/>
                    <a:pt x="451" y="1031"/>
                  </a:cubicBezTo>
                  <a:cubicBezTo>
                    <a:pt x="702" y="906"/>
                    <a:pt x="877" y="580"/>
                    <a:pt x="877" y="304"/>
                  </a:cubicBezTo>
                  <a:cubicBezTo>
                    <a:pt x="877" y="108"/>
                    <a:pt x="763"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9"/>
            <p:cNvSpPr/>
            <p:nvPr/>
          </p:nvSpPr>
          <p:spPr>
            <a:xfrm>
              <a:off x="5114800" y="1203450"/>
              <a:ext cx="21325" cy="26750"/>
            </a:xfrm>
            <a:custGeom>
              <a:avLst/>
              <a:gdLst/>
              <a:ahLst/>
              <a:cxnLst/>
              <a:rect l="l" t="t" r="r" b="b"/>
              <a:pathLst>
                <a:path w="853" h="1070" extrusionOk="0">
                  <a:moveTo>
                    <a:pt x="622" y="1"/>
                  </a:moveTo>
                  <a:cubicBezTo>
                    <a:pt x="563" y="1"/>
                    <a:pt x="496" y="20"/>
                    <a:pt x="427" y="59"/>
                  </a:cubicBezTo>
                  <a:cubicBezTo>
                    <a:pt x="201" y="184"/>
                    <a:pt x="26" y="485"/>
                    <a:pt x="1" y="761"/>
                  </a:cubicBezTo>
                  <a:cubicBezTo>
                    <a:pt x="1" y="969"/>
                    <a:pt x="85" y="1069"/>
                    <a:pt x="220" y="1069"/>
                  </a:cubicBezTo>
                  <a:cubicBezTo>
                    <a:pt x="280" y="1069"/>
                    <a:pt x="350" y="1050"/>
                    <a:pt x="427" y="1011"/>
                  </a:cubicBezTo>
                  <a:cubicBezTo>
                    <a:pt x="677" y="886"/>
                    <a:pt x="853" y="585"/>
                    <a:pt x="853" y="310"/>
                  </a:cubicBezTo>
                  <a:cubicBezTo>
                    <a:pt x="853" y="101"/>
                    <a:pt x="756" y="1"/>
                    <a:pt x="6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9"/>
            <p:cNvSpPr/>
            <p:nvPr/>
          </p:nvSpPr>
          <p:spPr>
            <a:xfrm>
              <a:off x="5210675" y="1147800"/>
              <a:ext cx="21950" cy="27150"/>
            </a:xfrm>
            <a:custGeom>
              <a:avLst/>
              <a:gdLst/>
              <a:ahLst/>
              <a:cxnLst/>
              <a:rect l="l" t="t" r="r" b="b"/>
              <a:pathLst>
                <a:path w="878" h="1086" extrusionOk="0">
                  <a:moveTo>
                    <a:pt x="635" y="1"/>
                  </a:moveTo>
                  <a:cubicBezTo>
                    <a:pt x="579" y="1"/>
                    <a:pt x="516" y="18"/>
                    <a:pt x="451" y="54"/>
                  </a:cubicBezTo>
                  <a:cubicBezTo>
                    <a:pt x="226" y="180"/>
                    <a:pt x="0" y="480"/>
                    <a:pt x="0" y="781"/>
                  </a:cubicBezTo>
                  <a:cubicBezTo>
                    <a:pt x="0" y="978"/>
                    <a:pt x="115" y="1085"/>
                    <a:pt x="263" y="1085"/>
                  </a:cubicBezTo>
                  <a:cubicBezTo>
                    <a:pt x="322" y="1085"/>
                    <a:pt x="387" y="1068"/>
                    <a:pt x="451" y="1032"/>
                  </a:cubicBezTo>
                  <a:cubicBezTo>
                    <a:pt x="702" y="906"/>
                    <a:pt x="878" y="581"/>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9"/>
            <p:cNvSpPr/>
            <p:nvPr/>
          </p:nvSpPr>
          <p:spPr>
            <a:xfrm>
              <a:off x="5307150" y="1092050"/>
              <a:ext cx="21975" cy="27125"/>
            </a:xfrm>
            <a:custGeom>
              <a:avLst/>
              <a:gdLst/>
              <a:ahLst/>
              <a:cxnLst/>
              <a:rect l="l" t="t" r="r" b="b"/>
              <a:pathLst>
                <a:path w="879" h="1085" extrusionOk="0">
                  <a:moveTo>
                    <a:pt x="625" y="0"/>
                  </a:moveTo>
                  <a:cubicBezTo>
                    <a:pt x="569" y="0"/>
                    <a:pt x="510" y="18"/>
                    <a:pt x="452" y="54"/>
                  </a:cubicBezTo>
                  <a:cubicBezTo>
                    <a:pt x="227" y="179"/>
                    <a:pt x="26" y="530"/>
                    <a:pt x="1" y="781"/>
                  </a:cubicBezTo>
                  <a:cubicBezTo>
                    <a:pt x="1" y="977"/>
                    <a:pt x="116" y="1085"/>
                    <a:pt x="263" y="1085"/>
                  </a:cubicBezTo>
                  <a:cubicBezTo>
                    <a:pt x="323" y="1085"/>
                    <a:pt x="387" y="1067"/>
                    <a:pt x="452" y="1031"/>
                  </a:cubicBezTo>
                  <a:cubicBezTo>
                    <a:pt x="678" y="906"/>
                    <a:pt x="878" y="580"/>
                    <a:pt x="878" y="304"/>
                  </a:cubicBezTo>
                  <a:cubicBezTo>
                    <a:pt x="878" y="108"/>
                    <a:pt x="763"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9"/>
            <p:cNvSpPr/>
            <p:nvPr/>
          </p:nvSpPr>
          <p:spPr>
            <a:xfrm>
              <a:off x="5115425" y="1313850"/>
              <a:ext cx="21950" cy="27125"/>
            </a:xfrm>
            <a:custGeom>
              <a:avLst/>
              <a:gdLst/>
              <a:ahLst/>
              <a:cxnLst/>
              <a:rect l="l" t="t" r="r" b="b"/>
              <a:pathLst>
                <a:path w="878" h="1085" extrusionOk="0">
                  <a:moveTo>
                    <a:pt x="616" y="1"/>
                  </a:moveTo>
                  <a:cubicBezTo>
                    <a:pt x="556" y="1"/>
                    <a:pt x="492" y="18"/>
                    <a:pt x="427" y="54"/>
                  </a:cubicBezTo>
                  <a:cubicBezTo>
                    <a:pt x="176" y="179"/>
                    <a:pt x="1" y="480"/>
                    <a:pt x="1" y="781"/>
                  </a:cubicBezTo>
                  <a:cubicBezTo>
                    <a:pt x="1" y="977"/>
                    <a:pt x="90" y="1085"/>
                    <a:pt x="232" y="1085"/>
                  </a:cubicBezTo>
                  <a:cubicBezTo>
                    <a:pt x="289" y="1085"/>
                    <a:pt x="355" y="1067"/>
                    <a:pt x="427" y="1031"/>
                  </a:cubicBezTo>
                  <a:cubicBezTo>
                    <a:pt x="677" y="906"/>
                    <a:pt x="878" y="580"/>
                    <a:pt x="878" y="305"/>
                  </a:cubicBezTo>
                  <a:cubicBezTo>
                    <a:pt x="878" y="108"/>
                    <a:pt x="763" y="1"/>
                    <a:pt x="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9"/>
            <p:cNvSpPr/>
            <p:nvPr/>
          </p:nvSpPr>
          <p:spPr>
            <a:xfrm>
              <a:off x="5115425" y="1424125"/>
              <a:ext cx="21950" cy="27125"/>
            </a:xfrm>
            <a:custGeom>
              <a:avLst/>
              <a:gdLst/>
              <a:ahLst/>
              <a:cxnLst/>
              <a:rect l="l" t="t" r="r" b="b"/>
              <a:pathLst>
                <a:path w="878" h="1085" extrusionOk="0">
                  <a:moveTo>
                    <a:pt x="616" y="1"/>
                  </a:moveTo>
                  <a:cubicBezTo>
                    <a:pt x="556" y="1"/>
                    <a:pt x="492" y="18"/>
                    <a:pt x="427" y="54"/>
                  </a:cubicBezTo>
                  <a:cubicBezTo>
                    <a:pt x="226" y="179"/>
                    <a:pt x="26" y="530"/>
                    <a:pt x="1" y="781"/>
                  </a:cubicBezTo>
                  <a:cubicBezTo>
                    <a:pt x="1" y="977"/>
                    <a:pt x="90" y="1085"/>
                    <a:pt x="232" y="1085"/>
                  </a:cubicBezTo>
                  <a:cubicBezTo>
                    <a:pt x="289" y="1085"/>
                    <a:pt x="355" y="1067"/>
                    <a:pt x="427" y="1031"/>
                  </a:cubicBezTo>
                  <a:cubicBezTo>
                    <a:pt x="677" y="906"/>
                    <a:pt x="878" y="580"/>
                    <a:pt x="878" y="305"/>
                  </a:cubicBezTo>
                  <a:cubicBezTo>
                    <a:pt x="878" y="108"/>
                    <a:pt x="763" y="1"/>
                    <a:pt x="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9"/>
            <p:cNvSpPr/>
            <p:nvPr/>
          </p:nvSpPr>
          <p:spPr>
            <a:xfrm>
              <a:off x="5211300" y="1258100"/>
              <a:ext cx="22575" cy="27125"/>
            </a:xfrm>
            <a:custGeom>
              <a:avLst/>
              <a:gdLst/>
              <a:ahLst/>
              <a:cxnLst/>
              <a:rect l="l" t="t" r="r" b="b"/>
              <a:pathLst>
                <a:path w="903" h="1085" extrusionOk="0">
                  <a:moveTo>
                    <a:pt x="640" y="0"/>
                  </a:moveTo>
                  <a:cubicBezTo>
                    <a:pt x="581" y="0"/>
                    <a:pt x="516" y="17"/>
                    <a:pt x="452" y="53"/>
                  </a:cubicBezTo>
                  <a:cubicBezTo>
                    <a:pt x="201" y="179"/>
                    <a:pt x="0" y="530"/>
                    <a:pt x="25" y="780"/>
                  </a:cubicBezTo>
                  <a:cubicBezTo>
                    <a:pt x="25" y="977"/>
                    <a:pt x="115" y="1084"/>
                    <a:pt x="257" y="1084"/>
                  </a:cubicBezTo>
                  <a:cubicBezTo>
                    <a:pt x="314" y="1084"/>
                    <a:pt x="380" y="1067"/>
                    <a:pt x="452" y="1031"/>
                  </a:cubicBezTo>
                  <a:cubicBezTo>
                    <a:pt x="702" y="905"/>
                    <a:pt x="903" y="580"/>
                    <a:pt x="903" y="304"/>
                  </a:cubicBezTo>
                  <a:cubicBezTo>
                    <a:pt x="903" y="107"/>
                    <a:pt x="788" y="0"/>
                    <a:pt x="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9"/>
            <p:cNvSpPr/>
            <p:nvPr/>
          </p:nvSpPr>
          <p:spPr>
            <a:xfrm>
              <a:off x="5307150" y="1202325"/>
              <a:ext cx="21975" cy="27125"/>
            </a:xfrm>
            <a:custGeom>
              <a:avLst/>
              <a:gdLst/>
              <a:ahLst/>
              <a:cxnLst/>
              <a:rect l="l" t="t" r="r" b="b"/>
              <a:pathLst>
                <a:path w="879" h="1085" extrusionOk="0">
                  <a:moveTo>
                    <a:pt x="625" y="0"/>
                  </a:moveTo>
                  <a:cubicBezTo>
                    <a:pt x="569" y="0"/>
                    <a:pt x="510" y="18"/>
                    <a:pt x="452" y="54"/>
                  </a:cubicBezTo>
                  <a:cubicBezTo>
                    <a:pt x="227" y="179"/>
                    <a:pt x="26" y="530"/>
                    <a:pt x="1" y="781"/>
                  </a:cubicBezTo>
                  <a:cubicBezTo>
                    <a:pt x="1" y="977"/>
                    <a:pt x="116" y="1085"/>
                    <a:pt x="263" y="1085"/>
                  </a:cubicBezTo>
                  <a:cubicBezTo>
                    <a:pt x="323" y="1085"/>
                    <a:pt x="387" y="1067"/>
                    <a:pt x="452" y="1031"/>
                  </a:cubicBezTo>
                  <a:cubicBezTo>
                    <a:pt x="678" y="906"/>
                    <a:pt x="878" y="605"/>
                    <a:pt x="878" y="304"/>
                  </a:cubicBezTo>
                  <a:cubicBezTo>
                    <a:pt x="878" y="108"/>
                    <a:pt x="763"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9"/>
            <p:cNvSpPr/>
            <p:nvPr/>
          </p:nvSpPr>
          <p:spPr>
            <a:xfrm>
              <a:off x="5307800" y="1313100"/>
              <a:ext cx="21950" cy="26750"/>
            </a:xfrm>
            <a:custGeom>
              <a:avLst/>
              <a:gdLst/>
              <a:ahLst/>
              <a:cxnLst/>
              <a:rect l="l" t="t" r="r" b="b"/>
              <a:pathLst>
                <a:path w="878" h="1070" extrusionOk="0">
                  <a:moveTo>
                    <a:pt x="647" y="1"/>
                  </a:moveTo>
                  <a:cubicBezTo>
                    <a:pt x="587" y="1"/>
                    <a:pt x="520" y="20"/>
                    <a:pt x="451" y="59"/>
                  </a:cubicBezTo>
                  <a:cubicBezTo>
                    <a:pt x="201" y="184"/>
                    <a:pt x="0" y="510"/>
                    <a:pt x="0" y="761"/>
                  </a:cubicBezTo>
                  <a:cubicBezTo>
                    <a:pt x="0" y="969"/>
                    <a:pt x="108" y="1069"/>
                    <a:pt x="250" y="1069"/>
                  </a:cubicBezTo>
                  <a:cubicBezTo>
                    <a:pt x="313" y="1069"/>
                    <a:pt x="382" y="1050"/>
                    <a:pt x="451" y="1011"/>
                  </a:cubicBezTo>
                  <a:cubicBezTo>
                    <a:pt x="702" y="886"/>
                    <a:pt x="877" y="585"/>
                    <a:pt x="877" y="310"/>
                  </a:cubicBezTo>
                  <a:cubicBezTo>
                    <a:pt x="877" y="101"/>
                    <a:pt x="781"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9"/>
            <p:cNvSpPr/>
            <p:nvPr/>
          </p:nvSpPr>
          <p:spPr>
            <a:xfrm>
              <a:off x="5211300" y="1368375"/>
              <a:ext cx="22575" cy="27125"/>
            </a:xfrm>
            <a:custGeom>
              <a:avLst/>
              <a:gdLst/>
              <a:ahLst/>
              <a:cxnLst/>
              <a:rect l="l" t="t" r="r" b="b"/>
              <a:pathLst>
                <a:path w="903" h="1085" extrusionOk="0">
                  <a:moveTo>
                    <a:pt x="640" y="0"/>
                  </a:moveTo>
                  <a:cubicBezTo>
                    <a:pt x="581" y="0"/>
                    <a:pt x="516" y="17"/>
                    <a:pt x="452" y="53"/>
                  </a:cubicBezTo>
                  <a:cubicBezTo>
                    <a:pt x="226" y="179"/>
                    <a:pt x="0" y="530"/>
                    <a:pt x="25" y="780"/>
                  </a:cubicBezTo>
                  <a:cubicBezTo>
                    <a:pt x="25" y="977"/>
                    <a:pt x="127" y="1084"/>
                    <a:pt x="268" y="1084"/>
                  </a:cubicBezTo>
                  <a:cubicBezTo>
                    <a:pt x="324" y="1084"/>
                    <a:pt x="387" y="1067"/>
                    <a:pt x="452" y="1031"/>
                  </a:cubicBezTo>
                  <a:cubicBezTo>
                    <a:pt x="702" y="906"/>
                    <a:pt x="903" y="605"/>
                    <a:pt x="903" y="304"/>
                  </a:cubicBezTo>
                  <a:cubicBezTo>
                    <a:pt x="903" y="107"/>
                    <a:pt x="788" y="0"/>
                    <a:pt x="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9"/>
            <p:cNvSpPr/>
            <p:nvPr/>
          </p:nvSpPr>
          <p:spPr>
            <a:xfrm>
              <a:off x="4921825" y="1642050"/>
              <a:ext cx="21950" cy="26750"/>
            </a:xfrm>
            <a:custGeom>
              <a:avLst/>
              <a:gdLst/>
              <a:ahLst/>
              <a:cxnLst/>
              <a:rect l="l" t="t" r="r" b="b"/>
              <a:pathLst>
                <a:path w="878" h="1070" extrusionOk="0">
                  <a:moveTo>
                    <a:pt x="636" y="1"/>
                  </a:moveTo>
                  <a:cubicBezTo>
                    <a:pt x="577" y="1"/>
                    <a:pt x="513" y="20"/>
                    <a:pt x="452" y="59"/>
                  </a:cubicBezTo>
                  <a:cubicBezTo>
                    <a:pt x="201" y="184"/>
                    <a:pt x="0" y="510"/>
                    <a:pt x="0" y="761"/>
                  </a:cubicBezTo>
                  <a:cubicBezTo>
                    <a:pt x="0" y="969"/>
                    <a:pt x="109" y="1069"/>
                    <a:pt x="251" y="1069"/>
                  </a:cubicBezTo>
                  <a:cubicBezTo>
                    <a:pt x="313" y="1069"/>
                    <a:pt x="382" y="1050"/>
                    <a:pt x="452" y="1011"/>
                  </a:cubicBezTo>
                  <a:cubicBezTo>
                    <a:pt x="702" y="886"/>
                    <a:pt x="878" y="585"/>
                    <a:pt x="878" y="309"/>
                  </a:cubicBezTo>
                  <a:cubicBezTo>
                    <a:pt x="878" y="101"/>
                    <a:pt x="769" y="1"/>
                    <a:pt x="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9"/>
            <p:cNvSpPr/>
            <p:nvPr/>
          </p:nvSpPr>
          <p:spPr>
            <a:xfrm>
              <a:off x="5018325" y="1586400"/>
              <a:ext cx="21950" cy="27150"/>
            </a:xfrm>
            <a:custGeom>
              <a:avLst/>
              <a:gdLst/>
              <a:ahLst/>
              <a:cxnLst/>
              <a:rect l="l" t="t" r="r" b="b"/>
              <a:pathLst>
                <a:path w="878" h="1086" extrusionOk="0">
                  <a:moveTo>
                    <a:pt x="615" y="1"/>
                  </a:moveTo>
                  <a:cubicBezTo>
                    <a:pt x="556" y="1"/>
                    <a:pt x="491" y="18"/>
                    <a:pt x="426" y="54"/>
                  </a:cubicBezTo>
                  <a:cubicBezTo>
                    <a:pt x="175" y="180"/>
                    <a:pt x="0" y="480"/>
                    <a:pt x="0" y="781"/>
                  </a:cubicBezTo>
                  <a:cubicBezTo>
                    <a:pt x="0" y="978"/>
                    <a:pt x="89" y="1085"/>
                    <a:pt x="231" y="1085"/>
                  </a:cubicBezTo>
                  <a:cubicBezTo>
                    <a:pt x="288" y="1085"/>
                    <a:pt x="354" y="1068"/>
                    <a:pt x="426" y="1032"/>
                  </a:cubicBezTo>
                  <a:cubicBezTo>
                    <a:pt x="677" y="906"/>
                    <a:pt x="877" y="581"/>
                    <a:pt x="877" y="305"/>
                  </a:cubicBezTo>
                  <a:cubicBezTo>
                    <a:pt x="877" y="108"/>
                    <a:pt x="763" y="1"/>
                    <a:pt x="6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9"/>
            <p:cNvSpPr/>
            <p:nvPr/>
          </p:nvSpPr>
          <p:spPr>
            <a:xfrm>
              <a:off x="5114800" y="1530650"/>
              <a:ext cx="21325" cy="27125"/>
            </a:xfrm>
            <a:custGeom>
              <a:avLst/>
              <a:gdLst/>
              <a:ahLst/>
              <a:cxnLst/>
              <a:rect l="l" t="t" r="r" b="b"/>
              <a:pathLst>
                <a:path w="853" h="1085" extrusionOk="0">
                  <a:moveTo>
                    <a:pt x="611" y="0"/>
                  </a:moveTo>
                  <a:cubicBezTo>
                    <a:pt x="554" y="0"/>
                    <a:pt x="491" y="18"/>
                    <a:pt x="427" y="54"/>
                  </a:cubicBezTo>
                  <a:cubicBezTo>
                    <a:pt x="176" y="179"/>
                    <a:pt x="1" y="530"/>
                    <a:pt x="1" y="780"/>
                  </a:cubicBezTo>
                  <a:cubicBezTo>
                    <a:pt x="1" y="977"/>
                    <a:pt x="90" y="1084"/>
                    <a:pt x="232" y="1084"/>
                  </a:cubicBezTo>
                  <a:cubicBezTo>
                    <a:pt x="289" y="1084"/>
                    <a:pt x="355" y="1067"/>
                    <a:pt x="427" y="1031"/>
                  </a:cubicBezTo>
                  <a:cubicBezTo>
                    <a:pt x="677" y="906"/>
                    <a:pt x="853" y="580"/>
                    <a:pt x="853" y="304"/>
                  </a:cubicBezTo>
                  <a:cubicBezTo>
                    <a:pt x="853" y="108"/>
                    <a:pt x="751"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9"/>
            <p:cNvSpPr/>
            <p:nvPr/>
          </p:nvSpPr>
          <p:spPr>
            <a:xfrm>
              <a:off x="5210050" y="1474875"/>
              <a:ext cx="21950" cy="27125"/>
            </a:xfrm>
            <a:custGeom>
              <a:avLst/>
              <a:gdLst/>
              <a:ahLst/>
              <a:cxnLst/>
              <a:rect l="l" t="t" r="r" b="b"/>
              <a:pathLst>
                <a:path w="878" h="1085" extrusionOk="0">
                  <a:moveTo>
                    <a:pt x="624" y="1"/>
                  </a:moveTo>
                  <a:cubicBezTo>
                    <a:pt x="568" y="1"/>
                    <a:pt x="509" y="18"/>
                    <a:pt x="451" y="54"/>
                  </a:cubicBezTo>
                  <a:cubicBezTo>
                    <a:pt x="226" y="179"/>
                    <a:pt x="0" y="505"/>
                    <a:pt x="0" y="781"/>
                  </a:cubicBezTo>
                  <a:cubicBezTo>
                    <a:pt x="0" y="977"/>
                    <a:pt x="115" y="1085"/>
                    <a:pt x="263" y="1085"/>
                  </a:cubicBezTo>
                  <a:cubicBezTo>
                    <a:pt x="322" y="1085"/>
                    <a:pt x="387" y="1067"/>
                    <a:pt x="451" y="1032"/>
                  </a:cubicBezTo>
                  <a:cubicBezTo>
                    <a:pt x="677" y="906"/>
                    <a:pt x="877" y="605"/>
                    <a:pt x="877" y="305"/>
                  </a:cubicBezTo>
                  <a:cubicBezTo>
                    <a:pt x="877" y="108"/>
                    <a:pt x="763"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9"/>
            <p:cNvSpPr/>
            <p:nvPr/>
          </p:nvSpPr>
          <p:spPr>
            <a:xfrm>
              <a:off x="5306525" y="1419625"/>
              <a:ext cx="21975" cy="26725"/>
            </a:xfrm>
            <a:custGeom>
              <a:avLst/>
              <a:gdLst/>
              <a:ahLst/>
              <a:cxnLst/>
              <a:rect l="l" t="t" r="r" b="b"/>
              <a:pathLst>
                <a:path w="879" h="1069" extrusionOk="0">
                  <a:moveTo>
                    <a:pt x="628" y="1"/>
                  </a:moveTo>
                  <a:cubicBezTo>
                    <a:pt x="565" y="1"/>
                    <a:pt x="496" y="20"/>
                    <a:pt x="427" y="59"/>
                  </a:cubicBezTo>
                  <a:cubicBezTo>
                    <a:pt x="226" y="184"/>
                    <a:pt x="1" y="485"/>
                    <a:pt x="1" y="760"/>
                  </a:cubicBezTo>
                  <a:cubicBezTo>
                    <a:pt x="1" y="969"/>
                    <a:pt x="97" y="1069"/>
                    <a:pt x="232" y="1069"/>
                  </a:cubicBezTo>
                  <a:cubicBezTo>
                    <a:pt x="291" y="1069"/>
                    <a:pt x="358" y="1049"/>
                    <a:pt x="427" y="1011"/>
                  </a:cubicBezTo>
                  <a:cubicBezTo>
                    <a:pt x="678" y="886"/>
                    <a:pt x="878" y="585"/>
                    <a:pt x="878" y="309"/>
                  </a:cubicBezTo>
                  <a:cubicBezTo>
                    <a:pt x="878" y="101"/>
                    <a:pt x="770" y="1"/>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900"/>
        <p:cNvGrpSpPr/>
        <p:nvPr/>
      </p:nvGrpSpPr>
      <p:grpSpPr>
        <a:xfrm>
          <a:off x="0" y="0"/>
          <a:ext cx="0" cy="0"/>
          <a:chOff x="0" y="0"/>
          <a:chExt cx="0" cy="0"/>
        </a:xfrm>
      </p:grpSpPr>
      <p:grpSp>
        <p:nvGrpSpPr>
          <p:cNvPr id="1901" name="Google Shape;1901;p22"/>
          <p:cNvGrpSpPr/>
          <p:nvPr/>
        </p:nvGrpSpPr>
        <p:grpSpPr>
          <a:xfrm>
            <a:off x="-458461" y="-321271"/>
            <a:ext cx="10059175" cy="5791575"/>
            <a:chOff x="-458461" y="-321271"/>
            <a:chExt cx="10059175" cy="5791575"/>
          </a:xfrm>
        </p:grpSpPr>
        <p:grpSp>
          <p:nvGrpSpPr>
            <p:cNvPr id="1902" name="Google Shape;1902;p22"/>
            <p:cNvGrpSpPr/>
            <p:nvPr/>
          </p:nvGrpSpPr>
          <p:grpSpPr>
            <a:xfrm flipH="1">
              <a:off x="-458461" y="-245071"/>
              <a:ext cx="9830575" cy="5715375"/>
              <a:chOff x="-358925" y="-303650"/>
              <a:chExt cx="9830575" cy="5715375"/>
            </a:xfrm>
          </p:grpSpPr>
          <p:cxnSp>
            <p:nvCxnSpPr>
              <p:cNvPr id="1903" name="Google Shape;1903;p22"/>
              <p:cNvCxnSpPr/>
              <p:nvPr/>
            </p:nvCxnSpPr>
            <p:spPr>
              <a:xfrm rot="10800000" flipH="1">
                <a:off x="-282200" y="-303650"/>
                <a:ext cx="1052400" cy="607500"/>
              </a:xfrm>
              <a:prstGeom prst="straightConnector1">
                <a:avLst/>
              </a:prstGeom>
              <a:noFill/>
              <a:ln w="9525" cap="flat" cmpd="sng">
                <a:solidFill>
                  <a:schemeClr val="accent1"/>
                </a:solidFill>
                <a:prstDash val="solid"/>
                <a:round/>
                <a:headEnd type="none" w="med" len="med"/>
                <a:tailEnd type="none" w="med" len="med"/>
              </a:ln>
            </p:spPr>
          </p:cxnSp>
          <p:cxnSp>
            <p:nvCxnSpPr>
              <p:cNvPr id="1904" name="Google Shape;1904;p22"/>
              <p:cNvCxnSpPr/>
              <p:nvPr/>
            </p:nvCxnSpPr>
            <p:spPr>
              <a:xfrm rot="10800000" flipH="1">
                <a:off x="-281950" y="-236675"/>
                <a:ext cx="1425600" cy="822900"/>
              </a:xfrm>
              <a:prstGeom prst="straightConnector1">
                <a:avLst/>
              </a:prstGeom>
              <a:noFill/>
              <a:ln w="9525" cap="flat" cmpd="sng">
                <a:solidFill>
                  <a:schemeClr val="accent1"/>
                </a:solidFill>
                <a:prstDash val="solid"/>
                <a:round/>
                <a:headEnd type="none" w="med" len="med"/>
                <a:tailEnd type="none" w="med" len="med"/>
              </a:ln>
            </p:spPr>
          </p:cxnSp>
          <p:cxnSp>
            <p:nvCxnSpPr>
              <p:cNvPr id="1905" name="Google Shape;1905;p22"/>
              <p:cNvCxnSpPr/>
              <p:nvPr/>
            </p:nvCxnSpPr>
            <p:spPr>
              <a:xfrm rot="10800000" flipH="1">
                <a:off x="-358925" y="-155350"/>
                <a:ext cx="1851000" cy="1068600"/>
              </a:xfrm>
              <a:prstGeom prst="straightConnector1">
                <a:avLst/>
              </a:prstGeom>
              <a:noFill/>
              <a:ln w="9525" cap="flat" cmpd="sng">
                <a:solidFill>
                  <a:schemeClr val="accent1"/>
                </a:solidFill>
                <a:prstDash val="solid"/>
                <a:round/>
                <a:headEnd type="none" w="med" len="med"/>
                <a:tailEnd type="none" w="med" len="med"/>
              </a:ln>
            </p:spPr>
          </p:cxnSp>
          <p:cxnSp>
            <p:nvCxnSpPr>
              <p:cNvPr id="1906" name="Google Shape;1906;p22"/>
              <p:cNvCxnSpPr/>
              <p:nvPr/>
            </p:nvCxnSpPr>
            <p:spPr>
              <a:xfrm rot="10800000" flipH="1">
                <a:off x="-267650" y="-115750"/>
                <a:ext cx="2180400" cy="1258800"/>
              </a:xfrm>
              <a:prstGeom prst="straightConnector1">
                <a:avLst/>
              </a:prstGeom>
              <a:noFill/>
              <a:ln w="9525" cap="flat" cmpd="sng">
                <a:solidFill>
                  <a:schemeClr val="accent1"/>
                </a:solidFill>
                <a:prstDash val="solid"/>
                <a:round/>
                <a:headEnd type="none" w="med" len="med"/>
                <a:tailEnd type="none" w="med" len="med"/>
              </a:ln>
            </p:spPr>
          </p:cxnSp>
          <p:cxnSp>
            <p:nvCxnSpPr>
              <p:cNvPr id="1907" name="Google Shape;1907;p22"/>
              <p:cNvCxnSpPr/>
              <p:nvPr/>
            </p:nvCxnSpPr>
            <p:spPr>
              <a:xfrm rot="10800000" flipH="1">
                <a:off x="-229800" y="-86050"/>
                <a:ext cx="2580300" cy="1489800"/>
              </a:xfrm>
              <a:prstGeom prst="straightConnector1">
                <a:avLst/>
              </a:prstGeom>
              <a:noFill/>
              <a:ln w="9525" cap="flat" cmpd="sng">
                <a:solidFill>
                  <a:schemeClr val="accent1"/>
                </a:solidFill>
                <a:prstDash val="solid"/>
                <a:round/>
                <a:headEnd type="none" w="med" len="med"/>
                <a:tailEnd type="none" w="med" len="med"/>
              </a:ln>
            </p:spPr>
          </p:cxnSp>
          <p:cxnSp>
            <p:nvCxnSpPr>
              <p:cNvPr id="1908" name="Google Shape;1908;p22"/>
              <p:cNvCxnSpPr/>
              <p:nvPr/>
            </p:nvCxnSpPr>
            <p:spPr>
              <a:xfrm rot="10800000" flipH="1">
                <a:off x="-212775" y="-127750"/>
                <a:ext cx="3125100" cy="1804200"/>
              </a:xfrm>
              <a:prstGeom prst="straightConnector1">
                <a:avLst/>
              </a:prstGeom>
              <a:noFill/>
              <a:ln w="9525" cap="flat" cmpd="sng">
                <a:solidFill>
                  <a:schemeClr val="accent1"/>
                </a:solidFill>
                <a:prstDash val="solid"/>
                <a:round/>
                <a:headEnd type="none" w="med" len="med"/>
                <a:tailEnd type="none" w="med" len="med"/>
              </a:ln>
            </p:spPr>
          </p:cxnSp>
          <p:cxnSp>
            <p:nvCxnSpPr>
              <p:cNvPr id="1909" name="Google Shape;1909;p22"/>
              <p:cNvCxnSpPr/>
              <p:nvPr/>
            </p:nvCxnSpPr>
            <p:spPr>
              <a:xfrm rot="10800000" flipH="1">
                <a:off x="-180475" y="-165575"/>
                <a:ext cx="3648000" cy="2106000"/>
              </a:xfrm>
              <a:prstGeom prst="straightConnector1">
                <a:avLst/>
              </a:prstGeom>
              <a:noFill/>
              <a:ln w="9525" cap="flat" cmpd="sng">
                <a:solidFill>
                  <a:schemeClr val="accent1"/>
                </a:solidFill>
                <a:prstDash val="solid"/>
                <a:round/>
                <a:headEnd type="none" w="med" len="med"/>
                <a:tailEnd type="none" w="med" len="med"/>
              </a:ln>
            </p:spPr>
          </p:cxnSp>
          <p:cxnSp>
            <p:nvCxnSpPr>
              <p:cNvPr id="1910" name="Google Shape;1910;p22"/>
              <p:cNvCxnSpPr/>
              <p:nvPr/>
            </p:nvCxnSpPr>
            <p:spPr>
              <a:xfrm rot="10800000" flipH="1">
                <a:off x="-227000" y="-146700"/>
                <a:ext cx="4150500" cy="2396400"/>
              </a:xfrm>
              <a:prstGeom prst="straightConnector1">
                <a:avLst/>
              </a:prstGeom>
              <a:noFill/>
              <a:ln w="9525" cap="flat" cmpd="sng">
                <a:solidFill>
                  <a:schemeClr val="accent1"/>
                </a:solidFill>
                <a:prstDash val="solid"/>
                <a:round/>
                <a:headEnd type="none" w="med" len="med"/>
                <a:tailEnd type="none" w="med" len="med"/>
              </a:ln>
            </p:spPr>
          </p:cxnSp>
          <p:cxnSp>
            <p:nvCxnSpPr>
              <p:cNvPr id="1911" name="Google Shape;1911;p22"/>
              <p:cNvCxnSpPr/>
              <p:nvPr/>
            </p:nvCxnSpPr>
            <p:spPr>
              <a:xfrm rot="10800000" flipH="1">
                <a:off x="-285775" y="-133000"/>
                <a:ext cx="4675200" cy="2699100"/>
              </a:xfrm>
              <a:prstGeom prst="straightConnector1">
                <a:avLst/>
              </a:prstGeom>
              <a:noFill/>
              <a:ln w="9525" cap="flat" cmpd="sng">
                <a:solidFill>
                  <a:schemeClr val="accent1"/>
                </a:solidFill>
                <a:prstDash val="solid"/>
                <a:round/>
                <a:headEnd type="none" w="med" len="med"/>
                <a:tailEnd type="none" w="med" len="med"/>
              </a:ln>
            </p:spPr>
          </p:cxnSp>
          <p:cxnSp>
            <p:nvCxnSpPr>
              <p:cNvPr id="1912" name="Google Shape;1912;p22"/>
              <p:cNvCxnSpPr/>
              <p:nvPr/>
            </p:nvCxnSpPr>
            <p:spPr>
              <a:xfrm rot="10800000" flipH="1">
                <a:off x="-254975" y="-209000"/>
                <a:ext cx="5265600" cy="3039900"/>
              </a:xfrm>
              <a:prstGeom prst="straightConnector1">
                <a:avLst/>
              </a:prstGeom>
              <a:noFill/>
              <a:ln w="9525" cap="flat" cmpd="sng">
                <a:solidFill>
                  <a:schemeClr val="accent1"/>
                </a:solidFill>
                <a:prstDash val="solid"/>
                <a:round/>
                <a:headEnd type="none" w="med" len="med"/>
                <a:tailEnd type="none" w="med" len="med"/>
              </a:ln>
            </p:spPr>
          </p:cxnSp>
          <p:cxnSp>
            <p:nvCxnSpPr>
              <p:cNvPr id="1913" name="Google Shape;1913;p22"/>
              <p:cNvCxnSpPr/>
              <p:nvPr/>
            </p:nvCxnSpPr>
            <p:spPr>
              <a:xfrm rot="10800000" flipH="1">
                <a:off x="-230325" y="-171400"/>
                <a:ext cx="5665200" cy="3270600"/>
              </a:xfrm>
              <a:prstGeom prst="straightConnector1">
                <a:avLst/>
              </a:prstGeom>
              <a:noFill/>
              <a:ln w="9525" cap="flat" cmpd="sng">
                <a:solidFill>
                  <a:schemeClr val="accent1"/>
                </a:solidFill>
                <a:prstDash val="solid"/>
                <a:round/>
                <a:headEnd type="none" w="med" len="med"/>
                <a:tailEnd type="none" w="med" len="med"/>
              </a:ln>
            </p:spPr>
          </p:cxnSp>
          <p:cxnSp>
            <p:nvCxnSpPr>
              <p:cNvPr id="1914" name="Google Shape;1914;p22"/>
              <p:cNvCxnSpPr/>
              <p:nvPr/>
            </p:nvCxnSpPr>
            <p:spPr>
              <a:xfrm rot="10800000" flipH="1">
                <a:off x="-203625" y="-162575"/>
                <a:ext cx="6111900" cy="3528900"/>
              </a:xfrm>
              <a:prstGeom prst="straightConnector1">
                <a:avLst/>
              </a:prstGeom>
              <a:noFill/>
              <a:ln w="9525" cap="flat" cmpd="sng">
                <a:solidFill>
                  <a:schemeClr val="accent1"/>
                </a:solidFill>
                <a:prstDash val="solid"/>
                <a:round/>
                <a:headEnd type="none" w="med" len="med"/>
                <a:tailEnd type="none" w="med" len="med"/>
              </a:ln>
            </p:spPr>
          </p:cxnSp>
          <p:cxnSp>
            <p:nvCxnSpPr>
              <p:cNvPr id="1915" name="Google Shape;1915;p22"/>
              <p:cNvCxnSpPr/>
              <p:nvPr/>
            </p:nvCxnSpPr>
            <p:spPr>
              <a:xfrm rot="10800000" flipH="1">
                <a:off x="-212500" y="-179425"/>
                <a:ext cx="6639600" cy="3833400"/>
              </a:xfrm>
              <a:prstGeom prst="straightConnector1">
                <a:avLst/>
              </a:prstGeom>
              <a:noFill/>
              <a:ln w="9525" cap="flat" cmpd="sng">
                <a:solidFill>
                  <a:schemeClr val="accent1"/>
                </a:solidFill>
                <a:prstDash val="solid"/>
                <a:round/>
                <a:headEnd type="none" w="med" len="med"/>
                <a:tailEnd type="none" w="med" len="med"/>
              </a:ln>
            </p:spPr>
          </p:cxnSp>
          <p:cxnSp>
            <p:nvCxnSpPr>
              <p:cNvPr id="1916" name="Google Shape;1916;p22"/>
              <p:cNvCxnSpPr/>
              <p:nvPr/>
            </p:nvCxnSpPr>
            <p:spPr>
              <a:xfrm rot="10800000" flipH="1">
                <a:off x="-237200" y="-171550"/>
                <a:ext cx="7140000" cy="4122300"/>
              </a:xfrm>
              <a:prstGeom prst="straightConnector1">
                <a:avLst/>
              </a:prstGeom>
              <a:noFill/>
              <a:ln w="9525" cap="flat" cmpd="sng">
                <a:solidFill>
                  <a:schemeClr val="accent1"/>
                </a:solidFill>
                <a:prstDash val="solid"/>
                <a:round/>
                <a:headEnd type="none" w="med" len="med"/>
                <a:tailEnd type="none" w="med" len="med"/>
              </a:ln>
            </p:spPr>
          </p:cxnSp>
          <p:cxnSp>
            <p:nvCxnSpPr>
              <p:cNvPr id="1917" name="Google Shape;1917;p22"/>
              <p:cNvCxnSpPr/>
              <p:nvPr/>
            </p:nvCxnSpPr>
            <p:spPr>
              <a:xfrm rot="10800000" flipH="1">
                <a:off x="-208450" y="-169925"/>
                <a:ext cx="7598100" cy="4386600"/>
              </a:xfrm>
              <a:prstGeom prst="straightConnector1">
                <a:avLst/>
              </a:prstGeom>
              <a:noFill/>
              <a:ln w="9525" cap="flat" cmpd="sng">
                <a:solidFill>
                  <a:schemeClr val="accent1"/>
                </a:solidFill>
                <a:prstDash val="solid"/>
                <a:round/>
                <a:headEnd type="none" w="med" len="med"/>
                <a:tailEnd type="none" w="med" len="med"/>
              </a:ln>
            </p:spPr>
          </p:cxnSp>
          <p:cxnSp>
            <p:nvCxnSpPr>
              <p:cNvPr id="1918" name="Google Shape;1918;p22"/>
              <p:cNvCxnSpPr/>
              <p:nvPr/>
            </p:nvCxnSpPr>
            <p:spPr>
              <a:xfrm rot="10800000" flipH="1">
                <a:off x="-126875" y="-166100"/>
                <a:ext cx="7999200" cy="4618200"/>
              </a:xfrm>
              <a:prstGeom prst="straightConnector1">
                <a:avLst/>
              </a:prstGeom>
              <a:noFill/>
              <a:ln w="9525" cap="flat" cmpd="sng">
                <a:solidFill>
                  <a:schemeClr val="accent1"/>
                </a:solidFill>
                <a:prstDash val="solid"/>
                <a:round/>
                <a:headEnd type="none" w="med" len="med"/>
                <a:tailEnd type="none" w="med" len="med"/>
              </a:ln>
            </p:spPr>
          </p:cxnSp>
          <p:cxnSp>
            <p:nvCxnSpPr>
              <p:cNvPr id="1919" name="Google Shape;1919;p22"/>
              <p:cNvCxnSpPr/>
              <p:nvPr/>
            </p:nvCxnSpPr>
            <p:spPr>
              <a:xfrm rot="10800000" flipH="1">
                <a:off x="-175950" y="-237725"/>
                <a:ext cx="8661600" cy="5000700"/>
              </a:xfrm>
              <a:prstGeom prst="straightConnector1">
                <a:avLst/>
              </a:prstGeom>
              <a:noFill/>
              <a:ln w="9525" cap="flat" cmpd="sng">
                <a:solidFill>
                  <a:schemeClr val="accent1"/>
                </a:solidFill>
                <a:prstDash val="solid"/>
                <a:round/>
                <a:headEnd type="none" w="med" len="med"/>
                <a:tailEnd type="none" w="med" len="med"/>
              </a:ln>
            </p:spPr>
          </p:cxnSp>
          <p:cxnSp>
            <p:nvCxnSpPr>
              <p:cNvPr id="1920" name="Google Shape;1920;p22"/>
              <p:cNvCxnSpPr/>
              <p:nvPr/>
            </p:nvCxnSpPr>
            <p:spPr>
              <a:xfrm rot="10800000" flipH="1">
                <a:off x="-230050" y="-244075"/>
                <a:ext cx="9215700" cy="5320800"/>
              </a:xfrm>
              <a:prstGeom prst="straightConnector1">
                <a:avLst/>
              </a:prstGeom>
              <a:noFill/>
              <a:ln w="9525" cap="flat" cmpd="sng">
                <a:solidFill>
                  <a:schemeClr val="accent1"/>
                </a:solidFill>
                <a:prstDash val="solid"/>
                <a:round/>
                <a:headEnd type="none" w="med" len="med"/>
                <a:tailEnd type="none" w="med" len="med"/>
              </a:ln>
            </p:spPr>
          </p:cxnSp>
          <p:cxnSp>
            <p:nvCxnSpPr>
              <p:cNvPr id="1921" name="Google Shape;1921;p22"/>
              <p:cNvCxnSpPr/>
              <p:nvPr/>
            </p:nvCxnSpPr>
            <p:spPr>
              <a:xfrm rot="10800000" flipH="1">
                <a:off x="-150500" y="-149375"/>
                <a:ext cx="9462000" cy="5462700"/>
              </a:xfrm>
              <a:prstGeom prst="straightConnector1">
                <a:avLst/>
              </a:prstGeom>
              <a:noFill/>
              <a:ln w="9525" cap="flat" cmpd="sng">
                <a:solidFill>
                  <a:schemeClr val="accent1"/>
                </a:solidFill>
                <a:prstDash val="solid"/>
                <a:round/>
                <a:headEnd type="none" w="med" len="med"/>
                <a:tailEnd type="none" w="med" len="med"/>
              </a:ln>
            </p:spPr>
          </p:cxnSp>
          <p:cxnSp>
            <p:nvCxnSpPr>
              <p:cNvPr id="1922" name="Google Shape;1922;p22"/>
              <p:cNvCxnSpPr/>
              <p:nvPr/>
            </p:nvCxnSpPr>
            <p:spPr>
              <a:xfrm rot="10800000" flipH="1">
                <a:off x="277300" y="105750"/>
                <a:ext cx="9081600" cy="5243100"/>
              </a:xfrm>
              <a:prstGeom prst="straightConnector1">
                <a:avLst/>
              </a:prstGeom>
              <a:noFill/>
              <a:ln w="9525" cap="flat" cmpd="sng">
                <a:solidFill>
                  <a:schemeClr val="accent1"/>
                </a:solidFill>
                <a:prstDash val="solid"/>
                <a:round/>
                <a:headEnd type="none" w="med" len="med"/>
                <a:tailEnd type="none" w="med" len="med"/>
              </a:ln>
            </p:spPr>
          </p:cxnSp>
          <p:cxnSp>
            <p:nvCxnSpPr>
              <p:cNvPr id="1923" name="Google Shape;1923;p22"/>
              <p:cNvCxnSpPr/>
              <p:nvPr/>
            </p:nvCxnSpPr>
            <p:spPr>
              <a:xfrm rot="10800000" flipH="1">
                <a:off x="846950" y="376800"/>
                <a:ext cx="8531400" cy="4925700"/>
              </a:xfrm>
              <a:prstGeom prst="straightConnector1">
                <a:avLst/>
              </a:prstGeom>
              <a:noFill/>
              <a:ln w="9525" cap="flat" cmpd="sng">
                <a:solidFill>
                  <a:schemeClr val="accent1"/>
                </a:solidFill>
                <a:prstDash val="solid"/>
                <a:round/>
                <a:headEnd type="none" w="med" len="med"/>
                <a:tailEnd type="none" w="med" len="med"/>
              </a:ln>
            </p:spPr>
          </p:cxnSp>
          <p:cxnSp>
            <p:nvCxnSpPr>
              <p:cNvPr id="1924" name="Google Shape;1924;p22"/>
              <p:cNvCxnSpPr/>
              <p:nvPr/>
            </p:nvCxnSpPr>
            <p:spPr>
              <a:xfrm rot="10800000" flipH="1">
                <a:off x="1349000" y="635275"/>
                <a:ext cx="8071500" cy="4659900"/>
              </a:xfrm>
              <a:prstGeom prst="straightConnector1">
                <a:avLst/>
              </a:prstGeom>
              <a:noFill/>
              <a:ln w="9525" cap="flat" cmpd="sng">
                <a:solidFill>
                  <a:schemeClr val="accent1"/>
                </a:solidFill>
                <a:prstDash val="solid"/>
                <a:round/>
                <a:headEnd type="none" w="med" len="med"/>
                <a:tailEnd type="none" w="med" len="med"/>
              </a:ln>
            </p:spPr>
          </p:cxnSp>
          <p:cxnSp>
            <p:nvCxnSpPr>
              <p:cNvPr id="1925" name="Google Shape;1925;p22"/>
              <p:cNvCxnSpPr/>
              <p:nvPr/>
            </p:nvCxnSpPr>
            <p:spPr>
              <a:xfrm rot="10800000" flipH="1">
                <a:off x="1864375" y="918950"/>
                <a:ext cx="7554300" cy="4361400"/>
              </a:xfrm>
              <a:prstGeom prst="straightConnector1">
                <a:avLst/>
              </a:prstGeom>
              <a:noFill/>
              <a:ln w="9525" cap="flat" cmpd="sng">
                <a:solidFill>
                  <a:schemeClr val="accent1"/>
                </a:solidFill>
                <a:prstDash val="solid"/>
                <a:round/>
                <a:headEnd type="none" w="med" len="med"/>
                <a:tailEnd type="none" w="med" len="med"/>
              </a:ln>
            </p:spPr>
          </p:cxnSp>
          <p:cxnSp>
            <p:nvCxnSpPr>
              <p:cNvPr id="1926" name="Google Shape;1926;p22"/>
              <p:cNvCxnSpPr/>
              <p:nvPr/>
            </p:nvCxnSpPr>
            <p:spPr>
              <a:xfrm rot="10800000" flipH="1">
                <a:off x="2403950" y="1170550"/>
                <a:ext cx="7067700" cy="4080600"/>
              </a:xfrm>
              <a:prstGeom prst="straightConnector1">
                <a:avLst/>
              </a:prstGeom>
              <a:noFill/>
              <a:ln w="9525" cap="flat" cmpd="sng">
                <a:solidFill>
                  <a:schemeClr val="accent1"/>
                </a:solidFill>
                <a:prstDash val="solid"/>
                <a:round/>
                <a:headEnd type="none" w="med" len="med"/>
                <a:tailEnd type="none" w="med" len="med"/>
              </a:ln>
            </p:spPr>
          </p:cxnSp>
          <p:cxnSp>
            <p:nvCxnSpPr>
              <p:cNvPr id="1927" name="Google Shape;1927;p22"/>
              <p:cNvCxnSpPr/>
              <p:nvPr/>
            </p:nvCxnSpPr>
            <p:spPr>
              <a:xfrm rot="10800000" flipH="1">
                <a:off x="2718375" y="1495625"/>
                <a:ext cx="6679800" cy="3856500"/>
              </a:xfrm>
              <a:prstGeom prst="straightConnector1">
                <a:avLst/>
              </a:prstGeom>
              <a:noFill/>
              <a:ln w="9525" cap="flat" cmpd="sng">
                <a:solidFill>
                  <a:schemeClr val="accent1"/>
                </a:solidFill>
                <a:prstDash val="solid"/>
                <a:round/>
                <a:headEnd type="none" w="med" len="med"/>
                <a:tailEnd type="none" w="med" len="med"/>
              </a:ln>
            </p:spPr>
          </p:cxnSp>
          <p:cxnSp>
            <p:nvCxnSpPr>
              <p:cNvPr id="1928" name="Google Shape;1928;p22"/>
              <p:cNvCxnSpPr/>
              <p:nvPr/>
            </p:nvCxnSpPr>
            <p:spPr>
              <a:xfrm rot="10800000" flipH="1">
                <a:off x="3297700" y="1822900"/>
                <a:ext cx="6023100" cy="3477300"/>
              </a:xfrm>
              <a:prstGeom prst="straightConnector1">
                <a:avLst/>
              </a:prstGeom>
              <a:noFill/>
              <a:ln w="9525" cap="flat" cmpd="sng">
                <a:solidFill>
                  <a:schemeClr val="accent1"/>
                </a:solidFill>
                <a:prstDash val="solid"/>
                <a:round/>
                <a:headEnd type="none" w="med" len="med"/>
                <a:tailEnd type="none" w="med" len="med"/>
              </a:ln>
            </p:spPr>
          </p:cxnSp>
          <p:cxnSp>
            <p:nvCxnSpPr>
              <p:cNvPr id="1929" name="Google Shape;1929;p22"/>
              <p:cNvCxnSpPr/>
              <p:nvPr/>
            </p:nvCxnSpPr>
            <p:spPr>
              <a:xfrm rot="10800000" flipH="1">
                <a:off x="3726050" y="2104125"/>
                <a:ext cx="5597100" cy="3231300"/>
              </a:xfrm>
              <a:prstGeom prst="straightConnector1">
                <a:avLst/>
              </a:prstGeom>
              <a:noFill/>
              <a:ln w="9525" cap="flat" cmpd="sng">
                <a:solidFill>
                  <a:schemeClr val="accent1"/>
                </a:solidFill>
                <a:prstDash val="solid"/>
                <a:round/>
                <a:headEnd type="none" w="med" len="med"/>
                <a:tailEnd type="none" w="med" len="med"/>
              </a:ln>
            </p:spPr>
          </p:cxnSp>
          <p:cxnSp>
            <p:nvCxnSpPr>
              <p:cNvPr id="1930" name="Google Shape;1930;p22"/>
              <p:cNvCxnSpPr/>
              <p:nvPr/>
            </p:nvCxnSpPr>
            <p:spPr>
              <a:xfrm rot="10800000" flipH="1">
                <a:off x="4244875" y="2361600"/>
                <a:ext cx="5121600" cy="2956800"/>
              </a:xfrm>
              <a:prstGeom prst="straightConnector1">
                <a:avLst/>
              </a:prstGeom>
              <a:noFill/>
              <a:ln w="9525" cap="flat" cmpd="sng">
                <a:solidFill>
                  <a:schemeClr val="accent1"/>
                </a:solidFill>
                <a:prstDash val="solid"/>
                <a:round/>
                <a:headEnd type="none" w="med" len="med"/>
                <a:tailEnd type="none" w="med" len="med"/>
              </a:ln>
            </p:spPr>
          </p:cxnSp>
          <p:cxnSp>
            <p:nvCxnSpPr>
              <p:cNvPr id="1931" name="Google Shape;1931;p22"/>
              <p:cNvCxnSpPr/>
              <p:nvPr/>
            </p:nvCxnSpPr>
            <p:spPr>
              <a:xfrm rot="10800000" flipH="1">
                <a:off x="4742850" y="2657525"/>
                <a:ext cx="4600200" cy="2655900"/>
              </a:xfrm>
              <a:prstGeom prst="straightConnector1">
                <a:avLst/>
              </a:prstGeom>
              <a:noFill/>
              <a:ln w="9525" cap="flat" cmpd="sng">
                <a:solidFill>
                  <a:schemeClr val="accent1"/>
                </a:solidFill>
                <a:prstDash val="solid"/>
                <a:round/>
                <a:headEnd type="none" w="med" len="med"/>
                <a:tailEnd type="none" w="med" len="med"/>
              </a:ln>
            </p:spPr>
          </p:cxnSp>
          <p:cxnSp>
            <p:nvCxnSpPr>
              <p:cNvPr id="1932" name="Google Shape;1932;p22"/>
              <p:cNvCxnSpPr/>
              <p:nvPr/>
            </p:nvCxnSpPr>
            <p:spPr>
              <a:xfrm rot="10800000" flipH="1">
                <a:off x="5210850" y="2937150"/>
                <a:ext cx="4137300" cy="2388600"/>
              </a:xfrm>
              <a:prstGeom prst="straightConnector1">
                <a:avLst/>
              </a:prstGeom>
              <a:noFill/>
              <a:ln w="9525" cap="flat" cmpd="sng">
                <a:solidFill>
                  <a:schemeClr val="accent1"/>
                </a:solidFill>
                <a:prstDash val="solid"/>
                <a:round/>
                <a:headEnd type="none" w="med" len="med"/>
                <a:tailEnd type="none" w="med" len="med"/>
              </a:ln>
            </p:spPr>
          </p:cxnSp>
          <p:cxnSp>
            <p:nvCxnSpPr>
              <p:cNvPr id="1933" name="Google Shape;1933;p22"/>
              <p:cNvCxnSpPr/>
              <p:nvPr/>
            </p:nvCxnSpPr>
            <p:spPr>
              <a:xfrm rot="10800000" flipH="1">
                <a:off x="5725550" y="3223700"/>
                <a:ext cx="3615300" cy="2087400"/>
              </a:xfrm>
              <a:prstGeom prst="straightConnector1">
                <a:avLst/>
              </a:prstGeom>
              <a:noFill/>
              <a:ln w="9525" cap="flat" cmpd="sng">
                <a:solidFill>
                  <a:schemeClr val="accent1"/>
                </a:solidFill>
                <a:prstDash val="solid"/>
                <a:round/>
                <a:headEnd type="none" w="med" len="med"/>
                <a:tailEnd type="none" w="med" len="med"/>
              </a:ln>
            </p:spPr>
          </p:cxnSp>
          <p:cxnSp>
            <p:nvCxnSpPr>
              <p:cNvPr id="1934" name="Google Shape;1934;p22"/>
              <p:cNvCxnSpPr/>
              <p:nvPr/>
            </p:nvCxnSpPr>
            <p:spPr>
              <a:xfrm rot="10800000" flipH="1">
                <a:off x="6217950" y="3515950"/>
                <a:ext cx="3106500" cy="1793400"/>
              </a:xfrm>
              <a:prstGeom prst="straightConnector1">
                <a:avLst/>
              </a:prstGeom>
              <a:noFill/>
              <a:ln w="9525" cap="flat" cmpd="sng">
                <a:solidFill>
                  <a:schemeClr val="accent1"/>
                </a:solidFill>
                <a:prstDash val="solid"/>
                <a:round/>
                <a:headEnd type="none" w="med" len="med"/>
                <a:tailEnd type="none" w="med" len="med"/>
              </a:ln>
            </p:spPr>
          </p:cxnSp>
          <p:cxnSp>
            <p:nvCxnSpPr>
              <p:cNvPr id="1935" name="Google Shape;1935;p22"/>
              <p:cNvCxnSpPr/>
              <p:nvPr/>
            </p:nvCxnSpPr>
            <p:spPr>
              <a:xfrm rot="10800000" flipH="1">
                <a:off x="6716500" y="3797450"/>
                <a:ext cx="2609700" cy="1506600"/>
              </a:xfrm>
              <a:prstGeom prst="straightConnector1">
                <a:avLst/>
              </a:prstGeom>
              <a:noFill/>
              <a:ln w="9525" cap="flat" cmpd="sng">
                <a:solidFill>
                  <a:schemeClr val="accent1"/>
                </a:solidFill>
                <a:prstDash val="solid"/>
                <a:round/>
                <a:headEnd type="none" w="med" len="med"/>
                <a:tailEnd type="none" w="med" len="med"/>
              </a:ln>
            </p:spPr>
          </p:cxnSp>
          <p:cxnSp>
            <p:nvCxnSpPr>
              <p:cNvPr id="1936" name="Google Shape;1936;p22"/>
              <p:cNvCxnSpPr/>
              <p:nvPr/>
            </p:nvCxnSpPr>
            <p:spPr>
              <a:xfrm rot="10800000" flipH="1">
                <a:off x="7199175" y="4100700"/>
                <a:ext cx="2091000" cy="1207200"/>
              </a:xfrm>
              <a:prstGeom prst="straightConnector1">
                <a:avLst/>
              </a:prstGeom>
              <a:noFill/>
              <a:ln w="9525" cap="flat" cmpd="sng">
                <a:solidFill>
                  <a:schemeClr val="accent1"/>
                </a:solidFill>
                <a:prstDash val="solid"/>
                <a:round/>
                <a:headEnd type="none" w="med" len="med"/>
                <a:tailEnd type="none" w="med" len="med"/>
              </a:ln>
            </p:spPr>
          </p:cxnSp>
          <p:cxnSp>
            <p:nvCxnSpPr>
              <p:cNvPr id="1937" name="Google Shape;1937;p22"/>
              <p:cNvCxnSpPr/>
              <p:nvPr/>
            </p:nvCxnSpPr>
            <p:spPr>
              <a:xfrm rot="10800000" flipH="1">
                <a:off x="7718000" y="4338975"/>
                <a:ext cx="1648800" cy="951900"/>
              </a:xfrm>
              <a:prstGeom prst="straightConnector1">
                <a:avLst/>
              </a:prstGeom>
              <a:noFill/>
              <a:ln w="9525" cap="flat" cmpd="sng">
                <a:solidFill>
                  <a:schemeClr val="accent1"/>
                </a:solidFill>
                <a:prstDash val="solid"/>
                <a:round/>
                <a:headEnd type="none" w="med" len="med"/>
                <a:tailEnd type="none" w="med" len="med"/>
              </a:ln>
            </p:spPr>
          </p:cxnSp>
          <p:cxnSp>
            <p:nvCxnSpPr>
              <p:cNvPr id="1938" name="Google Shape;1938;p22"/>
              <p:cNvCxnSpPr/>
              <p:nvPr/>
            </p:nvCxnSpPr>
            <p:spPr>
              <a:xfrm rot="10800000" flipH="1">
                <a:off x="8129050" y="4607075"/>
                <a:ext cx="1263000" cy="729000"/>
              </a:xfrm>
              <a:prstGeom prst="straightConnector1">
                <a:avLst/>
              </a:prstGeom>
              <a:noFill/>
              <a:ln w="9525" cap="flat" cmpd="sng">
                <a:solidFill>
                  <a:schemeClr val="accent1"/>
                </a:solidFill>
                <a:prstDash val="solid"/>
                <a:round/>
                <a:headEnd type="none" w="med" len="med"/>
                <a:tailEnd type="none" w="med" len="med"/>
              </a:ln>
            </p:spPr>
          </p:cxnSp>
          <p:cxnSp>
            <p:nvCxnSpPr>
              <p:cNvPr id="1939" name="Google Shape;1939;p22"/>
              <p:cNvCxnSpPr/>
              <p:nvPr/>
            </p:nvCxnSpPr>
            <p:spPr>
              <a:xfrm rot="10800000" flipH="1">
                <a:off x="8487200" y="4879525"/>
                <a:ext cx="921600" cy="532200"/>
              </a:xfrm>
              <a:prstGeom prst="straightConnector1">
                <a:avLst/>
              </a:prstGeom>
              <a:noFill/>
              <a:ln w="9525" cap="flat" cmpd="sng">
                <a:solidFill>
                  <a:schemeClr val="accent1"/>
                </a:solidFill>
                <a:prstDash val="solid"/>
                <a:round/>
                <a:headEnd type="none" w="med" len="med"/>
                <a:tailEnd type="none" w="med" len="med"/>
              </a:ln>
            </p:spPr>
          </p:cxnSp>
        </p:grpSp>
        <p:grpSp>
          <p:nvGrpSpPr>
            <p:cNvPr id="1940" name="Google Shape;1940;p22"/>
            <p:cNvGrpSpPr/>
            <p:nvPr/>
          </p:nvGrpSpPr>
          <p:grpSpPr>
            <a:xfrm rot="10800000">
              <a:off x="-229861" y="-321271"/>
              <a:ext cx="9830575" cy="5715375"/>
              <a:chOff x="-358925" y="-303650"/>
              <a:chExt cx="9830575" cy="5715375"/>
            </a:xfrm>
          </p:grpSpPr>
          <p:cxnSp>
            <p:nvCxnSpPr>
              <p:cNvPr id="1941" name="Google Shape;1941;p22"/>
              <p:cNvCxnSpPr/>
              <p:nvPr/>
            </p:nvCxnSpPr>
            <p:spPr>
              <a:xfrm rot="10800000" flipH="1">
                <a:off x="-282200" y="-303650"/>
                <a:ext cx="1052400" cy="607500"/>
              </a:xfrm>
              <a:prstGeom prst="straightConnector1">
                <a:avLst/>
              </a:prstGeom>
              <a:noFill/>
              <a:ln w="9525" cap="flat" cmpd="sng">
                <a:solidFill>
                  <a:schemeClr val="accent1"/>
                </a:solidFill>
                <a:prstDash val="solid"/>
                <a:round/>
                <a:headEnd type="none" w="med" len="med"/>
                <a:tailEnd type="none" w="med" len="med"/>
              </a:ln>
            </p:spPr>
          </p:cxnSp>
          <p:cxnSp>
            <p:nvCxnSpPr>
              <p:cNvPr id="1942" name="Google Shape;1942;p22"/>
              <p:cNvCxnSpPr/>
              <p:nvPr/>
            </p:nvCxnSpPr>
            <p:spPr>
              <a:xfrm rot="10800000" flipH="1">
                <a:off x="-281950" y="-236675"/>
                <a:ext cx="1425600" cy="822900"/>
              </a:xfrm>
              <a:prstGeom prst="straightConnector1">
                <a:avLst/>
              </a:prstGeom>
              <a:noFill/>
              <a:ln w="9525" cap="flat" cmpd="sng">
                <a:solidFill>
                  <a:schemeClr val="accent1"/>
                </a:solidFill>
                <a:prstDash val="solid"/>
                <a:round/>
                <a:headEnd type="none" w="med" len="med"/>
                <a:tailEnd type="none" w="med" len="med"/>
              </a:ln>
            </p:spPr>
          </p:cxnSp>
          <p:cxnSp>
            <p:nvCxnSpPr>
              <p:cNvPr id="1943" name="Google Shape;1943;p22"/>
              <p:cNvCxnSpPr/>
              <p:nvPr/>
            </p:nvCxnSpPr>
            <p:spPr>
              <a:xfrm rot="10800000" flipH="1">
                <a:off x="-358925" y="-155350"/>
                <a:ext cx="1851000" cy="1068600"/>
              </a:xfrm>
              <a:prstGeom prst="straightConnector1">
                <a:avLst/>
              </a:prstGeom>
              <a:noFill/>
              <a:ln w="9525" cap="flat" cmpd="sng">
                <a:solidFill>
                  <a:schemeClr val="accent1"/>
                </a:solidFill>
                <a:prstDash val="solid"/>
                <a:round/>
                <a:headEnd type="none" w="med" len="med"/>
                <a:tailEnd type="none" w="med" len="med"/>
              </a:ln>
            </p:spPr>
          </p:cxnSp>
          <p:cxnSp>
            <p:nvCxnSpPr>
              <p:cNvPr id="1944" name="Google Shape;1944;p22"/>
              <p:cNvCxnSpPr/>
              <p:nvPr/>
            </p:nvCxnSpPr>
            <p:spPr>
              <a:xfrm rot="10800000" flipH="1">
                <a:off x="-267650" y="-115750"/>
                <a:ext cx="2180400" cy="1258800"/>
              </a:xfrm>
              <a:prstGeom prst="straightConnector1">
                <a:avLst/>
              </a:prstGeom>
              <a:noFill/>
              <a:ln w="9525" cap="flat" cmpd="sng">
                <a:solidFill>
                  <a:schemeClr val="accent1"/>
                </a:solidFill>
                <a:prstDash val="solid"/>
                <a:round/>
                <a:headEnd type="none" w="med" len="med"/>
                <a:tailEnd type="none" w="med" len="med"/>
              </a:ln>
            </p:spPr>
          </p:cxnSp>
          <p:cxnSp>
            <p:nvCxnSpPr>
              <p:cNvPr id="1945" name="Google Shape;1945;p22"/>
              <p:cNvCxnSpPr/>
              <p:nvPr/>
            </p:nvCxnSpPr>
            <p:spPr>
              <a:xfrm rot="10800000" flipH="1">
                <a:off x="-229800" y="-86050"/>
                <a:ext cx="2580300" cy="1489800"/>
              </a:xfrm>
              <a:prstGeom prst="straightConnector1">
                <a:avLst/>
              </a:prstGeom>
              <a:noFill/>
              <a:ln w="9525" cap="flat" cmpd="sng">
                <a:solidFill>
                  <a:schemeClr val="accent1"/>
                </a:solidFill>
                <a:prstDash val="solid"/>
                <a:round/>
                <a:headEnd type="none" w="med" len="med"/>
                <a:tailEnd type="none" w="med" len="med"/>
              </a:ln>
            </p:spPr>
          </p:cxnSp>
          <p:cxnSp>
            <p:nvCxnSpPr>
              <p:cNvPr id="1946" name="Google Shape;1946;p22"/>
              <p:cNvCxnSpPr/>
              <p:nvPr/>
            </p:nvCxnSpPr>
            <p:spPr>
              <a:xfrm rot="10800000" flipH="1">
                <a:off x="-212775" y="-127750"/>
                <a:ext cx="3125100" cy="1804200"/>
              </a:xfrm>
              <a:prstGeom prst="straightConnector1">
                <a:avLst/>
              </a:prstGeom>
              <a:noFill/>
              <a:ln w="9525" cap="flat" cmpd="sng">
                <a:solidFill>
                  <a:schemeClr val="accent1"/>
                </a:solidFill>
                <a:prstDash val="solid"/>
                <a:round/>
                <a:headEnd type="none" w="med" len="med"/>
                <a:tailEnd type="none" w="med" len="med"/>
              </a:ln>
            </p:spPr>
          </p:cxnSp>
          <p:cxnSp>
            <p:nvCxnSpPr>
              <p:cNvPr id="1947" name="Google Shape;1947;p22"/>
              <p:cNvCxnSpPr/>
              <p:nvPr/>
            </p:nvCxnSpPr>
            <p:spPr>
              <a:xfrm rot="10800000" flipH="1">
                <a:off x="-180475" y="-165575"/>
                <a:ext cx="3648000" cy="2106000"/>
              </a:xfrm>
              <a:prstGeom prst="straightConnector1">
                <a:avLst/>
              </a:prstGeom>
              <a:noFill/>
              <a:ln w="9525" cap="flat" cmpd="sng">
                <a:solidFill>
                  <a:schemeClr val="accent1"/>
                </a:solidFill>
                <a:prstDash val="solid"/>
                <a:round/>
                <a:headEnd type="none" w="med" len="med"/>
                <a:tailEnd type="none" w="med" len="med"/>
              </a:ln>
            </p:spPr>
          </p:cxnSp>
          <p:cxnSp>
            <p:nvCxnSpPr>
              <p:cNvPr id="1948" name="Google Shape;1948;p22"/>
              <p:cNvCxnSpPr/>
              <p:nvPr/>
            </p:nvCxnSpPr>
            <p:spPr>
              <a:xfrm rot="10800000" flipH="1">
                <a:off x="-227000" y="-146700"/>
                <a:ext cx="4150500" cy="2396400"/>
              </a:xfrm>
              <a:prstGeom prst="straightConnector1">
                <a:avLst/>
              </a:prstGeom>
              <a:noFill/>
              <a:ln w="9525" cap="flat" cmpd="sng">
                <a:solidFill>
                  <a:schemeClr val="accent1"/>
                </a:solidFill>
                <a:prstDash val="solid"/>
                <a:round/>
                <a:headEnd type="none" w="med" len="med"/>
                <a:tailEnd type="none" w="med" len="med"/>
              </a:ln>
            </p:spPr>
          </p:cxnSp>
          <p:cxnSp>
            <p:nvCxnSpPr>
              <p:cNvPr id="1949" name="Google Shape;1949;p22"/>
              <p:cNvCxnSpPr/>
              <p:nvPr/>
            </p:nvCxnSpPr>
            <p:spPr>
              <a:xfrm rot="10800000" flipH="1">
                <a:off x="-285775" y="-133000"/>
                <a:ext cx="4675200" cy="2699100"/>
              </a:xfrm>
              <a:prstGeom prst="straightConnector1">
                <a:avLst/>
              </a:prstGeom>
              <a:noFill/>
              <a:ln w="9525" cap="flat" cmpd="sng">
                <a:solidFill>
                  <a:schemeClr val="accent1"/>
                </a:solidFill>
                <a:prstDash val="solid"/>
                <a:round/>
                <a:headEnd type="none" w="med" len="med"/>
                <a:tailEnd type="none" w="med" len="med"/>
              </a:ln>
            </p:spPr>
          </p:cxnSp>
          <p:cxnSp>
            <p:nvCxnSpPr>
              <p:cNvPr id="1950" name="Google Shape;1950;p22"/>
              <p:cNvCxnSpPr/>
              <p:nvPr/>
            </p:nvCxnSpPr>
            <p:spPr>
              <a:xfrm rot="10800000" flipH="1">
                <a:off x="-254975" y="-209000"/>
                <a:ext cx="5265600" cy="3039900"/>
              </a:xfrm>
              <a:prstGeom prst="straightConnector1">
                <a:avLst/>
              </a:prstGeom>
              <a:noFill/>
              <a:ln w="9525" cap="flat" cmpd="sng">
                <a:solidFill>
                  <a:schemeClr val="accent1"/>
                </a:solidFill>
                <a:prstDash val="solid"/>
                <a:round/>
                <a:headEnd type="none" w="med" len="med"/>
                <a:tailEnd type="none" w="med" len="med"/>
              </a:ln>
            </p:spPr>
          </p:cxnSp>
          <p:cxnSp>
            <p:nvCxnSpPr>
              <p:cNvPr id="1951" name="Google Shape;1951;p22"/>
              <p:cNvCxnSpPr/>
              <p:nvPr/>
            </p:nvCxnSpPr>
            <p:spPr>
              <a:xfrm rot="10800000" flipH="1">
                <a:off x="-230325" y="-171400"/>
                <a:ext cx="5665200" cy="3270600"/>
              </a:xfrm>
              <a:prstGeom prst="straightConnector1">
                <a:avLst/>
              </a:prstGeom>
              <a:noFill/>
              <a:ln w="9525" cap="flat" cmpd="sng">
                <a:solidFill>
                  <a:schemeClr val="accent1"/>
                </a:solidFill>
                <a:prstDash val="solid"/>
                <a:round/>
                <a:headEnd type="none" w="med" len="med"/>
                <a:tailEnd type="none" w="med" len="med"/>
              </a:ln>
            </p:spPr>
          </p:cxnSp>
          <p:cxnSp>
            <p:nvCxnSpPr>
              <p:cNvPr id="1952" name="Google Shape;1952;p22"/>
              <p:cNvCxnSpPr/>
              <p:nvPr/>
            </p:nvCxnSpPr>
            <p:spPr>
              <a:xfrm rot="10800000" flipH="1">
                <a:off x="-203625" y="-162575"/>
                <a:ext cx="6111900" cy="3528900"/>
              </a:xfrm>
              <a:prstGeom prst="straightConnector1">
                <a:avLst/>
              </a:prstGeom>
              <a:noFill/>
              <a:ln w="9525" cap="flat" cmpd="sng">
                <a:solidFill>
                  <a:schemeClr val="accent1"/>
                </a:solidFill>
                <a:prstDash val="solid"/>
                <a:round/>
                <a:headEnd type="none" w="med" len="med"/>
                <a:tailEnd type="none" w="med" len="med"/>
              </a:ln>
            </p:spPr>
          </p:cxnSp>
          <p:cxnSp>
            <p:nvCxnSpPr>
              <p:cNvPr id="1953" name="Google Shape;1953;p22"/>
              <p:cNvCxnSpPr/>
              <p:nvPr/>
            </p:nvCxnSpPr>
            <p:spPr>
              <a:xfrm rot="10800000" flipH="1">
                <a:off x="-212500" y="-179425"/>
                <a:ext cx="6639600" cy="3833400"/>
              </a:xfrm>
              <a:prstGeom prst="straightConnector1">
                <a:avLst/>
              </a:prstGeom>
              <a:noFill/>
              <a:ln w="9525" cap="flat" cmpd="sng">
                <a:solidFill>
                  <a:schemeClr val="accent1"/>
                </a:solidFill>
                <a:prstDash val="solid"/>
                <a:round/>
                <a:headEnd type="none" w="med" len="med"/>
                <a:tailEnd type="none" w="med" len="med"/>
              </a:ln>
            </p:spPr>
          </p:cxnSp>
          <p:cxnSp>
            <p:nvCxnSpPr>
              <p:cNvPr id="1954" name="Google Shape;1954;p22"/>
              <p:cNvCxnSpPr/>
              <p:nvPr/>
            </p:nvCxnSpPr>
            <p:spPr>
              <a:xfrm rot="10800000" flipH="1">
                <a:off x="-237200" y="-171550"/>
                <a:ext cx="7140000" cy="4122300"/>
              </a:xfrm>
              <a:prstGeom prst="straightConnector1">
                <a:avLst/>
              </a:prstGeom>
              <a:noFill/>
              <a:ln w="9525" cap="flat" cmpd="sng">
                <a:solidFill>
                  <a:schemeClr val="accent1"/>
                </a:solidFill>
                <a:prstDash val="solid"/>
                <a:round/>
                <a:headEnd type="none" w="med" len="med"/>
                <a:tailEnd type="none" w="med" len="med"/>
              </a:ln>
            </p:spPr>
          </p:cxnSp>
          <p:cxnSp>
            <p:nvCxnSpPr>
              <p:cNvPr id="1955" name="Google Shape;1955;p22"/>
              <p:cNvCxnSpPr/>
              <p:nvPr/>
            </p:nvCxnSpPr>
            <p:spPr>
              <a:xfrm rot="10800000" flipH="1">
                <a:off x="-208450" y="-169925"/>
                <a:ext cx="7598100" cy="4386600"/>
              </a:xfrm>
              <a:prstGeom prst="straightConnector1">
                <a:avLst/>
              </a:prstGeom>
              <a:noFill/>
              <a:ln w="9525" cap="flat" cmpd="sng">
                <a:solidFill>
                  <a:schemeClr val="accent1"/>
                </a:solidFill>
                <a:prstDash val="solid"/>
                <a:round/>
                <a:headEnd type="none" w="med" len="med"/>
                <a:tailEnd type="none" w="med" len="med"/>
              </a:ln>
            </p:spPr>
          </p:cxnSp>
          <p:cxnSp>
            <p:nvCxnSpPr>
              <p:cNvPr id="1956" name="Google Shape;1956;p22"/>
              <p:cNvCxnSpPr/>
              <p:nvPr/>
            </p:nvCxnSpPr>
            <p:spPr>
              <a:xfrm rot="10800000" flipH="1">
                <a:off x="-126875" y="-166100"/>
                <a:ext cx="7999200" cy="4618200"/>
              </a:xfrm>
              <a:prstGeom prst="straightConnector1">
                <a:avLst/>
              </a:prstGeom>
              <a:noFill/>
              <a:ln w="9525" cap="flat" cmpd="sng">
                <a:solidFill>
                  <a:schemeClr val="accent1"/>
                </a:solidFill>
                <a:prstDash val="solid"/>
                <a:round/>
                <a:headEnd type="none" w="med" len="med"/>
                <a:tailEnd type="none" w="med" len="med"/>
              </a:ln>
            </p:spPr>
          </p:cxnSp>
          <p:cxnSp>
            <p:nvCxnSpPr>
              <p:cNvPr id="1957" name="Google Shape;1957;p22"/>
              <p:cNvCxnSpPr/>
              <p:nvPr/>
            </p:nvCxnSpPr>
            <p:spPr>
              <a:xfrm rot="10800000" flipH="1">
                <a:off x="-175950" y="-237725"/>
                <a:ext cx="8661600" cy="5000700"/>
              </a:xfrm>
              <a:prstGeom prst="straightConnector1">
                <a:avLst/>
              </a:prstGeom>
              <a:noFill/>
              <a:ln w="9525" cap="flat" cmpd="sng">
                <a:solidFill>
                  <a:schemeClr val="accent1"/>
                </a:solidFill>
                <a:prstDash val="solid"/>
                <a:round/>
                <a:headEnd type="none" w="med" len="med"/>
                <a:tailEnd type="none" w="med" len="med"/>
              </a:ln>
            </p:spPr>
          </p:cxnSp>
          <p:cxnSp>
            <p:nvCxnSpPr>
              <p:cNvPr id="1958" name="Google Shape;1958;p22"/>
              <p:cNvCxnSpPr/>
              <p:nvPr/>
            </p:nvCxnSpPr>
            <p:spPr>
              <a:xfrm rot="10800000" flipH="1">
                <a:off x="-230050" y="-244075"/>
                <a:ext cx="9215700" cy="5320800"/>
              </a:xfrm>
              <a:prstGeom prst="straightConnector1">
                <a:avLst/>
              </a:prstGeom>
              <a:noFill/>
              <a:ln w="9525" cap="flat" cmpd="sng">
                <a:solidFill>
                  <a:schemeClr val="accent1"/>
                </a:solidFill>
                <a:prstDash val="solid"/>
                <a:round/>
                <a:headEnd type="none" w="med" len="med"/>
                <a:tailEnd type="none" w="med" len="med"/>
              </a:ln>
            </p:spPr>
          </p:cxnSp>
          <p:cxnSp>
            <p:nvCxnSpPr>
              <p:cNvPr id="1959" name="Google Shape;1959;p22"/>
              <p:cNvCxnSpPr/>
              <p:nvPr/>
            </p:nvCxnSpPr>
            <p:spPr>
              <a:xfrm rot="10800000" flipH="1">
                <a:off x="-150500" y="-149375"/>
                <a:ext cx="9462000" cy="5462700"/>
              </a:xfrm>
              <a:prstGeom prst="straightConnector1">
                <a:avLst/>
              </a:prstGeom>
              <a:noFill/>
              <a:ln w="9525" cap="flat" cmpd="sng">
                <a:solidFill>
                  <a:schemeClr val="accent1"/>
                </a:solidFill>
                <a:prstDash val="solid"/>
                <a:round/>
                <a:headEnd type="none" w="med" len="med"/>
                <a:tailEnd type="none" w="med" len="med"/>
              </a:ln>
            </p:spPr>
          </p:cxnSp>
          <p:cxnSp>
            <p:nvCxnSpPr>
              <p:cNvPr id="1960" name="Google Shape;1960;p22"/>
              <p:cNvCxnSpPr/>
              <p:nvPr/>
            </p:nvCxnSpPr>
            <p:spPr>
              <a:xfrm rot="10800000" flipH="1">
                <a:off x="277300" y="105750"/>
                <a:ext cx="9081600" cy="5243100"/>
              </a:xfrm>
              <a:prstGeom prst="straightConnector1">
                <a:avLst/>
              </a:prstGeom>
              <a:noFill/>
              <a:ln w="9525" cap="flat" cmpd="sng">
                <a:solidFill>
                  <a:schemeClr val="accent1"/>
                </a:solidFill>
                <a:prstDash val="solid"/>
                <a:round/>
                <a:headEnd type="none" w="med" len="med"/>
                <a:tailEnd type="none" w="med" len="med"/>
              </a:ln>
            </p:spPr>
          </p:cxnSp>
          <p:cxnSp>
            <p:nvCxnSpPr>
              <p:cNvPr id="1961" name="Google Shape;1961;p22"/>
              <p:cNvCxnSpPr/>
              <p:nvPr/>
            </p:nvCxnSpPr>
            <p:spPr>
              <a:xfrm rot="10800000" flipH="1">
                <a:off x="846950" y="376800"/>
                <a:ext cx="8531400" cy="4925700"/>
              </a:xfrm>
              <a:prstGeom prst="straightConnector1">
                <a:avLst/>
              </a:prstGeom>
              <a:noFill/>
              <a:ln w="9525" cap="flat" cmpd="sng">
                <a:solidFill>
                  <a:schemeClr val="accent1"/>
                </a:solidFill>
                <a:prstDash val="solid"/>
                <a:round/>
                <a:headEnd type="none" w="med" len="med"/>
                <a:tailEnd type="none" w="med" len="med"/>
              </a:ln>
            </p:spPr>
          </p:cxnSp>
          <p:cxnSp>
            <p:nvCxnSpPr>
              <p:cNvPr id="1962" name="Google Shape;1962;p22"/>
              <p:cNvCxnSpPr/>
              <p:nvPr/>
            </p:nvCxnSpPr>
            <p:spPr>
              <a:xfrm rot="10800000" flipH="1">
                <a:off x="1349000" y="635275"/>
                <a:ext cx="8071500" cy="4659900"/>
              </a:xfrm>
              <a:prstGeom prst="straightConnector1">
                <a:avLst/>
              </a:prstGeom>
              <a:noFill/>
              <a:ln w="9525" cap="flat" cmpd="sng">
                <a:solidFill>
                  <a:schemeClr val="accent1"/>
                </a:solidFill>
                <a:prstDash val="solid"/>
                <a:round/>
                <a:headEnd type="none" w="med" len="med"/>
                <a:tailEnd type="none" w="med" len="med"/>
              </a:ln>
            </p:spPr>
          </p:cxnSp>
          <p:cxnSp>
            <p:nvCxnSpPr>
              <p:cNvPr id="1963" name="Google Shape;1963;p22"/>
              <p:cNvCxnSpPr/>
              <p:nvPr/>
            </p:nvCxnSpPr>
            <p:spPr>
              <a:xfrm rot="10800000" flipH="1">
                <a:off x="1864375" y="918950"/>
                <a:ext cx="7554300" cy="4361400"/>
              </a:xfrm>
              <a:prstGeom prst="straightConnector1">
                <a:avLst/>
              </a:prstGeom>
              <a:noFill/>
              <a:ln w="9525" cap="flat" cmpd="sng">
                <a:solidFill>
                  <a:schemeClr val="accent1"/>
                </a:solidFill>
                <a:prstDash val="solid"/>
                <a:round/>
                <a:headEnd type="none" w="med" len="med"/>
                <a:tailEnd type="none" w="med" len="med"/>
              </a:ln>
            </p:spPr>
          </p:cxnSp>
          <p:cxnSp>
            <p:nvCxnSpPr>
              <p:cNvPr id="1964" name="Google Shape;1964;p22"/>
              <p:cNvCxnSpPr/>
              <p:nvPr/>
            </p:nvCxnSpPr>
            <p:spPr>
              <a:xfrm rot="10800000" flipH="1">
                <a:off x="2403950" y="1170550"/>
                <a:ext cx="7067700" cy="4080600"/>
              </a:xfrm>
              <a:prstGeom prst="straightConnector1">
                <a:avLst/>
              </a:prstGeom>
              <a:noFill/>
              <a:ln w="9525" cap="flat" cmpd="sng">
                <a:solidFill>
                  <a:schemeClr val="accent1"/>
                </a:solidFill>
                <a:prstDash val="solid"/>
                <a:round/>
                <a:headEnd type="none" w="med" len="med"/>
                <a:tailEnd type="none" w="med" len="med"/>
              </a:ln>
            </p:spPr>
          </p:cxnSp>
          <p:cxnSp>
            <p:nvCxnSpPr>
              <p:cNvPr id="1965" name="Google Shape;1965;p22"/>
              <p:cNvCxnSpPr/>
              <p:nvPr/>
            </p:nvCxnSpPr>
            <p:spPr>
              <a:xfrm rot="10800000" flipH="1">
                <a:off x="2718375" y="1495625"/>
                <a:ext cx="6679800" cy="3856500"/>
              </a:xfrm>
              <a:prstGeom prst="straightConnector1">
                <a:avLst/>
              </a:prstGeom>
              <a:noFill/>
              <a:ln w="9525" cap="flat" cmpd="sng">
                <a:solidFill>
                  <a:schemeClr val="accent1"/>
                </a:solidFill>
                <a:prstDash val="solid"/>
                <a:round/>
                <a:headEnd type="none" w="med" len="med"/>
                <a:tailEnd type="none" w="med" len="med"/>
              </a:ln>
            </p:spPr>
          </p:cxnSp>
          <p:cxnSp>
            <p:nvCxnSpPr>
              <p:cNvPr id="1966" name="Google Shape;1966;p22"/>
              <p:cNvCxnSpPr/>
              <p:nvPr/>
            </p:nvCxnSpPr>
            <p:spPr>
              <a:xfrm rot="10800000" flipH="1">
                <a:off x="3297700" y="1822900"/>
                <a:ext cx="6023100" cy="3477300"/>
              </a:xfrm>
              <a:prstGeom prst="straightConnector1">
                <a:avLst/>
              </a:prstGeom>
              <a:noFill/>
              <a:ln w="9525" cap="flat" cmpd="sng">
                <a:solidFill>
                  <a:schemeClr val="accent1"/>
                </a:solidFill>
                <a:prstDash val="solid"/>
                <a:round/>
                <a:headEnd type="none" w="med" len="med"/>
                <a:tailEnd type="none" w="med" len="med"/>
              </a:ln>
            </p:spPr>
          </p:cxnSp>
          <p:cxnSp>
            <p:nvCxnSpPr>
              <p:cNvPr id="1967" name="Google Shape;1967;p22"/>
              <p:cNvCxnSpPr/>
              <p:nvPr/>
            </p:nvCxnSpPr>
            <p:spPr>
              <a:xfrm rot="10800000" flipH="1">
                <a:off x="3726050" y="2104125"/>
                <a:ext cx="5597100" cy="3231300"/>
              </a:xfrm>
              <a:prstGeom prst="straightConnector1">
                <a:avLst/>
              </a:prstGeom>
              <a:noFill/>
              <a:ln w="9525" cap="flat" cmpd="sng">
                <a:solidFill>
                  <a:schemeClr val="accent1"/>
                </a:solidFill>
                <a:prstDash val="solid"/>
                <a:round/>
                <a:headEnd type="none" w="med" len="med"/>
                <a:tailEnd type="none" w="med" len="med"/>
              </a:ln>
            </p:spPr>
          </p:cxnSp>
          <p:cxnSp>
            <p:nvCxnSpPr>
              <p:cNvPr id="1968" name="Google Shape;1968;p22"/>
              <p:cNvCxnSpPr/>
              <p:nvPr/>
            </p:nvCxnSpPr>
            <p:spPr>
              <a:xfrm rot="10800000" flipH="1">
                <a:off x="4244875" y="2361600"/>
                <a:ext cx="5121600" cy="2956800"/>
              </a:xfrm>
              <a:prstGeom prst="straightConnector1">
                <a:avLst/>
              </a:prstGeom>
              <a:noFill/>
              <a:ln w="9525" cap="flat" cmpd="sng">
                <a:solidFill>
                  <a:schemeClr val="accent1"/>
                </a:solidFill>
                <a:prstDash val="solid"/>
                <a:round/>
                <a:headEnd type="none" w="med" len="med"/>
                <a:tailEnd type="none" w="med" len="med"/>
              </a:ln>
            </p:spPr>
          </p:cxnSp>
          <p:cxnSp>
            <p:nvCxnSpPr>
              <p:cNvPr id="1969" name="Google Shape;1969;p22"/>
              <p:cNvCxnSpPr/>
              <p:nvPr/>
            </p:nvCxnSpPr>
            <p:spPr>
              <a:xfrm rot="10800000" flipH="1">
                <a:off x="4742850" y="2657525"/>
                <a:ext cx="4600200" cy="2655900"/>
              </a:xfrm>
              <a:prstGeom prst="straightConnector1">
                <a:avLst/>
              </a:prstGeom>
              <a:noFill/>
              <a:ln w="9525" cap="flat" cmpd="sng">
                <a:solidFill>
                  <a:schemeClr val="accent1"/>
                </a:solidFill>
                <a:prstDash val="solid"/>
                <a:round/>
                <a:headEnd type="none" w="med" len="med"/>
                <a:tailEnd type="none" w="med" len="med"/>
              </a:ln>
            </p:spPr>
          </p:cxnSp>
          <p:cxnSp>
            <p:nvCxnSpPr>
              <p:cNvPr id="1970" name="Google Shape;1970;p22"/>
              <p:cNvCxnSpPr/>
              <p:nvPr/>
            </p:nvCxnSpPr>
            <p:spPr>
              <a:xfrm rot="10800000" flipH="1">
                <a:off x="5210850" y="2937150"/>
                <a:ext cx="4137300" cy="2388600"/>
              </a:xfrm>
              <a:prstGeom prst="straightConnector1">
                <a:avLst/>
              </a:prstGeom>
              <a:noFill/>
              <a:ln w="9525" cap="flat" cmpd="sng">
                <a:solidFill>
                  <a:schemeClr val="accent1"/>
                </a:solidFill>
                <a:prstDash val="solid"/>
                <a:round/>
                <a:headEnd type="none" w="med" len="med"/>
                <a:tailEnd type="none" w="med" len="med"/>
              </a:ln>
            </p:spPr>
          </p:cxnSp>
          <p:cxnSp>
            <p:nvCxnSpPr>
              <p:cNvPr id="1971" name="Google Shape;1971;p22"/>
              <p:cNvCxnSpPr/>
              <p:nvPr/>
            </p:nvCxnSpPr>
            <p:spPr>
              <a:xfrm rot="10800000" flipH="1">
                <a:off x="5725550" y="3223700"/>
                <a:ext cx="3615300" cy="2087400"/>
              </a:xfrm>
              <a:prstGeom prst="straightConnector1">
                <a:avLst/>
              </a:prstGeom>
              <a:noFill/>
              <a:ln w="9525" cap="flat" cmpd="sng">
                <a:solidFill>
                  <a:schemeClr val="accent1"/>
                </a:solidFill>
                <a:prstDash val="solid"/>
                <a:round/>
                <a:headEnd type="none" w="med" len="med"/>
                <a:tailEnd type="none" w="med" len="med"/>
              </a:ln>
            </p:spPr>
          </p:cxnSp>
          <p:cxnSp>
            <p:nvCxnSpPr>
              <p:cNvPr id="1972" name="Google Shape;1972;p22"/>
              <p:cNvCxnSpPr/>
              <p:nvPr/>
            </p:nvCxnSpPr>
            <p:spPr>
              <a:xfrm rot="10800000" flipH="1">
                <a:off x="6217950" y="3515950"/>
                <a:ext cx="3106500" cy="1793400"/>
              </a:xfrm>
              <a:prstGeom prst="straightConnector1">
                <a:avLst/>
              </a:prstGeom>
              <a:noFill/>
              <a:ln w="9525" cap="flat" cmpd="sng">
                <a:solidFill>
                  <a:schemeClr val="accent1"/>
                </a:solidFill>
                <a:prstDash val="solid"/>
                <a:round/>
                <a:headEnd type="none" w="med" len="med"/>
                <a:tailEnd type="none" w="med" len="med"/>
              </a:ln>
            </p:spPr>
          </p:cxnSp>
          <p:cxnSp>
            <p:nvCxnSpPr>
              <p:cNvPr id="1973" name="Google Shape;1973;p22"/>
              <p:cNvCxnSpPr/>
              <p:nvPr/>
            </p:nvCxnSpPr>
            <p:spPr>
              <a:xfrm rot="10800000" flipH="1">
                <a:off x="6716500" y="3797450"/>
                <a:ext cx="2609700" cy="1506600"/>
              </a:xfrm>
              <a:prstGeom prst="straightConnector1">
                <a:avLst/>
              </a:prstGeom>
              <a:noFill/>
              <a:ln w="9525" cap="flat" cmpd="sng">
                <a:solidFill>
                  <a:schemeClr val="accent1"/>
                </a:solidFill>
                <a:prstDash val="solid"/>
                <a:round/>
                <a:headEnd type="none" w="med" len="med"/>
                <a:tailEnd type="none" w="med" len="med"/>
              </a:ln>
            </p:spPr>
          </p:cxnSp>
          <p:cxnSp>
            <p:nvCxnSpPr>
              <p:cNvPr id="1974" name="Google Shape;1974;p22"/>
              <p:cNvCxnSpPr/>
              <p:nvPr/>
            </p:nvCxnSpPr>
            <p:spPr>
              <a:xfrm rot="10800000" flipH="1">
                <a:off x="7199175" y="4100700"/>
                <a:ext cx="2091000" cy="1207200"/>
              </a:xfrm>
              <a:prstGeom prst="straightConnector1">
                <a:avLst/>
              </a:prstGeom>
              <a:noFill/>
              <a:ln w="9525" cap="flat" cmpd="sng">
                <a:solidFill>
                  <a:schemeClr val="accent1"/>
                </a:solidFill>
                <a:prstDash val="solid"/>
                <a:round/>
                <a:headEnd type="none" w="med" len="med"/>
                <a:tailEnd type="none" w="med" len="med"/>
              </a:ln>
            </p:spPr>
          </p:cxnSp>
          <p:cxnSp>
            <p:nvCxnSpPr>
              <p:cNvPr id="1975" name="Google Shape;1975;p22"/>
              <p:cNvCxnSpPr/>
              <p:nvPr/>
            </p:nvCxnSpPr>
            <p:spPr>
              <a:xfrm rot="10800000" flipH="1">
                <a:off x="7718000" y="4338975"/>
                <a:ext cx="1648800" cy="951900"/>
              </a:xfrm>
              <a:prstGeom prst="straightConnector1">
                <a:avLst/>
              </a:prstGeom>
              <a:noFill/>
              <a:ln w="9525" cap="flat" cmpd="sng">
                <a:solidFill>
                  <a:schemeClr val="accent1"/>
                </a:solidFill>
                <a:prstDash val="solid"/>
                <a:round/>
                <a:headEnd type="none" w="med" len="med"/>
                <a:tailEnd type="none" w="med" len="med"/>
              </a:ln>
            </p:spPr>
          </p:cxnSp>
          <p:cxnSp>
            <p:nvCxnSpPr>
              <p:cNvPr id="1976" name="Google Shape;1976;p22"/>
              <p:cNvCxnSpPr/>
              <p:nvPr/>
            </p:nvCxnSpPr>
            <p:spPr>
              <a:xfrm rot="10800000" flipH="1">
                <a:off x="8129050" y="4607075"/>
                <a:ext cx="1263000" cy="729000"/>
              </a:xfrm>
              <a:prstGeom prst="straightConnector1">
                <a:avLst/>
              </a:prstGeom>
              <a:noFill/>
              <a:ln w="9525" cap="flat" cmpd="sng">
                <a:solidFill>
                  <a:schemeClr val="accent1"/>
                </a:solidFill>
                <a:prstDash val="solid"/>
                <a:round/>
                <a:headEnd type="none" w="med" len="med"/>
                <a:tailEnd type="none" w="med" len="med"/>
              </a:ln>
            </p:spPr>
          </p:cxnSp>
          <p:cxnSp>
            <p:nvCxnSpPr>
              <p:cNvPr id="1977" name="Google Shape;1977;p22"/>
              <p:cNvCxnSpPr/>
              <p:nvPr/>
            </p:nvCxnSpPr>
            <p:spPr>
              <a:xfrm rot="10800000" flipH="1">
                <a:off x="8487200" y="4879525"/>
                <a:ext cx="921600" cy="532200"/>
              </a:xfrm>
              <a:prstGeom prst="straightConnector1">
                <a:avLst/>
              </a:prstGeom>
              <a:noFill/>
              <a:ln w="9525" cap="flat" cmpd="sng">
                <a:solidFill>
                  <a:schemeClr val="accent1"/>
                </a:solidFill>
                <a:prstDash val="solid"/>
                <a:round/>
                <a:headEnd type="none" w="med" len="med"/>
                <a:tailEnd type="none" w="med" len="med"/>
              </a:ln>
            </p:spPr>
          </p:cxnSp>
        </p:grpSp>
      </p:grpSp>
      <p:grpSp>
        <p:nvGrpSpPr>
          <p:cNvPr id="1978" name="Google Shape;1978;p22"/>
          <p:cNvGrpSpPr/>
          <p:nvPr/>
        </p:nvGrpSpPr>
        <p:grpSpPr>
          <a:xfrm flipH="1">
            <a:off x="-2299857" y="-2697840"/>
            <a:ext cx="4017967" cy="3644766"/>
            <a:chOff x="3166062" y="1034326"/>
            <a:chExt cx="6010422" cy="5452155"/>
          </a:xfrm>
        </p:grpSpPr>
        <p:sp>
          <p:nvSpPr>
            <p:cNvPr id="1979" name="Google Shape;1979;p22"/>
            <p:cNvSpPr/>
            <p:nvPr/>
          </p:nvSpPr>
          <p:spPr>
            <a:xfrm>
              <a:off x="3234090" y="1157235"/>
              <a:ext cx="5942394" cy="5329246"/>
            </a:xfrm>
            <a:custGeom>
              <a:avLst/>
              <a:gdLst/>
              <a:ahLst/>
              <a:cxnLst/>
              <a:rect l="l" t="t" r="r" b="b"/>
              <a:pathLst>
                <a:path w="90413" h="81084" extrusionOk="0">
                  <a:moveTo>
                    <a:pt x="90412" y="1"/>
                  </a:moveTo>
                  <a:lnTo>
                    <a:pt x="3084" y="50747"/>
                  </a:lnTo>
                  <a:cubicBezTo>
                    <a:pt x="1293" y="51801"/>
                    <a:pt x="239" y="51702"/>
                    <a:pt x="0" y="53075"/>
                  </a:cubicBezTo>
                  <a:lnTo>
                    <a:pt x="0" y="55104"/>
                  </a:lnTo>
                  <a:cubicBezTo>
                    <a:pt x="20" y="56675"/>
                    <a:pt x="1055" y="58247"/>
                    <a:pt x="3123" y="59440"/>
                  </a:cubicBezTo>
                  <a:lnTo>
                    <a:pt x="40641" y="81083"/>
                  </a:lnTo>
                  <a:lnTo>
                    <a:pt x="88642" y="81083"/>
                  </a:lnTo>
                  <a:cubicBezTo>
                    <a:pt x="89617" y="81083"/>
                    <a:pt x="90412" y="80288"/>
                    <a:pt x="90412" y="79313"/>
                  </a:cubicBezTo>
                  <a:lnTo>
                    <a:pt x="904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2"/>
            <p:cNvSpPr/>
            <p:nvPr/>
          </p:nvSpPr>
          <p:spPr>
            <a:xfrm>
              <a:off x="3166062" y="1034326"/>
              <a:ext cx="6010420" cy="5452152"/>
            </a:xfrm>
            <a:custGeom>
              <a:avLst/>
              <a:gdLst/>
              <a:ahLst/>
              <a:cxnLst/>
              <a:rect l="l" t="t" r="r" b="b"/>
              <a:pathLst>
                <a:path w="91448" h="82954" extrusionOk="0">
                  <a:moveTo>
                    <a:pt x="91447" y="1"/>
                  </a:moveTo>
                  <a:lnTo>
                    <a:pt x="4119" y="50767"/>
                  </a:lnTo>
                  <a:cubicBezTo>
                    <a:pt x="1" y="53154"/>
                    <a:pt x="21" y="57033"/>
                    <a:pt x="4158" y="59440"/>
                  </a:cubicBezTo>
                  <a:lnTo>
                    <a:pt x="44899" y="82953"/>
                  </a:lnTo>
                  <a:lnTo>
                    <a:pt x="89677" y="82953"/>
                  </a:lnTo>
                  <a:cubicBezTo>
                    <a:pt x="90652" y="82953"/>
                    <a:pt x="91447" y="82158"/>
                    <a:pt x="91447" y="81183"/>
                  </a:cubicBezTo>
                  <a:lnTo>
                    <a:pt x="914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1" name="Google Shape;1981;p22"/>
          <p:cNvGrpSpPr/>
          <p:nvPr/>
        </p:nvGrpSpPr>
        <p:grpSpPr>
          <a:xfrm>
            <a:off x="7540747" y="-598211"/>
            <a:ext cx="3863499" cy="3798516"/>
            <a:chOff x="3133537" y="-308699"/>
            <a:chExt cx="6010422" cy="5452155"/>
          </a:xfrm>
        </p:grpSpPr>
        <p:sp>
          <p:nvSpPr>
            <p:cNvPr id="1982" name="Google Shape;1982;p22"/>
            <p:cNvSpPr/>
            <p:nvPr/>
          </p:nvSpPr>
          <p:spPr>
            <a:xfrm>
              <a:off x="3201565" y="-185790"/>
              <a:ext cx="5942394" cy="5329246"/>
            </a:xfrm>
            <a:custGeom>
              <a:avLst/>
              <a:gdLst/>
              <a:ahLst/>
              <a:cxnLst/>
              <a:rect l="l" t="t" r="r" b="b"/>
              <a:pathLst>
                <a:path w="90413" h="81084" extrusionOk="0">
                  <a:moveTo>
                    <a:pt x="90412" y="1"/>
                  </a:moveTo>
                  <a:lnTo>
                    <a:pt x="3084" y="50747"/>
                  </a:lnTo>
                  <a:cubicBezTo>
                    <a:pt x="1293" y="51801"/>
                    <a:pt x="239" y="51702"/>
                    <a:pt x="0" y="53075"/>
                  </a:cubicBezTo>
                  <a:lnTo>
                    <a:pt x="0" y="55104"/>
                  </a:lnTo>
                  <a:cubicBezTo>
                    <a:pt x="20" y="56675"/>
                    <a:pt x="1055" y="58247"/>
                    <a:pt x="3123" y="59440"/>
                  </a:cubicBezTo>
                  <a:lnTo>
                    <a:pt x="40641" y="81083"/>
                  </a:lnTo>
                  <a:lnTo>
                    <a:pt x="88642" y="81083"/>
                  </a:lnTo>
                  <a:cubicBezTo>
                    <a:pt x="89617" y="81083"/>
                    <a:pt x="90412" y="80288"/>
                    <a:pt x="90412" y="79313"/>
                  </a:cubicBezTo>
                  <a:lnTo>
                    <a:pt x="90412"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22"/>
            <p:cNvSpPr/>
            <p:nvPr/>
          </p:nvSpPr>
          <p:spPr>
            <a:xfrm>
              <a:off x="3133537" y="-308699"/>
              <a:ext cx="6010420" cy="5452152"/>
            </a:xfrm>
            <a:custGeom>
              <a:avLst/>
              <a:gdLst/>
              <a:ahLst/>
              <a:cxnLst/>
              <a:rect l="l" t="t" r="r" b="b"/>
              <a:pathLst>
                <a:path w="91448" h="82954" extrusionOk="0">
                  <a:moveTo>
                    <a:pt x="91447" y="1"/>
                  </a:moveTo>
                  <a:lnTo>
                    <a:pt x="4119" y="50767"/>
                  </a:lnTo>
                  <a:cubicBezTo>
                    <a:pt x="1" y="53154"/>
                    <a:pt x="21" y="57033"/>
                    <a:pt x="4158" y="59440"/>
                  </a:cubicBezTo>
                  <a:lnTo>
                    <a:pt x="44899" y="82953"/>
                  </a:lnTo>
                  <a:lnTo>
                    <a:pt x="89677" y="82953"/>
                  </a:lnTo>
                  <a:cubicBezTo>
                    <a:pt x="90652" y="82953"/>
                    <a:pt x="91447" y="82158"/>
                    <a:pt x="91447" y="81183"/>
                  </a:cubicBezTo>
                  <a:lnTo>
                    <a:pt x="9144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4" name="Google Shape;1984;p22"/>
          <p:cNvGrpSpPr/>
          <p:nvPr/>
        </p:nvGrpSpPr>
        <p:grpSpPr>
          <a:xfrm>
            <a:off x="7540741" y="371486"/>
            <a:ext cx="593164" cy="1161172"/>
            <a:chOff x="4921825" y="870250"/>
            <a:chExt cx="407925" cy="798550"/>
          </a:xfrm>
        </p:grpSpPr>
        <p:sp>
          <p:nvSpPr>
            <p:cNvPr id="1985" name="Google Shape;1985;p22"/>
            <p:cNvSpPr/>
            <p:nvPr/>
          </p:nvSpPr>
          <p:spPr>
            <a:xfrm>
              <a:off x="4921825" y="1092675"/>
              <a:ext cx="21950" cy="27125"/>
            </a:xfrm>
            <a:custGeom>
              <a:avLst/>
              <a:gdLst/>
              <a:ahLst/>
              <a:cxnLst/>
              <a:rect l="l" t="t" r="r" b="b"/>
              <a:pathLst>
                <a:path w="878" h="1085" extrusionOk="0">
                  <a:moveTo>
                    <a:pt x="624" y="0"/>
                  </a:moveTo>
                  <a:cubicBezTo>
                    <a:pt x="569" y="0"/>
                    <a:pt x="509" y="18"/>
                    <a:pt x="452" y="54"/>
                  </a:cubicBezTo>
                  <a:cubicBezTo>
                    <a:pt x="201" y="179"/>
                    <a:pt x="0" y="530"/>
                    <a:pt x="0" y="781"/>
                  </a:cubicBezTo>
                  <a:cubicBezTo>
                    <a:pt x="0" y="977"/>
                    <a:pt x="115" y="1085"/>
                    <a:pt x="263" y="1085"/>
                  </a:cubicBezTo>
                  <a:cubicBezTo>
                    <a:pt x="322" y="1085"/>
                    <a:pt x="387" y="1067"/>
                    <a:pt x="452" y="1031"/>
                  </a:cubicBezTo>
                  <a:cubicBezTo>
                    <a:pt x="702" y="906"/>
                    <a:pt x="878" y="580"/>
                    <a:pt x="878" y="304"/>
                  </a:cubicBezTo>
                  <a:cubicBezTo>
                    <a:pt x="878" y="108"/>
                    <a:pt x="763"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2"/>
            <p:cNvSpPr/>
            <p:nvPr/>
          </p:nvSpPr>
          <p:spPr>
            <a:xfrm>
              <a:off x="5018325" y="1037425"/>
              <a:ext cx="21950" cy="26725"/>
            </a:xfrm>
            <a:custGeom>
              <a:avLst/>
              <a:gdLst/>
              <a:ahLst/>
              <a:cxnLst/>
              <a:rect l="l" t="t" r="r" b="b"/>
              <a:pathLst>
                <a:path w="878" h="1069" extrusionOk="0">
                  <a:moveTo>
                    <a:pt x="627" y="0"/>
                  </a:moveTo>
                  <a:cubicBezTo>
                    <a:pt x="564" y="0"/>
                    <a:pt x="495" y="20"/>
                    <a:pt x="426" y="58"/>
                  </a:cubicBezTo>
                  <a:cubicBezTo>
                    <a:pt x="175" y="209"/>
                    <a:pt x="0" y="509"/>
                    <a:pt x="0" y="760"/>
                  </a:cubicBezTo>
                  <a:cubicBezTo>
                    <a:pt x="0" y="969"/>
                    <a:pt x="96" y="1069"/>
                    <a:pt x="231" y="1069"/>
                  </a:cubicBezTo>
                  <a:cubicBezTo>
                    <a:pt x="290" y="1069"/>
                    <a:pt x="357" y="1049"/>
                    <a:pt x="426" y="1011"/>
                  </a:cubicBezTo>
                  <a:cubicBezTo>
                    <a:pt x="677" y="885"/>
                    <a:pt x="877" y="585"/>
                    <a:pt x="877" y="309"/>
                  </a:cubicBezTo>
                  <a:cubicBezTo>
                    <a:pt x="877" y="100"/>
                    <a:pt x="769" y="0"/>
                    <a:pt x="6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22"/>
            <p:cNvSpPr/>
            <p:nvPr/>
          </p:nvSpPr>
          <p:spPr>
            <a:xfrm>
              <a:off x="5114800" y="981775"/>
              <a:ext cx="21325" cy="26900"/>
            </a:xfrm>
            <a:custGeom>
              <a:avLst/>
              <a:gdLst/>
              <a:ahLst/>
              <a:cxnLst/>
              <a:rect l="l" t="t" r="r" b="b"/>
              <a:pathLst>
                <a:path w="853" h="1076" extrusionOk="0">
                  <a:moveTo>
                    <a:pt x="611" y="0"/>
                  </a:moveTo>
                  <a:cubicBezTo>
                    <a:pt x="554" y="0"/>
                    <a:pt x="491" y="18"/>
                    <a:pt x="427" y="54"/>
                  </a:cubicBezTo>
                  <a:cubicBezTo>
                    <a:pt x="176" y="204"/>
                    <a:pt x="1" y="530"/>
                    <a:pt x="1" y="780"/>
                  </a:cubicBezTo>
                  <a:cubicBezTo>
                    <a:pt x="1" y="969"/>
                    <a:pt x="95" y="1076"/>
                    <a:pt x="227" y="1076"/>
                  </a:cubicBezTo>
                  <a:cubicBezTo>
                    <a:pt x="287" y="1076"/>
                    <a:pt x="356" y="1053"/>
                    <a:pt x="427" y="1006"/>
                  </a:cubicBezTo>
                  <a:cubicBezTo>
                    <a:pt x="677" y="906"/>
                    <a:pt x="853" y="580"/>
                    <a:pt x="853" y="304"/>
                  </a:cubicBezTo>
                  <a:cubicBezTo>
                    <a:pt x="853" y="108"/>
                    <a:pt x="751"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22"/>
            <p:cNvSpPr/>
            <p:nvPr/>
          </p:nvSpPr>
          <p:spPr>
            <a:xfrm>
              <a:off x="5210050" y="926000"/>
              <a:ext cx="21950" cy="27125"/>
            </a:xfrm>
            <a:custGeom>
              <a:avLst/>
              <a:gdLst/>
              <a:ahLst/>
              <a:cxnLst/>
              <a:rect l="l" t="t" r="r" b="b"/>
              <a:pathLst>
                <a:path w="878" h="1085" extrusionOk="0">
                  <a:moveTo>
                    <a:pt x="624" y="1"/>
                  </a:moveTo>
                  <a:cubicBezTo>
                    <a:pt x="568" y="1"/>
                    <a:pt x="509" y="18"/>
                    <a:pt x="451" y="54"/>
                  </a:cubicBezTo>
                  <a:cubicBezTo>
                    <a:pt x="226" y="204"/>
                    <a:pt x="0" y="505"/>
                    <a:pt x="0" y="781"/>
                  </a:cubicBezTo>
                  <a:cubicBezTo>
                    <a:pt x="0" y="977"/>
                    <a:pt x="115" y="1085"/>
                    <a:pt x="263" y="1085"/>
                  </a:cubicBezTo>
                  <a:cubicBezTo>
                    <a:pt x="322" y="1085"/>
                    <a:pt x="387" y="1067"/>
                    <a:pt x="451" y="1032"/>
                  </a:cubicBezTo>
                  <a:cubicBezTo>
                    <a:pt x="677" y="906"/>
                    <a:pt x="877" y="580"/>
                    <a:pt x="877" y="305"/>
                  </a:cubicBezTo>
                  <a:cubicBezTo>
                    <a:pt x="877" y="108"/>
                    <a:pt x="763"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22"/>
            <p:cNvSpPr/>
            <p:nvPr/>
          </p:nvSpPr>
          <p:spPr>
            <a:xfrm>
              <a:off x="5306525" y="870250"/>
              <a:ext cx="21975" cy="27125"/>
            </a:xfrm>
            <a:custGeom>
              <a:avLst/>
              <a:gdLst/>
              <a:ahLst/>
              <a:cxnLst/>
              <a:rect l="l" t="t" r="r" b="b"/>
              <a:pathLst>
                <a:path w="879" h="1085" extrusionOk="0">
                  <a:moveTo>
                    <a:pt x="616" y="0"/>
                  </a:moveTo>
                  <a:cubicBezTo>
                    <a:pt x="556" y="0"/>
                    <a:pt x="492" y="18"/>
                    <a:pt x="427" y="53"/>
                  </a:cubicBezTo>
                  <a:cubicBezTo>
                    <a:pt x="226" y="229"/>
                    <a:pt x="1" y="505"/>
                    <a:pt x="1" y="780"/>
                  </a:cubicBezTo>
                  <a:cubicBezTo>
                    <a:pt x="1" y="977"/>
                    <a:pt x="103" y="1084"/>
                    <a:pt x="243" y="1084"/>
                  </a:cubicBezTo>
                  <a:cubicBezTo>
                    <a:pt x="300" y="1084"/>
                    <a:pt x="362" y="1067"/>
                    <a:pt x="427" y="1031"/>
                  </a:cubicBezTo>
                  <a:cubicBezTo>
                    <a:pt x="678" y="906"/>
                    <a:pt x="878" y="605"/>
                    <a:pt x="878" y="304"/>
                  </a:cubicBezTo>
                  <a:cubicBezTo>
                    <a:pt x="878" y="108"/>
                    <a:pt x="763" y="0"/>
                    <a:pt x="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22"/>
            <p:cNvSpPr/>
            <p:nvPr/>
          </p:nvSpPr>
          <p:spPr>
            <a:xfrm>
              <a:off x="4921825" y="1203450"/>
              <a:ext cx="21950" cy="26750"/>
            </a:xfrm>
            <a:custGeom>
              <a:avLst/>
              <a:gdLst/>
              <a:ahLst/>
              <a:cxnLst/>
              <a:rect l="l" t="t" r="r" b="b"/>
              <a:pathLst>
                <a:path w="878" h="1070" extrusionOk="0">
                  <a:moveTo>
                    <a:pt x="636" y="1"/>
                  </a:moveTo>
                  <a:cubicBezTo>
                    <a:pt x="577" y="1"/>
                    <a:pt x="513" y="20"/>
                    <a:pt x="452" y="59"/>
                  </a:cubicBezTo>
                  <a:cubicBezTo>
                    <a:pt x="226" y="209"/>
                    <a:pt x="25" y="510"/>
                    <a:pt x="0" y="761"/>
                  </a:cubicBezTo>
                  <a:cubicBezTo>
                    <a:pt x="0" y="969"/>
                    <a:pt x="109" y="1069"/>
                    <a:pt x="251" y="1069"/>
                  </a:cubicBezTo>
                  <a:cubicBezTo>
                    <a:pt x="313" y="1069"/>
                    <a:pt x="382" y="1050"/>
                    <a:pt x="452" y="1011"/>
                  </a:cubicBezTo>
                  <a:cubicBezTo>
                    <a:pt x="702" y="886"/>
                    <a:pt x="878" y="585"/>
                    <a:pt x="878" y="310"/>
                  </a:cubicBezTo>
                  <a:cubicBezTo>
                    <a:pt x="878" y="101"/>
                    <a:pt x="769" y="1"/>
                    <a:pt x="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22"/>
            <p:cNvSpPr/>
            <p:nvPr/>
          </p:nvSpPr>
          <p:spPr>
            <a:xfrm>
              <a:off x="4922450" y="1313850"/>
              <a:ext cx="21950" cy="27125"/>
            </a:xfrm>
            <a:custGeom>
              <a:avLst/>
              <a:gdLst/>
              <a:ahLst/>
              <a:cxnLst/>
              <a:rect l="l" t="t" r="r" b="b"/>
              <a:pathLst>
                <a:path w="878" h="1085" extrusionOk="0">
                  <a:moveTo>
                    <a:pt x="635" y="1"/>
                  </a:moveTo>
                  <a:cubicBezTo>
                    <a:pt x="579" y="1"/>
                    <a:pt x="516" y="18"/>
                    <a:pt x="452" y="54"/>
                  </a:cubicBezTo>
                  <a:cubicBezTo>
                    <a:pt x="201" y="204"/>
                    <a:pt x="0" y="530"/>
                    <a:pt x="0" y="781"/>
                  </a:cubicBezTo>
                  <a:cubicBezTo>
                    <a:pt x="0" y="977"/>
                    <a:pt x="102" y="1085"/>
                    <a:pt x="252" y="1085"/>
                  </a:cubicBezTo>
                  <a:cubicBezTo>
                    <a:pt x="312" y="1085"/>
                    <a:pt x="380" y="1067"/>
                    <a:pt x="452" y="1031"/>
                  </a:cubicBezTo>
                  <a:cubicBezTo>
                    <a:pt x="702" y="906"/>
                    <a:pt x="878" y="580"/>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22"/>
            <p:cNvSpPr/>
            <p:nvPr/>
          </p:nvSpPr>
          <p:spPr>
            <a:xfrm>
              <a:off x="4922450" y="1424750"/>
              <a:ext cx="21950" cy="27125"/>
            </a:xfrm>
            <a:custGeom>
              <a:avLst/>
              <a:gdLst/>
              <a:ahLst/>
              <a:cxnLst/>
              <a:rect l="l" t="t" r="r" b="b"/>
              <a:pathLst>
                <a:path w="878" h="1085" extrusionOk="0">
                  <a:moveTo>
                    <a:pt x="635" y="1"/>
                  </a:moveTo>
                  <a:cubicBezTo>
                    <a:pt x="579" y="1"/>
                    <a:pt x="516" y="18"/>
                    <a:pt x="452" y="54"/>
                  </a:cubicBezTo>
                  <a:cubicBezTo>
                    <a:pt x="226" y="179"/>
                    <a:pt x="51" y="505"/>
                    <a:pt x="0" y="781"/>
                  </a:cubicBezTo>
                  <a:cubicBezTo>
                    <a:pt x="0" y="977"/>
                    <a:pt x="115" y="1085"/>
                    <a:pt x="263" y="1085"/>
                  </a:cubicBezTo>
                  <a:cubicBezTo>
                    <a:pt x="322" y="1085"/>
                    <a:pt x="387" y="1067"/>
                    <a:pt x="452" y="1032"/>
                  </a:cubicBezTo>
                  <a:cubicBezTo>
                    <a:pt x="702" y="906"/>
                    <a:pt x="878" y="605"/>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22"/>
            <p:cNvSpPr/>
            <p:nvPr/>
          </p:nvSpPr>
          <p:spPr>
            <a:xfrm>
              <a:off x="4923700" y="1535550"/>
              <a:ext cx="21325" cy="26725"/>
            </a:xfrm>
            <a:custGeom>
              <a:avLst/>
              <a:gdLst/>
              <a:ahLst/>
              <a:cxnLst/>
              <a:rect l="l" t="t" r="r" b="b"/>
              <a:pathLst>
                <a:path w="853" h="1069" extrusionOk="0">
                  <a:moveTo>
                    <a:pt x="622" y="0"/>
                  </a:moveTo>
                  <a:cubicBezTo>
                    <a:pt x="563" y="0"/>
                    <a:pt x="496" y="20"/>
                    <a:pt x="427" y="58"/>
                  </a:cubicBezTo>
                  <a:cubicBezTo>
                    <a:pt x="176" y="183"/>
                    <a:pt x="1" y="484"/>
                    <a:pt x="1" y="760"/>
                  </a:cubicBezTo>
                  <a:cubicBezTo>
                    <a:pt x="1" y="968"/>
                    <a:pt x="97" y="1069"/>
                    <a:pt x="231" y="1069"/>
                  </a:cubicBezTo>
                  <a:cubicBezTo>
                    <a:pt x="291" y="1069"/>
                    <a:pt x="357" y="1049"/>
                    <a:pt x="427" y="1011"/>
                  </a:cubicBezTo>
                  <a:cubicBezTo>
                    <a:pt x="677" y="885"/>
                    <a:pt x="853" y="584"/>
                    <a:pt x="853" y="309"/>
                  </a:cubicBezTo>
                  <a:cubicBezTo>
                    <a:pt x="853" y="100"/>
                    <a:pt x="756" y="0"/>
                    <a:pt x="6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22"/>
            <p:cNvSpPr/>
            <p:nvPr/>
          </p:nvSpPr>
          <p:spPr>
            <a:xfrm>
              <a:off x="5018325" y="1147800"/>
              <a:ext cx="21950" cy="27150"/>
            </a:xfrm>
            <a:custGeom>
              <a:avLst/>
              <a:gdLst/>
              <a:ahLst/>
              <a:cxnLst/>
              <a:rect l="l" t="t" r="r" b="b"/>
              <a:pathLst>
                <a:path w="878" h="1086" extrusionOk="0">
                  <a:moveTo>
                    <a:pt x="615" y="1"/>
                  </a:moveTo>
                  <a:cubicBezTo>
                    <a:pt x="556" y="1"/>
                    <a:pt x="491" y="18"/>
                    <a:pt x="426" y="54"/>
                  </a:cubicBezTo>
                  <a:cubicBezTo>
                    <a:pt x="201" y="205"/>
                    <a:pt x="0" y="480"/>
                    <a:pt x="0" y="781"/>
                  </a:cubicBezTo>
                  <a:cubicBezTo>
                    <a:pt x="0" y="978"/>
                    <a:pt x="102" y="1085"/>
                    <a:pt x="242" y="1085"/>
                  </a:cubicBezTo>
                  <a:cubicBezTo>
                    <a:pt x="299" y="1085"/>
                    <a:pt x="361" y="1068"/>
                    <a:pt x="426" y="1032"/>
                  </a:cubicBezTo>
                  <a:cubicBezTo>
                    <a:pt x="677" y="906"/>
                    <a:pt x="877" y="581"/>
                    <a:pt x="877" y="305"/>
                  </a:cubicBezTo>
                  <a:cubicBezTo>
                    <a:pt x="877" y="108"/>
                    <a:pt x="763" y="1"/>
                    <a:pt x="6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22"/>
            <p:cNvSpPr/>
            <p:nvPr/>
          </p:nvSpPr>
          <p:spPr>
            <a:xfrm>
              <a:off x="5114800" y="1092050"/>
              <a:ext cx="21325" cy="27125"/>
            </a:xfrm>
            <a:custGeom>
              <a:avLst/>
              <a:gdLst/>
              <a:ahLst/>
              <a:cxnLst/>
              <a:rect l="l" t="t" r="r" b="b"/>
              <a:pathLst>
                <a:path w="853" h="1085" extrusionOk="0">
                  <a:moveTo>
                    <a:pt x="611" y="0"/>
                  </a:moveTo>
                  <a:cubicBezTo>
                    <a:pt x="554" y="0"/>
                    <a:pt x="491" y="18"/>
                    <a:pt x="427" y="54"/>
                  </a:cubicBezTo>
                  <a:cubicBezTo>
                    <a:pt x="201" y="204"/>
                    <a:pt x="1" y="530"/>
                    <a:pt x="1" y="781"/>
                  </a:cubicBezTo>
                  <a:cubicBezTo>
                    <a:pt x="1" y="977"/>
                    <a:pt x="103" y="1085"/>
                    <a:pt x="243" y="1085"/>
                  </a:cubicBezTo>
                  <a:cubicBezTo>
                    <a:pt x="299" y="1085"/>
                    <a:pt x="362" y="1067"/>
                    <a:pt x="427" y="1031"/>
                  </a:cubicBezTo>
                  <a:cubicBezTo>
                    <a:pt x="677" y="906"/>
                    <a:pt x="853" y="580"/>
                    <a:pt x="853" y="304"/>
                  </a:cubicBezTo>
                  <a:cubicBezTo>
                    <a:pt x="853" y="108"/>
                    <a:pt x="751"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22"/>
            <p:cNvSpPr/>
            <p:nvPr/>
          </p:nvSpPr>
          <p:spPr>
            <a:xfrm>
              <a:off x="5210675" y="1036275"/>
              <a:ext cx="21950" cy="27125"/>
            </a:xfrm>
            <a:custGeom>
              <a:avLst/>
              <a:gdLst/>
              <a:ahLst/>
              <a:cxnLst/>
              <a:rect l="l" t="t" r="r" b="b"/>
              <a:pathLst>
                <a:path w="878" h="1085" extrusionOk="0">
                  <a:moveTo>
                    <a:pt x="635" y="1"/>
                  </a:moveTo>
                  <a:cubicBezTo>
                    <a:pt x="579" y="1"/>
                    <a:pt x="516" y="18"/>
                    <a:pt x="451" y="54"/>
                  </a:cubicBezTo>
                  <a:cubicBezTo>
                    <a:pt x="201" y="230"/>
                    <a:pt x="0" y="530"/>
                    <a:pt x="0" y="781"/>
                  </a:cubicBezTo>
                  <a:cubicBezTo>
                    <a:pt x="0" y="978"/>
                    <a:pt x="115" y="1085"/>
                    <a:pt x="263" y="1085"/>
                  </a:cubicBezTo>
                  <a:cubicBezTo>
                    <a:pt x="322" y="1085"/>
                    <a:pt x="387" y="1068"/>
                    <a:pt x="451" y="1032"/>
                  </a:cubicBezTo>
                  <a:cubicBezTo>
                    <a:pt x="702" y="906"/>
                    <a:pt x="878" y="580"/>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2"/>
            <p:cNvSpPr/>
            <p:nvPr/>
          </p:nvSpPr>
          <p:spPr>
            <a:xfrm>
              <a:off x="5307150" y="981775"/>
              <a:ext cx="21975" cy="26900"/>
            </a:xfrm>
            <a:custGeom>
              <a:avLst/>
              <a:gdLst/>
              <a:ahLst/>
              <a:cxnLst/>
              <a:rect l="l" t="t" r="r" b="b"/>
              <a:pathLst>
                <a:path w="879" h="1076" extrusionOk="0">
                  <a:moveTo>
                    <a:pt x="625" y="0"/>
                  </a:moveTo>
                  <a:cubicBezTo>
                    <a:pt x="569" y="0"/>
                    <a:pt x="510" y="18"/>
                    <a:pt x="452" y="54"/>
                  </a:cubicBezTo>
                  <a:cubicBezTo>
                    <a:pt x="201" y="179"/>
                    <a:pt x="1" y="480"/>
                    <a:pt x="1" y="780"/>
                  </a:cubicBezTo>
                  <a:cubicBezTo>
                    <a:pt x="1" y="969"/>
                    <a:pt x="107" y="1076"/>
                    <a:pt x="246" y="1076"/>
                  </a:cubicBezTo>
                  <a:cubicBezTo>
                    <a:pt x="310" y="1076"/>
                    <a:pt x="381" y="1053"/>
                    <a:pt x="452" y="1006"/>
                  </a:cubicBezTo>
                  <a:cubicBezTo>
                    <a:pt x="678" y="906"/>
                    <a:pt x="878" y="580"/>
                    <a:pt x="878" y="304"/>
                  </a:cubicBezTo>
                  <a:cubicBezTo>
                    <a:pt x="878" y="108"/>
                    <a:pt x="763"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22"/>
            <p:cNvSpPr/>
            <p:nvPr/>
          </p:nvSpPr>
          <p:spPr>
            <a:xfrm>
              <a:off x="5018950" y="1258100"/>
              <a:ext cx="21950" cy="27125"/>
            </a:xfrm>
            <a:custGeom>
              <a:avLst/>
              <a:gdLst/>
              <a:ahLst/>
              <a:cxnLst/>
              <a:rect l="l" t="t" r="r" b="b"/>
              <a:pathLst>
                <a:path w="878" h="1085" extrusionOk="0">
                  <a:moveTo>
                    <a:pt x="624" y="0"/>
                  </a:moveTo>
                  <a:cubicBezTo>
                    <a:pt x="568" y="0"/>
                    <a:pt x="509" y="17"/>
                    <a:pt x="451" y="53"/>
                  </a:cubicBezTo>
                  <a:cubicBezTo>
                    <a:pt x="176" y="204"/>
                    <a:pt x="0" y="504"/>
                    <a:pt x="0" y="780"/>
                  </a:cubicBezTo>
                  <a:cubicBezTo>
                    <a:pt x="0" y="977"/>
                    <a:pt x="115" y="1084"/>
                    <a:pt x="262" y="1084"/>
                  </a:cubicBezTo>
                  <a:cubicBezTo>
                    <a:pt x="322" y="1084"/>
                    <a:pt x="387" y="1067"/>
                    <a:pt x="451" y="1031"/>
                  </a:cubicBezTo>
                  <a:cubicBezTo>
                    <a:pt x="702" y="905"/>
                    <a:pt x="877" y="580"/>
                    <a:pt x="877" y="304"/>
                  </a:cubicBezTo>
                  <a:cubicBezTo>
                    <a:pt x="877" y="107"/>
                    <a:pt x="763"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22"/>
            <p:cNvSpPr/>
            <p:nvPr/>
          </p:nvSpPr>
          <p:spPr>
            <a:xfrm>
              <a:off x="5018950" y="1369225"/>
              <a:ext cx="21950" cy="27000"/>
            </a:xfrm>
            <a:custGeom>
              <a:avLst/>
              <a:gdLst/>
              <a:ahLst/>
              <a:cxnLst/>
              <a:rect l="l" t="t" r="r" b="b"/>
              <a:pathLst>
                <a:path w="878" h="1080" extrusionOk="0">
                  <a:moveTo>
                    <a:pt x="637" y="0"/>
                  </a:moveTo>
                  <a:cubicBezTo>
                    <a:pt x="578" y="0"/>
                    <a:pt x="513" y="23"/>
                    <a:pt x="451" y="70"/>
                  </a:cubicBezTo>
                  <a:cubicBezTo>
                    <a:pt x="176" y="195"/>
                    <a:pt x="0" y="496"/>
                    <a:pt x="0" y="771"/>
                  </a:cubicBezTo>
                  <a:cubicBezTo>
                    <a:pt x="0" y="980"/>
                    <a:pt x="109" y="1080"/>
                    <a:pt x="250" y="1080"/>
                  </a:cubicBezTo>
                  <a:cubicBezTo>
                    <a:pt x="313" y="1080"/>
                    <a:pt x="382" y="1060"/>
                    <a:pt x="451" y="1022"/>
                  </a:cubicBezTo>
                  <a:cubicBezTo>
                    <a:pt x="702" y="897"/>
                    <a:pt x="877" y="596"/>
                    <a:pt x="877" y="320"/>
                  </a:cubicBezTo>
                  <a:cubicBezTo>
                    <a:pt x="877" y="113"/>
                    <a:pt x="770" y="0"/>
                    <a:pt x="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22"/>
            <p:cNvSpPr/>
            <p:nvPr/>
          </p:nvSpPr>
          <p:spPr>
            <a:xfrm>
              <a:off x="5018950" y="1479900"/>
              <a:ext cx="21950" cy="27125"/>
            </a:xfrm>
            <a:custGeom>
              <a:avLst/>
              <a:gdLst/>
              <a:ahLst/>
              <a:cxnLst/>
              <a:rect l="l" t="t" r="r" b="b"/>
              <a:pathLst>
                <a:path w="878" h="1085" extrusionOk="0">
                  <a:moveTo>
                    <a:pt x="624" y="0"/>
                  </a:moveTo>
                  <a:cubicBezTo>
                    <a:pt x="568" y="0"/>
                    <a:pt x="509" y="18"/>
                    <a:pt x="451" y="54"/>
                  </a:cubicBezTo>
                  <a:cubicBezTo>
                    <a:pt x="226" y="179"/>
                    <a:pt x="25" y="505"/>
                    <a:pt x="0" y="780"/>
                  </a:cubicBezTo>
                  <a:cubicBezTo>
                    <a:pt x="0" y="977"/>
                    <a:pt x="102" y="1084"/>
                    <a:pt x="251" y="1084"/>
                  </a:cubicBezTo>
                  <a:cubicBezTo>
                    <a:pt x="312" y="1084"/>
                    <a:pt x="379" y="1067"/>
                    <a:pt x="451" y="1031"/>
                  </a:cubicBezTo>
                  <a:cubicBezTo>
                    <a:pt x="702" y="906"/>
                    <a:pt x="877" y="580"/>
                    <a:pt x="877" y="304"/>
                  </a:cubicBezTo>
                  <a:cubicBezTo>
                    <a:pt x="877" y="108"/>
                    <a:pt x="763"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22"/>
            <p:cNvSpPr/>
            <p:nvPr/>
          </p:nvSpPr>
          <p:spPr>
            <a:xfrm>
              <a:off x="5114800" y="1203450"/>
              <a:ext cx="21325" cy="26750"/>
            </a:xfrm>
            <a:custGeom>
              <a:avLst/>
              <a:gdLst/>
              <a:ahLst/>
              <a:cxnLst/>
              <a:rect l="l" t="t" r="r" b="b"/>
              <a:pathLst>
                <a:path w="853" h="1070" extrusionOk="0">
                  <a:moveTo>
                    <a:pt x="622" y="1"/>
                  </a:moveTo>
                  <a:cubicBezTo>
                    <a:pt x="563" y="1"/>
                    <a:pt x="496" y="20"/>
                    <a:pt x="427" y="59"/>
                  </a:cubicBezTo>
                  <a:cubicBezTo>
                    <a:pt x="201" y="184"/>
                    <a:pt x="26" y="485"/>
                    <a:pt x="1" y="761"/>
                  </a:cubicBezTo>
                  <a:cubicBezTo>
                    <a:pt x="1" y="969"/>
                    <a:pt x="85" y="1069"/>
                    <a:pt x="220" y="1069"/>
                  </a:cubicBezTo>
                  <a:cubicBezTo>
                    <a:pt x="280" y="1069"/>
                    <a:pt x="350" y="1050"/>
                    <a:pt x="427" y="1011"/>
                  </a:cubicBezTo>
                  <a:cubicBezTo>
                    <a:pt x="677" y="886"/>
                    <a:pt x="853" y="585"/>
                    <a:pt x="853" y="310"/>
                  </a:cubicBezTo>
                  <a:cubicBezTo>
                    <a:pt x="853" y="101"/>
                    <a:pt x="756" y="1"/>
                    <a:pt x="6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22"/>
            <p:cNvSpPr/>
            <p:nvPr/>
          </p:nvSpPr>
          <p:spPr>
            <a:xfrm>
              <a:off x="5210675" y="1147800"/>
              <a:ext cx="21950" cy="27150"/>
            </a:xfrm>
            <a:custGeom>
              <a:avLst/>
              <a:gdLst/>
              <a:ahLst/>
              <a:cxnLst/>
              <a:rect l="l" t="t" r="r" b="b"/>
              <a:pathLst>
                <a:path w="878" h="1086" extrusionOk="0">
                  <a:moveTo>
                    <a:pt x="635" y="1"/>
                  </a:moveTo>
                  <a:cubicBezTo>
                    <a:pt x="579" y="1"/>
                    <a:pt x="516" y="18"/>
                    <a:pt x="451" y="54"/>
                  </a:cubicBezTo>
                  <a:cubicBezTo>
                    <a:pt x="226" y="180"/>
                    <a:pt x="0" y="480"/>
                    <a:pt x="0" y="781"/>
                  </a:cubicBezTo>
                  <a:cubicBezTo>
                    <a:pt x="0" y="978"/>
                    <a:pt x="115" y="1085"/>
                    <a:pt x="263" y="1085"/>
                  </a:cubicBezTo>
                  <a:cubicBezTo>
                    <a:pt x="322" y="1085"/>
                    <a:pt x="387" y="1068"/>
                    <a:pt x="451" y="1032"/>
                  </a:cubicBezTo>
                  <a:cubicBezTo>
                    <a:pt x="702" y="906"/>
                    <a:pt x="878" y="581"/>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22"/>
            <p:cNvSpPr/>
            <p:nvPr/>
          </p:nvSpPr>
          <p:spPr>
            <a:xfrm>
              <a:off x="5307150" y="1092050"/>
              <a:ext cx="21975" cy="27125"/>
            </a:xfrm>
            <a:custGeom>
              <a:avLst/>
              <a:gdLst/>
              <a:ahLst/>
              <a:cxnLst/>
              <a:rect l="l" t="t" r="r" b="b"/>
              <a:pathLst>
                <a:path w="879" h="1085" extrusionOk="0">
                  <a:moveTo>
                    <a:pt x="625" y="0"/>
                  </a:moveTo>
                  <a:cubicBezTo>
                    <a:pt x="569" y="0"/>
                    <a:pt x="510" y="18"/>
                    <a:pt x="452" y="54"/>
                  </a:cubicBezTo>
                  <a:cubicBezTo>
                    <a:pt x="227" y="179"/>
                    <a:pt x="26" y="530"/>
                    <a:pt x="1" y="781"/>
                  </a:cubicBezTo>
                  <a:cubicBezTo>
                    <a:pt x="1" y="977"/>
                    <a:pt x="116" y="1085"/>
                    <a:pt x="263" y="1085"/>
                  </a:cubicBezTo>
                  <a:cubicBezTo>
                    <a:pt x="323" y="1085"/>
                    <a:pt x="387" y="1067"/>
                    <a:pt x="452" y="1031"/>
                  </a:cubicBezTo>
                  <a:cubicBezTo>
                    <a:pt x="678" y="906"/>
                    <a:pt x="878" y="580"/>
                    <a:pt x="878" y="304"/>
                  </a:cubicBezTo>
                  <a:cubicBezTo>
                    <a:pt x="878" y="108"/>
                    <a:pt x="763"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22"/>
            <p:cNvSpPr/>
            <p:nvPr/>
          </p:nvSpPr>
          <p:spPr>
            <a:xfrm>
              <a:off x="5115425" y="1313850"/>
              <a:ext cx="21950" cy="27125"/>
            </a:xfrm>
            <a:custGeom>
              <a:avLst/>
              <a:gdLst/>
              <a:ahLst/>
              <a:cxnLst/>
              <a:rect l="l" t="t" r="r" b="b"/>
              <a:pathLst>
                <a:path w="878" h="1085" extrusionOk="0">
                  <a:moveTo>
                    <a:pt x="616" y="1"/>
                  </a:moveTo>
                  <a:cubicBezTo>
                    <a:pt x="556" y="1"/>
                    <a:pt x="492" y="18"/>
                    <a:pt x="427" y="54"/>
                  </a:cubicBezTo>
                  <a:cubicBezTo>
                    <a:pt x="176" y="179"/>
                    <a:pt x="1" y="480"/>
                    <a:pt x="1" y="781"/>
                  </a:cubicBezTo>
                  <a:cubicBezTo>
                    <a:pt x="1" y="977"/>
                    <a:pt x="90" y="1085"/>
                    <a:pt x="232" y="1085"/>
                  </a:cubicBezTo>
                  <a:cubicBezTo>
                    <a:pt x="289" y="1085"/>
                    <a:pt x="355" y="1067"/>
                    <a:pt x="427" y="1031"/>
                  </a:cubicBezTo>
                  <a:cubicBezTo>
                    <a:pt x="677" y="906"/>
                    <a:pt x="878" y="580"/>
                    <a:pt x="878" y="305"/>
                  </a:cubicBezTo>
                  <a:cubicBezTo>
                    <a:pt x="878" y="108"/>
                    <a:pt x="763" y="1"/>
                    <a:pt x="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22"/>
            <p:cNvSpPr/>
            <p:nvPr/>
          </p:nvSpPr>
          <p:spPr>
            <a:xfrm>
              <a:off x="5115425" y="1424125"/>
              <a:ext cx="21950" cy="27125"/>
            </a:xfrm>
            <a:custGeom>
              <a:avLst/>
              <a:gdLst/>
              <a:ahLst/>
              <a:cxnLst/>
              <a:rect l="l" t="t" r="r" b="b"/>
              <a:pathLst>
                <a:path w="878" h="1085" extrusionOk="0">
                  <a:moveTo>
                    <a:pt x="616" y="1"/>
                  </a:moveTo>
                  <a:cubicBezTo>
                    <a:pt x="556" y="1"/>
                    <a:pt x="492" y="18"/>
                    <a:pt x="427" y="54"/>
                  </a:cubicBezTo>
                  <a:cubicBezTo>
                    <a:pt x="226" y="179"/>
                    <a:pt x="26" y="530"/>
                    <a:pt x="1" y="781"/>
                  </a:cubicBezTo>
                  <a:cubicBezTo>
                    <a:pt x="1" y="977"/>
                    <a:pt x="90" y="1085"/>
                    <a:pt x="232" y="1085"/>
                  </a:cubicBezTo>
                  <a:cubicBezTo>
                    <a:pt x="289" y="1085"/>
                    <a:pt x="355" y="1067"/>
                    <a:pt x="427" y="1031"/>
                  </a:cubicBezTo>
                  <a:cubicBezTo>
                    <a:pt x="677" y="906"/>
                    <a:pt x="878" y="580"/>
                    <a:pt x="878" y="305"/>
                  </a:cubicBezTo>
                  <a:cubicBezTo>
                    <a:pt x="878" y="108"/>
                    <a:pt x="763" y="1"/>
                    <a:pt x="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2"/>
            <p:cNvSpPr/>
            <p:nvPr/>
          </p:nvSpPr>
          <p:spPr>
            <a:xfrm>
              <a:off x="5211300" y="1258100"/>
              <a:ext cx="22575" cy="27125"/>
            </a:xfrm>
            <a:custGeom>
              <a:avLst/>
              <a:gdLst/>
              <a:ahLst/>
              <a:cxnLst/>
              <a:rect l="l" t="t" r="r" b="b"/>
              <a:pathLst>
                <a:path w="903" h="1085" extrusionOk="0">
                  <a:moveTo>
                    <a:pt x="640" y="0"/>
                  </a:moveTo>
                  <a:cubicBezTo>
                    <a:pt x="581" y="0"/>
                    <a:pt x="516" y="17"/>
                    <a:pt x="452" y="53"/>
                  </a:cubicBezTo>
                  <a:cubicBezTo>
                    <a:pt x="201" y="179"/>
                    <a:pt x="0" y="530"/>
                    <a:pt x="25" y="780"/>
                  </a:cubicBezTo>
                  <a:cubicBezTo>
                    <a:pt x="25" y="977"/>
                    <a:pt x="115" y="1084"/>
                    <a:pt x="257" y="1084"/>
                  </a:cubicBezTo>
                  <a:cubicBezTo>
                    <a:pt x="314" y="1084"/>
                    <a:pt x="380" y="1067"/>
                    <a:pt x="452" y="1031"/>
                  </a:cubicBezTo>
                  <a:cubicBezTo>
                    <a:pt x="702" y="905"/>
                    <a:pt x="903" y="580"/>
                    <a:pt x="903" y="304"/>
                  </a:cubicBezTo>
                  <a:cubicBezTo>
                    <a:pt x="903" y="107"/>
                    <a:pt x="788" y="0"/>
                    <a:pt x="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2"/>
            <p:cNvSpPr/>
            <p:nvPr/>
          </p:nvSpPr>
          <p:spPr>
            <a:xfrm>
              <a:off x="5307150" y="1202325"/>
              <a:ext cx="21975" cy="27125"/>
            </a:xfrm>
            <a:custGeom>
              <a:avLst/>
              <a:gdLst/>
              <a:ahLst/>
              <a:cxnLst/>
              <a:rect l="l" t="t" r="r" b="b"/>
              <a:pathLst>
                <a:path w="879" h="1085" extrusionOk="0">
                  <a:moveTo>
                    <a:pt x="625" y="0"/>
                  </a:moveTo>
                  <a:cubicBezTo>
                    <a:pt x="569" y="0"/>
                    <a:pt x="510" y="18"/>
                    <a:pt x="452" y="54"/>
                  </a:cubicBezTo>
                  <a:cubicBezTo>
                    <a:pt x="227" y="179"/>
                    <a:pt x="26" y="530"/>
                    <a:pt x="1" y="781"/>
                  </a:cubicBezTo>
                  <a:cubicBezTo>
                    <a:pt x="1" y="977"/>
                    <a:pt x="116" y="1085"/>
                    <a:pt x="263" y="1085"/>
                  </a:cubicBezTo>
                  <a:cubicBezTo>
                    <a:pt x="323" y="1085"/>
                    <a:pt x="387" y="1067"/>
                    <a:pt x="452" y="1031"/>
                  </a:cubicBezTo>
                  <a:cubicBezTo>
                    <a:pt x="678" y="906"/>
                    <a:pt x="878" y="605"/>
                    <a:pt x="878" y="304"/>
                  </a:cubicBezTo>
                  <a:cubicBezTo>
                    <a:pt x="878" y="108"/>
                    <a:pt x="763"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22"/>
            <p:cNvSpPr/>
            <p:nvPr/>
          </p:nvSpPr>
          <p:spPr>
            <a:xfrm>
              <a:off x="5307800" y="1313100"/>
              <a:ext cx="21950" cy="26750"/>
            </a:xfrm>
            <a:custGeom>
              <a:avLst/>
              <a:gdLst/>
              <a:ahLst/>
              <a:cxnLst/>
              <a:rect l="l" t="t" r="r" b="b"/>
              <a:pathLst>
                <a:path w="878" h="1070" extrusionOk="0">
                  <a:moveTo>
                    <a:pt x="647" y="1"/>
                  </a:moveTo>
                  <a:cubicBezTo>
                    <a:pt x="587" y="1"/>
                    <a:pt x="520" y="20"/>
                    <a:pt x="451" y="59"/>
                  </a:cubicBezTo>
                  <a:cubicBezTo>
                    <a:pt x="201" y="184"/>
                    <a:pt x="0" y="510"/>
                    <a:pt x="0" y="761"/>
                  </a:cubicBezTo>
                  <a:cubicBezTo>
                    <a:pt x="0" y="969"/>
                    <a:pt x="108" y="1069"/>
                    <a:pt x="250" y="1069"/>
                  </a:cubicBezTo>
                  <a:cubicBezTo>
                    <a:pt x="313" y="1069"/>
                    <a:pt x="382" y="1050"/>
                    <a:pt x="451" y="1011"/>
                  </a:cubicBezTo>
                  <a:cubicBezTo>
                    <a:pt x="702" y="886"/>
                    <a:pt x="877" y="585"/>
                    <a:pt x="877" y="310"/>
                  </a:cubicBezTo>
                  <a:cubicBezTo>
                    <a:pt x="877" y="101"/>
                    <a:pt x="781"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22"/>
            <p:cNvSpPr/>
            <p:nvPr/>
          </p:nvSpPr>
          <p:spPr>
            <a:xfrm>
              <a:off x="5211300" y="1368375"/>
              <a:ext cx="22575" cy="27125"/>
            </a:xfrm>
            <a:custGeom>
              <a:avLst/>
              <a:gdLst/>
              <a:ahLst/>
              <a:cxnLst/>
              <a:rect l="l" t="t" r="r" b="b"/>
              <a:pathLst>
                <a:path w="903" h="1085" extrusionOk="0">
                  <a:moveTo>
                    <a:pt x="640" y="0"/>
                  </a:moveTo>
                  <a:cubicBezTo>
                    <a:pt x="581" y="0"/>
                    <a:pt x="516" y="17"/>
                    <a:pt x="452" y="53"/>
                  </a:cubicBezTo>
                  <a:cubicBezTo>
                    <a:pt x="226" y="179"/>
                    <a:pt x="0" y="530"/>
                    <a:pt x="25" y="780"/>
                  </a:cubicBezTo>
                  <a:cubicBezTo>
                    <a:pt x="25" y="977"/>
                    <a:pt x="127" y="1084"/>
                    <a:pt x="268" y="1084"/>
                  </a:cubicBezTo>
                  <a:cubicBezTo>
                    <a:pt x="324" y="1084"/>
                    <a:pt x="387" y="1067"/>
                    <a:pt x="452" y="1031"/>
                  </a:cubicBezTo>
                  <a:cubicBezTo>
                    <a:pt x="702" y="906"/>
                    <a:pt x="903" y="605"/>
                    <a:pt x="903" y="304"/>
                  </a:cubicBezTo>
                  <a:cubicBezTo>
                    <a:pt x="903" y="107"/>
                    <a:pt x="788" y="0"/>
                    <a:pt x="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22"/>
            <p:cNvSpPr/>
            <p:nvPr/>
          </p:nvSpPr>
          <p:spPr>
            <a:xfrm>
              <a:off x="4921825" y="1642050"/>
              <a:ext cx="21950" cy="26750"/>
            </a:xfrm>
            <a:custGeom>
              <a:avLst/>
              <a:gdLst/>
              <a:ahLst/>
              <a:cxnLst/>
              <a:rect l="l" t="t" r="r" b="b"/>
              <a:pathLst>
                <a:path w="878" h="1070" extrusionOk="0">
                  <a:moveTo>
                    <a:pt x="636" y="1"/>
                  </a:moveTo>
                  <a:cubicBezTo>
                    <a:pt x="577" y="1"/>
                    <a:pt x="513" y="20"/>
                    <a:pt x="452" y="59"/>
                  </a:cubicBezTo>
                  <a:cubicBezTo>
                    <a:pt x="201" y="184"/>
                    <a:pt x="0" y="510"/>
                    <a:pt x="0" y="761"/>
                  </a:cubicBezTo>
                  <a:cubicBezTo>
                    <a:pt x="0" y="969"/>
                    <a:pt x="109" y="1069"/>
                    <a:pt x="251" y="1069"/>
                  </a:cubicBezTo>
                  <a:cubicBezTo>
                    <a:pt x="313" y="1069"/>
                    <a:pt x="382" y="1050"/>
                    <a:pt x="452" y="1011"/>
                  </a:cubicBezTo>
                  <a:cubicBezTo>
                    <a:pt x="702" y="886"/>
                    <a:pt x="878" y="585"/>
                    <a:pt x="878" y="309"/>
                  </a:cubicBezTo>
                  <a:cubicBezTo>
                    <a:pt x="878" y="101"/>
                    <a:pt x="769" y="1"/>
                    <a:pt x="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22"/>
            <p:cNvSpPr/>
            <p:nvPr/>
          </p:nvSpPr>
          <p:spPr>
            <a:xfrm>
              <a:off x="5018325" y="1586400"/>
              <a:ext cx="21950" cy="27150"/>
            </a:xfrm>
            <a:custGeom>
              <a:avLst/>
              <a:gdLst/>
              <a:ahLst/>
              <a:cxnLst/>
              <a:rect l="l" t="t" r="r" b="b"/>
              <a:pathLst>
                <a:path w="878" h="1086" extrusionOk="0">
                  <a:moveTo>
                    <a:pt x="615" y="1"/>
                  </a:moveTo>
                  <a:cubicBezTo>
                    <a:pt x="556" y="1"/>
                    <a:pt x="491" y="18"/>
                    <a:pt x="426" y="54"/>
                  </a:cubicBezTo>
                  <a:cubicBezTo>
                    <a:pt x="175" y="180"/>
                    <a:pt x="0" y="480"/>
                    <a:pt x="0" y="781"/>
                  </a:cubicBezTo>
                  <a:cubicBezTo>
                    <a:pt x="0" y="978"/>
                    <a:pt x="89" y="1085"/>
                    <a:pt x="231" y="1085"/>
                  </a:cubicBezTo>
                  <a:cubicBezTo>
                    <a:pt x="288" y="1085"/>
                    <a:pt x="354" y="1068"/>
                    <a:pt x="426" y="1032"/>
                  </a:cubicBezTo>
                  <a:cubicBezTo>
                    <a:pt x="677" y="906"/>
                    <a:pt x="877" y="581"/>
                    <a:pt x="877" y="305"/>
                  </a:cubicBezTo>
                  <a:cubicBezTo>
                    <a:pt x="877" y="108"/>
                    <a:pt x="763" y="1"/>
                    <a:pt x="6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2"/>
            <p:cNvSpPr/>
            <p:nvPr/>
          </p:nvSpPr>
          <p:spPr>
            <a:xfrm>
              <a:off x="5114800" y="1530650"/>
              <a:ext cx="21325" cy="27125"/>
            </a:xfrm>
            <a:custGeom>
              <a:avLst/>
              <a:gdLst/>
              <a:ahLst/>
              <a:cxnLst/>
              <a:rect l="l" t="t" r="r" b="b"/>
              <a:pathLst>
                <a:path w="853" h="1085" extrusionOk="0">
                  <a:moveTo>
                    <a:pt x="611" y="0"/>
                  </a:moveTo>
                  <a:cubicBezTo>
                    <a:pt x="554" y="0"/>
                    <a:pt x="491" y="18"/>
                    <a:pt x="427" y="54"/>
                  </a:cubicBezTo>
                  <a:cubicBezTo>
                    <a:pt x="176" y="179"/>
                    <a:pt x="1" y="530"/>
                    <a:pt x="1" y="780"/>
                  </a:cubicBezTo>
                  <a:cubicBezTo>
                    <a:pt x="1" y="977"/>
                    <a:pt x="90" y="1084"/>
                    <a:pt x="232" y="1084"/>
                  </a:cubicBezTo>
                  <a:cubicBezTo>
                    <a:pt x="289" y="1084"/>
                    <a:pt x="355" y="1067"/>
                    <a:pt x="427" y="1031"/>
                  </a:cubicBezTo>
                  <a:cubicBezTo>
                    <a:pt x="677" y="906"/>
                    <a:pt x="853" y="580"/>
                    <a:pt x="853" y="304"/>
                  </a:cubicBezTo>
                  <a:cubicBezTo>
                    <a:pt x="853" y="108"/>
                    <a:pt x="751"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2"/>
            <p:cNvSpPr/>
            <p:nvPr/>
          </p:nvSpPr>
          <p:spPr>
            <a:xfrm>
              <a:off x="5210050" y="1474875"/>
              <a:ext cx="21950" cy="27125"/>
            </a:xfrm>
            <a:custGeom>
              <a:avLst/>
              <a:gdLst/>
              <a:ahLst/>
              <a:cxnLst/>
              <a:rect l="l" t="t" r="r" b="b"/>
              <a:pathLst>
                <a:path w="878" h="1085" extrusionOk="0">
                  <a:moveTo>
                    <a:pt x="624" y="1"/>
                  </a:moveTo>
                  <a:cubicBezTo>
                    <a:pt x="568" y="1"/>
                    <a:pt x="509" y="18"/>
                    <a:pt x="451" y="54"/>
                  </a:cubicBezTo>
                  <a:cubicBezTo>
                    <a:pt x="226" y="179"/>
                    <a:pt x="0" y="505"/>
                    <a:pt x="0" y="781"/>
                  </a:cubicBezTo>
                  <a:cubicBezTo>
                    <a:pt x="0" y="977"/>
                    <a:pt x="115" y="1085"/>
                    <a:pt x="263" y="1085"/>
                  </a:cubicBezTo>
                  <a:cubicBezTo>
                    <a:pt x="322" y="1085"/>
                    <a:pt x="387" y="1067"/>
                    <a:pt x="451" y="1032"/>
                  </a:cubicBezTo>
                  <a:cubicBezTo>
                    <a:pt x="677" y="906"/>
                    <a:pt x="877" y="605"/>
                    <a:pt x="877" y="305"/>
                  </a:cubicBezTo>
                  <a:cubicBezTo>
                    <a:pt x="877" y="108"/>
                    <a:pt x="763"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22"/>
            <p:cNvSpPr/>
            <p:nvPr/>
          </p:nvSpPr>
          <p:spPr>
            <a:xfrm>
              <a:off x="5306525" y="1419625"/>
              <a:ext cx="21975" cy="26725"/>
            </a:xfrm>
            <a:custGeom>
              <a:avLst/>
              <a:gdLst/>
              <a:ahLst/>
              <a:cxnLst/>
              <a:rect l="l" t="t" r="r" b="b"/>
              <a:pathLst>
                <a:path w="879" h="1069" extrusionOk="0">
                  <a:moveTo>
                    <a:pt x="628" y="1"/>
                  </a:moveTo>
                  <a:cubicBezTo>
                    <a:pt x="565" y="1"/>
                    <a:pt x="496" y="20"/>
                    <a:pt x="427" y="59"/>
                  </a:cubicBezTo>
                  <a:cubicBezTo>
                    <a:pt x="226" y="184"/>
                    <a:pt x="1" y="485"/>
                    <a:pt x="1" y="760"/>
                  </a:cubicBezTo>
                  <a:cubicBezTo>
                    <a:pt x="1" y="969"/>
                    <a:pt x="97" y="1069"/>
                    <a:pt x="232" y="1069"/>
                  </a:cubicBezTo>
                  <a:cubicBezTo>
                    <a:pt x="291" y="1069"/>
                    <a:pt x="358" y="1049"/>
                    <a:pt x="427" y="1011"/>
                  </a:cubicBezTo>
                  <a:cubicBezTo>
                    <a:pt x="678" y="886"/>
                    <a:pt x="878" y="585"/>
                    <a:pt x="878" y="309"/>
                  </a:cubicBezTo>
                  <a:cubicBezTo>
                    <a:pt x="878" y="101"/>
                    <a:pt x="770" y="1"/>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1">
  <p:cSld name="BLANK_1_1_1_1_1_1_1_1_1">
    <p:spTree>
      <p:nvGrpSpPr>
        <p:cNvPr id="1" name="Shape 2015"/>
        <p:cNvGrpSpPr/>
        <p:nvPr/>
      </p:nvGrpSpPr>
      <p:grpSpPr>
        <a:xfrm>
          <a:off x="0" y="0"/>
          <a:ext cx="0" cy="0"/>
          <a:chOff x="0" y="0"/>
          <a:chExt cx="0" cy="0"/>
        </a:xfrm>
      </p:grpSpPr>
      <p:grpSp>
        <p:nvGrpSpPr>
          <p:cNvPr id="2016" name="Google Shape;2016;p23"/>
          <p:cNvGrpSpPr/>
          <p:nvPr/>
        </p:nvGrpSpPr>
        <p:grpSpPr>
          <a:xfrm>
            <a:off x="-458461" y="-321271"/>
            <a:ext cx="10059175" cy="5791575"/>
            <a:chOff x="-458461" y="-321271"/>
            <a:chExt cx="10059175" cy="5791575"/>
          </a:xfrm>
        </p:grpSpPr>
        <p:grpSp>
          <p:nvGrpSpPr>
            <p:cNvPr id="2017" name="Google Shape;2017;p23"/>
            <p:cNvGrpSpPr/>
            <p:nvPr/>
          </p:nvGrpSpPr>
          <p:grpSpPr>
            <a:xfrm flipH="1">
              <a:off x="-458461" y="-245071"/>
              <a:ext cx="9830575" cy="5715375"/>
              <a:chOff x="-358925" y="-303650"/>
              <a:chExt cx="9830575" cy="5715375"/>
            </a:xfrm>
          </p:grpSpPr>
          <p:cxnSp>
            <p:nvCxnSpPr>
              <p:cNvPr id="2018" name="Google Shape;2018;p23"/>
              <p:cNvCxnSpPr/>
              <p:nvPr/>
            </p:nvCxnSpPr>
            <p:spPr>
              <a:xfrm rot="10800000" flipH="1">
                <a:off x="-282200" y="-303650"/>
                <a:ext cx="1052400" cy="607500"/>
              </a:xfrm>
              <a:prstGeom prst="straightConnector1">
                <a:avLst/>
              </a:prstGeom>
              <a:noFill/>
              <a:ln w="9525" cap="flat" cmpd="sng">
                <a:solidFill>
                  <a:schemeClr val="accent1"/>
                </a:solidFill>
                <a:prstDash val="solid"/>
                <a:round/>
                <a:headEnd type="none" w="med" len="med"/>
                <a:tailEnd type="none" w="med" len="med"/>
              </a:ln>
            </p:spPr>
          </p:cxnSp>
          <p:cxnSp>
            <p:nvCxnSpPr>
              <p:cNvPr id="2019" name="Google Shape;2019;p23"/>
              <p:cNvCxnSpPr/>
              <p:nvPr/>
            </p:nvCxnSpPr>
            <p:spPr>
              <a:xfrm rot="10800000" flipH="1">
                <a:off x="-281950" y="-236675"/>
                <a:ext cx="1425600" cy="822900"/>
              </a:xfrm>
              <a:prstGeom prst="straightConnector1">
                <a:avLst/>
              </a:prstGeom>
              <a:noFill/>
              <a:ln w="9525" cap="flat" cmpd="sng">
                <a:solidFill>
                  <a:schemeClr val="accent1"/>
                </a:solidFill>
                <a:prstDash val="solid"/>
                <a:round/>
                <a:headEnd type="none" w="med" len="med"/>
                <a:tailEnd type="none" w="med" len="med"/>
              </a:ln>
            </p:spPr>
          </p:cxnSp>
          <p:cxnSp>
            <p:nvCxnSpPr>
              <p:cNvPr id="2020" name="Google Shape;2020;p23"/>
              <p:cNvCxnSpPr/>
              <p:nvPr/>
            </p:nvCxnSpPr>
            <p:spPr>
              <a:xfrm rot="10800000" flipH="1">
                <a:off x="-358925" y="-155350"/>
                <a:ext cx="1851000" cy="1068600"/>
              </a:xfrm>
              <a:prstGeom prst="straightConnector1">
                <a:avLst/>
              </a:prstGeom>
              <a:noFill/>
              <a:ln w="9525" cap="flat" cmpd="sng">
                <a:solidFill>
                  <a:schemeClr val="accent1"/>
                </a:solidFill>
                <a:prstDash val="solid"/>
                <a:round/>
                <a:headEnd type="none" w="med" len="med"/>
                <a:tailEnd type="none" w="med" len="med"/>
              </a:ln>
            </p:spPr>
          </p:cxnSp>
          <p:cxnSp>
            <p:nvCxnSpPr>
              <p:cNvPr id="2021" name="Google Shape;2021;p23"/>
              <p:cNvCxnSpPr/>
              <p:nvPr/>
            </p:nvCxnSpPr>
            <p:spPr>
              <a:xfrm rot="10800000" flipH="1">
                <a:off x="-267650" y="-115750"/>
                <a:ext cx="2180400" cy="1258800"/>
              </a:xfrm>
              <a:prstGeom prst="straightConnector1">
                <a:avLst/>
              </a:prstGeom>
              <a:noFill/>
              <a:ln w="9525" cap="flat" cmpd="sng">
                <a:solidFill>
                  <a:schemeClr val="accent1"/>
                </a:solidFill>
                <a:prstDash val="solid"/>
                <a:round/>
                <a:headEnd type="none" w="med" len="med"/>
                <a:tailEnd type="none" w="med" len="med"/>
              </a:ln>
            </p:spPr>
          </p:cxnSp>
          <p:cxnSp>
            <p:nvCxnSpPr>
              <p:cNvPr id="2022" name="Google Shape;2022;p23"/>
              <p:cNvCxnSpPr/>
              <p:nvPr/>
            </p:nvCxnSpPr>
            <p:spPr>
              <a:xfrm rot="10800000" flipH="1">
                <a:off x="-229800" y="-86050"/>
                <a:ext cx="2580300" cy="1489800"/>
              </a:xfrm>
              <a:prstGeom prst="straightConnector1">
                <a:avLst/>
              </a:prstGeom>
              <a:noFill/>
              <a:ln w="9525" cap="flat" cmpd="sng">
                <a:solidFill>
                  <a:schemeClr val="accent1"/>
                </a:solidFill>
                <a:prstDash val="solid"/>
                <a:round/>
                <a:headEnd type="none" w="med" len="med"/>
                <a:tailEnd type="none" w="med" len="med"/>
              </a:ln>
            </p:spPr>
          </p:cxnSp>
          <p:cxnSp>
            <p:nvCxnSpPr>
              <p:cNvPr id="2023" name="Google Shape;2023;p23"/>
              <p:cNvCxnSpPr/>
              <p:nvPr/>
            </p:nvCxnSpPr>
            <p:spPr>
              <a:xfrm rot="10800000" flipH="1">
                <a:off x="-212775" y="-127750"/>
                <a:ext cx="3125100" cy="1804200"/>
              </a:xfrm>
              <a:prstGeom prst="straightConnector1">
                <a:avLst/>
              </a:prstGeom>
              <a:noFill/>
              <a:ln w="9525" cap="flat" cmpd="sng">
                <a:solidFill>
                  <a:schemeClr val="accent1"/>
                </a:solidFill>
                <a:prstDash val="solid"/>
                <a:round/>
                <a:headEnd type="none" w="med" len="med"/>
                <a:tailEnd type="none" w="med" len="med"/>
              </a:ln>
            </p:spPr>
          </p:cxnSp>
          <p:cxnSp>
            <p:nvCxnSpPr>
              <p:cNvPr id="2024" name="Google Shape;2024;p23"/>
              <p:cNvCxnSpPr/>
              <p:nvPr/>
            </p:nvCxnSpPr>
            <p:spPr>
              <a:xfrm rot="10800000" flipH="1">
                <a:off x="-180475" y="-165575"/>
                <a:ext cx="3648000" cy="2106000"/>
              </a:xfrm>
              <a:prstGeom prst="straightConnector1">
                <a:avLst/>
              </a:prstGeom>
              <a:noFill/>
              <a:ln w="9525" cap="flat" cmpd="sng">
                <a:solidFill>
                  <a:schemeClr val="accent1"/>
                </a:solidFill>
                <a:prstDash val="solid"/>
                <a:round/>
                <a:headEnd type="none" w="med" len="med"/>
                <a:tailEnd type="none" w="med" len="med"/>
              </a:ln>
            </p:spPr>
          </p:cxnSp>
          <p:cxnSp>
            <p:nvCxnSpPr>
              <p:cNvPr id="2025" name="Google Shape;2025;p23"/>
              <p:cNvCxnSpPr/>
              <p:nvPr/>
            </p:nvCxnSpPr>
            <p:spPr>
              <a:xfrm rot="10800000" flipH="1">
                <a:off x="-227000" y="-146700"/>
                <a:ext cx="4150500" cy="2396400"/>
              </a:xfrm>
              <a:prstGeom prst="straightConnector1">
                <a:avLst/>
              </a:prstGeom>
              <a:noFill/>
              <a:ln w="9525" cap="flat" cmpd="sng">
                <a:solidFill>
                  <a:schemeClr val="accent1"/>
                </a:solidFill>
                <a:prstDash val="solid"/>
                <a:round/>
                <a:headEnd type="none" w="med" len="med"/>
                <a:tailEnd type="none" w="med" len="med"/>
              </a:ln>
            </p:spPr>
          </p:cxnSp>
          <p:cxnSp>
            <p:nvCxnSpPr>
              <p:cNvPr id="2026" name="Google Shape;2026;p23"/>
              <p:cNvCxnSpPr/>
              <p:nvPr/>
            </p:nvCxnSpPr>
            <p:spPr>
              <a:xfrm rot="10800000" flipH="1">
                <a:off x="-285775" y="-133000"/>
                <a:ext cx="4675200" cy="2699100"/>
              </a:xfrm>
              <a:prstGeom prst="straightConnector1">
                <a:avLst/>
              </a:prstGeom>
              <a:noFill/>
              <a:ln w="9525" cap="flat" cmpd="sng">
                <a:solidFill>
                  <a:schemeClr val="accent1"/>
                </a:solidFill>
                <a:prstDash val="solid"/>
                <a:round/>
                <a:headEnd type="none" w="med" len="med"/>
                <a:tailEnd type="none" w="med" len="med"/>
              </a:ln>
            </p:spPr>
          </p:cxnSp>
          <p:cxnSp>
            <p:nvCxnSpPr>
              <p:cNvPr id="2027" name="Google Shape;2027;p23"/>
              <p:cNvCxnSpPr/>
              <p:nvPr/>
            </p:nvCxnSpPr>
            <p:spPr>
              <a:xfrm rot="10800000" flipH="1">
                <a:off x="-254975" y="-209000"/>
                <a:ext cx="5265600" cy="3039900"/>
              </a:xfrm>
              <a:prstGeom prst="straightConnector1">
                <a:avLst/>
              </a:prstGeom>
              <a:noFill/>
              <a:ln w="9525" cap="flat" cmpd="sng">
                <a:solidFill>
                  <a:schemeClr val="accent1"/>
                </a:solidFill>
                <a:prstDash val="solid"/>
                <a:round/>
                <a:headEnd type="none" w="med" len="med"/>
                <a:tailEnd type="none" w="med" len="med"/>
              </a:ln>
            </p:spPr>
          </p:cxnSp>
          <p:cxnSp>
            <p:nvCxnSpPr>
              <p:cNvPr id="2028" name="Google Shape;2028;p23"/>
              <p:cNvCxnSpPr/>
              <p:nvPr/>
            </p:nvCxnSpPr>
            <p:spPr>
              <a:xfrm rot="10800000" flipH="1">
                <a:off x="-230325" y="-171400"/>
                <a:ext cx="5665200" cy="3270600"/>
              </a:xfrm>
              <a:prstGeom prst="straightConnector1">
                <a:avLst/>
              </a:prstGeom>
              <a:noFill/>
              <a:ln w="9525" cap="flat" cmpd="sng">
                <a:solidFill>
                  <a:schemeClr val="accent1"/>
                </a:solidFill>
                <a:prstDash val="solid"/>
                <a:round/>
                <a:headEnd type="none" w="med" len="med"/>
                <a:tailEnd type="none" w="med" len="med"/>
              </a:ln>
            </p:spPr>
          </p:cxnSp>
          <p:cxnSp>
            <p:nvCxnSpPr>
              <p:cNvPr id="2029" name="Google Shape;2029;p23"/>
              <p:cNvCxnSpPr/>
              <p:nvPr/>
            </p:nvCxnSpPr>
            <p:spPr>
              <a:xfrm rot="10800000" flipH="1">
                <a:off x="-203625" y="-162575"/>
                <a:ext cx="6111900" cy="3528900"/>
              </a:xfrm>
              <a:prstGeom prst="straightConnector1">
                <a:avLst/>
              </a:prstGeom>
              <a:noFill/>
              <a:ln w="9525" cap="flat" cmpd="sng">
                <a:solidFill>
                  <a:schemeClr val="accent1"/>
                </a:solidFill>
                <a:prstDash val="solid"/>
                <a:round/>
                <a:headEnd type="none" w="med" len="med"/>
                <a:tailEnd type="none" w="med" len="med"/>
              </a:ln>
            </p:spPr>
          </p:cxnSp>
          <p:cxnSp>
            <p:nvCxnSpPr>
              <p:cNvPr id="2030" name="Google Shape;2030;p23"/>
              <p:cNvCxnSpPr/>
              <p:nvPr/>
            </p:nvCxnSpPr>
            <p:spPr>
              <a:xfrm rot="10800000" flipH="1">
                <a:off x="-212500" y="-179425"/>
                <a:ext cx="6639600" cy="3833400"/>
              </a:xfrm>
              <a:prstGeom prst="straightConnector1">
                <a:avLst/>
              </a:prstGeom>
              <a:noFill/>
              <a:ln w="9525" cap="flat" cmpd="sng">
                <a:solidFill>
                  <a:schemeClr val="accent1"/>
                </a:solidFill>
                <a:prstDash val="solid"/>
                <a:round/>
                <a:headEnd type="none" w="med" len="med"/>
                <a:tailEnd type="none" w="med" len="med"/>
              </a:ln>
            </p:spPr>
          </p:cxnSp>
          <p:cxnSp>
            <p:nvCxnSpPr>
              <p:cNvPr id="2031" name="Google Shape;2031;p23"/>
              <p:cNvCxnSpPr/>
              <p:nvPr/>
            </p:nvCxnSpPr>
            <p:spPr>
              <a:xfrm rot="10800000" flipH="1">
                <a:off x="-237200" y="-171550"/>
                <a:ext cx="7140000" cy="4122300"/>
              </a:xfrm>
              <a:prstGeom prst="straightConnector1">
                <a:avLst/>
              </a:prstGeom>
              <a:noFill/>
              <a:ln w="9525" cap="flat" cmpd="sng">
                <a:solidFill>
                  <a:schemeClr val="accent1"/>
                </a:solidFill>
                <a:prstDash val="solid"/>
                <a:round/>
                <a:headEnd type="none" w="med" len="med"/>
                <a:tailEnd type="none" w="med" len="med"/>
              </a:ln>
            </p:spPr>
          </p:cxnSp>
          <p:cxnSp>
            <p:nvCxnSpPr>
              <p:cNvPr id="2032" name="Google Shape;2032;p23"/>
              <p:cNvCxnSpPr/>
              <p:nvPr/>
            </p:nvCxnSpPr>
            <p:spPr>
              <a:xfrm rot="10800000" flipH="1">
                <a:off x="-208450" y="-169925"/>
                <a:ext cx="7598100" cy="4386600"/>
              </a:xfrm>
              <a:prstGeom prst="straightConnector1">
                <a:avLst/>
              </a:prstGeom>
              <a:noFill/>
              <a:ln w="9525" cap="flat" cmpd="sng">
                <a:solidFill>
                  <a:schemeClr val="accent1"/>
                </a:solidFill>
                <a:prstDash val="solid"/>
                <a:round/>
                <a:headEnd type="none" w="med" len="med"/>
                <a:tailEnd type="none" w="med" len="med"/>
              </a:ln>
            </p:spPr>
          </p:cxnSp>
          <p:cxnSp>
            <p:nvCxnSpPr>
              <p:cNvPr id="2033" name="Google Shape;2033;p23"/>
              <p:cNvCxnSpPr/>
              <p:nvPr/>
            </p:nvCxnSpPr>
            <p:spPr>
              <a:xfrm rot="10800000" flipH="1">
                <a:off x="-126875" y="-166100"/>
                <a:ext cx="7999200" cy="4618200"/>
              </a:xfrm>
              <a:prstGeom prst="straightConnector1">
                <a:avLst/>
              </a:prstGeom>
              <a:noFill/>
              <a:ln w="9525" cap="flat" cmpd="sng">
                <a:solidFill>
                  <a:schemeClr val="accent1"/>
                </a:solidFill>
                <a:prstDash val="solid"/>
                <a:round/>
                <a:headEnd type="none" w="med" len="med"/>
                <a:tailEnd type="none" w="med" len="med"/>
              </a:ln>
            </p:spPr>
          </p:cxnSp>
          <p:cxnSp>
            <p:nvCxnSpPr>
              <p:cNvPr id="2034" name="Google Shape;2034;p23"/>
              <p:cNvCxnSpPr/>
              <p:nvPr/>
            </p:nvCxnSpPr>
            <p:spPr>
              <a:xfrm rot="10800000" flipH="1">
                <a:off x="-175950" y="-237725"/>
                <a:ext cx="8661600" cy="5000700"/>
              </a:xfrm>
              <a:prstGeom prst="straightConnector1">
                <a:avLst/>
              </a:prstGeom>
              <a:noFill/>
              <a:ln w="9525" cap="flat" cmpd="sng">
                <a:solidFill>
                  <a:schemeClr val="accent1"/>
                </a:solidFill>
                <a:prstDash val="solid"/>
                <a:round/>
                <a:headEnd type="none" w="med" len="med"/>
                <a:tailEnd type="none" w="med" len="med"/>
              </a:ln>
            </p:spPr>
          </p:cxnSp>
          <p:cxnSp>
            <p:nvCxnSpPr>
              <p:cNvPr id="2035" name="Google Shape;2035;p23"/>
              <p:cNvCxnSpPr/>
              <p:nvPr/>
            </p:nvCxnSpPr>
            <p:spPr>
              <a:xfrm rot="10800000" flipH="1">
                <a:off x="-230050" y="-244075"/>
                <a:ext cx="9215700" cy="5320800"/>
              </a:xfrm>
              <a:prstGeom prst="straightConnector1">
                <a:avLst/>
              </a:prstGeom>
              <a:noFill/>
              <a:ln w="9525" cap="flat" cmpd="sng">
                <a:solidFill>
                  <a:schemeClr val="accent1"/>
                </a:solidFill>
                <a:prstDash val="solid"/>
                <a:round/>
                <a:headEnd type="none" w="med" len="med"/>
                <a:tailEnd type="none" w="med" len="med"/>
              </a:ln>
            </p:spPr>
          </p:cxnSp>
          <p:cxnSp>
            <p:nvCxnSpPr>
              <p:cNvPr id="2036" name="Google Shape;2036;p23"/>
              <p:cNvCxnSpPr/>
              <p:nvPr/>
            </p:nvCxnSpPr>
            <p:spPr>
              <a:xfrm rot="10800000" flipH="1">
                <a:off x="-150500" y="-149375"/>
                <a:ext cx="9462000" cy="5462700"/>
              </a:xfrm>
              <a:prstGeom prst="straightConnector1">
                <a:avLst/>
              </a:prstGeom>
              <a:noFill/>
              <a:ln w="9525" cap="flat" cmpd="sng">
                <a:solidFill>
                  <a:schemeClr val="accent1"/>
                </a:solidFill>
                <a:prstDash val="solid"/>
                <a:round/>
                <a:headEnd type="none" w="med" len="med"/>
                <a:tailEnd type="none" w="med" len="med"/>
              </a:ln>
            </p:spPr>
          </p:cxnSp>
          <p:cxnSp>
            <p:nvCxnSpPr>
              <p:cNvPr id="2037" name="Google Shape;2037;p23"/>
              <p:cNvCxnSpPr/>
              <p:nvPr/>
            </p:nvCxnSpPr>
            <p:spPr>
              <a:xfrm rot="10800000" flipH="1">
                <a:off x="277300" y="105750"/>
                <a:ext cx="9081600" cy="5243100"/>
              </a:xfrm>
              <a:prstGeom prst="straightConnector1">
                <a:avLst/>
              </a:prstGeom>
              <a:noFill/>
              <a:ln w="9525" cap="flat" cmpd="sng">
                <a:solidFill>
                  <a:schemeClr val="accent1"/>
                </a:solidFill>
                <a:prstDash val="solid"/>
                <a:round/>
                <a:headEnd type="none" w="med" len="med"/>
                <a:tailEnd type="none" w="med" len="med"/>
              </a:ln>
            </p:spPr>
          </p:cxnSp>
          <p:cxnSp>
            <p:nvCxnSpPr>
              <p:cNvPr id="2038" name="Google Shape;2038;p23"/>
              <p:cNvCxnSpPr/>
              <p:nvPr/>
            </p:nvCxnSpPr>
            <p:spPr>
              <a:xfrm rot="10800000" flipH="1">
                <a:off x="846950" y="376800"/>
                <a:ext cx="8531400" cy="4925700"/>
              </a:xfrm>
              <a:prstGeom prst="straightConnector1">
                <a:avLst/>
              </a:prstGeom>
              <a:noFill/>
              <a:ln w="9525" cap="flat" cmpd="sng">
                <a:solidFill>
                  <a:schemeClr val="accent1"/>
                </a:solidFill>
                <a:prstDash val="solid"/>
                <a:round/>
                <a:headEnd type="none" w="med" len="med"/>
                <a:tailEnd type="none" w="med" len="med"/>
              </a:ln>
            </p:spPr>
          </p:cxnSp>
          <p:cxnSp>
            <p:nvCxnSpPr>
              <p:cNvPr id="2039" name="Google Shape;2039;p23"/>
              <p:cNvCxnSpPr/>
              <p:nvPr/>
            </p:nvCxnSpPr>
            <p:spPr>
              <a:xfrm rot="10800000" flipH="1">
                <a:off x="1349000" y="635275"/>
                <a:ext cx="8071500" cy="4659900"/>
              </a:xfrm>
              <a:prstGeom prst="straightConnector1">
                <a:avLst/>
              </a:prstGeom>
              <a:noFill/>
              <a:ln w="9525" cap="flat" cmpd="sng">
                <a:solidFill>
                  <a:schemeClr val="accent1"/>
                </a:solidFill>
                <a:prstDash val="solid"/>
                <a:round/>
                <a:headEnd type="none" w="med" len="med"/>
                <a:tailEnd type="none" w="med" len="med"/>
              </a:ln>
            </p:spPr>
          </p:cxnSp>
          <p:cxnSp>
            <p:nvCxnSpPr>
              <p:cNvPr id="2040" name="Google Shape;2040;p23"/>
              <p:cNvCxnSpPr/>
              <p:nvPr/>
            </p:nvCxnSpPr>
            <p:spPr>
              <a:xfrm rot="10800000" flipH="1">
                <a:off x="1864375" y="918950"/>
                <a:ext cx="7554300" cy="4361400"/>
              </a:xfrm>
              <a:prstGeom prst="straightConnector1">
                <a:avLst/>
              </a:prstGeom>
              <a:noFill/>
              <a:ln w="9525" cap="flat" cmpd="sng">
                <a:solidFill>
                  <a:schemeClr val="accent1"/>
                </a:solidFill>
                <a:prstDash val="solid"/>
                <a:round/>
                <a:headEnd type="none" w="med" len="med"/>
                <a:tailEnd type="none" w="med" len="med"/>
              </a:ln>
            </p:spPr>
          </p:cxnSp>
          <p:cxnSp>
            <p:nvCxnSpPr>
              <p:cNvPr id="2041" name="Google Shape;2041;p23"/>
              <p:cNvCxnSpPr/>
              <p:nvPr/>
            </p:nvCxnSpPr>
            <p:spPr>
              <a:xfrm rot="10800000" flipH="1">
                <a:off x="2403950" y="1170550"/>
                <a:ext cx="7067700" cy="4080600"/>
              </a:xfrm>
              <a:prstGeom prst="straightConnector1">
                <a:avLst/>
              </a:prstGeom>
              <a:noFill/>
              <a:ln w="9525" cap="flat" cmpd="sng">
                <a:solidFill>
                  <a:schemeClr val="accent1"/>
                </a:solidFill>
                <a:prstDash val="solid"/>
                <a:round/>
                <a:headEnd type="none" w="med" len="med"/>
                <a:tailEnd type="none" w="med" len="med"/>
              </a:ln>
            </p:spPr>
          </p:cxnSp>
          <p:cxnSp>
            <p:nvCxnSpPr>
              <p:cNvPr id="2042" name="Google Shape;2042;p23"/>
              <p:cNvCxnSpPr/>
              <p:nvPr/>
            </p:nvCxnSpPr>
            <p:spPr>
              <a:xfrm rot="10800000" flipH="1">
                <a:off x="2718375" y="1495625"/>
                <a:ext cx="6679800" cy="3856500"/>
              </a:xfrm>
              <a:prstGeom prst="straightConnector1">
                <a:avLst/>
              </a:prstGeom>
              <a:noFill/>
              <a:ln w="9525" cap="flat" cmpd="sng">
                <a:solidFill>
                  <a:schemeClr val="accent1"/>
                </a:solidFill>
                <a:prstDash val="solid"/>
                <a:round/>
                <a:headEnd type="none" w="med" len="med"/>
                <a:tailEnd type="none" w="med" len="med"/>
              </a:ln>
            </p:spPr>
          </p:cxnSp>
          <p:cxnSp>
            <p:nvCxnSpPr>
              <p:cNvPr id="2043" name="Google Shape;2043;p23"/>
              <p:cNvCxnSpPr/>
              <p:nvPr/>
            </p:nvCxnSpPr>
            <p:spPr>
              <a:xfrm rot="10800000" flipH="1">
                <a:off x="3297700" y="1822900"/>
                <a:ext cx="6023100" cy="3477300"/>
              </a:xfrm>
              <a:prstGeom prst="straightConnector1">
                <a:avLst/>
              </a:prstGeom>
              <a:noFill/>
              <a:ln w="9525" cap="flat" cmpd="sng">
                <a:solidFill>
                  <a:schemeClr val="accent1"/>
                </a:solidFill>
                <a:prstDash val="solid"/>
                <a:round/>
                <a:headEnd type="none" w="med" len="med"/>
                <a:tailEnd type="none" w="med" len="med"/>
              </a:ln>
            </p:spPr>
          </p:cxnSp>
          <p:cxnSp>
            <p:nvCxnSpPr>
              <p:cNvPr id="2044" name="Google Shape;2044;p23"/>
              <p:cNvCxnSpPr/>
              <p:nvPr/>
            </p:nvCxnSpPr>
            <p:spPr>
              <a:xfrm rot="10800000" flipH="1">
                <a:off x="3726050" y="2104125"/>
                <a:ext cx="5597100" cy="3231300"/>
              </a:xfrm>
              <a:prstGeom prst="straightConnector1">
                <a:avLst/>
              </a:prstGeom>
              <a:noFill/>
              <a:ln w="9525" cap="flat" cmpd="sng">
                <a:solidFill>
                  <a:schemeClr val="accent1"/>
                </a:solidFill>
                <a:prstDash val="solid"/>
                <a:round/>
                <a:headEnd type="none" w="med" len="med"/>
                <a:tailEnd type="none" w="med" len="med"/>
              </a:ln>
            </p:spPr>
          </p:cxnSp>
          <p:cxnSp>
            <p:nvCxnSpPr>
              <p:cNvPr id="2045" name="Google Shape;2045;p23"/>
              <p:cNvCxnSpPr/>
              <p:nvPr/>
            </p:nvCxnSpPr>
            <p:spPr>
              <a:xfrm rot="10800000" flipH="1">
                <a:off x="4244875" y="2361600"/>
                <a:ext cx="5121600" cy="2956800"/>
              </a:xfrm>
              <a:prstGeom prst="straightConnector1">
                <a:avLst/>
              </a:prstGeom>
              <a:noFill/>
              <a:ln w="9525" cap="flat" cmpd="sng">
                <a:solidFill>
                  <a:schemeClr val="accent1"/>
                </a:solidFill>
                <a:prstDash val="solid"/>
                <a:round/>
                <a:headEnd type="none" w="med" len="med"/>
                <a:tailEnd type="none" w="med" len="med"/>
              </a:ln>
            </p:spPr>
          </p:cxnSp>
          <p:cxnSp>
            <p:nvCxnSpPr>
              <p:cNvPr id="2046" name="Google Shape;2046;p23"/>
              <p:cNvCxnSpPr/>
              <p:nvPr/>
            </p:nvCxnSpPr>
            <p:spPr>
              <a:xfrm rot="10800000" flipH="1">
                <a:off x="4742850" y="2657525"/>
                <a:ext cx="4600200" cy="2655900"/>
              </a:xfrm>
              <a:prstGeom prst="straightConnector1">
                <a:avLst/>
              </a:prstGeom>
              <a:noFill/>
              <a:ln w="9525" cap="flat" cmpd="sng">
                <a:solidFill>
                  <a:schemeClr val="accent1"/>
                </a:solidFill>
                <a:prstDash val="solid"/>
                <a:round/>
                <a:headEnd type="none" w="med" len="med"/>
                <a:tailEnd type="none" w="med" len="med"/>
              </a:ln>
            </p:spPr>
          </p:cxnSp>
          <p:cxnSp>
            <p:nvCxnSpPr>
              <p:cNvPr id="2047" name="Google Shape;2047;p23"/>
              <p:cNvCxnSpPr/>
              <p:nvPr/>
            </p:nvCxnSpPr>
            <p:spPr>
              <a:xfrm rot="10800000" flipH="1">
                <a:off x="5210850" y="2937150"/>
                <a:ext cx="4137300" cy="2388600"/>
              </a:xfrm>
              <a:prstGeom prst="straightConnector1">
                <a:avLst/>
              </a:prstGeom>
              <a:noFill/>
              <a:ln w="9525" cap="flat" cmpd="sng">
                <a:solidFill>
                  <a:schemeClr val="accent1"/>
                </a:solidFill>
                <a:prstDash val="solid"/>
                <a:round/>
                <a:headEnd type="none" w="med" len="med"/>
                <a:tailEnd type="none" w="med" len="med"/>
              </a:ln>
            </p:spPr>
          </p:cxnSp>
          <p:cxnSp>
            <p:nvCxnSpPr>
              <p:cNvPr id="2048" name="Google Shape;2048;p23"/>
              <p:cNvCxnSpPr/>
              <p:nvPr/>
            </p:nvCxnSpPr>
            <p:spPr>
              <a:xfrm rot="10800000" flipH="1">
                <a:off x="5725550" y="3223700"/>
                <a:ext cx="3615300" cy="2087400"/>
              </a:xfrm>
              <a:prstGeom prst="straightConnector1">
                <a:avLst/>
              </a:prstGeom>
              <a:noFill/>
              <a:ln w="9525" cap="flat" cmpd="sng">
                <a:solidFill>
                  <a:schemeClr val="accent1"/>
                </a:solidFill>
                <a:prstDash val="solid"/>
                <a:round/>
                <a:headEnd type="none" w="med" len="med"/>
                <a:tailEnd type="none" w="med" len="med"/>
              </a:ln>
            </p:spPr>
          </p:cxnSp>
          <p:cxnSp>
            <p:nvCxnSpPr>
              <p:cNvPr id="2049" name="Google Shape;2049;p23"/>
              <p:cNvCxnSpPr/>
              <p:nvPr/>
            </p:nvCxnSpPr>
            <p:spPr>
              <a:xfrm rot="10800000" flipH="1">
                <a:off x="6217950" y="3515950"/>
                <a:ext cx="3106500" cy="1793400"/>
              </a:xfrm>
              <a:prstGeom prst="straightConnector1">
                <a:avLst/>
              </a:prstGeom>
              <a:noFill/>
              <a:ln w="9525" cap="flat" cmpd="sng">
                <a:solidFill>
                  <a:schemeClr val="accent1"/>
                </a:solidFill>
                <a:prstDash val="solid"/>
                <a:round/>
                <a:headEnd type="none" w="med" len="med"/>
                <a:tailEnd type="none" w="med" len="med"/>
              </a:ln>
            </p:spPr>
          </p:cxnSp>
          <p:cxnSp>
            <p:nvCxnSpPr>
              <p:cNvPr id="2050" name="Google Shape;2050;p23"/>
              <p:cNvCxnSpPr/>
              <p:nvPr/>
            </p:nvCxnSpPr>
            <p:spPr>
              <a:xfrm rot="10800000" flipH="1">
                <a:off x="6716500" y="3797450"/>
                <a:ext cx="2609700" cy="1506600"/>
              </a:xfrm>
              <a:prstGeom prst="straightConnector1">
                <a:avLst/>
              </a:prstGeom>
              <a:noFill/>
              <a:ln w="9525" cap="flat" cmpd="sng">
                <a:solidFill>
                  <a:schemeClr val="accent1"/>
                </a:solidFill>
                <a:prstDash val="solid"/>
                <a:round/>
                <a:headEnd type="none" w="med" len="med"/>
                <a:tailEnd type="none" w="med" len="med"/>
              </a:ln>
            </p:spPr>
          </p:cxnSp>
          <p:cxnSp>
            <p:nvCxnSpPr>
              <p:cNvPr id="2051" name="Google Shape;2051;p23"/>
              <p:cNvCxnSpPr/>
              <p:nvPr/>
            </p:nvCxnSpPr>
            <p:spPr>
              <a:xfrm rot="10800000" flipH="1">
                <a:off x="7199175" y="4100700"/>
                <a:ext cx="2091000" cy="1207200"/>
              </a:xfrm>
              <a:prstGeom prst="straightConnector1">
                <a:avLst/>
              </a:prstGeom>
              <a:noFill/>
              <a:ln w="9525" cap="flat" cmpd="sng">
                <a:solidFill>
                  <a:schemeClr val="accent1"/>
                </a:solidFill>
                <a:prstDash val="solid"/>
                <a:round/>
                <a:headEnd type="none" w="med" len="med"/>
                <a:tailEnd type="none" w="med" len="med"/>
              </a:ln>
            </p:spPr>
          </p:cxnSp>
          <p:cxnSp>
            <p:nvCxnSpPr>
              <p:cNvPr id="2052" name="Google Shape;2052;p23"/>
              <p:cNvCxnSpPr/>
              <p:nvPr/>
            </p:nvCxnSpPr>
            <p:spPr>
              <a:xfrm rot="10800000" flipH="1">
                <a:off x="7718000" y="4338975"/>
                <a:ext cx="1648800" cy="951900"/>
              </a:xfrm>
              <a:prstGeom prst="straightConnector1">
                <a:avLst/>
              </a:prstGeom>
              <a:noFill/>
              <a:ln w="9525" cap="flat" cmpd="sng">
                <a:solidFill>
                  <a:schemeClr val="accent1"/>
                </a:solidFill>
                <a:prstDash val="solid"/>
                <a:round/>
                <a:headEnd type="none" w="med" len="med"/>
                <a:tailEnd type="none" w="med" len="med"/>
              </a:ln>
            </p:spPr>
          </p:cxnSp>
          <p:cxnSp>
            <p:nvCxnSpPr>
              <p:cNvPr id="2053" name="Google Shape;2053;p23"/>
              <p:cNvCxnSpPr/>
              <p:nvPr/>
            </p:nvCxnSpPr>
            <p:spPr>
              <a:xfrm rot="10800000" flipH="1">
                <a:off x="8129050" y="4607075"/>
                <a:ext cx="1263000" cy="729000"/>
              </a:xfrm>
              <a:prstGeom prst="straightConnector1">
                <a:avLst/>
              </a:prstGeom>
              <a:noFill/>
              <a:ln w="9525" cap="flat" cmpd="sng">
                <a:solidFill>
                  <a:schemeClr val="accent1"/>
                </a:solidFill>
                <a:prstDash val="solid"/>
                <a:round/>
                <a:headEnd type="none" w="med" len="med"/>
                <a:tailEnd type="none" w="med" len="med"/>
              </a:ln>
            </p:spPr>
          </p:cxnSp>
          <p:cxnSp>
            <p:nvCxnSpPr>
              <p:cNvPr id="2054" name="Google Shape;2054;p23"/>
              <p:cNvCxnSpPr/>
              <p:nvPr/>
            </p:nvCxnSpPr>
            <p:spPr>
              <a:xfrm rot="10800000" flipH="1">
                <a:off x="8487200" y="4879525"/>
                <a:ext cx="921600" cy="532200"/>
              </a:xfrm>
              <a:prstGeom prst="straightConnector1">
                <a:avLst/>
              </a:prstGeom>
              <a:noFill/>
              <a:ln w="9525" cap="flat" cmpd="sng">
                <a:solidFill>
                  <a:schemeClr val="accent1"/>
                </a:solidFill>
                <a:prstDash val="solid"/>
                <a:round/>
                <a:headEnd type="none" w="med" len="med"/>
                <a:tailEnd type="none" w="med" len="med"/>
              </a:ln>
            </p:spPr>
          </p:cxnSp>
        </p:grpSp>
        <p:grpSp>
          <p:nvGrpSpPr>
            <p:cNvPr id="2055" name="Google Shape;2055;p23"/>
            <p:cNvGrpSpPr/>
            <p:nvPr/>
          </p:nvGrpSpPr>
          <p:grpSpPr>
            <a:xfrm rot="10800000">
              <a:off x="-229861" y="-321271"/>
              <a:ext cx="9830575" cy="5715375"/>
              <a:chOff x="-358925" y="-303650"/>
              <a:chExt cx="9830575" cy="5715375"/>
            </a:xfrm>
          </p:grpSpPr>
          <p:cxnSp>
            <p:nvCxnSpPr>
              <p:cNvPr id="2056" name="Google Shape;2056;p23"/>
              <p:cNvCxnSpPr/>
              <p:nvPr/>
            </p:nvCxnSpPr>
            <p:spPr>
              <a:xfrm rot="10800000" flipH="1">
                <a:off x="-282200" y="-303650"/>
                <a:ext cx="1052400" cy="607500"/>
              </a:xfrm>
              <a:prstGeom prst="straightConnector1">
                <a:avLst/>
              </a:prstGeom>
              <a:noFill/>
              <a:ln w="9525" cap="flat" cmpd="sng">
                <a:solidFill>
                  <a:schemeClr val="accent1"/>
                </a:solidFill>
                <a:prstDash val="solid"/>
                <a:round/>
                <a:headEnd type="none" w="med" len="med"/>
                <a:tailEnd type="none" w="med" len="med"/>
              </a:ln>
            </p:spPr>
          </p:cxnSp>
          <p:cxnSp>
            <p:nvCxnSpPr>
              <p:cNvPr id="2057" name="Google Shape;2057;p23"/>
              <p:cNvCxnSpPr/>
              <p:nvPr/>
            </p:nvCxnSpPr>
            <p:spPr>
              <a:xfrm rot="10800000" flipH="1">
                <a:off x="-281950" y="-236675"/>
                <a:ext cx="1425600" cy="822900"/>
              </a:xfrm>
              <a:prstGeom prst="straightConnector1">
                <a:avLst/>
              </a:prstGeom>
              <a:noFill/>
              <a:ln w="9525" cap="flat" cmpd="sng">
                <a:solidFill>
                  <a:schemeClr val="accent1"/>
                </a:solidFill>
                <a:prstDash val="solid"/>
                <a:round/>
                <a:headEnd type="none" w="med" len="med"/>
                <a:tailEnd type="none" w="med" len="med"/>
              </a:ln>
            </p:spPr>
          </p:cxnSp>
          <p:cxnSp>
            <p:nvCxnSpPr>
              <p:cNvPr id="2058" name="Google Shape;2058;p23"/>
              <p:cNvCxnSpPr/>
              <p:nvPr/>
            </p:nvCxnSpPr>
            <p:spPr>
              <a:xfrm rot="10800000" flipH="1">
                <a:off x="-358925" y="-155350"/>
                <a:ext cx="1851000" cy="1068600"/>
              </a:xfrm>
              <a:prstGeom prst="straightConnector1">
                <a:avLst/>
              </a:prstGeom>
              <a:noFill/>
              <a:ln w="9525" cap="flat" cmpd="sng">
                <a:solidFill>
                  <a:schemeClr val="accent1"/>
                </a:solidFill>
                <a:prstDash val="solid"/>
                <a:round/>
                <a:headEnd type="none" w="med" len="med"/>
                <a:tailEnd type="none" w="med" len="med"/>
              </a:ln>
            </p:spPr>
          </p:cxnSp>
          <p:cxnSp>
            <p:nvCxnSpPr>
              <p:cNvPr id="2059" name="Google Shape;2059;p23"/>
              <p:cNvCxnSpPr/>
              <p:nvPr/>
            </p:nvCxnSpPr>
            <p:spPr>
              <a:xfrm rot="10800000" flipH="1">
                <a:off x="-267650" y="-115750"/>
                <a:ext cx="2180400" cy="1258800"/>
              </a:xfrm>
              <a:prstGeom prst="straightConnector1">
                <a:avLst/>
              </a:prstGeom>
              <a:noFill/>
              <a:ln w="9525" cap="flat" cmpd="sng">
                <a:solidFill>
                  <a:schemeClr val="accent1"/>
                </a:solidFill>
                <a:prstDash val="solid"/>
                <a:round/>
                <a:headEnd type="none" w="med" len="med"/>
                <a:tailEnd type="none" w="med" len="med"/>
              </a:ln>
            </p:spPr>
          </p:cxnSp>
          <p:cxnSp>
            <p:nvCxnSpPr>
              <p:cNvPr id="2060" name="Google Shape;2060;p23"/>
              <p:cNvCxnSpPr/>
              <p:nvPr/>
            </p:nvCxnSpPr>
            <p:spPr>
              <a:xfrm rot="10800000" flipH="1">
                <a:off x="-229800" y="-86050"/>
                <a:ext cx="2580300" cy="1489800"/>
              </a:xfrm>
              <a:prstGeom prst="straightConnector1">
                <a:avLst/>
              </a:prstGeom>
              <a:noFill/>
              <a:ln w="9525" cap="flat" cmpd="sng">
                <a:solidFill>
                  <a:schemeClr val="accent1"/>
                </a:solidFill>
                <a:prstDash val="solid"/>
                <a:round/>
                <a:headEnd type="none" w="med" len="med"/>
                <a:tailEnd type="none" w="med" len="med"/>
              </a:ln>
            </p:spPr>
          </p:cxnSp>
          <p:cxnSp>
            <p:nvCxnSpPr>
              <p:cNvPr id="2061" name="Google Shape;2061;p23"/>
              <p:cNvCxnSpPr/>
              <p:nvPr/>
            </p:nvCxnSpPr>
            <p:spPr>
              <a:xfrm rot="10800000" flipH="1">
                <a:off x="-212775" y="-127750"/>
                <a:ext cx="3125100" cy="1804200"/>
              </a:xfrm>
              <a:prstGeom prst="straightConnector1">
                <a:avLst/>
              </a:prstGeom>
              <a:noFill/>
              <a:ln w="9525" cap="flat" cmpd="sng">
                <a:solidFill>
                  <a:schemeClr val="accent1"/>
                </a:solidFill>
                <a:prstDash val="solid"/>
                <a:round/>
                <a:headEnd type="none" w="med" len="med"/>
                <a:tailEnd type="none" w="med" len="med"/>
              </a:ln>
            </p:spPr>
          </p:cxnSp>
          <p:cxnSp>
            <p:nvCxnSpPr>
              <p:cNvPr id="2062" name="Google Shape;2062;p23"/>
              <p:cNvCxnSpPr/>
              <p:nvPr/>
            </p:nvCxnSpPr>
            <p:spPr>
              <a:xfrm rot="10800000" flipH="1">
                <a:off x="-180475" y="-165575"/>
                <a:ext cx="3648000" cy="2106000"/>
              </a:xfrm>
              <a:prstGeom prst="straightConnector1">
                <a:avLst/>
              </a:prstGeom>
              <a:noFill/>
              <a:ln w="9525" cap="flat" cmpd="sng">
                <a:solidFill>
                  <a:schemeClr val="accent1"/>
                </a:solidFill>
                <a:prstDash val="solid"/>
                <a:round/>
                <a:headEnd type="none" w="med" len="med"/>
                <a:tailEnd type="none" w="med" len="med"/>
              </a:ln>
            </p:spPr>
          </p:cxnSp>
          <p:cxnSp>
            <p:nvCxnSpPr>
              <p:cNvPr id="2063" name="Google Shape;2063;p23"/>
              <p:cNvCxnSpPr/>
              <p:nvPr/>
            </p:nvCxnSpPr>
            <p:spPr>
              <a:xfrm rot="10800000" flipH="1">
                <a:off x="-227000" y="-146700"/>
                <a:ext cx="4150500" cy="2396400"/>
              </a:xfrm>
              <a:prstGeom prst="straightConnector1">
                <a:avLst/>
              </a:prstGeom>
              <a:noFill/>
              <a:ln w="9525" cap="flat" cmpd="sng">
                <a:solidFill>
                  <a:schemeClr val="accent1"/>
                </a:solidFill>
                <a:prstDash val="solid"/>
                <a:round/>
                <a:headEnd type="none" w="med" len="med"/>
                <a:tailEnd type="none" w="med" len="med"/>
              </a:ln>
            </p:spPr>
          </p:cxnSp>
          <p:cxnSp>
            <p:nvCxnSpPr>
              <p:cNvPr id="2064" name="Google Shape;2064;p23"/>
              <p:cNvCxnSpPr/>
              <p:nvPr/>
            </p:nvCxnSpPr>
            <p:spPr>
              <a:xfrm rot="10800000" flipH="1">
                <a:off x="-285775" y="-133000"/>
                <a:ext cx="4675200" cy="2699100"/>
              </a:xfrm>
              <a:prstGeom prst="straightConnector1">
                <a:avLst/>
              </a:prstGeom>
              <a:noFill/>
              <a:ln w="9525" cap="flat" cmpd="sng">
                <a:solidFill>
                  <a:schemeClr val="accent1"/>
                </a:solidFill>
                <a:prstDash val="solid"/>
                <a:round/>
                <a:headEnd type="none" w="med" len="med"/>
                <a:tailEnd type="none" w="med" len="med"/>
              </a:ln>
            </p:spPr>
          </p:cxnSp>
          <p:cxnSp>
            <p:nvCxnSpPr>
              <p:cNvPr id="2065" name="Google Shape;2065;p23"/>
              <p:cNvCxnSpPr/>
              <p:nvPr/>
            </p:nvCxnSpPr>
            <p:spPr>
              <a:xfrm rot="10800000" flipH="1">
                <a:off x="-254975" y="-209000"/>
                <a:ext cx="5265600" cy="3039900"/>
              </a:xfrm>
              <a:prstGeom prst="straightConnector1">
                <a:avLst/>
              </a:prstGeom>
              <a:noFill/>
              <a:ln w="9525" cap="flat" cmpd="sng">
                <a:solidFill>
                  <a:schemeClr val="accent1"/>
                </a:solidFill>
                <a:prstDash val="solid"/>
                <a:round/>
                <a:headEnd type="none" w="med" len="med"/>
                <a:tailEnd type="none" w="med" len="med"/>
              </a:ln>
            </p:spPr>
          </p:cxnSp>
          <p:cxnSp>
            <p:nvCxnSpPr>
              <p:cNvPr id="2066" name="Google Shape;2066;p23"/>
              <p:cNvCxnSpPr/>
              <p:nvPr/>
            </p:nvCxnSpPr>
            <p:spPr>
              <a:xfrm rot="10800000" flipH="1">
                <a:off x="-230325" y="-171400"/>
                <a:ext cx="5665200" cy="3270600"/>
              </a:xfrm>
              <a:prstGeom prst="straightConnector1">
                <a:avLst/>
              </a:prstGeom>
              <a:noFill/>
              <a:ln w="9525" cap="flat" cmpd="sng">
                <a:solidFill>
                  <a:schemeClr val="accent1"/>
                </a:solidFill>
                <a:prstDash val="solid"/>
                <a:round/>
                <a:headEnd type="none" w="med" len="med"/>
                <a:tailEnd type="none" w="med" len="med"/>
              </a:ln>
            </p:spPr>
          </p:cxnSp>
          <p:cxnSp>
            <p:nvCxnSpPr>
              <p:cNvPr id="2067" name="Google Shape;2067;p23"/>
              <p:cNvCxnSpPr/>
              <p:nvPr/>
            </p:nvCxnSpPr>
            <p:spPr>
              <a:xfrm rot="10800000" flipH="1">
                <a:off x="-203625" y="-162575"/>
                <a:ext cx="6111900" cy="3528900"/>
              </a:xfrm>
              <a:prstGeom prst="straightConnector1">
                <a:avLst/>
              </a:prstGeom>
              <a:noFill/>
              <a:ln w="9525" cap="flat" cmpd="sng">
                <a:solidFill>
                  <a:schemeClr val="accent1"/>
                </a:solidFill>
                <a:prstDash val="solid"/>
                <a:round/>
                <a:headEnd type="none" w="med" len="med"/>
                <a:tailEnd type="none" w="med" len="med"/>
              </a:ln>
            </p:spPr>
          </p:cxnSp>
          <p:cxnSp>
            <p:nvCxnSpPr>
              <p:cNvPr id="2068" name="Google Shape;2068;p23"/>
              <p:cNvCxnSpPr/>
              <p:nvPr/>
            </p:nvCxnSpPr>
            <p:spPr>
              <a:xfrm rot="10800000" flipH="1">
                <a:off x="-212500" y="-179425"/>
                <a:ext cx="6639600" cy="3833400"/>
              </a:xfrm>
              <a:prstGeom prst="straightConnector1">
                <a:avLst/>
              </a:prstGeom>
              <a:noFill/>
              <a:ln w="9525" cap="flat" cmpd="sng">
                <a:solidFill>
                  <a:schemeClr val="accent1"/>
                </a:solidFill>
                <a:prstDash val="solid"/>
                <a:round/>
                <a:headEnd type="none" w="med" len="med"/>
                <a:tailEnd type="none" w="med" len="med"/>
              </a:ln>
            </p:spPr>
          </p:cxnSp>
          <p:cxnSp>
            <p:nvCxnSpPr>
              <p:cNvPr id="2069" name="Google Shape;2069;p23"/>
              <p:cNvCxnSpPr/>
              <p:nvPr/>
            </p:nvCxnSpPr>
            <p:spPr>
              <a:xfrm rot="10800000" flipH="1">
                <a:off x="-237200" y="-171550"/>
                <a:ext cx="7140000" cy="4122300"/>
              </a:xfrm>
              <a:prstGeom prst="straightConnector1">
                <a:avLst/>
              </a:prstGeom>
              <a:noFill/>
              <a:ln w="9525" cap="flat" cmpd="sng">
                <a:solidFill>
                  <a:schemeClr val="accent1"/>
                </a:solidFill>
                <a:prstDash val="solid"/>
                <a:round/>
                <a:headEnd type="none" w="med" len="med"/>
                <a:tailEnd type="none" w="med" len="med"/>
              </a:ln>
            </p:spPr>
          </p:cxnSp>
          <p:cxnSp>
            <p:nvCxnSpPr>
              <p:cNvPr id="2070" name="Google Shape;2070;p23"/>
              <p:cNvCxnSpPr/>
              <p:nvPr/>
            </p:nvCxnSpPr>
            <p:spPr>
              <a:xfrm rot="10800000" flipH="1">
                <a:off x="-208450" y="-169925"/>
                <a:ext cx="7598100" cy="4386600"/>
              </a:xfrm>
              <a:prstGeom prst="straightConnector1">
                <a:avLst/>
              </a:prstGeom>
              <a:noFill/>
              <a:ln w="9525" cap="flat" cmpd="sng">
                <a:solidFill>
                  <a:schemeClr val="accent1"/>
                </a:solidFill>
                <a:prstDash val="solid"/>
                <a:round/>
                <a:headEnd type="none" w="med" len="med"/>
                <a:tailEnd type="none" w="med" len="med"/>
              </a:ln>
            </p:spPr>
          </p:cxnSp>
          <p:cxnSp>
            <p:nvCxnSpPr>
              <p:cNvPr id="2071" name="Google Shape;2071;p23"/>
              <p:cNvCxnSpPr/>
              <p:nvPr/>
            </p:nvCxnSpPr>
            <p:spPr>
              <a:xfrm rot="10800000" flipH="1">
                <a:off x="-126875" y="-166100"/>
                <a:ext cx="7999200" cy="4618200"/>
              </a:xfrm>
              <a:prstGeom prst="straightConnector1">
                <a:avLst/>
              </a:prstGeom>
              <a:noFill/>
              <a:ln w="9525" cap="flat" cmpd="sng">
                <a:solidFill>
                  <a:schemeClr val="accent1"/>
                </a:solidFill>
                <a:prstDash val="solid"/>
                <a:round/>
                <a:headEnd type="none" w="med" len="med"/>
                <a:tailEnd type="none" w="med" len="med"/>
              </a:ln>
            </p:spPr>
          </p:cxnSp>
          <p:cxnSp>
            <p:nvCxnSpPr>
              <p:cNvPr id="2072" name="Google Shape;2072;p23"/>
              <p:cNvCxnSpPr/>
              <p:nvPr/>
            </p:nvCxnSpPr>
            <p:spPr>
              <a:xfrm rot="10800000" flipH="1">
                <a:off x="-175950" y="-237725"/>
                <a:ext cx="8661600" cy="5000700"/>
              </a:xfrm>
              <a:prstGeom prst="straightConnector1">
                <a:avLst/>
              </a:prstGeom>
              <a:noFill/>
              <a:ln w="9525" cap="flat" cmpd="sng">
                <a:solidFill>
                  <a:schemeClr val="accent1"/>
                </a:solidFill>
                <a:prstDash val="solid"/>
                <a:round/>
                <a:headEnd type="none" w="med" len="med"/>
                <a:tailEnd type="none" w="med" len="med"/>
              </a:ln>
            </p:spPr>
          </p:cxnSp>
          <p:cxnSp>
            <p:nvCxnSpPr>
              <p:cNvPr id="2073" name="Google Shape;2073;p23"/>
              <p:cNvCxnSpPr/>
              <p:nvPr/>
            </p:nvCxnSpPr>
            <p:spPr>
              <a:xfrm rot="10800000" flipH="1">
                <a:off x="-230050" y="-244075"/>
                <a:ext cx="9215700" cy="5320800"/>
              </a:xfrm>
              <a:prstGeom prst="straightConnector1">
                <a:avLst/>
              </a:prstGeom>
              <a:noFill/>
              <a:ln w="9525" cap="flat" cmpd="sng">
                <a:solidFill>
                  <a:schemeClr val="accent1"/>
                </a:solidFill>
                <a:prstDash val="solid"/>
                <a:round/>
                <a:headEnd type="none" w="med" len="med"/>
                <a:tailEnd type="none" w="med" len="med"/>
              </a:ln>
            </p:spPr>
          </p:cxnSp>
          <p:cxnSp>
            <p:nvCxnSpPr>
              <p:cNvPr id="2074" name="Google Shape;2074;p23"/>
              <p:cNvCxnSpPr/>
              <p:nvPr/>
            </p:nvCxnSpPr>
            <p:spPr>
              <a:xfrm rot="10800000" flipH="1">
                <a:off x="-150500" y="-149375"/>
                <a:ext cx="9462000" cy="5462700"/>
              </a:xfrm>
              <a:prstGeom prst="straightConnector1">
                <a:avLst/>
              </a:prstGeom>
              <a:noFill/>
              <a:ln w="9525" cap="flat" cmpd="sng">
                <a:solidFill>
                  <a:schemeClr val="accent1"/>
                </a:solidFill>
                <a:prstDash val="solid"/>
                <a:round/>
                <a:headEnd type="none" w="med" len="med"/>
                <a:tailEnd type="none" w="med" len="med"/>
              </a:ln>
            </p:spPr>
          </p:cxnSp>
          <p:cxnSp>
            <p:nvCxnSpPr>
              <p:cNvPr id="2075" name="Google Shape;2075;p23"/>
              <p:cNvCxnSpPr/>
              <p:nvPr/>
            </p:nvCxnSpPr>
            <p:spPr>
              <a:xfrm rot="10800000" flipH="1">
                <a:off x="277300" y="105750"/>
                <a:ext cx="9081600" cy="5243100"/>
              </a:xfrm>
              <a:prstGeom prst="straightConnector1">
                <a:avLst/>
              </a:prstGeom>
              <a:noFill/>
              <a:ln w="9525" cap="flat" cmpd="sng">
                <a:solidFill>
                  <a:schemeClr val="accent1"/>
                </a:solidFill>
                <a:prstDash val="solid"/>
                <a:round/>
                <a:headEnd type="none" w="med" len="med"/>
                <a:tailEnd type="none" w="med" len="med"/>
              </a:ln>
            </p:spPr>
          </p:cxnSp>
          <p:cxnSp>
            <p:nvCxnSpPr>
              <p:cNvPr id="2076" name="Google Shape;2076;p23"/>
              <p:cNvCxnSpPr/>
              <p:nvPr/>
            </p:nvCxnSpPr>
            <p:spPr>
              <a:xfrm rot="10800000" flipH="1">
                <a:off x="846950" y="376800"/>
                <a:ext cx="8531400" cy="4925700"/>
              </a:xfrm>
              <a:prstGeom prst="straightConnector1">
                <a:avLst/>
              </a:prstGeom>
              <a:noFill/>
              <a:ln w="9525" cap="flat" cmpd="sng">
                <a:solidFill>
                  <a:schemeClr val="accent1"/>
                </a:solidFill>
                <a:prstDash val="solid"/>
                <a:round/>
                <a:headEnd type="none" w="med" len="med"/>
                <a:tailEnd type="none" w="med" len="med"/>
              </a:ln>
            </p:spPr>
          </p:cxnSp>
          <p:cxnSp>
            <p:nvCxnSpPr>
              <p:cNvPr id="2077" name="Google Shape;2077;p23"/>
              <p:cNvCxnSpPr/>
              <p:nvPr/>
            </p:nvCxnSpPr>
            <p:spPr>
              <a:xfrm rot="10800000" flipH="1">
                <a:off x="1349000" y="635275"/>
                <a:ext cx="8071500" cy="4659900"/>
              </a:xfrm>
              <a:prstGeom prst="straightConnector1">
                <a:avLst/>
              </a:prstGeom>
              <a:noFill/>
              <a:ln w="9525" cap="flat" cmpd="sng">
                <a:solidFill>
                  <a:schemeClr val="accent1"/>
                </a:solidFill>
                <a:prstDash val="solid"/>
                <a:round/>
                <a:headEnd type="none" w="med" len="med"/>
                <a:tailEnd type="none" w="med" len="med"/>
              </a:ln>
            </p:spPr>
          </p:cxnSp>
          <p:cxnSp>
            <p:nvCxnSpPr>
              <p:cNvPr id="2078" name="Google Shape;2078;p23"/>
              <p:cNvCxnSpPr/>
              <p:nvPr/>
            </p:nvCxnSpPr>
            <p:spPr>
              <a:xfrm rot="10800000" flipH="1">
                <a:off x="1864375" y="918950"/>
                <a:ext cx="7554300" cy="4361400"/>
              </a:xfrm>
              <a:prstGeom prst="straightConnector1">
                <a:avLst/>
              </a:prstGeom>
              <a:noFill/>
              <a:ln w="9525" cap="flat" cmpd="sng">
                <a:solidFill>
                  <a:schemeClr val="accent1"/>
                </a:solidFill>
                <a:prstDash val="solid"/>
                <a:round/>
                <a:headEnd type="none" w="med" len="med"/>
                <a:tailEnd type="none" w="med" len="med"/>
              </a:ln>
            </p:spPr>
          </p:cxnSp>
          <p:cxnSp>
            <p:nvCxnSpPr>
              <p:cNvPr id="2079" name="Google Shape;2079;p23"/>
              <p:cNvCxnSpPr/>
              <p:nvPr/>
            </p:nvCxnSpPr>
            <p:spPr>
              <a:xfrm rot="10800000" flipH="1">
                <a:off x="2403950" y="1170550"/>
                <a:ext cx="7067700" cy="4080600"/>
              </a:xfrm>
              <a:prstGeom prst="straightConnector1">
                <a:avLst/>
              </a:prstGeom>
              <a:noFill/>
              <a:ln w="9525" cap="flat" cmpd="sng">
                <a:solidFill>
                  <a:schemeClr val="accent1"/>
                </a:solidFill>
                <a:prstDash val="solid"/>
                <a:round/>
                <a:headEnd type="none" w="med" len="med"/>
                <a:tailEnd type="none" w="med" len="med"/>
              </a:ln>
            </p:spPr>
          </p:cxnSp>
          <p:cxnSp>
            <p:nvCxnSpPr>
              <p:cNvPr id="2080" name="Google Shape;2080;p23"/>
              <p:cNvCxnSpPr/>
              <p:nvPr/>
            </p:nvCxnSpPr>
            <p:spPr>
              <a:xfrm rot="10800000" flipH="1">
                <a:off x="2718375" y="1495625"/>
                <a:ext cx="6679800" cy="3856500"/>
              </a:xfrm>
              <a:prstGeom prst="straightConnector1">
                <a:avLst/>
              </a:prstGeom>
              <a:noFill/>
              <a:ln w="9525" cap="flat" cmpd="sng">
                <a:solidFill>
                  <a:schemeClr val="accent1"/>
                </a:solidFill>
                <a:prstDash val="solid"/>
                <a:round/>
                <a:headEnd type="none" w="med" len="med"/>
                <a:tailEnd type="none" w="med" len="med"/>
              </a:ln>
            </p:spPr>
          </p:cxnSp>
          <p:cxnSp>
            <p:nvCxnSpPr>
              <p:cNvPr id="2081" name="Google Shape;2081;p23"/>
              <p:cNvCxnSpPr/>
              <p:nvPr/>
            </p:nvCxnSpPr>
            <p:spPr>
              <a:xfrm rot="10800000" flipH="1">
                <a:off x="3297700" y="1822900"/>
                <a:ext cx="6023100" cy="3477300"/>
              </a:xfrm>
              <a:prstGeom prst="straightConnector1">
                <a:avLst/>
              </a:prstGeom>
              <a:noFill/>
              <a:ln w="9525" cap="flat" cmpd="sng">
                <a:solidFill>
                  <a:schemeClr val="accent1"/>
                </a:solidFill>
                <a:prstDash val="solid"/>
                <a:round/>
                <a:headEnd type="none" w="med" len="med"/>
                <a:tailEnd type="none" w="med" len="med"/>
              </a:ln>
            </p:spPr>
          </p:cxnSp>
          <p:cxnSp>
            <p:nvCxnSpPr>
              <p:cNvPr id="2082" name="Google Shape;2082;p23"/>
              <p:cNvCxnSpPr/>
              <p:nvPr/>
            </p:nvCxnSpPr>
            <p:spPr>
              <a:xfrm rot="10800000" flipH="1">
                <a:off x="3726050" y="2104125"/>
                <a:ext cx="5597100" cy="3231300"/>
              </a:xfrm>
              <a:prstGeom prst="straightConnector1">
                <a:avLst/>
              </a:prstGeom>
              <a:noFill/>
              <a:ln w="9525" cap="flat" cmpd="sng">
                <a:solidFill>
                  <a:schemeClr val="accent1"/>
                </a:solidFill>
                <a:prstDash val="solid"/>
                <a:round/>
                <a:headEnd type="none" w="med" len="med"/>
                <a:tailEnd type="none" w="med" len="med"/>
              </a:ln>
            </p:spPr>
          </p:cxnSp>
          <p:cxnSp>
            <p:nvCxnSpPr>
              <p:cNvPr id="2083" name="Google Shape;2083;p23"/>
              <p:cNvCxnSpPr/>
              <p:nvPr/>
            </p:nvCxnSpPr>
            <p:spPr>
              <a:xfrm rot="10800000" flipH="1">
                <a:off x="4244875" y="2361600"/>
                <a:ext cx="5121600" cy="2956800"/>
              </a:xfrm>
              <a:prstGeom prst="straightConnector1">
                <a:avLst/>
              </a:prstGeom>
              <a:noFill/>
              <a:ln w="9525" cap="flat" cmpd="sng">
                <a:solidFill>
                  <a:schemeClr val="accent1"/>
                </a:solidFill>
                <a:prstDash val="solid"/>
                <a:round/>
                <a:headEnd type="none" w="med" len="med"/>
                <a:tailEnd type="none" w="med" len="med"/>
              </a:ln>
            </p:spPr>
          </p:cxnSp>
          <p:cxnSp>
            <p:nvCxnSpPr>
              <p:cNvPr id="2084" name="Google Shape;2084;p23"/>
              <p:cNvCxnSpPr/>
              <p:nvPr/>
            </p:nvCxnSpPr>
            <p:spPr>
              <a:xfrm rot="10800000" flipH="1">
                <a:off x="4742850" y="2657525"/>
                <a:ext cx="4600200" cy="2655900"/>
              </a:xfrm>
              <a:prstGeom prst="straightConnector1">
                <a:avLst/>
              </a:prstGeom>
              <a:noFill/>
              <a:ln w="9525" cap="flat" cmpd="sng">
                <a:solidFill>
                  <a:schemeClr val="accent1"/>
                </a:solidFill>
                <a:prstDash val="solid"/>
                <a:round/>
                <a:headEnd type="none" w="med" len="med"/>
                <a:tailEnd type="none" w="med" len="med"/>
              </a:ln>
            </p:spPr>
          </p:cxnSp>
          <p:cxnSp>
            <p:nvCxnSpPr>
              <p:cNvPr id="2085" name="Google Shape;2085;p23"/>
              <p:cNvCxnSpPr/>
              <p:nvPr/>
            </p:nvCxnSpPr>
            <p:spPr>
              <a:xfrm rot="10800000" flipH="1">
                <a:off x="5210850" y="2937150"/>
                <a:ext cx="4137300" cy="2388600"/>
              </a:xfrm>
              <a:prstGeom prst="straightConnector1">
                <a:avLst/>
              </a:prstGeom>
              <a:noFill/>
              <a:ln w="9525" cap="flat" cmpd="sng">
                <a:solidFill>
                  <a:schemeClr val="accent1"/>
                </a:solidFill>
                <a:prstDash val="solid"/>
                <a:round/>
                <a:headEnd type="none" w="med" len="med"/>
                <a:tailEnd type="none" w="med" len="med"/>
              </a:ln>
            </p:spPr>
          </p:cxnSp>
          <p:cxnSp>
            <p:nvCxnSpPr>
              <p:cNvPr id="2086" name="Google Shape;2086;p23"/>
              <p:cNvCxnSpPr/>
              <p:nvPr/>
            </p:nvCxnSpPr>
            <p:spPr>
              <a:xfrm rot="10800000" flipH="1">
                <a:off x="5725550" y="3223700"/>
                <a:ext cx="3615300" cy="2087400"/>
              </a:xfrm>
              <a:prstGeom prst="straightConnector1">
                <a:avLst/>
              </a:prstGeom>
              <a:noFill/>
              <a:ln w="9525" cap="flat" cmpd="sng">
                <a:solidFill>
                  <a:schemeClr val="accent1"/>
                </a:solidFill>
                <a:prstDash val="solid"/>
                <a:round/>
                <a:headEnd type="none" w="med" len="med"/>
                <a:tailEnd type="none" w="med" len="med"/>
              </a:ln>
            </p:spPr>
          </p:cxnSp>
          <p:cxnSp>
            <p:nvCxnSpPr>
              <p:cNvPr id="2087" name="Google Shape;2087;p23"/>
              <p:cNvCxnSpPr/>
              <p:nvPr/>
            </p:nvCxnSpPr>
            <p:spPr>
              <a:xfrm rot="10800000" flipH="1">
                <a:off x="6217950" y="3515950"/>
                <a:ext cx="3106500" cy="1793400"/>
              </a:xfrm>
              <a:prstGeom prst="straightConnector1">
                <a:avLst/>
              </a:prstGeom>
              <a:noFill/>
              <a:ln w="9525" cap="flat" cmpd="sng">
                <a:solidFill>
                  <a:schemeClr val="accent1"/>
                </a:solidFill>
                <a:prstDash val="solid"/>
                <a:round/>
                <a:headEnd type="none" w="med" len="med"/>
                <a:tailEnd type="none" w="med" len="med"/>
              </a:ln>
            </p:spPr>
          </p:cxnSp>
          <p:cxnSp>
            <p:nvCxnSpPr>
              <p:cNvPr id="2088" name="Google Shape;2088;p23"/>
              <p:cNvCxnSpPr/>
              <p:nvPr/>
            </p:nvCxnSpPr>
            <p:spPr>
              <a:xfrm rot="10800000" flipH="1">
                <a:off x="6716500" y="3797450"/>
                <a:ext cx="2609700" cy="1506600"/>
              </a:xfrm>
              <a:prstGeom prst="straightConnector1">
                <a:avLst/>
              </a:prstGeom>
              <a:noFill/>
              <a:ln w="9525" cap="flat" cmpd="sng">
                <a:solidFill>
                  <a:schemeClr val="accent1"/>
                </a:solidFill>
                <a:prstDash val="solid"/>
                <a:round/>
                <a:headEnd type="none" w="med" len="med"/>
                <a:tailEnd type="none" w="med" len="med"/>
              </a:ln>
            </p:spPr>
          </p:cxnSp>
          <p:cxnSp>
            <p:nvCxnSpPr>
              <p:cNvPr id="2089" name="Google Shape;2089;p23"/>
              <p:cNvCxnSpPr/>
              <p:nvPr/>
            </p:nvCxnSpPr>
            <p:spPr>
              <a:xfrm rot="10800000" flipH="1">
                <a:off x="7199175" y="4100700"/>
                <a:ext cx="2091000" cy="1207200"/>
              </a:xfrm>
              <a:prstGeom prst="straightConnector1">
                <a:avLst/>
              </a:prstGeom>
              <a:noFill/>
              <a:ln w="9525" cap="flat" cmpd="sng">
                <a:solidFill>
                  <a:schemeClr val="accent1"/>
                </a:solidFill>
                <a:prstDash val="solid"/>
                <a:round/>
                <a:headEnd type="none" w="med" len="med"/>
                <a:tailEnd type="none" w="med" len="med"/>
              </a:ln>
            </p:spPr>
          </p:cxnSp>
          <p:cxnSp>
            <p:nvCxnSpPr>
              <p:cNvPr id="2090" name="Google Shape;2090;p23"/>
              <p:cNvCxnSpPr/>
              <p:nvPr/>
            </p:nvCxnSpPr>
            <p:spPr>
              <a:xfrm rot="10800000" flipH="1">
                <a:off x="7718000" y="4338975"/>
                <a:ext cx="1648800" cy="951900"/>
              </a:xfrm>
              <a:prstGeom prst="straightConnector1">
                <a:avLst/>
              </a:prstGeom>
              <a:noFill/>
              <a:ln w="9525" cap="flat" cmpd="sng">
                <a:solidFill>
                  <a:schemeClr val="accent1"/>
                </a:solidFill>
                <a:prstDash val="solid"/>
                <a:round/>
                <a:headEnd type="none" w="med" len="med"/>
                <a:tailEnd type="none" w="med" len="med"/>
              </a:ln>
            </p:spPr>
          </p:cxnSp>
          <p:cxnSp>
            <p:nvCxnSpPr>
              <p:cNvPr id="2091" name="Google Shape;2091;p23"/>
              <p:cNvCxnSpPr/>
              <p:nvPr/>
            </p:nvCxnSpPr>
            <p:spPr>
              <a:xfrm rot="10800000" flipH="1">
                <a:off x="8129050" y="4607075"/>
                <a:ext cx="1263000" cy="729000"/>
              </a:xfrm>
              <a:prstGeom prst="straightConnector1">
                <a:avLst/>
              </a:prstGeom>
              <a:noFill/>
              <a:ln w="9525" cap="flat" cmpd="sng">
                <a:solidFill>
                  <a:schemeClr val="accent1"/>
                </a:solidFill>
                <a:prstDash val="solid"/>
                <a:round/>
                <a:headEnd type="none" w="med" len="med"/>
                <a:tailEnd type="none" w="med" len="med"/>
              </a:ln>
            </p:spPr>
          </p:cxnSp>
          <p:cxnSp>
            <p:nvCxnSpPr>
              <p:cNvPr id="2092" name="Google Shape;2092;p23"/>
              <p:cNvCxnSpPr/>
              <p:nvPr/>
            </p:nvCxnSpPr>
            <p:spPr>
              <a:xfrm rot="10800000" flipH="1">
                <a:off x="8487200" y="4879525"/>
                <a:ext cx="921600" cy="532200"/>
              </a:xfrm>
              <a:prstGeom prst="straightConnector1">
                <a:avLst/>
              </a:prstGeom>
              <a:noFill/>
              <a:ln w="9525" cap="flat" cmpd="sng">
                <a:solidFill>
                  <a:schemeClr val="accent1"/>
                </a:solidFill>
                <a:prstDash val="solid"/>
                <a:round/>
                <a:headEnd type="none" w="med" len="med"/>
                <a:tailEnd type="none" w="med" len="med"/>
              </a:ln>
            </p:spPr>
          </p:cxnSp>
        </p:grpSp>
      </p:grpSp>
      <p:sp>
        <p:nvSpPr>
          <p:cNvPr id="2093" name="Google Shape;2093;p23"/>
          <p:cNvSpPr/>
          <p:nvPr/>
        </p:nvSpPr>
        <p:spPr>
          <a:xfrm rot="10800000" flipH="1">
            <a:off x="7981930" y="18"/>
            <a:ext cx="1162071" cy="660785"/>
          </a:xfrm>
          <a:custGeom>
            <a:avLst/>
            <a:gdLst/>
            <a:ahLst/>
            <a:cxnLst/>
            <a:rect l="l" t="t" r="r" b="b"/>
            <a:pathLst>
              <a:path w="116586" h="66294" extrusionOk="0">
                <a:moveTo>
                  <a:pt x="116586" y="0"/>
                </a:moveTo>
                <a:lnTo>
                  <a:pt x="0" y="66294"/>
                </a:lnTo>
                <a:lnTo>
                  <a:pt x="116586" y="66294"/>
                </a:lnTo>
                <a:close/>
              </a:path>
            </a:pathLst>
          </a:custGeom>
          <a:solidFill>
            <a:schemeClr val="accent1"/>
          </a:solidFill>
          <a:ln>
            <a:noFill/>
          </a:ln>
        </p:spPr>
      </p:sp>
      <p:sp>
        <p:nvSpPr>
          <p:cNvPr id="2094" name="Google Shape;2094;p23"/>
          <p:cNvSpPr/>
          <p:nvPr/>
        </p:nvSpPr>
        <p:spPr>
          <a:xfrm flipH="1">
            <a:off x="-20" y="4482718"/>
            <a:ext cx="1162071" cy="660785"/>
          </a:xfrm>
          <a:custGeom>
            <a:avLst/>
            <a:gdLst/>
            <a:ahLst/>
            <a:cxnLst/>
            <a:rect l="l" t="t" r="r" b="b"/>
            <a:pathLst>
              <a:path w="116586" h="66294" extrusionOk="0">
                <a:moveTo>
                  <a:pt x="116586" y="0"/>
                </a:moveTo>
                <a:lnTo>
                  <a:pt x="0" y="66294"/>
                </a:lnTo>
                <a:lnTo>
                  <a:pt x="116586" y="66294"/>
                </a:lnTo>
                <a:close/>
              </a:path>
            </a:pathLst>
          </a:custGeom>
          <a:solidFill>
            <a:schemeClr val="lt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1"/>
        <p:cNvGrpSpPr/>
        <p:nvPr/>
      </p:nvGrpSpPr>
      <p:grpSpPr>
        <a:xfrm>
          <a:off x="0" y="0"/>
          <a:ext cx="0" cy="0"/>
          <a:chOff x="0" y="0"/>
          <a:chExt cx="0" cy="0"/>
        </a:xfrm>
      </p:grpSpPr>
      <p:grpSp>
        <p:nvGrpSpPr>
          <p:cNvPr id="92" name="Google Shape;92;p3"/>
          <p:cNvGrpSpPr/>
          <p:nvPr/>
        </p:nvGrpSpPr>
        <p:grpSpPr>
          <a:xfrm>
            <a:off x="-458461" y="-321271"/>
            <a:ext cx="10059175" cy="5791575"/>
            <a:chOff x="-458461" y="-321271"/>
            <a:chExt cx="10059175" cy="5791575"/>
          </a:xfrm>
        </p:grpSpPr>
        <p:grpSp>
          <p:nvGrpSpPr>
            <p:cNvPr id="93" name="Google Shape;93;p3"/>
            <p:cNvGrpSpPr/>
            <p:nvPr/>
          </p:nvGrpSpPr>
          <p:grpSpPr>
            <a:xfrm flipH="1">
              <a:off x="-458461" y="-245071"/>
              <a:ext cx="9830575" cy="5715375"/>
              <a:chOff x="-358925" y="-303650"/>
              <a:chExt cx="9830575" cy="5715375"/>
            </a:xfrm>
          </p:grpSpPr>
          <p:cxnSp>
            <p:nvCxnSpPr>
              <p:cNvPr id="94" name="Google Shape;94;p3"/>
              <p:cNvCxnSpPr/>
              <p:nvPr/>
            </p:nvCxnSpPr>
            <p:spPr>
              <a:xfrm rot="10800000" flipH="1">
                <a:off x="-282200" y="-303650"/>
                <a:ext cx="1052400" cy="607500"/>
              </a:xfrm>
              <a:prstGeom prst="straightConnector1">
                <a:avLst/>
              </a:prstGeom>
              <a:noFill/>
              <a:ln w="9525" cap="flat" cmpd="sng">
                <a:solidFill>
                  <a:schemeClr val="accent1"/>
                </a:solidFill>
                <a:prstDash val="solid"/>
                <a:round/>
                <a:headEnd type="none" w="med" len="med"/>
                <a:tailEnd type="none" w="med" len="med"/>
              </a:ln>
            </p:spPr>
          </p:cxnSp>
          <p:cxnSp>
            <p:nvCxnSpPr>
              <p:cNvPr id="95" name="Google Shape;95;p3"/>
              <p:cNvCxnSpPr/>
              <p:nvPr/>
            </p:nvCxnSpPr>
            <p:spPr>
              <a:xfrm rot="10800000" flipH="1">
                <a:off x="-281950" y="-236675"/>
                <a:ext cx="1425600" cy="822900"/>
              </a:xfrm>
              <a:prstGeom prst="straightConnector1">
                <a:avLst/>
              </a:prstGeom>
              <a:noFill/>
              <a:ln w="9525" cap="flat" cmpd="sng">
                <a:solidFill>
                  <a:schemeClr val="accent1"/>
                </a:solidFill>
                <a:prstDash val="solid"/>
                <a:round/>
                <a:headEnd type="none" w="med" len="med"/>
                <a:tailEnd type="none" w="med" len="med"/>
              </a:ln>
            </p:spPr>
          </p:cxnSp>
          <p:cxnSp>
            <p:nvCxnSpPr>
              <p:cNvPr id="96" name="Google Shape;96;p3"/>
              <p:cNvCxnSpPr/>
              <p:nvPr/>
            </p:nvCxnSpPr>
            <p:spPr>
              <a:xfrm rot="10800000" flipH="1">
                <a:off x="-358925" y="-155350"/>
                <a:ext cx="1851000" cy="1068600"/>
              </a:xfrm>
              <a:prstGeom prst="straightConnector1">
                <a:avLst/>
              </a:prstGeom>
              <a:noFill/>
              <a:ln w="9525" cap="flat" cmpd="sng">
                <a:solidFill>
                  <a:schemeClr val="accent1"/>
                </a:solidFill>
                <a:prstDash val="solid"/>
                <a:round/>
                <a:headEnd type="none" w="med" len="med"/>
                <a:tailEnd type="none" w="med" len="med"/>
              </a:ln>
            </p:spPr>
          </p:cxnSp>
          <p:cxnSp>
            <p:nvCxnSpPr>
              <p:cNvPr id="97" name="Google Shape;97;p3"/>
              <p:cNvCxnSpPr/>
              <p:nvPr/>
            </p:nvCxnSpPr>
            <p:spPr>
              <a:xfrm rot="10800000" flipH="1">
                <a:off x="-267650" y="-115750"/>
                <a:ext cx="2180400" cy="1258800"/>
              </a:xfrm>
              <a:prstGeom prst="straightConnector1">
                <a:avLst/>
              </a:prstGeom>
              <a:noFill/>
              <a:ln w="9525" cap="flat" cmpd="sng">
                <a:solidFill>
                  <a:schemeClr val="accent1"/>
                </a:solidFill>
                <a:prstDash val="solid"/>
                <a:round/>
                <a:headEnd type="none" w="med" len="med"/>
                <a:tailEnd type="none" w="med" len="med"/>
              </a:ln>
            </p:spPr>
          </p:cxnSp>
          <p:cxnSp>
            <p:nvCxnSpPr>
              <p:cNvPr id="98" name="Google Shape;98;p3"/>
              <p:cNvCxnSpPr/>
              <p:nvPr/>
            </p:nvCxnSpPr>
            <p:spPr>
              <a:xfrm rot="10800000" flipH="1">
                <a:off x="-229800" y="-86050"/>
                <a:ext cx="2580300" cy="1489800"/>
              </a:xfrm>
              <a:prstGeom prst="straightConnector1">
                <a:avLst/>
              </a:prstGeom>
              <a:noFill/>
              <a:ln w="9525" cap="flat" cmpd="sng">
                <a:solidFill>
                  <a:schemeClr val="accent1"/>
                </a:solidFill>
                <a:prstDash val="solid"/>
                <a:round/>
                <a:headEnd type="none" w="med" len="med"/>
                <a:tailEnd type="none" w="med" len="med"/>
              </a:ln>
            </p:spPr>
          </p:cxnSp>
          <p:cxnSp>
            <p:nvCxnSpPr>
              <p:cNvPr id="99" name="Google Shape;99;p3"/>
              <p:cNvCxnSpPr/>
              <p:nvPr/>
            </p:nvCxnSpPr>
            <p:spPr>
              <a:xfrm rot="10800000" flipH="1">
                <a:off x="-212775" y="-127750"/>
                <a:ext cx="3125100" cy="1804200"/>
              </a:xfrm>
              <a:prstGeom prst="straightConnector1">
                <a:avLst/>
              </a:prstGeom>
              <a:noFill/>
              <a:ln w="9525" cap="flat" cmpd="sng">
                <a:solidFill>
                  <a:schemeClr val="accent1"/>
                </a:solidFill>
                <a:prstDash val="solid"/>
                <a:round/>
                <a:headEnd type="none" w="med" len="med"/>
                <a:tailEnd type="none" w="med" len="med"/>
              </a:ln>
            </p:spPr>
          </p:cxnSp>
          <p:cxnSp>
            <p:nvCxnSpPr>
              <p:cNvPr id="100" name="Google Shape;100;p3"/>
              <p:cNvCxnSpPr/>
              <p:nvPr/>
            </p:nvCxnSpPr>
            <p:spPr>
              <a:xfrm rot="10800000" flipH="1">
                <a:off x="-180475" y="-165575"/>
                <a:ext cx="3648000" cy="2106000"/>
              </a:xfrm>
              <a:prstGeom prst="straightConnector1">
                <a:avLst/>
              </a:prstGeom>
              <a:noFill/>
              <a:ln w="9525" cap="flat" cmpd="sng">
                <a:solidFill>
                  <a:schemeClr val="accent1"/>
                </a:solidFill>
                <a:prstDash val="solid"/>
                <a:round/>
                <a:headEnd type="none" w="med" len="med"/>
                <a:tailEnd type="none" w="med" len="med"/>
              </a:ln>
            </p:spPr>
          </p:cxnSp>
          <p:cxnSp>
            <p:nvCxnSpPr>
              <p:cNvPr id="101" name="Google Shape;101;p3"/>
              <p:cNvCxnSpPr/>
              <p:nvPr/>
            </p:nvCxnSpPr>
            <p:spPr>
              <a:xfrm rot="10800000" flipH="1">
                <a:off x="-227000" y="-146700"/>
                <a:ext cx="4150500" cy="2396400"/>
              </a:xfrm>
              <a:prstGeom prst="straightConnector1">
                <a:avLst/>
              </a:prstGeom>
              <a:noFill/>
              <a:ln w="9525" cap="flat" cmpd="sng">
                <a:solidFill>
                  <a:schemeClr val="accent1"/>
                </a:solidFill>
                <a:prstDash val="solid"/>
                <a:round/>
                <a:headEnd type="none" w="med" len="med"/>
                <a:tailEnd type="none" w="med" len="med"/>
              </a:ln>
            </p:spPr>
          </p:cxnSp>
          <p:cxnSp>
            <p:nvCxnSpPr>
              <p:cNvPr id="102" name="Google Shape;102;p3"/>
              <p:cNvCxnSpPr/>
              <p:nvPr/>
            </p:nvCxnSpPr>
            <p:spPr>
              <a:xfrm rot="10800000" flipH="1">
                <a:off x="-285775" y="-133000"/>
                <a:ext cx="4675200" cy="2699100"/>
              </a:xfrm>
              <a:prstGeom prst="straightConnector1">
                <a:avLst/>
              </a:prstGeom>
              <a:noFill/>
              <a:ln w="9525" cap="flat" cmpd="sng">
                <a:solidFill>
                  <a:schemeClr val="accent1"/>
                </a:solidFill>
                <a:prstDash val="solid"/>
                <a:round/>
                <a:headEnd type="none" w="med" len="med"/>
                <a:tailEnd type="none" w="med" len="med"/>
              </a:ln>
            </p:spPr>
          </p:cxnSp>
          <p:cxnSp>
            <p:nvCxnSpPr>
              <p:cNvPr id="103" name="Google Shape;103;p3"/>
              <p:cNvCxnSpPr/>
              <p:nvPr/>
            </p:nvCxnSpPr>
            <p:spPr>
              <a:xfrm rot="10800000" flipH="1">
                <a:off x="-254975" y="-209000"/>
                <a:ext cx="5265600" cy="3039900"/>
              </a:xfrm>
              <a:prstGeom prst="straightConnector1">
                <a:avLst/>
              </a:prstGeom>
              <a:noFill/>
              <a:ln w="9525" cap="flat" cmpd="sng">
                <a:solidFill>
                  <a:schemeClr val="accent1"/>
                </a:solidFill>
                <a:prstDash val="solid"/>
                <a:round/>
                <a:headEnd type="none" w="med" len="med"/>
                <a:tailEnd type="none" w="med" len="med"/>
              </a:ln>
            </p:spPr>
          </p:cxnSp>
          <p:cxnSp>
            <p:nvCxnSpPr>
              <p:cNvPr id="104" name="Google Shape;104;p3"/>
              <p:cNvCxnSpPr/>
              <p:nvPr/>
            </p:nvCxnSpPr>
            <p:spPr>
              <a:xfrm rot="10800000" flipH="1">
                <a:off x="-230325" y="-171400"/>
                <a:ext cx="5665200" cy="3270600"/>
              </a:xfrm>
              <a:prstGeom prst="straightConnector1">
                <a:avLst/>
              </a:prstGeom>
              <a:noFill/>
              <a:ln w="9525" cap="flat" cmpd="sng">
                <a:solidFill>
                  <a:schemeClr val="accent1"/>
                </a:solidFill>
                <a:prstDash val="solid"/>
                <a:round/>
                <a:headEnd type="none" w="med" len="med"/>
                <a:tailEnd type="none" w="med" len="med"/>
              </a:ln>
            </p:spPr>
          </p:cxnSp>
          <p:cxnSp>
            <p:nvCxnSpPr>
              <p:cNvPr id="105" name="Google Shape;105;p3"/>
              <p:cNvCxnSpPr/>
              <p:nvPr/>
            </p:nvCxnSpPr>
            <p:spPr>
              <a:xfrm rot="10800000" flipH="1">
                <a:off x="-203625" y="-162575"/>
                <a:ext cx="6111900" cy="3528900"/>
              </a:xfrm>
              <a:prstGeom prst="straightConnector1">
                <a:avLst/>
              </a:prstGeom>
              <a:noFill/>
              <a:ln w="9525" cap="flat" cmpd="sng">
                <a:solidFill>
                  <a:schemeClr val="accent1"/>
                </a:solidFill>
                <a:prstDash val="solid"/>
                <a:round/>
                <a:headEnd type="none" w="med" len="med"/>
                <a:tailEnd type="none" w="med" len="med"/>
              </a:ln>
            </p:spPr>
          </p:cxnSp>
          <p:cxnSp>
            <p:nvCxnSpPr>
              <p:cNvPr id="106" name="Google Shape;106;p3"/>
              <p:cNvCxnSpPr/>
              <p:nvPr/>
            </p:nvCxnSpPr>
            <p:spPr>
              <a:xfrm rot="10800000" flipH="1">
                <a:off x="-212500" y="-179425"/>
                <a:ext cx="6639600" cy="3833400"/>
              </a:xfrm>
              <a:prstGeom prst="straightConnector1">
                <a:avLst/>
              </a:prstGeom>
              <a:noFill/>
              <a:ln w="9525" cap="flat" cmpd="sng">
                <a:solidFill>
                  <a:schemeClr val="accent1"/>
                </a:solidFill>
                <a:prstDash val="solid"/>
                <a:round/>
                <a:headEnd type="none" w="med" len="med"/>
                <a:tailEnd type="none" w="med" len="med"/>
              </a:ln>
            </p:spPr>
          </p:cxnSp>
          <p:cxnSp>
            <p:nvCxnSpPr>
              <p:cNvPr id="107" name="Google Shape;107;p3"/>
              <p:cNvCxnSpPr/>
              <p:nvPr/>
            </p:nvCxnSpPr>
            <p:spPr>
              <a:xfrm rot="10800000" flipH="1">
                <a:off x="-237200" y="-171550"/>
                <a:ext cx="7140000" cy="4122300"/>
              </a:xfrm>
              <a:prstGeom prst="straightConnector1">
                <a:avLst/>
              </a:prstGeom>
              <a:noFill/>
              <a:ln w="9525" cap="flat" cmpd="sng">
                <a:solidFill>
                  <a:schemeClr val="accent1"/>
                </a:solidFill>
                <a:prstDash val="solid"/>
                <a:round/>
                <a:headEnd type="none" w="med" len="med"/>
                <a:tailEnd type="none" w="med" len="med"/>
              </a:ln>
            </p:spPr>
          </p:cxnSp>
          <p:cxnSp>
            <p:nvCxnSpPr>
              <p:cNvPr id="108" name="Google Shape;108;p3"/>
              <p:cNvCxnSpPr/>
              <p:nvPr/>
            </p:nvCxnSpPr>
            <p:spPr>
              <a:xfrm rot="10800000" flipH="1">
                <a:off x="-208450" y="-169925"/>
                <a:ext cx="7598100" cy="4386600"/>
              </a:xfrm>
              <a:prstGeom prst="straightConnector1">
                <a:avLst/>
              </a:prstGeom>
              <a:noFill/>
              <a:ln w="9525" cap="flat" cmpd="sng">
                <a:solidFill>
                  <a:schemeClr val="accent1"/>
                </a:solidFill>
                <a:prstDash val="solid"/>
                <a:round/>
                <a:headEnd type="none" w="med" len="med"/>
                <a:tailEnd type="none" w="med" len="med"/>
              </a:ln>
            </p:spPr>
          </p:cxnSp>
          <p:cxnSp>
            <p:nvCxnSpPr>
              <p:cNvPr id="109" name="Google Shape;109;p3"/>
              <p:cNvCxnSpPr/>
              <p:nvPr/>
            </p:nvCxnSpPr>
            <p:spPr>
              <a:xfrm rot="10800000" flipH="1">
                <a:off x="-126875" y="-166100"/>
                <a:ext cx="7999200" cy="4618200"/>
              </a:xfrm>
              <a:prstGeom prst="straightConnector1">
                <a:avLst/>
              </a:prstGeom>
              <a:noFill/>
              <a:ln w="9525" cap="flat" cmpd="sng">
                <a:solidFill>
                  <a:schemeClr val="accent1"/>
                </a:solidFill>
                <a:prstDash val="solid"/>
                <a:round/>
                <a:headEnd type="none" w="med" len="med"/>
                <a:tailEnd type="none" w="med" len="med"/>
              </a:ln>
            </p:spPr>
          </p:cxnSp>
          <p:cxnSp>
            <p:nvCxnSpPr>
              <p:cNvPr id="110" name="Google Shape;110;p3"/>
              <p:cNvCxnSpPr/>
              <p:nvPr/>
            </p:nvCxnSpPr>
            <p:spPr>
              <a:xfrm rot="10800000" flipH="1">
                <a:off x="-175950" y="-237725"/>
                <a:ext cx="8661600" cy="5000700"/>
              </a:xfrm>
              <a:prstGeom prst="straightConnector1">
                <a:avLst/>
              </a:prstGeom>
              <a:noFill/>
              <a:ln w="9525" cap="flat" cmpd="sng">
                <a:solidFill>
                  <a:schemeClr val="accent1"/>
                </a:solidFill>
                <a:prstDash val="solid"/>
                <a:round/>
                <a:headEnd type="none" w="med" len="med"/>
                <a:tailEnd type="none" w="med" len="med"/>
              </a:ln>
            </p:spPr>
          </p:cxnSp>
          <p:cxnSp>
            <p:nvCxnSpPr>
              <p:cNvPr id="111" name="Google Shape;111;p3"/>
              <p:cNvCxnSpPr/>
              <p:nvPr/>
            </p:nvCxnSpPr>
            <p:spPr>
              <a:xfrm rot="10800000" flipH="1">
                <a:off x="-230050" y="-244075"/>
                <a:ext cx="9215700" cy="5320800"/>
              </a:xfrm>
              <a:prstGeom prst="straightConnector1">
                <a:avLst/>
              </a:prstGeom>
              <a:noFill/>
              <a:ln w="9525" cap="flat" cmpd="sng">
                <a:solidFill>
                  <a:schemeClr val="accent1"/>
                </a:solidFill>
                <a:prstDash val="solid"/>
                <a:round/>
                <a:headEnd type="none" w="med" len="med"/>
                <a:tailEnd type="none" w="med" len="med"/>
              </a:ln>
            </p:spPr>
          </p:cxnSp>
          <p:cxnSp>
            <p:nvCxnSpPr>
              <p:cNvPr id="112" name="Google Shape;112;p3"/>
              <p:cNvCxnSpPr/>
              <p:nvPr/>
            </p:nvCxnSpPr>
            <p:spPr>
              <a:xfrm rot="10800000" flipH="1">
                <a:off x="-150500" y="-149375"/>
                <a:ext cx="9462000" cy="5462700"/>
              </a:xfrm>
              <a:prstGeom prst="straightConnector1">
                <a:avLst/>
              </a:prstGeom>
              <a:noFill/>
              <a:ln w="9525" cap="flat" cmpd="sng">
                <a:solidFill>
                  <a:schemeClr val="accent1"/>
                </a:solidFill>
                <a:prstDash val="solid"/>
                <a:round/>
                <a:headEnd type="none" w="med" len="med"/>
                <a:tailEnd type="none" w="med" len="med"/>
              </a:ln>
            </p:spPr>
          </p:cxnSp>
          <p:cxnSp>
            <p:nvCxnSpPr>
              <p:cNvPr id="113" name="Google Shape;113;p3"/>
              <p:cNvCxnSpPr/>
              <p:nvPr/>
            </p:nvCxnSpPr>
            <p:spPr>
              <a:xfrm rot="10800000" flipH="1">
                <a:off x="277300" y="105750"/>
                <a:ext cx="9081600" cy="5243100"/>
              </a:xfrm>
              <a:prstGeom prst="straightConnector1">
                <a:avLst/>
              </a:prstGeom>
              <a:noFill/>
              <a:ln w="9525" cap="flat" cmpd="sng">
                <a:solidFill>
                  <a:schemeClr val="accent1"/>
                </a:solidFill>
                <a:prstDash val="solid"/>
                <a:round/>
                <a:headEnd type="none" w="med" len="med"/>
                <a:tailEnd type="none" w="med" len="med"/>
              </a:ln>
            </p:spPr>
          </p:cxnSp>
          <p:cxnSp>
            <p:nvCxnSpPr>
              <p:cNvPr id="114" name="Google Shape;114;p3"/>
              <p:cNvCxnSpPr/>
              <p:nvPr/>
            </p:nvCxnSpPr>
            <p:spPr>
              <a:xfrm rot="10800000" flipH="1">
                <a:off x="846950" y="376800"/>
                <a:ext cx="8531400" cy="4925700"/>
              </a:xfrm>
              <a:prstGeom prst="straightConnector1">
                <a:avLst/>
              </a:prstGeom>
              <a:noFill/>
              <a:ln w="9525" cap="flat" cmpd="sng">
                <a:solidFill>
                  <a:schemeClr val="accent1"/>
                </a:solidFill>
                <a:prstDash val="solid"/>
                <a:round/>
                <a:headEnd type="none" w="med" len="med"/>
                <a:tailEnd type="none" w="med" len="med"/>
              </a:ln>
            </p:spPr>
          </p:cxnSp>
          <p:cxnSp>
            <p:nvCxnSpPr>
              <p:cNvPr id="115" name="Google Shape;115;p3"/>
              <p:cNvCxnSpPr/>
              <p:nvPr/>
            </p:nvCxnSpPr>
            <p:spPr>
              <a:xfrm rot="10800000" flipH="1">
                <a:off x="1349000" y="635275"/>
                <a:ext cx="8071500" cy="4659900"/>
              </a:xfrm>
              <a:prstGeom prst="straightConnector1">
                <a:avLst/>
              </a:prstGeom>
              <a:noFill/>
              <a:ln w="9525" cap="flat" cmpd="sng">
                <a:solidFill>
                  <a:schemeClr val="accent1"/>
                </a:solidFill>
                <a:prstDash val="solid"/>
                <a:round/>
                <a:headEnd type="none" w="med" len="med"/>
                <a:tailEnd type="none" w="med" len="med"/>
              </a:ln>
            </p:spPr>
          </p:cxnSp>
          <p:cxnSp>
            <p:nvCxnSpPr>
              <p:cNvPr id="116" name="Google Shape;116;p3"/>
              <p:cNvCxnSpPr/>
              <p:nvPr/>
            </p:nvCxnSpPr>
            <p:spPr>
              <a:xfrm rot="10800000" flipH="1">
                <a:off x="1864375" y="918950"/>
                <a:ext cx="7554300" cy="4361400"/>
              </a:xfrm>
              <a:prstGeom prst="straightConnector1">
                <a:avLst/>
              </a:prstGeom>
              <a:noFill/>
              <a:ln w="9525" cap="flat" cmpd="sng">
                <a:solidFill>
                  <a:schemeClr val="accent1"/>
                </a:solidFill>
                <a:prstDash val="solid"/>
                <a:round/>
                <a:headEnd type="none" w="med" len="med"/>
                <a:tailEnd type="none" w="med" len="med"/>
              </a:ln>
            </p:spPr>
          </p:cxnSp>
          <p:cxnSp>
            <p:nvCxnSpPr>
              <p:cNvPr id="117" name="Google Shape;117;p3"/>
              <p:cNvCxnSpPr/>
              <p:nvPr/>
            </p:nvCxnSpPr>
            <p:spPr>
              <a:xfrm rot="10800000" flipH="1">
                <a:off x="2403950" y="1170550"/>
                <a:ext cx="7067700" cy="4080600"/>
              </a:xfrm>
              <a:prstGeom prst="straightConnector1">
                <a:avLst/>
              </a:prstGeom>
              <a:noFill/>
              <a:ln w="9525" cap="flat" cmpd="sng">
                <a:solidFill>
                  <a:schemeClr val="accent1"/>
                </a:solidFill>
                <a:prstDash val="solid"/>
                <a:round/>
                <a:headEnd type="none" w="med" len="med"/>
                <a:tailEnd type="none" w="med" len="med"/>
              </a:ln>
            </p:spPr>
          </p:cxnSp>
          <p:cxnSp>
            <p:nvCxnSpPr>
              <p:cNvPr id="118" name="Google Shape;118;p3"/>
              <p:cNvCxnSpPr/>
              <p:nvPr/>
            </p:nvCxnSpPr>
            <p:spPr>
              <a:xfrm rot="10800000" flipH="1">
                <a:off x="2718375" y="1495625"/>
                <a:ext cx="6679800" cy="3856500"/>
              </a:xfrm>
              <a:prstGeom prst="straightConnector1">
                <a:avLst/>
              </a:prstGeom>
              <a:noFill/>
              <a:ln w="9525" cap="flat" cmpd="sng">
                <a:solidFill>
                  <a:schemeClr val="accent1"/>
                </a:solidFill>
                <a:prstDash val="solid"/>
                <a:round/>
                <a:headEnd type="none" w="med" len="med"/>
                <a:tailEnd type="none" w="med" len="med"/>
              </a:ln>
            </p:spPr>
          </p:cxnSp>
          <p:cxnSp>
            <p:nvCxnSpPr>
              <p:cNvPr id="119" name="Google Shape;119;p3"/>
              <p:cNvCxnSpPr/>
              <p:nvPr/>
            </p:nvCxnSpPr>
            <p:spPr>
              <a:xfrm rot="10800000" flipH="1">
                <a:off x="3297700" y="1822900"/>
                <a:ext cx="6023100" cy="3477300"/>
              </a:xfrm>
              <a:prstGeom prst="straightConnector1">
                <a:avLst/>
              </a:prstGeom>
              <a:noFill/>
              <a:ln w="9525" cap="flat" cmpd="sng">
                <a:solidFill>
                  <a:schemeClr val="accent1"/>
                </a:solidFill>
                <a:prstDash val="solid"/>
                <a:round/>
                <a:headEnd type="none" w="med" len="med"/>
                <a:tailEnd type="none" w="med" len="med"/>
              </a:ln>
            </p:spPr>
          </p:cxnSp>
          <p:cxnSp>
            <p:nvCxnSpPr>
              <p:cNvPr id="120" name="Google Shape;120;p3"/>
              <p:cNvCxnSpPr/>
              <p:nvPr/>
            </p:nvCxnSpPr>
            <p:spPr>
              <a:xfrm rot="10800000" flipH="1">
                <a:off x="3726050" y="2104125"/>
                <a:ext cx="5597100" cy="3231300"/>
              </a:xfrm>
              <a:prstGeom prst="straightConnector1">
                <a:avLst/>
              </a:prstGeom>
              <a:noFill/>
              <a:ln w="9525" cap="flat" cmpd="sng">
                <a:solidFill>
                  <a:schemeClr val="accent1"/>
                </a:solidFill>
                <a:prstDash val="solid"/>
                <a:round/>
                <a:headEnd type="none" w="med" len="med"/>
                <a:tailEnd type="none" w="med" len="med"/>
              </a:ln>
            </p:spPr>
          </p:cxnSp>
          <p:cxnSp>
            <p:nvCxnSpPr>
              <p:cNvPr id="121" name="Google Shape;121;p3"/>
              <p:cNvCxnSpPr/>
              <p:nvPr/>
            </p:nvCxnSpPr>
            <p:spPr>
              <a:xfrm rot="10800000" flipH="1">
                <a:off x="4244875" y="2361600"/>
                <a:ext cx="5121600" cy="2956800"/>
              </a:xfrm>
              <a:prstGeom prst="straightConnector1">
                <a:avLst/>
              </a:prstGeom>
              <a:noFill/>
              <a:ln w="9525" cap="flat" cmpd="sng">
                <a:solidFill>
                  <a:schemeClr val="accent1"/>
                </a:solidFill>
                <a:prstDash val="solid"/>
                <a:round/>
                <a:headEnd type="none" w="med" len="med"/>
                <a:tailEnd type="none" w="med" len="med"/>
              </a:ln>
            </p:spPr>
          </p:cxnSp>
          <p:cxnSp>
            <p:nvCxnSpPr>
              <p:cNvPr id="122" name="Google Shape;122;p3"/>
              <p:cNvCxnSpPr/>
              <p:nvPr/>
            </p:nvCxnSpPr>
            <p:spPr>
              <a:xfrm rot="10800000" flipH="1">
                <a:off x="4742850" y="2657525"/>
                <a:ext cx="4600200" cy="2655900"/>
              </a:xfrm>
              <a:prstGeom prst="straightConnector1">
                <a:avLst/>
              </a:prstGeom>
              <a:noFill/>
              <a:ln w="9525" cap="flat" cmpd="sng">
                <a:solidFill>
                  <a:schemeClr val="accent1"/>
                </a:solidFill>
                <a:prstDash val="solid"/>
                <a:round/>
                <a:headEnd type="none" w="med" len="med"/>
                <a:tailEnd type="none" w="med" len="med"/>
              </a:ln>
            </p:spPr>
          </p:cxnSp>
          <p:cxnSp>
            <p:nvCxnSpPr>
              <p:cNvPr id="123" name="Google Shape;123;p3"/>
              <p:cNvCxnSpPr/>
              <p:nvPr/>
            </p:nvCxnSpPr>
            <p:spPr>
              <a:xfrm rot="10800000" flipH="1">
                <a:off x="5210850" y="2937150"/>
                <a:ext cx="4137300" cy="2388600"/>
              </a:xfrm>
              <a:prstGeom prst="straightConnector1">
                <a:avLst/>
              </a:prstGeom>
              <a:noFill/>
              <a:ln w="9525" cap="flat" cmpd="sng">
                <a:solidFill>
                  <a:schemeClr val="accent1"/>
                </a:solidFill>
                <a:prstDash val="solid"/>
                <a:round/>
                <a:headEnd type="none" w="med" len="med"/>
                <a:tailEnd type="none" w="med" len="med"/>
              </a:ln>
            </p:spPr>
          </p:cxnSp>
          <p:cxnSp>
            <p:nvCxnSpPr>
              <p:cNvPr id="124" name="Google Shape;124;p3"/>
              <p:cNvCxnSpPr/>
              <p:nvPr/>
            </p:nvCxnSpPr>
            <p:spPr>
              <a:xfrm rot="10800000" flipH="1">
                <a:off x="5725550" y="3223700"/>
                <a:ext cx="3615300" cy="2087400"/>
              </a:xfrm>
              <a:prstGeom prst="straightConnector1">
                <a:avLst/>
              </a:prstGeom>
              <a:noFill/>
              <a:ln w="9525" cap="flat" cmpd="sng">
                <a:solidFill>
                  <a:schemeClr val="accent1"/>
                </a:solidFill>
                <a:prstDash val="solid"/>
                <a:round/>
                <a:headEnd type="none" w="med" len="med"/>
                <a:tailEnd type="none" w="med" len="med"/>
              </a:ln>
            </p:spPr>
          </p:cxnSp>
          <p:cxnSp>
            <p:nvCxnSpPr>
              <p:cNvPr id="125" name="Google Shape;125;p3"/>
              <p:cNvCxnSpPr/>
              <p:nvPr/>
            </p:nvCxnSpPr>
            <p:spPr>
              <a:xfrm rot="10800000" flipH="1">
                <a:off x="6217950" y="3515950"/>
                <a:ext cx="3106500" cy="1793400"/>
              </a:xfrm>
              <a:prstGeom prst="straightConnector1">
                <a:avLst/>
              </a:prstGeom>
              <a:noFill/>
              <a:ln w="9525" cap="flat" cmpd="sng">
                <a:solidFill>
                  <a:schemeClr val="accent1"/>
                </a:solidFill>
                <a:prstDash val="solid"/>
                <a:round/>
                <a:headEnd type="none" w="med" len="med"/>
                <a:tailEnd type="none" w="med" len="med"/>
              </a:ln>
            </p:spPr>
          </p:cxnSp>
          <p:cxnSp>
            <p:nvCxnSpPr>
              <p:cNvPr id="126" name="Google Shape;126;p3"/>
              <p:cNvCxnSpPr/>
              <p:nvPr/>
            </p:nvCxnSpPr>
            <p:spPr>
              <a:xfrm rot="10800000" flipH="1">
                <a:off x="6716500" y="3797450"/>
                <a:ext cx="2609700" cy="1506600"/>
              </a:xfrm>
              <a:prstGeom prst="straightConnector1">
                <a:avLst/>
              </a:prstGeom>
              <a:noFill/>
              <a:ln w="9525" cap="flat" cmpd="sng">
                <a:solidFill>
                  <a:schemeClr val="accent1"/>
                </a:solidFill>
                <a:prstDash val="solid"/>
                <a:round/>
                <a:headEnd type="none" w="med" len="med"/>
                <a:tailEnd type="none" w="med" len="med"/>
              </a:ln>
            </p:spPr>
          </p:cxnSp>
          <p:cxnSp>
            <p:nvCxnSpPr>
              <p:cNvPr id="127" name="Google Shape;127;p3"/>
              <p:cNvCxnSpPr/>
              <p:nvPr/>
            </p:nvCxnSpPr>
            <p:spPr>
              <a:xfrm rot="10800000" flipH="1">
                <a:off x="7199175" y="4100700"/>
                <a:ext cx="2091000" cy="1207200"/>
              </a:xfrm>
              <a:prstGeom prst="straightConnector1">
                <a:avLst/>
              </a:prstGeom>
              <a:noFill/>
              <a:ln w="9525" cap="flat" cmpd="sng">
                <a:solidFill>
                  <a:schemeClr val="accent1"/>
                </a:solidFill>
                <a:prstDash val="solid"/>
                <a:round/>
                <a:headEnd type="none" w="med" len="med"/>
                <a:tailEnd type="none" w="med" len="med"/>
              </a:ln>
            </p:spPr>
          </p:cxnSp>
          <p:cxnSp>
            <p:nvCxnSpPr>
              <p:cNvPr id="128" name="Google Shape;128;p3"/>
              <p:cNvCxnSpPr/>
              <p:nvPr/>
            </p:nvCxnSpPr>
            <p:spPr>
              <a:xfrm rot="10800000" flipH="1">
                <a:off x="7718000" y="4338975"/>
                <a:ext cx="1648800" cy="951900"/>
              </a:xfrm>
              <a:prstGeom prst="straightConnector1">
                <a:avLst/>
              </a:prstGeom>
              <a:noFill/>
              <a:ln w="9525" cap="flat" cmpd="sng">
                <a:solidFill>
                  <a:schemeClr val="accent1"/>
                </a:solidFill>
                <a:prstDash val="solid"/>
                <a:round/>
                <a:headEnd type="none" w="med" len="med"/>
                <a:tailEnd type="none" w="med" len="med"/>
              </a:ln>
            </p:spPr>
          </p:cxnSp>
          <p:cxnSp>
            <p:nvCxnSpPr>
              <p:cNvPr id="129" name="Google Shape;129;p3"/>
              <p:cNvCxnSpPr/>
              <p:nvPr/>
            </p:nvCxnSpPr>
            <p:spPr>
              <a:xfrm rot="10800000" flipH="1">
                <a:off x="8129050" y="4607075"/>
                <a:ext cx="1263000" cy="729000"/>
              </a:xfrm>
              <a:prstGeom prst="straightConnector1">
                <a:avLst/>
              </a:prstGeom>
              <a:noFill/>
              <a:ln w="9525" cap="flat" cmpd="sng">
                <a:solidFill>
                  <a:schemeClr val="accent1"/>
                </a:solidFill>
                <a:prstDash val="solid"/>
                <a:round/>
                <a:headEnd type="none" w="med" len="med"/>
                <a:tailEnd type="none" w="med" len="med"/>
              </a:ln>
            </p:spPr>
          </p:cxnSp>
          <p:cxnSp>
            <p:nvCxnSpPr>
              <p:cNvPr id="130" name="Google Shape;130;p3"/>
              <p:cNvCxnSpPr/>
              <p:nvPr/>
            </p:nvCxnSpPr>
            <p:spPr>
              <a:xfrm rot="10800000" flipH="1">
                <a:off x="8487200" y="4879525"/>
                <a:ext cx="921600" cy="532200"/>
              </a:xfrm>
              <a:prstGeom prst="straightConnector1">
                <a:avLst/>
              </a:prstGeom>
              <a:noFill/>
              <a:ln w="9525" cap="flat" cmpd="sng">
                <a:solidFill>
                  <a:schemeClr val="accent1"/>
                </a:solidFill>
                <a:prstDash val="solid"/>
                <a:round/>
                <a:headEnd type="none" w="med" len="med"/>
                <a:tailEnd type="none" w="med" len="med"/>
              </a:ln>
            </p:spPr>
          </p:cxnSp>
        </p:grpSp>
        <p:grpSp>
          <p:nvGrpSpPr>
            <p:cNvPr id="131" name="Google Shape;131;p3"/>
            <p:cNvGrpSpPr/>
            <p:nvPr/>
          </p:nvGrpSpPr>
          <p:grpSpPr>
            <a:xfrm rot="10800000">
              <a:off x="-229861" y="-321271"/>
              <a:ext cx="9830575" cy="5715375"/>
              <a:chOff x="-358925" y="-303650"/>
              <a:chExt cx="9830575" cy="5715375"/>
            </a:xfrm>
          </p:grpSpPr>
          <p:cxnSp>
            <p:nvCxnSpPr>
              <p:cNvPr id="132" name="Google Shape;132;p3"/>
              <p:cNvCxnSpPr/>
              <p:nvPr/>
            </p:nvCxnSpPr>
            <p:spPr>
              <a:xfrm rot="10800000" flipH="1">
                <a:off x="-282200" y="-303650"/>
                <a:ext cx="1052400" cy="607500"/>
              </a:xfrm>
              <a:prstGeom prst="straightConnector1">
                <a:avLst/>
              </a:prstGeom>
              <a:noFill/>
              <a:ln w="9525" cap="flat" cmpd="sng">
                <a:solidFill>
                  <a:schemeClr val="accent1"/>
                </a:solidFill>
                <a:prstDash val="solid"/>
                <a:round/>
                <a:headEnd type="none" w="med" len="med"/>
                <a:tailEnd type="none" w="med" len="med"/>
              </a:ln>
            </p:spPr>
          </p:cxnSp>
          <p:cxnSp>
            <p:nvCxnSpPr>
              <p:cNvPr id="133" name="Google Shape;133;p3"/>
              <p:cNvCxnSpPr/>
              <p:nvPr/>
            </p:nvCxnSpPr>
            <p:spPr>
              <a:xfrm rot="10800000" flipH="1">
                <a:off x="-281950" y="-236675"/>
                <a:ext cx="1425600" cy="822900"/>
              </a:xfrm>
              <a:prstGeom prst="straightConnector1">
                <a:avLst/>
              </a:prstGeom>
              <a:noFill/>
              <a:ln w="9525" cap="flat" cmpd="sng">
                <a:solidFill>
                  <a:schemeClr val="accent1"/>
                </a:solidFill>
                <a:prstDash val="solid"/>
                <a:round/>
                <a:headEnd type="none" w="med" len="med"/>
                <a:tailEnd type="none" w="med" len="med"/>
              </a:ln>
            </p:spPr>
          </p:cxnSp>
          <p:cxnSp>
            <p:nvCxnSpPr>
              <p:cNvPr id="134" name="Google Shape;134;p3"/>
              <p:cNvCxnSpPr/>
              <p:nvPr/>
            </p:nvCxnSpPr>
            <p:spPr>
              <a:xfrm rot="10800000" flipH="1">
                <a:off x="-358925" y="-155350"/>
                <a:ext cx="1851000" cy="1068600"/>
              </a:xfrm>
              <a:prstGeom prst="straightConnector1">
                <a:avLst/>
              </a:prstGeom>
              <a:noFill/>
              <a:ln w="9525" cap="flat" cmpd="sng">
                <a:solidFill>
                  <a:schemeClr val="accent1"/>
                </a:solidFill>
                <a:prstDash val="solid"/>
                <a:round/>
                <a:headEnd type="none" w="med" len="med"/>
                <a:tailEnd type="none" w="med" len="med"/>
              </a:ln>
            </p:spPr>
          </p:cxnSp>
          <p:cxnSp>
            <p:nvCxnSpPr>
              <p:cNvPr id="135" name="Google Shape;135;p3"/>
              <p:cNvCxnSpPr/>
              <p:nvPr/>
            </p:nvCxnSpPr>
            <p:spPr>
              <a:xfrm rot="10800000" flipH="1">
                <a:off x="-267650" y="-115750"/>
                <a:ext cx="2180400" cy="1258800"/>
              </a:xfrm>
              <a:prstGeom prst="straightConnector1">
                <a:avLst/>
              </a:prstGeom>
              <a:noFill/>
              <a:ln w="9525" cap="flat" cmpd="sng">
                <a:solidFill>
                  <a:schemeClr val="accent1"/>
                </a:solidFill>
                <a:prstDash val="solid"/>
                <a:round/>
                <a:headEnd type="none" w="med" len="med"/>
                <a:tailEnd type="none" w="med" len="med"/>
              </a:ln>
            </p:spPr>
          </p:cxnSp>
          <p:cxnSp>
            <p:nvCxnSpPr>
              <p:cNvPr id="136" name="Google Shape;136;p3"/>
              <p:cNvCxnSpPr/>
              <p:nvPr/>
            </p:nvCxnSpPr>
            <p:spPr>
              <a:xfrm rot="10800000" flipH="1">
                <a:off x="-229800" y="-86050"/>
                <a:ext cx="2580300" cy="1489800"/>
              </a:xfrm>
              <a:prstGeom prst="straightConnector1">
                <a:avLst/>
              </a:prstGeom>
              <a:noFill/>
              <a:ln w="9525" cap="flat" cmpd="sng">
                <a:solidFill>
                  <a:schemeClr val="accent1"/>
                </a:solidFill>
                <a:prstDash val="solid"/>
                <a:round/>
                <a:headEnd type="none" w="med" len="med"/>
                <a:tailEnd type="none" w="med" len="med"/>
              </a:ln>
            </p:spPr>
          </p:cxnSp>
          <p:cxnSp>
            <p:nvCxnSpPr>
              <p:cNvPr id="137" name="Google Shape;137;p3"/>
              <p:cNvCxnSpPr/>
              <p:nvPr/>
            </p:nvCxnSpPr>
            <p:spPr>
              <a:xfrm rot="10800000" flipH="1">
                <a:off x="-212775" y="-127750"/>
                <a:ext cx="3125100" cy="1804200"/>
              </a:xfrm>
              <a:prstGeom prst="straightConnector1">
                <a:avLst/>
              </a:prstGeom>
              <a:noFill/>
              <a:ln w="9525" cap="flat" cmpd="sng">
                <a:solidFill>
                  <a:schemeClr val="accent1"/>
                </a:solidFill>
                <a:prstDash val="solid"/>
                <a:round/>
                <a:headEnd type="none" w="med" len="med"/>
                <a:tailEnd type="none" w="med" len="med"/>
              </a:ln>
            </p:spPr>
          </p:cxnSp>
          <p:cxnSp>
            <p:nvCxnSpPr>
              <p:cNvPr id="138" name="Google Shape;138;p3"/>
              <p:cNvCxnSpPr/>
              <p:nvPr/>
            </p:nvCxnSpPr>
            <p:spPr>
              <a:xfrm rot="10800000" flipH="1">
                <a:off x="-180475" y="-165575"/>
                <a:ext cx="3648000" cy="2106000"/>
              </a:xfrm>
              <a:prstGeom prst="straightConnector1">
                <a:avLst/>
              </a:prstGeom>
              <a:noFill/>
              <a:ln w="9525" cap="flat" cmpd="sng">
                <a:solidFill>
                  <a:schemeClr val="accent1"/>
                </a:solidFill>
                <a:prstDash val="solid"/>
                <a:round/>
                <a:headEnd type="none" w="med" len="med"/>
                <a:tailEnd type="none" w="med" len="med"/>
              </a:ln>
            </p:spPr>
          </p:cxnSp>
          <p:cxnSp>
            <p:nvCxnSpPr>
              <p:cNvPr id="139" name="Google Shape;139;p3"/>
              <p:cNvCxnSpPr/>
              <p:nvPr/>
            </p:nvCxnSpPr>
            <p:spPr>
              <a:xfrm rot="10800000" flipH="1">
                <a:off x="-227000" y="-146700"/>
                <a:ext cx="4150500" cy="2396400"/>
              </a:xfrm>
              <a:prstGeom prst="straightConnector1">
                <a:avLst/>
              </a:prstGeom>
              <a:noFill/>
              <a:ln w="9525" cap="flat" cmpd="sng">
                <a:solidFill>
                  <a:schemeClr val="accent1"/>
                </a:solidFill>
                <a:prstDash val="solid"/>
                <a:round/>
                <a:headEnd type="none" w="med" len="med"/>
                <a:tailEnd type="none" w="med" len="med"/>
              </a:ln>
            </p:spPr>
          </p:cxnSp>
          <p:cxnSp>
            <p:nvCxnSpPr>
              <p:cNvPr id="140" name="Google Shape;140;p3"/>
              <p:cNvCxnSpPr/>
              <p:nvPr/>
            </p:nvCxnSpPr>
            <p:spPr>
              <a:xfrm rot="10800000" flipH="1">
                <a:off x="-285775" y="-133000"/>
                <a:ext cx="4675200" cy="2699100"/>
              </a:xfrm>
              <a:prstGeom prst="straightConnector1">
                <a:avLst/>
              </a:prstGeom>
              <a:noFill/>
              <a:ln w="9525" cap="flat" cmpd="sng">
                <a:solidFill>
                  <a:schemeClr val="accent1"/>
                </a:solidFill>
                <a:prstDash val="solid"/>
                <a:round/>
                <a:headEnd type="none" w="med" len="med"/>
                <a:tailEnd type="none" w="med" len="med"/>
              </a:ln>
            </p:spPr>
          </p:cxnSp>
          <p:cxnSp>
            <p:nvCxnSpPr>
              <p:cNvPr id="141" name="Google Shape;141;p3"/>
              <p:cNvCxnSpPr/>
              <p:nvPr/>
            </p:nvCxnSpPr>
            <p:spPr>
              <a:xfrm rot="10800000" flipH="1">
                <a:off x="-254975" y="-209000"/>
                <a:ext cx="5265600" cy="3039900"/>
              </a:xfrm>
              <a:prstGeom prst="straightConnector1">
                <a:avLst/>
              </a:prstGeom>
              <a:noFill/>
              <a:ln w="9525" cap="flat" cmpd="sng">
                <a:solidFill>
                  <a:schemeClr val="accent1"/>
                </a:solidFill>
                <a:prstDash val="solid"/>
                <a:round/>
                <a:headEnd type="none" w="med" len="med"/>
                <a:tailEnd type="none" w="med" len="med"/>
              </a:ln>
            </p:spPr>
          </p:cxnSp>
          <p:cxnSp>
            <p:nvCxnSpPr>
              <p:cNvPr id="142" name="Google Shape;142;p3"/>
              <p:cNvCxnSpPr/>
              <p:nvPr/>
            </p:nvCxnSpPr>
            <p:spPr>
              <a:xfrm rot="10800000" flipH="1">
                <a:off x="-230325" y="-171400"/>
                <a:ext cx="5665200" cy="3270600"/>
              </a:xfrm>
              <a:prstGeom prst="straightConnector1">
                <a:avLst/>
              </a:prstGeom>
              <a:noFill/>
              <a:ln w="9525" cap="flat" cmpd="sng">
                <a:solidFill>
                  <a:schemeClr val="accent1"/>
                </a:solidFill>
                <a:prstDash val="solid"/>
                <a:round/>
                <a:headEnd type="none" w="med" len="med"/>
                <a:tailEnd type="none" w="med" len="med"/>
              </a:ln>
            </p:spPr>
          </p:cxnSp>
          <p:cxnSp>
            <p:nvCxnSpPr>
              <p:cNvPr id="143" name="Google Shape;143;p3"/>
              <p:cNvCxnSpPr/>
              <p:nvPr/>
            </p:nvCxnSpPr>
            <p:spPr>
              <a:xfrm rot="10800000" flipH="1">
                <a:off x="-203625" y="-162575"/>
                <a:ext cx="6111900" cy="3528900"/>
              </a:xfrm>
              <a:prstGeom prst="straightConnector1">
                <a:avLst/>
              </a:prstGeom>
              <a:noFill/>
              <a:ln w="9525" cap="flat" cmpd="sng">
                <a:solidFill>
                  <a:schemeClr val="accent1"/>
                </a:solidFill>
                <a:prstDash val="solid"/>
                <a:round/>
                <a:headEnd type="none" w="med" len="med"/>
                <a:tailEnd type="none" w="med" len="med"/>
              </a:ln>
            </p:spPr>
          </p:cxnSp>
          <p:cxnSp>
            <p:nvCxnSpPr>
              <p:cNvPr id="144" name="Google Shape;144;p3"/>
              <p:cNvCxnSpPr/>
              <p:nvPr/>
            </p:nvCxnSpPr>
            <p:spPr>
              <a:xfrm rot="10800000" flipH="1">
                <a:off x="-212500" y="-179425"/>
                <a:ext cx="6639600" cy="3833400"/>
              </a:xfrm>
              <a:prstGeom prst="straightConnector1">
                <a:avLst/>
              </a:prstGeom>
              <a:noFill/>
              <a:ln w="9525" cap="flat" cmpd="sng">
                <a:solidFill>
                  <a:schemeClr val="accent1"/>
                </a:solidFill>
                <a:prstDash val="solid"/>
                <a:round/>
                <a:headEnd type="none" w="med" len="med"/>
                <a:tailEnd type="none" w="med" len="med"/>
              </a:ln>
            </p:spPr>
          </p:cxnSp>
          <p:cxnSp>
            <p:nvCxnSpPr>
              <p:cNvPr id="145" name="Google Shape;145;p3"/>
              <p:cNvCxnSpPr/>
              <p:nvPr/>
            </p:nvCxnSpPr>
            <p:spPr>
              <a:xfrm rot="10800000" flipH="1">
                <a:off x="-237200" y="-171550"/>
                <a:ext cx="7140000" cy="4122300"/>
              </a:xfrm>
              <a:prstGeom prst="straightConnector1">
                <a:avLst/>
              </a:prstGeom>
              <a:noFill/>
              <a:ln w="9525" cap="flat" cmpd="sng">
                <a:solidFill>
                  <a:schemeClr val="accent1"/>
                </a:solidFill>
                <a:prstDash val="solid"/>
                <a:round/>
                <a:headEnd type="none" w="med" len="med"/>
                <a:tailEnd type="none" w="med" len="med"/>
              </a:ln>
            </p:spPr>
          </p:cxnSp>
          <p:cxnSp>
            <p:nvCxnSpPr>
              <p:cNvPr id="146" name="Google Shape;146;p3"/>
              <p:cNvCxnSpPr/>
              <p:nvPr/>
            </p:nvCxnSpPr>
            <p:spPr>
              <a:xfrm rot="10800000" flipH="1">
                <a:off x="-208450" y="-169925"/>
                <a:ext cx="7598100" cy="4386600"/>
              </a:xfrm>
              <a:prstGeom prst="straightConnector1">
                <a:avLst/>
              </a:prstGeom>
              <a:noFill/>
              <a:ln w="9525" cap="flat" cmpd="sng">
                <a:solidFill>
                  <a:schemeClr val="accent1"/>
                </a:solidFill>
                <a:prstDash val="solid"/>
                <a:round/>
                <a:headEnd type="none" w="med" len="med"/>
                <a:tailEnd type="none" w="med" len="med"/>
              </a:ln>
            </p:spPr>
          </p:cxnSp>
          <p:cxnSp>
            <p:nvCxnSpPr>
              <p:cNvPr id="147" name="Google Shape;147;p3"/>
              <p:cNvCxnSpPr/>
              <p:nvPr/>
            </p:nvCxnSpPr>
            <p:spPr>
              <a:xfrm rot="10800000" flipH="1">
                <a:off x="-126875" y="-166100"/>
                <a:ext cx="7999200" cy="4618200"/>
              </a:xfrm>
              <a:prstGeom prst="straightConnector1">
                <a:avLst/>
              </a:prstGeom>
              <a:noFill/>
              <a:ln w="9525" cap="flat" cmpd="sng">
                <a:solidFill>
                  <a:schemeClr val="accent1"/>
                </a:solidFill>
                <a:prstDash val="solid"/>
                <a:round/>
                <a:headEnd type="none" w="med" len="med"/>
                <a:tailEnd type="none" w="med" len="med"/>
              </a:ln>
            </p:spPr>
          </p:cxnSp>
          <p:cxnSp>
            <p:nvCxnSpPr>
              <p:cNvPr id="148" name="Google Shape;148;p3"/>
              <p:cNvCxnSpPr/>
              <p:nvPr/>
            </p:nvCxnSpPr>
            <p:spPr>
              <a:xfrm rot="10800000" flipH="1">
                <a:off x="-175950" y="-237725"/>
                <a:ext cx="8661600" cy="5000700"/>
              </a:xfrm>
              <a:prstGeom prst="straightConnector1">
                <a:avLst/>
              </a:prstGeom>
              <a:noFill/>
              <a:ln w="9525" cap="flat" cmpd="sng">
                <a:solidFill>
                  <a:schemeClr val="accent1"/>
                </a:solidFill>
                <a:prstDash val="solid"/>
                <a:round/>
                <a:headEnd type="none" w="med" len="med"/>
                <a:tailEnd type="none" w="med" len="med"/>
              </a:ln>
            </p:spPr>
          </p:cxnSp>
          <p:cxnSp>
            <p:nvCxnSpPr>
              <p:cNvPr id="149" name="Google Shape;149;p3"/>
              <p:cNvCxnSpPr/>
              <p:nvPr/>
            </p:nvCxnSpPr>
            <p:spPr>
              <a:xfrm rot="10800000" flipH="1">
                <a:off x="-230050" y="-244075"/>
                <a:ext cx="9215700" cy="5320800"/>
              </a:xfrm>
              <a:prstGeom prst="straightConnector1">
                <a:avLst/>
              </a:prstGeom>
              <a:noFill/>
              <a:ln w="9525" cap="flat" cmpd="sng">
                <a:solidFill>
                  <a:schemeClr val="accent1"/>
                </a:solidFill>
                <a:prstDash val="solid"/>
                <a:round/>
                <a:headEnd type="none" w="med" len="med"/>
                <a:tailEnd type="none" w="med" len="med"/>
              </a:ln>
            </p:spPr>
          </p:cxnSp>
          <p:cxnSp>
            <p:nvCxnSpPr>
              <p:cNvPr id="150" name="Google Shape;150;p3"/>
              <p:cNvCxnSpPr/>
              <p:nvPr/>
            </p:nvCxnSpPr>
            <p:spPr>
              <a:xfrm rot="10800000" flipH="1">
                <a:off x="-150500" y="-149375"/>
                <a:ext cx="9462000" cy="5462700"/>
              </a:xfrm>
              <a:prstGeom prst="straightConnector1">
                <a:avLst/>
              </a:prstGeom>
              <a:noFill/>
              <a:ln w="9525" cap="flat" cmpd="sng">
                <a:solidFill>
                  <a:schemeClr val="accent1"/>
                </a:solidFill>
                <a:prstDash val="solid"/>
                <a:round/>
                <a:headEnd type="none" w="med" len="med"/>
                <a:tailEnd type="none" w="med" len="med"/>
              </a:ln>
            </p:spPr>
          </p:cxnSp>
          <p:cxnSp>
            <p:nvCxnSpPr>
              <p:cNvPr id="151" name="Google Shape;151;p3"/>
              <p:cNvCxnSpPr/>
              <p:nvPr/>
            </p:nvCxnSpPr>
            <p:spPr>
              <a:xfrm rot="10800000" flipH="1">
                <a:off x="277300" y="105750"/>
                <a:ext cx="9081600" cy="5243100"/>
              </a:xfrm>
              <a:prstGeom prst="straightConnector1">
                <a:avLst/>
              </a:prstGeom>
              <a:noFill/>
              <a:ln w="9525" cap="flat" cmpd="sng">
                <a:solidFill>
                  <a:schemeClr val="accent1"/>
                </a:solidFill>
                <a:prstDash val="solid"/>
                <a:round/>
                <a:headEnd type="none" w="med" len="med"/>
                <a:tailEnd type="none" w="med" len="med"/>
              </a:ln>
            </p:spPr>
          </p:cxnSp>
          <p:cxnSp>
            <p:nvCxnSpPr>
              <p:cNvPr id="152" name="Google Shape;152;p3"/>
              <p:cNvCxnSpPr/>
              <p:nvPr/>
            </p:nvCxnSpPr>
            <p:spPr>
              <a:xfrm rot="10800000" flipH="1">
                <a:off x="846950" y="376800"/>
                <a:ext cx="8531400" cy="4925700"/>
              </a:xfrm>
              <a:prstGeom prst="straightConnector1">
                <a:avLst/>
              </a:prstGeom>
              <a:noFill/>
              <a:ln w="9525" cap="flat" cmpd="sng">
                <a:solidFill>
                  <a:schemeClr val="accent1"/>
                </a:solidFill>
                <a:prstDash val="solid"/>
                <a:round/>
                <a:headEnd type="none" w="med" len="med"/>
                <a:tailEnd type="none" w="med" len="med"/>
              </a:ln>
            </p:spPr>
          </p:cxnSp>
          <p:cxnSp>
            <p:nvCxnSpPr>
              <p:cNvPr id="153" name="Google Shape;153;p3"/>
              <p:cNvCxnSpPr/>
              <p:nvPr/>
            </p:nvCxnSpPr>
            <p:spPr>
              <a:xfrm rot="10800000" flipH="1">
                <a:off x="1349000" y="635275"/>
                <a:ext cx="8071500" cy="4659900"/>
              </a:xfrm>
              <a:prstGeom prst="straightConnector1">
                <a:avLst/>
              </a:prstGeom>
              <a:noFill/>
              <a:ln w="9525" cap="flat" cmpd="sng">
                <a:solidFill>
                  <a:schemeClr val="accent1"/>
                </a:solidFill>
                <a:prstDash val="solid"/>
                <a:round/>
                <a:headEnd type="none" w="med" len="med"/>
                <a:tailEnd type="none" w="med" len="med"/>
              </a:ln>
            </p:spPr>
          </p:cxnSp>
          <p:cxnSp>
            <p:nvCxnSpPr>
              <p:cNvPr id="154" name="Google Shape;154;p3"/>
              <p:cNvCxnSpPr/>
              <p:nvPr/>
            </p:nvCxnSpPr>
            <p:spPr>
              <a:xfrm rot="10800000" flipH="1">
                <a:off x="1864375" y="918950"/>
                <a:ext cx="7554300" cy="4361400"/>
              </a:xfrm>
              <a:prstGeom prst="straightConnector1">
                <a:avLst/>
              </a:prstGeom>
              <a:noFill/>
              <a:ln w="9525" cap="flat" cmpd="sng">
                <a:solidFill>
                  <a:schemeClr val="accent1"/>
                </a:solidFill>
                <a:prstDash val="solid"/>
                <a:round/>
                <a:headEnd type="none" w="med" len="med"/>
                <a:tailEnd type="none" w="med" len="med"/>
              </a:ln>
            </p:spPr>
          </p:cxnSp>
          <p:cxnSp>
            <p:nvCxnSpPr>
              <p:cNvPr id="155" name="Google Shape;155;p3"/>
              <p:cNvCxnSpPr/>
              <p:nvPr/>
            </p:nvCxnSpPr>
            <p:spPr>
              <a:xfrm rot="10800000" flipH="1">
                <a:off x="2403950" y="1170550"/>
                <a:ext cx="7067700" cy="4080600"/>
              </a:xfrm>
              <a:prstGeom prst="straightConnector1">
                <a:avLst/>
              </a:prstGeom>
              <a:noFill/>
              <a:ln w="9525" cap="flat" cmpd="sng">
                <a:solidFill>
                  <a:schemeClr val="accent1"/>
                </a:solidFill>
                <a:prstDash val="solid"/>
                <a:round/>
                <a:headEnd type="none" w="med" len="med"/>
                <a:tailEnd type="none" w="med" len="med"/>
              </a:ln>
            </p:spPr>
          </p:cxnSp>
          <p:cxnSp>
            <p:nvCxnSpPr>
              <p:cNvPr id="156" name="Google Shape;156;p3"/>
              <p:cNvCxnSpPr/>
              <p:nvPr/>
            </p:nvCxnSpPr>
            <p:spPr>
              <a:xfrm rot="10800000" flipH="1">
                <a:off x="2718375" y="1495625"/>
                <a:ext cx="6679800" cy="3856500"/>
              </a:xfrm>
              <a:prstGeom prst="straightConnector1">
                <a:avLst/>
              </a:prstGeom>
              <a:noFill/>
              <a:ln w="9525" cap="flat" cmpd="sng">
                <a:solidFill>
                  <a:schemeClr val="accent1"/>
                </a:solidFill>
                <a:prstDash val="solid"/>
                <a:round/>
                <a:headEnd type="none" w="med" len="med"/>
                <a:tailEnd type="none" w="med" len="med"/>
              </a:ln>
            </p:spPr>
          </p:cxnSp>
          <p:cxnSp>
            <p:nvCxnSpPr>
              <p:cNvPr id="157" name="Google Shape;157;p3"/>
              <p:cNvCxnSpPr/>
              <p:nvPr/>
            </p:nvCxnSpPr>
            <p:spPr>
              <a:xfrm rot="10800000" flipH="1">
                <a:off x="3297700" y="1822900"/>
                <a:ext cx="6023100" cy="3477300"/>
              </a:xfrm>
              <a:prstGeom prst="straightConnector1">
                <a:avLst/>
              </a:prstGeom>
              <a:noFill/>
              <a:ln w="9525" cap="flat" cmpd="sng">
                <a:solidFill>
                  <a:schemeClr val="accent1"/>
                </a:solidFill>
                <a:prstDash val="solid"/>
                <a:round/>
                <a:headEnd type="none" w="med" len="med"/>
                <a:tailEnd type="none" w="med" len="med"/>
              </a:ln>
            </p:spPr>
          </p:cxnSp>
          <p:cxnSp>
            <p:nvCxnSpPr>
              <p:cNvPr id="158" name="Google Shape;158;p3"/>
              <p:cNvCxnSpPr/>
              <p:nvPr/>
            </p:nvCxnSpPr>
            <p:spPr>
              <a:xfrm rot="10800000" flipH="1">
                <a:off x="3726050" y="2104125"/>
                <a:ext cx="5597100" cy="3231300"/>
              </a:xfrm>
              <a:prstGeom prst="straightConnector1">
                <a:avLst/>
              </a:prstGeom>
              <a:noFill/>
              <a:ln w="9525" cap="flat" cmpd="sng">
                <a:solidFill>
                  <a:schemeClr val="accent1"/>
                </a:solidFill>
                <a:prstDash val="solid"/>
                <a:round/>
                <a:headEnd type="none" w="med" len="med"/>
                <a:tailEnd type="none" w="med" len="med"/>
              </a:ln>
            </p:spPr>
          </p:cxnSp>
          <p:cxnSp>
            <p:nvCxnSpPr>
              <p:cNvPr id="159" name="Google Shape;159;p3"/>
              <p:cNvCxnSpPr/>
              <p:nvPr/>
            </p:nvCxnSpPr>
            <p:spPr>
              <a:xfrm rot="10800000" flipH="1">
                <a:off x="4244875" y="2361600"/>
                <a:ext cx="5121600" cy="2956800"/>
              </a:xfrm>
              <a:prstGeom prst="straightConnector1">
                <a:avLst/>
              </a:prstGeom>
              <a:noFill/>
              <a:ln w="9525" cap="flat" cmpd="sng">
                <a:solidFill>
                  <a:schemeClr val="accent1"/>
                </a:solidFill>
                <a:prstDash val="solid"/>
                <a:round/>
                <a:headEnd type="none" w="med" len="med"/>
                <a:tailEnd type="none" w="med" len="med"/>
              </a:ln>
            </p:spPr>
          </p:cxnSp>
          <p:cxnSp>
            <p:nvCxnSpPr>
              <p:cNvPr id="160" name="Google Shape;160;p3"/>
              <p:cNvCxnSpPr/>
              <p:nvPr/>
            </p:nvCxnSpPr>
            <p:spPr>
              <a:xfrm rot="10800000" flipH="1">
                <a:off x="4742850" y="2657525"/>
                <a:ext cx="4600200" cy="2655900"/>
              </a:xfrm>
              <a:prstGeom prst="straightConnector1">
                <a:avLst/>
              </a:prstGeom>
              <a:noFill/>
              <a:ln w="9525" cap="flat" cmpd="sng">
                <a:solidFill>
                  <a:schemeClr val="accent1"/>
                </a:solidFill>
                <a:prstDash val="solid"/>
                <a:round/>
                <a:headEnd type="none" w="med" len="med"/>
                <a:tailEnd type="none" w="med" len="med"/>
              </a:ln>
            </p:spPr>
          </p:cxnSp>
          <p:cxnSp>
            <p:nvCxnSpPr>
              <p:cNvPr id="161" name="Google Shape;161;p3"/>
              <p:cNvCxnSpPr/>
              <p:nvPr/>
            </p:nvCxnSpPr>
            <p:spPr>
              <a:xfrm rot="10800000" flipH="1">
                <a:off x="5210850" y="2937150"/>
                <a:ext cx="4137300" cy="2388600"/>
              </a:xfrm>
              <a:prstGeom prst="straightConnector1">
                <a:avLst/>
              </a:prstGeom>
              <a:noFill/>
              <a:ln w="9525" cap="flat" cmpd="sng">
                <a:solidFill>
                  <a:schemeClr val="accent1"/>
                </a:solidFill>
                <a:prstDash val="solid"/>
                <a:round/>
                <a:headEnd type="none" w="med" len="med"/>
                <a:tailEnd type="none" w="med" len="med"/>
              </a:ln>
            </p:spPr>
          </p:cxnSp>
          <p:cxnSp>
            <p:nvCxnSpPr>
              <p:cNvPr id="162" name="Google Shape;162;p3"/>
              <p:cNvCxnSpPr/>
              <p:nvPr/>
            </p:nvCxnSpPr>
            <p:spPr>
              <a:xfrm rot="10800000" flipH="1">
                <a:off x="5725550" y="3223700"/>
                <a:ext cx="3615300" cy="2087400"/>
              </a:xfrm>
              <a:prstGeom prst="straightConnector1">
                <a:avLst/>
              </a:prstGeom>
              <a:noFill/>
              <a:ln w="9525" cap="flat" cmpd="sng">
                <a:solidFill>
                  <a:schemeClr val="accent1"/>
                </a:solidFill>
                <a:prstDash val="solid"/>
                <a:round/>
                <a:headEnd type="none" w="med" len="med"/>
                <a:tailEnd type="none" w="med" len="med"/>
              </a:ln>
            </p:spPr>
          </p:cxnSp>
          <p:cxnSp>
            <p:nvCxnSpPr>
              <p:cNvPr id="163" name="Google Shape;163;p3"/>
              <p:cNvCxnSpPr/>
              <p:nvPr/>
            </p:nvCxnSpPr>
            <p:spPr>
              <a:xfrm rot="10800000" flipH="1">
                <a:off x="6217950" y="3515950"/>
                <a:ext cx="3106500" cy="1793400"/>
              </a:xfrm>
              <a:prstGeom prst="straightConnector1">
                <a:avLst/>
              </a:prstGeom>
              <a:noFill/>
              <a:ln w="9525" cap="flat" cmpd="sng">
                <a:solidFill>
                  <a:schemeClr val="accent1"/>
                </a:solidFill>
                <a:prstDash val="solid"/>
                <a:round/>
                <a:headEnd type="none" w="med" len="med"/>
                <a:tailEnd type="none" w="med" len="med"/>
              </a:ln>
            </p:spPr>
          </p:cxnSp>
          <p:cxnSp>
            <p:nvCxnSpPr>
              <p:cNvPr id="164" name="Google Shape;164;p3"/>
              <p:cNvCxnSpPr/>
              <p:nvPr/>
            </p:nvCxnSpPr>
            <p:spPr>
              <a:xfrm rot="10800000" flipH="1">
                <a:off x="6716500" y="3797450"/>
                <a:ext cx="2609700" cy="1506600"/>
              </a:xfrm>
              <a:prstGeom prst="straightConnector1">
                <a:avLst/>
              </a:prstGeom>
              <a:noFill/>
              <a:ln w="9525" cap="flat" cmpd="sng">
                <a:solidFill>
                  <a:schemeClr val="accent1"/>
                </a:solidFill>
                <a:prstDash val="solid"/>
                <a:round/>
                <a:headEnd type="none" w="med" len="med"/>
                <a:tailEnd type="none" w="med" len="med"/>
              </a:ln>
            </p:spPr>
          </p:cxnSp>
          <p:cxnSp>
            <p:nvCxnSpPr>
              <p:cNvPr id="165" name="Google Shape;165;p3"/>
              <p:cNvCxnSpPr/>
              <p:nvPr/>
            </p:nvCxnSpPr>
            <p:spPr>
              <a:xfrm rot="10800000" flipH="1">
                <a:off x="7199175" y="4100700"/>
                <a:ext cx="2091000" cy="1207200"/>
              </a:xfrm>
              <a:prstGeom prst="straightConnector1">
                <a:avLst/>
              </a:prstGeom>
              <a:noFill/>
              <a:ln w="9525" cap="flat" cmpd="sng">
                <a:solidFill>
                  <a:schemeClr val="accent1"/>
                </a:solidFill>
                <a:prstDash val="solid"/>
                <a:round/>
                <a:headEnd type="none" w="med" len="med"/>
                <a:tailEnd type="none" w="med" len="med"/>
              </a:ln>
            </p:spPr>
          </p:cxnSp>
          <p:cxnSp>
            <p:nvCxnSpPr>
              <p:cNvPr id="166" name="Google Shape;166;p3"/>
              <p:cNvCxnSpPr/>
              <p:nvPr/>
            </p:nvCxnSpPr>
            <p:spPr>
              <a:xfrm rot="10800000" flipH="1">
                <a:off x="7718000" y="4338975"/>
                <a:ext cx="1648800" cy="951900"/>
              </a:xfrm>
              <a:prstGeom prst="straightConnector1">
                <a:avLst/>
              </a:prstGeom>
              <a:noFill/>
              <a:ln w="9525" cap="flat" cmpd="sng">
                <a:solidFill>
                  <a:schemeClr val="accent1"/>
                </a:solidFill>
                <a:prstDash val="solid"/>
                <a:round/>
                <a:headEnd type="none" w="med" len="med"/>
                <a:tailEnd type="none" w="med" len="med"/>
              </a:ln>
            </p:spPr>
          </p:cxnSp>
          <p:cxnSp>
            <p:nvCxnSpPr>
              <p:cNvPr id="167" name="Google Shape;167;p3"/>
              <p:cNvCxnSpPr/>
              <p:nvPr/>
            </p:nvCxnSpPr>
            <p:spPr>
              <a:xfrm rot="10800000" flipH="1">
                <a:off x="8129050" y="4607075"/>
                <a:ext cx="1263000" cy="729000"/>
              </a:xfrm>
              <a:prstGeom prst="straightConnector1">
                <a:avLst/>
              </a:prstGeom>
              <a:noFill/>
              <a:ln w="9525" cap="flat" cmpd="sng">
                <a:solidFill>
                  <a:schemeClr val="accent1"/>
                </a:solidFill>
                <a:prstDash val="solid"/>
                <a:round/>
                <a:headEnd type="none" w="med" len="med"/>
                <a:tailEnd type="none" w="med" len="med"/>
              </a:ln>
            </p:spPr>
          </p:cxnSp>
          <p:cxnSp>
            <p:nvCxnSpPr>
              <p:cNvPr id="168" name="Google Shape;168;p3"/>
              <p:cNvCxnSpPr/>
              <p:nvPr/>
            </p:nvCxnSpPr>
            <p:spPr>
              <a:xfrm rot="10800000" flipH="1">
                <a:off x="8487200" y="4879525"/>
                <a:ext cx="921600" cy="532200"/>
              </a:xfrm>
              <a:prstGeom prst="straightConnector1">
                <a:avLst/>
              </a:prstGeom>
              <a:noFill/>
              <a:ln w="9525" cap="flat" cmpd="sng">
                <a:solidFill>
                  <a:schemeClr val="accent1"/>
                </a:solidFill>
                <a:prstDash val="solid"/>
                <a:round/>
                <a:headEnd type="none" w="med" len="med"/>
                <a:tailEnd type="none" w="med" len="med"/>
              </a:ln>
            </p:spPr>
          </p:cxnSp>
        </p:grpSp>
      </p:grpSp>
      <p:sp>
        <p:nvSpPr>
          <p:cNvPr id="169" name="Google Shape;169;p3"/>
          <p:cNvSpPr txBox="1">
            <a:spLocks noGrp="1"/>
          </p:cNvSpPr>
          <p:nvPr>
            <p:ph type="title"/>
          </p:nvPr>
        </p:nvSpPr>
        <p:spPr>
          <a:xfrm>
            <a:off x="717600" y="2352150"/>
            <a:ext cx="40179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0" name="Google Shape;170;p3"/>
          <p:cNvSpPr txBox="1">
            <a:spLocks noGrp="1"/>
          </p:cNvSpPr>
          <p:nvPr>
            <p:ph type="title" idx="2" hasCustomPrompt="1"/>
          </p:nvPr>
        </p:nvSpPr>
        <p:spPr>
          <a:xfrm>
            <a:off x="717600" y="1528000"/>
            <a:ext cx="1535400" cy="6585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9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1" name="Google Shape;171;p3"/>
          <p:cNvSpPr txBox="1">
            <a:spLocks noGrp="1"/>
          </p:cNvSpPr>
          <p:nvPr>
            <p:ph type="subTitle" idx="1"/>
          </p:nvPr>
        </p:nvSpPr>
        <p:spPr>
          <a:xfrm>
            <a:off x="715100" y="3193950"/>
            <a:ext cx="4017900" cy="421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72" name="Google Shape;172;p3"/>
          <p:cNvGrpSpPr/>
          <p:nvPr/>
        </p:nvGrpSpPr>
        <p:grpSpPr>
          <a:xfrm flipH="1">
            <a:off x="-2208532" y="-1825065"/>
            <a:ext cx="4017967" cy="3644766"/>
            <a:chOff x="3166062" y="1034326"/>
            <a:chExt cx="6010422" cy="5452155"/>
          </a:xfrm>
        </p:grpSpPr>
        <p:sp>
          <p:nvSpPr>
            <p:cNvPr id="173" name="Google Shape;173;p3"/>
            <p:cNvSpPr/>
            <p:nvPr/>
          </p:nvSpPr>
          <p:spPr>
            <a:xfrm>
              <a:off x="3234090" y="1157235"/>
              <a:ext cx="5942394" cy="5329246"/>
            </a:xfrm>
            <a:custGeom>
              <a:avLst/>
              <a:gdLst/>
              <a:ahLst/>
              <a:cxnLst/>
              <a:rect l="l" t="t" r="r" b="b"/>
              <a:pathLst>
                <a:path w="90413" h="81084" extrusionOk="0">
                  <a:moveTo>
                    <a:pt x="90412" y="1"/>
                  </a:moveTo>
                  <a:lnTo>
                    <a:pt x="3084" y="50747"/>
                  </a:lnTo>
                  <a:cubicBezTo>
                    <a:pt x="1293" y="51801"/>
                    <a:pt x="239" y="51702"/>
                    <a:pt x="0" y="53075"/>
                  </a:cubicBezTo>
                  <a:lnTo>
                    <a:pt x="0" y="55104"/>
                  </a:lnTo>
                  <a:cubicBezTo>
                    <a:pt x="20" y="56675"/>
                    <a:pt x="1055" y="58247"/>
                    <a:pt x="3123" y="59440"/>
                  </a:cubicBezTo>
                  <a:lnTo>
                    <a:pt x="40641" y="81083"/>
                  </a:lnTo>
                  <a:lnTo>
                    <a:pt x="88642" y="81083"/>
                  </a:lnTo>
                  <a:cubicBezTo>
                    <a:pt x="89617" y="81083"/>
                    <a:pt x="90412" y="80288"/>
                    <a:pt x="90412" y="79313"/>
                  </a:cubicBezTo>
                  <a:lnTo>
                    <a:pt x="904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3166062" y="1034326"/>
              <a:ext cx="6010420" cy="5452152"/>
            </a:xfrm>
            <a:custGeom>
              <a:avLst/>
              <a:gdLst/>
              <a:ahLst/>
              <a:cxnLst/>
              <a:rect l="l" t="t" r="r" b="b"/>
              <a:pathLst>
                <a:path w="91448" h="82954" extrusionOk="0">
                  <a:moveTo>
                    <a:pt x="91447" y="1"/>
                  </a:moveTo>
                  <a:lnTo>
                    <a:pt x="4119" y="50767"/>
                  </a:lnTo>
                  <a:cubicBezTo>
                    <a:pt x="1" y="53154"/>
                    <a:pt x="21" y="57033"/>
                    <a:pt x="4158" y="59440"/>
                  </a:cubicBezTo>
                  <a:lnTo>
                    <a:pt x="44899" y="82953"/>
                  </a:lnTo>
                  <a:lnTo>
                    <a:pt x="89677" y="82953"/>
                  </a:lnTo>
                  <a:cubicBezTo>
                    <a:pt x="90652" y="82953"/>
                    <a:pt x="91447" y="82158"/>
                    <a:pt x="91447" y="81183"/>
                  </a:cubicBezTo>
                  <a:lnTo>
                    <a:pt x="9144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3"/>
          <p:cNvGrpSpPr/>
          <p:nvPr/>
        </p:nvGrpSpPr>
        <p:grpSpPr>
          <a:xfrm>
            <a:off x="4497249" y="804357"/>
            <a:ext cx="5111263" cy="4704119"/>
            <a:chOff x="3133537" y="-308699"/>
            <a:chExt cx="6010422" cy="5452155"/>
          </a:xfrm>
        </p:grpSpPr>
        <p:sp>
          <p:nvSpPr>
            <p:cNvPr id="176" name="Google Shape;176;p3"/>
            <p:cNvSpPr/>
            <p:nvPr/>
          </p:nvSpPr>
          <p:spPr>
            <a:xfrm>
              <a:off x="3201565" y="-185790"/>
              <a:ext cx="5942394" cy="5329246"/>
            </a:xfrm>
            <a:custGeom>
              <a:avLst/>
              <a:gdLst/>
              <a:ahLst/>
              <a:cxnLst/>
              <a:rect l="l" t="t" r="r" b="b"/>
              <a:pathLst>
                <a:path w="90413" h="81084" extrusionOk="0">
                  <a:moveTo>
                    <a:pt x="90412" y="1"/>
                  </a:moveTo>
                  <a:lnTo>
                    <a:pt x="3084" y="50747"/>
                  </a:lnTo>
                  <a:cubicBezTo>
                    <a:pt x="1293" y="51801"/>
                    <a:pt x="239" y="51702"/>
                    <a:pt x="0" y="53075"/>
                  </a:cubicBezTo>
                  <a:lnTo>
                    <a:pt x="0" y="55104"/>
                  </a:lnTo>
                  <a:cubicBezTo>
                    <a:pt x="20" y="56675"/>
                    <a:pt x="1055" y="58247"/>
                    <a:pt x="3123" y="59440"/>
                  </a:cubicBezTo>
                  <a:lnTo>
                    <a:pt x="40641" y="81083"/>
                  </a:lnTo>
                  <a:lnTo>
                    <a:pt x="88642" y="81083"/>
                  </a:lnTo>
                  <a:cubicBezTo>
                    <a:pt x="89617" y="81083"/>
                    <a:pt x="90412" y="80288"/>
                    <a:pt x="90412" y="79313"/>
                  </a:cubicBezTo>
                  <a:lnTo>
                    <a:pt x="904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3133537" y="-308699"/>
              <a:ext cx="6010420" cy="5452152"/>
            </a:xfrm>
            <a:custGeom>
              <a:avLst/>
              <a:gdLst/>
              <a:ahLst/>
              <a:cxnLst/>
              <a:rect l="l" t="t" r="r" b="b"/>
              <a:pathLst>
                <a:path w="91448" h="82954" extrusionOk="0">
                  <a:moveTo>
                    <a:pt x="91447" y="1"/>
                  </a:moveTo>
                  <a:lnTo>
                    <a:pt x="4119" y="50767"/>
                  </a:lnTo>
                  <a:cubicBezTo>
                    <a:pt x="1" y="53154"/>
                    <a:pt x="21" y="57033"/>
                    <a:pt x="4158" y="59440"/>
                  </a:cubicBezTo>
                  <a:lnTo>
                    <a:pt x="44899" y="82953"/>
                  </a:lnTo>
                  <a:lnTo>
                    <a:pt x="89677" y="82953"/>
                  </a:lnTo>
                  <a:cubicBezTo>
                    <a:pt x="90652" y="82953"/>
                    <a:pt x="91447" y="82158"/>
                    <a:pt x="91447" y="81183"/>
                  </a:cubicBezTo>
                  <a:lnTo>
                    <a:pt x="914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8"/>
        <p:cNvGrpSpPr/>
        <p:nvPr/>
      </p:nvGrpSpPr>
      <p:grpSpPr>
        <a:xfrm>
          <a:off x="0" y="0"/>
          <a:ext cx="0" cy="0"/>
          <a:chOff x="0" y="0"/>
          <a:chExt cx="0" cy="0"/>
        </a:xfrm>
      </p:grpSpPr>
      <p:grpSp>
        <p:nvGrpSpPr>
          <p:cNvPr id="179" name="Google Shape;179;p4"/>
          <p:cNvGrpSpPr/>
          <p:nvPr/>
        </p:nvGrpSpPr>
        <p:grpSpPr>
          <a:xfrm>
            <a:off x="-458461" y="-321271"/>
            <a:ext cx="10059175" cy="5791575"/>
            <a:chOff x="-458461" y="-321271"/>
            <a:chExt cx="10059175" cy="5791575"/>
          </a:xfrm>
        </p:grpSpPr>
        <p:grpSp>
          <p:nvGrpSpPr>
            <p:cNvPr id="180" name="Google Shape;180;p4"/>
            <p:cNvGrpSpPr/>
            <p:nvPr/>
          </p:nvGrpSpPr>
          <p:grpSpPr>
            <a:xfrm flipH="1">
              <a:off x="-458461" y="-245071"/>
              <a:ext cx="9830575" cy="5715375"/>
              <a:chOff x="-358925" y="-303650"/>
              <a:chExt cx="9830575" cy="5715375"/>
            </a:xfrm>
          </p:grpSpPr>
          <p:cxnSp>
            <p:nvCxnSpPr>
              <p:cNvPr id="181" name="Google Shape;181;p4"/>
              <p:cNvCxnSpPr/>
              <p:nvPr/>
            </p:nvCxnSpPr>
            <p:spPr>
              <a:xfrm rot="10800000" flipH="1">
                <a:off x="-282200" y="-303650"/>
                <a:ext cx="1052400" cy="607500"/>
              </a:xfrm>
              <a:prstGeom prst="straightConnector1">
                <a:avLst/>
              </a:prstGeom>
              <a:noFill/>
              <a:ln w="9525" cap="flat" cmpd="sng">
                <a:solidFill>
                  <a:schemeClr val="accent1"/>
                </a:solidFill>
                <a:prstDash val="solid"/>
                <a:round/>
                <a:headEnd type="none" w="med" len="med"/>
                <a:tailEnd type="none" w="med" len="med"/>
              </a:ln>
            </p:spPr>
          </p:cxnSp>
          <p:cxnSp>
            <p:nvCxnSpPr>
              <p:cNvPr id="182" name="Google Shape;182;p4"/>
              <p:cNvCxnSpPr/>
              <p:nvPr/>
            </p:nvCxnSpPr>
            <p:spPr>
              <a:xfrm rot="10800000" flipH="1">
                <a:off x="-281950" y="-236675"/>
                <a:ext cx="1425600" cy="822900"/>
              </a:xfrm>
              <a:prstGeom prst="straightConnector1">
                <a:avLst/>
              </a:prstGeom>
              <a:noFill/>
              <a:ln w="9525" cap="flat" cmpd="sng">
                <a:solidFill>
                  <a:schemeClr val="accent1"/>
                </a:solidFill>
                <a:prstDash val="solid"/>
                <a:round/>
                <a:headEnd type="none" w="med" len="med"/>
                <a:tailEnd type="none" w="med" len="med"/>
              </a:ln>
            </p:spPr>
          </p:cxnSp>
          <p:cxnSp>
            <p:nvCxnSpPr>
              <p:cNvPr id="183" name="Google Shape;183;p4"/>
              <p:cNvCxnSpPr/>
              <p:nvPr/>
            </p:nvCxnSpPr>
            <p:spPr>
              <a:xfrm rot="10800000" flipH="1">
                <a:off x="-358925" y="-155350"/>
                <a:ext cx="1851000" cy="1068600"/>
              </a:xfrm>
              <a:prstGeom prst="straightConnector1">
                <a:avLst/>
              </a:prstGeom>
              <a:noFill/>
              <a:ln w="9525" cap="flat" cmpd="sng">
                <a:solidFill>
                  <a:schemeClr val="accent1"/>
                </a:solidFill>
                <a:prstDash val="solid"/>
                <a:round/>
                <a:headEnd type="none" w="med" len="med"/>
                <a:tailEnd type="none" w="med" len="med"/>
              </a:ln>
            </p:spPr>
          </p:cxnSp>
          <p:cxnSp>
            <p:nvCxnSpPr>
              <p:cNvPr id="184" name="Google Shape;184;p4"/>
              <p:cNvCxnSpPr/>
              <p:nvPr/>
            </p:nvCxnSpPr>
            <p:spPr>
              <a:xfrm rot="10800000" flipH="1">
                <a:off x="-267650" y="-115750"/>
                <a:ext cx="2180400" cy="1258800"/>
              </a:xfrm>
              <a:prstGeom prst="straightConnector1">
                <a:avLst/>
              </a:prstGeom>
              <a:noFill/>
              <a:ln w="9525" cap="flat" cmpd="sng">
                <a:solidFill>
                  <a:schemeClr val="accent1"/>
                </a:solidFill>
                <a:prstDash val="solid"/>
                <a:round/>
                <a:headEnd type="none" w="med" len="med"/>
                <a:tailEnd type="none" w="med" len="med"/>
              </a:ln>
            </p:spPr>
          </p:cxnSp>
          <p:cxnSp>
            <p:nvCxnSpPr>
              <p:cNvPr id="185" name="Google Shape;185;p4"/>
              <p:cNvCxnSpPr/>
              <p:nvPr/>
            </p:nvCxnSpPr>
            <p:spPr>
              <a:xfrm rot="10800000" flipH="1">
                <a:off x="-229800" y="-86050"/>
                <a:ext cx="2580300" cy="1489800"/>
              </a:xfrm>
              <a:prstGeom prst="straightConnector1">
                <a:avLst/>
              </a:prstGeom>
              <a:noFill/>
              <a:ln w="9525" cap="flat" cmpd="sng">
                <a:solidFill>
                  <a:schemeClr val="accent1"/>
                </a:solidFill>
                <a:prstDash val="solid"/>
                <a:round/>
                <a:headEnd type="none" w="med" len="med"/>
                <a:tailEnd type="none" w="med" len="med"/>
              </a:ln>
            </p:spPr>
          </p:cxnSp>
          <p:cxnSp>
            <p:nvCxnSpPr>
              <p:cNvPr id="186" name="Google Shape;186;p4"/>
              <p:cNvCxnSpPr/>
              <p:nvPr/>
            </p:nvCxnSpPr>
            <p:spPr>
              <a:xfrm rot="10800000" flipH="1">
                <a:off x="-212775" y="-127750"/>
                <a:ext cx="3125100" cy="1804200"/>
              </a:xfrm>
              <a:prstGeom prst="straightConnector1">
                <a:avLst/>
              </a:prstGeom>
              <a:noFill/>
              <a:ln w="9525" cap="flat" cmpd="sng">
                <a:solidFill>
                  <a:schemeClr val="accent1"/>
                </a:solidFill>
                <a:prstDash val="solid"/>
                <a:round/>
                <a:headEnd type="none" w="med" len="med"/>
                <a:tailEnd type="none" w="med" len="med"/>
              </a:ln>
            </p:spPr>
          </p:cxnSp>
          <p:cxnSp>
            <p:nvCxnSpPr>
              <p:cNvPr id="187" name="Google Shape;187;p4"/>
              <p:cNvCxnSpPr/>
              <p:nvPr/>
            </p:nvCxnSpPr>
            <p:spPr>
              <a:xfrm rot="10800000" flipH="1">
                <a:off x="-180475" y="-165575"/>
                <a:ext cx="3648000" cy="2106000"/>
              </a:xfrm>
              <a:prstGeom prst="straightConnector1">
                <a:avLst/>
              </a:prstGeom>
              <a:noFill/>
              <a:ln w="9525" cap="flat" cmpd="sng">
                <a:solidFill>
                  <a:schemeClr val="accent1"/>
                </a:solidFill>
                <a:prstDash val="solid"/>
                <a:round/>
                <a:headEnd type="none" w="med" len="med"/>
                <a:tailEnd type="none" w="med" len="med"/>
              </a:ln>
            </p:spPr>
          </p:cxnSp>
          <p:cxnSp>
            <p:nvCxnSpPr>
              <p:cNvPr id="188" name="Google Shape;188;p4"/>
              <p:cNvCxnSpPr/>
              <p:nvPr/>
            </p:nvCxnSpPr>
            <p:spPr>
              <a:xfrm rot="10800000" flipH="1">
                <a:off x="-227000" y="-146700"/>
                <a:ext cx="4150500" cy="2396400"/>
              </a:xfrm>
              <a:prstGeom prst="straightConnector1">
                <a:avLst/>
              </a:prstGeom>
              <a:noFill/>
              <a:ln w="9525" cap="flat" cmpd="sng">
                <a:solidFill>
                  <a:schemeClr val="accent1"/>
                </a:solidFill>
                <a:prstDash val="solid"/>
                <a:round/>
                <a:headEnd type="none" w="med" len="med"/>
                <a:tailEnd type="none" w="med" len="med"/>
              </a:ln>
            </p:spPr>
          </p:cxnSp>
          <p:cxnSp>
            <p:nvCxnSpPr>
              <p:cNvPr id="189" name="Google Shape;189;p4"/>
              <p:cNvCxnSpPr/>
              <p:nvPr/>
            </p:nvCxnSpPr>
            <p:spPr>
              <a:xfrm rot="10800000" flipH="1">
                <a:off x="-285775" y="-133000"/>
                <a:ext cx="4675200" cy="2699100"/>
              </a:xfrm>
              <a:prstGeom prst="straightConnector1">
                <a:avLst/>
              </a:prstGeom>
              <a:noFill/>
              <a:ln w="9525" cap="flat" cmpd="sng">
                <a:solidFill>
                  <a:schemeClr val="accent1"/>
                </a:solidFill>
                <a:prstDash val="solid"/>
                <a:round/>
                <a:headEnd type="none" w="med" len="med"/>
                <a:tailEnd type="none" w="med" len="med"/>
              </a:ln>
            </p:spPr>
          </p:cxnSp>
          <p:cxnSp>
            <p:nvCxnSpPr>
              <p:cNvPr id="190" name="Google Shape;190;p4"/>
              <p:cNvCxnSpPr/>
              <p:nvPr/>
            </p:nvCxnSpPr>
            <p:spPr>
              <a:xfrm rot="10800000" flipH="1">
                <a:off x="-254975" y="-209000"/>
                <a:ext cx="5265600" cy="3039900"/>
              </a:xfrm>
              <a:prstGeom prst="straightConnector1">
                <a:avLst/>
              </a:prstGeom>
              <a:noFill/>
              <a:ln w="9525" cap="flat" cmpd="sng">
                <a:solidFill>
                  <a:schemeClr val="accent1"/>
                </a:solidFill>
                <a:prstDash val="solid"/>
                <a:round/>
                <a:headEnd type="none" w="med" len="med"/>
                <a:tailEnd type="none" w="med" len="med"/>
              </a:ln>
            </p:spPr>
          </p:cxnSp>
          <p:cxnSp>
            <p:nvCxnSpPr>
              <p:cNvPr id="191" name="Google Shape;191;p4"/>
              <p:cNvCxnSpPr/>
              <p:nvPr/>
            </p:nvCxnSpPr>
            <p:spPr>
              <a:xfrm rot="10800000" flipH="1">
                <a:off x="-230325" y="-171400"/>
                <a:ext cx="5665200" cy="3270600"/>
              </a:xfrm>
              <a:prstGeom prst="straightConnector1">
                <a:avLst/>
              </a:prstGeom>
              <a:noFill/>
              <a:ln w="9525" cap="flat" cmpd="sng">
                <a:solidFill>
                  <a:schemeClr val="accent1"/>
                </a:solidFill>
                <a:prstDash val="solid"/>
                <a:round/>
                <a:headEnd type="none" w="med" len="med"/>
                <a:tailEnd type="none" w="med" len="med"/>
              </a:ln>
            </p:spPr>
          </p:cxnSp>
          <p:cxnSp>
            <p:nvCxnSpPr>
              <p:cNvPr id="192" name="Google Shape;192;p4"/>
              <p:cNvCxnSpPr/>
              <p:nvPr/>
            </p:nvCxnSpPr>
            <p:spPr>
              <a:xfrm rot="10800000" flipH="1">
                <a:off x="-203625" y="-162575"/>
                <a:ext cx="6111900" cy="3528900"/>
              </a:xfrm>
              <a:prstGeom prst="straightConnector1">
                <a:avLst/>
              </a:prstGeom>
              <a:noFill/>
              <a:ln w="9525" cap="flat" cmpd="sng">
                <a:solidFill>
                  <a:schemeClr val="accent1"/>
                </a:solidFill>
                <a:prstDash val="solid"/>
                <a:round/>
                <a:headEnd type="none" w="med" len="med"/>
                <a:tailEnd type="none" w="med" len="med"/>
              </a:ln>
            </p:spPr>
          </p:cxnSp>
          <p:cxnSp>
            <p:nvCxnSpPr>
              <p:cNvPr id="193" name="Google Shape;193;p4"/>
              <p:cNvCxnSpPr/>
              <p:nvPr/>
            </p:nvCxnSpPr>
            <p:spPr>
              <a:xfrm rot="10800000" flipH="1">
                <a:off x="-212500" y="-179425"/>
                <a:ext cx="6639600" cy="3833400"/>
              </a:xfrm>
              <a:prstGeom prst="straightConnector1">
                <a:avLst/>
              </a:prstGeom>
              <a:noFill/>
              <a:ln w="9525" cap="flat" cmpd="sng">
                <a:solidFill>
                  <a:schemeClr val="accent1"/>
                </a:solidFill>
                <a:prstDash val="solid"/>
                <a:round/>
                <a:headEnd type="none" w="med" len="med"/>
                <a:tailEnd type="none" w="med" len="med"/>
              </a:ln>
            </p:spPr>
          </p:cxnSp>
          <p:cxnSp>
            <p:nvCxnSpPr>
              <p:cNvPr id="194" name="Google Shape;194;p4"/>
              <p:cNvCxnSpPr/>
              <p:nvPr/>
            </p:nvCxnSpPr>
            <p:spPr>
              <a:xfrm rot="10800000" flipH="1">
                <a:off x="-237200" y="-171550"/>
                <a:ext cx="7140000" cy="4122300"/>
              </a:xfrm>
              <a:prstGeom prst="straightConnector1">
                <a:avLst/>
              </a:prstGeom>
              <a:noFill/>
              <a:ln w="9525" cap="flat" cmpd="sng">
                <a:solidFill>
                  <a:schemeClr val="accent1"/>
                </a:solidFill>
                <a:prstDash val="solid"/>
                <a:round/>
                <a:headEnd type="none" w="med" len="med"/>
                <a:tailEnd type="none" w="med" len="med"/>
              </a:ln>
            </p:spPr>
          </p:cxnSp>
          <p:cxnSp>
            <p:nvCxnSpPr>
              <p:cNvPr id="195" name="Google Shape;195;p4"/>
              <p:cNvCxnSpPr/>
              <p:nvPr/>
            </p:nvCxnSpPr>
            <p:spPr>
              <a:xfrm rot="10800000" flipH="1">
                <a:off x="-208450" y="-169925"/>
                <a:ext cx="7598100" cy="4386600"/>
              </a:xfrm>
              <a:prstGeom prst="straightConnector1">
                <a:avLst/>
              </a:prstGeom>
              <a:noFill/>
              <a:ln w="9525" cap="flat" cmpd="sng">
                <a:solidFill>
                  <a:schemeClr val="accent1"/>
                </a:solidFill>
                <a:prstDash val="solid"/>
                <a:round/>
                <a:headEnd type="none" w="med" len="med"/>
                <a:tailEnd type="none" w="med" len="med"/>
              </a:ln>
            </p:spPr>
          </p:cxnSp>
          <p:cxnSp>
            <p:nvCxnSpPr>
              <p:cNvPr id="196" name="Google Shape;196;p4"/>
              <p:cNvCxnSpPr/>
              <p:nvPr/>
            </p:nvCxnSpPr>
            <p:spPr>
              <a:xfrm rot="10800000" flipH="1">
                <a:off x="-126875" y="-166100"/>
                <a:ext cx="7999200" cy="4618200"/>
              </a:xfrm>
              <a:prstGeom prst="straightConnector1">
                <a:avLst/>
              </a:prstGeom>
              <a:noFill/>
              <a:ln w="9525" cap="flat" cmpd="sng">
                <a:solidFill>
                  <a:schemeClr val="accent1"/>
                </a:solidFill>
                <a:prstDash val="solid"/>
                <a:round/>
                <a:headEnd type="none" w="med" len="med"/>
                <a:tailEnd type="none" w="med" len="med"/>
              </a:ln>
            </p:spPr>
          </p:cxnSp>
          <p:cxnSp>
            <p:nvCxnSpPr>
              <p:cNvPr id="197" name="Google Shape;197;p4"/>
              <p:cNvCxnSpPr/>
              <p:nvPr/>
            </p:nvCxnSpPr>
            <p:spPr>
              <a:xfrm rot="10800000" flipH="1">
                <a:off x="-175950" y="-237725"/>
                <a:ext cx="8661600" cy="5000700"/>
              </a:xfrm>
              <a:prstGeom prst="straightConnector1">
                <a:avLst/>
              </a:prstGeom>
              <a:noFill/>
              <a:ln w="9525" cap="flat" cmpd="sng">
                <a:solidFill>
                  <a:schemeClr val="accent1"/>
                </a:solidFill>
                <a:prstDash val="solid"/>
                <a:round/>
                <a:headEnd type="none" w="med" len="med"/>
                <a:tailEnd type="none" w="med" len="med"/>
              </a:ln>
            </p:spPr>
          </p:cxnSp>
          <p:cxnSp>
            <p:nvCxnSpPr>
              <p:cNvPr id="198" name="Google Shape;198;p4"/>
              <p:cNvCxnSpPr/>
              <p:nvPr/>
            </p:nvCxnSpPr>
            <p:spPr>
              <a:xfrm rot="10800000" flipH="1">
                <a:off x="-230050" y="-244075"/>
                <a:ext cx="9215700" cy="5320800"/>
              </a:xfrm>
              <a:prstGeom prst="straightConnector1">
                <a:avLst/>
              </a:prstGeom>
              <a:noFill/>
              <a:ln w="9525" cap="flat" cmpd="sng">
                <a:solidFill>
                  <a:schemeClr val="accent1"/>
                </a:solidFill>
                <a:prstDash val="solid"/>
                <a:round/>
                <a:headEnd type="none" w="med" len="med"/>
                <a:tailEnd type="none" w="med" len="med"/>
              </a:ln>
            </p:spPr>
          </p:cxnSp>
          <p:cxnSp>
            <p:nvCxnSpPr>
              <p:cNvPr id="199" name="Google Shape;199;p4"/>
              <p:cNvCxnSpPr/>
              <p:nvPr/>
            </p:nvCxnSpPr>
            <p:spPr>
              <a:xfrm rot="10800000" flipH="1">
                <a:off x="-150500" y="-149375"/>
                <a:ext cx="9462000" cy="5462700"/>
              </a:xfrm>
              <a:prstGeom prst="straightConnector1">
                <a:avLst/>
              </a:prstGeom>
              <a:noFill/>
              <a:ln w="9525" cap="flat" cmpd="sng">
                <a:solidFill>
                  <a:schemeClr val="accent1"/>
                </a:solidFill>
                <a:prstDash val="solid"/>
                <a:round/>
                <a:headEnd type="none" w="med" len="med"/>
                <a:tailEnd type="none" w="med" len="med"/>
              </a:ln>
            </p:spPr>
          </p:cxnSp>
          <p:cxnSp>
            <p:nvCxnSpPr>
              <p:cNvPr id="200" name="Google Shape;200;p4"/>
              <p:cNvCxnSpPr/>
              <p:nvPr/>
            </p:nvCxnSpPr>
            <p:spPr>
              <a:xfrm rot="10800000" flipH="1">
                <a:off x="277300" y="105750"/>
                <a:ext cx="9081600" cy="5243100"/>
              </a:xfrm>
              <a:prstGeom prst="straightConnector1">
                <a:avLst/>
              </a:prstGeom>
              <a:noFill/>
              <a:ln w="9525" cap="flat" cmpd="sng">
                <a:solidFill>
                  <a:schemeClr val="accent1"/>
                </a:solidFill>
                <a:prstDash val="solid"/>
                <a:round/>
                <a:headEnd type="none" w="med" len="med"/>
                <a:tailEnd type="none" w="med" len="med"/>
              </a:ln>
            </p:spPr>
          </p:cxnSp>
          <p:cxnSp>
            <p:nvCxnSpPr>
              <p:cNvPr id="201" name="Google Shape;201;p4"/>
              <p:cNvCxnSpPr/>
              <p:nvPr/>
            </p:nvCxnSpPr>
            <p:spPr>
              <a:xfrm rot="10800000" flipH="1">
                <a:off x="846950" y="376800"/>
                <a:ext cx="8531400" cy="4925700"/>
              </a:xfrm>
              <a:prstGeom prst="straightConnector1">
                <a:avLst/>
              </a:prstGeom>
              <a:noFill/>
              <a:ln w="9525" cap="flat" cmpd="sng">
                <a:solidFill>
                  <a:schemeClr val="accent1"/>
                </a:solidFill>
                <a:prstDash val="solid"/>
                <a:round/>
                <a:headEnd type="none" w="med" len="med"/>
                <a:tailEnd type="none" w="med" len="med"/>
              </a:ln>
            </p:spPr>
          </p:cxnSp>
          <p:cxnSp>
            <p:nvCxnSpPr>
              <p:cNvPr id="202" name="Google Shape;202;p4"/>
              <p:cNvCxnSpPr/>
              <p:nvPr/>
            </p:nvCxnSpPr>
            <p:spPr>
              <a:xfrm rot="10800000" flipH="1">
                <a:off x="1349000" y="635275"/>
                <a:ext cx="8071500" cy="4659900"/>
              </a:xfrm>
              <a:prstGeom prst="straightConnector1">
                <a:avLst/>
              </a:prstGeom>
              <a:noFill/>
              <a:ln w="9525" cap="flat" cmpd="sng">
                <a:solidFill>
                  <a:schemeClr val="accent1"/>
                </a:solidFill>
                <a:prstDash val="solid"/>
                <a:round/>
                <a:headEnd type="none" w="med" len="med"/>
                <a:tailEnd type="none" w="med" len="med"/>
              </a:ln>
            </p:spPr>
          </p:cxnSp>
          <p:cxnSp>
            <p:nvCxnSpPr>
              <p:cNvPr id="203" name="Google Shape;203;p4"/>
              <p:cNvCxnSpPr/>
              <p:nvPr/>
            </p:nvCxnSpPr>
            <p:spPr>
              <a:xfrm rot="10800000" flipH="1">
                <a:off x="1864375" y="918950"/>
                <a:ext cx="7554300" cy="4361400"/>
              </a:xfrm>
              <a:prstGeom prst="straightConnector1">
                <a:avLst/>
              </a:prstGeom>
              <a:noFill/>
              <a:ln w="9525" cap="flat" cmpd="sng">
                <a:solidFill>
                  <a:schemeClr val="accent1"/>
                </a:solidFill>
                <a:prstDash val="solid"/>
                <a:round/>
                <a:headEnd type="none" w="med" len="med"/>
                <a:tailEnd type="none" w="med" len="med"/>
              </a:ln>
            </p:spPr>
          </p:cxnSp>
          <p:cxnSp>
            <p:nvCxnSpPr>
              <p:cNvPr id="204" name="Google Shape;204;p4"/>
              <p:cNvCxnSpPr/>
              <p:nvPr/>
            </p:nvCxnSpPr>
            <p:spPr>
              <a:xfrm rot="10800000" flipH="1">
                <a:off x="2403950" y="1170550"/>
                <a:ext cx="7067700" cy="4080600"/>
              </a:xfrm>
              <a:prstGeom prst="straightConnector1">
                <a:avLst/>
              </a:prstGeom>
              <a:noFill/>
              <a:ln w="9525" cap="flat" cmpd="sng">
                <a:solidFill>
                  <a:schemeClr val="accent1"/>
                </a:solidFill>
                <a:prstDash val="solid"/>
                <a:round/>
                <a:headEnd type="none" w="med" len="med"/>
                <a:tailEnd type="none" w="med" len="med"/>
              </a:ln>
            </p:spPr>
          </p:cxnSp>
          <p:cxnSp>
            <p:nvCxnSpPr>
              <p:cNvPr id="205" name="Google Shape;205;p4"/>
              <p:cNvCxnSpPr/>
              <p:nvPr/>
            </p:nvCxnSpPr>
            <p:spPr>
              <a:xfrm rot="10800000" flipH="1">
                <a:off x="2718375" y="1495625"/>
                <a:ext cx="6679800" cy="3856500"/>
              </a:xfrm>
              <a:prstGeom prst="straightConnector1">
                <a:avLst/>
              </a:prstGeom>
              <a:noFill/>
              <a:ln w="9525" cap="flat" cmpd="sng">
                <a:solidFill>
                  <a:schemeClr val="accent1"/>
                </a:solidFill>
                <a:prstDash val="solid"/>
                <a:round/>
                <a:headEnd type="none" w="med" len="med"/>
                <a:tailEnd type="none" w="med" len="med"/>
              </a:ln>
            </p:spPr>
          </p:cxnSp>
          <p:cxnSp>
            <p:nvCxnSpPr>
              <p:cNvPr id="206" name="Google Shape;206;p4"/>
              <p:cNvCxnSpPr/>
              <p:nvPr/>
            </p:nvCxnSpPr>
            <p:spPr>
              <a:xfrm rot="10800000" flipH="1">
                <a:off x="3297700" y="1822900"/>
                <a:ext cx="6023100" cy="3477300"/>
              </a:xfrm>
              <a:prstGeom prst="straightConnector1">
                <a:avLst/>
              </a:prstGeom>
              <a:noFill/>
              <a:ln w="9525" cap="flat" cmpd="sng">
                <a:solidFill>
                  <a:schemeClr val="accent1"/>
                </a:solidFill>
                <a:prstDash val="solid"/>
                <a:round/>
                <a:headEnd type="none" w="med" len="med"/>
                <a:tailEnd type="none" w="med" len="med"/>
              </a:ln>
            </p:spPr>
          </p:cxnSp>
          <p:cxnSp>
            <p:nvCxnSpPr>
              <p:cNvPr id="207" name="Google Shape;207;p4"/>
              <p:cNvCxnSpPr/>
              <p:nvPr/>
            </p:nvCxnSpPr>
            <p:spPr>
              <a:xfrm rot="10800000" flipH="1">
                <a:off x="3726050" y="2104125"/>
                <a:ext cx="5597100" cy="3231300"/>
              </a:xfrm>
              <a:prstGeom prst="straightConnector1">
                <a:avLst/>
              </a:prstGeom>
              <a:noFill/>
              <a:ln w="9525" cap="flat" cmpd="sng">
                <a:solidFill>
                  <a:schemeClr val="accent1"/>
                </a:solidFill>
                <a:prstDash val="solid"/>
                <a:round/>
                <a:headEnd type="none" w="med" len="med"/>
                <a:tailEnd type="none" w="med" len="med"/>
              </a:ln>
            </p:spPr>
          </p:cxnSp>
          <p:cxnSp>
            <p:nvCxnSpPr>
              <p:cNvPr id="208" name="Google Shape;208;p4"/>
              <p:cNvCxnSpPr/>
              <p:nvPr/>
            </p:nvCxnSpPr>
            <p:spPr>
              <a:xfrm rot="10800000" flipH="1">
                <a:off x="4244875" y="2361600"/>
                <a:ext cx="5121600" cy="2956800"/>
              </a:xfrm>
              <a:prstGeom prst="straightConnector1">
                <a:avLst/>
              </a:prstGeom>
              <a:noFill/>
              <a:ln w="9525" cap="flat" cmpd="sng">
                <a:solidFill>
                  <a:schemeClr val="accent1"/>
                </a:solidFill>
                <a:prstDash val="solid"/>
                <a:round/>
                <a:headEnd type="none" w="med" len="med"/>
                <a:tailEnd type="none" w="med" len="med"/>
              </a:ln>
            </p:spPr>
          </p:cxnSp>
          <p:cxnSp>
            <p:nvCxnSpPr>
              <p:cNvPr id="209" name="Google Shape;209;p4"/>
              <p:cNvCxnSpPr/>
              <p:nvPr/>
            </p:nvCxnSpPr>
            <p:spPr>
              <a:xfrm rot="10800000" flipH="1">
                <a:off x="4742850" y="2657525"/>
                <a:ext cx="4600200" cy="2655900"/>
              </a:xfrm>
              <a:prstGeom prst="straightConnector1">
                <a:avLst/>
              </a:prstGeom>
              <a:noFill/>
              <a:ln w="9525" cap="flat" cmpd="sng">
                <a:solidFill>
                  <a:schemeClr val="accent1"/>
                </a:solidFill>
                <a:prstDash val="solid"/>
                <a:round/>
                <a:headEnd type="none" w="med" len="med"/>
                <a:tailEnd type="none" w="med" len="med"/>
              </a:ln>
            </p:spPr>
          </p:cxnSp>
          <p:cxnSp>
            <p:nvCxnSpPr>
              <p:cNvPr id="210" name="Google Shape;210;p4"/>
              <p:cNvCxnSpPr/>
              <p:nvPr/>
            </p:nvCxnSpPr>
            <p:spPr>
              <a:xfrm rot="10800000" flipH="1">
                <a:off x="5210850" y="2937150"/>
                <a:ext cx="4137300" cy="2388600"/>
              </a:xfrm>
              <a:prstGeom prst="straightConnector1">
                <a:avLst/>
              </a:prstGeom>
              <a:noFill/>
              <a:ln w="9525" cap="flat" cmpd="sng">
                <a:solidFill>
                  <a:schemeClr val="accent1"/>
                </a:solidFill>
                <a:prstDash val="solid"/>
                <a:round/>
                <a:headEnd type="none" w="med" len="med"/>
                <a:tailEnd type="none" w="med" len="med"/>
              </a:ln>
            </p:spPr>
          </p:cxnSp>
          <p:cxnSp>
            <p:nvCxnSpPr>
              <p:cNvPr id="211" name="Google Shape;211;p4"/>
              <p:cNvCxnSpPr/>
              <p:nvPr/>
            </p:nvCxnSpPr>
            <p:spPr>
              <a:xfrm rot="10800000" flipH="1">
                <a:off x="5725550" y="3223700"/>
                <a:ext cx="3615300" cy="2087400"/>
              </a:xfrm>
              <a:prstGeom prst="straightConnector1">
                <a:avLst/>
              </a:prstGeom>
              <a:noFill/>
              <a:ln w="9525" cap="flat" cmpd="sng">
                <a:solidFill>
                  <a:schemeClr val="accent1"/>
                </a:solidFill>
                <a:prstDash val="solid"/>
                <a:round/>
                <a:headEnd type="none" w="med" len="med"/>
                <a:tailEnd type="none" w="med" len="med"/>
              </a:ln>
            </p:spPr>
          </p:cxnSp>
          <p:cxnSp>
            <p:nvCxnSpPr>
              <p:cNvPr id="212" name="Google Shape;212;p4"/>
              <p:cNvCxnSpPr/>
              <p:nvPr/>
            </p:nvCxnSpPr>
            <p:spPr>
              <a:xfrm rot="10800000" flipH="1">
                <a:off x="6217950" y="3515950"/>
                <a:ext cx="3106500" cy="1793400"/>
              </a:xfrm>
              <a:prstGeom prst="straightConnector1">
                <a:avLst/>
              </a:prstGeom>
              <a:noFill/>
              <a:ln w="9525" cap="flat" cmpd="sng">
                <a:solidFill>
                  <a:schemeClr val="accent1"/>
                </a:solidFill>
                <a:prstDash val="solid"/>
                <a:round/>
                <a:headEnd type="none" w="med" len="med"/>
                <a:tailEnd type="none" w="med" len="med"/>
              </a:ln>
            </p:spPr>
          </p:cxnSp>
          <p:cxnSp>
            <p:nvCxnSpPr>
              <p:cNvPr id="213" name="Google Shape;213;p4"/>
              <p:cNvCxnSpPr/>
              <p:nvPr/>
            </p:nvCxnSpPr>
            <p:spPr>
              <a:xfrm rot="10800000" flipH="1">
                <a:off x="6716500" y="3797450"/>
                <a:ext cx="2609700" cy="1506600"/>
              </a:xfrm>
              <a:prstGeom prst="straightConnector1">
                <a:avLst/>
              </a:prstGeom>
              <a:noFill/>
              <a:ln w="9525" cap="flat" cmpd="sng">
                <a:solidFill>
                  <a:schemeClr val="accent1"/>
                </a:solidFill>
                <a:prstDash val="solid"/>
                <a:round/>
                <a:headEnd type="none" w="med" len="med"/>
                <a:tailEnd type="none" w="med" len="med"/>
              </a:ln>
            </p:spPr>
          </p:cxnSp>
          <p:cxnSp>
            <p:nvCxnSpPr>
              <p:cNvPr id="214" name="Google Shape;214;p4"/>
              <p:cNvCxnSpPr/>
              <p:nvPr/>
            </p:nvCxnSpPr>
            <p:spPr>
              <a:xfrm rot="10800000" flipH="1">
                <a:off x="7199175" y="4100700"/>
                <a:ext cx="2091000" cy="1207200"/>
              </a:xfrm>
              <a:prstGeom prst="straightConnector1">
                <a:avLst/>
              </a:prstGeom>
              <a:noFill/>
              <a:ln w="9525" cap="flat" cmpd="sng">
                <a:solidFill>
                  <a:schemeClr val="accent1"/>
                </a:solidFill>
                <a:prstDash val="solid"/>
                <a:round/>
                <a:headEnd type="none" w="med" len="med"/>
                <a:tailEnd type="none" w="med" len="med"/>
              </a:ln>
            </p:spPr>
          </p:cxnSp>
          <p:cxnSp>
            <p:nvCxnSpPr>
              <p:cNvPr id="215" name="Google Shape;215;p4"/>
              <p:cNvCxnSpPr/>
              <p:nvPr/>
            </p:nvCxnSpPr>
            <p:spPr>
              <a:xfrm rot="10800000" flipH="1">
                <a:off x="7718000" y="4338975"/>
                <a:ext cx="1648800" cy="951900"/>
              </a:xfrm>
              <a:prstGeom prst="straightConnector1">
                <a:avLst/>
              </a:prstGeom>
              <a:noFill/>
              <a:ln w="9525" cap="flat" cmpd="sng">
                <a:solidFill>
                  <a:schemeClr val="accent1"/>
                </a:solidFill>
                <a:prstDash val="solid"/>
                <a:round/>
                <a:headEnd type="none" w="med" len="med"/>
                <a:tailEnd type="none" w="med" len="med"/>
              </a:ln>
            </p:spPr>
          </p:cxnSp>
          <p:cxnSp>
            <p:nvCxnSpPr>
              <p:cNvPr id="216" name="Google Shape;216;p4"/>
              <p:cNvCxnSpPr/>
              <p:nvPr/>
            </p:nvCxnSpPr>
            <p:spPr>
              <a:xfrm rot="10800000" flipH="1">
                <a:off x="8129050" y="4607075"/>
                <a:ext cx="1263000" cy="729000"/>
              </a:xfrm>
              <a:prstGeom prst="straightConnector1">
                <a:avLst/>
              </a:prstGeom>
              <a:noFill/>
              <a:ln w="9525" cap="flat" cmpd="sng">
                <a:solidFill>
                  <a:schemeClr val="accent1"/>
                </a:solidFill>
                <a:prstDash val="solid"/>
                <a:round/>
                <a:headEnd type="none" w="med" len="med"/>
                <a:tailEnd type="none" w="med" len="med"/>
              </a:ln>
            </p:spPr>
          </p:cxnSp>
          <p:cxnSp>
            <p:nvCxnSpPr>
              <p:cNvPr id="217" name="Google Shape;217;p4"/>
              <p:cNvCxnSpPr/>
              <p:nvPr/>
            </p:nvCxnSpPr>
            <p:spPr>
              <a:xfrm rot="10800000" flipH="1">
                <a:off x="8487200" y="4879525"/>
                <a:ext cx="921600" cy="532200"/>
              </a:xfrm>
              <a:prstGeom prst="straightConnector1">
                <a:avLst/>
              </a:prstGeom>
              <a:noFill/>
              <a:ln w="9525" cap="flat" cmpd="sng">
                <a:solidFill>
                  <a:schemeClr val="accent1"/>
                </a:solidFill>
                <a:prstDash val="solid"/>
                <a:round/>
                <a:headEnd type="none" w="med" len="med"/>
                <a:tailEnd type="none" w="med" len="med"/>
              </a:ln>
            </p:spPr>
          </p:cxnSp>
        </p:grpSp>
        <p:grpSp>
          <p:nvGrpSpPr>
            <p:cNvPr id="218" name="Google Shape;218;p4"/>
            <p:cNvGrpSpPr/>
            <p:nvPr/>
          </p:nvGrpSpPr>
          <p:grpSpPr>
            <a:xfrm rot="10800000">
              <a:off x="-229861" y="-321271"/>
              <a:ext cx="9830575" cy="5715375"/>
              <a:chOff x="-358925" y="-303650"/>
              <a:chExt cx="9830575" cy="5715375"/>
            </a:xfrm>
          </p:grpSpPr>
          <p:cxnSp>
            <p:nvCxnSpPr>
              <p:cNvPr id="219" name="Google Shape;219;p4"/>
              <p:cNvCxnSpPr/>
              <p:nvPr/>
            </p:nvCxnSpPr>
            <p:spPr>
              <a:xfrm rot="10800000" flipH="1">
                <a:off x="-282200" y="-303650"/>
                <a:ext cx="1052400" cy="607500"/>
              </a:xfrm>
              <a:prstGeom prst="straightConnector1">
                <a:avLst/>
              </a:prstGeom>
              <a:noFill/>
              <a:ln w="9525" cap="flat" cmpd="sng">
                <a:solidFill>
                  <a:schemeClr val="accent1"/>
                </a:solidFill>
                <a:prstDash val="solid"/>
                <a:round/>
                <a:headEnd type="none" w="med" len="med"/>
                <a:tailEnd type="none" w="med" len="med"/>
              </a:ln>
            </p:spPr>
          </p:cxnSp>
          <p:cxnSp>
            <p:nvCxnSpPr>
              <p:cNvPr id="220" name="Google Shape;220;p4"/>
              <p:cNvCxnSpPr/>
              <p:nvPr/>
            </p:nvCxnSpPr>
            <p:spPr>
              <a:xfrm rot="10800000" flipH="1">
                <a:off x="-281950" y="-236675"/>
                <a:ext cx="1425600" cy="822900"/>
              </a:xfrm>
              <a:prstGeom prst="straightConnector1">
                <a:avLst/>
              </a:prstGeom>
              <a:noFill/>
              <a:ln w="9525" cap="flat" cmpd="sng">
                <a:solidFill>
                  <a:schemeClr val="accent1"/>
                </a:solidFill>
                <a:prstDash val="solid"/>
                <a:round/>
                <a:headEnd type="none" w="med" len="med"/>
                <a:tailEnd type="none" w="med" len="med"/>
              </a:ln>
            </p:spPr>
          </p:cxnSp>
          <p:cxnSp>
            <p:nvCxnSpPr>
              <p:cNvPr id="221" name="Google Shape;221;p4"/>
              <p:cNvCxnSpPr/>
              <p:nvPr/>
            </p:nvCxnSpPr>
            <p:spPr>
              <a:xfrm rot="10800000" flipH="1">
                <a:off x="-358925" y="-155350"/>
                <a:ext cx="1851000" cy="1068600"/>
              </a:xfrm>
              <a:prstGeom prst="straightConnector1">
                <a:avLst/>
              </a:prstGeom>
              <a:noFill/>
              <a:ln w="9525" cap="flat" cmpd="sng">
                <a:solidFill>
                  <a:schemeClr val="accent1"/>
                </a:solidFill>
                <a:prstDash val="solid"/>
                <a:round/>
                <a:headEnd type="none" w="med" len="med"/>
                <a:tailEnd type="none" w="med" len="med"/>
              </a:ln>
            </p:spPr>
          </p:cxnSp>
          <p:cxnSp>
            <p:nvCxnSpPr>
              <p:cNvPr id="222" name="Google Shape;222;p4"/>
              <p:cNvCxnSpPr/>
              <p:nvPr/>
            </p:nvCxnSpPr>
            <p:spPr>
              <a:xfrm rot="10800000" flipH="1">
                <a:off x="-267650" y="-115750"/>
                <a:ext cx="2180400" cy="1258800"/>
              </a:xfrm>
              <a:prstGeom prst="straightConnector1">
                <a:avLst/>
              </a:prstGeom>
              <a:noFill/>
              <a:ln w="9525" cap="flat" cmpd="sng">
                <a:solidFill>
                  <a:schemeClr val="accent1"/>
                </a:solidFill>
                <a:prstDash val="solid"/>
                <a:round/>
                <a:headEnd type="none" w="med" len="med"/>
                <a:tailEnd type="none" w="med" len="med"/>
              </a:ln>
            </p:spPr>
          </p:cxnSp>
          <p:cxnSp>
            <p:nvCxnSpPr>
              <p:cNvPr id="223" name="Google Shape;223;p4"/>
              <p:cNvCxnSpPr/>
              <p:nvPr/>
            </p:nvCxnSpPr>
            <p:spPr>
              <a:xfrm rot="10800000" flipH="1">
                <a:off x="-229800" y="-86050"/>
                <a:ext cx="2580300" cy="1489800"/>
              </a:xfrm>
              <a:prstGeom prst="straightConnector1">
                <a:avLst/>
              </a:prstGeom>
              <a:noFill/>
              <a:ln w="9525" cap="flat" cmpd="sng">
                <a:solidFill>
                  <a:schemeClr val="accent1"/>
                </a:solidFill>
                <a:prstDash val="solid"/>
                <a:round/>
                <a:headEnd type="none" w="med" len="med"/>
                <a:tailEnd type="none" w="med" len="med"/>
              </a:ln>
            </p:spPr>
          </p:cxnSp>
          <p:cxnSp>
            <p:nvCxnSpPr>
              <p:cNvPr id="224" name="Google Shape;224;p4"/>
              <p:cNvCxnSpPr/>
              <p:nvPr/>
            </p:nvCxnSpPr>
            <p:spPr>
              <a:xfrm rot="10800000" flipH="1">
                <a:off x="-212775" y="-127750"/>
                <a:ext cx="3125100" cy="1804200"/>
              </a:xfrm>
              <a:prstGeom prst="straightConnector1">
                <a:avLst/>
              </a:prstGeom>
              <a:noFill/>
              <a:ln w="9525" cap="flat" cmpd="sng">
                <a:solidFill>
                  <a:schemeClr val="accent1"/>
                </a:solidFill>
                <a:prstDash val="solid"/>
                <a:round/>
                <a:headEnd type="none" w="med" len="med"/>
                <a:tailEnd type="none" w="med" len="med"/>
              </a:ln>
            </p:spPr>
          </p:cxnSp>
          <p:cxnSp>
            <p:nvCxnSpPr>
              <p:cNvPr id="225" name="Google Shape;225;p4"/>
              <p:cNvCxnSpPr/>
              <p:nvPr/>
            </p:nvCxnSpPr>
            <p:spPr>
              <a:xfrm rot="10800000" flipH="1">
                <a:off x="-180475" y="-165575"/>
                <a:ext cx="3648000" cy="2106000"/>
              </a:xfrm>
              <a:prstGeom prst="straightConnector1">
                <a:avLst/>
              </a:prstGeom>
              <a:noFill/>
              <a:ln w="9525" cap="flat" cmpd="sng">
                <a:solidFill>
                  <a:schemeClr val="accent1"/>
                </a:solidFill>
                <a:prstDash val="solid"/>
                <a:round/>
                <a:headEnd type="none" w="med" len="med"/>
                <a:tailEnd type="none" w="med" len="med"/>
              </a:ln>
            </p:spPr>
          </p:cxnSp>
          <p:cxnSp>
            <p:nvCxnSpPr>
              <p:cNvPr id="226" name="Google Shape;226;p4"/>
              <p:cNvCxnSpPr/>
              <p:nvPr/>
            </p:nvCxnSpPr>
            <p:spPr>
              <a:xfrm rot="10800000" flipH="1">
                <a:off x="-227000" y="-146700"/>
                <a:ext cx="4150500" cy="2396400"/>
              </a:xfrm>
              <a:prstGeom prst="straightConnector1">
                <a:avLst/>
              </a:prstGeom>
              <a:noFill/>
              <a:ln w="9525" cap="flat" cmpd="sng">
                <a:solidFill>
                  <a:schemeClr val="accent1"/>
                </a:solidFill>
                <a:prstDash val="solid"/>
                <a:round/>
                <a:headEnd type="none" w="med" len="med"/>
                <a:tailEnd type="none" w="med" len="med"/>
              </a:ln>
            </p:spPr>
          </p:cxnSp>
          <p:cxnSp>
            <p:nvCxnSpPr>
              <p:cNvPr id="227" name="Google Shape;227;p4"/>
              <p:cNvCxnSpPr/>
              <p:nvPr/>
            </p:nvCxnSpPr>
            <p:spPr>
              <a:xfrm rot="10800000" flipH="1">
                <a:off x="-285775" y="-133000"/>
                <a:ext cx="4675200" cy="2699100"/>
              </a:xfrm>
              <a:prstGeom prst="straightConnector1">
                <a:avLst/>
              </a:prstGeom>
              <a:noFill/>
              <a:ln w="9525" cap="flat" cmpd="sng">
                <a:solidFill>
                  <a:schemeClr val="accent1"/>
                </a:solidFill>
                <a:prstDash val="solid"/>
                <a:round/>
                <a:headEnd type="none" w="med" len="med"/>
                <a:tailEnd type="none" w="med" len="med"/>
              </a:ln>
            </p:spPr>
          </p:cxnSp>
          <p:cxnSp>
            <p:nvCxnSpPr>
              <p:cNvPr id="228" name="Google Shape;228;p4"/>
              <p:cNvCxnSpPr/>
              <p:nvPr/>
            </p:nvCxnSpPr>
            <p:spPr>
              <a:xfrm rot="10800000" flipH="1">
                <a:off x="-254975" y="-209000"/>
                <a:ext cx="5265600" cy="3039900"/>
              </a:xfrm>
              <a:prstGeom prst="straightConnector1">
                <a:avLst/>
              </a:prstGeom>
              <a:noFill/>
              <a:ln w="9525" cap="flat" cmpd="sng">
                <a:solidFill>
                  <a:schemeClr val="accent1"/>
                </a:solidFill>
                <a:prstDash val="solid"/>
                <a:round/>
                <a:headEnd type="none" w="med" len="med"/>
                <a:tailEnd type="none" w="med" len="med"/>
              </a:ln>
            </p:spPr>
          </p:cxnSp>
          <p:cxnSp>
            <p:nvCxnSpPr>
              <p:cNvPr id="229" name="Google Shape;229;p4"/>
              <p:cNvCxnSpPr/>
              <p:nvPr/>
            </p:nvCxnSpPr>
            <p:spPr>
              <a:xfrm rot="10800000" flipH="1">
                <a:off x="-230325" y="-171400"/>
                <a:ext cx="5665200" cy="3270600"/>
              </a:xfrm>
              <a:prstGeom prst="straightConnector1">
                <a:avLst/>
              </a:prstGeom>
              <a:noFill/>
              <a:ln w="9525" cap="flat" cmpd="sng">
                <a:solidFill>
                  <a:schemeClr val="accent1"/>
                </a:solidFill>
                <a:prstDash val="solid"/>
                <a:round/>
                <a:headEnd type="none" w="med" len="med"/>
                <a:tailEnd type="none" w="med" len="med"/>
              </a:ln>
            </p:spPr>
          </p:cxnSp>
          <p:cxnSp>
            <p:nvCxnSpPr>
              <p:cNvPr id="230" name="Google Shape;230;p4"/>
              <p:cNvCxnSpPr/>
              <p:nvPr/>
            </p:nvCxnSpPr>
            <p:spPr>
              <a:xfrm rot="10800000" flipH="1">
                <a:off x="-203625" y="-162575"/>
                <a:ext cx="6111900" cy="3528900"/>
              </a:xfrm>
              <a:prstGeom prst="straightConnector1">
                <a:avLst/>
              </a:prstGeom>
              <a:noFill/>
              <a:ln w="9525" cap="flat" cmpd="sng">
                <a:solidFill>
                  <a:schemeClr val="accent1"/>
                </a:solidFill>
                <a:prstDash val="solid"/>
                <a:round/>
                <a:headEnd type="none" w="med" len="med"/>
                <a:tailEnd type="none" w="med" len="med"/>
              </a:ln>
            </p:spPr>
          </p:cxnSp>
          <p:cxnSp>
            <p:nvCxnSpPr>
              <p:cNvPr id="231" name="Google Shape;231;p4"/>
              <p:cNvCxnSpPr/>
              <p:nvPr/>
            </p:nvCxnSpPr>
            <p:spPr>
              <a:xfrm rot="10800000" flipH="1">
                <a:off x="-212500" y="-179425"/>
                <a:ext cx="6639600" cy="3833400"/>
              </a:xfrm>
              <a:prstGeom prst="straightConnector1">
                <a:avLst/>
              </a:prstGeom>
              <a:noFill/>
              <a:ln w="9525" cap="flat" cmpd="sng">
                <a:solidFill>
                  <a:schemeClr val="accent1"/>
                </a:solidFill>
                <a:prstDash val="solid"/>
                <a:round/>
                <a:headEnd type="none" w="med" len="med"/>
                <a:tailEnd type="none" w="med" len="med"/>
              </a:ln>
            </p:spPr>
          </p:cxnSp>
          <p:cxnSp>
            <p:nvCxnSpPr>
              <p:cNvPr id="232" name="Google Shape;232;p4"/>
              <p:cNvCxnSpPr/>
              <p:nvPr/>
            </p:nvCxnSpPr>
            <p:spPr>
              <a:xfrm rot="10800000" flipH="1">
                <a:off x="-237200" y="-171550"/>
                <a:ext cx="7140000" cy="4122300"/>
              </a:xfrm>
              <a:prstGeom prst="straightConnector1">
                <a:avLst/>
              </a:prstGeom>
              <a:noFill/>
              <a:ln w="9525" cap="flat" cmpd="sng">
                <a:solidFill>
                  <a:schemeClr val="accent1"/>
                </a:solidFill>
                <a:prstDash val="solid"/>
                <a:round/>
                <a:headEnd type="none" w="med" len="med"/>
                <a:tailEnd type="none" w="med" len="med"/>
              </a:ln>
            </p:spPr>
          </p:cxnSp>
          <p:cxnSp>
            <p:nvCxnSpPr>
              <p:cNvPr id="233" name="Google Shape;233;p4"/>
              <p:cNvCxnSpPr/>
              <p:nvPr/>
            </p:nvCxnSpPr>
            <p:spPr>
              <a:xfrm rot="10800000" flipH="1">
                <a:off x="-208450" y="-169925"/>
                <a:ext cx="7598100" cy="4386600"/>
              </a:xfrm>
              <a:prstGeom prst="straightConnector1">
                <a:avLst/>
              </a:prstGeom>
              <a:noFill/>
              <a:ln w="9525" cap="flat" cmpd="sng">
                <a:solidFill>
                  <a:schemeClr val="accent1"/>
                </a:solidFill>
                <a:prstDash val="solid"/>
                <a:round/>
                <a:headEnd type="none" w="med" len="med"/>
                <a:tailEnd type="none" w="med" len="med"/>
              </a:ln>
            </p:spPr>
          </p:cxnSp>
          <p:cxnSp>
            <p:nvCxnSpPr>
              <p:cNvPr id="234" name="Google Shape;234;p4"/>
              <p:cNvCxnSpPr/>
              <p:nvPr/>
            </p:nvCxnSpPr>
            <p:spPr>
              <a:xfrm rot="10800000" flipH="1">
                <a:off x="-126875" y="-166100"/>
                <a:ext cx="7999200" cy="4618200"/>
              </a:xfrm>
              <a:prstGeom prst="straightConnector1">
                <a:avLst/>
              </a:prstGeom>
              <a:noFill/>
              <a:ln w="9525" cap="flat" cmpd="sng">
                <a:solidFill>
                  <a:schemeClr val="accent1"/>
                </a:solidFill>
                <a:prstDash val="solid"/>
                <a:round/>
                <a:headEnd type="none" w="med" len="med"/>
                <a:tailEnd type="none" w="med" len="med"/>
              </a:ln>
            </p:spPr>
          </p:cxnSp>
          <p:cxnSp>
            <p:nvCxnSpPr>
              <p:cNvPr id="235" name="Google Shape;235;p4"/>
              <p:cNvCxnSpPr/>
              <p:nvPr/>
            </p:nvCxnSpPr>
            <p:spPr>
              <a:xfrm rot="10800000" flipH="1">
                <a:off x="-175950" y="-237725"/>
                <a:ext cx="8661600" cy="5000700"/>
              </a:xfrm>
              <a:prstGeom prst="straightConnector1">
                <a:avLst/>
              </a:prstGeom>
              <a:noFill/>
              <a:ln w="9525" cap="flat" cmpd="sng">
                <a:solidFill>
                  <a:schemeClr val="accent1"/>
                </a:solidFill>
                <a:prstDash val="solid"/>
                <a:round/>
                <a:headEnd type="none" w="med" len="med"/>
                <a:tailEnd type="none" w="med" len="med"/>
              </a:ln>
            </p:spPr>
          </p:cxnSp>
          <p:cxnSp>
            <p:nvCxnSpPr>
              <p:cNvPr id="236" name="Google Shape;236;p4"/>
              <p:cNvCxnSpPr/>
              <p:nvPr/>
            </p:nvCxnSpPr>
            <p:spPr>
              <a:xfrm rot="10800000" flipH="1">
                <a:off x="-230050" y="-244075"/>
                <a:ext cx="9215700" cy="5320800"/>
              </a:xfrm>
              <a:prstGeom prst="straightConnector1">
                <a:avLst/>
              </a:prstGeom>
              <a:noFill/>
              <a:ln w="9525" cap="flat" cmpd="sng">
                <a:solidFill>
                  <a:schemeClr val="accent1"/>
                </a:solidFill>
                <a:prstDash val="solid"/>
                <a:round/>
                <a:headEnd type="none" w="med" len="med"/>
                <a:tailEnd type="none" w="med" len="med"/>
              </a:ln>
            </p:spPr>
          </p:cxnSp>
          <p:cxnSp>
            <p:nvCxnSpPr>
              <p:cNvPr id="237" name="Google Shape;237;p4"/>
              <p:cNvCxnSpPr/>
              <p:nvPr/>
            </p:nvCxnSpPr>
            <p:spPr>
              <a:xfrm rot="10800000" flipH="1">
                <a:off x="-150500" y="-149375"/>
                <a:ext cx="9462000" cy="5462700"/>
              </a:xfrm>
              <a:prstGeom prst="straightConnector1">
                <a:avLst/>
              </a:prstGeom>
              <a:noFill/>
              <a:ln w="9525" cap="flat" cmpd="sng">
                <a:solidFill>
                  <a:schemeClr val="accent1"/>
                </a:solidFill>
                <a:prstDash val="solid"/>
                <a:round/>
                <a:headEnd type="none" w="med" len="med"/>
                <a:tailEnd type="none" w="med" len="med"/>
              </a:ln>
            </p:spPr>
          </p:cxnSp>
          <p:cxnSp>
            <p:nvCxnSpPr>
              <p:cNvPr id="238" name="Google Shape;238;p4"/>
              <p:cNvCxnSpPr/>
              <p:nvPr/>
            </p:nvCxnSpPr>
            <p:spPr>
              <a:xfrm rot="10800000" flipH="1">
                <a:off x="277300" y="105750"/>
                <a:ext cx="9081600" cy="5243100"/>
              </a:xfrm>
              <a:prstGeom prst="straightConnector1">
                <a:avLst/>
              </a:prstGeom>
              <a:noFill/>
              <a:ln w="9525" cap="flat" cmpd="sng">
                <a:solidFill>
                  <a:schemeClr val="accent1"/>
                </a:solidFill>
                <a:prstDash val="solid"/>
                <a:round/>
                <a:headEnd type="none" w="med" len="med"/>
                <a:tailEnd type="none" w="med" len="med"/>
              </a:ln>
            </p:spPr>
          </p:cxnSp>
          <p:cxnSp>
            <p:nvCxnSpPr>
              <p:cNvPr id="239" name="Google Shape;239;p4"/>
              <p:cNvCxnSpPr/>
              <p:nvPr/>
            </p:nvCxnSpPr>
            <p:spPr>
              <a:xfrm rot="10800000" flipH="1">
                <a:off x="846950" y="376800"/>
                <a:ext cx="8531400" cy="4925700"/>
              </a:xfrm>
              <a:prstGeom prst="straightConnector1">
                <a:avLst/>
              </a:prstGeom>
              <a:noFill/>
              <a:ln w="9525" cap="flat" cmpd="sng">
                <a:solidFill>
                  <a:schemeClr val="accent1"/>
                </a:solidFill>
                <a:prstDash val="solid"/>
                <a:round/>
                <a:headEnd type="none" w="med" len="med"/>
                <a:tailEnd type="none" w="med" len="med"/>
              </a:ln>
            </p:spPr>
          </p:cxnSp>
          <p:cxnSp>
            <p:nvCxnSpPr>
              <p:cNvPr id="240" name="Google Shape;240;p4"/>
              <p:cNvCxnSpPr/>
              <p:nvPr/>
            </p:nvCxnSpPr>
            <p:spPr>
              <a:xfrm rot="10800000" flipH="1">
                <a:off x="1349000" y="635275"/>
                <a:ext cx="8071500" cy="4659900"/>
              </a:xfrm>
              <a:prstGeom prst="straightConnector1">
                <a:avLst/>
              </a:prstGeom>
              <a:noFill/>
              <a:ln w="9525" cap="flat" cmpd="sng">
                <a:solidFill>
                  <a:schemeClr val="accent1"/>
                </a:solidFill>
                <a:prstDash val="solid"/>
                <a:round/>
                <a:headEnd type="none" w="med" len="med"/>
                <a:tailEnd type="none" w="med" len="med"/>
              </a:ln>
            </p:spPr>
          </p:cxnSp>
          <p:cxnSp>
            <p:nvCxnSpPr>
              <p:cNvPr id="241" name="Google Shape;241;p4"/>
              <p:cNvCxnSpPr/>
              <p:nvPr/>
            </p:nvCxnSpPr>
            <p:spPr>
              <a:xfrm rot="10800000" flipH="1">
                <a:off x="1864375" y="918950"/>
                <a:ext cx="7554300" cy="4361400"/>
              </a:xfrm>
              <a:prstGeom prst="straightConnector1">
                <a:avLst/>
              </a:prstGeom>
              <a:noFill/>
              <a:ln w="9525" cap="flat" cmpd="sng">
                <a:solidFill>
                  <a:schemeClr val="accent1"/>
                </a:solidFill>
                <a:prstDash val="solid"/>
                <a:round/>
                <a:headEnd type="none" w="med" len="med"/>
                <a:tailEnd type="none" w="med" len="med"/>
              </a:ln>
            </p:spPr>
          </p:cxnSp>
          <p:cxnSp>
            <p:nvCxnSpPr>
              <p:cNvPr id="242" name="Google Shape;242;p4"/>
              <p:cNvCxnSpPr/>
              <p:nvPr/>
            </p:nvCxnSpPr>
            <p:spPr>
              <a:xfrm rot="10800000" flipH="1">
                <a:off x="2403950" y="1170550"/>
                <a:ext cx="7067700" cy="4080600"/>
              </a:xfrm>
              <a:prstGeom prst="straightConnector1">
                <a:avLst/>
              </a:prstGeom>
              <a:noFill/>
              <a:ln w="9525" cap="flat" cmpd="sng">
                <a:solidFill>
                  <a:schemeClr val="accent1"/>
                </a:solidFill>
                <a:prstDash val="solid"/>
                <a:round/>
                <a:headEnd type="none" w="med" len="med"/>
                <a:tailEnd type="none" w="med" len="med"/>
              </a:ln>
            </p:spPr>
          </p:cxnSp>
          <p:cxnSp>
            <p:nvCxnSpPr>
              <p:cNvPr id="243" name="Google Shape;243;p4"/>
              <p:cNvCxnSpPr/>
              <p:nvPr/>
            </p:nvCxnSpPr>
            <p:spPr>
              <a:xfrm rot="10800000" flipH="1">
                <a:off x="2718375" y="1495625"/>
                <a:ext cx="6679800" cy="3856500"/>
              </a:xfrm>
              <a:prstGeom prst="straightConnector1">
                <a:avLst/>
              </a:prstGeom>
              <a:noFill/>
              <a:ln w="9525" cap="flat" cmpd="sng">
                <a:solidFill>
                  <a:schemeClr val="accent1"/>
                </a:solidFill>
                <a:prstDash val="solid"/>
                <a:round/>
                <a:headEnd type="none" w="med" len="med"/>
                <a:tailEnd type="none" w="med" len="med"/>
              </a:ln>
            </p:spPr>
          </p:cxnSp>
          <p:cxnSp>
            <p:nvCxnSpPr>
              <p:cNvPr id="244" name="Google Shape;244;p4"/>
              <p:cNvCxnSpPr/>
              <p:nvPr/>
            </p:nvCxnSpPr>
            <p:spPr>
              <a:xfrm rot="10800000" flipH="1">
                <a:off x="3297700" y="1822900"/>
                <a:ext cx="6023100" cy="3477300"/>
              </a:xfrm>
              <a:prstGeom prst="straightConnector1">
                <a:avLst/>
              </a:prstGeom>
              <a:noFill/>
              <a:ln w="9525" cap="flat" cmpd="sng">
                <a:solidFill>
                  <a:schemeClr val="accent1"/>
                </a:solidFill>
                <a:prstDash val="solid"/>
                <a:round/>
                <a:headEnd type="none" w="med" len="med"/>
                <a:tailEnd type="none" w="med" len="med"/>
              </a:ln>
            </p:spPr>
          </p:cxnSp>
          <p:cxnSp>
            <p:nvCxnSpPr>
              <p:cNvPr id="245" name="Google Shape;245;p4"/>
              <p:cNvCxnSpPr/>
              <p:nvPr/>
            </p:nvCxnSpPr>
            <p:spPr>
              <a:xfrm rot="10800000" flipH="1">
                <a:off x="3726050" y="2104125"/>
                <a:ext cx="5597100" cy="3231300"/>
              </a:xfrm>
              <a:prstGeom prst="straightConnector1">
                <a:avLst/>
              </a:prstGeom>
              <a:noFill/>
              <a:ln w="9525" cap="flat" cmpd="sng">
                <a:solidFill>
                  <a:schemeClr val="accent1"/>
                </a:solidFill>
                <a:prstDash val="solid"/>
                <a:round/>
                <a:headEnd type="none" w="med" len="med"/>
                <a:tailEnd type="none" w="med" len="med"/>
              </a:ln>
            </p:spPr>
          </p:cxnSp>
          <p:cxnSp>
            <p:nvCxnSpPr>
              <p:cNvPr id="246" name="Google Shape;246;p4"/>
              <p:cNvCxnSpPr/>
              <p:nvPr/>
            </p:nvCxnSpPr>
            <p:spPr>
              <a:xfrm rot="10800000" flipH="1">
                <a:off x="4244875" y="2361600"/>
                <a:ext cx="5121600" cy="2956800"/>
              </a:xfrm>
              <a:prstGeom prst="straightConnector1">
                <a:avLst/>
              </a:prstGeom>
              <a:noFill/>
              <a:ln w="9525" cap="flat" cmpd="sng">
                <a:solidFill>
                  <a:schemeClr val="accent1"/>
                </a:solidFill>
                <a:prstDash val="solid"/>
                <a:round/>
                <a:headEnd type="none" w="med" len="med"/>
                <a:tailEnd type="none" w="med" len="med"/>
              </a:ln>
            </p:spPr>
          </p:cxnSp>
          <p:cxnSp>
            <p:nvCxnSpPr>
              <p:cNvPr id="247" name="Google Shape;247;p4"/>
              <p:cNvCxnSpPr/>
              <p:nvPr/>
            </p:nvCxnSpPr>
            <p:spPr>
              <a:xfrm rot="10800000" flipH="1">
                <a:off x="4742850" y="2657525"/>
                <a:ext cx="4600200" cy="2655900"/>
              </a:xfrm>
              <a:prstGeom prst="straightConnector1">
                <a:avLst/>
              </a:prstGeom>
              <a:noFill/>
              <a:ln w="9525" cap="flat" cmpd="sng">
                <a:solidFill>
                  <a:schemeClr val="accent1"/>
                </a:solidFill>
                <a:prstDash val="solid"/>
                <a:round/>
                <a:headEnd type="none" w="med" len="med"/>
                <a:tailEnd type="none" w="med" len="med"/>
              </a:ln>
            </p:spPr>
          </p:cxnSp>
          <p:cxnSp>
            <p:nvCxnSpPr>
              <p:cNvPr id="248" name="Google Shape;248;p4"/>
              <p:cNvCxnSpPr/>
              <p:nvPr/>
            </p:nvCxnSpPr>
            <p:spPr>
              <a:xfrm rot="10800000" flipH="1">
                <a:off x="5210850" y="2937150"/>
                <a:ext cx="4137300" cy="2388600"/>
              </a:xfrm>
              <a:prstGeom prst="straightConnector1">
                <a:avLst/>
              </a:prstGeom>
              <a:noFill/>
              <a:ln w="9525" cap="flat" cmpd="sng">
                <a:solidFill>
                  <a:schemeClr val="accent1"/>
                </a:solidFill>
                <a:prstDash val="solid"/>
                <a:round/>
                <a:headEnd type="none" w="med" len="med"/>
                <a:tailEnd type="none" w="med" len="med"/>
              </a:ln>
            </p:spPr>
          </p:cxnSp>
          <p:cxnSp>
            <p:nvCxnSpPr>
              <p:cNvPr id="249" name="Google Shape;249;p4"/>
              <p:cNvCxnSpPr/>
              <p:nvPr/>
            </p:nvCxnSpPr>
            <p:spPr>
              <a:xfrm rot="10800000" flipH="1">
                <a:off x="5725550" y="3223700"/>
                <a:ext cx="3615300" cy="2087400"/>
              </a:xfrm>
              <a:prstGeom prst="straightConnector1">
                <a:avLst/>
              </a:prstGeom>
              <a:noFill/>
              <a:ln w="9525" cap="flat" cmpd="sng">
                <a:solidFill>
                  <a:schemeClr val="accent1"/>
                </a:solidFill>
                <a:prstDash val="solid"/>
                <a:round/>
                <a:headEnd type="none" w="med" len="med"/>
                <a:tailEnd type="none" w="med" len="med"/>
              </a:ln>
            </p:spPr>
          </p:cxnSp>
          <p:cxnSp>
            <p:nvCxnSpPr>
              <p:cNvPr id="250" name="Google Shape;250;p4"/>
              <p:cNvCxnSpPr/>
              <p:nvPr/>
            </p:nvCxnSpPr>
            <p:spPr>
              <a:xfrm rot="10800000" flipH="1">
                <a:off x="6217950" y="3515950"/>
                <a:ext cx="3106500" cy="1793400"/>
              </a:xfrm>
              <a:prstGeom prst="straightConnector1">
                <a:avLst/>
              </a:prstGeom>
              <a:noFill/>
              <a:ln w="9525" cap="flat" cmpd="sng">
                <a:solidFill>
                  <a:schemeClr val="accent1"/>
                </a:solidFill>
                <a:prstDash val="solid"/>
                <a:round/>
                <a:headEnd type="none" w="med" len="med"/>
                <a:tailEnd type="none" w="med" len="med"/>
              </a:ln>
            </p:spPr>
          </p:cxnSp>
          <p:cxnSp>
            <p:nvCxnSpPr>
              <p:cNvPr id="251" name="Google Shape;251;p4"/>
              <p:cNvCxnSpPr/>
              <p:nvPr/>
            </p:nvCxnSpPr>
            <p:spPr>
              <a:xfrm rot="10800000" flipH="1">
                <a:off x="6716500" y="3797450"/>
                <a:ext cx="2609700" cy="1506600"/>
              </a:xfrm>
              <a:prstGeom prst="straightConnector1">
                <a:avLst/>
              </a:prstGeom>
              <a:noFill/>
              <a:ln w="9525" cap="flat" cmpd="sng">
                <a:solidFill>
                  <a:schemeClr val="accent1"/>
                </a:solidFill>
                <a:prstDash val="solid"/>
                <a:round/>
                <a:headEnd type="none" w="med" len="med"/>
                <a:tailEnd type="none" w="med" len="med"/>
              </a:ln>
            </p:spPr>
          </p:cxnSp>
          <p:cxnSp>
            <p:nvCxnSpPr>
              <p:cNvPr id="252" name="Google Shape;252;p4"/>
              <p:cNvCxnSpPr/>
              <p:nvPr/>
            </p:nvCxnSpPr>
            <p:spPr>
              <a:xfrm rot="10800000" flipH="1">
                <a:off x="7199175" y="4100700"/>
                <a:ext cx="2091000" cy="1207200"/>
              </a:xfrm>
              <a:prstGeom prst="straightConnector1">
                <a:avLst/>
              </a:prstGeom>
              <a:noFill/>
              <a:ln w="9525" cap="flat" cmpd="sng">
                <a:solidFill>
                  <a:schemeClr val="accent1"/>
                </a:solidFill>
                <a:prstDash val="solid"/>
                <a:round/>
                <a:headEnd type="none" w="med" len="med"/>
                <a:tailEnd type="none" w="med" len="med"/>
              </a:ln>
            </p:spPr>
          </p:cxnSp>
          <p:cxnSp>
            <p:nvCxnSpPr>
              <p:cNvPr id="253" name="Google Shape;253;p4"/>
              <p:cNvCxnSpPr/>
              <p:nvPr/>
            </p:nvCxnSpPr>
            <p:spPr>
              <a:xfrm rot="10800000" flipH="1">
                <a:off x="7718000" y="4338975"/>
                <a:ext cx="1648800" cy="951900"/>
              </a:xfrm>
              <a:prstGeom prst="straightConnector1">
                <a:avLst/>
              </a:prstGeom>
              <a:noFill/>
              <a:ln w="9525" cap="flat" cmpd="sng">
                <a:solidFill>
                  <a:schemeClr val="accent1"/>
                </a:solidFill>
                <a:prstDash val="solid"/>
                <a:round/>
                <a:headEnd type="none" w="med" len="med"/>
                <a:tailEnd type="none" w="med" len="med"/>
              </a:ln>
            </p:spPr>
          </p:cxnSp>
          <p:cxnSp>
            <p:nvCxnSpPr>
              <p:cNvPr id="254" name="Google Shape;254;p4"/>
              <p:cNvCxnSpPr/>
              <p:nvPr/>
            </p:nvCxnSpPr>
            <p:spPr>
              <a:xfrm rot="10800000" flipH="1">
                <a:off x="8129050" y="4607075"/>
                <a:ext cx="1263000" cy="729000"/>
              </a:xfrm>
              <a:prstGeom prst="straightConnector1">
                <a:avLst/>
              </a:prstGeom>
              <a:noFill/>
              <a:ln w="9525" cap="flat" cmpd="sng">
                <a:solidFill>
                  <a:schemeClr val="accent1"/>
                </a:solidFill>
                <a:prstDash val="solid"/>
                <a:round/>
                <a:headEnd type="none" w="med" len="med"/>
                <a:tailEnd type="none" w="med" len="med"/>
              </a:ln>
            </p:spPr>
          </p:cxnSp>
          <p:cxnSp>
            <p:nvCxnSpPr>
              <p:cNvPr id="255" name="Google Shape;255;p4"/>
              <p:cNvCxnSpPr/>
              <p:nvPr/>
            </p:nvCxnSpPr>
            <p:spPr>
              <a:xfrm rot="10800000" flipH="1">
                <a:off x="8487200" y="4879525"/>
                <a:ext cx="921600" cy="532200"/>
              </a:xfrm>
              <a:prstGeom prst="straightConnector1">
                <a:avLst/>
              </a:prstGeom>
              <a:noFill/>
              <a:ln w="9525" cap="flat" cmpd="sng">
                <a:solidFill>
                  <a:schemeClr val="accent1"/>
                </a:solidFill>
                <a:prstDash val="solid"/>
                <a:round/>
                <a:headEnd type="none" w="med" len="med"/>
                <a:tailEnd type="none" w="med" len="med"/>
              </a:ln>
            </p:spPr>
          </p:cxnSp>
        </p:grpSp>
      </p:grpSp>
      <p:sp>
        <p:nvSpPr>
          <p:cNvPr id="256" name="Google Shape;256;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7" name="Google Shape;257;p4"/>
          <p:cNvSpPr txBox="1">
            <a:spLocks noGrp="1"/>
          </p:cNvSpPr>
          <p:nvPr>
            <p:ph type="body" idx="1"/>
          </p:nvPr>
        </p:nvSpPr>
        <p:spPr>
          <a:xfrm>
            <a:off x="720000" y="1152475"/>
            <a:ext cx="7704000" cy="6798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grpSp>
        <p:nvGrpSpPr>
          <p:cNvPr id="258" name="Google Shape;258;p4"/>
          <p:cNvGrpSpPr/>
          <p:nvPr/>
        </p:nvGrpSpPr>
        <p:grpSpPr>
          <a:xfrm>
            <a:off x="8148972" y="-1637511"/>
            <a:ext cx="3863499" cy="3798516"/>
            <a:chOff x="3133537" y="-308699"/>
            <a:chExt cx="6010422" cy="5452155"/>
          </a:xfrm>
        </p:grpSpPr>
        <p:sp>
          <p:nvSpPr>
            <p:cNvPr id="259" name="Google Shape;259;p4"/>
            <p:cNvSpPr/>
            <p:nvPr/>
          </p:nvSpPr>
          <p:spPr>
            <a:xfrm>
              <a:off x="3201565" y="-185790"/>
              <a:ext cx="5942394" cy="5329246"/>
            </a:xfrm>
            <a:custGeom>
              <a:avLst/>
              <a:gdLst/>
              <a:ahLst/>
              <a:cxnLst/>
              <a:rect l="l" t="t" r="r" b="b"/>
              <a:pathLst>
                <a:path w="90413" h="81084" extrusionOk="0">
                  <a:moveTo>
                    <a:pt x="90412" y="1"/>
                  </a:moveTo>
                  <a:lnTo>
                    <a:pt x="3084" y="50747"/>
                  </a:lnTo>
                  <a:cubicBezTo>
                    <a:pt x="1293" y="51801"/>
                    <a:pt x="239" y="51702"/>
                    <a:pt x="0" y="53075"/>
                  </a:cubicBezTo>
                  <a:lnTo>
                    <a:pt x="0" y="55104"/>
                  </a:lnTo>
                  <a:cubicBezTo>
                    <a:pt x="20" y="56675"/>
                    <a:pt x="1055" y="58247"/>
                    <a:pt x="3123" y="59440"/>
                  </a:cubicBezTo>
                  <a:lnTo>
                    <a:pt x="40641" y="81083"/>
                  </a:lnTo>
                  <a:lnTo>
                    <a:pt x="88642" y="81083"/>
                  </a:lnTo>
                  <a:cubicBezTo>
                    <a:pt x="89617" y="81083"/>
                    <a:pt x="90412" y="80288"/>
                    <a:pt x="90412" y="79313"/>
                  </a:cubicBezTo>
                  <a:lnTo>
                    <a:pt x="904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3133537" y="-308699"/>
              <a:ext cx="6010420" cy="5452152"/>
            </a:xfrm>
            <a:custGeom>
              <a:avLst/>
              <a:gdLst/>
              <a:ahLst/>
              <a:cxnLst/>
              <a:rect l="l" t="t" r="r" b="b"/>
              <a:pathLst>
                <a:path w="91448" h="82954" extrusionOk="0">
                  <a:moveTo>
                    <a:pt x="91447" y="1"/>
                  </a:moveTo>
                  <a:lnTo>
                    <a:pt x="4119" y="50767"/>
                  </a:lnTo>
                  <a:cubicBezTo>
                    <a:pt x="1" y="53154"/>
                    <a:pt x="21" y="57033"/>
                    <a:pt x="4158" y="59440"/>
                  </a:cubicBezTo>
                  <a:lnTo>
                    <a:pt x="44899" y="82953"/>
                  </a:lnTo>
                  <a:lnTo>
                    <a:pt x="89677" y="82953"/>
                  </a:lnTo>
                  <a:cubicBezTo>
                    <a:pt x="90652" y="82953"/>
                    <a:pt x="91447" y="82158"/>
                    <a:pt x="91447" y="81183"/>
                  </a:cubicBezTo>
                  <a:lnTo>
                    <a:pt x="914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 name="Google Shape;261;p4"/>
          <p:cNvGrpSpPr/>
          <p:nvPr/>
        </p:nvGrpSpPr>
        <p:grpSpPr>
          <a:xfrm>
            <a:off x="7726703" y="-626164"/>
            <a:ext cx="593164" cy="1161172"/>
            <a:chOff x="4921825" y="870250"/>
            <a:chExt cx="407925" cy="798550"/>
          </a:xfrm>
        </p:grpSpPr>
        <p:sp>
          <p:nvSpPr>
            <p:cNvPr id="262" name="Google Shape;262;p4"/>
            <p:cNvSpPr/>
            <p:nvPr/>
          </p:nvSpPr>
          <p:spPr>
            <a:xfrm>
              <a:off x="4921825" y="1092675"/>
              <a:ext cx="21950" cy="27125"/>
            </a:xfrm>
            <a:custGeom>
              <a:avLst/>
              <a:gdLst/>
              <a:ahLst/>
              <a:cxnLst/>
              <a:rect l="l" t="t" r="r" b="b"/>
              <a:pathLst>
                <a:path w="878" h="1085" extrusionOk="0">
                  <a:moveTo>
                    <a:pt x="624" y="0"/>
                  </a:moveTo>
                  <a:cubicBezTo>
                    <a:pt x="569" y="0"/>
                    <a:pt x="509" y="18"/>
                    <a:pt x="452" y="54"/>
                  </a:cubicBezTo>
                  <a:cubicBezTo>
                    <a:pt x="201" y="179"/>
                    <a:pt x="0" y="530"/>
                    <a:pt x="0" y="781"/>
                  </a:cubicBezTo>
                  <a:cubicBezTo>
                    <a:pt x="0" y="977"/>
                    <a:pt x="115" y="1085"/>
                    <a:pt x="263" y="1085"/>
                  </a:cubicBezTo>
                  <a:cubicBezTo>
                    <a:pt x="322" y="1085"/>
                    <a:pt x="387" y="1067"/>
                    <a:pt x="452" y="1031"/>
                  </a:cubicBezTo>
                  <a:cubicBezTo>
                    <a:pt x="702" y="906"/>
                    <a:pt x="878" y="580"/>
                    <a:pt x="878" y="304"/>
                  </a:cubicBezTo>
                  <a:cubicBezTo>
                    <a:pt x="878" y="108"/>
                    <a:pt x="763" y="0"/>
                    <a:pt x="624" y="0"/>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5018325" y="1037425"/>
              <a:ext cx="21950" cy="26725"/>
            </a:xfrm>
            <a:custGeom>
              <a:avLst/>
              <a:gdLst/>
              <a:ahLst/>
              <a:cxnLst/>
              <a:rect l="l" t="t" r="r" b="b"/>
              <a:pathLst>
                <a:path w="878" h="1069" extrusionOk="0">
                  <a:moveTo>
                    <a:pt x="627" y="0"/>
                  </a:moveTo>
                  <a:cubicBezTo>
                    <a:pt x="564" y="0"/>
                    <a:pt x="495" y="20"/>
                    <a:pt x="426" y="58"/>
                  </a:cubicBezTo>
                  <a:cubicBezTo>
                    <a:pt x="175" y="209"/>
                    <a:pt x="0" y="509"/>
                    <a:pt x="0" y="760"/>
                  </a:cubicBezTo>
                  <a:cubicBezTo>
                    <a:pt x="0" y="969"/>
                    <a:pt x="96" y="1069"/>
                    <a:pt x="231" y="1069"/>
                  </a:cubicBezTo>
                  <a:cubicBezTo>
                    <a:pt x="290" y="1069"/>
                    <a:pt x="357" y="1049"/>
                    <a:pt x="426" y="1011"/>
                  </a:cubicBezTo>
                  <a:cubicBezTo>
                    <a:pt x="677" y="885"/>
                    <a:pt x="877" y="585"/>
                    <a:pt x="877" y="309"/>
                  </a:cubicBezTo>
                  <a:cubicBezTo>
                    <a:pt x="877" y="100"/>
                    <a:pt x="769" y="0"/>
                    <a:pt x="627" y="0"/>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a:off x="5114800" y="981775"/>
              <a:ext cx="21325" cy="26900"/>
            </a:xfrm>
            <a:custGeom>
              <a:avLst/>
              <a:gdLst/>
              <a:ahLst/>
              <a:cxnLst/>
              <a:rect l="l" t="t" r="r" b="b"/>
              <a:pathLst>
                <a:path w="853" h="1076" extrusionOk="0">
                  <a:moveTo>
                    <a:pt x="611" y="0"/>
                  </a:moveTo>
                  <a:cubicBezTo>
                    <a:pt x="554" y="0"/>
                    <a:pt x="491" y="18"/>
                    <a:pt x="427" y="54"/>
                  </a:cubicBezTo>
                  <a:cubicBezTo>
                    <a:pt x="176" y="204"/>
                    <a:pt x="1" y="530"/>
                    <a:pt x="1" y="780"/>
                  </a:cubicBezTo>
                  <a:cubicBezTo>
                    <a:pt x="1" y="969"/>
                    <a:pt x="95" y="1076"/>
                    <a:pt x="227" y="1076"/>
                  </a:cubicBezTo>
                  <a:cubicBezTo>
                    <a:pt x="287" y="1076"/>
                    <a:pt x="356" y="1053"/>
                    <a:pt x="427" y="1006"/>
                  </a:cubicBezTo>
                  <a:cubicBezTo>
                    <a:pt x="677" y="906"/>
                    <a:pt x="853" y="580"/>
                    <a:pt x="853" y="304"/>
                  </a:cubicBezTo>
                  <a:cubicBezTo>
                    <a:pt x="853" y="108"/>
                    <a:pt x="751" y="0"/>
                    <a:pt x="611" y="0"/>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a:off x="5210050" y="926000"/>
              <a:ext cx="21950" cy="27125"/>
            </a:xfrm>
            <a:custGeom>
              <a:avLst/>
              <a:gdLst/>
              <a:ahLst/>
              <a:cxnLst/>
              <a:rect l="l" t="t" r="r" b="b"/>
              <a:pathLst>
                <a:path w="878" h="1085" extrusionOk="0">
                  <a:moveTo>
                    <a:pt x="624" y="1"/>
                  </a:moveTo>
                  <a:cubicBezTo>
                    <a:pt x="568" y="1"/>
                    <a:pt x="509" y="18"/>
                    <a:pt x="451" y="54"/>
                  </a:cubicBezTo>
                  <a:cubicBezTo>
                    <a:pt x="226" y="204"/>
                    <a:pt x="0" y="505"/>
                    <a:pt x="0" y="781"/>
                  </a:cubicBezTo>
                  <a:cubicBezTo>
                    <a:pt x="0" y="977"/>
                    <a:pt x="115" y="1085"/>
                    <a:pt x="263" y="1085"/>
                  </a:cubicBezTo>
                  <a:cubicBezTo>
                    <a:pt x="322" y="1085"/>
                    <a:pt x="387" y="1067"/>
                    <a:pt x="451" y="1032"/>
                  </a:cubicBezTo>
                  <a:cubicBezTo>
                    <a:pt x="677" y="906"/>
                    <a:pt x="877" y="580"/>
                    <a:pt x="877" y="305"/>
                  </a:cubicBezTo>
                  <a:cubicBezTo>
                    <a:pt x="877" y="108"/>
                    <a:pt x="763" y="1"/>
                    <a:pt x="624"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5306525" y="870250"/>
              <a:ext cx="21975" cy="27125"/>
            </a:xfrm>
            <a:custGeom>
              <a:avLst/>
              <a:gdLst/>
              <a:ahLst/>
              <a:cxnLst/>
              <a:rect l="l" t="t" r="r" b="b"/>
              <a:pathLst>
                <a:path w="879" h="1085" extrusionOk="0">
                  <a:moveTo>
                    <a:pt x="616" y="0"/>
                  </a:moveTo>
                  <a:cubicBezTo>
                    <a:pt x="556" y="0"/>
                    <a:pt x="492" y="18"/>
                    <a:pt x="427" y="53"/>
                  </a:cubicBezTo>
                  <a:cubicBezTo>
                    <a:pt x="226" y="229"/>
                    <a:pt x="1" y="505"/>
                    <a:pt x="1" y="780"/>
                  </a:cubicBezTo>
                  <a:cubicBezTo>
                    <a:pt x="1" y="977"/>
                    <a:pt x="103" y="1084"/>
                    <a:pt x="243" y="1084"/>
                  </a:cubicBezTo>
                  <a:cubicBezTo>
                    <a:pt x="300" y="1084"/>
                    <a:pt x="362" y="1067"/>
                    <a:pt x="427" y="1031"/>
                  </a:cubicBezTo>
                  <a:cubicBezTo>
                    <a:pt x="678" y="906"/>
                    <a:pt x="878" y="605"/>
                    <a:pt x="878" y="304"/>
                  </a:cubicBezTo>
                  <a:cubicBezTo>
                    <a:pt x="878" y="108"/>
                    <a:pt x="763" y="0"/>
                    <a:pt x="616" y="0"/>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4921825" y="1203450"/>
              <a:ext cx="21950" cy="26750"/>
            </a:xfrm>
            <a:custGeom>
              <a:avLst/>
              <a:gdLst/>
              <a:ahLst/>
              <a:cxnLst/>
              <a:rect l="l" t="t" r="r" b="b"/>
              <a:pathLst>
                <a:path w="878" h="1070" extrusionOk="0">
                  <a:moveTo>
                    <a:pt x="636" y="1"/>
                  </a:moveTo>
                  <a:cubicBezTo>
                    <a:pt x="577" y="1"/>
                    <a:pt x="513" y="20"/>
                    <a:pt x="452" y="59"/>
                  </a:cubicBezTo>
                  <a:cubicBezTo>
                    <a:pt x="226" y="209"/>
                    <a:pt x="25" y="510"/>
                    <a:pt x="0" y="761"/>
                  </a:cubicBezTo>
                  <a:cubicBezTo>
                    <a:pt x="0" y="969"/>
                    <a:pt x="109" y="1069"/>
                    <a:pt x="251" y="1069"/>
                  </a:cubicBezTo>
                  <a:cubicBezTo>
                    <a:pt x="313" y="1069"/>
                    <a:pt x="382" y="1050"/>
                    <a:pt x="452" y="1011"/>
                  </a:cubicBezTo>
                  <a:cubicBezTo>
                    <a:pt x="702" y="886"/>
                    <a:pt x="878" y="585"/>
                    <a:pt x="878" y="310"/>
                  </a:cubicBezTo>
                  <a:cubicBezTo>
                    <a:pt x="878" y="101"/>
                    <a:pt x="769" y="1"/>
                    <a:pt x="636"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4922450" y="1313850"/>
              <a:ext cx="21950" cy="27125"/>
            </a:xfrm>
            <a:custGeom>
              <a:avLst/>
              <a:gdLst/>
              <a:ahLst/>
              <a:cxnLst/>
              <a:rect l="l" t="t" r="r" b="b"/>
              <a:pathLst>
                <a:path w="878" h="1085" extrusionOk="0">
                  <a:moveTo>
                    <a:pt x="635" y="1"/>
                  </a:moveTo>
                  <a:cubicBezTo>
                    <a:pt x="579" y="1"/>
                    <a:pt x="516" y="18"/>
                    <a:pt x="452" y="54"/>
                  </a:cubicBezTo>
                  <a:cubicBezTo>
                    <a:pt x="201" y="204"/>
                    <a:pt x="0" y="530"/>
                    <a:pt x="0" y="781"/>
                  </a:cubicBezTo>
                  <a:cubicBezTo>
                    <a:pt x="0" y="977"/>
                    <a:pt x="102" y="1085"/>
                    <a:pt x="252" y="1085"/>
                  </a:cubicBezTo>
                  <a:cubicBezTo>
                    <a:pt x="312" y="1085"/>
                    <a:pt x="380" y="1067"/>
                    <a:pt x="452" y="1031"/>
                  </a:cubicBezTo>
                  <a:cubicBezTo>
                    <a:pt x="702" y="906"/>
                    <a:pt x="878" y="580"/>
                    <a:pt x="878" y="305"/>
                  </a:cubicBezTo>
                  <a:cubicBezTo>
                    <a:pt x="878" y="108"/>
                    <a:pt x="776" y="1"/>
                    <a:pt x="635"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4922450" y="1424750"/>
              <a:ext cx="21950" cy="27125"/>
            </a:xfrm>
            <a:custGeom>
              <a:avLst/>
              <a:gdLst/>
              <a:ahLst/>
              <a:cxnLst/>
              <a:rect l="l" t="t" r="r" b="b"/>
              <a:pathLst>
                <a:path w="878" h="1085" extrusionOk="0">
                  <a:moveTo>
                    <a:pt x="635" y="1"/>
                  </a:moveTo>
                  <a:cubicBezTo>
                    <a:pt x="579" y="1"/>
                    <a:pt x="516" y="18"/>
                    <a:pt x="452" y="54"/>
                  </a:cubicBezTo>
                  <a:cubicBezTo>
                    <a:pt x="226" y="179"/>
                    <a:pt x="51" y="505"/>
                    <a:pt x="0" y="781"/>
                  </a:cubicBezTo>
                  <a:cubicBezTo>
                    <a:pt x="0" y="977"/>
                    <a:pt x="115" y="1085"/>
                    <a:pt x="263" y="1085"/>
                  </a:cubicBezTo>
                  <a:cubicBezTo>
                    <a:pt x="322" y="1085"/>
                    <a:pt x="387" y="1067"/>
                    <a:pt x="452" y="1032"/>
                  </a:cubicBezTo>
                  <a:cubicBezTo>
                    <a:pt x="702" y="906"/>
                    <a:pt x="878" y="605"/>
                    <a:pt x="878" y="305"/>
                  </a:cubicBezTo>
                  <a:cubicBezTo>
                    <a:pt x="878" y="108"/>
                    <a:pt x="776" y="1"/>
                    <a:pt x="635"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4923700" y="1535550"/>
              <a:ext cx="21325" cy="26725"/>
            </a:xfrm>
            <a:custGeom>
              <a:avLst/>
              <a:gdLst/>
              <a:ahLst/>
              <a:cxnLst/>
              <a:rect l="l" t="t" r="r" b="b"/>
              <a:pathLst>
                <a:path w="853" h="1069" extrusionOk="0">
                  <a:moveTo>
                    <a:pt x="622" y="0"/>
                  </a:moveTo>
                  <a:cubicBezTo>
                    <a:pt x="563" y="0"/>
                    <a:pt x="496" y="20"/>
                    <a:pt x="427" y="58"/>
                  </a:cubicBezTo>
                  <a:cubicBezTo>
                    <a:pt x="176" y="183"/>
                    <a:pt x="1" y="484"/>
                    <a:pt x="1" y="760"/>
                  </a:cubicBezTo>
                  <a:cubicBezTo>
                    <a:pt x="1" y="968"/>
                    <a:pt x="97" y="1069"/>
                    <a:pt x="231" y="1069"/>
                  </a:cubicBezTo>
                  <a:cubicBezTo>
                    <a:pt x="291" y="1069"/>
                    <a:pt x="357" y="1049"/>
                    <a:pt x="427" y="1011"/>
                  </a:cubicBezTo>
                  <a:cubicBezTo>
                    <a:pt x="677" y="885"/>
                    <a:pt x="853" y="584"/>
                    <a:pt x="853" y="309"/>
                  </a:cubicBezTo>
                  <a:cubicBezTo>
                    <a:pt x="853" y="100"/>
                    <a:pt x="756" y="0"/>
                    <a:pt x="622" y="0"/>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5018325" y="1147800"/>
              <a:ext cx="21950" cy="27150"/>
            </a:xfrm>
            <a:custGeom>
              <a:avLst/>
              <a:gdLst/>
              <a:ahLst/>
              <a:cxnLst/>
              <a:rect l="l" t="t" r="r" b="b"/>
              <a:pathLst>
                <a:path w="878" h="1086" extrusionOk="0">
                  <a:moveTo>
                    <a:pt x="615" y="1"/>
                  </a:moveTo>
                  <a:cubicBezTo>
                    <a:pt x="556" y="1"/>
                    <a:pt x="491" y="18"/>
                    <a:pt x="426" y="54"/>
                  </a:cubicBezTo>
                  <a:cubicBezTo>
                    <a:pt x="201" y="205"/>
                    <a:pt x="0" y="480"/>
                    <a:pt x="0" y="781"/>
                  </a:cubicBezTo>
                  <a:cubicBezTo>
                    <a:pt x="0" y="978"/>
                    <a:pt x="102" y="1085"/>
                    <a:pt x="242" y="1085"/>
                  </a:cubicBezTo>
                  <a:cubicBezTo>
                    <a:pt x="299" y="1085"/>
                    <a:pt x="361" y="1068"/>
                    <a:pt x="426" y="1032"/>
                  </a:cubicBezTo>
                  <a:cubicBezTo>
                    <a:pt x="677" y="906"/>
                    <a:pt x="877" y="581"/>
                    <a:pt x="877" y="305"/>
                  </a:cubicBezTo>
                  <a:cubicBezTo>
                    <a:pt x="877" y="108"/>
                    <a:pt x="763" y="1"/>
                    <a:pt x="615"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5114800" y="1092050"/>
              <a:ext cx="21325" cy="27125"/>
            </a:xfrm>
            <a:custGeom>
              <a:avLst/>
              <a:gdLst/>
              <a:ahLst/>
              <a:cxnLst/>
              <a:rect l="l" t="t" r="r" b="b"/>
              <a:pathLst>
                <a:path w="853" h="1085" extrusionOk="0">
                  <a:moveTo>
                    <a:pt x="611" y="0"/>
                  </a:moveTo>
                  <a:cubicBezTo>
                    <a:pt x="554" y="0"/>
                    <a:pt x="491" y="18"/>
                    <a:pt x="427" y="54"/>
                  </a:cubicBezTo>
                  <a:cubicBezTo>
                    <a:pt x="201" y="204"/>
                    <a:pt x="1" y="530"/>
                    <a:pt x="1" y="781"/>
                  </a:cubicBezTo>
                  <a:cubicBezTo>
                    <a:pt x="1" y="977"/>
                    <a:pt x="103" y="1085"/>
                    <a:pt x="243" y="1085"/>
                  </a:cubicBezTo>
                  <a:cubicBezTo>
                    <a:pt x="299" y="1085"/>
                    <a:pt x="362" y="1067"/>
                    <a:pt x="427" y="1031"/>
                  </a:cubicBezTo>
                  <a:cubicBezTo>
                    <a:pt x="677" y="906"/>
                    <a:pt x="853" y="580"/>
                    <a:pt x="853" y="304"/>
                  </a:cubicBezTo>
                  <a:cubicBezTo>
                    <a:pt x="853" y="108"/>
                    <a:pt x="751" y="0"/>
                    <a:pt x="611" y="0"/>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
            <p:cNvSpPr/>
            <p:nvPr/>
          </p:nvSpPr>
          <p:spPr>
            <a:xfrm>
              <a:off x="5210675" y="1036275"/>
              <a:ext cx="21950" cy="27125"/>
            </a:xfrm>
            <a:custGeom>
              <a:avLst/>
              <a:gdLst/>
              <a:ahLst/>
              <a:cxnLst/>
              <a:rect l="l" t="t" r="r" b="b"/>
              <a:pathLst>
                <a:path w="878" h="1085" extrusionOk="0">
                  <a:moveTo>
                    <a:pt x="635" y="1"/>
                  </a:moveTo>
                  <a:cubicBezTo>
                    <a:pt x="579" y="1"/>
                    <a:pt x="516" y="18"/>
                    <a:pt x="451" y="54"/>
                  </a:cubicBezTo>
                  <a:cubicBezTo>
                    <a:pt x="201" y="230"/>
                    <a:pt x="0" y="530"/>
                    <a:pt x="0" y="781"/>
                  </a:cubicBezTo>
                  <a:cubicBezTo>
                    <a:pt x="0" y="978"/>
                    <a:pt x="115" y="1085"/>
                    <a:pt x="263" y="1085"/>
                  </a:cubicBezTo>
                  <a:cubicBezTo>
                    <a:pt x="322" y="1085"/>
                    <a:pt x="387" y="1068"/>
                    <a:pt x="451" y="1032"/>
                  </a:cubicBezTo>
                  <a:cubicBezTo>
                    <a:pt x="702" y="906"/>
                    <a:pt x="878" y="580"/>
                    <a:pt x="878" y="305"/>
                  </a:cubicBezTo>
                  <a:cubicBezTo>
                    <a:pt x="878" y="108"/>
                    <a:pt x="776" y="1"/>
                    <a:pt x="635"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5307150" y="981775"/>
              <a:ext cx="21975" cy="26900"/>
            </a:xfrm>
            <a:custGeom>
              <a:avLst/>
              <a:gdLst/>
              <a:ahLst/>
              <a:cxnLst/>
              <a:rect l="l" t="t" r="r" b="b"/>
              <a:pathLst>
                <a:path w="879" h="1076" extrusionOk="0">
                  <a:moveTo>
                    <a:pt x="625" y="0"/>
                  </a:moveTo>
                  <a:cubicBezTo>
                    <a:pt x="569" y="0"/>
                    <a:pt x="510" y="18"/>
                    <a:pt x="452" y="54"/>
                  </a:cubicBezTo>
                  <a:cubicBezTo>
                    <a:pt x="201" y="179"/>
                    <a:pt x="1" y="480"/>
                    <a:pt x="1" y="780"/>
                  </a:cubicBezTo>
                  <a:cubicBezTo>
                    <a:pt x="1" y="969"/>
                    <a:pt x="107" y="1076"/>
                    <a:pt x="246" y="1076"/>
                  </a:cubicBezTo>
                  <a:cubicBezTo>
                    <a:pt x="310" y="1076"/>
                    <a:pt x="381" y="1053"/>
                    <a:pt x="452" y="1006"/>
                  </a:cubicBezTo>
                  <a:cubicBezTo>
                    <a:pt x="678" y="906"/>
                    <a:pt x="878" y="580"/>
                    <a:pt x="878" y="304"/>
                  </a:cubicBezTo>
                  <a:cubicBezTo>
                    <a:pt x="878" y="108"/>
                    <a:pt x="763" y="0"/>
                    <a:pt x="625" y="0"/>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
            <p:cNvSpPr/>
            <p:nvPr/>
          </p:nvSpPr>
          <p:spPr>
            <a:xfrm>
              <a:off x="5018950" y="1258100"/>
              <a:ext cx="21950" cy="27125"/>
            </a:xfrm>
            <a:custGeom>
              <a:avLst/>
              <a:gdLst/>
              <a:ahLst/>
              <a:cxnLst/>
              <a:rect l="l" t="t" r="r" b="b"/>
              <a:pathLst>
                <a:path w="878" h="1085" extrusionOk="0">
                  <a:moveTo>
                    <a:pt x="624" y="0"/>
                  </a:moveTo>
                  <a:cubicBezTo>
                    <a:pt x="568" y="0"/>
                    <a:pt x="509" y="17"/>
                    <a:pt x="451" y="53"/>
                  </a:cubicBezTo>
                  <a:cubicBezTo>
                    <a:pt x="176" y="204"/>
                    <a:pt x="0" y="504"/>
                    <a:pt x="0" y="780"/>
                  </a:cubicBezTo>
                  <a:cubicBezTo>
                    <a:pt x="0" y="977"/>
                    <a:pt x="115" y="1084"/>
                    <a:pt x="262" y="1084"/>
                  </a:cubicBezTo>
                  <a:cubicBezTo>
                    <a:pt x="322" y="1084"/>
                    <a:pt x="387" y="1067"/>
                    <a:pt x="451" y="1031"/>
                  </a:cubicBezTo>
                  <a:cubicBezTo>
                    <a:pt x="702" y="905"/>
                    <a:pt x="877" y="580"/>
                    <a:pt x="877" y="304"/>
                  </a:cubicBezTo>
                  <a:cubicBezTo>
                    <a:pt x="877" y="107"/>
                    <a:pt x="763" y="0"/>
                    <a:pt x="624" y="0"/>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
            <p:cNvSpPr/>
            <p:nvPr/>
          </p:nvSpPr>
          <p:spPr>
            <a:xfrm>
              <a:off x="5018950" y="1369225"/>
              <a:ext cx="21950" cy="27000"/>
            </a:xfrm>
            <a:custGeom>
              <a:avLst/>
              <a:gdLst/>
              <a:ahLst/>
              <a:cxnLst/>
              <a:rect l="l" t="t" r="r" b="b"/>
              <a:pathLst>
                <a:path w="878" h="1080" extrusionOk="0">
                  <a:moveTo>
                    <a:pt x="637" y="0"/>
                  </a:moveTo>
                  <a:cubicBezTo>
                    <a:pt x="578" y="0"/>
                    <a:pt x="513" y="23"/>
                    <a:pt x="451" y="70"/>
                  </a:cubicBezTo>
                  <a:cubicBezTo>
                    <a:pt x="176" y="195"/>
                    <a:pt x="0" y="496"/>
                    <a:pt x="0" y="771"/>
                  </a:cubicBezTo>
                  <a:cubicBezTo>
                    <a:pt x="0" y="980"/>
                    <a:pt x="109" y="1080"/>
                    <a:pt x="250" y="1080"/>
                  </a:cubicBezTo>
                  <a:cubicBezTo>
                    <a:pt x="313" y="1080"/>
                    <a:pt x="382" y="1060"/>
                    <a:pt x="451" y="1022"/>
                  </a:cubicBezTo>
                  <a:cubicBezTo>
                    <a:pt x="702" y="897"/>
                    <a:pt x="877" y="596"/>
                    <a:pt x="877" y="320"/>
                  </a:cubicBezTo>
                  <a:cubicBezTo>
                    <a:pt x="877" y="113"/>
                    <a:pt x="770" y="0"/>
                    <a:pt x="637" y="0"/>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5018950" y="1479900"/>
              <a:ext cx="21950" cy="27125"/>
            </a:xfrm>
            <a:custGeom>
              <a:avLst/>
              <a:gdLst/>
              <a:ahLst/>
              <a:cxnLst/>
              <a:rect l="l" t="t" r="r" b="b"/>
              <a:pathLst>
                <a:path w="878" h="1085" extrusionOk="0">
                  <a:moveTo>
                    <a:pt x="624" y="0"/>
                  </a:moveTo>
                  <a:cubicBezTo>
                    <a:pt x="568" y="0"/>
                    <a:pt x="509" y="18"/>
                    <a:pt x="451" y="54"/>
                  </a:cubicBezTo>
                  <a:cubicBezTo>
                    <a:pt x="226" y="179"/>
                    <a:pt x="25" y="505"/>
                    <a:pt x="0" y="780"/>
                  </a:cubicBezTo>
                  <a:cubicBezTo>
                    <a:pt x="0" y="977"/>
                    <a:pt x="102" y="1084"/>
                    <a:pt x="251" y="1084"/>
                  </a:cubicBezTo>
                  <a:cubicBezTo>
                    <a:pt x="312" y="1084"/>
                    <a:pt x="379" y="1067"/>
                    <a:pt x="451" y="1031"/>
                  </a:cubicBezTo>
                  <a:cubicBezTo>
                    <a:pt x="702" y="906"/>
                    <a:pt x="877" y="580"/>
                    <a:pt x="877" y="304"/>
                  </a:cubicBezTo>
                  <a:cubicBezTo>
                    <a:pt x="877" y="108"/>
                    <a:pt x="763" y="0"/>
                    <a:pt x="624" y="0"/>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
            <p:cNvSpPr/>
            <p:nvPr/>
          </p:nvSpPr>
          <p:spPr>
            <a:xfrm>
              <a:off x="5114800" y="1203450"/>
              <a:ext cx="21325" cy="26750"/>
            </a:xfrm>
            <a:custGeom>
              <a:avLst/>
              <a:gdLst/>
              <a:ahLst/>
              <a:cxnLst/>
              <a:rect l="l" t="t" r="r" b="b"/>
              <a:pathLst>
                <a:path w="853" h="1070" extrusionOk="0">
                  <a:moveTo>
                    <a:pt x="622" y="1"/>
                  </a:moveTo>
                  <a:cubicBezTo>
                    <a:pt x="563" y="1"/>
                    <a:pt x="496" y="20"/>
                    <a:pt x="427" y="59"/>
                  </a:cubicBezTo>
                  <a:cubicBezTo>
                    <a:pt x="201" y="184"/>
                    <a:pt x="26" y="485"/>
                    <a:pt x="1" y="761"/>
                  </a:cubicBezTo>
                  <a:cubicBezTo>
                    <a:pt x="1" y="969"/>
                    <a:pt x="85" y="1069"/>
                    <a:pt x="220" y="1069"/>
                  </a:cubicBezTo>
                  <a:cubicBezTo>
                    <a:pt x="280" y="1069"/>
                    <a:pt x="350" y="1050"/>
                    <a:pt x="427" y="1011"/>
                  </a:cubicBezTo>
                  <a:cubicBezTo>
                    <a:pt x="677" y="886"/>
                    <a:pt x="853" y="585"/>
                    <a:pt x="853" y="310"/>
                  </a:cubicBezTo>
                  <a:cubicBezTo>
                    <a:pt x="853" y="101"/>
                    <a:pt x="756" y="1"/>
                    <a:pt x="622"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
            <p:cNvSpPr/>
            <p:nvPr/>
          </p:nvSpPr>
          <p:spPr>
            <a:xfrm>
              <a:off x="5210675" y="1147800"/>
              <a:ext cx="21950" cy="27150"/>
            </a:xfrm>
            <a:custGeom>
              <a:avLst/>
              <a:gdLst/>
              <a:ahLst/>
              <a:cxnLst/>
              <a:rect l="l" t="t" r="r" b="b"/>
              <a:pathLst>
                <a:path w="878" h="1086" extrusionOk="0">
                  <a:moveTo>
                    <a:pt x="635" y="1"/>
                  </a:moveTo>
                  <a:cubicBezTo>
                    <a:pt x="579" y="1"/>
                    <a:pt x="516" y="18"/>
                    <a:pt x="451" y="54"/>
                  </a:cubicBezTo>
                  <a:cubicBezTo>
                    <a:pt x="226" y="180"/>
                    <a:pt x="0" y="480"/>
                    <a:pt x="0" y="781"/>
                  </a:cubicBezTo>
                  <a:cubicBezTo>
                    <a:pt x="0" y="978"/>
                    <a:pt x="115" y="1085"/>
                    <a:pt x="263" y="1085"/>
                  </a:cubicBezTo>
                  <a:cubicBezTo>
                    <a:pt x="322" y="1085"/>
                    <a:pt x="387" y="1068"/>
                    <a:pt x="451" y="1032"/>
                  </a:cubicBezTo>
                  <a:cubicBezTo>
                    <a:pt x="702" y="906"/>
                    <a:pt x="878" y="581"/>
                    <a:pt x="878" y="305"/>
                  </a:cubicBezTo>
                  <a:cubicBezTo>
                    <a:pt x="878" y="108"/>
                    <a:pt x="776" y="1"/>
                    <a:pt x="635"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a:off x="5307150" y="1092050"/>
              <a:ext cx="21975" cy="27125"/>
            </a:xfrm>
            <a:custGeom>
              <a:avLst/>
              <a:gdLst/>
              <a:ahLst/>
              <a:cxnLst/>
              <a:rect l="l" t="t" r="r" b="b"/>
              <a:pathLst>
                <a:path w="879" h="1085" extrusionOk="0">
                  <a:moveTo>
                    <a:pt x="625" y="0"/>
                  </a:moveTo>
                  <a:cubicBezTo>
                    <a:pt x="569" y="0"/>
                    <a:pt x="510" y="18"/>
                    <a:pt x="452" y="54"/>
                  </a:cubicBezTo>
                  <a:cubicBezTo>
                    <a:pt x="227" y="179"/>
                    <a:pt x="26" y="530"/>
                    <a:pt x="1" y="781"/>
                  </a:cubicBezTo>
                  <a:cubicBezTo>
                    <a:pt x="1" y="977"/>
                    <a:pt x="116" y="1085"/>
                    <a:pt x="263" y="1085"/>
                  </a:cubicBezTo>
                  <a:cubicBezTo>
                    <a:pt x="323" y="1085"/>
                    <a:pt x="387" y="1067"/>
                    <a:pt x="452" y="1031"/>
                  </a:cubicBezTo>
                  <a:cubicBezTo>
                    <a:pt x="678" y="906"/>
                    <a:pt x="878" y="580"/>
                    <a:pt x="878" y="304"/>
                  </a:cubicBezTo>
                  <a:cubicBezTo>
                    <a:pt x="878" y="108"/>
                    <a:pt x="763" y="0"/>
                    <a:pt x="625" y="0"/>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
            <p:cNvSpPr/>
            <p:nvPr/>
          </p:nvSpPr>
          <p:spPr>
            <a:xfrm>
              <a:off x="5115425" y="1313850"/>
              <a:ext cx="21950" cy="27125"/>
            </a:xfrm>
            <a:custGeom>
              <a:avLst/>
              <a:gdLst/>
              <a:ahLst/>
              <a:cxnLst/>
              <a:rect l="l" t="t" r="r" b="b"/>
              <a:pathLst>
                <a:path w="878" h="1085" extrusionOk="0">
                  <a:moveTo>
                    <a:pt x="616" y="1"/>
                  </a:moveTo>
                  <a:cubicBezTo>
                    <a:pt x="556" y="1"/>
                    <a:pt x="492" y="18"/>
                    <a:pt x="427" y="54"/>
                  </a:cubicBezTo>
                  <a:cubicBezTo>
                    <a:pt x="176" y="179"/>
                    <a:pt x="1" y="480"/>
                    <a:pt x="1" y="781"/>
                  </a:cubicBezTo>
                  <a:cubicBezTo>
                    <a:pt x="1" y="977"/>
                    <a:pt x="90" y="1085"/>
                    <a:pt x="232" y="1085"/>
                  </a:cubicBezTo>
                  <a:cubicBezTo>
                    <a:pt x="289" y="1085"/>
                    <a:pt x="355" y="1067"/>
                    <a:pt x="427" y="1031"/>
                  </a:cubicBezTo>
                  <a:cubicBezTo>
                    <a:pt x="677" y="906"/>
                    <a:pt x="878" y="580"/>
                    <a:pt x="878" y="305"/>
                  </a:cubicBezTo>
                  <a:cubicBezTo>
                    <a:pt x="878" y="108"/>
                    <a:pt x="763" y="1"/>
                    <a:pt x="616"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
            <p:cNvSpPr/>
            <p:nvPr/>
          </p:nvSpPr>
          <p:spPr>
            <a:xfrm>
              <a:off x="5115425" y="1424125"/>
              <a:ext cx="21950" cy="27125"/>
            </a:xfrm>
            <a:custGeom>
              <a:avLst/>
              <a:gdLst/>
              <a:ahLst/>
              <a:cxnLst/>
              <a:rect l="l" t="t" r="r" b="b"/>
              <a:pathLst>
                <a:path w="878" h="1085" extrusionOk="0">
                  <a:moveTo>
                    <a:pt x="616" y="1"/>
                  </a:moveTo>
                  <a:cubicBezTo>
                    <a:pt x="556" y="1"/>
                    <a:pt x="492" y="18"/>
                    <a:pt x="427" y="54"/>
                  </a:cubicBezTo>
                  <a:cubicBezTo>
                    <a:pt x="226" y="179"/>
                    <a:pt x="26" y="530"/>
                    <a:pt x="1" y="781"/>
                  </a:cubicBezTo>
                  <a:cubicBezTo>
                    <a:pt x="1" y="977"/>
                    <a:pt x="90" y="1085"/>
                    <a:pt x="232" y="1085"/>
                  </a:cubicBezTo>
                  <a:cubicBezTo>
                    <a:pt x="289" y="1085"/>
                    <a:pt x="355" y="1067"/>
                    <a:pt x="427" y="1031"/>
                  </a:cubicBezTo>
                  <a:cubicBezTo>
                    <a:pt x="677" y="906"/>
                    <a:pt x="878" y="580"/>
                    <a:pt x="878" y="305"/>
                  </a:cubicBezTo>
                  <a:cubicBezTo>
                    <a:pt x="878" y="108"/>
                    <a:pt x="763" y="1"/>
                    <a:pt x="616"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
            <p:cNvSpPr/>
            <p:nvPr/>
          </p:nvSpPr>
          <p:spPr>
            <a:xfrm>
              <a:off x="5211300" y="1258100"/>
              <a:ext cx="22575" cy="27125"/>
            </a:xfrm>
            <a:custGeom>
              <a:avLst/>
              <a:gdLst/>
              <a:ahLst/>
              <a:cxnLst/>
              <a:rect l="l" t="t" r="r" b="b"/>
              <a:pathLst>
                <a:path w="903" h="1085" extrusionOk="0">
                  <a:moveTo>
                    <a:pt x="640" y="0"/>
                  </a:moveTo>
                  <a:cubicBezTo>
                    <a:pt x="581" y="0"/>
                    <a:pt x="516" y="17"/>
                    <a:pt x="452" y="53"/>
                  </a:cubicBezTo>
                  <a:cubicBezTo>
                    <a:pt x="201" y="179"/>
                    <a:pt x="0" y="530"/>
                    <a:pt x="25" y="780"/>
                  </a:cubicBezTo>
                  <a:cubicBezTo>
                    <a:pt x="25" y="977"/>
                    <a:pt x="115" y="1084"/>
                    <a:pt x="257" y="1084"/>
                  </a:cubicBezTo>
                  <a:cubicBezTo>
                    <a:pt x="314" y="1084"/>
                    <a:pt x="380" y="1067"/>
                    <a:pt x="452" y="1031"/>
                  </a:cubicBezTo>
                  <a:cubicBezTo>
                    <a:pt x="702" y="905"/>
                    <a:pt x="903" y="580"/>
                    <a:pt x="903" y="304"/>
                  </a:cubicBezTo>
                  <a:cubicBezTo>
                    <a:pt x="903" y="107"/>
                    <a:pt x="788" y="0"/>
                    <a:pt x="640" y="0"/>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
            <p:cNvSpPr/>
            <p:nvPr/>
          </p:nvSpPr>
          <p:spPr>
            <a:xfrm>
              <a:off x="5307150" y="1202325"/>
              <a:ext cx="21975" cy="27125"/>
            </a:xfrm>
            <a:custGeom>
              <a:avLst/>
              <a:gdLst/>
              <a:ahLst/>
              <a:cxnLst/>
              <a:rect l="l" t="t" r="r" b="b"/>
              <a:pathLst>
                <a:path w="879" h="1085" extrusionOk="0">
                  <a:moveTo>
                    <a:pt x="625" y="0"/>
                  </a:moveTo>
                  <a:cubicBezTo>
                    <a:pt x="569" y="0"/>
                    <a:pt x="510" y="18"/>
                    <a:pt x="452" y="54"/>
                  </a:cubicBezTo>
                  <a:cubicBezTo>
                    <a:pt x="227" y="179"/>
                    <a:pt x="26" y="530"/>
                    <a:pt x="1" y="781"/>
                  </a:cubicBezTo>
                  <a:cubicBezTo>
                    <a:pt x="1" y="977"/>
                    <a:pt x="116" y="1085"/>
                    <a:pt x="263" y="1085"/>
                  </a:cubicBezTo>
                  <a:cubicBezTo>
                    <a:pt x="323" y="1085"/>
                    <a:pt x="387" y="1067"/>
                    <a:pt x="452" y="1031"/>
                  </a:cubicBezTo>
                  <a:cubicBezTo>
                    <a:pt x="678" y="906"/>
                    <a:pt x="878" y="605"/>
                    <a:pt x="878" y="304"/>
                  </a:cubicBezTo>
                  <a:cubicBezTo>
                    <a:pt x="878" y="108"/>
                    <a:pt x="763" y="0"/>
                    <a:pt x="625" y="0"/>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
            <p:cNvSpPr/>
            <p:nvPr/>
          </p:nvSpPr>
          <p:spPr>
            <a:xfrm>
              <a:off x="5307800" y="1313100"/>
              <a:ext cx="21950" cy="26750"/>
            </a:xfrm>
            <a:custGeom>
              <a:avLst/>
              <a:gdLst/>
              <a:ahLst/>
              <a:cxnLst/>
              <a:rect l="l" t="t" r="r" b="b"/>
              <a:pathLst>
                <a:path w="878" h="1070" extrusionOk="0">
                  <a:moveTo>
                    <a:pt x="647" y="1"/>
                  </a:moveTo>
                  <a:cubicBezTo>
                    <a:pt x="587" y="1"/>
                    <a:pt x="520" y="20"/>
                    <a:pt x="451" y="59"/>
                  </a:cubicBezTo>
                  <a:cubicBezTo>
                    <a:pt x="201" y="184"/>
                    <a:pt x="0" y="510"/>
                    <a:pt x="0" y="761"/>
                  </a:cubicBezTo>
                  <a:cubicBezTo>
                    <a:pt x="0" y="969"/>
                    <a:pt x="108" y="1069"/>
                    <a:pt x="250" y="1069"/>
                  </a:cubicBezTo>
                  <a:cubicBezTo>
                    <a:pt x="313" y="1069"/>
                    <a:pt x="382" y="1050"/>
                    <a:pt x="451" y="1011"/>
                  </a:cubicBezTo>
                  <a:cubicBezTo>
                    <a:pt x="702" y="886"/>
                    <a:pt x="877" y="585"/>
                    <a:pt x="877" y="310"/>
                  </a:cubicBezTo>
                  <a:cubicBezTo>
                    <a:pt x="877" y="101"/>
                    <a:pt x="781" y="1"/>
                    <a:pt x="647"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
            <p:cNvSpPr/>
            <p:nvPr/>
          </p:nvSpPr>
          <p:spPr>
            <a:xfrm>
              <a:off x="5211300" y="1368375"/>
              <a:ext cx="22575" cy="27125"/>
            </a:xfrm>
            <a:custGeom>
              <a:avLst/>
              <a:gdLst/>
              <a:ahLst/>
              <a:cxnLst/>
              <a:rect l="l" t="t" r="r" b="b"/>
              <a:pathLst>
                <a:path w="903" h="1085" extrusionOk="0">
                  <a:moveTo>
                    <a:pt x="640" y="0"/>
                  </a:moveTo>
                  <a:cubicBezTo>
                    <a:pt x="581" y="0"/>
                    <a:pt x="516" y="17"/>
                    <a:pt x="452" y="53"/>
                  </a:cubicBezTo>
                  <a:cubicBezTo>
                    <a:pt x="226" y="179"/>
                    <a:pt x="0" y="530"/>
                    <a:pt x="25" y="780"/>
                  </a:cubicBezTo>
                  <a:cubicBezTo>
                    <a:pt x="25" y="977"/>
                    <a:pt x="127" y="1084"/>
                    <a:pt x="268" y="1084"/>
                  </a:cubicBezTo>
                  <a:cubicBezTo>
                    <a:pt x="324" y="1084"/>
                    <a:pt x="387" y="1067"/>
                    <a:pt x="452" y="1031"/>
                  </a:cubicBezTo>
                  <a:cubicBezTo>
                    <a:pt x="702" y="906"/>
                    <a:pt x="903" y="605"/>
                    <a:pt x="903" y="304"/>
                  </a:cubicBezTo>
                  <a:cubicBezTo>
                    <a:pt x="903" y="107"/>
                    <a:pt x="788" y="0"/>
                    <a:pt x="640" y="0"/>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
            <p:cNvSpPr/>
            <p:nvPr/>
          </p:nvSpPr>
          <p:spPr>
            <a:xfrm>
              <a:off x="4921825" y="1642050"/>
              <a:ext cx="21950" cy="26750"/>
            </a:xfrm>
            <a:custGeom>
              <a:avLst/>
              <a:gdLst/>
              <a:ahLst/>
              <a:cxnLst/>
              <a:rect l="l" t="t" r="r" b="b"/>
              <a:pathLst>
                <a:path w="878" h="1070" extrusionOk="0">
                  <a:moveTo>
                    <a:pt x="636" y="1"/>
                  </a:moveTo>
                  <a:cubicBezTo>
                    <a:pt x="577" y="1"/>
                    <a:pt x="513" y="20"/>
                    <a:pt x="452" y="59"/>
                  </a:cubicBezTo>
                  <a:cubicBezTo>
                    <a:pt x="201" y="184"/>
                    <a:pt x="0" y="510"/>
                    <a:pt x="0" y="761"/>
                  </a:cubicBezTo>
                  <a:cubicBezTo>
                    <a:pt x="0" y="969"/>
                    <a:pt x="109" y="1069"/>
                    <a:pt x="251" y="1069"/>
                  </a:cubicBezTo>
                  <a:cubicBezTo>
                    <a:pt x="313" y="1069"/>
                    <a:pt x="382" y="1050"/>
                    <a:pt x="452" y="1011"/>
                  </a:cubicBezTo>
                  <a:cubicBezTo>
                    <a:pt x="702" y="886"/>
                    <a:pt x="878" y="585"/>
                    <a:pt x="878" y="309"/>
                  </a:cubicBezTo>
                  <a:cubicBezTo>
                    <a:pt x="878" y="101"/>
                    <a:pt x="769" y="1"/>
                    <a:pt x="636"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
            <p:cNvSpPr/>
            <p:nvPr/>
          </p:nvSpPr>
          <p:spPr>
            <a:xfrm>
              <a:off x="5018325" y="1586400"/>
              <a:ext cx="21950" cy="27150"/>
            </a:xfrm>
            <a:custGeom>
              <a:avLst/>
              <a:gdLst/>
              <a:ahLst/>
              <a:cxnLst/>
              <a:rect l="l" t="t" r="r" b="b"/>
              <a:pathLst>
                <a:path w="878" h="1086" extrusionOk="0">
                  <a:moveTo>
                    <a:pt x="615" y="1"/>
                  </a:moveTo>
                  <a:cubicBezTo>
                    <a:pt x="556" y="1"/>
                    <a:pt x="491" y="18"/>
                    <a:pt x="426" y="54"/>
                  </a:cubicBezTo>
                  <a:cubicBezTo>
                    <a:pt x="175" y="180"/>
                    <a:pt x="0" y="480"/>
                    <a:pt x="0" y="781"/>
                  </a:cubicBezTo>
                  <a:cubicBezTo>
                    <a:pt x="0" y="978"/>
                    <a:pt x="89" y="1085"/>
                    <a:pt x="231" y="1085"/>
                  </a:cubicBezTo>
                  <a:cubicBezTo>
                    <a:pt x="288" y="1085"/>
                    <a:pt x="354" y="1068"/>
                    <a:pt x="426" y="1032"/>
                  </a:cubicBezTo>
                  <a:cubicBezTo>
                    <a:pt x="677" y="906"/>
                    <a:pt x="877" y="581"/>
                    <a:pt x="877" y="305"/>
                  </a:cubicBezTo>
                  <a:cubicBezTo>
                    <a:pt x="877" y="108"/>
                    <a:pt x="763" y="1"/>
                    <a:pt x="615"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
            <p:cNvSpPr/>
            <p:nvPr/>
          </p:nvSpPr>
          <p:spPr>
            <a:xfrm>
              <a:off x="5114800" y="1530650"/>
              <a:ext cx="21325" cy="27125"/>
            </a:xfrm>
            <a:custGeom>
              <a:avLst/>
              <a:gdLst/>
              <a:ahLst/>
              <a:cxnLst/>
              <a:rect l="l" t="t" r="r" b="b"/>
              <a:pathLst>
                <a:path w="853" h="1085" extrusionOk="0">
                  <a:moveTo>
                    <a:pt x="611" y="0"/>
                  </a:moveTo>
                  <a:cubicBezTo>
                    <a:pt x="554" y="0"/>
                    <a:pt x="491" y="18"/>
                    <a:pt x="427" y="54"/>
                  </a:cubicBezTo>
                  <a:cubicBezTo>
                    <a:pt x="176" y="179"/>
                    <a:pt x="1" y="530"/>
                    <a:pt x="1" y="780"/>
                  </a:cubicBezTo>
                  <a:cubicBezTo>
                    <a:pt x="1" y="977"/>
                    <a:pt x="90" y="1084"/>
                    <a:pt x="232" y="1084"/>
                  </a:cubicBezTo>
                  <a:cubicBezTo>
                    <a:pt x="289" y="1084"/>
                    <a:pt x="355" y="1067"/>
                    <a:pt x="427" y="1031"/>
                  </a:cubicBezTo>
                  <a:cubicBezTo>
                    <a:pt x="677" y="906"/>
                    <a:pt x="853" y="580"/>
                    <a:pt x="853" y="304"/>
                  </a:cubicBezTo>
                  <a:cubicBezTo>
                    <a:pt x="853" y="108"/>
                    <a:pt x="751" y="0"/>
                    <a:pt x="611" y="0"/>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p:nvPr/>
          </p:nvSpPr>
          <p:spPr>
            <a:xfrm>
              <a:off x="5210050" y="1474875"/>
              <a:ext cx="21950" cy="27125"/>
            </a:xfrm>
            <a:custGeom>
              <a:avLst/>
              <a:gdLst/>
              <a:ahLst/>
              <a:cxnLst/>
              <a:rect l="l" t="t" r="r" b="b"/>
              <a:pathLst>
                <a:path w="878" h="1085" extrusionOk="0">
                  <a:moveTo>
                    <a:pt x="624" y="1"/>
                  </a:moveTo>
                  <a:cubicBezTo>
                    <a:pt x="568" y="1"/>
                    <a:pt x="509" y="18"/>
                    <a:pt x="451" y="54"/>
                  </a:cubicBezTo>
                  <a:cubicBezTo>
                    <a:pt x="226" y="179"/>
                    <a:pt x="0" y="505"/>
                    <a:pt x="0" y="781"/>
                  </a:cubicBezTo>
                  <a:cubicBezTo>
                    <a:pt x="0" y="977"/>
                    <a:pt x="115" y="1085"/>
                    <a:pt x="263" y="1085"/>
                  </a:cubicBezTo>
                  <a:cubicBezTo>
                    <a:pt x="322" y="1085"/>
                    <a:pt x="387" y="1067"/>
                    <a:pt x="451" y="1032"/>
                  </a:cubicBezTo>
                  <a:cubicBezTo>
                    <a:pt x="677" y="906"/>
                    <a:pt x="877" y="605"/>
                    <a:pt x="877" y="305"/>
                  </a:cubicBezTo>
                  <a:cubicBezTo>
                    <a:pt x="877" y="108"/>
                    <a:pt x="763" y="1"/>
                    <a:pt x="624"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
            <p:cNvSpPr/>
            <p:nvPr/>
          </p:nvSpPr>
          <p:spPr>
            <a:xfrm>
              <a:off x="5306525" y="1419625"/>
              <a:ext cx="21975" cy="26725"/>
            </a:xfrm>
            <a:custGeom>
              <a:avLst/>
              <a:gdLst/>
              <a:ahLst/>
              <a:cxnLst/>
              <a:rect l="l" t="t" r="r" b="b"/>
              <a:pathLst>
                <a:path w="879" h="1069" extrusionOk="0">
                  <a:moveTo>
                    <a:pt x="628" y="1"/>
                  </a:moveTo>
                  <a:cubicBezTo>
                    <a:pt x="565" y="1"/>
                    <a:pt x="496" y="20"/>
                    <a:pt x="427" y="59"/>
                  </a:cubicBezTo>
                  <a:cubicBezTo>
                    <a:pt x="226" y="184"/>
                    <a:pt x="1" y="485"/>
                    <a:pt x="1" y="760"/>
                  </a:cubicBezTo>
                  <a:cubicBezTo>
                    <a:pt x="1" y="969"/>
                    <a:pt x="97" y="1069"/>
                    <a:pt x="232" y="1069"/>
                  </a:cubicBezTo>
                  <a:cubicBezTo>
                    <a:pt x="291" y="1069"/>
                    <a:pt x="358" y="1049"/>
                    <a:pt x="427" y="1011"/>
                  </a:cubicBezTo>
                  <a:cubicBezTo>
                    <a:pt x="678" y="886"/>
                    <a:pt x="878" y="585"/>
                    <a:pt x="878" y="309"/>
                  </a:cubicBezTo>
                  <a:cubicBezTo>
                    <a:pt x="878" y="101"/>
                    <a:pt x="770" y="1"/>
                    <a:pt x="628"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92;p4"/>
          <p:cNvGrpSpPr/>
          <p:nvPr/>
        </p:nvGrpSpPr>
        <p:grpSpPr>
          <a:xfrm flipH="1">
            <a:off x="-2299857" y="-2697840"/>
            <a:ext cx="4017967" cy="3644766"/>
            <a:chOff x="3166062" y="1034326"/>
            <a:chExt cx="6010422" cy="5452155"/>
          </a:xfrm>
        </p:grpSpPr>
        <p:sp>
          <p:nvSpPr>
            <p:cNvPr id="293" name="Google Shape;293;p4"/>
            <p:cNvSpPr/>
            <p:nvPr/>
          </p:nvSpPr>
          <p:spPr>
            <a:xfrm>
              <a:off x="3234090" y="1157235"/>
              <a:ext cx="5942394" cy="5329246"/>
            </a:xfrm>
            <a:custGeom>
              <a:avLst/>
              <a:gdLst/>
              <a:ahLst/>
              <a:cxnLst/>
              <a:rect l="l" t="t" r="r" b="b"/>
              <a:pathLst>
                <a:path w="90413" h="81084" extrusionOk="0">
                  <a:moveTo>
                    <a:pt x="90412" y="1"/>
                  </a:moveTo>
                  <a:lnTo>
                    <a:pt x="3084" y="50747"/>
                  </a:lnTo>
                  <a:cubicBezTo>
                    <a:pt x="1293" y="51801"/>
                    <a:pt x="239" y="51702"/>
                    <a:pt x="0" y="53075"/>
                  </a:cubicBezTo>
                  <a:lnTo>
                    <a:pt x="0" y="55104"/>
                  </a:lnTo>
                  <a:cubicBezTo>
                    <a:pt x="20" y="56675"/>
                    <a:pt x="1055" y="58247"/>
                    <a:pt x="3123" y="59440"/>
                  </a:cubicBezTo>
                  <a:lnTo>
                    <a:pt x="40641" y="81083"/>
                  </a:lnTo>
                  <a:lnTo>
                    <a:pt x="88642" y="81083"/>
                  </a:lnTo>
                  <a:cubicBezTo>
                    <a:pt x="89617" y="81083"/>
                    <a:pt x="90412" y="80288"/>
                    <a:pt x="90412" y="79313"/>
                  </a:cubicBezTo>
                  <a:lnTo>
                    <a:pt x="904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
            <p:cNvSpPr/>
            <p:nvPr/>
          </p:nvSpPr>
          <p:spPr>
            <a:xfrm>
              <a:off x="3166062" y="1034326"/>
              <a:ext cx="6010420" cy="5452152"/>
            </a:xfrm>
            <a:custGeom>
              <a:avLst/>
              <a:gdLst/>
              <a:ahLst/>
              <a:cxnLst/>
              <a:rect l="l" t="t" r="r" b="b"/>
              <a:pathLst>
                <a:path w="91448" h="82954" extrusionOk="0">
                  <a:moveTo>
                    <a:pt x="91447" y="1"/>
                  </a:moveTo>
                  <a:lnTo>
                    <a:pt x="4119" y="50767"/>
                  </a:lnTo>
                  <a:cubicBezTo>
                    <a:pt x="1" y="53154"/>
                    <a:pt x="21" y="57033"/>
                    <a:pt x="4158" y="59440"/>
                  </a:cubicBezTo>
                  <a:lnTo>
                    <a:pt x="44899" y="82953"/>
                  </a:lnTo>
                  <a:lnTo>
                    <a:pt x="89677" y="82953"/>
                  </a:lnTo>
                  <a:cubicBezTo>
                    <a:pt x="90652" y="82953"/>
                    <a:pt x="91447" y="82158"/>
                    <a:pt x="91447" y="81183"/>
                  </a:cubicBezTo>
                  <a:lnTo>
                    <a:pt x="914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5"/>
        <p:cNvGrpSpPr/>
        <p:nvPr/>
      </p:nvGrpSpPr>
      <p:grpSpPr>
        <a:xfrm>
          <a:off x="0" y="0"/>
          <a:ext cx="0" cy="0"/>
          <a:chOff x="0" y="0"/>
          <a:chExt cx="0" cy="0"/>
        </a:xfrm>
      </p:grpSpPr>
      <p:grpSp>
        <p:nvGrpSpPr>
          <p:cNvPr id="296" name="Google Shape;296;p5"/>
          <p:cNvGrpSpPr/>
          <p:nvPr/>
        </p:nvGrpSpPr>
        <p:grpSpPr>
          <a:xfrm>
            <a:off x="-458461" y="-321271"/>
            <a:ext cx="10059175" cy="5791575"/>
            <a:chOff x="-458461" y="-321271"/>
            <a:chExt cx="10059175" cy="5791575"/>
          </a:xfrm>
        </p:grpSpPr>
        <p:grpSp>
          <p:nvGrpSpPr>
            <p:cNvPr id="297" name="Google Shape;297;p5"/>
            <p:cNvGrpSpPr/>
            <p:nvPr/>
          </p:nvGrpSpPr>
          <p:grpSpPr>
            <a:xfrm flipH="1">
              <a:off x="-458461" y="-245071"/>
              <a:ext cx="9830575" cy="5715375"/>
              <a:chOff x="-358925" y="-303650"/>
              <a:chExt cx="9830575" cy="5715375"/>
            </a:xfrm>
          </p:grpSpPr>
          <p:cxnSp>
            <p:nvCxnSpPr>
              <p:cNvPr id="298" name="Google Shape;298;p5"/>
              <p:cNvCxnSpPr/>
              <p:nvPr/>
            </p:nvCxnSpPr>
            <p:spPr>
              <a:xfrm rot="10800000" flipH="1">
                <a:off x="-282200" y="-303650"/>
                <a:ext cx="1052400" cy="607500"/>
              </a:xfrm>
              <a:prstGeom prst="straightConnector1">
                <a:avLst/>
              </a:prstGeom>
              <a:noFill/>
              <a:ln w="9525" cap="flat" cmpd="sng">
                <a:solidFill>
                  <a:schemeClr val="accent1"/>
                </a:solidFill>
                <a:prstDash val="solid"/>
                <a:round/>
                <a:headEnd type="none" w="med" len="med"/>
                <a:tailEnd type="none" w="med" len="med"/>
              </a:ln>
            </p:spPr>
          </p:cxnSp>
          <p:cxnSp>
            <p:nvCxnSpPr>
              <p:cNvPr id="299" name="Google Shape;299;p5"/>
              <p:cNvCxnSpPr/>
              <p:nvPr/>
            </p:nvCxnSpPr>
            <p:spPr>
              <a:xfrm rot="10800000" flipH="1">
                <a:off x="-281950" y="-236675"/>
                <a:ext cx="1425600" cy="822900"/>
              </a:xfrm>
              <a:prstGeom prst="straightConnector1">
                <a:avLst/>
              </a:prstGeom>
              <a:noFill/>
              <a:ln w="9525" cap="flat" cmpd="sng">
                <a:solidFill>
                  <a:schemeClr val="accent1"/>
                </a:solidFill>
                <a:prstDash val="solid"/>
                <a:round/>
                <a:headEnd type="none" w="med" len="med"/>
                <a:tailEnd type="none" w="med" len="med"/>
              </a:ln>
            </p:spPr>
          </p:cxnSp>
          <p:cxnSp>
            <p:nvCxnSpPr>
              <p:cNvPr id="300" name="Google Shape;300;p5"/>
              <p:cNvCxnSpPr/>
              <p:nvPr/>
            </p:nvCxnSpPr>
            <p:spPr>
              <a:xfrm rot="10800000" flipH="1">
                <a:off x="-358925" y="-155350"/>
                <a:ext cx="1851000" cy="1068600"/>
              </a:xfrm>
              <a:prstGeom prst="straightConnector1">
                <a:avLst/>
              </a:prstGeom>
              <a:noFill/>
              <a:ln w="9525" cap="flat" cmpd="sng">
                <a:solidFill>
                  <a:schemeClr val="accent1"/>
                </a:solidFill>
                <a:prstDash val="solid"/>
                <a:round/>
                <a:headEnd type="none" w="med" len="med"/>
                <a:tailEnd type="none" w="med" len="med"/>
              </a:ln>
            </p:spPr>
          </p:cxnSp>
          <p:cxnSp>
            <p:nvCxnSpPr>
              <p:cNvPr id="301" name="Google Shape;301;p5"/>
              <p:cNvCxnSpPr/>
              <p:nvPr/>
            </p:nvCxnSpPr>
            <p:spPr>
              <a:xfrm rot="10800000" flipH="1">
                <a:off x="-267650" y="-115750"/>
                <a:ext cx="2180400" cy="1258800"/>
              </a:xfrm>
              <a:prstGeom prst="straightConnector1">
                <a:avLst/>
              </a:prstGeom>
              <a:noFill/>
              <a:ln w="9525" cap="flat" cmpd="sng">
                <a:solidFill>
                  <a:schemeClr val="accent1"/>
                </a:solidFill>
                <a:prstDash val="solid"/>
                <a:round/>
                <a:headEnd type="none" w="med" len="med"/>
                <a:tailEnd type="none" w="med" len="med"/>
              </a:ln>
            </p:spPr>
          </p:cxnSp>
          <p:cxnSp>
            <p:nvCxnSpPr>
              <p:cNvPr id="302" name="Google Shape;302;p5"/>
              <p:cNvCxnSpPr/>
              <p:nvPr/>
            </p:nvCxnSpPr>
            <p:spPr>
              <a:xfrm rot="10800000" flipH="1">
                <a:off x="-229800" y="-86050"/>
                <a:ext cx="2580300" cy="1489800"/>
              </a:xfrm>
              <a:prstGeom prst="straightConnector1">
                <a:avLst/>
              </a:prstGeom>
              <a:noFill/>
              <a:ln w="9525" cap="flat" cmpd="sng">
                <a:solidFill>
                  <a:schemeClr val="accent1"/>
                </a:solidFill>
                <a:prstDash val="solid"/>
                <a:round/>
                <a:headEnd type="none" w="med" len="med"/>
                <a:tailEnd type="none" w="med" len="med"/>
              </a:ln>
            </p:spPr>
          </p:cxnSp>
          <p:cxnSp>
            <p:nvCxnSpPr>
              <p:cNvPr id="303" name="Google Shape;303;p5"/>
              <p:cNvCxnSpPr/>
              <p:nvPr/>
            </p:nvCxnSpPr>
            <p:spPr>
              <a:xfrm rot="10800000" flipH="1">
                <a:off x="-212775" y="-127750"/>
                <a:ext cx="3125100" cy="1804200"/>
              </a:xfrm>
              <a:prstGeom prst="straightConnector1">
                <a:avLst/>
              </a:prstGeom>
              <a:noFill/>
              <a:ln w="9525" cap="flat" cmpd="sng">
                <a:solidFill>
                  <a:schemeClr val="accent1"/>
                </a:solidFill>
                <a:prstDash val="solid"/>
                <a:round/>
                <a:headEnd type="none" w="med" len="med"/>
                <a:tailEnd type="none" w="med" len="med"/>
              </a:ln>
            </p:spPr>
          </p:cxnSp>
          <p:cxnSp>
            <p:nvCxnSpPr>
              <p:cNvPr id="304" name="Google Shape;304;p5"/>
              <p:cNvCxnSpPr/>
              <p:nvPr/>
            </p:nvCxnSpPr>
            <p:spPr>
              <a:xfrm rot="10800000" flipH="1">
                <a:off x="-180475" y="-165575"/>
                <a:ext cx="3648000" cy="2106000"/>
              </a:xfrm>
              <a:prstGeom prst="straightConnector1">
                <a:avLst/>
              </a:prstGeom>
              <a:noFill/>
              <a:ln w="9525" cap="flat" cmpd="sng">
                <a:solidFill>
                  <a:schemeClr val="accent1"/>
                </a:solidFill>
                <a:prstDash val="solid"/>
                <a:round/>
                <a:headEnd type="none" w="med" len="med"/>
                <a:tailEnd type="none" w="med" len="med"/>
              </a:ln>
            </p:spPr>
          </p:cxnSp>
          <p:cxnSp>
            <p:nvCxnSpPr>
              <p:cNvPr id="305" name="Google Shape;305;p5"/>
              <p:cNvCxnSpPr/>
              <p:nvPr/>
            </p:nvCxnSpPr>
            <p:spPr>
              <a:xfrm rot="10800000" flipH="1">
                <a:off x="-227000" y="-146700"/>
                <a:ext cx="4150500" cy="2396400"/>
              </a:xfrm>
              <a:prstGeom prst="straightConnector1">
                <a:avLst/>
              </a:prstGeom>
              <a:noFill/>
              <a:ln w="9525" cap="flat" cmpd="sng">
                <a:solidFill>
                  <a:schemeClr val="accent1"/>
                </a:solidFill>
                <a:prstDash val="solid"/>
                <a:round/>
                <a:headEnd type="none" w="med" len="med"/>
                <a:tailEnd type="none" w="med" len="med"/>
              </a:ln>
            </p:spPr>
          </p:cxnSp>
          <p:cxnSp>
            <p:nvCxnSpPr>
              <p:cNvPr id="306" name="Google Shape;306;p5"/>
              <p:cNvCxnSpPr/>
              <p:nvPr/>
            </p:nvCxnSpPr>
            <p:spPr>
              <a:xfrm rot="10800000" flipH="1">
                <a:off x="-285775" y="-133000"/>
                <a:ext cx="4675200" cy="2699100"/>
              </a:xfrm>
              <a:prstGeom prst="straightConnector1">
                <a:avLst/>
              </a:prstGeom>
              <a:noFill/>
              <a:ln w="9525" cap="flat" cmpd="sng">
                <a:solidFill>
                  <a:schemeClr val="accent1"/>
                </a:solidFill>
                <a:prstDash val="solid"/>
                <a:round/>
                <a:headEnd type="none" w="med" len="med"/>
                <a:tailEnd type="none" w="med" len="med"/>
              </a:ln>
            </p:spPr>
          </p:cxnSp>
          <p:cxnSp>
            <p:nvCxnSpPr>
              <p:cNvPr id="307" name="Google Shape;307;p5"/>
              <p:cNvCxnSpPr/>
              <p:nvPr/>
            </p:nvCxnSpPr>
            <p:spPr>
              <a:xfrm rot="10800000" flipH="1">
                <a:off x="-254975" y="-209000"/>
                <a:ext cx="5265600" cy="3039900"/>
              </a:xfrm>
              <a:prstGeom prst="straightConnector1">
                <a:avLst/>
              </a:prstGeom>
              <a:noFill/>
              <a:ln w="9525" cap="flat" cmpd="sng">
                <a:solidFill>
                  <a:schemeClr val="accent1"/>
                </a:solidFill>
                <a:prstDash val="solid"/>
                <a:round/>
                <a:headEnd type="none" w="med" len="med"/>
                <a:tailEnd type="none" w="med" len="med"/>
              </a:ln>
            </p:spPr>
          </p:cxnSp>
          <p:cxnSp>
            <p:nvCxnSpPr>
              <p:cNvPr id="308" name="Google Shape;308;p5"/>
              <p:cNvCxnSpPr/>
              <p:nvPr/>
            </p:nvCxnSpPr>
            <p:spPr>
              <a:xfrm rot="10800000" flipH="1">
                <a:off x="-230325" y="-171400"/>
                <a:ext cx="5665200" cy="3270600"/>
              </a:xfrm>
              <a:prstGeom prst="straightConnector1">
                <a:avLst/>
              </a:prstGeom>
              <a:noFill/>
              <a:ln w="9525" cap="flat" cmpd="sng">
                <a:solidFill>
                  <a:schemeClr val="accent1"/>
                </a:solidFill>
                <a:prstDash val="solid"/>
                <a:round/>
                <a:headEnd type="none" w="med" len="med"/>
                <a:tailEnd type="none" w="med" len="med"/>
              </a:ln>
            </p:spPr>
          </p:cxnSp>
          <p:cxnSp>
            <p:nvCxnSpPr>
              <p:cNvPr id="309" name="Google Shape;309;p5"/>
              <p:cNvCxnSpPr/>
              <p:nvPr/>
            </p:nvCxnSpPr>
            <p:spPr>
              <a:xfrm rot="10800000" flipH="1">
                <a:off x="-203625" y="-162575"/>
                <a:ext cx="6111900" cy="3528900"/>
              </a:xfrm>
              <a:prstGeom prst="straightConnector1">
                <a:avLst/>
              </a:prstGeom>
              <a:noFill/>
              <a:ln w="9525" cap="flat" cmpd="sng">
                <a:solidFill>
                  <a:schemeClr val="accent1"/>
                </a:solidFill>
                <a:prstDash val="solid"/>
                <a:round/>
                <a:headEnd type="none" w="med" len="med"/>
                <a:tailEnd type="none" w="med" len="med"/>
              </a:ln>
            </p:spPr>
          </p:cxnSp>
          <p:cxnSp>
            <p:nvCxnSpPr>
              <p:cNvPr id="310" name="Google Shape;310;p5"/>
              <p:cNvCxnSpPr/>
              <p:nvPr/>
            </p:nvCxnSpPr>
            <p:spPr>
              <a:xfrm rot="10800000" flipH="1">
                <a:off x="-212500" y="-179425"/>
                <a:ext cx="6639600" cy="3833400"/>
              </a:xfrm>
              <a:prstGeom prst="straightConnector1">
                <a:avLst/>
              </a:prstGeom>
              <a:noFill/>
              <a:ln w="9525" cap="flat" cmpd="sng">
                <a:solidFill>
                  <a:schemeClr val="accent1"/>
                </a:solidFill>
                <a:prstDash val="solid"/>
                <a:round/>
                <a:headEnd type="none" w="med" len="med"/>
                <a:tailEnd type="none" w="med" len="med"/>
              </a:ln>
            </p:spPr>
          </p:cxnSp>
          <p:cxnSp>
            <p:nvCxnSpPr>
              <p:cNvPr id="311" name="Google Shape;311;p5"/>
              <p:cNvCxnSpPr/>
              <p:nvPr/>
            </p:nvCxnSpPr>
            <p:spPr>
              <a:xfrm rot="10800000" flipH="1">
                <a:off x="-237200" y="-171550"/>
                <a:ext cx="7140000" cy="4122300"/>
              </a:xfrm>
              <a:prstGeom prst="straightConnector1">
                <a:avLst/>
              </a:prstGeom>
              <a:noFill/>
              <a:ln w="9525" cap="flat" cmpd="sng">
                <a:solidFill>
                  <a:schemeClr val="accent1"/>
                </a:solidFill>
                <a:prstDash val="solid"/>
                <a:round/>
                <a:headEnd type="none" w="med" len="med"/>
                <a:tailEnd type="none" w="med" len="med"/>
              </a:ln>
            </p:spPr>
          </p:cxnSp>
          <p:cxnSp>
            <p:nvCxnSpPr>
              <p:cNvPr id="312" name="Google Shape;312;p5"/>
              <p:cNvCxnSpPr/>
              <p:nvPr/>
            </p:nvCxnSpPr>
            <p:spPr>
              <a:xfrm rot="10800000" flipH="1">
                <a:off x="-208450" y="-169925"/>
                <a:ext cx="7598100" cy="4386600"/>
              </a:xfrm>
              <a:prstGeom prst="straightConnector1">
                <a:avLst/>
              </a:prstGeom>
              <a:noFill/>
              <a:ln w="9525" cap="flat" cmpd="sng">
                <a:solidFill>
                  <a:schemeClr val="accent1"/>
                </a:solidFill>
                <a:prstDash val="solid"/>
                <a:round/>
                <a:headEnd type="none" w="med" len="med"/>
                <a:tailEnd type="none" w="med" len="med"/>
              </a:ln>
            </p:spPr>
          </p:cxnSp>
          <p:cxnSp>
            <p:nvCxnSpPr>
              <p:cNvPr id="313" name="Google Shape;313;p5"/>
              <p:cNvCxnSpPr/>
              <p:nvPr/>
            </p:nvCxnSpPr>
            <p:spPr>
              <a:xfrm rot="10800000" flipH="1">
                <a:off x="-126875" y="-166100"/>
                <a:ext cx="7999200" cy="4618200"/>
              </a:xfrm>
              <a:prstGeom prst="straightConnector1">
                <a:avLst/>
              </a:prstGeom>
              <a:noFill/>
              <a:ln w="9525" cap="flat" cmpd="sng">
                <a:solidFill>
                  <a:schemeClr val="accent1"/>
                </a:solidFill>
                <a:prstDash val="solid"/>
                <a:round/>
                <a:headEnd type="none" w="med" len="med"/>
                <a:tailEnd type="none" w="med" len="med"/>
              </a:ln>
            </p:spPr>
          </p:cxnSp>
          <p:cxnSp>
            <p:nvCxnSpPr>
              <p:cNvPr id="314" name="Google Shape;314;p5"/>
              <p:cNvCxnSpPr/>
              <p:nvPr/>
            </p:nvCxnSpPr>
            <p:spPr>
              <a:xfrm rot="10800000" flipH="1">
                <a:off x="-175950" y="-237725"/>
                <a:ext cx="8661600" cy="5000700"/>
              </a:xfrm>
              <a:prstGeom prst="straightConnector1">
                <a:avLst/>
              </a:prstGeom>
              <a:noFill/>
              <a:ln w="9525" cap="flat" cmpd="sng">
                <a:solidFill>
                  <a:schemeClr val="accent1"/>
                </a:solidFill>
                <a:prstDash val="solid"/>
                <a:round/>
                <a:headEnd type="none" w="med" len="med"/>
                <a:tailEnd type="none" w="med" len="med"/>
              </a:ln>
            </p:spPr>
          </p:cxnSp>
          <p:cxnSp>
            <p:nvCxnSpPr>
              <p:cNvPr id="315" name="Google Shape;315;p5"/>
              <p:cNvCxnSpPr/>
              <p:nvPr/>
            </p:nvCxnSpPr>
            <p:spPr>
              <a:xfrm rot="10800000" flipH="1">
                <a:off x="-230050" y="-244075"/>
                <a:ext cx="9215700" cy="5320800"/>
              </a:xfrm>
              <a:prstGeom prst="straightConnector1">
                <a:avLst/>
              </a:prstGeom>
              <a:noFill/>
              <a:ln w="9525" cap="flat" cmpd="sng">
                <a:solidFill>
                  <a:schemeClr val="accent1"/>
                </a:solidFill>
                <a:prstDash val="solid"/>
                <a:round/>
                <a:headEnd type="none" w="med" len="med"/>
                <a:tailEnd type="none" w="med" len="med"/>
              </a:ln>
            </p:spPr>
          </p:cxnSp>
          <p:cxnSp>
            <p:nvCxnSpPr>
              <p:cNvPr id="316" name="Google Shape;316;p5"/>
              <p:cNvCxnSpPr/>
              <p:nvPr/>
            </p:nvCxnSpPr>
            <p:spPr>
              <a:xfrm rot="10800000" flipH="1">
                <a:off x="-150500" y="-149375"/>
                <a:ext cx="9462000" cy="5462700"/>
              </a:xfrm>
              <a:prstGeom prst="straightConnector1">
                <a:avLst/>
              </a:prstGeom>
              <a:noFill/>
              <a:ln w="9525" cap="flat" cmpd="sng">
                <a:solidFill>
                  <a:schemeClr val="accent1"/>
                </a:solidFill>
                <a:prstDash val="solid"/>
                <a:round/>
                <a:headEnd type="none" w="med" len="med"/>
                <a:tailEnd type="none" w="med" len="med"/>
              </a:ln>
            </p:spPr>
          </p:cxnSp>
          <p:cxnSp>
            <p:nvCxnSpPr>
              <p:cNvPr id="317" name="Google Shape;317;p5"/>
              <p:cNvCxnSpPr/>
              <p:nvPr/>
            </p:nvCxnSpPr>
            <p:spPr>
              <a:xfrm rot="10800000" flipH="1">
                <a:off x="277300" y="105750"/>
                <a:ext cx="9081600" cy="5243100"/>
              </a:xfrm>
              <a:prstGeom prst="straightConnector1">
                <a:avLst/>
              </a:prstGeom>
              <a:noFill/>
              <a:ln w="9525" cap="flat" cmpd="sng">
                <a:solidFill>
                  <a:schemeClr val="accent1"/>
                </a:solidFill>
                <a:prstDash val="solid"/>
                <a:round/>
                <a:headEnd type="none" w="med" len="med"/>
                <a:tailEnd type="none" w="med" len="med"/>
              </a:ln>
            </p:spPr>
          </p:cxnSp>
          <p:cxnSp>
            <p:nvCxnSpPr>
              <p:cNvPr id="318" name="Google Shape;318;p5"/>
              <p:cNvCxnSpPr/>
              <p:nvPr/>
            </p:nvCxnSpPr>
            <p:spPr>
              <a:xfrm rot="10800000" flipH="1">
                <a:off x="846950" y="376800"/>
                <a:ext cx="8531400" cy="4925700"/>
              </a:xfrm>
              <a:prstGeom prst="straightConnector1">
                <a:avLst/>
              </a:prstGeom>
              <a:noFill/>
              <a:ln w="9525" cap="flat" cmpd="sng">
                <a:solidFill>
                  <a:schemeClr val="accent1"/>
                </a:solidFill>
                <a:prstDash val="solid"/>
                <a:round/>
                <a:headEnd type="none" w="med" len="med"/>
                <a:tailEnd type="none" w="med" len="med"/>
              </a:ln>
            </p:spPr>
          </p:cxnSp>
          <p:cxnSp>
            <p:nvCxnSpPr>
              <p:cNvPr id="319" name="Google Shape;319;p5"/>
              <p:cNvCxnSpPr/>
              <p:nvPr/>
            </p:nvCxnSpPr>
            <p:spPr>
              <a:xfrm rot="10800000" flipH="1">
                <a:off x="1349000" y="635275"/>
                <a:ext cx="8071500" cy="4659900"/>
              </a:xfrm>
              <a:prstGeom prst="straightConnector1">
                <a:avLst/>
              </a:prstGeom>
              <a:noFill/>
              <a:ln w="9525" cap="flat" cmpd="sng">
                <a:solidFill>
                  <a:schemeClr val="accent1"/>
                </a:solidFill>
                <a:prstDash val="solid"/>
                <a:round/>
                <a:headEnd type="none" w="med" len="med"/>
                <a:tailEnd type="none" w="med" len="med"/>
              </a:ln>
            </p:spPr>
          </p:cxnSp>
          <p:cxnSp>
            <p:nvCxnSpPr>
              <p:cNvPr id="320" name="Google Shape;320;p5"/>
              <p:cNvCxnSpPr/>
              <p:nvPr/>
            </p:nvCxnSpPr>
            <p:spPr>
              <a:xfrm rot="10800000" flipH="1">
                <a:off x="1864375" y="918950"/>
                <a:ext cx="7554300" cy="4361400"/>
              </a:xfrm>
              <a:prstGeom prst="straightConnector1">
                <a:avLst/>
              </a:prstGeom>
              <a:noFill/>
              <a:ln w="9525" cap="flat" cmpd="sng">
                <a:solidFill>
                  <a:schemeClr val="accent1"/>
                </a:solidFill>
                <a:prstDash val="solid"/>
                <a:round/>
                <a:headEnd type="none" w="med" len="med"/>
                <a:tailEnd type="none" w="med" len="med"/>
              </a:ln>
            </p:spPr>
          </p:cxnSp>
          <p:cxnSp>
            <p:nvCxnSpPr>
              <p:cNvPr id="321" name="Google Shape;321;p5"/>
              <p:cNvCxnSpPr/>
              <p:nvPr/>
            </p:nvCxnSpPr>
            <p:spPr>
              <a:xfrm rot="10800000" flipH="1">
                <a:off x="2403950" y="1170550"/>
                <a:ext cx="7067700" cy="4080600"/>
              </a:xfrm>
              <a:prstGeom prst="straightConnector1">
                <a:avLst/>
              </a:prstGeom>
              <a:noFill/>
              <a:ln w="9525" cap="flat" cmpd="sng">
                <a:solidFill>
                  <a:schemeClr val="accent1"/>
                </a:solidFill>
                <a:prstDash val="solid"/>
                <a:round/>
                <a:headEnd type="none" w="med" len="med"/>
                <a:tailEnd type="none" w="med" len="med"/>
              </a:ln>
            </p:spPr>
          </p:cxnSp>
          <p:cxnSp>
            <p:nvCxnSpPr>
              <p:cNvPr id="322" name="Google Shape;322;p5"/>
              <p:cNvCxnSpPr/>
              <p:nvPr/>
            </p:nvCxnSpPr>
            <p:spPr>
              <a:xfrm rot="10800000" flipH="1">
                <a:off x="2718375" y="1495625"/>
                <a:ext cx="6679800" cy="3856500"/>
              </a:xfrm>
              <a:prstGeom prst="straightConnector1">
                <a:avLst/>
              </a:prstGeom>
              <a:noFill/>
              <a:ln w="9525" cap="flat" cmpd="sng">
                <a:solidFill>
                  <a:schemeClr val="accent1"/>
                </a:solidFill>
                <a:prstDash val="solid"/>
                <a:round/>
                <a:headEnd type="none" w="med" len="med"/>
                <a:tailEnd type="none" w="med" len="med"/>
              </a:ln>
            </p:spPr>
          </p:cxnSp>
          <p:cxnSp>
            <p:nvCxnSpPr>
              <p:cNvPr id="323" name="Google Shape;323;p5"/>
              <p:cNvCxnSpPr/>
              <p:nvPr/>
            </p:nvCxnSpPr>
            <p:spPr>
              <a:xfrm rot="10800000" flipH="1">
                <a:off x="3297700" y="1822900"/>
                <a:ext cx="6023100" cy="3477300"/>
              </a:xfrm>
              <a:prstGeom prst="straightConnector1">
                <a:avLst/>
              </a:prstGeom>
              <a:noFill/>
              <a:ln w="9525" cap="flat" cmpd="sng">
                <a:solidFill>
                  <a:schemeClr val="accent1"/>
                </a:solidFill>
                <a:prstDash val="solid"/>
                <a:round/>
                <a:headEnd type="none" w="med" len="med"/>
                <a:tailEnd type="none" w="med" len="med"/>
              </a:ln>
            </p:spPr>
          </p:cxnSp>
          <p:cxnSp>
            <p:nvCxnSpPr>
              <p:cNvPr id="324" name="Google Shape;324;p5"/>
              <p:cNvCxnSpPr/>
              <p:nvPr/>
            </p:nvCxnSpPr>
            <p:spPr>
              <a:xfrm rot="10800000" flipH="1">
                <a:off x="3726050" y="2104125"/>
                <a:ext cx="5597100" cy="3231300"/>
              </a:xfrm>
              <a:prstGeom prst="straightConnector1">
                <a:avLst/>
              </a:prstGeom>
              <a:noFill/>
              <a:ln w="9525" cap="flat" cmpd="sng">
                <a:solidFill>
                  <a:schemeClr val="accent1"/>
                </a:solidFill>
                <a:prstDash val="solid"/>
                <a:round/>
                <a:headEnd type="none" w="med" len="med"/>
                <a:tailEnd type="none" w="med" len="med"/>
              </a:ln>
            </p:spPr>
          </p:cxnSp>
          <p:cxnSp>
            <p:nvCxnSpPr>
              <p:cNvPr id="325" name="Google Shape;325;p5"/>
              <p:cNvCxnSpPr/>
              <p:nvPr/>
            </p:nvCxnSpPr>
            <p:spPr>
              <a:xfrm rot="10800000" flipH="1">
                <a:off x="4244875" y="2361600"/>
                <a:ext cx="5121600" cy="2956800"/>
              </a:xfrm>
              <a:prstGeom prst="straightConnector1">
                <a:avLst/>
              </a:prstGeom>
              <a:noFill/>
              <a:ln w="9525" cap="flat" cmpd="sng">
                <a:solidFill>
                  <a:schemeClr val="accent1"/>
                </a:solidFill>
                <a:prstDash val="solid"/>
                <a:round/>
                <a:headEnd type="none" w="med" len="med"/>
                <a:tailEnd type="none" w="med" len="med"/>
              </a:ln>
            </p:spPr>
          </p:cxnSp>
          <p:cxnSp>
            <p:nvCxnSpPr>
              <p:cNvPr id="326" name="Google Shape;326;p5"/>
              <p:cNvCxnSpPr/>
              <p:nvPr/>
            </p:nvCxnSpPr>
            <p:spPr>
              <a:xfrm rot="10800000" flipH="1">
                <a:off x="4742850" y="2657525"/>
                <a:ext cx="4600200" cy="2655900"/>
              </a:xfrm>
              <a:prstGeom prst="straightConnector1">
                <a:avLst/>
              </a:prstGeom>
              <a:noFill/>
              <a:ln w="9525" cap="flat" cmpd="sng">
                <a:solidFill>
                  <a:schemeClr val="accent1"/>
                </a:solidFill>
                <a:prstDash val="solid"/>
                <a:round/>
                <a:headEnd type="none" w="med" len="med"/>
                <a:tailEnd type="none" w="med" len="med"/>
              </a:ln>
            </p:spPr>
          </p:cxnSp>
          <p:cxnSp>
            <p:nvCxnSpPr>
              <p:cNvPr id="327" name="Google Shape;327;p5"/>
              <p:cNvCxnSpPr/>
              <p:nvPr/>
            </p:nvCxnSpPr>
            <p:spPr>
              <a:xfrm rot="10800000" flipH="1">
                <a:off x="5210850" y="2937150"/>
                <a:ext cx="4137300" cy="2388600"/>
              </a:xfrm>
              <a:prstGeom prst="straightConnector1">
                <a:avLst/>
              </a:prstGeom>
              <a:noFill/>
              <a:ln w="9525" cap="flat" cmpd="sng">
                <a:solidFill>
                  <a:schemeClr val="accent1"/>
                </a:solidFill>
                <a:prstDash val="solid"/>
                <a:round/>
                <a:headEnd type="none" w="med" len="med"/>
                <a:tailEnd type="none" w="med" len="med"/>
              </a:ln>
            </p:spPr>
          </p:cxnSp>
          <p:cxnSp>
            <p:nvCxnSpPr>
              <p:cNvPr id="328" name="Google Shape;328;p5"/>
              <p:cNvCxnSpPr/>
              <p:nvPr/>
            </p:nvCxnSpPr>
            <p:spPr>
              <a:xfrm rot="10800000" flipH="1">
                <a:off x="5725550" y="3223700"/>
                <a:ext cx="3615300" cy="2087400"/>
              </a:xfrm>
              <a:prstGeom prst="straightConnector1">
                <a:avLst/>
              </a:prstGeom>
              <a:noFill/>
              <a:ln w="9525" cap="flat" cmpd="sng">
                <a:solidFill>
                  <a:schemeClr val="accent1"/>
                </a:solidFill>
                <a:prstDash val="solid"/>
                <a:round/>
                <a:headEnd type="none" w="med" len="med"/>
                <a:tailEnd type="none" w="med" len="med"/>
              </a:ln>
            </p:spPr>
          </p:cxnSp>
          <p:cxnSp>
            <p:nvCxnSpPr>
              <p:cNvPr id="329" name="Google Shape;329;p5"/>
              <p:cNvCxnSpPr/>
              <p:nvPr/>
            </p:nvCxnSpPr>
            <p:spPr>
              <a:xfrm rot="10800000" flipH="1">
                <a:off x="6217950" y="3515950"/>
                <a:ext cx="3106500" cy="1793400"/>
              </a:xfrm>
              <a:prstGeom prst="straightConnector1">
                <a:avLst/>
              </a:prstGeom>
              <a:noFill/>
              <a:ln w="9525" cap="flat" cmpd="sng">
                <a:solidFill>
                  <a:schemeClr val="accent1"/>
                </a:solidFill>
                <a:prstDash val="solid"/>
                <a:round/>
                <a:headEnd type="none" w="med" len="med"/>
                <a:tailEnd type="none" w="med" len="med"/>
              </a:ln>
            </p:spPr>
          </p:cxnSp>
          <p:cxnSp>
            <p:nvCxnSpPr>
              <p:cNvPr id="330" name="Google Shape;330;p5"/>
              <p:cNvCxnSpPr/>
              <p:nvPr/>
            </p:nvCxnSpPr>
            <p:spPr>
              <a:xfrm rot="10800000" flipH="1">
                <a:off x="6716500" y="3797450"/>
                <a:ext cx="2609700" cy="1506600"/>
              </a:xfrm>
              <a:prstGeom prst="straightConnector1">
                <a:avLst/>
              </a:prstGeom>
              <a:noFill/>
              <a:ln w="9525" cap="flat" cmpd="sng">
                <a:solidFill>
                  <a:schemeClr val="accent1"/>
                </a:solidFill>
                <a:prstDash val="solid"/>
                <a:round/>
                <a:headEnd type="none" w="med" len="med"/>
                <a:tailEnd type="none" w="med" len="med"/>
              </a:ln>
            </p:spPr>
          </p:cxnSp>
          <p:cxnSp>
            <p:nvCxnSpPr>
              <p:cNvPr id="331" name="Google Shape;331;p5"/>
              <p:cNvCxnSpPr/>
              <p:nvPr/>
            </p:nvCxnSpPr>
            <p:spPr>
              <a:xfrm rot="10800000" flipH="1">
                <a:off x="7199175" y="4100700"/>
                <a:ext cx="2091000" cy="1207200"/>
              </a:xfrm>
              <a:prstGeom prst="straightConnector1">
                <a:avLst/>
              </a:prstGeom>
              <a:noFill/>
              <a:ln w="9525" cap="flat" cmpd="sng">
                <a:solidFill>
                  <a:schemeClr val="accent1"/>
                </a:solidFill>
                <a:prstDash val="solid"/>
                <a:round/>
                <a:headEnd type="none" w="med" len="med"/>
                <a:tailEnd type="none" w="med" len="med"/>
              </a:ln>
            </p:spPr>
          </p:cxnSp>
          <p:cxnSp>
            <p:nvCxnSpPr>
              <p:cNvPr id="332" name="Google Shape;332;p5"/>
              <p:cNvCxnSpPr/>
              <p:nvPr/>
            </p:nvCxnSpPr>
            <p:spPr>
              <a:xfrm rot="10800000" flipH="1">
                <a:off x="7718000" y="4338975"/>
                <a:ext cx="1648800" cy="951900"/>
              </a:xfrm>
              <a:prstGeom prst="straightConnector1">
                <a:avLst/>
              </a:prstGeom>
              <a:noFill/>
              <a:ln w="9525" cap="flat" cmpd="sng">
                <a:solidFill>
                  <a:schemeClr val="accent1"/>
                </a:solidFill>
                <a:prstDash val="solid"/>
                <a:round/>
                <a:headEnd type="none" w="med" len="med"/>
                <a:tailEnd type="none" w="med" len="med"/>
              </a:ln>
            </p:spPr>
          </p:cxnSp>
          <p:cxnSp>
            <p:nvCxnSpPr>
              <p:cNvPr id="333" name="Google Shape;333;p5"/>
              <p:cNvCxnSpPr/>
              <p:nvPr/>
            </p:nvCxnSpPr>
            <p:spPr>
              <a:xfrm rot="10800000" flipH="1">
                <a:off x="8129050" y="4607075"/>
                <a:ext cx="1263000" cy="729000"/>
              </a:xfrm>
              <a:prstGeom prst="straightConnector1">
                <a:avLst/>
              </a:prstGeom>
              <a:noFill/>
              <a:ln w="9525" cap="flat" cmpd="sng">
                <a:solidFill>
                  <a:schemeClr val="accent1"/>
                </a:solidFill>
                <a:prstDash val="solid"/>
                <a:round/>
                <a:headEnd type="none" w="med" len="med"/>
                <a:tailEnd type="none" w="med" len="med"/>
              </a:ln>
            </p:spPr>
          </p:cxnSp>
          <p:cxnSp>
            <p:nvCxnSpPr>
              <p:cNvPr id="334" name="Google Shape;334;p5"/>
              <p:cNvCxnSpPr/>
              <p:nvPr/>
            </p:nvCxnSpPr>
            <p:spPr>
              <a:xfrm rot="10800000" flipH="1">
                <a:off x="8487200" y="4879525"/>
                <a:ext cx="921600" cy="532200"/>
              </a:xfrm>
              <a:prstGeom prst="straightConnector1">
                <a:avLst/>
              </a:prstGeom>
              <a:noFill/>
              <a:ln w="9525" cap="flat" cmpd="sng">
                <a:solidFill>
                  <a:schemeClr val="accent1"/>
                </a:solidFill>
                <a:prstDash val="solid"/>
                <a:round/>
                <a:headEnd type="none" w="med" len="med"/>
                <a:tailEnd type="none" w="med" len="med"/>
              </a:ln>
            </p:spPr>
          </p:cxnSp>
        </p:grpSp>
        <p:grpSp>
          <p:nvGrpSpPr>
            <p:cNvPr id="335" name="Google Shape;335;p5"/>
            <p:cNvGrpSpPr/>
            <p:nvPr/>
          </p:nvGrpSpPr>
          <p:grpSpPr>
            <a:xfrm rot="10800000">
              <a:off x="-229861" y="-321271"/>
              <a:ext cx="9830575" cy="5715375"/>
              <a:chOff x="-358925" y="-303650"/>
              <a:chExt cx="9830575" cy="5715375"/>
            </a:xfrm>
          </p:grpSpPr>
          <p:cxnSp>
            <p:nvCxnSpPr>
              <p:cNvPr id="336" name="Google Shape;336;p5"/>
              <p:cNvCxnSpPr/>
              <p:nvPr/>
            </p:nvCxnSpPr>
            <p:spPr>
              <a:xfrm rot="10800000" flipH="1">
                <a:off x="-282200" y="-303650"/>
                <a:ext cx="1052400" cy="607500"/>
              </a:xfrm>
              <a:prstGeom prst="straightConnector1">
                <a:avLst/>
              </a:prstGeom>
              <a:noFill/>
              <a:ln w="9525" cap="flat" cmpd="sng">
                <a:solidFill>
                  <a:schemeClr val="accent1"/>
                </a:solidFill>
                <a:prstDash val="solid"/>
                <a:round/>
                <a:headEnd type="none" w="med" len="med"/>
                <a:tailEnd type="none" w="med" len="med"/>
              </a:ln>
            </p:spPr>
          </p:cxnSp>
          <p:cxnSp>
            <p:nvCxnSpPr>
              <p:cNvPr id="337" name="Google Shape;337;p5"/>
              <p:cNvCxnSpPr/>
              <p:nvPr/>
            </p:nvCxnSpPr>
            <p:spPr>
              <a:xfrm rot="10800000" flipH="1">
                <a:off x="-281950" y="-236675"/>
                <a:ext cx="1425600" cy="822900"/>
              </a:xfrm>
              <a:prstGeom prst="straightConnector1">
                <a:avLst/>
              </a:prstGeom>
              <a:noFill/>
              <a:ln w="9525" cap="flat" cmpd="sng">
                <a:solidFill>
                  <a:schemeClr val="accent1"/>
                </a:solidFill>
                <a:prstDash val="solid"/>
                <a:round/>
                <a:headEnd type="none" w="med" len="med"/>
                <a:tailEnd type="none" w="med" len="med"/>
              </a:ln>
            </p:spPr>
          </p:cxnSp>
          <p:cxnSp>
            <p:nvCxnSpPr>
              <p:cNvPr id="338" name="Google Shape;338;p5"/>
              <p:cNvCxnSpPr/>
              <p:nvPr/>
            </p:nvCxnSpPr>
            <p:spPr>
              <a:xfrm rot="10800000" flipH="1">
                <a:off x="-358925" y="-155350"/>
                <a:ext cx="1851000" cy="1068600"/>
              </a:xfrm>
              <a:prstGeom prst="straightConnector1">
                <a:avLst/>
              </a:prstGeom>
              <a:noFill/>
              <a:ln w="9525" cap="flat" cmpd="sng">
                <a:solidFill>
                  <a:schemeClr val="accent1"/>
                </a:solidFill>
                <a:prstDash val="solid"/>
                <a:round/>
                <a:headEnd type="none" w="med" len="med"/>
                <a:tailEnd type="none" w="med" len="med"/>
              </a:ln>
            </p:spPr>
          </p:cxnSp>
          <p:cxnSp>
            <p:nvCxnSpPr>
              <p:cNvPr id="339" name="Google Shape;339;p5"/>
              <p:cNvCxnSpPr/>
              <p:nvPr/>
            </p:nvCxnSpPr>
            <p:spPr>
              <a:xfrm rot="10800000" flipH="1">
                <a:off x="-267650" y="-115750"/>
                <a:ext cx="2180400" cy="1258800"/>
              </a:xfrm>
              <a:prstGeom prst="straightConnector1">
                <a:avLst/>
              </a:prstGeom>
              <a:noFill/>
              <a:ln w="9525" cap="flat" cmpd="sng">
                <a:solidFill>
                  <a:schemeClr val="accent1"/>
                </a:solidFill>
                <a:prstDash val="solid"/>
                <a:round/>
                <a:headEnd type="none" w="med" len="med"/>
                <a:tailEnd type="none" w="med" len="med"/>
              </a:ln>
            </p:spPr>
          </p:cxnSp>
          <p:cxnSp>
            <p:nvCxnSpPr>
              <p:cNvPr id="340" name="Google Shape;340;p5"/>
              <p:cNvCxnSpPr/>
              <p:nvPr/>
            </p:nvCxnSpPr>
            <p:spPr>
              <a:xfrm rot="10800000" flipH="1">
                <a:off x="-229800" y="-86050"/>
                <a:ext cx="2580300" cy="1489800"/>
              </a:xfrm>
              <a:prstGeom prst="straightConnector1">
                <a:avLst/>
              </a:prstGeom>
              <a:noFill/>
              <a:ln w="9525" cap="flat" cmpd="sng">
                <a:solidFill>
                  <a:schemeClr val="accent1"/>
                </a:solidFill>
                <a:prstDash val="solid"/>
                <a:round/>
                <a:headEnd type="none" w="med" len="med"/>
                <a:tailEnd type="none" w="med" len="med"/>
              </a:ln>
            </p:spPr>
          </p:cxnSp>
          <p:cxnSp>
            <p:nvCxnSpPr>
              <p:cNvPr id="341" name="Google Shape;341;p5"/>
              <p:cNvCxnSpPr/>
              <p:nvPr/>
            </p:nvCxnSpPr>
            <p:spPr>
              <a:xfrm rot="10800000" flipH="1">
                <a:off x="-212775" y="-127750"/>
                <a:ext cx="3125100" cy="1804200"/>
              </a:xfrm>
              <a:prstGeom prst="straightConnector1">
                <a:avLst/>
              </a:prstGeom>
              <a:noFill/>
              <a:ln w="9525" cap="flat" cmpd="sng">
                <a:solidFill>
                  <a:schemeClr val="accent1"/>
                </a:solidFill>
                <a:prstDash val="solid"/>
                <a:round/>
                <a:headEnd type="none" w="med" len="med"/>
                <a:tailEnd type="none" w="med" len="med"/>
              </a:ln>
            </p:spPr>
          </p:cxnSp>
          <p:cxnSp>
            <p:nvCxnSpPr>
              <p:cNvPr id="342" name="Google Shape;342;p5"/>
              <p:cNvCxnSpPr/>
              <p:nvPr/>
            </p:nvCxnSpPr>
            <p:spPr>
              <a:xfrm rot="10800000" flipH="1">
                <a:off x="-180475" y="-165575"/>
                <a:ext cx="3648000" cy="2106000"/>
              </a:xfrm>
              <a:prstGeom prst="straightConnector1">
                <a:avLst/>
              </a:prstGeom>
              <a:noFill/>
              <a:ln w="9525" cap="flat" cmpd="sng">
                <a:solidFill>
                  <a:schemeClr val="accent1"/>
                </a:solidFill>
                <a:prstDash val="solid"/>
                <a:round/>
                <a:headEnd type="none" w="med" len="med"/>
                <a:tailEnd type="none" w="med" len="med"/>
              </a:ln>
            </p:spPr>
          </p:cxnSp>
          <p:cxnSp>
            <p:nvCxnSpPr>
              <p:cNvPr id="343" name="Google Shape;343;p5"/>
              <p:cNvCxnSpPr/>
              <p:nvPr/>
            </p:nvCxnSpPr>
            <p:spPr>
              <a:xfrm rot="10800000" flipH="1">
                <a:off x="-227000" y="-146700"/>
                <a:ext cx="4150500" cy="2396400"/>
              </a:xfrm>
              <a:prstGeom prst="straightConnector1">
                <a:avLst/>
              </a:prstGeom>
              <a:noFill/>
              <a:ln w="9525" cap="flat" cmpd="sng">
                <a:solidFill>
                  <a:schemeClr val="accent1"/>
                </a:solidFill>
                <a:prstDash val="solid"/>
                <a:round/>
                <a:headEnd type="none" w="med" len="med"/>
                <a:tailEnd type="none" w="med" len="med"/>
              </a:ln>
            </p:spPr>
          </p:cxnSp>
          <p:cxnSp>
            <p:nvCxnSpPr>
              <p:cNvPr id="344" name="Google Shape;344;p5"/>
              <p:cNvCxnSpPr/>
              <p:nvPr/>
            </p:nvCxnSpPr>
            <p:spPr>
              <a:xfrm rot="10800000" flipH="1">
                <a:off x="-285775" y="-133000"/>
                <a:ext cx="4675200" cy="2699100"/>
              </a:xfrm>
              <a:prstGeom prst="straightConnector1">
                <a:avLst/>
              </a:prstGeom>
              <a:noFill/>
              <a:ln w="9525" cap="flat" cmpd="sng">
                <a:solidFill>
                  <a:schemeClr val="accent1"/>
                </a:solidFill>
                <a:prstDash val="solid"/>
                <a:round/>
                <a:headEnd type="none" w="med" len="med"/>
                <a:tailEnd type="none" w="med" len="med"/>
              </a:ln>
            </p:spPr>
          </p:cxnSp>
          <p:cxnSp>
            <p:nvCxnSpPr>
              <p:cNvPr id="345" name="Google Shape;345;p5"/>
              <p:cNvCxnSpPr/>
              <p:nvPr/>
            </p:nvCxnSpPr>
            <p:spPr>
              <a:xfrm rot="10800000" flipH="1">
                <a:off x="-254975" y="-209000"/>
                <a:ext cx="5265600" cy="3039900"/>
              </a:xfrm>
              <a:prstGeom prst="straightConnector1">
                <a:avLst/>
              </a:prstGeom>
              <a:noFill/>
              <a:ln w="9525" cap="flat" cmpd="sng">
                <a:solidFill>
                  <a:schemeClr val="accent1"/>
                </a:solidFill>
                <a:prstDash val="solid"/>
                <a:round/>
                <a:headEnd type="none" w="med" len="med"/>
                <a:tailEnd type="none" w="med" len="med"/>
              </a:ln>
            </p:spPr>
          </p:cxnSp>
          <p:cxnSp>
            <p:nvCxnSpPr>
              <p:cNvPr id="346" name="Google Shape;346;p5"/>
              <p:cNvCxnSpPr/>
              <p:nvPr/>
            </p:nvCxnSpPr>
            <p:spPr>
              <a:xfrm rot="10800000" flipH="1">
                <a:off x="-230325" y="-171400"/>
                <a:ext cx="5665200" cy="3270600"/>
              </a:xfrm>
              <a:prstGeom prst="straightConnector1">
                <a:avLst/>
              </a:prstGeom>
              <a:noFill/>
              <a:ln w="9525" cap="flat" cmpd="sng">
                <a:solidFill>
                  <a:schemeClr val="accent1"/>
                </a:solidFill>
                <a:prstDash val="solid"/>
                <a:round/>
                <a:headEnd type="none" w="med" len="med"/>
                <a:tailEnd type="none" w="med" len="med"/>
              </a:ln>
            </p:spPr>
          </p:cxnSp>
          <p:cxnSp>
            <p:nvCxnSpPr>
              <p:cNvPr id="347" name="Google Shape;347;p5"/>
              <p:cNvCxnSpPr/>
              <p:nvPr/>
            </p:nvCxnSpPr>
            <p:spPr>
              <a:xfrm rot="10800000" flipH="1">
                <a:off x="-203625" y="-162575"/>
                <a:ext cx="6111900" cy="3528900"/>
              </a:xfrm>
              <a:prstGeom prst="straightConnector1">
                <a:avLst/>
              </a:prstGeom>
              <a:noFill/>
              <a:ln w="9525" cap="flat" cmpd="sng">
                <a:solidFill>
                  <a:schemeClr val="accent1"/>
                </a:solidFill>
                <a:prstDash val="solid"/>
                <a:round/>
                <a:headEnd type="none" w="med" len="med"/>
                <a:tailEnd type="none" w="med" len="med"/>
              </a:ln>
            </p:spPr>
          </p:cxnSp>
          <p:cxnSp>
            <p:nvCxnSpPr>
              <p:cNvPr id="348" name="Google Shape;348;p5"/>
              <p:cNvCxnSpPr/>
              <p:nvPr/>
            </p:nvCxnSpPr>
            <p:spPr>
              <a:xfrm rot="10800000" flipH="1">
                <a:off x="-212500" y="-179425"/>
                <a:ext cx="6639600" cy="3833400"/>
              </a:xfrm>
              <a:prstGeom prst="straightConnector1">
                <a:avLst/>
              </a:prstGeom>
              <a:noFill/>
              <a:ln w="9525" cap="flat" cmpd="sng">
                <a:solidFill>
                  <a:schemeClr val="accent1"/>
                </a:solidFill>
                <a:prstDash val="solid"/>
                <a:round/>
                <a:headEnd type="none" w="med" len="med"/>
                <a:tailEnd type="none" w="med" len="med"/>
              </a:ln>
            </p:spPr>
          </p:cxnSp>
          <p:cxnSp>
            <p:nvCxnSpPr>
              <p:cNvPr id="349" name="Google Shape;349;p5"/>
              <p:cNvCxnSpPr/>
              <p:nvPr/>
            </p:nvCxnSpPr>
            <p:spPr>
              <a:xfrm rot="10800000" flipH="1">
                <a:off x="-237200" y="-171550"/>
                <a:ext cx="7140000" cy="4122300"/>
              </a:xfrm>
              <a:prstGeom prst="straightConnector1">
                <a:avLst/>
              </a:prstGeom>
              <a:noFill/>
              <a:ln w="9525" cap="flat" cmpd="sng">
                <a:solidFill>
                  <a:schemeClr val="accent1"/>
                </a:solidFill>
                <a:prstDash val="solid"/>
                <a:round/>
                <a:headEnd type="none" w="med" len="med"/>
                <a:tailEnd type="none" w="med" len="med"/>
              </a:ln>
            </p:spPr>
          </p:cxnSp>
          <p:cxnSp>
            <p:nvCxnSpPr>
              <p:cNvPr id="350" name="Google Shape;350;p5"/>
              <p:cNvCxnSpPr/>
              <p:nvPr/>
            </p:nvCxnSpPr>
            <p:spPr>
              <a:xfrm rot="10800000" flipH="1">
                <a:off x="-208450" y="-169925"/>
                <a:ext cx="7598100" cy="4386600"/>
              </a:xfrm>
              <a:prstGeom prst="straightConnector1">
                <a:avLst/>
              </a:prstGeom>
              <a:noFill/>
              <a:ln w="9525" cap="flat" cmpd="sng">
                <a:solidFill>
                  <a:schemeClr val="accent1"/>
                </a:solidFill>
                <a:prstDash val="solid"/>
                <a:round/>
                <a:headEnd type="none" w="med" len="med"/>
                <a:tailEnd type="none" w="med" len="med"/>
              </a:ln>
            </p:spPr>
          </p:cxnSp>
          <p:cxnSp>
            <p:nvCxnSpPr>
              <p:cNvPr id="351" name="Google Shape;351;p5"/>
              <p:cNvCxnSpPr/>
              <p:nvPr/>
            </p:nvCxnSpPr>
            <p:spPr>
              <a:xfrm rot="10800000" flipH="1">
                <a:off x="-126875" y="-166100"/>
                <a:ext cx="7999200" cy="4618200"/>
              </a:xfrm>
              <a:prstGeom prst="straightConnector1">
                <a:avLst/>
              </a:prstGeom>
              <a:noFill/>
              <a:ln w="9525" cap="flat" cmpd="sng">
                <a:solidFill>
                  <a:schemeClr val="accent1"/>
                </a:solidFill>
                <a:prstDash val="solid"/>
                <a:round/>
                <a:headEnd type="none" w="med" len="med"/>
                <a:tailEnd type="none" w="med" len="med"/>
              </a:ln>
            </p:spPr>
          </p:cxnSp>
          <p:cxnSp>
            <p:nvCxnSpPr>
              <p:cNvPr id="352" name="Google Shape;352;p5"/>
              <p:cNvCxnSpPr/>
              <p:nvPr/>
            </p:nvCxnSpPr>
            <p:spPr>
              <a:xfrm rot="10800000" flipH="1">
                <a:off x="-175950" y="-237725"/>
                <a:ext cx="8661600" cy="5000700"/>
              </a:xfrm>
              <a:prstGeom prst="straightConnector1">
                <a:avLst/>
              </a:prstGeom>
              <a:noFill/>
              <a:ln w="9525" cap="flat" cmpd="sng">
                <a:solidFill>
                  <a:schemeClr val="accent1"/>
                </a:solidFill>
                <a:prstDash val="solid"/>
                <a:round/>
                <a:headEnd type="none" w="med" len="med"/>
                <a:tailEnd type="none" w="med" len="med"/>
              </a:ln>
            </p:spPr>
          </p:cxnSp>
          <p:cxnSp>
            <p:nvCxnSpPr>
              <p:cNvPr id="353" name="Google Shape;353;p5"/>
              <p:cNvCxnSpPr/>
              <p:nvPr/>
            </p:nvCxnSpPr>
            <p:spPr>
              <a:xfrm rot="10800000" flipH="1">
                <a:off x="-230050" y="-244075"/>
                <a:ext cx="9215700" cy="5320800"/>
              </a:xfrm>
              <a:prstGeom prst="straightConnector1">
                <a:avLst/>
              </a:prstGeom>
              <a:noFill/>
              <a:ln w="9525" cap="flat" cmpd="sng">
                <a:solidFill>
                  <a:schemeClr val="accent1"/>
                </a:solidFill>
                <a:prstDash val="solid"/>
                <a:round/>
                <a:headEnd type="none" w="med" len="med"/>
                <a:tailEnd type="none" w="med" len="med"/>
              </a:ln>
            </p:spPr>
          </p:cxnSp>
          <p:cxnSp>
            <p:nvCxnSpPr>
              <p:cNvPr id="354" name="Google Shape;354;p5"/>
              <p:cNvCxnSpPr/>
              <p:nvPr/>
            </p:nvCxnSpPr>
            <p:spPr>
              <a:xfrm rot="10800000" flipH="1">
                <a:off x="-150500" y="-149375"/>
                <a:ext cx="9462000" cy="5462700"/>
              </a:xfrm>
              <a:prstGeom prst="straightConnector1">
                <a:avLst/>
              </a:prstGeom>
              <a:noFill/>
              <a:ln w="9525" cap="flat" cmpd="sng">
                <a:solidFill>
                  <a:schemeClr val="accent1"/>
                </a:solidFill>
                <a:prstDash val="solid"/>
                <a:round/>
                <a:headEnd type="none" w="med" len="med"/>
                <a:tailEnd type="none" w="med" len="med"/>
              </a:ln>
            </p:spPr>
          </p:cxnSp>
          <p:cxnSp>
            <p:nvCxnSpPr>
              <p:cNvPr id="355" name="Google Shape;355;p5"/>
              <p:cNvCxnSpPr/>
              <p:nvPr/>
            </p:nvCxnSpPr>
            <p:spPr>
              <a:xfrm rot="10800000" flipH="1">
                <a:off x="277300" y="105750"/>
                <a:ext cx="9081600" cy="5243100"/>
              </a:xfrm>
              <a:prstGeom prst="straightConnector1">
                <a:avLst/>
              </a:prstGeom>
              <a:noFill/>
              <a:ln w="9525" cap="flat" cmpd="sng">
                <a:solidFill>
                  <a:schemeClr val="accent1"/>
                </a:solidFill>
                <a:prstDash val="solid"/>
                <a:round/>
                <a:headEnd type="none" w="med" len="med"/>
                <a:tailEnd type="none" w="med" len="med"/>
              </a:ln>
            </p:spPr>
          </p:cxnSp>
          <p:cxnSp>
            <p:nvCxnSpPr>
              <p:cNvPr id="356" name="Google Shape;356;p5"/>
              <p:cNvCxnSpPr/>
              <p:nvPr/>
            </p:nvCxnSpPr>
            <p:spPr>
              <a:xfrm rot="10800000" flipH="1">
                <a:off x="846950" y="376800"/>
                <a:ext cx="8531400" cy="4925700"/>
              </a:xfrm>
              <a:prstGeom prst="straightConnector1">
                <a:avLst/>
              </a:prstGeom>
              <a:noFill/>
              <a:ln w="9525" cap="flat" cmpd="sng">
                <a:solidFill>
                  <a:schemeClr val="accent1"/>
                </a:solidFill>
                <a:prstDash val="solid"/>
                <a:round/>
                <a:headEnd type="none" w="med" len="med"/>
                <a:tailEnd type="none" w="med" len="med"/>
              </a:ln>
            </p:spPr>
          </p:cxnSp>
          <p:cxnSp>
            <p:nvCxnSpPr>
              <p:cNvPr id="357" name="Google Shape;357;p5"/>
              <p:cNvCxnSpPr/>
              <p:nvPr/>
            </p:nvCxnSpPr>
            <p:spPr>
              <a:xfrm rot="10800000" flipH="1">
                <a:off x="1349000" y="635275"/>
                <a:ext cx="8071500" cy="4659900"/>
              </a:xfrm>
              <a:prstGeom prst="straightConnector1">
                <a:avLst/>
              </a:prstGeom>
              <a:noFill/>
              <a:ln w="9525" cap="flat" cmpd="sng">
                <a:solidFill>
                  <a:schemeClr val="accent1"/>
                </a:solidFill>
                <a:prstDash val="solid"/>
                <a:round/>
                <a:headEnd type="none" w="med" len="med"/>
                <a:tailEnd type="none" w="med" len="med"/>
              </a:ln>
            </p:spPr>
          </p:cxnSp>
          <p:cxnSp>
            <p:nvCxnSpPr>
              <p:cNvPr id="358" name="Google Shape;358;p5"/>
              <p:cNvCxnSpPr/>
              <p:nvPr/>
            </p:nvCxnSpPr>
            <p:spPr>
              <a:xfrm rot="10800000" flipH="1">
                <a:off x="1864375" y="918950"/>
                <a:ext cx="7554300" cy="4361400"/>
              </a:xfrm>
              <a:prstGeom prst="straightConnector1">
                <a:avLst/>
              </a:prstGeom>
              <a:noFill/>
              <a:ln w="9525" cap="flat" cmpd="sng">
                <a:solidFill>
                  <a:schemeClr val="accent1"/>
                </a:solidFill>
                <a:prstDash val="solid"/>
                <a:round/>
                <a:headEnd type="none" w="med" len="med"/>
                <a:tailEnd type="none" w="med" len="med"/>
              </a:ln>
            </p:spPr>
          </p:cxnSp>
          <p:cxnSp>
            <p:nvCxnSpPr>
              <p:cNvPr id="359" name="Google Shape;359;p5"/>
              <p:cNvCxnSpPr/>
              <p:nvPr/>
            </p:nvCxnSpPr>
            <p:spPr>
              <a:xfrm rot="10800000" flipH="1">
                <a:off x="2403950" y="1170550"/>
                <a:ext cx="7067700" cy="4080600"/>
              </a:xfrm>
              <a:prstGeom prst="straightConnector1">
                <a:avLst/>
              </a:prstGeom>
              <a:noFill/>
              <a:ln w="9525" cap="flat" cmpd="sng">
                <a:solidFill>
                  <a:schemeClr val="accent1"/>
                </a:solidFill>
                <a:prstDash val="solid"/>
                <a:round/>
                <a:headEnd type="none" w="med" len="med"/>
                <a:tailEnd type="none" w="med" len="med"/>
              </a:ln>
            </p:spPr>
          </p:cxnSp>
          <p:cxnSp>
            <p:nvCxnSpPr>
              <p:cNvPr id="360" name="Google Shape;360;p5"/>
              <p:cNvCxnSpPr/>
              <p:nvPr/>
            </p:nvCxnSpPr>
            <p:spPr>
              <a:xfrm rot="10800000" flipH="1">
                <a:off x="2718375" y="1495625"/>
                <a:ext cx="6679800" cy="3856500"/>
              </a:xfrm>
              <a:prstGeom prst="straightConnector1">
                <a:avLst/>
              </a:prstGeom>
              <a:noFill/>
              <a:ln w="9525" cap="flat" cmpd="sng">
                <a:solidFill>
                  <a:schemeClr val="accent1"/>
                </a:solidFill>
                <a:prstDash val="solid"/>
                <a:round/>
                <a:headEnd type="none" w="med" len="med"/>
                <a:tailEnd type="none" w="med" len="med"/>
              </a:ln>
            </p:spPr>
          </p:cxnSp>
          <p:cxnSp>
            <p:nvCxnSpPr>
              <p:cNvPr id="361" name="Google Shape;361;p5"/>
              <p:cNvCxnSpPr/>
              <p:nvPr/>
            </p:nvCxnSpPr>
            <p:spPr>
              <a:xfrm rot="10800000" flipH="1">
                <a:off x="3297700" y="1822900"/>
                <a:ext cx="6023100" cy="3477300"/>
              </a:xfrm>
              <a:prstGeom prst="straightConnector1">
                <a:avLst/>
              </a:prstGeom>
              <a:noFill/>
              <a:ln w="9525" cap="flat" cmpd="sng">
                <a:solidFill>
                  <a:schemeClr val="accent1"/>
                </a:solidFill>
                <a:prstDash val="solid"/>
                <a:round/>
                <a:headEnd type="none" w="med" len="med"/>
                <a:tailEnd type="none" w="med" len="med"/>
              </a:ln>
            </p:spPr>
          </p:cxnSp>
          <p:cxnSp>
            <p:nvCxnSpPr>
              <p:cNvPr id="362" name="Google Shape;362;p5"/>
              <p:cNvCxnSpPr/>
              <p:nvPr/>
            </p:nvCxnSpPr>
            <p:spPr>
              <a:xfrm rot="10800000" flipH="1">
                <a:off x="3726050" y="2104125"/>
                <a:ext cx="5597100" cy="3231300"/>
              </a:xfrm>
              <a:prstGeom prst="straightConnector1">
                <a:avLst/>
              </a:prstGeom>
              <a:noFill/>
              <a:ln w="9525" cap="flat" cmpd="sng">
                <a:solidFill>
                  <a:schemeClr val="accent1"/>
                </a:solidFill>
                <a:prstDash val="solid"/>
                <a:round/>
                <a:headEnd type="none" w="med" len="med"/>
                <a:tailEnd type="none" w="med" len="med"/>
              </a:ln>
            </p:spPr>
          </p:cxnSp>
          <p:cxnSp>
            <p:nvCxnSpPr>
              <p:cNvPr id="363" name="Google Shape;363;p5"/>
              <p:cNvCxnSpPr/>
              <p:nvPr/>
            </p:nvCxnSpPr>
            <p:spPr>
              <a:xfrm rot="10800000" flipH="1">
                <a:off x="4244875" y="2361600"/>
                <a:ext cx="5121600" cy="2956800"/>
              </a:xfrm>
              <a:prstGeom prst="straightConnector1">
                <a:avLst/>
              </a:prstGeom>
              <a:noFill/>
              <a:ln w="9525" cap="flat" cmpd="sng">
                <a:solidFill>
                  <a:schemeClr val="accent1"/>
                </a:solidFill>
                <a:prstDash val="solid"/>
                <a:round/>
                <a:headEnd type="none" w="med" len="med"/>
                <a:tailEnd type="none" w="med" len="med"/>
              </a:ln>
            </p:spPr>
          </p:cxnSp>
          <p:cxnSp>
            <p:nvCxnSpPr>
              <p:cNvPr id="364" name="Google Shape;364;p5"/>
              <p:cNvCxnSpPr/>
              <p:nvPr/>
            </p:nvCxnSpPr>
            <p:spPr>
              <a:xfrm rot="10800000" flipH="1">
                <a:off x="4742850" y="2657525"/>
                <a:ext cx="4600200" cy="2655900"/>
              </a:xfrm>
              <a:prstGeom prst="straightConnector1">
                <a:avLst/>
              </a:prstGeom>
              <a:noFill/>
              <a:ln w="9525" cap="flat" cmpd="sng">
                <a:solidFill>
                  <a:schemeClr val="accent1"/>
                </a:solidFill>
                <a:prstDash val="solid"/>
                <a:round/>
                <a:headEnd type="none" w="med" len="med"/>
                <a:tailEnd type="none" w="med" len="med"/>
              </a:ln>
            </p:spPr>
          </p:cxnSp>
          <p:cxnSp>
            <p:nvCxnSpPr>
              <p:cNvPr id="365" name="Google Shape;365;p5"/>
              <p:cNvCxnSpPr/>
              <p:nvPr/>
            </p:nvCxnSpPr>
            <p:spPr>
              <a:xfrm rot="10800000" flipH="1">
                <a:off x="5210850" y="2937150"/>
                <a:ext cx="4137300" cy="2388600"/>
              </a:xfrm>
              <a:prstGeom prst="straightConnector1">
                <a:avLst/>
              </a:prstGeom>
              <a:noFill/>
              <a:ln w="9525" cap="flat" cmpd="sng">
                <a:solidFill>
                  <a:schemeClr val="accent1"/>
                </a:solidFill>
                <a:prstDash val="solid"/>
                <a:round/>
                <a:headEnd type="none" w="med" len="med"/>
                <a:tailEnd type="none" w="med" len="med"/>
              </a:ln>
            </p:spPr>
          </p:cxnSp>
          <p:cxnSp>
            <p:nvCxnSpPr>
              <p:cNvPr id="366" name="Google Shape;366;p5"/>
              <p:cNvCxnSpPr/>
              <p:nvPr/>
            </p:nvCxnSpPr>
            <p:spPr>
              <a:xfrm rot="10800000" flipH="1">
                <a:off x="5725550" y="3223700"/>
                <a:ext cx="3615300" cy="2087400"/>
              </a:xfrm>
              <a:prstGeom prst="straightConnector1">
                <a:avLst/>
              </a:prstGeom>
              <a:noFill/>
              <a:ln w="9525" cap="flat" cmpd="sng">
                <a:solidFill>
                  <a:schemeClr val="accent1"/>
                </a:solidFill>
                <a:prstDash val="solid"/>
                <a:round/>
                <a:headEnd type="none" w="med" len="med"/>
                <a:tailEnd type="none" w="med" len="med"/>
              </a:ln>
            </p:spPr>
          </p:cxnSp>
          <p:cxnSp>
            <p:nvCxnSpPr>
              <p:cNvPr id="367" name="Google Shape;367;p5"/>
              <p:cNvCxnSpPr/>
              <p:nvPr/>
            </p:nvCxnSpPr>
            <p:spPr>
              <a:xfrm rot="10800000" flipH="1">
                <a:off x="6217950" y="3515950"/>
                <a:ext cx="3106500" cy="1793400"/>
              </a:xfrm>
              <a:prstGeom prst="straightConnector1">
                <a:avLst/>
              </a:prstGeom>
              <a:noFill/>
              <a:ln w="9525" cap="flat" cmpd="sng">
                <a:solidFill>
                  <a:schemeClr val="accent1"/>
                </a:solidFill>
                <a:prstDash val="solid"/>
                <a:round/>
                <a:headEnd type="none" w="med" len="med"/>
                <a:tailEnd type="none" w="med" len="med"/>
              </a:ln>
            </p:spPr>
          </p:cxnSp>
          <p:cxnSp>
            <p:nvCxnSpPr>
              <p:cNvPr id="368" name="Google Shape;368;p5"/>
              <p:cNvCxnSpPr/>
              <p:nvPr/>
            </p:nvCxnSpPr>
            <p:spPr>
              <a:xfrm rot="10800000" flipH="1">
                <a:off x="6716500" y="3797450"/>
                <a:ext cx="2609700" cy="1506600"/>
              </a:xfrm>
              <a:prstGeom prst="straightConnector1">
                <a:avLst/>
              </a:prstGeom>
              <a:noFill/>
              <a:ln w="9525" cap="flat" cmpd="sng">
                <a:solidFill>
                  <a:schemeClr val="accent1"/>
                </a:solidFill>
                <a:prstDash val="solid"/>
                <a:round/>
                <a:headEnd type="none" w="med" len="med"/>
                <a:tailEnd type="none" w="med" len="med"/>
              </a:ln>
            </p:spPr>
          </p:cxnSp>
          <p:cxnSp>
            <p:nvCxnSpPr>
              <p:cNvPr id="369" name="Google Shape;369;p5"/>
              <p:cNvCxnSpPr/>
              <p:nvPr/>
            </p:nvCxnSpPr>
            <p:spPr>
              <a:xfrm rot="10800000" flipH="1">
                <a:off x="7199175" y="4100700"/>
                <a:ext cx="2091000" cy="1207200"/>
              </a:xfrm>
              <a:prstGeom prst="straightConnector1">
                <a:avLst/>
              </a:prstGeom>
              <a:noFill/>
              <a:ln w="9525" cap="flat" cmpd="sng">
                <a:solidFill>
                  <a:schemeClr val="accent1"/>
                </a:solidFill>
                <a:prstDash val="solid"/>
                <a:round/>
                <a:headEnd type="none" w="med" len="med"/>
                <a:tailEnd type="none" w="med" len="med"/>
              </a:ln>
            </p:spPr>
          </p:cxnSp>
          <p:cxnSp>
            <p:nvCxnSpPr>
              <p:cNvPr id="370" name="Google Shape;370;p5"/>
              <p:cNvCxnSpPr/>
              <p:nvPr/>
            </p:nvCxnSpPr>
            <p:spPr>
              <a:xfrm rot="10800000" flipH="1">
                <a:off x="7718000" y="4338975"/>
                <a:ext cx="1648800" cy="951900"/>
              </a:xfrm>
              <a:prstGeom prst="straightConnector1">
                <a:avLst/>
              </a:prstGeom>
              <a:noFill/>
              <a:ln w="9525" cap="flat" cmpd="sng">
                <a:solidFill>
                  <a:schemeClr val="accent1"/>
                </a:solidFill>
                <a:prstDash val="solid"/>
                <a:round/>
                <a:headEnd type="none" w="med" len="med"/>
                <a:tailEnd type="none" w="med" len="med"/>
              </a:ln>
            </p:spPr>
          </p:cxnSp>
          <p:cxnSp>
            <p:nvCxnSpPr>
              <p:cNvPr id="371" name="Google Shape;371;p5"/>
              <p:cNvCxnSpPr/>
              <p:nvPr/>
            </p:nvCxnSpPr>
            <p:spPr>
              <a:xfrm rot="10800000" flipH="1">
                <a:off x="8129050" y="4607075"/>
                <a:ext cx="1263000" cy="729000"/>
              </a:xfrm>
              <a:prstGeom prst="straightConnector1">
                <a:avLst/>
              </a:prstGeom>
              <a:noFill/>
              <a:ln w="9525" cap="flat" cmpd="sng">
                <a:solidFill>
                  <a:schemeClr val="accent1"/>
                </a:solidFill>
                <a:prstDash val="solid"/>
                <a:round/>
                <a:headEnd type="none" w="med" len="med"/>
                <a:tailEnd type="none" w="med" len="med"/>
              </a:ln>
            </p:spPr>
          </p:cxnSp>
          <p:cxnSp>
            <p:nvCxnSpPr>
              <p:cNvPr id="372" name="Google Shape;372;p5"/>
              <p:cNvCxnSpPr/>
              <p:nvPr/>
            </p:nvCxnSpPr>
            <p:spPr>
              <a:xfrm rot="10800000" flipH="1">
                <a:off x="8487200" y="4879525"/>
                <a:ext cx="921600" cy="532200"/>
              </a:xfrm>
              <a:prstGeom prst="straightConnector1">
                <a:avLst/>
              </a:prstGeom>
              <a:noFill/>
              <a:ln w="9525" cap="flat" cmpd="sng">
                <a:solidFill>
                  <a:schemeClr val="accent1"/>
                </a:solidFill>
                <a:prstDash val="solid"/>
                <a:round/>
                <a:headEnd type="none" w="med" len="med"/>
                <a:tailEnd type="none" w="med" len="med"/>
              </a:ln>
            </p:spPr>
          </p:cxnSp>
        </p:grpSp>
      </p:grpSp>
      <p:sp>
        <p:nvSpPr>
          <p:cNvPr id="373" name="Google Shape;373;p5"/>
          <p:cNvSpPr txBox="1">
            <a:spLocks noGrp="1"/>
          </p:cNvSpPr>
          <p:nvPr>
            <p:ph type="subTitle" idx="1"/>
          </p:nvPr>
        </p:nvSpPr>
        <p:spPr>
          <a:xfrm>
            <a:off x="1007988" y="2537625"/>
            <a:ext cx="3271500" cy="347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Font typeface="Questrial"/>
              <a:buNone/>
              <a:defRPr sz="1600">
                <a:solidFill>
                  <a:schemeClr val="dk1"/>
                </a:solidFill>
                <a:latin typeface="Questrial"/>
                <a:ea typeface="Questrial"/>
                <a:cs typeface="Questrial"/>
                <a:sym typeface="Questrial"/>
              </a:defRPr>
            </a:lvl1pPr>
            <a:lvl2pPr lvl="1" algn="ctr">
              <a:lnSpc>
                <a:spcPct val="100000"/>
              </a:lnSpc>
              <a:spcBef>
                <a:spcPts val="0"/>
              </a:spcBef>
              <a:spcAft>
                <a:spcPts val="0"/>
              </a:spcAft>
              <a:buClr>
                <a:schemeClr val="dk1"/>
              </a:buClr>
              <a:buSzPts val="1800"/>
              <a:buFont typeface="Questrial"/>
              <a:buNone/>
              <a:defRPr sz="1800">
                <a:solidFill>
                  <a:schemeClr val="dk1"/>
                </a:solidFill>
                <a:latin typeface="Questrial"/>
                <a:ea typeface="Questrial"/>
                <a:cs typeface="Questrial"/>
                <a:sym typeface="Questrial"/>
              </a:defRPr>
            </a:lvl2pPr>
            <a:lvl3pPr lvl="2" algn="ctr">
              <a:lnSpc>
                <a:spcPct val="100000"/>
              </a:lnSpc>
              <a:spcBef>
                <a:spcPts val="0"/>
              </a:spcBef>
              <a:spcAft>
                <a:spcPts val="0"/>
              </a:spcAft>
              <a:buClr>
                <a:schemeClr val="dk1"/>
              </a:buClr>
              <a:buSzPts val="1800"/>
              <a:buFont typeface="Questrial"/>
              <a:buNone/>
              <a:defRPr sz="1800">
                <a:solidFill>
                  <a:schemeClr val="dk1"/>
                </a:solidFill>
                <a:latin typeface="Questrial"/>
                <a:ea typeface="Questrial"/>
                <a:cs typeface="Questrial"/>
                <a:sym typeface="Questrial"/>
              </a:defRPr>
            </a:lvl3pPr>
            <a:lvl4pPr lvl="3" algn="ctr">
              <a:lnSpc>
                <a:spcPct val="100000"/>
              </a:lnSpc>
              <a:spcBef>
                <a:spcPts val="0"/>
              </a:spcBef>
              <a:spcAft>
                <a:spcPts val="0"/>
              </a:spcAft>
              <a:buClr>
                <a:schemeClr val="dk1"/>
              </a:buClr>
              <a:buSzPts val="1800"/>
              <a:buFont typeface="Questrial"/>
              <a:buNone/>
              <a:defRPr sz="1800">
                <a:solidFill>
                  <a:schemeClr val="dk1"/>
                </a:solidFill>
                <a:latin typeface="Questrial"/>
                <a:ea typeface="Questrial"/>
                <a:cs typeface="Questrial"/>
                <a:sym typeface="Questrial"/>
              </a:defRPr>
            </a:lvl4pPr>
            <a:lvl5pPr lvl="4" algn="ctr">
              <a:lnSpc>
                <a:spcPct val="100000"/>
              </a:lnSpc>
              <a:spcBef>
                <a:spcPts val="0"/>
              </a:spcBef>
              <a:spcAft>
                <a:spcPts val="0"/>
              </a:spcAft>
              <a:buClr>
                <a:schemeClr val="dk1"/>
              </a:buClr>
              <a:buSzPts val="1800"/>
              <a:buFont typeface="Questrial"/>
              <a:buNone/>
              <a:defRPr sz="1800">
                <a:solidFill>
                  <a:schemeClr val="dk1"/>
                </a:solidFill>
                <a:latin typeface="Questrial"/>
                <a:ea typeface="Questrial"/>
                <a:cs typeface="Questrial"/>
                <a:sym typeface="Questrial"/>
              </a:defRPr>
            </a:lvl5pPr>
            <a:lvl6pPr lvl="5" algn="ctr">
              <a:lnSpc>
                <a:spcPct val="100000"/>
              </a:lnSpc>
              <a:spcBef>
                <a:spcPts val="0"/>
              </a:spcBef>
              <a:spcAft>
                <a:spcPts val="0"/>
              </a:spcAft>
              <a:buClr>
                <a:schemeClr val="dk1"/>
              </a:buClr>
              <a:buSzPts val="1800"/>
              <a:buFont typeface="Questrial"/>
              <a:buNone/>
              <a:defRPr sz="1800">
                <a:solidFill>
                  <a:schemeClr val="dk1"/>
                </a:solidFill>
                <a:latin typeface="Questrial"/>
                <a:ea typeface="Questrial"/>
                <a:cs typeface="Questrial"/>
                <a:sym typeface="Questrial"/>
              </a:defRPr>
            </a:lvl6pPr>
            <a:lvl7pPr lvl="6" algn="ctr">
              <a:lnSpc>
                <a:spcPct val="100000"/>
              </a:lnSpc>
              <a:spcBef>
                <a:spcPts val="0"/>
              </a:spcBef>
              <a:spcAft>
                <a:spcPts val="0"/>
              </a:spcAft>
              <a:buClr>
                <a:schemeClr val="dk1"/>
              </a:buClr>
              <a:buSzPts val="1800"/>
              <a:buFont typeface="Questrial"/>
              <a:buNone/>
              <a:defRPr sz="1800">
                <a:solidFill>
                  <a:schemeClr val="dk1"/>
                </a:solidFill>
                <a:latin typeface="Questrial"/>
                <a:ea typeface="Questrial"/>
                <a:cs typeface="Questrial"/>
                <a:sym typeface="Questrial"/>
              </a:defRPr>
            </a:lvl7pPr>
            <a:lvl8pPr lvl="7" algn="ctr">
              <a:lnSpc>
                <a:spcPct val="100000"/>
              </a:lnSpc>
              <a:spcBef>
                <a:spcPts val="0"/>
              </a:spcBef>
              <a:spcAft>
                <a:spcPts val="0"/>
              </a:spcAft>
              <a:buClr>
                <a:schemeClr val="dk1"/>
              </a:buClr>
              <a:buSzPts val="1800"/>
              <a:buFont typeface="Questrial"/>
              <a:buNone/>
              <a:defRPr sz="1800">
                <a:solidFill>
                  <a:schemeClr val="dk1"/>
                </a:solidFill>
                <a:latin typeface="Questrial"/>
                <a:ea typeface="Questrial"/>
                <a:cs typeface="Questrial"/>
                <a:sym typeface="Questrial"/>
              </a:defRPr>
            </a:lvl8pPr>
            <a:lvl9pPr lvl="8" algn="ctr">
              <a:lnSpc>
                <a:spcPct val="100000"/>
              </a:lnSpc>
              <a:spcBef>
                <a:spcPts val="0"/>
              </a:spcBef>
              <a:spcAft>
                <a:spcPts val="0"/>
              </a:spcAft>
              <a:buClr>
                <a:schemeClr val="dk1"/>
              </a:buClr>
              <a:buSzPts val="1800"/>
              <a:buFont typeface="Questrial"/>
              <a:buNone/>
              <a:defRPr sz="1800">
                <a:solidFill>
                  <a:schemeClr val="dk1"/>
                </a:solidFill>
                <a:latin typeface="Questrial"/>
                <a:ea typeface="Questrial"/>
                <a:cs typeface="Questrial"/>
                <a:sym typeface="Questrial"/>
              </a:defRPr>
            </a:lvl9pPr>
          </a:lstStyle>
          <a:p>
            <a:endParaRPr/>
          </a:p>
        </p:txBody>
      </p:sp>
      <p:sp>
        <p:nvSpPr>
          <p:cNvPr id="374" name="Google Shape;374;p5"/>
          <p:cNvSpPr txBox="1">
            <a:spLocks noGrp="1"/>
          </p:cNvSpPr>
          <p:nvPr>
            <p:ph type="subTitle" idx="2"/>
          </p:nvPr>
        </p:nvSpPr>
        <p:spPr>
          <a:xfrm>
            <a:off x="4864519" y="2537625"/>
            <a:ext cx="3271500" cy="34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Font typeface="Questrial"/>
              <a:buNone/>
              <a:defRPr sz="1600">
                <a:solidFill>
                  <a:schemeClr val="dk1"/>
                </a:solidFill>
                <a:latin typeface="Questrial"/>
                <a:ea typeface="Questrial"/>
                <a:cs typeface="Questrial"/>
                <a:sym typeface="Questrial"/>
              </a:defRPr>
            </a:lvl1pPr>
            <a:lvl2pPr lvl="1" algn="ctr" rtl="0">
              <a:lnSpc>
                <a:spcPct val="100000"/>
              </a:lnSpc>
              <a:spcBef>
                <a:spcPts val="0"/>
              </a:spcBef>
              <a:spcAft>
                <a:spcPts val="0"/>
              </a:spcAft>
              <a:buClr>
                <a:schemeClr val="dk1"/>
              </a:buClr>
              <a:buSzPts val="1800"/>
              <a:buFont typeface="Questrial"/>
              <a:buNone/>
              <a:defRPr sz="1800">
                <a:solidFill>
                  <a:schemeClr val="dk1"/>
                </a:solidFill>
                <a:latin typeface="Questrial"/>
                <a:ea typeface="Questrial"/>
                <a:cs typeface="Questrial"/>
                <a:sym typeface="Questrial"/>
              </a:defRPr>
            </a:lvl2pPr>
            <a:lvl3pPr lvl="2" algn="ctr" rtl="0">
              <a:lnSpc>
                <a:spcPct val="100000"/>
              </a:lnSpc>
              <a:spcBef>
                <a:spcPts val="0"/>
              </a:spcBef>
              <a:spcAft>
                <a:spcPts val="0"/>
              </a:spcAft>
              <a:buClr>
                <a:schemeClr val="dk1"/>
              </a:buClr>
              <a:buSzPts val="1800"/>
              <a:buFont typeface="Questrial"/>
              <a:buNone/>
              <a:defRPr sz="1800">
                <a:solidFill>
                  <a:schemeClr val="dk1"/>
                </a:solidFill>
                <a:latin typeface="Questrial"/>
                <a:ea typeface="Questrial"/>
                <a:cs typeface="Questrial"/>
                <a:sym typeface="Questrial"/>
              </a:defRPr>
            </a:lvl3pPr>
            <a:lvl4pPr lvl="3" algn="ctr" rtl="0">
              <a:lnSpc>
                <a:spcPct val="100000"/>
              </a:lnSpc>
              <a:spcBef>
                <a:spcPts val="0"/>
              </a:spcBef>
              <a:spcAft>
                <a:spcPts val="0"/>
              </a:spcAft>
              <a:buClr>
                <a:schemeClr val="dk1"/>
              </a:buClr>
              <a:buSzPts val="1800"/>
              <a:buFont typeface="Questrial"/>
              <a:buNone/>
              <a:defRPr sz="1800">
                <a:solidFill>
                  <a:schemeClr val="dk1"/>
                </a:solidFill>
                <a:latin typeface="Questrial"/>
                <a:ea typeface="Questrial"/>
                <a:cs typeface="Questrial"/>
                <a:sym typeface="Questrial"/>
              </a:defRPr>
            </a:lvl4pPr>
            <a:lvl5pPr lvl="4" algn="ctr" rtl="0">
              <a:lnSpc>
                <a:spcPct val="100000"/>
              </a:lnSpc>
              <a:spcBef>
                <a:spcPts val="0"/>
              </a:spcBef>
              <a:spcAft>
                <a:spcPts val="0"/>
              </a:spcAft>
              <a:buClr>
                <a:schemeClr val="dk1"/>
              </a:buClr>
              <a:buSzPts val="1800"/>
              <a:buFont typeface="Questrial"/>
              <a:buNone/>
              <a:defRPr sz="1800">
                <a:solidFill>
                  <a:schemeClr val="dk1"/>
                </a:solidFill>
                <a:latin typeface="Questrial"/>
                <a:ea typeface="Questrial"/>
                <a:cs typeface="Questrial"/>
                <a:sym typeface="Questrial"/>
              </a:defRPr>
            </a:lvl5pPr>
            <a:lvl6pPr lvl="5" algn="ctr" rtl="0">
              <a:lnSpc>
                <a:spcPct val="100000"/>
              </a:lnSpc>
              <a:spcBef>
                <a:spcPts val="0"/>
              </a:spcBef>
              <a:spcAft>
                <a:spcPts val="0"/>
              </a:spcAft>
              <a:buClr>
                <a:schemeClr val="dk1"/>
              </a:buClr>
              <a:buSzPts val="1800"/>
              <a:buFont typeface="Questrial"/>
              <a:buNone/>
              <a:defRPr sz="1800">
                <a:solidFill>
                  <a:schemeClr val="dk1"/>
                </a:solidFill>
                <a:latin typeface="Questrial"/>
                <a:ea typeface="Questrial"/>
                <a:cs typeface="Questrial"/>
                <a:sym typeface="Questrial"/>
              </a:defRPr>
            </a:lvl6pPr>
            <a:lvl7pPr lvl="6" algn="ctr" rtl="0">
              <a:lnSpc>
                <a:spcPct val="100000"/>
              </a:lnSpc>
              <a:spcBef>
                <a:spcPts val="0"/>
              </a:spcBef>
              <a:spcAft>
                <a:spcPts val="0"/>
              </a:spcAft>
              <a:buClr>
                <a:schemeClr val="dk1"/>
              </a:buClr>
              <a:buSzPts val="1800"/>
              <a:buFont typeface="Questrial"/>
              <a:buNone/>
              <a:defRPr sz="1800">
                <a:solidFill>
                  <a:schemeClr val="dk1"/>
                </a:solidFill>
                <a:latin typeface="Questrial"/>
                <a:ea typeface="Questrial"/>
                <a:cs typeface="Questrial"/>
                <a:sym typeface="Questrial"/>
              </a:defRPr>
            </a:lvl7pPr>
            <a:lvl8pPr lvl="7" algn="ctr" rtl="0">
              <a:lnSpc>
                <a:spcPct val="100000"/>
              </a:lnSpc>
              <a:spcBef>
                <a:spcPts val="0"/>
              </a:spcBef>
              <a:spcAft>
                <a:spcPts val="0"/>
              </a:spcAft>
              <a:buClr>
                <a:schemeClr val="dk1"/>
              </a:buClr>
              <a:buSzPts val="1800"/>
              <a:buFont typeface="Questrial"/>
              <a:buNone/>
              <a:defRPr sz="1800">
                <a:solidFill>
                  <a:schemeClr val="dk1"/>
                </a:solidFill>
                <a:latin typeface="Questrial"/>
                <a:ea typeface="Questrial"/>
                <a:cs typeface="Questrial"/>
                <a:sym typeface="Questrial"/>
              </a:defRPr>
            </a:lvl8pPr>
            <a:lvl9pPr lvl="8" algn="ctr" rtl="0">
              <a:lnSpc>
                <a:spcPct val="100000"/>
              </a:lnSpc>
              <a:spcBef>
                <a:spcPts val="0"/>
              </a:spcBef>
              <a:spcAft>
                <a:spcPts val="0"/>
              </a:spcAft>
              <a:buClr>
                <a:schemeClr val="dk1"/>
              </a:buClr>
              <a:buSzPts val="1800"/>
              <a:buFont typeface="Questrial"/>
              <a:buNone/>
              <a:defRPr sz="1800">
                <a:solidFill>
                  <a:schemeClr val="dk1"/>
                </a:solidFill>
                <a:latin typeface="Questrial"/>
                <a:ea typeface="Questrial"/>
                <a:cs typeface="Questrial"/>
                <a:sym typeface="Questrial"/>
              </a:defRPr>
            </a:lvl9pPr>
          </a:lstStyle>
          <a:p>
            <a:endParaRPr/>
          </a:p>
        </p:txBody>
      </p:sp>
      <p:sp>
        <p:nvSpPr>
          <p:cNvPr id="375" name="Google Shape;375;p5"/>
          <p:cNvSpPr txBox="1">
            <a:spLocks noGrp="1"/>
          </p:cNvSpPr>
          <p:nvPr>
            <p:ph type="subTitle" idx="3"/>
          </p:nvPr>
        </p:nvSpPr>
        <p:spPr>
          <a:xfrm>
            <a:off x="1007988" y="3098150"/>
            <a:ext cx="32715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6" name="Google Shape;376;p5"/>
          <p:cNvSpPr txBox="1">
            <a:spLocks noGrp="1"/>
          </p:cNvSpPr>
          <p:nvPr>
            <p:ph type="subTitle" idx="4"/>
          </p:nvPr>
        </p:nvSpPr>
        <p:spPr>
          <a:xfrm>
            <a:off x="4864519" y="3098150"/>
            <a:ext cx="32715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7" name="Google Shape;377;p5"/>
          <p:cNvSpPr txBox="1">
            <a:spLocks noGrp="1"/>
          </p:cNvSpPr>
          <p:nvPr>
            <p:ph type="title"/>
          </p:nvPr>
        </p:nvSpPr>
        <p:spPr>
          <a:xfrm>
            <a:off x="720000" y="445025"/>
            <a:ext cx="7704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78" name="Google Shape;378;p5"/>
          <p:cNvGrpSpPr/>
          <p:nvPr/>
        </p:nvGrpSpPr>
        <p:grpSpPr>
          <a:xfrm>
            <a:off x="315016" y="3811561"/>
            <a:ext cx="593164" cy="1161172"/>
            <a:chOff x="4921825" y="870250"/>
            <a:chExt cx="407925" cy="798550"/>
          </a:xfrm>
        </p:grpSpPr>
        <p:sp>
          <p:nvSpPr>
            <p:cNvPr id="379" name="Google Shape;379;p5"/>
            <p:cNvSpPr/>
            <p:nvPr/>
          </p:nvSpPr>
          <p:spPr>
            <a:xfrm>
              <a:off x="4921825" y="1092675"/>
              <a:ext cx="21950" cy="27125"/>
            </a:xfrm>
            <a:custGeom>
              <a:avLst/>
              <a:gdLst/>
              <a:ahLst/>
              <a:cxnLst/>
              <a:rect l="l" t="t" r="r" b="b"/>
              <a:pathLst>
                <a:path w="878" h="1085" extrusionOk="0">
                  <a:moveTo>
                    <a:pt x="624" y="0"/>
                  </a:moveTo>
                  <a:cubicBezTo>
                    <a:pt x="569" y="0"/>
                    <a:pt x="509" y="18"/>
                    <a:pt x="452" y="54"/>
                  </a:cubicBezTo>
                  <a:cubicBezTo>
                    <a:pt x="201" y="179"/>
                    <a:pt x="0" y="530"/>
                    <a:pt x="0" y="781"/>
                  </a:cubicBezTo>
                  <a:cubicBezTo>
                    <a:pt x="0" y="977"/>
                    <a:pt x="115" y="1085"/>
                    <a:pt x="263" y="1085"/>
                  </a:cubicBezTo>
                  <a:cubicBezTo>
                    <a:pt x="322" y="1085"/>
                    <a:pt x="387" y="1067"/>
                    <a:pt x="452" y="1031"/>
                  </a:cubicBezTo>
                  <a:cubicBezTo>
                    <a:pt x="702" y="906"/>
                    <a:pt x="878" y="580"/>
                    <a:pt x="878" y="304"/>
                  </a:cubicBezTo>
                  <a:cubicBezTo>
                    <a:pt x="878" y="108"/>
                    <a:pt x="763"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
            <p:cNvSpPr/>
            <p:nvPr/>
          </p:nvSpPr>
          <p:spPr>
            <a:xfrm>
              <a:off x="5018325" y="1037425"/>
              <a:ext cx="21950" cy="26725"/>
            </a:xfrm>
            <a:custGeom>
              <a:avLst/>
              <a:gdLst/>
              <a:ahLst/>
              <a:cxnLst/>
              <a:rect l="l" t="t" r="r" b="b"/>
              <a:pathLst>
                <a:path w="878" h="1069" extrusionOk="0">
                  <a:moveTo>
                    <a:pt x="627" y="0"/>
                  </a:moveTo>
                  <a:cubicBezTo>
                    <a:pt x="564" y="0"/>
                    <a:pt x="495" y="20"/>
                    <a:pt x="426" y="58"/>
                  </a:cubicBezTo>
                  <a:cubicBezTo>
                    <a:pt x="175" y="209"/>
                    <a:pt x="0" y="509"/>
                    <a:pt x="0" y="760"/>
                  </a:cubicBezTo>
                  <a:cubicBezTo>
                    <a:pt x="0" y="969"/>
                    <a:pt x="96" y="1069"/>
                    <a:pt x="231" y="1069"/>
                  </a:cubicBezTo>
                  <a:cubicBezTo>
                    <a:pt x="290" y="1069"/>
                    <a:pt x="357" y="1049"/>
                    <a:pt x="426" y="1011"/>
                  </a:cubicBezTo>
                  <a:cubicBezTo>
                    <a:pt x="677" y="885"/>
                    <a:pt x="877" y="585"/>
                    <a:pt x="877" y="309"/>
                  </a:cubicBezTo>
                  <a:cubicBezTo>
                    <a:pt x="877" y="100"/>
                    <a:pt x="769" y="0"/>
                    <a:pt x="6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5"/>
            <p:cNvSpPr/>
            <p:nvPr/>
          </p:nvSpPr>
          <p:spPr>
            <a:xfrm>
              <a:off x="5114800" y="981775"/>
              <a:ext cx="21325" cy="26900"/>
            </a:xfrm>
            <a:custGeom>
              <a:avLst/>
              <a:gdLst/>
              <a:ahLst/>
              <a:cxnLst/>
              <a:rect l="l" t="t" r="r" b="b"/>
              <a:pathLst>
                <a:path w="853" h="1076" extrusionOk="0">
                  <a:moveTo>
                    <a:pt x="611" y="0"/>
                  </a:moveTo>
                  <a:cubicBezTo>
                    <a:pt x="554" y="0"/>
                    <a:pt x="491" y="18"/>
                    <a:pt x="427" y="54"/>
                  </a:cubicBezTo>
                  <a:cubicBezTo>
                    <a:pt x="176" y="204"/>
                    <a:pt x="1" y="530"/>
                    <a:pt x="1" y="780"/>
                  </a:cubicBezTo>
                  <a:cubicBezTo>
                    <a:pt x="1" y="969"/>
                    <a:pt x="95" y="1076"/>
                    <a:pt x="227" y="1076"/>
                  </a:cubicBezTo>
                  <a:cubicBezTo>
                    <a:pt x="287" y="1076"/>
                    <a:pt x="356" y="1053"/>
                    <a:pt x="427" y="1006"/>
                  </a:cubicBezTo>
                  <a:cubicBezTo>
                    <a:pt x="677" y="906"/>
                    <a:pt x="853" y="580"/>
                    <a:pt x="853" y="304"/>
                  </a:cubicBezTo>
                  <a:cubicBezTo>
                    <a:pt x="853" y="108"/>
                    <a:pt x="751"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
            <p:cNvSpPr/>
            <p:nvPr/>
          </p:nvSpPr>
          <p:spPr>
            <a:xfrm>
              <a:off x="5210050" y="926000"/>
              <a:ext cx="21950" cy="27125"/>
            </a:xfrm>
            <a:custGeom>
              <a:avLst/>
              <a:gdLst/>
              <a:ahLst/>
              <a:cxnLst/>
              <a:rect l="l" t="t" r="r" b="b"/>
              <a:pathLst>
                <a:path w="878" h="1085" extrusionOk="0">
                  <a:moveTo>
                    <a:pt x="624" y="1"/>
                  </a:moveTo>
                  <a:cubicBezTo>
                    <a:pt x="568" y="1"/>
                    <a:pt x="509" y="18"/>
                    <a:pt x="451" y="54"/>
                  </a:cubicBezTo>
                  <a:cubicBezTo>
                    <a:pt x="226" y="204"/>
                    <a:pt x="0" y="505"/>
                    <a:pt x="0" y="781"/>
                  </a:cubicBezTo>
                  <a:cubicBezTo>
                    <a:pt x="0" y="977"/>
                    <a:pt x="115" y="1085"/>
                    <a:pt x="263" y="1085"/>
                  </a:cubicBezTo>
                  <a:cubicBezTo>
                    <a:pt x="322" y="1085"/>
                    <a:pt x="387" y="1067"/>
                    <a:pt x="451" y="1032"/>
                  </a:cubicBezTo>
                  <a:cubicBezTo>
                    <a:pt x="677" y="906"/>
                    <a:pt x="877" y="580"/>
                    <a:pt x="877" y="305"/>
                  </a:cubicBezTo>
                  <a:cubicBezTo>
                    <a:pt x="877" y="108"/>
                    <a:pt x="763"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5"/>
            <p:cNvSpPr/>
            <p:nvPr/>
          </p:nvSpPr>
          <p:spPr>
            <a:xfrm>
              <a:off x="5306525" y="870250"/>
              <a:ext cx="21975" cy="27125"/>
            </a:xfrm>
            <a:custGeom>
              <a:avLst/>
              <a:gdLst/>
              <a:ahLst/>
              <a:cxnLst/>
              <a:rect l="l" t="t" r="r" b="b"/>
              <a:pathLst>
                <a:path w="879" h="1085" extrusionOk="0">
                  <a:moveTo>
                    <a:pt x="616" y="0"/>
                  </a:moveTo>
                  <a:cubicBezTo>
                    <a:pt x="556" y="0"/>
                    <a:pt x="492" y="18"/>
                    <a:pt x="427" y="53"/>
                  </a:cubicBezTo>
                  <a:cubicBezTo>
                    <a:pt x="226" y="229"/>
                    <a:pt x="1" y="505"/>
                    <a:pt x="1" y="780"/>
                  </a:cubicBezTo>
                  <a:cubicBezTo>
                    <a:pt x="1" y="977"/>
                    <a:pt x="103" y="1084"/>
                    <a:pt x="243" y="1084"/>
                  </a:cubicBezTo>
                  <a:cubicBezTo>
                    <a:pt x="300" y="1084"/>
                    <a:pt x="362" y="1067"/>
                    <a:pt x="427" y="1031"/>
                  </a:cubicBezTo>
                  <a:cubicBezTo>
                    <a:pt x="678" y="906"/>
                    <a:pt x="878" y="605"/>
                    <a:pt x="878" y="304"/>
                  </a:cubicBezTo>
                  <a:cubicBezTo>
                    <a:pt x="878" y="108"/>
                    <a:pt x="763" y="0"/>
                    <a:pt x="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
            <p:cNvSpPr/>
            <p:nvPr/>
          </p:nvSpPr>
          <p:spPr>
            <a:xfrm>
              <a:off x="4921825" y="1203450"/>
              <a:ext cx="21950" cy="26750"/>
            </a:xfrm>
            <a:custGeom>
              <a:avLst/>
              <a:gdLst/>
              <a:ahLst/>
              <a:cxnLst/>
              <a:rect l="l" t="t" r="r" b="b"/>
              <a:pathLst>
                <a:path w="878" h="1070" extrusionOk="0">
                  <a:moveTo>
                    <a:pt x="636" y="1"/>
                  </a:moveTo>
                  <a:cubicBezTo>
                    <a:pt x="577" y="1"/>
                    <a:pt x="513" y="20"/>
                    <a:pt x="452" y="59"/>
                  </a:cubicBezTo>
                  <a:cubicBezTo>
                    <a:pt x="226" y="209"/>
                    <a:pt x="25" y="510"/>
                    <a:pt x="0" y="761"/>
                  </a:cubicBezTo>
                  <a:cubicBezTo>
                    <a:pt x="0" y="969"/>
                    <a:pt x="109" y="1069"/>
                    <a:pt x="251" y="1069"/>
                  </a:cubicBezTo>
                  <a:cubicBezTo>
                    <a:pt x="313" y="1069"/>
                    <a:pt x="382" y="1050"/>
                    <a:pt x="452" y="1011"/>
                  </a:cubicBezTo>
                  <a:cubicBezTo>
                    <a:pt x="702" y="886"/>
                    <a:pt x="878" y="585"/>
                    <a:pt x="878" y="310"/>
                  </a:cubicBezTo>
                  <a:cubicBezTo>
                    <a:pt x="878" y="101"/>
                    <a:pt x="769" y="1"/>
                    <a:pt x="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5"/>
            <p:cNvSpPr/>
            <p:nvPr/>
          </p:nvSpPr>
          <p:spPr>
            <a:xfrm>
              <a:off x="4922450" y="1313850"/>
              <a:ext cx="21950" cy="27125"/>
            </a:xfrm>
            <a:custGeom>
              <a:avLst/>
              <a:gdLst/>
              <a:ahLst/>
              <a:cxnLst/>
              <a:rect l="l" t="t" r="r" b="b"/>
              <a:pathLst>
                <a:path w="878" h="1085" extrusionOk="0">
                  <a:moveTo>
                    <a:pt x="635" y="1"/>
                  </a:moveTo>
                  <a:cubicBezTo>
                    <a:pt x="579" y="1"/>
                    <a:pt x="516" y="18"/>
                    <a:pt x="452" y="54"/>
                  </a:cubicBezTo>
                  <a:cubicBezTo>
                    <a:pt x="201" y="204"/>
                    <a:pt x="0" y="530"/>
                    <a:pt x="0" y="781"/>
                  </a:cubicBezTo>
                  <a:cubicBezTo>
                    <a:pt x="0" y="977"/>
                    <a:pt x="102" y="1085"/>
                    <a:pt x="252" y="1085"/>
                  </a:cubicBezTo>
                  <a:cubicBezTo>
                    <a:pt x="312" y="1085"/>
                    <a:pt x="380" y="1067"/>
                    <a:pt x="452" y="1031"/>
                  </a:cubicBezTo>
                  <a:cubicBezTo>
                    <a:pt x="702" y="906"/>
                    <a:pt x="878" y="580"/>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
            <p:cNvSpPr/>
            <p:nvPr/>
          </p:nvSpPr>
          <p:spPr>
            <a:xfrm>
              <a:off x="4922450" y="1424750"/>
              <a:ext cx="21950" cy="27125"/>
            </a:xfrm>
            <a:custGeom>
              <a:avLst/>
              <a:gdLst/>
              <a:ahLst/>
              <a:cxnLst/>
              <a:rect l="l" t="t" r="r" b="b"/>
              <a:pathLst>
                <a:path w="878" h="1085" extrusionOk="0">
                  <a:moveTo>
                    <a:pt x="635" y="1"/>
                  </a:moveTo>
                  <a:cubicBezTo>
                    <a:pt x="579" y="1"/>
                    <a:pt x="516" y="18"/>
                    <a:pt x="452" y="54"/>
                  </a:cubicBezTo>
                  <a:cubicBezTo>
                    <a:pt x="226" y="179"/>
                    <a:pt x="51" y="505"/>
                    <a:pt x="0" y="781"/>
                  </a:cubicBezTo>
                  <a:cubicBezTo>
                    <a:pt x="0" y="977"/>
                    <a:pt x="115" y="1085"/>
                    <a:pt x="263" y="1085"/>
                  </a:cubicBezTo>
                  <a:cubicBezTo>
                    <a:pt x="322" y="1085"/>
                    <a:pt x="387" y="1067"/>
                    <a:pt x="452" y="1032"/>
                  </a:cubicBezTo>
                  <a:cubicBezTo>
                    <a:pt x="702" y="906"/>
                    <a:pt x="878" y="605"/>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
            <p:cNvSpPr/>
            <p:nvPr/>
          </p:nvSpPr>
          <p:spPr>
            <a:xfrm>
              <a:off x="4923700" y="1535550"/>
              <a:ext cx="21325" cy="26725"/>
            </a:xfrm>
            <a:custGeom>
              <a:avLst/>
              <a:gdLst/>
              <a:ahLst/>
              <a:cxnLst/>
              <a:rect l="l" t="t" r="r" b="b"/>
              <a:pathLst>
                <a:path w="853" h="1069" extrusionOk="0">
                  <a:moveTo>
                    <a:pt x="622" y="0"/>
                  </a:moveTo>
                  <a:cubicBezTo>
                    <a:pt x="563" y="0"/>
                    <a:pt x="496" y="20"/>
                    <a:pt x="427" y="58"/>
                  </a:cubicBezTo>
                  <a:cubicBezTo>
                    <a:pt x="176" y="183"/>
                    <a:pt x="1" y="484"/>
                    <a:pt x="1" y="760"/>
                  </a:cubicBezTo>
                  <a:cubicBezTo>
                    <a:pt x="1" y="968"/>
                    <a:pt x="97" y="1069"/>
                    <a:pt x="231" y="1069"/>
                  </a:cubicBezTo>
                  <a:cubicBezTo>
                    <a:pt x="291" y="1069"/>
                    <a:pt x="357" y="1049"/>
                    <a:pt x="427" y="1011"/>
                  </a:cubicBezTo>
                  <a:cubicBezTo>
                    <a:pt x="677" y="885"/>
                    <a:pt x="853" y="584"/>
                    <a:pt x="853" y="309"/>
                  </a:cubicBezTo>
                  <a:cubicBezTo>
                    <a:pt x="853" y="100"/>
                    <a:pt x="756" y="0"/>
                    <a:pt x="6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
            <p:cNvSpPr/>
            <p:nvPr/>
          </p:nvSpPr>
          <p:spPr>
            <a:xfrm>
              <a:off x="5018325" y="1147800"/>
              <a:ext cx="21950" cy="27150"/>
            </a:xfrm>
            <a:custGeom>
              <a:avLst/>
              <a:gdLst/>
              <a:ahLst/>
              <a:cxnLst/>
              <a:rect l="l" t="t" r="r" b="b"/>
              <a:pathLst>
                <a:path w="878" h="1086" extrusionOk="0">
                  <a:moveTo>
                    <a:pt x="615" y="1"/>
                  </a:moveTo>
                  <a:cubicBezTo>
                    <a:pt x="556" y="1"/>
                    <a:pt x="491" y="18"/>
                    <a:pt x="426" y="54"/>
                  </a:cubicBezTo>
                  <a:cubicBezTo>
                    <a:pt x="201" y="205"/>
                    <a:pt x="0" y="480"/>
                    <a:pt x="0" y="781"/>
                  </a:cubicBezTo>
                  <a:cubicBezTo>
                    <a:pt x="0" y="978"/>
                    <a:pt x="102" y="1085"/>
                    <a:pt x="242" y="1085"/>
                  </a:cubicBezTo>
                  <a:cubicBezTo>
                    <a:pt x="299" y="1085"/>
                    <a:pt x="361" y="1068"/>
                    <a:pt x="426" y="1032"/>
                  </a:cubicBezTo>
                  <a:cubicBezTo>
                    <a:pt x="677" y="906"/>
                    <a:pt x="877" y="581"/>
                    <a:pt x="877" y="305"/>
                  </a:cubicBezTo>
                  <a:cubicBezTo>
                    <a:pt x="877" y="108"/>
                    <a:pt x="763" y="1"/>
                    <a:pt x="6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
            <p:cNvSpPr/>
            <p:nvPr/>
          </p:nvSpPr>
          <p:spPr>
            <a:xfrm>
              <a:off x="5114800" y="1092050"/>
              <a:ext cx="21325" cy="27125"/>
            </a:xfrm>
            <a:custGeom>
              <a:avLst/>
              <a:gdLst/>
              <a:ahLst/>
              <a:cxnLst/>
              <a:rect l="l" t="t" r="r" b="b"/>
              <a:pathLst>
                <a:path w="853" h="1085" extrusionOk="0">
                  <a:moveTo>
                    <a:pt x="611" y="0"/>
                  </a:moveTo>
                  <a:cubicBezTo>
                    <a:pt x="554" y="0"/>
                    <a:pt x="491" y="18"/>
                    <a:pt x="427" y="54"/>
                  </a:cubicBezTo>
                  <a:cubicBezTo>
                    <a:pt x="201" y="204"/>
                    <a:pt x="1" y="530"/>
                    <a:pt x="1" y="781"/>
                  </a:cubicBezTo>
                  <a:cubicBezTo>
                    <a:pt x="1" y="977"/>
                    <a:pt x="103" y="1085"/>
                    <a:pt x="243" y="1085"/>
                  </a:cubicBezTo>
                  <a:cubicBezTo>
                    <a:pt x="299" y="1085"/>
                    <a:pt x="362" y="1067"/>
                    <a:pt x="427" y="1031"/>
                  </a:cubicBezTo>
                  <a:cubicBezTo>
                    <a:pt x="677" y="906"/>
                    <a:pt x="853" y="580"/>
                    <a:pt x="853" y="304"/>
                  </a:cubicBezTo>
                  <a:cubicBezTo>
                    <a:pt x="853" y="108"/>
                    <a:pt x="751"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
            <p:cNvSpPr/>
            <p:nvPr/>
          </p:nvSpPr>
          <p:spPr>
            <a:xfrm>
              <a:off x="5210675" y="1036275"/>
              <a:ext cx="21950" cy="27125"/>
            </a:xfrm>
            <a:custGeom>
              <a:avLst/>
              <a:gdLst/>
              <a:ahLst/>
              <a:cxnLst/>
              <a:rect l="l" t="t" r="r" b="b"/>
              <a:pathLst>
                <a:path w="878" h="1085" extrusionOk="0">
                  <a:moveTo>
                    <a:pt x="635" y="1"/>
                  </a:moveTo>
                  <a:cubicBezTo>
                    <a:pt x="579" y="1"/>
                    <a:pt x="516" y="18"/>
                    <a:pt x="451" y="54"/>
                  </a:cubicBezTo>
                  <a:cubicBezTo>
                    <a:pt x="201" y="230"/>
                    <a:pt x="0" y="530"/>
                    <a:pt x="0" y="781"/>
                  </a:cubicBezTo>
                  <a:cubicBezTo>
                    <a:pt x="0" y="978"/>
                    <a:pt x="115" y="1085"/>
                    <a:pt x="263" y="1085"/>
                  </a:cubicBezTo>
                  <a:cubicBezTo>
                    <a:pt x="322" y="1085"/>
                    <a:pt x="387" y="1068"/>
                    <a:pt x="451" y="1032"/>
                  </a:cubicBezTo>
                  <a:cubicBezTo>
                    <a:pt x="702" y="906"/>
                    <a:pt x="878" y="580"/>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
            <p:cNvSpPr/>
            <p:nvPr/>
          </p:nvSpPr>
          <p:spPr>
            <a:xfrm>
              <a:off x="5307150" y="981775"/>
              <a:ext cx="21975" cy="26900"/>
            </a:xfrm>
            <a:custGeom>
              <a:avLst/>
              <a:gdLst/>
              <a:ahLst/>
              <a:cxnLst/>
              <a:rect l="l" t="t" r="r" b="b"/>
              <a:pathLst>
                <a:path w="879" h="1076" extrusionOk="0">
                  <a:moveTo>
                    <a:pt x="625" y="0"/>
                  </a:moveTo>
                  <a:cubicBezTo>
                    <a:pt x="569" y="0"/>
                    <a:pt x="510" y="18"/>
                    <a:pt x="452" y="54"/>
                  </a:cubicBezTo>
                  <a:cubicBezTo>
                    <a:pt x="201" y="179"/>
                    <a:pt x="1" y="480"/>
                    <a:pt x="1" y="780"/>
                  </a:cubicBezTo>
                  <a:cubicBezTo>
                    <a:pt x="1" y="969"/>
                    <a:pt x="107" y="1076"/>
                    <a:pt x="246" y="1076"/>
                  </a:cubicBezTo>
                  <a:cubicBezTo>
                    <a:pt x="310" y="1076"/>
                    <a:pt x="381" y="1053"/>
                    <a:pt x="452" y="1006"/>
                  </a:cubicBezTo>
                  <a:cubicBezTo>
                    <a:pt x="678" y="906"/>
                    <a:pt x="878" y="580"/>
                    <a:pt x="878" y="304"/>
                  </a:cubicBezTo>
                  <a:cubicBezTo>
                    <a:pt x="878" y="108"/>
                    <a:pt x="763"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
            <p:cNvSpPr/>
            <p:nvPr/>
          </p:nvSpPr>
          <p:spPr>
            <a:xfrm>
              <a:off x="5018950" y="1258100"/>
              <a:ext cx="21950" cy="27125"/>
            </a:xfrm>
            <a:custGeom>
              <a:avLst/>
              <a:gdLst/>
              <a:ahLst/>
              <a:cxnLst/>
              <a:rect l="l" t="t" r="r" b="b"/>
              <a:pathLst>
                <a:path w="878" h="1085" extrusionOk="0">
                  <a:moveTo>
                    <a:pt x="624" y="0"/>
                  </a:moveTo>
                  <a:cubicBezTo>
                    <a:pt x="568" y="0"/>
                    <a:pt x="509" y="17"/>
                    <a:pt x="451" y="53"/>
                  </a:cubicBezTo>
                  <a:cubicBezTo>
                    <a:pt x="176" y="204"/>
                    <a:pt x="0" y="504"/>
                    <a:pt x="0" y="780"/>
                  </a:cubicBezTo>
                  <a:cubicBezTo>
                    <a:pt x="0" y="977"/>
                    <a:pt x="115" y="1084"/>
                    <a:pt x="262" y="1084"/>
                  </a:cubicBezTo>
                  <a:cubicBezTo>
                    <a:pt x="322" y="1084"/>
                    <a:pt x="387" y="1067"/>
                    <a:pt x="451" y="1031"/>
                  </a:cubicBezTo>
                  <a:cubicBezTo>
                    <a:pt x="702" y="905"/>
                    <a:pt x="877" y="580"/>
                    <a:pt x="877" y="304"/>
                  </a:cubicBezTo>
                  <a:cubicBezTo>
                    <a:pt x="877" y="107"/>
                    <a:pt x="763"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5"/>
            <p:cNvSpPr/>
            <p:nvPr/>
          </p:nvSpPr>
          <p:spPr>
            <a:xfrm>
              <a:off x="5018950" y="1369225"/>
              <a:ext cx="21950" cy="27000"/>
            </a:xfrm>
            <a:custGeom>
              <a:avLst/>
              <a:gdLst/>
              <a:ahLst/>
              <a:cxnLst/>
              <a:rect l="l" t="t" r="r" b="b"/>
              <a:pathLst>
                <a:path w="878" h="1080" extrusionOk="0">
                  <a:moveTo>
                    <a:pt x="637" y="0"/>
                  </a:moveTo>
                  <a:cubicBezTo>
                    <a:pt x="578" y="0"/>
                    <a:pt x="513" y="23"/>
                    <a:pt x="451" y="70"/>
                  </a:cubicBezTo>
                  <a:cubicBezTo>
                    <a:pt x="176" y="195"/>
                    <a:pt x="0" y="496"/>
                    <a:pt x="0" y="771"/>
                  </a:cubicBezTo>
                  <a:cubicBezTo>
                    <a:pt x="0" y="980"/>
                    <a:pt x="109" y="1080"/>
                    <a:pt x="250" y="1080"/>
                  </a:cubicBezTo>
                  <a:cubicBezTo>
                    <a:pt x="313" y="1080"/>
                    <a:pt x="382" y="1060"/>
                    <a:pt x="451" y="1022"/>
                  </a:cubicBezTo>
                  <a:cubicBezTo>
                    <a:pt x="702" y="897"/>
                    <a:pt x="877" y="596"/>
                    <a:pt x="877" y="320"/>
                  </a:cubicBezTo>
                  <a:cubicBezTo>
                    <a:pt x="877" y="113"/>
                    <a:pt x="770" y="0"/>
                    <a:pt x="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5"/>
            <p:cNvSpPr/>
            <p:nvPr/>
          </p:nvSpPr>
          <p:spPr>
            <a:xfrm>
              <a:off x="5018950" y="1479900"/>
              <a:ext cx="21950" cy="27125"/>
            </a:xfrm>
            <a:custGeom>
              <a:avLst/>
              <a:gdLst/>
              <a:ahLst/>
              <a:cxnLst/>
              <a:rect l="l" t="t" r="r" b="b"/>
              <a:pathLst>
                <a:path w="878" h="1085" extrusionOk="0">
                  <a:moveTo>
                    <a:pt x="624" y="0"/>
                  </a:moveTo>
                  <a:cubicBezTo>
                    <a:pt x="568" y="0"/>
                    <a:pt x="509" y="18"/>
                    <a:pt x="451" y="54"/>
                  </a:cubicBezTo>
                  <a:cubicBezTo>
                    <a:pt x="226" y="179"/>
                    <a:pt x="25" y="505"/>
                    <a:pt x="0" y="780"/>
                  </a:cubicBezTo>
                  <a:cubicBezTo>
                    <a:pt x="0" y="977"/>
                    <a:pt x="102" y="1084"/>
                    <a:pt x="251" y="1084"/>
                  </a:cubicBezTo>
                  <a:cubicBezTo>
                    <a:pt x="312" y="1084"/>
                    <a:pt x="379" y="1067"/>
                    <a:pt x="451" y="1031"/>
                  </a:cubicBezTo>
                  <a:cubicBezTo>
                    <a:pt x="702" y="906"/>
                    <a:pt x="877" y="580"/>
                    <a:pt x="877" y="304"/>
                  </a:cubicBezTo>
                  <a:cubicBezTo>
                    <a:pt x="877" y="108"/>
                    <a:pt x="763"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
            <p:cNvSpPr/>
            <p:nvPr/>
          </p:nvSpPr>
          <p:spPr>
            <a:xfrm>
              <a:off x="5114800" y="1203450"/>
              <a:ext cx="21325" cy="26750"/>
            </a:xfrm>
            <a:custGeom>
              <a:avLst/>
              <a:gdLst/>
              <a:ahLst/>
              <a:cxnLst/>
              <a:rect l="l" t="t" r="r" b="b"/>
              <a:pathLst>
                <a:path w="853" h="1070" extrusionOk="0">
                  <a:moveTo>
                    <a:pt x="622" y="1"/>
                  </a:moveTo>
                  <a:cubicBezTo>
                    <a:pt x="563" y="1"/>
                    <a:pt x="496" y="20"/>
                    <a:pt x="427" y="59"/>
                  </a:cubicBezTo>
                  <a:cubicBezTo>
                    <a:pt x="201" y="184"/>
                    <a:pt x="26" y="485"/>
                    <a:pt x="1" y="761"/>
                  </a:cubicBezTo>
                  <a:cubicBezTo>
                    <a:pt x="1" y="969"/>
                    <a:pt x="85" y="1069"/>
                    <a:pt x="220" y="1069"/>
                  </a:cubicBezTo>
                  <a:cubicBezTo>
                    <a:pt x="280" y="1069"/>
                    <a:pt x="350" y="1050"/>
                    <a:pt x="427" y="1011"/>
                  </a:cubicBezTo>
                  <a:cubicBezTo>
                    <a:pt x="677" y="886"/>
                    <a:pt x="853" y="585"/>
                    <a:pt x="853" y="310"/>
                  </a:cubicBezTo>
                  <a:cubicBezTo>
                    <a:pt x="853" y="101"/>
                    <a:pt x="756" y="1"/>
                    <a:pt x="6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
            <p:cNvSpPr/>
            <p:nvPr/>
          </p:nvSpPr>
          <p:spPr>
            <a:xfrm>
              <a:off x="5210675" y="1147800"/>
              <a:ext cx="21950" cy="27150"/>
            </a:xfrm>
            <a:custGeom>
              <a:avLst/>
              <a:gdLst/>
              <a:ahLst/>
              <a:cxnLst/>
              <a:rect l="l" t="t" r="r" b="b"/>
              <a:pathLst>
                <a:path w="878" h="1086" extrusionOk="0">
                  <a:moveTo>
                    <a:pt x="635" y="1"/>
                  </a:moveTo>
                  <a:cubicBezTo>
                    <a:pt x="579" y="1"/>
                    <a:pt x="516" y="18"/>
                    <a:pt x="451" y="54"/>
                  </a:cubicBezTo>
                  <a:cubicBezTo>
                    <a:pt x="226" y="180"/>
                    <a:pt x="0" y="480"/>
                    <a:pt x="0" y="781"/>
                  </a:cubicBezTo>
                  <a:cubicBezTo>
                    <a:pt x="0" y="978"/>
                    <a:pt x="115" y="1085"/>
                    <a:pt x="263" y="1085"/>
                  </a:cubicBezTo>
                  <a:cubicBezTo>
                    <a:pt x="322" y="1085"/>
                    <a:pt x="387" y="1068"/>
                    <a:pt x="451" y="1032"/>
                  </a:cubicBezTo>
                  <a:cubicBezTo>
                    <a:pt x="702" y="906"/>
                    <a:pt x="878" y="581"/>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5"/>
            <p:cNvSpPr/>
            <p:nvPr/>
          </p:nvSpPr>
          <p:spPr>
            <a:xfrm>
              <a:off x="5307150" y="1092050"/>
              <a:ext cx="21975" cy="27125"/>
            </a:xfrm>
            <a:custGeom>
              <a:avLst/>
              <a:gdLst/>
              <a:ahLst/>
              <a:cxnLst/>
              <a:rect l="l" t="t" r="r" b="b"/>
              <a:pathLst>
                <a:path w="879" h="1085" extrusionOk="0">
                  <a:moveTo>
                    <a:pt x="625" y="0"/>
                  </a:moveTo>
                  <a:cubicBezTo>
                    <a:pt x="569" y="0"/>
                    <a:pt x="510" y="18"/>
                    <a:pt x="452" y="54"/>
                  </a:cubicBezTo>
                  <a:cubicBezTo>
                    <a:pt x="227" y="179"/>
                    <a:pt x="26" y="530"/>
                    <a:pt x="1" y="781"/>
                  </a:cubicBezTo>
                  <a:cubicBezTo>
                    <a:pt x="1" y="977"/>
                    <a:pt x="116" y="1085"/>
                    <a:pt x="263" y="1085"/>
                  </a:cubicBezTo>
                  <a:cubicBezTo>
                    <a:pt x="323" y="1085"/>
                    <a:pt x="387" y="1067"/>
                    <a:pt x="452" y="1031"/>
                  </a:cubicBezTo>
                  <a:cubicBezTo>
                    <a:pt x="678" y="906"/>
                    <a:pt x="878" y="580"/>
                    <a:pt x="878" y="304"/>
                  </a:cubicBezTo>
                  <a:cubicBezTo>
                    <a:pt x="878" y="108"/>
                    <a:pt x="763"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5"/>
            <p:cNvSpPr/>
            <p:nvPr/>
          </p:nvSpPr>
          <p:spPr>
            <a:xfrm>
              <a:off x="5115425" y="1313850"/>
              <a:ext cx="21950" cy="27125"/>
            </a:xfrm>
            <a:custGeom>
              <a:avLst/>
              <a:gdLst/>
              <a:ahLst/>
              <a:cxnLst/>
              <a:rect l="l" t="t" r="r" b="b"/>
              <a:pathLst>
                <a:path w="878" h="1085" extrusionOk="0">
                  <a:moveTo>
                    <a:pt x="616" y="1"/>
                  </a:moveTo>
                  <a:cubicBezTo>
                    <a:pt x="556" y="1"/>
                    <a:pt x="492" y="18"/>
                    <a:pt x="427" y="54"/>
                  </a:cubicBezTo>
                  <a:cubicBezTo>
                    <a:pt x="176" y="179"/>
                    <a:pt x="1" y="480"/>
                    <a:pt x="1" y="781"/>
                  </a:cubicBezTo>
                  <a:cubicBezTo>
                    <a:pt x="1" y="977"/>
                    <a:pt x="90" y="1085"/>
                    <a:pt x="232" y="1085"/>
                  </a:cubicBezTo>
                  <a:cubicBezTo>
                    <a:pt x="289" y="1085"/>
                    <a:pt x="355" y="1067"/>
                    <a:pt x="427" y="1031"/>
                  </a:cubicBezTo>
                  <a:cubicBezTo>
                    <a:pt x="677" y="906"/>
                    <a:pt x="878" y="580"/>
                    <a:pt x="878" y="305"/>
                  </a:cubicBezTo>
                  <a:cubicBezTo>
                    <a:pt x="878" y="108"/>
                    <a:pt x="763" y="1"/>
                    <a:pt x="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
            <p:cNvSpPr/>
            <p:nvPr/>
          </p:nvSpPr>
          <p:spPr>
            <a:xfrm>
              <a:off x="5115425" y="1424125"/>
              <a:ext cx="21950" cy="27125"/>
            </a:xfrm>
            <a:custGeom>
              <a:avLst/>
              <a:gdLst/>
              <a:ahLst/>
              <a:cxnLst/>
              <a:rect l="l" t="t" r="r" b="b"/>
              <a:pathLst>
                <a:path w="878" h="1085" extrusionOk="0">
                  <a:moveTo>
                    <a:pt x="616" y="1"/>
                  </a:moveTo>
                  <a:cubicBezTo>
                    <a:pt x="556" y="1"/>
                    <a:pt x="492" y="18"/>
                    <a:pt x="427" y="54"/>
                  </a:cubicBezTo>
                  <a:cubicBezTo>
                    <a:pt x="226" y="179"/>
                    <a:pt x="26" y="530"/>
                    <a:pt x="1" y="781"/>
                  </a:cubicBezTo>
                  <a:cubicBezTo>
                    <a:pt x="1" y="977"/>
                    <a:pt x="90" y="1085"/>
                    <a:pt x="232" y="1085"/>
                  </a:cubicBezTo>
                  <a:cubicBezTo>
                    <a:pt x="289" y="1085"/>
                    <a:pt x="355" y="1067"/>
                    <a:pt x="427" y="1031"/>
                  </a:cubicBezTo>
                  <a:cubicBezTo>
                    <a:pt x="677" y="906"/>
                    <a:pt x="878" y="580"/>
                    <a:pt x="878" y="305"/>
                  </a:cubicBezTo>
                  <a:cubicBezTo>
                    <a:pt x="878" y="108"/>
                    <a:pt x="763" y="1"/>
                    <a:pt x="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
            <p:cNvSpPr/>
            <p:nvPr/>
          </p:nvSpPr>
          <p:spPr>
            <a:xfrm>
              <a:off x="5211300" y="1258100"/>
              <a:ext cx="22575" cy="27125"/>
            </a:xfrm>
            <a:custGeom>
              <a:avLst/>
              <a:gdLst/>
              <a:ahLst/>
              <a:cxnLst/>
              <a:rect l="l" t="t" r="r" b="b"/>
              <a:pathLst>
                <a:path w="903" h="1085" extrusionOk="0">
                  <a:moveTo>
                    <a:pt x="640" y="0"/>
                  </a:moveTo>
                  <a:cubicBezTo>
                    <a:pt x="581" y="0"/>
                    <a:pt x="516" y="17"/>
                    <a:pt x="452" y="53"/>
                  </a:cubicBezTo>
                  <a:cubicBezTo>
                    <a:pt x="201" y="179"/>
                    <a:pt x="0" y="530"/>
                    <a:pt x="25" y="780"/>
                  </a:cubicBezTo>
                  <a:cubicBezTo>
                    <a:pt x="25" y="977"/>
                    <a:pt x="115" y="1084"/>
                    <a:pt x="257" y="1084"/>
                  </a:cubicBezTo>
                  <a:cubicBezTo>
                    <a:pt x="314" y="1084"/>
                    <a:pt x="380" y="1067"/>
                    <a:pt x="452" y="1031"/>
                  </a:cubicBezTo>
                  <a:cubicBezTo>
                    <a:pt x="702" y="905"/>
                    <a:pt x="903" y="580"/>
                    <a:pt x="903" y="304"/>
                  </a:cubicBezTo>
                  <a:cubicBezTo>
                    <a:pt x="903" y="107"/>
                    <a:pt x="788" y="0"/>
                    <a:pt x="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5"/>
            <p:cNvSpPr/>
            <p:nvPr/>
          </p:nvSpPr>
          <p:spPr>
            <a:xfrm>
              <a:off x="5307150" y="1202325"/>
              <a:ext cx="21975" cy="27125"/>
            </a:xfrm>
            <a:custGeom>
              <a:avLst/>
              <a:gdLst/>
              <a:ahLst/>
              <a:cxnLst/>
              <a:rect l="l" t="t" r="r" b="b"/>
              <a:pathLst>
                <a:path w="879" h="1085" extrusionOk="0">
                  <a:moveTo>
                    <a:pt x="625" y="0"/>
                  </a:moveTo>
                  <a:cubicBezTo>
                    <a:pt x="569" y="0"/>
                    <a:pt x="510" y="18"/>
                    <a:pt x="452" y="54"/>
                  </a:cubicBezTo>
                  <a:cubicBezTo>
                    <a:pt x="227" y="179"/>
                    <a:pt x="26" y="530"/>
                    <a:pt x="1" y="781"/>
                  </a:cubicBezTo>
                  <a:cubicBezTo>
                    <a:pt x="1" y="977"/>
                    <a:pt x="116" y="1085"/>
                    <a:pt x="263" y="1085"/>
                  </a:cubicBezTo>
                  <a:cubicBezTo>
                    <a:pt x="323" y="1085"/>
                    <a:pt x="387" y="1067"/>
                    <a:pt x="452" y="1031"/>
                  </a:cubicBezTo>
                  <a:cubicBezTo>
                    <a:pt x="678" y="906"/>
                    <a:pt x="878" y="605"/>
                    <a:pt x="878" y="304"/>
                  </a:cubicBezTo>
                  <a:cubicBezTo>
                    <a:pt x="878" y="108"/>
                    <a:pt x="763"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5"/>
            <p:cNvSpPr/>
            <p:nvPr/>
          </p:nvSpPr>
          <p:spPr>
            <a:xfrm>
              <a:off x="5307800" y="1313100"/>
              <a:ext cx="21950" cy="26750"/>
            </a:xfrm>
            <a:custGeom>
              <a:avLst/>
              <a:gdLst/>
              <a:ahLst/>
              <a:cxnLst/>
              <a:rect l="l" t="t" r="r" b="b"/>
              <a:pathLst>
                <a:path w="878" h="1070" extrusionOk="0">
                  <a:moveTo>
                    <a:pt x="647" y="1"/>
                  </a:moveTo>
                  <a:cubicBezTo>
                    <a:pt x="587" y="1"/>
                    <a:pt x="520" y="20"/>
                    <a:pt x="451" y="59"/>
                  </a:cubicBezTo>
                  <a:cubicBezTo>
                    <a:pt x="201" y="184"/>
                    <a:pt x="0" y="510"/>
                    <a:pt x="0" y="761"/>
                  </a:cubicBezTo>
                  <a:cubicBezTo>
                    <a:pt x="0" y="969"/>
                    <a:pt x="108" y="1069"/>
                    <a:pt x="250" y="1069"/>
                  </a:cubicBezTo>
                  <a:cubicBezTo>
                    <a:pt x="313" y="1069"/>
                    <a:pt x="382" y="1050"/>
                    <a:pt x="451" y="1011"/>
                  </a:cubicBezTo>
                  <a:cubicBezTo>
                    <a:pt x="702" y="886"/>
                    <a:pt x="877" y="585"/>
                    <a:pt x="877" y="310"/>
                  </a:cubicBezTo>
                  <a:cubicBezTo>
                    <a:pt x="877" y="101"/>
                    <a:pt x="781"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5"/>
            <p:cNvSpPr/>
            <p:nvPr/>
          </p:nvSpPr>
          <p:spPr>
            <a:xfrm>
              <a:off x="5211300" y="1368375"/>
              <a:ext cx="22575" cy="27125"/>
            </a:xfrm>
            <a:custGeom>
              <a:avLst/>
              <a:gdLst/>
              <a:ahLst/>
              <a:cxnLst/>
              <a:rect l="l" t="t" r="r" b="b"/>
              <a:pathLst>
                <a:path w="903" h="1085" extrusionOk="0">
                  <a:moveTo>
                    <a:pt x="640" y="0"/>
                  </a:moveTo>
                  <a:cubicBezTo>
                    <a:pt x="581" y="0"/>
                    <a:pt x="516" y="17"/>
                    <a:pt x="452" y="53"/>
                  </a:cubicBezTo>
                  <a:cubicBezTo>
                    <a:pt x="226" y="179"/>
                    <a:pt x="0" y="530"/>
                    <a:pt x="25" y="780"/>
                  </a:cubicBezTo>
                  <a:cubicBezTo>
                    <a:pt x="25" y="977"/>
                    <a:pt x="127" y="1084"/>
                    <a:pt x="268" y="1084"/>
                  </a:cubicBezTo>
                  <a:cubicBezTo>
                    <a:pt x="324" y="1084"/>
                    <a:pt x="387" y="1067"/>
                    <a:pt x="452" y="1031"/>
                  </a:cubicBezTo>
                  <a:cubicBezTo>
                    <a:pt x="702" y="906"/>
                    <a:pt x="903" y="605"/>
                    <a:pt x="903" y="304"/>
                  </a:cubicBezTo>
                  <a:cubicBezTo>
                    <a:pt x="903" y="107"/>
                    <a:pt x="788" y="0"/>
                    <a:pt x="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
            <p:cNvSpPr/>
            <p:nvPr/>
          </p:nvSpPr>
          <p:spPr>
            <a:xfrm>
              <a:off x="4921825" y="1642050"/>
              <a:ext cx="21950" cy="26750"/>
            </a:xfrm>
            <a:custGeom>
              <a:avLst/>
              <a:gdLst/>
              <a:ahLst/>
              <a:cxnLst/>
              <a:rect l="l" t="t" r="r" b="b"/>
              <a:pathLst>
                <a:path w="878" h="1070" extrusionOk="0">
                  <a:moveTo>
                    <a:pt x="636" y="1"/>
                  </a:moveTo>
                  <a:cubicBezTo>
                    <a:pt x="577" y="1"/>
                    <a:pt x="513" y="20"/>
                    <a:pt x="452" y="59"/>
                  </a:cubicBezTo>
                  <a:cubicBezTo>
                    <a:pt x="201" y="184"/>
                    <a:pt x="0" y="510"/>
                    <a:pt x="0" y="761"/>
                  </a:cubicBezTo>
                  <a:cubicBezTo>
                    <a:pt x="0" y="969"/>
                    <a:pt x="109" y="1069"/>
                    <a:pt x="251" y="1069"/>
                  </a:cubicBezTo>
                  <a:cubicBezTo>
                    <a:pt x="313" y="1069"/>
                    <a:pt x="382" y="1050"/>
                    <a:pt x="452" y="1011"/>
                  </a:cubicBezTo>
                  <a:cubicBezTo>
                    <a:pt x="702" y="886"/>
                    <a:pt x="878" y="585"/>
                    <a:pt x="878" y="309"/>
                  </a:cubicBezTo>
                  <a:cubicBezTo>
                    <a:pt x="878" y="101"/>
                    <a:pt x="769" y="1"/>
                    <a:pt x="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5"/>
            <p:cNvSpPr/>
            <p:nvPr/>
          </p:nvSpPr>
          <p:spPr>
            <a:xfrm>
              <a:off x="5018325" y="1586400"/>
              <a:ext cx="21950" cy="27150"/>
            </a:xfrm>
            <a:custGeom>
              <a:avLst/>
              <a:gdLst/>
              <a:ahLst/>
              <a:cxnLst/>
              <a:rect l="l" t="t" r="r" b="b"/>
              <a:pathLst>
                <a:path w="878" h="1086" extrusionOk="0">
                  <a:moveTo>
                    <a:pt x="615" y="1"/>
                  </a:moveTo>
                  <a:cubicBezTo>
                    <a:pt x="556" y="1"/>
                    <a:pt x="491" y="18"/>
                    <a:pt x="426" y="54"/>
                  </a:cubicBezTo>
                  <a:cubicBezTo>
                    <a:pt x="175" y="180"/>
                    <a:pt x="0" y="480"/>
                    <a:pt x="0" y="781"/>
                  </a:cubicBezTo>
                  <a:cubicBezTo>
                    <a:pt x="0" y="978"/>
                    <a:pt x="89" y="1085"/>
                    <a:pt x="231" y="1085"/>
                  </a:cubicBezTo>
                  <a:cubicBezTo>
                    <a:pt x="288" y="1085"/>
                    <a:pt x="354" y="1068"/>
                    <a:pt x="426" y="1032"/>
                  </a:cubicBezTo>
                  <a:cubicBezTo>
                    <a:pt x="677" y="906"/>
                    <a:pt x="877" y="581"/>
                    <a:pt x="877" y="305"/>
                  </a:cubicBezTo>
                  <a:cubicBezTo>
                    <a:pt x="877" y="108"/>
                    <a:pt x="763" y="1"/>
                    <a:pt x="6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5"/>
            <p:cNvSpPr/>
            <p:nvPr/>
          </p:nvSpPr>
          <p:spPr>
            <a:xfrm>
              <a:off x="5114800" y="1530650"/>
              <a:ext cx="21325" cy="27125"/>
            </a:xfrm>
            <a:custGeom>
              <a:avLst/>
              <a:gdLst/>
              <a:ahLst/>
              <a:cxnLst/>
              <a:rect l="l" t="t" r="r" b="b"/>
              <a:pathLst>
                <a:path w="853" h="1085" extrusionOk="0">
                  <a:moveTo>
                    <a:pt x="611" y="0"/>
                  </a:moveTo>
                  <a:cubicBezTo>
                    <a:pt x="554" y="0"/>
                    <a:pt x="491" y="18"/>
                    <a:pt x="427" y="54"/>
                  </a:cubicBezTo>
                  <a:cubicBezTo>
                    <a:pt x="176" y="179"/>
                    <a:pt x="1" y="530"/>
                    <a:pt x="1" y="780"/>
                  </a:cubicBezTo>
                  <a:cubicBezTo>
                    <a:pt x="1" y="977"/>
                    <a:pt x="90" y="1084"/>
                    <a:pt x="232" y="1084"/>
                  </a:cubicBezTo>
                  <a:cubicBezTo>
                    <a:pt x="289" y="1084"/>
                    <a:pt x="355" y="1067"/>
                    <a:pt x="427" y="1031"/>
                  </a:cubicBezTo>
                  <a:cubicBezTo>
                    <a:pt x="677" y="906"/>
                    <a:pt x="853" y="580"/>
                    <a:pt x="853" y="304"/>
                  </a:cubicBezTo>
                  <a:cubicBezTo>
                    <a:pt x="853" y="108"/>
                    <a:pt x="751"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5"/>
            <p:cNvSpPr/>
            <p:nvPr/>
          </p:nvSpPr>
          <p:spPr>
            <a:xfrm>
              <a:off x="5210050" y="1474875"/>
              <a:ext cx="21950" cy="27125"/>
            </a:xfrm>
            <a:custGeom>
              <a:avLst/>
              <a:gdLst/>
              <a:ahLst/>
              <a:cxnLst/>
              <a:rect l="l" t="t" r="r" b="b"/>
              <a:pathLst>
                <a:path w="878" h="1085" extrusionOk="0">
                  <a:moveTo>
                    <a:pt x="624" y="1"/>
                  </a:moveTo>
                  <a:cubicBezTo>
                    <a:pt x="568" y="1"/>
                    <a:pt x="509" y="18"/>
                    <a:pt x="451" y="54"/>
                  </a:cubicBezTo>
                  <a:cubicBezTo>
                    <a:pt x="226" y="179"/>
                    <a:pt x="0" y="505"/>
                    <a:pt x="0" y="781"/>
                  </a:cubicBezTo>
                  <a:cubicBezTo>
                    <a:pt x="0" y="977"/>
                    <a:pt x="115" y="1085"/>
                    <a:pt x="263" y="1085"/>
                  </a:cubicBezTo>
                  <a:cubicBezTo>
                    <a:pt x="322" y="1085"/>
                    <a:pt x="387" y="1067"/>
                    <a:pt x="451" y="1032"/>
                  </a:cubicBezTo>
                  <a:cubicBezTo>
                    <a:pt x="677" y="906"/>
                    <a:pt x="877" y="605"/>
                    <a:pt x="877" y="305"/>
                  </a:cubicBezTo>
                  <a:cubicBezTo>
                    <a:pt x="877" y="108"/>
                    <a:pt x="763"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5"/>
            <p:cNvSpPr/>
            <p:nvPr/>
          </p:nvSpPr>
          <p:spPr>
            <a:xfrm>
              <a:off x="5306525" y="1419625"/>
              <a:ext cx="21975" cy="26725"/>
            </a:xfrm>
            <a:custGeom>
              <a:avLst/>
              <a:gdLst/>
              <a:ahLst/>
              <a:cxnLst/>
              <a:rect l="l" t="t" r="r" b="b"/>
              <a:pathLst>
                <a:path w="879" h="1069" extrusionOk="0">
                  <a:moveTo>
                    <a:pt x="628" y="1"/>
                  </a:moveTo>
                  <a:cubicBezTo>
                    <a:pt x="565" y="1"/>
                    <a:pt x="496" y="20"/>
                    <a:pt x="427" y="59"/>
                  </a:cubicBezTo>
                  <a:cubicBezTo>
                    <a:pt x="226" y="184"/>
                    <a:pt x="1" y="485"/>
                    <a:pt x="1" y="760"/>
                  </a:cubicBezTo>
                  <a:cubicBezTo>
                    <a:pt x="1" y="969"/>
                    <a:pt x="97" y="1069"/>
                    <a:pt x="232" y="1069"/>
                  </a:cubicBezTo>
                  <a:cubicBezTo>
                    <a:pt x="291" y="1069"/>
                    <a:pt x="358" y="1049"/>
                    <a:pt x="427" y="1011"/>
                  </a:cubicBezTo>
                  <a:cubicBezTo>
                    <a:pt x="678" y="886"/>
                    <a:pt x="878" y="585"/>
                    <a:pt x="878" y="309"/>
                  </a:cubicBezTo>
                  <a:cubicBezTo>
                    <a:pt x="878" y="101"/>
                    <a:pt x="770" y="1"/>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 name="Google Shape;409;p5"/>
          <p:cNvGrpSpPr/>
          <p:nvPr/>
        </p:nvGrpSpPr>
        <p:grpSpPr>
          <a:xfrm>
            <a:off x="7987641" y="204698"/>
            <a:ext cx="593164" cy="1161172"/>
            <a:chOff x="4921825" y="870250"/>
            <a:chExt cx="407925" cy="798550"/>
          </a:xfrm>
        </p:grpSpPr>
        <p:sp>
          <p:nvSpPr>
            <p:cNvPr id="410" name="Google Shape;410;p5"/>
            <p:cNvSpPr/>
            <p:nvPr/>
          </p:nvSpPr>
          <p:spPr>
            <a:xfrm>
              <a:off x="4921825" y="1092675"/>
              <a:ext cx="21950" cy="27125"/>
            </a:xfrm>
            <a:custGeom>
              <a:avLst/>
              <a:gdLst/>
              <a:ahLst/>
              <a:cxnLst/>
              <a:rect l="l" t="t" r="r" b="b"/>
              <a:pathLst>
                <a:path w="878" h="1085" extrusionOk="0">
                  <a:moveTo>
                    <a:pt x="624" y="0"/>
                  </a:moveTo>
                  <a:cubicBezTo>
                    <a:pt x="569" y="0"/>
                    <a:pt x="509" y="18"/>
                    <a:pt x="452" y="54"/>
                  </a:cubicBezTo>
                  <a:cubicBezTo>
                    <a:pt x="201" y="179"/>
                    <a:pt x="0" y="530"/>
                    <a:pt x="0" y="781"/>
                  </a:cubicBezTo>
                  <a:cubicBezTo>
                    <a:pt x="0" y="977"/>
                    <a:pt x="115" y="1085"/>
                    <a:pt x="263" y="1085"/>
                  </a:cubicBezTo>
                  <a:cubicBezTo>
                    <a:pt x="322" y="1085"/>
                    <a:pt x="387" y="1067"/>
                    <a:pt x="452" y="1031"/>
                  </a:cubicBezTo>
                  <a:cubicBezTo>
                    <a:pt x="702" y="906"/>
                    <a:pt x="878" y="580"/>
                    <a:pt x="878" y="304"/>
                  </a:cubicBezTo>
                  <a:cubicBezTo>
                    <a:pt x="878" y="108"/>
                    <a:pt x="763"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5"/>
            <p:cNvSpPr/>
            <p:nvPr/>
          </p:nvSpPr>
          <p:spPr>
            <a:xfrm>
              <a:off x="5018325" y="1037425"/>
              <a:ext cx="21950" cy="26725"/>
            </a:xfrm>
            <a:custGeom>
              <a:avLst/>
              <a:gdLst/>
              <a:ahLst/>
              <a:cxnLst/>
              <a:rect l="l" t="t" r="r" b="b"/>
              <a:pathLst>
                <a:path w="878" h="1069" extrusionOk="0">
                  <a:moveTo>
                    <a:pt x="627" y="0"/>
                  </a:moveTo>
                  <a:cubicBezTo>
                    <a:pt x="564" y="0"/>
                    <a:pt x="495" y="20"/>
                    <a:pt x="426" y="58"/>
                  </a:cubicBezTo>
                  <a:cubicBezTo>
                    <a:pt x="175" y="209"/>
                    <a:pt x="0" y="509"/>
                    <a:pt x="0" y="760"/>
                  </a:cubicBezTo>
                  <a:cubicBezTo>
                    <a:pt x="0" y="969"/>
                    <a:pt x="96" y="1069"/>
                    <a:pt x="231" y="1069"/>
                  </a:cubicBezTo>
                  <a:cubicBezTo>
                    <a:pt x="290" y="1069"/>
                    <a:pt x="357" y="1049"/>
                    <a:pt x="426" y="1011"/>
                  </a:cubicBezTo>
                  <a:cubicBezTo>
                    <a:pt x="677" y="885"/>
                    <a:pt x="877" y="585"/>
                    <a:pt x="877" y="309"/>
                  </a:cubicBezTo>
                  <a:cubicBezTo>
                    <a:pt x="877" y="100"/>
                    <a:pt x="769" y="0"/>
                    <a:pt x="6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5"/>
            <p:cNvSpPr/>
            <p:nvPr/>
          </p:nvSpPr>
          <p:spPr>
            <a:xfrm>
              <a:off x="5114800" y="981775"/>
              <a:ext cx="21325" cy="26900"/>
            </a:xfrm>
            <a:custGeom>
              <a:avLst/>
              <a:gdLst/>
              <a:ahLst/>
              <a:cxnLst/>
              <a:rect l="l" t="t" r="r" b="b"/>
              <a:pathLst>
                <a:path w="853" h="1076" extrusionOk="0">
                  <a:moveTo>
                    <a:pt x="611" y="0"/>
                  </a:moveTo>
                  <a:cubicBezTo>
                    <a:pt x="554" y="0"/>
                    <a:pt x="491" y="18"/>
                    <a:pt x="427" y="54"/>
                  </a:cubicBezTo>
                  <a:cubicBezTo>
                    <a:pt x="176" y="204"/>
                    <a:pt x="1" y="530"/>
                    <a:pt x="1" y="780"/>
                  </a:cubicBezTo>
                  <a:cubicBezTo>
                    <a:pt x="1" y="969"/>
                    <a:pt x="95" y="1076"/>
                    <a:pt x="227" y="1076"/>
                  </a:cubicBezTo>
                  <a:cubicBezTo>
                    <a:pt x="287" y="1076"/>
                    <a:pt x="356" y="1053"/>
                    <a:pt x="427" y="1006"/>
                  </a:cubicBezTo>
                  <a:cubicBezTo>
                    <a:pt x="677" y="906"/>
                    <a:pt x="853" y="580"/>
                    <a:pt x="853" y="304"/>
                  </a:cubicBezTo>
                  <a:cubicBezTo>
                    <a:pt x="853" y="108"/>
                    <a:pt x="751"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5"/>
            <p:cNvSpPr/>
            <p:nvPr/>
          </p:nvSpPr>
          <p:spPr>
            <a:xfrm>
              <a:off x="5210050" y="926000"/>
              <a:ext cx="21950" cy="27125"/>
            </a:xfrm>
            <a:custGeom>
              <a:avLst/>
              <a:gdLst/>
              <a:ahLst/>
              <a:cxnLst/>
              <a:rect l="l" t="t" r="r" b="b"/>
              <a:pathLst>
                <a:path w="878" h="1085" extrusionOk="0">
                  <a:moveTo>
                    <a:pt x="624" y="1"/>
                  </a:moveTo>
                  <a:cubicBezTo>
                    <a:pt x="568" y="1"/>
                    <a:pt x="509" y="18"/>
                    <a:pt x="451" y="54"/>
                  </a:cubicBezTo>
                  <a:cubicBezTo>
                    <a:pt x="226" y="204"/>
                    <a:pt x="0" y="505"/>
                    <a:pt x="0" y="781"/>
                  </a:cubicBezTo>
                  <a:cubicBezTo>
                    <a:pt x="0" y="977"/>
                    <a:pt x="115" y="1085"/>
                    <a:pt x="263" y="1085"/>
                  </a:cubicBezTo>
                  <a:cubicBezTo>
                    <a:pt x="322" y="1085"/>
                    <a:pt x="387" y="1067"/>
                    <a:pt x="451" y="1032"/>
                  </a:cubicBezTo>
                  <a:cubicBezTo>
                    <a:pt x="677" y="906"/>
                    <a:pt x="877" y="580"/>
                    <a:pt x="877" y="305"/>
                  </a:cubicBezTo>
                  <a:cubicBezTo>
                    <a:pt x="877" y="108"/>
                    <a:pt x="763"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5"/>
            <p:cNvSpPr/>
            <p:nvPr/>
          </p:nvSpPr>
          <p:spPr>
            <a:xfrm>
              <a:off x="5306525" y="870250"/>
              <a:ext cx="21975" cy="27125"/>
            </a:xfrm>
            <a:custGeom>
              <a:avLst/>
              <a:gdLst/>
              <a:ahLst/>
              <a:cxnLst/>
              <a:rect l="l" t="t" r="r" b="b"/>
              <a:pathLst>
                <a:path w="879" h="1085" extrusionOk="0">
                  <a:moveTo>
                    <a:pt x="616" y="0"/>
                  </a:moveTo>
                  <a:cubicBezTo>
                    <a:pt x="556" y="0"/>
                    <a:pt x="492" y="18"/>
                    <a:pt x="427" y="53"/>
                  </a:cubicBezTo>
                  <a:cubicBezTo>
                    <a:pt x="226" y="229"/>
                    <a:pt x="1" y="505"/>
                    <a:pt x="1" y="780"/>
                  </a:cubicBezTo>
                  <a:cubicBezTo>
                    <a:pt x="1" y="977"/>
                    <a:pt x="103" y="1084"/>
                    <a:pt x="243" y="1084"/>
                  </a:cubicBezTo>
                  <a:cubicBezTo>
                    <a:pt x="300" y="1084"/>
                    <a:pt x="362" y="1067"/>
                    <a:pt x="427" y="1031"/>
                  </a:cubicBezTo>
                  <a:cubicBezTo>
                    <a:pt x="678" y="906"/>
                    <a:pt x="878" y="605"/>
                    <a:pt x="878" y="304"/>
                  </a:cubicBezTo>
                  <a:cubicBezTo>
                    <a:pt x="878" y="108"/>
                    <a:pt x="763" y="0"/>
                    <a:pt x="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5"/>
            <p:cNvSpPr/>
            <p:nvPr/>
          </p:nvSpPr>
          <p:spPr>
            <a:xfrm>
              <a:off x="4921825" y="1203450"/>
              <a:ext cx="21950" cy="26750"/>
            </a:xfrm>
            <a:custGeom>
              <a:avLst/>
              <a:gdLst/>
              <a:ahLst/>
              <a:cxnLst/>
              <a:rect l="l" t="t" r="r" b="b"/>
              <a:pathLst>
                <a:path w="878" h="1070" extrusionOk="0">
                  <a:moveTo>
                    <a:pt x="636" y="1"/>
                  </a:moveTo>
                  <a:cubicBezTo>
                    <a:pt x="577" y="1"/>
                    <a:pt x="513" y="20"/>
                    <a:pt x="452" y="59"/>
                  </a:cubicBezTo>
                  <a:cubicBezTo>
                    <a:pt x="226" y="209"/>
                    <a:pt x="25" y="510"/>
                    <a:pt x="0" y="761"/>
                  </a:cubicBezTo>
                  <a:cubicBezTo>
                    <a:pt x="0" y="969"/>
                    <a:pt x="109" y="1069"/>
                    <a:pt x="251" y="1069"/>
                  </a:cubicBezTo>
                  <a:cubicBezTo>
                    <a:pt x="313" y="1069"/>
                    <a:pt x="382" y="1050"/>
                    <a:pt x="452" y="1011"/>
                  </a:cubicBezTo>
                  <a:cubicBezTo>
                    <a:pt x="702" y="886"/>
                    <a:pt x="878" y="585"/>
                    <a:pt x="878" y="310"/>
                  </a:cubicBezTo>
                  <a:cubicBezTo>
                    <a:pt x="878" y="101"/>
                    <a:pt x="769" y="1"/>
                    <a:pt x="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5"/>
            <p:cNvSpPr/>
            <p:nvPr/>
          </p:nvSpPr>
          <p:spPr>
            <a:xfrm>
              <a:off x="4922450" y="1313850"/>
              <a:ext cx="21950" cy="27125"/>
            </a:xfrm>
            <a:custGeom>
              <a:avLst/>
              <a:gdLst/>
              <a:ahLst/>
              <a:cxnLst/>
              <a:rect l="l" t="t" r="r" b="b"/>
              <a:pathLst>
                <a:path w="878" h="1085" extrusionOk="0">
                  <a:moveTo>
                    <a:pt x="635" y="1"/>
                  </a:moveTo>
                  <a:cubicBezTo>
                    <a:pt x="579" y="1"/>
                    <a:pt x="516" y="18"/>
                    <a:pt x="452" y="54"/>
                  </a:cubicBezTo>
                  <a:cubicBezTo>
                    <a:pt x="201" y="204"/>
                    <a:pt x="0" y="530"/>
                    <a:pt x="0" y="781"/>
                  </a:cubicBezTo>
                  <a:cubicBezTo>
                    <a:pt x="0" y="977"/>
                    <a:pt x="102" y="1085"/>
                    <a:pt x="252" y="1085"/>
                  </a:cubicBezTo>
                  <a:cubicBezTo>
                    <a:pt x="312" y="1085"/>
                    <a:pt x="380" y="1067"/>
                    <a:pt x="452" y="1031"/>
                  </a:cubicBezTo>
                  <a:cubicBezTo>
                    <a:pt x="702" y="906"/>
                    <a:pt x="878" y="580"/>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5"/>
            <p:cNvSpPr/>
            <p:nvPr/>
          </p:nvSpPr>
          <p:spPr>
            <a:xfrm>
              <a:off x="4922450" y="1424750"/>
              <a:ext cx="21950" cy="27125"/>
            </a:xfrm>
            <a:custGeom>
              <a:avLst/>
              <a:gdLst/>
              <a:ahLst/>
              <a:cxnLst/>
              <a:rect l="l" t="t" r="r" b="b"/>
              <a:pathLst>
                <a:path w="878" h="1085" extrusionOk="0">
                  <a:moveTo>
                    <a:pt x="635" y="1"/>
                  </a:moveTo>
                  <a:cubicBezTo>
                    <a:pt x="579" y="1"/>
                    <a:pt x="516" y="18"/>
                    <a:pt x="452" y="54"/>
                  </a:cubicBezTo>
                  <a:cubicBezTo>
                    <a:pt x="226" y="179"/>
                    <a:pt x="51" y="505"/>
                    <a:pt x="0" y="781"/>
                  </a:cubicBezTo>
                  <a:cubicBezTo>
                    <a:pt x="0" y="977"/>
                    <a:pt x="115" y="1085"/>
                    <a:pt x="263" y="1085"/>
                  </a:cubicBezTo>
                  <a:cubicBezTo>
                    <a:pt x="322" y="1085"/>
                    <a:pt x="387" y="1067"/>
                    <a:pt x="452" y="1032"/>
                  </a:cubicBezTo>
                  <a:cubicBezTo>
                    <a:pt x="702" y="906"/>
                    <a:pt x="878" y="605"/>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5"/>
            <p:cNvSpPr/>
            <p:nvPr/>
          </p:nvSpPr>
          <p:spPr>
            <a:xfrm>
              <a:off x="4923700" y="1535550"/>
              <a:ext cx="21325" cy="26725"/>
            </a:xfrm>
            <a:custGeom>
              <a:avLst/>
              <a:gdLst/>
              <a:ahLst/>
              <a:cxnLst/>
              <a:rect l="l" t="t" r="r" b="b"/>
              <a:pathLst>
                <a:path w="853" h="1069" extrusionOk="0">
                  <a:moveTo>
                    <a:pt x="622" y="0"/>
                  </a:moveTo>
                  <a:cubicBezTo>
                    <a:pt x="563" y="0"/>
                    <a:pt x="496" y="20"/>
                    <a:pt x="427" y="58"/>
                  </a:cubicBezTo>
                  <a:cubicBezTo>
                    <a:pt x="176" y="183"/>
                    <a:pt x="1" y="484"/>
                    <a:pt x="1" y="760"/>
                  </a:cubicBezTo>
                  <a:cubicBezTo>
                    <a:pt x="1" y="968"/>
                    <a:pt x="97" y="1069"/>
                    <a:pt x="231" y="1069"/>
                  </a:cubicBezTo>
                  <a:cubicBezTo>
                    <a:pt x="291" y="1069"/>
                    <a:pt x="357" y="1049"/>
                    <a:pt x="427" y="1011"/>
                  </a:cubicBezTo>
                  <a:cubicBezTo>
                    <a:pt x="677" y="885"/>
                    <a:pt x="853" y="584"/>
                    <a:pt x="853" y="309"/>
                  </a:cubicBezTo>
                  <a:cubicBezTo>
                    <a:pt x="853" y="100"/>
                    <a:pt x="756" y="0"/>
                    <a:pt x="6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5"/>
            <p:cNvSpPr/>
            <p:nvPr/>
          </p:nvSpPr>
          <p:spPr>
            <a:xfrm>
              <a:off x="5018325" y="1147800"/>
              <a:ext cx="21950" cy="27150"/>
            </a:xfrm>
            <a:custGeom>
              <a:avLst/>
              <a:gdLst/>
              <a:ahLst/>
              <a:cxnLst/>
              <a:rect l="l" t="t" r="r" b="b"/>
              <a:pathLst>
                <a:path w="878" h="1086" extrusionOk="0">
                  <a:moveTo>
                    <a:pt x="615" y="1"/>
                  </a:moveTo>
                  <a:cubicBezTo>
                    <a:pt x="556" y="1"/>
                    <a:pt x="491" y="18"/>
                    <a:pt x="426" y="54"/>
                  </a:cubicBezTo>
                  <a:cubicBezTo>
                    <a:pt x="201" y="205"/>
                    <a:pt x="0" y="480"/>
                    <a:pt x="0" y="781"/>
                  </a:cubicBezTo>
                  <a:cubicBezTo>
                    <a:pt x="0" y="978"/>
                    <a:pt x="102" y="1085"/>
                    <a:pt x="242" y="1085"/>
                  </a:cubicBezTo>
                  <a:cubicBezTo>
                    <a:pt x="299" y="1085"/>
                    <a:pt x="361" y="1068"/>
                    <a:pt x="426" y="1032"/>
                  </a:cubicBezTo>
                  <a:cubicBezTo>
                    <a:pt x="677" y="906"/>
                    <a:pt x="877" y="581"/>
                    <a:pt x="877" y="305"/>
                  </a:cubicBezTo>
                  <a:cubicBezTo>
                    <a:pt x="877" y="108"/>
                    <a:pt x="763" y="1"/>
                    <a:pt x="6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5"/>
            <p:cNvSpPr/>
            <p:nvPr/>
          </p:nvSpPr>
          <p:spPr>
            <a:xfrm>
              <a:off x="5114800" y="1092050"/>
              <a:ext cx="21325" cy="27125"/>
            </a:xfrm>
            <a:custGeom>
              <a:avLst/>
              <a:gdLst/>
              <a:ahLst/>
              <a:cxnLst/>
              <a:rect l="l" t="t" r="r" b="b"/>
              <a:pathLst>
                <a:path w="853" h="1085" extrusionOk="0">
                  <a:moveTo>
                    <a:pt x="611" y="0"/>
                  </a:moveTo>
                  <a:cubicBezTo>
                    <a:pt x="554" y="0"/>
                    <a:pt x="491" y="18"/>
                    <a:pt x="427" y="54"/>
                  </a:cubicBezTo>
                  <a:cubicBezTo>
                    <a:pt x="201" y="204"/>
                    <a:pt x="1" y="530"/>
                    <a:pt x="1" y="781"/>
                  </a:cubicBezTo>
                  <a:cubicBezTo>
                    <a:pt x="1" y="977"/>
                    <a:pt x="103" y="1085"/>
                    <a:pt x="243" y="1085"/>
                  </a:cubicBezTo>
                  <a:cubicBezTo>
                    <a:pt x="299" y="1085"/>
                    <a:pt x="362" y="1067"/>
                    <a:pt x="427" y="1031"/>
                  </a:cubicBezTo>
                  <a:cubicBezTo>
                    <a:pt x="677" y="906"/>
                    <a:pt x="853" y="580"/>
                    <a:pt x="853" y="304"/>
                  </a:cubicBezTo>
                  <a:cubicBezTo>
                    <a:pt x="853" y="108"/>
                    <a:pt x="751"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5"/>
            <p:cNvSpPr/>
            <p:nvPr/>
          </p:nvSpPr>
          <p:spPr>
            <a:xfrm>
              <a:off x="5210675" y="1036275"/>
              <a:ext cx="21950" cy="27125"/>
            </a:xfrm>
            <a:custGeom>
              <a:avLst/>
              <a:gdLst/>
              <a:ahLst/>
              <a:cxnLst/>
              <a:rect l="l" t="t" r="r" b="b"/>
              <a:pathLst>
                <a:path w="878" h="1085" extrusionOk="0">
                  <a:moveTo>
                    <a:pt x="635" y="1"/>
                  </a:moveTo>
                  <a:cubicBezTo>
                    <a:pt x="579" y="1"/>
                    <a:pt x="516" y="18"/>
                    <a:pt x="451" y="54"/>
                  </a:cubicBezTo>
                  <a:cubicBezTo>
                    <a:pt x="201" y="230"/>
                    <a:pt x="0" y="530"/>
                    <a:pt x="0" y="781"/>
                  </a:cubicBezTo>
                  <a:cubicBezTo>
                    <a:pt x="0" y="978"/>
                    <a:pt x="115" y="1085"/>
                    <a:pt x="263" y="1085"/>
                  </a:cubicBezTo>
                  <a:cubicBezTo>
                    <a:pt x="322" y="1085"/>
                    <a:pt x="387" y="1068"/>
                    <a:pt x="451" y="1032"/>
                  </a:cubicBezTo>
                  <a:cubicBezTo>
                    <a:pt x="702" y="906"/>
                    <a:pt x="878" y="580"/>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5"/>
            <p:cNvSpPr/>
            <p:nvPr/>
          </p:nvSpPr>
          <p:spPr>
            <a:xfrm>
              <a:off x="5307150" y="981775"/>
              <a:ext cx="21975" cy="26900"/>
            </a:xfrm>
            <a:custGeom>
              <a:avLst/>
              <a:gdLst/>
              <a:ahLst/>
              <a:cxnLst/>
              <a:rect l="l" t="t" r="r" b="b"/>
              <a:pathLst>
                <a:path w="879" h="1076" extrusionOk="0">
                  <a:moveTo>
                    <a:pt x="625" y="0"/>
                  </a:moveTo>
                  <a:cubicBezTo>
                    <a:pt x="569" y="0"/>
                    <a:pt x="510" y="18"/>
                    <a:pt x="452" y="54"/>
                  </a:cubicBezTo>
                  <a:cubicBezTo>
                    <a:pt x="201" y="179"/>
                    <a:pt x="1" y="480"/>
                    <a:pt x="1" y="780"/>
                  </a:cubicBezTo>
                  <a:cubicBezTo>
                    <a:pt x="1" y="969"/>
                    <a:pt x="107" y="1076"/>
                    <a:pt x="246" y="1076"/>
                  </a:cubicBezTo>
                  <a:cubicBezTo>
                    <a:pt x="310" y="1076"/>
                    <a:pt x="381" y="1053"/>
                    <a:pt x="452" y="1006"/>
                  </a:cubicBezTo>
                  <a:cubicBezTo>
                    <a:pt x="678" y="906"/>
                    <a:pt x="878" y="580"/>
                    <a:pt x="878" y="304"/>
                  </a:cubicBezTo>
                  <a:cubicBezTo>
                    <a:pt x="878" y="108"/>
                    <a:pt x="763"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5"/>
            <p:cNvSpPr/>
            <p:nvPr/>
          </p:nvSpPr>
          <p:spPr>
            <a:xfrm>
              <a:off x="5018950" y="1258100"/>
              <a:ext cx="21950" cy="27125"/>
            </a:xfrm>
            <a:custGeom>
              <a:avLst/>
              <a:gdLst/>
              <a:ahLst/>
              <a:cxnLst/>
              <a:rect l="l" t="t" r="r" b="b"/>
              <a:pathLst>
                <a:path w="878" h="1085" extrusionOk="0">
                  <a:moveTo>
                    <a:pt x="624" y="0"/>
                  </a:moveTo>
                  <a:cubicBezTo>
                    <a:pt x="568" y="0"/>
                    <a:pt x="509" y="17"/>
                    <a:pt x="451" y="53"/>
                  </a:cubicBezTo>
                  <a:cubicBezTo>
                    <a:pt x="176" y="204"/>
                    <a:pt x="0" y="504"/>
                    <a:pt x="0" y="780"/>
                  </a:cubicBezTo>
                  <a:cubicBezTo>
                    <a:pt x="0" y="977"/>
                    <a:pt x="115" y="1084"/>
                    <a:pt x="262" y="1084"/>
                  </a:cubicBezTo>
                  <a:cubicBezTo>
                    <a:pt x="322" y="1084"/>
                    <a:pt x="387" y="1067"/>
                    <a:pt x="451" y="1031"/>
                  </a:cubicBezTo>
                  <a:cubicBezTo>
                    <a:pt x="702" y="905"/>
                    <a:pt x="877" y="580"/>
                    <a:pt x="877" y="304"/>
                  </a:cubicBezTo>
                  <a:cubicBezTo>
                    <a:pt x="877" y="107"/>
                    <a:pt x="763"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5"/>
            <p:cNvSpPr/>
            <p:nvPr/>
          </p:nvSpPr>
          <p:spPr>
            <a:xfrm>
              <a:off x="5018950" y="1369225"/>
              <a:ext cx="21950" cy="27000"/>
            </a:xfrm>
            <a:custGeom>
              <a:avLst/>
              <a:gdLst/>
              <a:ahLst/>
              <a:cxnLst/>
              <a:rect l="l" t="t" r="r" b="b"/>
              <a:pathLst>
                <a:path w="878" h="1080" extrusionOk="0">
                  <a:moveTo>
                    <a:pt x="637" y="0"/>
                  </a:moveTo>
                  <a:cubicBezTo>
                    <a:pt x="578" y="0"/>
                    <a:pt x="513" y="23"/>
                    <a:pt x="451" y="70"/>
                  </a:cubicBezTo>
                  <a:cubicBezTo>
                    <a:pt x="176" y="195"/>
                    <a:pt x="0" y="496"/>
                    <a:pt x="0" y="771"/>
                  </a:cubicBezTo>
                  <a:cubicBezTo>
                    <a:pt x="0" y="980"/>
                    <a:pt x="109" y="1080"/>
                    <a:pt x="250" y="1080"/>
                  </a:cubicBezTo>
                  <a:cubicBezTo>
                    <a:pt x="313" y="1080"/>
                    <a:pt x="382" y="1060"/>
                    <a:pt x="451" y="1022"/>
                  </a:cubicBezTo>
                  <a:cubicBezTo>
                    <a:pt x="702" y="897"/>
                    <a:pt x="877" y="596"/>
                    <a:pt x="877" y="320"/>
                  </a:cubicBezTo>
                  <a:cubicBezTo>
                    <a:pt x="877" y="113"/>
                    <a:pt x="770" y="0"/>
                    <a:pt x="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5"/>
            <p:cNvSpPr/>
            <p:nvPr/>
          </p:nvSpPr>
          <p:spPr>
            <a:xfrm>
              <a:off x="5018950" y="1479900"/>
              <a:ext cx="21950" cy="27125"/>
            </a:xfrm>
            <a:custGeom>
              <a:avLst/>
              <a:gdLst/>
              <a:ahLst/>
              <a:cxnLst/>
              <a:rect l="l" t="t" r="r" b="b"/>
              <a:pathLst>
                <a:path w="878" h="1085" extrusionOk="0">
                  <a:moveTo>
                    <a:pt x="624" y="0"/>
                  </a:moveTo>
                  <a:cubicBezTo>
                    <a:pt x="568" y="0"/>
                    <a:pt x="509" y="18"/>
                    <a:pt x="451" y="54"/>
                  </a:cubicBezTo>
                  <a:cubicBezTo>
                    <a:pt x="226" y="179"/>
                    <a:pt x="25" y="505"/>
                    <a:pt x="0" y="780"/>
                  </a:cubicBezTo>
                  <a:cubicBezTo>
                    <a:pt x="0" y="977"/>
                    <a:pt x="102" y="1084"/>
                    <a:pt x="251" y="1084"/>
                  </a:cubicBezTo>
                  <a:cubicBezTo>
                    <a:pt x="312" y="1084"/>
                    <a:pt x="379" y="1067"/>
                    <a:pt x="451" y="1031"/>
                  </a:cubicBezTo>
                  <a:cubicBezTo>
                    <a:pt x="702" y="906"/>
                    <a:pt x="877" y="580"/>
                    <a:pt x="877" y="304"/>
                  </a:cubicBezTo>
                  <a:cubicBezTo>
                    <a:pt x="877" y="108"/>
                    <a:pt x="763"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5"/>
            <p:cNvSpPr/>
            <p:nvPr/>
          </p:nvSpPr>
          <p:spPr>
            <a:xfrm>
              <a:off x="5114800" y="1203450"/>
              <a:ext cx="21325" cy="26750"/>
            </a:xfrm>
            <a:custGeom>
              <a:avLst/>
              <a:gdLst/>
              <a:ahLst/>
              <a:cxnLst/>
              <a:rect l="l" t="t" r="r" b="b"/>
              <a:pathLst>
                <a:path w="853" h="1070" extrusionOk="0">
                  <a:moveTo>
                    <a:pt x="622" y="1"/>
                  </a:moveTo>
                  <a:cubicBezTo>
                    <a:pt x="563" y="1"/>
                    <a:pt x="496" y="20"/>
                    <a:pt x="427" y="59"/>
                  </a:cubicBezTo>
                  <a:cubicBezTo>
                    <a:pt x="201" y="184"/>
                    <a:pt x="26" y="485"/>
                    <a:pt x="1" y="761"/>
                  </a:cubicBezTo>
                  <a:cubicBezTo>
                    <a:pt x="1" y="969"/>
                    <a:pt x="85" y="1069"/>
                    <a:pt x="220" y="1069"/>
                  </a:cubicBezTo>
                  <a:cubicBezTo>
                    <a:pt x="280" y="1069"/>
                    <a:pt x="350" y="1050"/>
                    <a:pt x="427" y="1011"/>
                  </a:cubicBezTo>
                  <a:cubicBezTo>
                    <a:pt x="677" y="886"/>
                    <a:pt x="853" y="585"/>
                    <a:pt x="853" y="310"/>
                  </a:cubicBezTo>
                  <a:cubicBezTo>
                    <a:pt x="853" y="101"/>
                    <a:pt x="756" y="1"/>
                    <a:pt x="6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5"/>
            <p:cNvSpPr/>
            <p:nvPr/>
          </p:nvSpPr>
          <p:spPr>
            <a:xfrm>
              <a:off x="5210675" y="1147800"/>
              <a:ext cx="21950" cy="27150"/>
            </a:xfrm>
            <a:custGeom>
              <a:avLst/>
              <a:gdLst/>
              <a:ahLst/>
              <a:cxnLst/>
              <a:rect l="l" t="t" r="r" b="b"/>
              <a:pathLst>
                <a:path w="878" h="1086" extrusionOk="0">
                  <a:moveTo>
                    <a:pt x="635" y="1"/>
                  </a:moveTo>
                  <a:cubicBezTo>
                    <a:pt x="579" y="1"/>
                    <a:pt x="516" y="18"/>
                    <a:pt x="451" y="54"/>
                  </a:cubicBezTo>
                  <a:cubicBezTo>
                    <a:pt x="226" y="180"/>
                    <a:pt x="0" y="480"/>
                    <a:pt x="0" y="781"/>
                  </a:cubicBezTo>
                  <a:cubicBezTo>
                    <a:pt x="0" y="978"/>
                    <a:pt x="115" y="1085"/>
                    <a:pt x="263" y="1085"/>
                  </a:cubicBezTo>
                  <a:cubicBezTo>
                    <a:pt x="322" y="1085"/>
                    <a:pt x="387" y="1068"/>
                    <a:pt x="451" y="1032"/>
                  </a:cubicBezTo>
                  <a:cubicBezTo>
                    <a:pt x="702" y="906"/>
                    <a:pt x="878" y="581"/>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5"/>
            <p:cNvSpPr/>
            <p:nvPr/>
          </p:nvSpPr>
          <p:spPr>
            <a:xfrm>
              <a:off x="5307150" y="1092050"/>
              <a:ext cx="21975" cy="27125"/>
            </a:xfrm>
            <a:custGeom>
              <a:avLst/>
              <a:gdLst/>
              <a:ahLst/>
              <a:cxnLst/>
              <a:rect l="l" t="t" r="r" b="b"/>
              <a:pathLst>
                <a:path w="879" h="1085" extrusionOk="0">
                  <a:moveTo>
                    <a:pt x="625" y="0"/>
                  </a:moveTo>
                  <a:cubicBezTo>
                    <a:pt x="569" y="0"/>
                    <a:pt x="510" y="18"/>
                    <a:pt x="452" y="54"/>
                  </a:cubicBezTo>
                  <a:cubicBezTo>
                    <a:pt x="227" y="179"/>
                    <a:pt x="26" y="530"/>
                    <a:pt x="1" y="781"/>
                  </a:cubicBezTo>
                  <a:cubicBezTo>
                    <a:pt x="1" y="977"/>
                    <a:pt x="116" y="1085"/>
                    <a:pt x="263" y="1085"/>
                  </a:cubicBezTo>
                  <a:cubicBezTo>
                    <a:pt x="323" y="1085"/>
                    <a:pt x="387" y="1067"/>
                    <a:pt x="452" y="1031"/>
                  </a:cubicBezTo>
                  <a:cubicBezTo>
                    <a:pt x="678" y="906"/>
                    <a:pt x="878" y="580"/>
                    <a:pt x="878" y="304"/>
                  </a:cubicBezTo>
                  <a:cubicBezTo>
                    <a:pt x="878" y="108"/>
                    <a:pt x="763"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5"/>
            <p:cNvSpPr/>
            <p:nvPr/>
          </p:nvSpPr>
          <p:spPr>
            <a:xfrm>
              <a:off x="5115425" y="1313850"/>
              <a:ext cx="21950" cy="27125"/>
            </a:xfrm>
            <a:custGeom>
              <a:avLst/>
              <a:gdLst/>
              <a:ahLst/>
              <a:cxnLst/>
              <a:rect l="l" t="t" r="r" b="b"/>
              <a:pathLst>
                <a:path w="878" h="1085" extrusionOk="0">
                  <a:moveTo>
                    <a:pt x="616" y="1"/>
                  </a:moveTo>
                  <a:cubicBezTo>
                    <a:pt x="556" y="1"/>
                    <a:pt x="492" y="18"/>
                    <a:pt x="427" y="54"/>
                  </a:cubicBezTo>
                  <a:cubicBezTo>
                    <a:pt x="176" y="179"/>
                    <a:pt x="1" y="480"/>
                    <a:pt x="1" y="781"/>
                  </a:cubicBezTo>
                  <a:cubicBezTo>
                    <a:pt x="1" y="977"/>
                    <a:pt x="90" y="1085"/>
                    <a:pt x="232" y="1085"/>
                  </a:cubicBezTo>
                  <a:cubicBezTo>
                    <a:pt x="289" y="1085"/>
                    <a:pt x="355" y="1067"/>
                    <a:pt x="427" y="1031"/>
                  </a:cubicBezTo>
                  <a:cubicBezTo>
                    <a:pt x="677" y="906"/>
                    <a:pt x="878" y="580"/>
                    <a:pt x="878" y="305"/>
                  </a:cubicBezTo>
                  <a:cubicBezTo>
                    <a:pt x="878" y="108"/>
                    <a:pt x="763" y="1"/>
                    <a:pt x="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5"/>
            <p:cNvSpPr/>
            <p:nvPr/>
          </p:nvSpPr>
          <p:spPr>
            <a:xfrm>
              <a:off x="5115425" y="1424125"/>
              <a:ext cx="21950" cy="27125"/>
            </a:xfrm>
            <a:custGeom>
              <a:avLst/>
              <a:gdLst/>
              <a:ahLst/>
              <a:cxnLst/>
              <a:rect l="l" t="t" r="r" b="b"/>
              <a:pathLst>
                <a:path w="878" h="1085" extrusionOk="0">
                  <a:moveTo>
                    <a:pt x="616" y="1"/>
                  </a:moveTo>
                  <a:cubicBezTo>
                    <a:pt x="556" y="1"/>
                    <a:pt x="492" y="18"/>
                    <a:pt x="427" y="54"/>
                  </a:cubicBezTo>
                  <a:cubicBezTo>
                    <a:pt x="226" y="179"/>
                    <a:pt x="26" y="530"/>
                    <a:pt x="1" y="781"/>
                  </a:cubicBezTo>
                  <a:cubicBezTo>
                    <a:pt x="1" y="977"/>
                    <a:pt x="90" y="1085"/>
                    <a:pt x="232" y="1085"/>
                  </a:cubicBezTo>
                  <a:cubicBezTo>
                    <a:pt x="289" y="1085"/>
                    <a:pt x="355" y="1067"/>
                    <a:pt x="427" y="1031"/>
                  </a:cubicBezTo>
                  <a:cubicBezTo>
                    <a:pt x="677" y="906"/>
                    <a:pt x="878" y="580"/>
                    <a:pt x="878" y="305"/>
                  </a:cubicBezTo>
                  <a:cubicBezTo>
                    <a:pt x="878" y="108"/>
                    <a:pt x="763" y="1"/>
                    <a:pt x="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5"/>
            <p:cNvSpPr/>
            <p:nvPr/>
          </p:nvSpPr>
          <p:spPr>
            <a:xfrm>
              <a:off x="5211300" y="1258100"/>
              <a:ext cx="22575" cy="27125"/>
            </a:xfrm>
            <a:custGeom>
              <a:avLst/>
              <a:gdLst/>
              <a:ahLst/>
              <a:cxnLst/>
              <a:rect l="l" t="t" r="r" b="b"/>
              <a:pathLst>
                <a:path w="903" h="1085" extrusionOk="0">
                  <a:moveTo>
                    <a:pt x="640" y="0"/>
                  </a:moveTo>
                  <a:cubicBezTo>
                    <a:pt x="581" y="0"/>
                    <a:pt x="516" y="17"/>
                    <a:pt x="452" y="53"/>
                  </a:cubicBezTo>
                  <a:cubicBezTo>
                    <a:pt x="201" y="179"/>
                    <a:pt x="0" y="530"/>
                    <a:pt x="25" y="780"/>
                  </a:cubicBezTo>
                  <a:cubicBezTo>
                    <a:pt x="25" y="977"/>
                    <a:pt x="115" y="1084"/>
                    <a:pt x="257" y="1084"/>
                  </a:cubicBezTo>
                  <a:cubicBezTo>
                    <a:pt x="314" y="1084"/>
                    <a:pt x="380" y="1067"/>
                    <a:pt x="452" y="1031"/>
                  </a:cubicBezTo>
                  <a:cubicBezTo>
                    <a:pt x="702" y="905"/>
                    <a:pt x="903" y="580"/>
                    <a:pt x="903" y="304"/>
                  </a:cubicBezTo>
                  <a:cubicBezTo>
                    <a:pt x="903" y="107"/>
                    <a:pt x="788" y="0"/>
                    <a:pt x="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5"/>
            <p:cNvSpPr/>
            <p:nvPr/>
          </p:nvSpPr>
          <p:spPr>
            <a:xfrm>
              <a:off x="5307150" y="1202325"/>
              <a:ext cx="21975" cy="27125"/>
            </a:xfrm>
            <a:custGeom>
              <a:avLst/>
              <a:gdLst/>
              <a:ahLst/>
              <a:cxnLst/>
              <a:rect l="l" t="t" r="r" b="b"/>
              <a:pathLst>
                <a:path w="879" h="1085" extrusionOk="0">
                  <a:moveTo>
                    <a:pt x="625" y="0"/>
                  </a:moveTo>
                  <a:cubicBezTo>
                    <a:pt x="569" y="0"/>
                    <a:pt x="510" y="18"/>
                    <a:pt x="452" y="54"/>
                  </a:cubicBezTo>
                  <a:cubicBezTo>
                    <a:pt x="227" y="179"/>
                    <a:pt x="26" y="530"/>
                    <a:pt x="1" y="781"/>
                  </a:cubicBezTo>
                  <a:cubicBezTo>
                    <a:pt x="1" y="977"/>
                    <a:pt x="116" y="1085"/>
                    <a:pt x="263" y="1085"/>
                  </a:cubicBezTo>
                  <a:cubicBezTo>
                    <a:pt x="323" y="1085"/>
                    <a:pt x="387" y="1067"/>
                    <a:pt x="452" y="1031"/>
                  </a:cubicBezTo>
                  <a:cubicBezTo>
                    <a:pt x="678" y="906"/>
                    <a:pt x="878" y="605"/>
                    <a:pt x="878" y="304"/>
                  </a:cubicBezTo>
                  <a:cubicBezTo>
                    <a:pt x="878" y="108"/>
                    <a:pt x="763"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5"/>
            <p:cNvSpPr/>
            <p:nvPr/>
          </p:nvSpPr>
          <p:spPr>
            <a:xfrm>
              <a:off x="5307800" y="1313100"/>
              <a:ext cx="21950" cy="26750"/>
            </a:xfrm>
            <a:custGeom>
              <a:avLst/>
              <a:gdLst/>
              <a:ahLst/>
              <a:cxnLst/>
              <a:rect l="l" t="t" r="r" b="b"/>
              <a:pathLst>
                <a:path w="878" h="1070" extrusionOk="0">
                  <a:moveTo>
                    <a:pt x="647" y="1"/>
                  </a:moveTo>
                  <a:cubicBezTo>
                    <a:pt x="587" y="1"/>
                    <a:pt x="520" y="20"/>
                    <a:pt x="451" y="59"/>
                  </a:cubicBezTo>
                  <a:cubicBezTo>
                    <a:pt x="201" y="184"/>
                    <a:pt x="0" y="510"/>
                    <a:pt x="0" y="761"/>
                  </a:cubicBezTo>
                  <a:cubicBezTo>
                    <a:pt x="0" y="969"/>
                    <a:pt x="108" y="1069"/>
                    <a:pt x="250" y="1069"/>
                  </a:cubicBezTo>
                  <a:cubicBezTo>
                    <a:pt x="313" y="1069"/>
                    <a:pt x="382" y="1050"/>
                    <a:pt x="451" y="1011"/>
                  </a:cubicBezTo>
                  <a:cubicBezTo>
                    <a:pt x="702" y="886"/>
                    <a:pt x="877" y="585"/>
                    <a:pt x="877" y="310"/>
                  </a:cubicBezTo>
                  <a:cubicBezTo>
                    <a:pt x="877" y="101"/>
                    <a:pt x="781"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5"/>
            <p:cNvSpPr/>
            <p:nvPr/>
          </p:nvSpPr>
          <p:spPr>
            <a:xfrm>
              <a:off x="5211300" y="1368375"/>
              <a:ext cx="22575" cy="27125"/>
            </a:xfrm>
            <a:custGeom>
              <a:avLst/>
              <a:gdLst/>
              <a:ahLst/>
              <a:cxnLst/>
              <a:rect l="l" t="t" r="r" b="b"/>
              <a:pathLst>
                <a:path w="903" h="1085" extrusionOk="0">
                  <a:moveTo>
                    <a:pt x="640" y="0"/>
                  </a:moveTo>
                  <a:cubicBezTo>
                    <a:pt x="581" y="0"/>
                    <a:pt x="516" y="17"/>
                    <a:pt x="452" y="53"/>
                  </a:cubicBezTo>
                  <a:cubicBezTo>
                    <a:pt x="226" y="179"/>
                    <a:pt x="0" y="530"/>
                    <a:pt x="25" y="780"/>
                  </a:cubicBezTo>
                  <a:cubicBezTo>
                    <a:pt x="25" y="977"/>
                    <a:pt x="127" y="1084"/>
                    <a:pt x="268" y="1084"/>
                  </a:cubicBezTo>
                  <a:cubicBezTo>
                    <a:pt x="324" y="1084"/>
                    <a:pt x="387" y="1067"/>
                    <a:pt x="452" y="1031"/>
                  </a:cubicBezTo>
                  <a:cubicBezTo>
                    <a:pt x="702" y="906"/>
                    <a:pt x="903" y="605"/>
                    <a:pt x="903" y="304"/>
                  </a:cubicBezTo>
                  <a:cubicBezTo>
                    <a:pt x="903" y="107"/>
                    <a:pt x="788" y="0"/>
                    <a:pt x="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5"/>
            <p:cNvSpPr/>
            <p:nvPr/>
          </p:nvSpPr>
          <p:spPr>
            <a:xfrm>
              <a:off x="4921825" y="1642050"/>
              <a:ext cx="21950" cy="26750"/>
            </a:xfrm>
            <a:custGeom>
              <a:avLst/>
              <a:gdLst/>
              <a:ahLst/>
              <a:cxnLst/>
              <a:rect l="l" t="t" r="r" b="b"/>
              <a:pathLst>
                <a:path w="878" h="1070" extrusionOk="0">
                  <a:moveTo>
                    <a:pt x="636" y="1"/>
                  </a:moveTo>
                  <a:cubicBezTo>
                    <a:pt x="577" y="1"/>
                    <a:pt x="513" y="20"/>
                    <a:pt x="452" y="59"/>
                  </a:cubicBezTo>
                  <a:cubicBezTo>
                    <a:pt x="201" y="184"/>
                    <a:pt x="0" y="510"/>
                    <a:pt x="0" y="761"/>
                  </a:cubicBezTo>
                  <a:cubicBezTo>
                    <a:pt x="0" y="969"/>
                    <a:pt x="109" y="1069"/>
                    <a:pt x="251" y="1069"/>
                  </a:cubicBezTo>
                  <a:cubicBezTo>
                    <a:pt x="313" y="1069"/>
                    <a:pt x="382" y="1050"/>
                    <a:pt x="452" y="1011"/>
                  </a:cubicBezTo>
                  <a:cubicBezTo>
                    <a:pt x="702" y="886"/>
                    <a:pt x="878" y="585"/>
                    <a:pt x="878" y="309"/>
                  </a:cubicBezTo>
                  <a:cubicBezTo>
                    <a:pt x="878" y="101"/>
                    <a:pt x="769" y="1"/>
                    <a:pt x="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5"/>
            <p:cNvSpPr/>
            <p:nvPr/>
          </p:nvSpPr>
          <p:spPr>
            <a:xfrm>
              <a:off x="5018325" y="1586400"/>
              <a:ext cx="21950" cy="27150"/>
            </a:xfrm>
            <a:custGeom>
              <a:avLst/>
              <a:gdLst/>
              <a:ahLst/>
              <a:cxnLst/>
              <a:rect l="l" t="t" r="r" b="b"/>
              <a:pathLst>
                <a:path w="878" h="1086" extrusionOk="0">
                  <a:moveTo>
                    <a:pt x="615" y="1"/>
                  </a:moveTo>
                  <a:cubicBezTo>
                    <a:pt x="556" y="1"/>
                    <a:pt x="491" y="18"/>
                    <a:pt x="426" y="54"/>
                  </a:cubicBezTo>
                  <a:cubicBezTo>
                    <a:pt x="175" y="180"/>
                    <a:pt x="0" y="480"/>
                    <a:pt x="0" y="781"/>
                  </a:cubicBezTo>
                  <a:cubicBezTo>
                    <a:pt x="0" y="978"/>
                    <a:pt x="89" y="1085"/>
                    <a:pt x="231" y="1085"/>
                  </a:cubicBezTo>
                  <a:cubicBezTo>
                    <a:pt x="288" y="1085"/>
                    <a:pt x="354" y="1068"/>
                    <a:pt x="426" y="1032"/>
                  </a:cubicBezTo>
                  <a:cubicBezTo>
                    <a:pt x="677" y="906"/>
                    <a:pt x="877" y="581"/>
                    <a:pt x="877" y="305"/>
                  </a:cubicBezTo>
                  <a:cubicBezTo>
                    <a:pt x="877" y="108"/>
                    <a:pt x="763" y="1"/>
                    <a:pt x="6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5"/>
            <p:cNvSpPr/>
            <p:nvPr/>
          </p:nvSpPr>
          <p:spPr>
            <a:xfrm>
              <a:off x="5114800" y="1530650"/>
              <a:ext cx="21325" cy="27125"/>
            </a:xfrm>
            <a:custGeom>
              <a:avLst/>
              <a:gdLst/>
              <a:ahLst/>
              <a:cxnLst/>
              <a:rect l="l" t="t" r="r" b="b"/>
              <a:pathLst>
                <a:path w="853" h="1085" extrusionOk="0">
                  <a:moveTo>
                    <a:pt x="611" y="0"/>
                  </a:moveTo>
                  <a:cubicBezTo>
                    <a:pt x="554" y="0"/>
                    <a:pt x="491" y="18"/>
                    <a:pt x="427" y="54"/>
                  </a:cubicBezTo>
                  <a:cubicBezTo>
                    <a:pt x="176" y="179"/>
                    <a:pt x="1" y="530"/>
                    <a:pt x="1" y="780"/>
                  </a:cubicBezTo>
                  <a:cubicBezTo>
                    <a:pt x="1" y="977"/>
                    <a:pt x="90" y="1084"/>
                    <a:pt x="232" y="1084"/>
                  </a:cubicBezTo>
                  <a:cubicBezTo>
                    <a:pt x="289" y="1084"/>
                    <a:pt x="355" y="1067"/>
                    <a:pt x="427" y="1031"/>
                  </a:cubicBezTo>
                  <a:cubicBezTo>
                    <a:pt x="677" y="906"/>
                    <a:pt x="853" y="580"/>
                    <a:pt x="853" y="304"/>
                  </a:cubicBezTo>
                  <a:cubicBezTo>
                    <a:pt x="853" y="108"/>
                    <a:pt x="751"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5"/>
            <p:cNvSpPr/>
            <p:nvPr/>
          </p:nvSpPr>
          <p:spPr>
            <a:xfrm>
              <a:off x="5210050" y="1474875"/>
              <a:ext cx="21950" cy="27125"/>
            </a:xfrm>
            <a:custGeom>
              <a:avLst/>
              <a:gdLst/>
              <a:ahLst/>
              <a:cxnLst/>
              <a:rect l="l" t="t" r="r" b="b"/>
              <a:pathLst>
                <a:path w="878" h="1085" extrusionOk="0">
                  <a:moveTo>
                    <a:pt x="624" y="1"/>
                  </a:moveTo>
                  <a:cubicBezTo>
                    <a:pt x="568" y="1"/>
                    <a:pt x="509" y="18"/>
                    <a:pt x="451" y="54"/>
                  </a:cubicBezTo>
                  <a:cubicBezTo>
                    <a:pt x="226" y="179"/>
                    <a:pt x="0" y="505"/>
                    <a:pt x="0" y="781"/>
                  </a:cubicBezTo>
                  <a:cubicBezTo>
                    <a:pt x="0" y="977"/>
                    <a:pt x="115" y="1085"/>
                    <a:pt x="263" y="1085"/>
                  </a:cubicBezTo>
                  <a:cubicBezTo>
                    <a:pt x="322" y="1085"/>
                    <a:pt x="387" y="1067"/>
                    <a:pt x="451" y="1032"/>
                  </a:cubicBezTo>
                  <a:cubicBezTo>
                    <a:pt x="677" y="906"/>
                    <a:pt x="877" y="605"/>
                    <a:pt x="877" y="305"/>
                  </a:cubicBezTo>
                  <a:cubicBezTo>
                    <a:pt x="877" y="108"/>
                    <a:pt x="763"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5"/>
            <p:cNvSpPr/>
            <p:nvPr/>
          </p:nvSpPr>
          <p:spPr>
            <a:xfrm>
              <a:off x="5306525" y="1419625"/>
              <a:ext cx="21975" cy="26725"/>
            </a:xfrm>
            <a:custGeom>
              <a:avLst/>
              <a:gdLst/>
              <a:ahLst/>
              <a:cxnLst/>
              <a:rect l="l" t="t" r="r" b="b"/>
              <a:pathLst>
                <a:path w="879" h="1069" extrusionOk="0">
                  <a:moveTo>
                    <a:pt x="628" y="1"/>
                  </a:moveTo>
                  <a:cubicBezTo>
                    <a:pt x="565" y="1"/>
                    <a:pt x="496" y="20"/>
                    <a:pt x="427" y="59"/>
                  </a:cubicBezTo>
                  <a:cubicBezTo>
                    <a:pt x="226" y="184"/>
                    <a:pt x="1" y="485"/>
                    <a:pt x="1" y="760"/>
                  </a:cubicBezTo>
                  <a:cubicBezTo>
                    <a:pt x="1" y="969"/>
                    <a:pt x="97" y="1069"/>
                    <a:pt x="232" y="1069"/>
                  </a:cubicBezTo>
                  <a:cubicBezTo>
                    <a:pt x="291" y="1069"/>
                    <a:pt x="358" y="1049"/>
                    <a:pt x="427" y="1011"/>
                  </a:cubicBezTo>
                  <a:cubicBezTo>
                    <a:pt x="678" y="886"/>
                    <a:pt x="878" y="585"/>
                    <a:pt x="878" y="309"/>
                  </a:cubicBezTo>
                  <a:cubicBezTo>
                    <a:pt x="878" y="101"/>
                    <a:pt x="770" y="1"/>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0" name="Google Shape;440;p5"/>
          <p:cNvSpPr/>
          <p:nvPr/>
        </p:nvSpPr>
        <p:spPr>
          <a:xfrm rot="10800000">
            <a:off x="-253" y="-93"/>
            <a:ext cx="2019852" cy="1148544"/>
          </a:xfrm>
          <a:custGeom>
            <a:avLst/>
            <a:gdLst/>
            <a:ahLst/>
            <a:cxnLst/>
            <a:rect l="l" t="t" r="r" b="b"/>
            <a:pathLst>
              <a:path w="116586" h="66294" extrusionOk="0">
                <a:moveTo>
                  <a:pt x="116586" y="0"/>
                </a:moveTo>
                <a:lnTo>
                  <a:pt x="0" y="66294"/>
                </a:lnTo>
                <a:lnTo>
                  <a:pt x="116586" y="66294"/>
                </a:lnTo>
                <a:close/>
              </a:path>
            </a:pathLst>
          </a:custGeom>
          <a:solidFill>
            <a:schemeClr val="lt2"/>
          </a:solidFill>
          <a:ln>
            <a:noFill/>
          </a:ln>
        </p:spPr>
      </p:sp>
      <p:grpSp>
        <p:nvGrpSpPr>
          <p:cNvPr id="441" name="Google Shape;441;p5"/>
          <p:cNvGrpSpPr/>
          <p:nvPr/>
        </p:nvGrpSpPr>
        <p:grpSpPr>
          <a:xfrm>
            <a:off x="7123447" y="2151889"/>
            <a:ext cx="3863499" cy="3798516"/>
            <a:chOff x="3133537" y="-308699"/>
            <a:chExt cx="6010422" cy="5452155"/>
          </a:xfrm>
        </p:grpSpPr>
        <p:sp>
          <p:nvSpPr>
            <p:cNvPr id="442" name="Google Shape;442;p5"/>
            <p:cNvSpPr/>
            <p:nvPr/>
          </p:nvSpPr>
          <p:spPr>
            <a:xfrm>
              <a:off x="3201565" y="-185790"/>
              <a:ext cx="5942394" cy="5329246"/>
            </a:xfrm>
            <a:custGeom>
              <a:avLst/>
              <a:gdLst/>
              <a:ahLst/>
              <a:cxnLst/>
              <a:rect l="l" t="t" r="r" b="b"/>
              <a:pathLst>
                <a:path w="90413" h="81084" extrusionOk="0">
                  <a:moveTo>
                    <a:pt x="90412" y="1"/>
                  </a:moveTo>
                  <a:lnTo>
                    <a:pt x="3084" y="50747"/>
                  </a:lnTo>
                  <a:cubicBezTo>
                    <a:pt x="1293" y="51801"/>
                    <a:pt x="239" y="51702"/>
                    <a:pt x="0" y="53075"/>
                  </a:cubicBezTo>
                  <a:lnTo>
                    <a:pt x="0" y="55104"/>
                  </a:lnTo>
                  <a:cubicBezTo>
                    <a:pt x="20" y="56675"/>
                    <a:pt x="1055" y="58247"/>
                    <a:pt x="3123" y="59440"/>
                  </a:cubicBezTo>
                  <a:lnTo>
                    <a:pt x="40641" y="81083"/>
                  </a:lnTo>
                  <a:lnTo>
                    <a:pt x="88642" y="81083"/>
                  </a:lnTo>
                  <a:cubicBezTo>
                    <a:pt x="89617" y="81083"/>
                    <a:pt x="90412" y="80288"/>
                    <a:pt x="90412" y="79313"/>
                  </a:cubicBezTo>
                  <a:lnTo>
                    <a:pt x="90412"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5"/>
            <p:cNvSpPr/>
            <p:nvPr/>
          </p:nvSpPr>
          <p:spPr>
            <a:xfrm>
              <a:off x="3133537" y="-308699"/>
              <a:ext cx="6010420" cy="5452152"/>
            </a:xfrm>
            <a:custGeom>
              <a:avLst/>
              <a:gdLst/>
              <a:ahLst/>
              <a:cxnLst/>
              <a:rect l="l" t="t" r="r" b="b"/>
              <a:pathLst>
                <a:path w="91448" h="82954" extrusionOk="0">
                  <a:moveTo>
                    <a:pt x="91447" y="1"/>
                  </a:moveTo>
                  <a:lnTo>
                    <a:pt x="4119" y="50767"/>
                  </a:lnTo>
                  <a:cubicBezTo>
                    <a:pt x="1" y="53154"/>
                    <a:pt x="21" y="57033"/>
                    <a:pt x="4158" y="59440"/>
                  </a:cubicBezTo>
                  <a:lnTo>
                    <a:pt x="44899" y="82953"/>
                  </a:lnTo>
                  <a:lnTo>
                    <a:pt x="89677" y="82953"/>
                  </a:lnTo>
                  <a:cubicBezTo>
                    <a:pt x="90652" y="82953"/>
                    <a:pt x="91447" y="82158"/>
                    <a:pt x="91447" y="81183"/>
                  </a:cubicBezTo>
                  <a:lnTo>
                    <a:pt x="9144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4"/>
        <p:cNvGrpSpPr/>
        <p:nvPr/>
      </p:nvGrpSpPr>
      <p:grpSpPr>
        <a:xfrm>
          <a:off x="0" y="0"/>
          <a:ext cx="0" cy="0"/>
          <a:chOff x="0" y="0"/>
          <a:chExt cx="0" cy="0"/>
        </a:xfrm>
      </p:grpSpPr>
      <p:grpSp>
        <p:nvGrpSpPr>
          <p:cNvPr id="445" name="Google Shape;445;p6"/>
          <p:cNvGrpSpPr/>
          <p:nvPr/>
        </p:nvGrpSpPr>
        <p:grpSpPr>
          <a:xfrm>
            <a:off x="-458461" y="-321271"/>
            <a:ext cx="10059175" cy="5791575"/>
            <a:chOff x="-458461" y="-321271"/>
            <a:chExt cx="10059175" cy="5791575"/>
          </a:xfrm>
        </p:grpSpPr>
        <p:grpSp>
          <p:nvGrpSpPr>
            <p:cNvPr id="446" name="Google Shape;446;p6"/>
            <p:cNvGrpSpPr/>
            <p:nvPr/>
          </p:nvGrpSpPr>
          <p:grpSpPr>
            <a:xfrm flipH="1">
              <a:off x="-458461" y="-245071"/>
              <a:ext cx="9830575" cy="5715375"/>
              <a:chOff x="-358925" y="-303650"/>
              <a:chExt cx="9830575" cy="5715375"/>
            </a:xfrm>
          </p:grpSpPr>
          <p:cxnSp>
            <p:nvCxnSpPr>
              <p:cNvPr id="447" name="Google Shape;447;p6"/>
              <p:cNvCxnSpPr/>
              <p:nvPr/>
            </p:nvCxnSpPr>
            <p:spPr>
              <a:xfrm rot="10800000" flipH="1">
                <a:off x="-282200" y="-303650"/>
                <a:ext cx="1052400" cy="607500"/>
              </a:xfrm>
              <a:prstGeom prst="straightConnector1">
                <a:avLst/>
              </a:prstGeom>
              <a:noFill/>
              <a:ln w="9525" cap="flat" cmpd="sng">
                <a:solidFill>
                  <a:schemeClr val="accent1"/>
                </a:solidFill>
                <a:prstDash val="solid"/>
                <a:round/>
                <a:headEnd type="none" w="med" len="med"/>
                <a:tailEnd type="none" w="med" len="med"/>
              </a:ln>
            </p:spPr>
          </p:cxnSp>
          <p:cxnSp>
            <p:nvCxnSpPr>
              <p:cNvPr id="448" name="Google Shape;448;p6"/>
              <p:cNvCxnSpPr/>
              <p:nvPr/>
            </p:nvCxnSpPr>
            <p:spPr>
              <a:xfrm rot="10800000" flipH="1">
                <a:off x="-281950" y="-236675"/>
                <a:ext cx="1425600" cy="822900"/>
              </a:xfrm>
              <a:prstGeom prst="straightConnector1">
                <a:avLst/>
              </a:prstGeom>
              <a:noFill/>
              <a:ln w="9525" cap="flat" cmpd="sng">
                <a:solidFill>
                  <a:schemeClr val="accent1"/>
                </a:solidFill>
                <a:prstDash val="solid"/>
                <a:round/>
                <a:headEnd type="none" w="med" len="med"/>
                <a:tailEnd type="none" w="med" len="med"/>
              </a:ln>
            </p:spPr>
          </p:cxnSp>
          <p:cxnSp>
            <p:nvCxnSpPr>
              <p:cNvPr id="449" name="Google Shape;449;p6"/>
              <p:cNvCxnSpPr/>
              <p:nvPr/>
            </p:nvCxnSpPr>
            <p:spPr>
              <a:xfrm rot="10800000" flipH="1">
                <a:off x="-358925" y="-155350"/>
                <a:ext cx="1851000" cy="1068600"/>
              </a:xfrm>
              <a:prstGeom prst="straightConnector1">
                <a:avLst/>
              </a:prstGeom>
              <a:noFill/>
              <a:ln w="9525" cap="flat" cmpd="sng">
                <a:solidFill>
                  <a:schemeClr val="accent1"/>
                </a:solidFill>
                <a:prstDash val="solid"/>
                <a:round/>
                <a:headEnd type="none" w="med" len="med"/>
                <a:tailEnd type="none" w="med" len="med"/>
              </a:ln>
            </p:spPr>
          </p:cxnSp>
          <p:cxnSp>
            <p:nvCxnSpPr>
              <p:cNvPr id="450" name="Google Shape;450;p6"/>
              <p:cNvCxnSpPr/>
              <p:nvPr/>
            </p:nvCxnSpPr>
            <p:spPr>
              <a:xfrm rot="10800000" flipH="1">
                <a:off x="-267650" y="-115750"/>
                <a:ext cx="2180400" cy="1258800"/>
              </a:xfrm>
              <a:prstGeom prst="straightConnector1">
                <a:avLst/>
              </a:prstGeom>
              <a:noFill/>
              <a:ln w="9525" cap="flat" cmpd="sng">
                <a:solidFill>
                  <a:schemeClr val="accent1"/>
                </a:solidFill>
                <a:prstDash val="solid"/>
                <a:round/>
                <a:headEnd type="none" w="med" len="med"/>
                <a:tailEnd type="none" w="med" len="med"/>
              </a:ln>
            </p:spPr>
          </p:cxnSp>
          <p:cxnSp>
            <p:nvCxnSpPr>
              <p:cNvPr id="451" name="Google Shape;451;p6"/>
              <p:cNvCxnSpPr/>
              <p:nvPr/>
            </p:nvCxnSpPr>
            <p:spPr>
              <a:xfrm rot="10800000" flipH="1">
                <a:off x="-229800" y="-86050"/>
                <a:ext cx="2580300" cy="1489800"/>
              </a:xfrm>
              <a:prstGeom prst="straightConnector1">
                <a:avLst/>
              </a:prstGeom>
              <a:noFill/>
              <a:ln w="9525" cap="flat" cmpd="sng">
                <a:solidFill>
                  <a:schemeClr val="accent1"/>
                </a:solidFill>
                <a:prstDash val="solid"/>
                <a:round/>
                <a:headEnd type="none" w="med" len="med"/>
                <a:tailEnd type="none" w="med" len="med"/>
              </a:ln>
            </p:spPr>
          </p:cxnSp>
          <p:cxnSp>
            <p:nvCxnSpPr>
              <p:cNvPr id="452" name="Google Shape;452;p6"/>
              <p:cNvCxnSpPr/>
              <p:nvPr/>
            </p:nvCxnSpPr>
            <p:spPr>
              <a:xfrm rot="10800000" flipH="1">
                <a:off x="-212775" y="-127750"/>
                <a:ext cx="3125100" cy="1804200"/>
              </a:xfrm>
              <a:prstGeom prst="straightConnector1">
                <a:avLst/>
              </a:prstGeom>
              <a:noFill/>
              <a:ln w="9525" cap="flat" cmpd="sng">
                <a:solidFill>
                  <a:schemeClr val="accent1"/>
                </a:solidFill>
                <a:prstDash val="solid"/>
                <a:round/>
                <a:headEnd type="none" w="med" len="med"/>
                <a:tailEnd type="none" w="med" len="med"/>
              </a:ln>
            </p:spPr>
          </p:cxnSp>
          <p:cxnSp>
            <p:nvCxnSpPr>
              <p:cNvPr id="453" name="Google Shape;453;p6"/>
              <p:cNvCxnSpPr/>
              <p:nvPr/>
            </p:nvCxnSpPr>
            <p:spPr>
              <a:xfrm rot="10800000" flipH="1">
                <a:off x="-180475" y="-165575"/>
                <a:ext cx="3648000" cy="2106000"/>
              </a:xfrm>
              <a:prstGeom prst="straightConnector1">
                <a:avLst/>
              </a:prstGeom>
              <a:noFill/>
              <a:ln w="9525" cap="flat" cmpd="sng">
                <a:solidFill>
                  <a:schemeClr val="accent1"/>
                </a:solidFill>
                <a:prstDash val="solid"/>
                <a:round/>
                <a:headEnd type="none" w="med" len="med"/>
                <a:tailEnd type="none" w="med" len="med"/>
              </a:ln>
            </p:spPr>
          </p:cxnSp>
          <p:cxnSp>
            <p:nvCxnSpPr>
              <p:cNvPr id="454" name="Google Shape;454;p6"/>
              <p:cNvCxnSpPr/>
              <p:nvPr/>
            </p:nvCxnSpPr>
            <p:spPr>
              <a:xfrm rot="10800000" flipH="1">
                <a:off x="-227000" y="-146700"/>
                <a:ext cx="4150500" cy="2396400"/>
              </a:xfrm>
              <a:prstGeom prst="straightConnector1">
                <a:avLst/>
              </a:prstGeom>
              <a:noFill/>
              <a:ln w="9525" cap="flat" cmpd="sng">
                <a:solidFill>
                  <a:schemeClr val="accent1"/>
                </a:solidFill>
                <a:prstDash val="solid"/>
                <a:round/>
                <a:headEnd type="none" w="med" len="med"/>
                <a:tailEnd type="none" w="med" len="med"/>
              </a:ln>
            </p:spPr>
          </p:cxnSp>
          <p:cxnSp>
            <p:nvCxnSpPr>
              <p:cNvPr id="455" name="Google Shape;455;p6"/>
              <p:cNvCxnSpPr/>
              <p:nvPr/>
            </p:nvCxnSpPr>
            <p:spPr>
              <a:xfrm rot="10800000" flipH="1">
                <a:off x="-285775" y="-133000"/>
                <a:ext cx="4675200" cy="2699100"/>
              </a:xfrm>
              <a:prstGeom prst="straightConnector1">
                <a:avLst/>
              </a:prstGeom>
              <a:noFill/>
              <a:ln w="9525" cap="flat" cmpd="sng">
                <a:solidFill>
                  <a:schemeClr val="accent1"/>
                </a:solidFill>
                <a:prstDash val="solid"/>
                <a:round/>
                <a:headEnd type="none" w="med" len="med"/>
                <a:tailEnd type="none" w="med" len="med"/>
              </a:ln>
            </p:spPr>
          </p:cxnSp>
          <p:cxnSp>
            <p:nvCxnSpPr>
              <p:cNvPr id="456" name="Google Shape;456;p6"/>
              <p:cNvCxnSpPr/>
              <p:nvPr/>
            </p:nvCxnSpPr>
            <p:spPr>
              <a:xfrm rot="10800000" flipH="1">
                <a:off x="-254975" y="-209000"/>
                <a:ext cx="5265600" cy="3039900"/>
              </a:xfrm>
              <a:prstGeom prst="straightConnector1">
                <a:avLst/>
              </a:prstGeom>
              <a:noFill/>
              <a:ln w="9525" cap="flat" cmpd="sng">
                <a:solidFill>
                  <a:schemeClr val="accent1"/>
                </a:solidFill>
                <a:prstDash val="solid"/>
                <a:round/>
                <a:headEnd type="none" w="med" len="med"/>
                <a:tailEnd type="none" w="med" len="med"/>
              </a:ln>
            </p:spPr>
          </p:cxnSp>
          <p:cxnSp>
            <p:nvCxnSpPr>
              <p:cNvPr id="457" name="Google Shape;457;p6"/>
              <p:cNvCxnSpPr/>
              <p:nvPr/>
            </p:nvCxnSpPr>
            <p:spPr>
              <a:xfrm rot="10800000" flipH="1">
                <a:off x="-230325" y="-171400"/>
                <a:ext cx="5665200" cy="3270600"/>
              </a:xfrm>
              <a:prstGeom prst="straightConnector1">
                <a:avLst/>
              </a:prstGeom>
              <a:noFill/>
              <a:ln w="9525" cap="flat" cmpd="sng">
                <a:solidFill>
                  <a:schemeClr val="accent1"/>
                </a:solidFill>
                <a:prstDash val="solid"/>
                <a:round/>
                <a:headEnd type="none" w="med" len="med"/>
                <a:tailEnd type="none" w="med" len="med"/>
              </a:ln>
            </p:spPr>
          </p:cxnSp>
          <p:cxnSp>
            <p:nvCxnSpPr>
              <p:cNvPr id="458" name="Google Shape;458;p6"/>
              <p:cNvCxnSpPr/>
              <p:nvPr/>
            </p:nvCxnSpPr>
            <p:spPr>
              <a:xfrm rot="10800000" flipH="1">
                <a:off x="-203625" y="-162575"/>
                <a:ext cx="6111900" cy="3528900"/>
              </a:xfrm>
              <a:prstGeom prst="straightConnector1">
                <a:avLst/>
              </a:prstGeom>
              <a:noFill/>
              <a:ln w="9525" cap="flat" cmpd="sng">
                <a:solidFill>
                  <a:schemeClr val="accent1"/>
                </a:solidFill>
                <a:prstDash val="solid"/>
                <a:round/>
                <a:headEnd type="none" w="med" len="med"/>
                <a:tailEnd type="none" w="med" len="med"/>
              </a:ln>
            </p:spPr>
          </p:cxnSp>
          <p:cxnSp>
            <p:nvCxnSpPr>
              <p:cNvPr id="459" name="Google Shape;459;p6"/>
              <p:cNvCxnSpPr/>
              <p:nvPr/>
            </p:nvCxnSpPr>
            <p:spPr>
              <a:xfrm rot="10800000" flipH="1">
                <a:off x="-212500" y="-179425"/>
                <a:ext cx="6639600" cy="3833400"/>
              </a:xfrm>
              <a:prstGeom prst="straightConnector1">
                <a:avLst/>
              </a:prstGeom>
              <a:noFill/>
              <a:ln w="9525" cap="flat" cmpd="sng">
                <a:solidFill>
                  <a:schemeClr val="accent1"/>
                </a:solidFill>
                <a:prstDash val="solid"/>
                <a:round/>
                <a:headEnd type="none" w="med" len="med"/>
                <a:tailEnd type="none" w="med" len="med"/>
              </a:ln>
            </p:spPr>
          </p:cxnSp>
          <p:cxnSp>
            <p:nvCxnSpPr>
              <p:cNvPr id="460" name="Google Shape;460;p6"/>
              <p:cNvCxnSpPr/>
              <p:nvPr/>
            </p:nvCxnSpPr>
            <p:spPr>
              <a:xfrm rot="10800000" flipH="1">
                <a:off x="-237200" y="-171550"/>
                <a:ext cx="7140000" cy="4122300"/>
              </a:xfrm>
              <a:prstGeom prst="straightConnector1">
                <a:avLst/>
              </a:prstGeom>
              <a:noFill/>
              <a:ln w="9525" cap="flat" cmpd="sng">
                <a:solidFill>
                  <a:schemeClr val="accent1"/>
                </a:solidFill>
                <a:prstDash val="solid"/>
                <a:round/>
                <a:headEnd type="none" w="med" len="med"/>
                <a:tailEnd type="none" w="med" len="med"/>
              </a:ln>
            </p:spPr>
          </p:cxnSp>
          <p:cxnSp>
            <p:nvCxnSpPr>
              <p:cNvPr id="461" name="Google Shape;461;p6"/>
              <p:cNvCxnSpPr/>
              <p:nvPr/>
            </p:nvCxnSpPr>
            <p:spPr>
              <a:xfrm rot="10800000" flipH="1">
                <a:off x="-208450" y="-169925"/>
                <a:ext cx="7598100" cy="4386600"/>
              </a:xfrm>
              <a:prstGeom prst="straightConnector1">
                <a:avLst/>
              </a:prstGeom>
              <a:noFill/>
              <a:ln w="9525" cap="flat" cmpd="sng">
                <a:solidFill>
                  <a:schemeClr val="accent1"/>
                </a:solidFill>
                <a:prstDash val="solid"/>
                <a:round/>
                <a:headEnd type="none" w="med" len="med"/>
                <a:tailEnd type="none" w="med" len="med"/>
              </a:ln>
            </p:spPr>
          </p:cxnSp>
          <p:cxnSp>
            <p:nvCxnSpPr>
              <p:cNvPr id="462" name="Google Shape;462;p6"/>
              <p:cNvCxnSpPr/>
              <p:nvPr/>
            </p:nvCxnSpPr>
            <p:spPr>
              <a:xfrm rot="10800000" flipH="1">
                <a:off x="-126875" y="-166100"/>
                <a:ext cx="7999200" cy="4618200"/>
              </a:xfrm>
              <a:prstGeom prst="straightConnector1">
                <a:avLst/>
              </a:prstGeom>
              <a:noFill/>
              <a:ln w="9525" cap="flat" cmpd="sng">
                <a:solidFill>
                  <a:schemeClr val="accent1"/>
                </a:solidFill>
                <a:prstDash val="solid"/>
                <a:round/>
                <a:headEnd type="none" w="med" len="med"/>
                <a:tailEnd type="none" w="med" len="med"/>
              </a:ln>
            </p:spPr>
          </p:cxnSp>
          <p:cxnSp>
            <p:nvCxnSpPr>
              <p:cNvPr id="463" name="Google Shape;463;p6"/>
              <p:cNvCxnSpPr/>
              <p:nvPr/>
            </p:nvCxnSpPr>
            <p:spPr>
              <a:xfrm rot="10800000" flipH="1">
                <a:off x="-175950" y="-237725"/>
                <a:ext cx="8661600" cy="5000700"/>
              </a:xfrm>
              <a:prstGeom prst="straightConnector1">
                <a:avLst/>
              </a:prstGeom>
              <a:noFill/>
              <a:ln w="9525" cap="flat" cmpd="sng">
                <a:solidFill>
                  <a:schemeClr val="accent1"/>
                </a:solidFill>
                <a:prstDash val="solid"/>
                <a:round/>
                <a:headEnd type="none" w="med" len="med"/>
                <a:tailEnd type="none" w="med" len="med"/>
              </a:ln>
            </p:spPr>
          </p:cxnSp>
          <p:cxnSp>
            <p:nvCxnSpPr>
              <p:cNvPr id="464" name="Google Shape;464;p6"/>
              <p:cNvCxnSpPr/>
              <p:nvPr/>
            </p:nvCxnSpPr>
            <p:spPr>
              <a:xfrm rot="10800000" flipH="1">
                <a:off x="-230050" y="-244075"/>
                <a:ext cx="9215700" cy="5320800"/>
              </a:xfrm>
              <a:prstGeom prst="straightConnector1">
                <a:avLst/>
              </a:prstGeom>
              <a:noFill/>
              <a:ln w="9525" cap="flat" cmpd="sng">
                <a:solidFill>
                  <a:schemeClr val="accent1"/>
                </a:solidFill>
                <a:prstDash val="solid"/>
                <a:round/>
                <a:headEnd type="none" w="med" len="med"/>
                <a:tailEnd type="none" w="med" len="med"/>
              </a:ln>
            </p:spPr>
          </p:cxnSp>
          <p:cxnSp>
            <p:nvCxnSpPr>
              <p:cNvPr id="465" name="Google Shape;465;p6"/>
              <p:cNvCxnSpPr/>
              <p:nvPr/>
            </p:nvCxnSpPr>
            <p:spPr>
              <a:xfrm rot="10800000" flipH="1">
                <a:off x="-150500" y="-149375"/>
                <a:ext cx="9462000" cy="5462700"/>
              </a:xfrm>
              <a:prstGeom prst="straightConnector1">
                <a:avLst/>
              </a:prstGeom>
              <a:noFill/>
              <a:ln w="9525" cap="flat" cmpd="sng">
                <a:solidFill>
                  <a:schemeClr val="accent1"/>
                </a:solidFill>
                <a:prstDash val="solid"/>
                <a:round/>
                <a:headEnd type="none" w="med" len="med"/>
                <a:tailEnd type="none" w="med" len="med"/>
              </a:ln>
            </p:spPr>
          </p:cxnSp>
          <p:cxnSp>
            <p:nvCxnSpPr>
              <p:cNvPr id="466" name="Google Shape;466;p6"/>
              <p:cNvCxnSpPr/>
              <p:nvPr/>
            </p:nvCxnSpPr>
            <p:spPr>
              <a:xfrm rot="10800000" flipH="1">
                <a:off x="277300" y="105750"/>
                <a:ext cx="9081600" cy="5243100"/>
              </a:xfrm>
              <a:prstGeom prst="straightConnector1">
                <a:avLst/>
              </a:prstGeom>
              <a:noFill/>
              <a:ln w="9525" cap="flat" cmpd="sng">
                <a:solidFill>
                  <a:schemeClr val="accent1"/>
                </a:solidFill>
                <a:prstDash val="solid"/>
                <a:round/>
                <a:headEnd type="none" w="med" len="med"/>
                <a:tailEnd type="none" w="med" len="med"/>
              </a:ln>
            </p:spPr>
          </p:cxnSp>
          <p:cxnSp>
            <p:nvCxnSpPr>
              <p:cNvPr id="467" name="Google Shape;467;p6"/>
              <p:cNvCxnSpPr/>
              <p:nvPr/>
            </p:nvCxnSpPr>
            <p:spPr>
              <a:xfrm rot="10800000" flipH="1">
                <a:off x="846950" y="376800"/>
                <a:ext cx="8531400" cy="4925700"/>
              </a:xfrm>
              <a:prstGeom prst="straightConnector1">
                <a:avLst/>
              </a:prstGeom>
              <a:noFill/>
              <a:ln w="9525" cap="flat" cmpd="sng">
                <a:solidFill>
                  <a:schemeClr val="accent1"/>
                </a:solidFill>
                <a:prstDash val="solid"/>
                <a:round/>
                <a:headEnd type="none" w="med" len="med"/>
                <a:tailEnd type="none" w="med" len="med"/>
              </a:ln>
            </p:spPr>
          </p:cxnSp>
          <p:cxnSp>
            <p:nvCxnSpPr>
              <p:cNvPr id="468" name="Google Shape;468;p6"/>
              <p:cNvCxnSpPr/>
              <p:nvPr/>
            </p:nvCxnSpPr>
            <p:spPr>
              <a:xfrm rot="10800000" flipH="1">
                <a:off x="1349000" y="635275"/>
                <a:ext cx="8071500" cy="4659900"/>
              </a:xfrm>
              <a:prstGeom prst="straightConnector1">
                <a:avLst/>
              </a:prstGeom>
              <a:noFill/>
              <a:ln w="9525" cap="flat" cmpd="sng">
                <a:solidFill>
                  <a:schemeClr val="accent1"/>
                </a:solidFill>
                <a:prstDash val="solid"/>
                <a:round/>
                <a:headEnd type="none" w="med" len="med"/>
                <a:tailEnd type="none" w="med" len="med"/>
              </a:ln>
            </p:spPr>
          </p:cxnSp>
          <p:cxnSp>
            <p:nvCxnSpPr>
              <p:cNvPr id="469" name="Google Shape;469;p6"/>
              <p:cNvCxnSpPr/>
              <p:nvPr/>
            </p:nvCxnSpPr>
            <p:spPr>
              <a:xfrm rot="10800000" flipH="1">
                <a:off x="1864375" y="918950"/>
                <a:ext cx="7554300" cy="4361400"/>
              </a:xfrm>
              <a:prstGeom prst="straightConnector1">
                <a:avLst/>
              </a:prstGeom>
              <a:noFill/>
              <a:ln w="9525" cap="flat" cmpd="sng">
                <a:solidFill>
                  <a:schemeClr val="accent1"/>
                </a:solidFill>
                <a:prstDash val="solid"/>
                <a:round/>
                <a:headEnd type="none" w="med" len="med"/>
                <a:tailEnd type="none" w="med" len="med"/>
              </a:ln>
            </p:spPr>
          </p:cxnSp>
          <p:cxnSp>
            <p:nvCxnSpPr>
              <p:cNvPr id="470" name="Google Shape;470;p6"/>
              <p:cNvCxnSpPr/>
              <p:nvPr/>
            </p:nvCxnSpPr>
            <p:spPr>
              <a:xfrm rot="10800000" flipH="1">
                <a:off x="2403950" y="1170550"/>
                <a:ext cx="7067700" cy="4080600"/>
              </a:xfrm>
              <a:prstGeom prst="straightConnector1">
                <a:avLst/>
              </a:prstGeom>
              <a:noFill/>
              <a:ln w="9525" cap="flat" cmpd="sng">
                <a:solidFill>
                  <a:schemeClr val="accent1"/>
                </a:solidFill>
                <a:prstDash val="solid"/>
                <a:round/>
                <a:headEnd type="none" w="med" len="med"/>
                <a:tailEnd type="none" w="med" len="med"/>
              </a:ln>
            </p:spPr>
          </p:cxnSp>
          <p:cxnSp>
            <p:nvCxnSpPr>
              <p:cNvPr id="471" name="Google Shape;471;p6"/>
              <p:cNvCxnSpPr/>
              <p:nvPr/>
            </p:nvCxnSpPr>
            <p:spPr>
              <a:xfrm rot="10800000" flipH="1">
                <a:off x="2718375" y="1495625"/>
                <a:ext cx="6679800" cy="3856500"/>
              </a:xfrm>
              <a:prstGeom prst="straightConnector1">
                <a:avLst/>
              </a:prstGeom>
              <a:noFill/>
              <a:ln w="9525" cap="flat" cmpd="sng">
                <a:solidFill>
                  <a:schemeClr val="accent1"/>
                </a:solidFill>
                <a:prstDash val="solid"/>
                <a:round/>
                <a:headEnd type="none" w="med" len="med"/>
                <a:tailEnd type="none" w="med" len="med"/>
              </a:ln>
            </p:spPr>
          </p:cxnSp>
          <p:cxnSp>
            <p:nvCxnSpPr>
              <p:cNvPr id="472" name="Google Shape;472;p6"/>
              <p:cNvCxnSpPr/>
              <p:nvPr/>
            </p:nvCxnSpPr>
            <p:spPr>
              <a:xfrm rot="10800000" flipH="1">
                <a:off x="3297700" y="1822900"/>
                <a:ext cx="6023100" cy="3477300"/>
              </a:xfrm>
              <a:prstGeom prst="straightConnector1">
                <a:avLst/>
              </a:prstGeom>
              <a:noFill/>
              <a:ln w="9525" cap="flat" cmpd="sng">
                <a:solidFill>
                  <a:schemeClr val="accent1"/>
                </a:solidFill>
                <a:prstDash val="solid"/>
                <a:round/>
                <a:headEnd type="none" w="med" len="med"/>
                <a:tailEnd type="none" w="med" len="med"/>
              </a:ln>
            </p:spPr>
          </p:cxnSp>
          <p:cxnSp>
            <p:nvCxnSpPr>
              <p:cNvPr id="473" name="Google Shape;473;p6"/>
              <p:cNvCxnSpPr/>
              <p:nvPr/>
            </p:nvCxnSpPr>
            <p:spPr>
              <a:xfrm rot="10800000" flipH="1">
                <a:off x="3726050" y="2104125"/>
                <a:ext cx="5597100" cy="3231300"/>
              </a:xfrm>
              <a:prstGeom prst="straightConnector1">
                <a:avLst/>
              </a:prstGeom>
              <a:noFill/>
              <a:ln w="9525" cap="flat" cmpd="sng">
                <a:solidFill>
                  <a:schemeClr val="accent1"/>
                </a:solidFill>
                <a:prstDash val="solid"/>
                <a:round/>
                <a:headEnd type="none" w="med" len="med"/>
                <a:tailEnd type="none" w="med" len="med"/>
              </a:ln>
            </p:spPr>
          </p:cxnSp>
          <p:cxnSp>
            <p:nvCxnSpPr>
              <p:cNvPr id="474" name="Google Shape;474;p6"/>
              <p:cNvCxnSpPr/>
              <p:nvPr/>
            </p:nvCxnSpPr>
            <p:spPr>
              <a:xfrm rot="10800000" flipH="1">
                <a:off x="4244875" y="2361600"/>
                <a:ext cx="5121600" cy="2956800"/>
              </a:xfrm>
              <a:prstGeom prst="straightConnector1">
                <a:avLst/>
              </a:prstGeom>
              <a:noFill/>
              <a:ln w="9525" cap="flat" cmpd="sng">
                <a:solidFill>
                  <a:schemeClr val="accent1"/>
                </a:solidFill>
                <a:prstDash val="solid"/>
                <a:round/>
                <a:headEnd type="none" w="med" len="med"/>
                <a:tailEnd type="none" w="med" len="med"/>
              </a:ln>
            </p:spPr>
          </p:cxnSp>
          <p:cxnSp>
            <p:nvCxnSpPr>
              <p:cNvPr id="475" name="Google Shape;475;p6"/>
              <p:cNvCxnSpPr/>
              <p:nvPr/>
            </p:nvCxnSpPr>
            <p:spPr>
              <a:xfrm rot="10800000" flipH="1">
                <a:off x="4742850" y="2657525"/>
                <a:ext cx="4600200" cy="2655900"/>
              </a:xfrm>
              <a:prstGeom prst="straightConnector1">
                <a:avLst/>
              </a:prstGeom>
              <a:noFill/>
              <a:ln w="9525" cap="flat" cmpd="sng">
                <a:solidFill>
                  <a:schemeClr val="accent1"/>
                </a:solidFill>
                <a:prstDash val="solid"/>
                <a:round/>
                <a:headEnd type="none" w="med" len="med"/>
                <a:tailEnd type="none" w="med" len="med"/>
              </a:ln>
            </p:spPr>
          </p:cxnSp>
          <p:cxnSp>
            <p:nvCxnSpPr>
              <p:cNvPr id="476" name="Google Shape;476;p6"/>
              <p:cNvCxnSpPr/>
              <p:nvPr/>
            </p:nvCxnSpPr>
            <p:spPr>
              <a:xfrm rot="10800000" flipH="1">
                <a:off x="5210850" y="2937150"/>
                <a:ext cx="4137300" cy="2388600"/>
              </a:xfrm>
              <a:prstGeom prst="straightConnector1">
                <a:avLst/>
              </a:prstGeom>
              <a:noFill/>
              <a:ln w="9525" cap="flat" cmpd="sng">
                <a:solidFill>
                  <a:schemeClr val="accent1"/>
                </a:solidFill>
                <a:prstDash val="solid"/>
                <a:round/>
                <a:headEnd type="none" w="med" len="med"/>
                <a:tailEnd type="none" w="med" len="med"/>
              </a:ln>
            </p:spPr>
          </p:cxnSp>
          <p:cxnSp>
            <p:nvCxnSpPr>
              <p:cNvPr id="477" name="Google Shape;477;p6"/>
              <p:cNvCxnSpPr/>
              <p:nvPr/>
            </p:nvCxnSpPr>
            <p:spPr>
              <a:xfrm rot="10800000" flipH="1">
                <a:off x="5725550" y="3223700"/>
                <a:ext cx="3615300" cy="2087400"/>
              </a:xfrm>
              <a:prstGeom prst="straightConnector1">
                <a:avLst/>
              </a:prstGeom>
              <a:noFill/>
              <a:ln w="9525" cap="flat" cmpd="sng">
                <a:solidFill>
                  <a:schemeClr val="accent1"/>
                </a:solidFill>
                <a:prstDash val="solid"/>
                <a:round/>
                <a:headEnd type="none" w="med" len="med"/>
                <a:tailEnd type="none" w="med" len="med"/>
              </a:ln>
            </p:spPr>
          </p:cxnSp>
          <p:cxnSp>
            <p:nvCxnSpPr>
              <p:cNvPr id="478" name="Google Shape;478;p6"/>
              <p:cNvCxnSpPr/>
              <p:nvPr/>
            </p:nvCxnSpPr>
            <p:spPr>
              <a:xfrm rot="10800000" flipH="1">
                <a:off x="6217950" y="3515950"/>
                <a:ext cx="3106500" cy="1793400"/>
              </a:xfrm>
              <a:prstGeom prst="straightConnector1">
                <a:avLst/>
              </a:prstGeom>
              <a:noFill/>
              <a:ln w="9525" cap="flat" cmpd="sng">
                <a:solidFill>
                  <a:schemeClr val="accent1"/>
                </a:solidFill>
                <a:prstDash val="solid"/>
                <a:round/>
                <a:headEnd type="none" w="med" len="med"/>
                <a:tailEnd type="none" w="med" len="med"/>
              </a:ln>
            </p:spPr>
          </p:cxnSp>
          <p:cxnSp>
            <p:nvCxnSpPr>
              <p:cNvPr id="479" name="Google Shape;479;p6"/>
              <p:cNvCxnSpPr/>
              <p:nvPr/>
            </p:nvCxnSpPr>
            <p:spPr>
              <a:xfrm rot="10800000" flipH="1">
                <a:off x="6716500" y="3797450"/>
                <a:ext cx="2609700" cy="1506600"/>
              </a:xfrm>
              <a:prstGeom prst="straightConnector1">
                <a:avLst/>
              </a:prstGeom>
              <a:noFill/>
              <a:ln w="9525" cap="flat" cmpd="sng">
                <a:solidFill>
                  <a:schemeClr val="accent1"/>
                </a:solidFill>
                <a:prstDash val="solid"/>
                <a:round/>
                <a:headEnd type="none" w="med" len="med"/>
                <a:tailEnd type="none" w="med" len="med"/>
              </a:ln>
            </p:spPr>
          </p:cxnSp>
          <p:cxnSp>
            <p:nvCxnSpPr>
              <p:cNvPr id="480" name="Google Shape;480;p6"/>
              <p:cNvCxnSpPr/>
              <p:nvPr/>
            </p:nvCxnSpPr>
            <p:spPr>
              <a:xfrm rot="10800000" flipH="1">
                <a:off x="7199175" y="4100700"/>
                <a:ext cx="2091000" cy="1207200"/>
              </a:xfrm>
              <a:prstGeom prst="straightConnector1">
                <a:avLst/>
              </a:prstGeom>
              <a:noFill/>
              <a:ln w="9525" cap="flat" cmpd="sng">
                <a:solidFill>
                  <a:schemeClr val="accent1"/>
                </a:solidFill>
                <a:prstDash val="solid"/>
                <a:round/>
                <a:headEnd type="none" w="med" len="med"/>
                <a:tailEnd type="none" w="med" len="med"/>
              </a:ln>
            </p:spPr>
          </p:cxnSp>
          <p:cxnSp>
            <p:nvCxnSpPr>
              <p:cNvPr id="481" name="Google Shape;481;p6"/>
              <p:cNvCxnSpPr/>
              <p:nvPr/>
            </p:nvCxnSpPr>
            <p:spPr>
              <a:xfrm rot="10800000" flipH="1">
                <a:off x="7718000" y="4338975"/>
                <a:ext cx="1648800" cy="951900"/>
              </a:xfrm>
              <a:prstGeom prst="straightConnector1">
                <a:avLst/>
              </a:prstGeom>
              <a:noFill/>
              <a:ln w="9525" cap="flat" cmpd="sng">
                <a:solidFill>
                  <a:schemeClr val="accent1"/>
                </a:solidFill>
                <a:prstDash val="solid"/>
                <a:round/>
                <a:headEnd type="none" w="med" len="med"/>
                <a:tailEnd type="none" w="med" len="med"/>
              </a:ln>
            </p:spPr>
          </p:cxnSp>
          <p:cxnSp>
            <p:nvCxnSpPr>
              <p:cNvPr id="482" name="Google Shape;482;p6"/>
              <p:cNvCxnSpPr/>
              <p:nvPr/>
            </p:nvCxnSpPr>
            <p:spPr>
              <a:xfrm rot="10800000" flipH="1">
                <a:off x="8129050" y="4607075"/>
                <a:ext cx="1263000" cy="729000"/>
              </a:xfrm>
              <a:prstGeom prst="straightConnector1">
                <a:avLst/>
              </a:prstGeom>
              <a:noFill/>
              <a:ln w="9525" cap="flat" cmpd="sng">
                <a:solidFill>
                  <a:schemeClr val="accent1"/>
                </a:solidFill>
                <a:prstDash val="solid"/>
                <a:round/>
                <a:headEnd type="none" w="med" len="med"/>
                <a:tailEnd type="none" w="med" len="med"/>
              </a:ln>
            </p:spPr>
          </p:cxnSp>
          <p:cxnSp>
            <p:nvCxnSpPr>
              <p:cNvPr id="483" name="Google Shape;483;p6"/>
              <p:cNvCxnSpPr/>
              <p:nvPr/>
            </p:nvCxnSpPr>
            <p:spPr>
              <a:xfrm rot="10800000" flipH="1">
                <a:off x="8487200" y="4879525"/>
                <a:ext cx="921600" cy="532200"/>
              </a:xfrm>
              <a:prstGeom prst="straightConnector1">
                <a:avLst/>
              </a:prstGeom>
              <a:noFill/>
              <a:ln w="9525" cap="flat" cmpd="sng">
                <a:solidFill>
                  <a:schemeClr val="accent1"/>
                </a:solidFill>
                <a:prstDash val="solid"/>
                <a:round/>
                <a:headEnd type="none" w="med" len="med"/>
                <a:tailEnd type="none" w="med" len="med"/>
              </a:ln>
            </p:spPr>
          </p:cxnSp>
        </p:grpSp>
        <p:grpSp>
          <p:nvGrpSpPr>
            <p:cNvPr id="484" name="Google Shape;484;p6"/>
            <p:cNvGrpSpPr/>
            <p:nvPr/>
          </p:nvGrpSpPr>
          <p:grpSpPr>
            <a:xfrm rot="10800000">
              <a:off x="-229861" y="-321271"/>
              <a:ext cx="9830575" cy="5715375"/>
              <a:chOff x="-358925" y="-303650"/>
              <a:chExt cx="9830575" cy="5715375"/>
            </a:xfrm>
          </p:grpSpPr>
          <p:cxnSp>
            <p:nvCxnSpPr>
              <p:cNvPr id="485" name="Google Shape;485;p6"/>
              <p:cNvCxnSpPr/>
              <p:nvPr/>
            </p:nvCxnSpPr>
            <p:spPr>
              <a:xfrm rot="10800000" flipH="1">
                <a:off x="-282200" y="-303650"/>
                <a:ext cx="1052400" cy="607500"/>
              </a:xfrm>
              <a:prstGeom prst="straightConnector1">
                <a:avLst/>
              </a:prstGeom>
              <a:noFill/>
              <a:ln w="9525" cap="flat" cmpd="sng">
                <a:solidFill>
                  <a:schemeClr val="accent1"/>
                </a:solidFill>
                <a:prstDash val="solid"/>
                <a:round/>
                <a:headEnd type="none" w="med" len="med"/>
                <a:tailEnd type="none" w="med" len="med"/>
              </a:ln>
            </p:spPr>
          </p:cxnSp>
          <p:cxnSp>
            <p:nvCxnSpPr>
              <p:cNvPr id="486" name="Google Shape;486;p6"/>
              <p:cNvCxnSpPr/>
              <p:nvPr/>
            </p:nvCxnSpPr>
            <p:spPr>
              <a:xfrm rot="10800000" flipH="1">
                <a:off x="-281950" y="-236675"/>
                <a:ext cx="1425600" cy="822900"/>
              </a:xfrm>
              <a:prstGeom prst="straightConnector1">
                <a:avLst/>
              </a:prstGeom>
              <a:noFill/>
              <a:ln w="9525" cap="flat" cmpd="sng">
                <a:solidFill>
                  <a:schemeClr val="accent1"/>
                </a:solidFill>
                <a:prstDash val="solid"/>
                <a:round/>
                <a:headEnd type="none" w="med" len="med"/>
                <a:tailEnd type="none" w="med" len="med"/>
              </a:ln>
            </p:spPr>
          </p:cxnSp>
          <p:cxnSp>
            <p:nvCxnSpPr>
              <p:cNvPr id="487" name="Google Shape;487;p6"/>
              <p:cNvCxnSpPr/>
              <p:nvPr/>
            </p:nvCxnSpPr>
            <p:spPr>
              <a:xfrm rot="10800000" flipH="1">
                <a:off x="-358925" y="-155350"/>
                <a:ext cx="1851000" cy="1068600"/>
              </a:xfrm>
              <a:prstGeom prst="straightConnector1">
                <a:avLst/>
              </a:prstGeom>
              <a:noFill/>
              <a:ln w="9525" cap="flat" cmpd="sng">
                <a:solidFill>
                  <a:schemeClr val="accent1"/>
                </a:solidFill>
                <a:prstDash val="solid"/>
                <a:round/>
                <a:headEnd type="none" w="med" len="med"/>
                <a:tailEnd type="none" w="med" len="med"/>
              </a:ln>
            </p:spPr>
          </p:cxnSp>
          <p:cxnSp>
            <p:nvCxnSpPr>
              <p:cNvPr id="488" name="Google Shape;488;p6"/>
              <p:cNvCxnSpPr/>
              <p:nvPr/>
            </p:nvCxnSpPr>
            <p:spPr>
              <a:xfrm rot="10800000" flipH="1">
                <a:off x="-267650" y="-115750"/>
                <a:ext cx="2180400" cy="1258800"/>
              </a:xfrm>
              <a:prstGeom prst="straightConnector1">
                <a:avLst/>
              </a:prstGeom>
              <a:noFill/>
              <a:ln w="9525" cap="flat" cmpd="sng">
                <a:solidFill>
                  <a:schemeClr val="accent1"/>
                </a:solidFill>
                <a:prstDash val="solid"/>
                <a:round/>
                <a:headEnd type="none" w="med" len="med"/>
                <a:tailEnd type="none" w="med" len="med"/>
              </a:ln>
            </p:spPr>
          </p:cxnSp>
          <p:cxnSp>
            <p:nvCxnSpPr>
              <p:cNvPr id="489" name="Google Shape;489;p6"/>
              <p:cNvCxnSpPr/>
              <p:nvPr/>
            </p:nvCxnSpPr>
            <p:spPr>
              <a:xfrm rot="10800000" flipH="1">
                <a:off x="-229800" y="-86050"/>
                <a:ext cx="2580300" cy="1489800"/>
              </a:xfrm>
              <a:prstGeom prst="straightConnector1">
                <a:avLst/>
              </a:prstGeom>
              <a:noFill/>
              <a:ln w="9525" cap="flat" cmpd="sng">
                <a:solidFill>
                  <a:schemeClr val="accent1"/>
                </a:solidFill>
                <a:prstDash val="solid"/>
                <a:round/>
                <a:headEnd type="none" w="med" len="med"/>
                <a:tailEnd type="none" w="med" len="med"/>
              </a:ln>
            </p:spPr>
          </p:cxnSp>
          <p:cxnSp>
            <p:nvCxnSpPr>
              <p:cNvPr id="490" name="Google Shape;490;p6"/>
              <p:cNvCxnSpPr/>
              <p:nvPr/>
            </p:nvCxnSpPr>
            <p:spPr>
              <a:xfrm rot="10800000" flipH="1">
                <a:off x="-212775" y="-127750"/>
                <a:ext cx="3125100" cy="1804200"/>
              </a:xfrm>
              <a:prstGeom prst="straightConnector1">
                <a:avLst/>
              </a:prstGeom>
              <a:noFill/>
              <a:ln w="9525" cap="flat" cmpd="sng">
                <a:solidFill>
                  <a:schemeClr val="accent1"/>
                </a:solidFill>
                <a:prstDash val="solid"/>
                <a:round/>
                <a:headEnd type="none" w="med" len="med"/>
                <a:tailEnd type="none" w="med" len="med"/>
              </a:ln>
            </p:spPr>
          </p:cxnSp>
          <p:cxnSp>
            <p:nvCxnSpPr>
              <p:cNvPr id="491" name="Google Shape;491;p6"/>
              <p:cNvCxnSpPr/>
              <p:nvPr/>
            </p:nvCxnSpPr>
            <p:spPr>
              <a:xfrm rot="10800000" flipH="1">
                <a:off x="-180475" y="-165575"/>
                <a:ext cx="3648000" cy="2106000"/>
              </a:xfrm>
              <a:prstGeom prst="straightConnector1">
                <a:avLst/>
              </a:prstGeom>
              <a:noFill/>
              <a:ln w="9525" cap="flat" cmpd="sng">
                <a:solidFill>
                  <a:schemeClr val="accent1"/>
                </a:solidFill>
                <a:prstDash val="solid"/>
                <a:round/>
                <a:headEnd type="none" w="med" len="med"/>
                <a:tailEnd type="none" w="med" len="med"/>
              </a:ln>
            </p:spPr>
          </p:cxnSp>
          <p:cxnSp>
            <p:nvCxnSpPr>
              <p:cNvPr id="492" name="Google Shape;492;p6"/>
              <p:cNvCxnSpPr/>
              <p:nvPr/>
            </p:nvCxnSpPr>
            <p:spPr>
              <a:xfrm rot="10800000" flipH="1">
                <a:off x="-227000" y="-146700"/>
                <a:ext cx="4150500" cy="2396400"/>
              </a:xfrm>
              <a:prstGeom prst="straightConnector1">
                <a:avLst/>
              </a:prstGeom>
              <a:noFill/>
              <a:ln w="9525" cap="flat" cmpd="sng">
                <a:solidFill>
                  <a:schemeClr val="accent1"/>
                </a:solidFill>
                <a:prstDash val="solid"/>
                <a:round/>
                <a:headEnd type="none" w="med" len="med"/>
                <a:tailEnd type="none" w="med" len="med"/>
              </a:ln>
            </p:spPr>
          </p:cxnSp>
          <p:cxnSp>
            <p:nvCxnSpPr>
              <p:cNvPr id="493" name="Google Shape;493;p6"/>
              <p:cNvCxnSpPr/>
              <p:nvPr/>
            </p:nvCxnSpPr>
            <p:spPr>
              <a:xfrm rot="10800000" flipH="1">
                <a:off x="-285775" y="-133000"/>
                <a:ext cx="4675200" cy="2699100"/>
              </a:xfrm>
              <a:prstGeom prst="straightConnector1">
                <a:avLst/>
              </a:prstGeom>
              <a:noFill/>
              <a:ln w="9525" cap="flat" cmpd="sng">
                <a:solidFill>
                  <a:schemeClr val="accent1"/>
                </a:solidFill>
                <a:prstDash val="solid"/>
                <a:round/>
                <a:headEnd type="none" w="med" len="med"/>
                <a:tailEnd type="none" w="med" len="med"/>
              </a:ln>
            </p:spPr>
          </p:cxnSp>
          <p:cxnSp>
            <p:nvCxnSpPr>
              <p:cNvPr id="494" name="Google Shape;494;p6"/>
              <p:cNvCxnSpPr/>
              <p:nvPr/>
            </p:nvCxnSpPr>
            <p:spPr>
              <a:xfrm rot="10800000" flipH="1">
                <a:off x="-254975" y="-209000"/>
                <a:ext cx="5265600" cy="3039900"/>
              </a:xfrm>
              <a:prstGeom prst="straightConnector1">
                <a:avLst/>
              </a:prstGeom>
              <a:noFill/>
              <a:ln w="9525" cap="flat" cmpd="sng">
                <a:solidFill>
                  <a:schemeClr val="accent1"/>
                </a:solidFill>
                <a:prstDash val="solid"/>
                <a:round/>
                <a:headEnd type="none" w="med" len="med"/>
                <a:tailEnd type="none" w="med" len="med"/>
              </a:ln>
            </p:spPr>
          </p:cxnSp>
          <p:cxnSp>
            <p:nvCxnSpPr>
              <p:cNvPr id="495" name="Google Shape;495;p6"/>
              <p:cNvCxnSpPr/>
              <p:nvPr/>
            </p:nvCxnSpPr>
            <p:spPr>
              <a:xfrm rot="10800000" flipH="1">
                <a:off x="-230325" y="-171400"/>
                <a:ext cx="5665200" cy="3270600"/>
              </a:xfrm>
              <a:prstGeom prst="straightConnector1">
                <a:avLst/>
              </a:prstGeom>
              <a:noFill/>
              <a:ln w="9525" cap="flat" cmpd="sng">
                <a:solidFill>
                  <a:schemeClr val="accent1"/>
                </a:solidFill>
                <a:prstDash val="solid"/>
                <a:round/>
                <a:headEnd type="none" w="med" len="med"/>
                <a:tailEnd type="none" w="med" len="med"/>
              </a:ln>
            </p:spPr>
          </p:cxnSp>
          <p:cxnSp>
            <p:nvCxnSpPr>
              <p:cNvPr id="496" name="Google Shape;496;p6"/>
              <p:cNvCxnSpPr/>
              <p:nvPr/>
            </p:nvCxnSpPr>
            <p:spPr>
              <a:xfrm rot="10800000" flipH="1">
                <a:off x="-203625" y="-162575"/>
                <a:ext cx="6111900" cy="3528900"/>
              </a:xfrm>
              <a:prstGeom prst="straightConnector1">
                <a:avLst/>
              </a:prstGeom>
              <a:noFill/>
              <a:ln w="9525" cap="flat" cmpd="sng">
                <a:solidFill>
                  <a:schemeClr val="accent1"/>
                </a:solidFill>
                <a:prstDash val="solid"/>
                <a:round/>
                <a:headEnd type="none" w="med" len="med"/>
                <a:tailEnd type="none" w="med" len="med"/>
              </a:ln>
            </p:spPr>
          </p:cxnSp>
          <p:cxnSp>
            <p:nvCxnSpPr>
              <p:cNvPr id="497" name="Google Shape;497;p6"/>
              <p:cNvCxnSpPr/>
              <p:nvPr/>
            </p:nvCxnSpPr>
            <p:spPr>
              <a:xfrm rot="10800000" flipH="1">
                <a:off x="-212500" y="-179425"/>
                <a:ext cx="6639600" cy="3833400"/>
              </a:xfrm>
              <a:prstGeom prst="straightConnector1">
                <a:avLst/>
              </a:prstGeom>
              <a:noFill/>
              <a:ln w="9525" cap="flat" cmpd="sng">
                <a:solidFill>
                  <a:schemeClr val="accent1"/>
                </a:solidFill>
                <a:prstDash val="solid"/>
                <a:round/>
                <a:headEnd type="none" w="med" len="med"/>
                <a:tailEnd type="none" w="med" len="med"/>
              </a:ln>
            </p:spPr>
          </p:cxnSp>
          <p:cxnSp>
            <p:nvCxnSpPr>
              <p:cNvPr id="498" name="Google Shape;498;p6"/>
              <p:cNvCxnSpPr/>
              <p:nvPr/>
            </p:nvCxnSpPr>
            <p:spPr>
              <a:xfrm rot="10800000" flipH="1">
                <a:off x="-237200" y="-171550"/>
                <a:ext cx="7140000" cy="4122300"/>
              </a:xfrm>
              <a:prstGeom prst="straightConnector1">
                <a:avLst/>
              </a:prstGeom>
              <a:noFill/>
              <a:ln w="9525" cap="flat" cmpd="sng">
                <a:solidFill>
                  <a:schemeClr val="accent1"/>
                </a:solidFill>
                <a:prstDash val="solid"/>
                <a:round/>
                <a:headEnd type="none" w="med" len="med"/>
                <a:tailEnd type="none" w="med" len="med"/>
              </a:ln>
            </p:spPr>
          </p:cxnSp>
          <p:cxnSp>
            <p:nvCxnSpPr>
              <p:cNvPr id="499" name="Google Shape;499;p6"/>
              <p:cNvCxnSpPr/>
              <p:nvPr/>
            </p:nvCxnSpPr>
            <p:spPr>
              <a:xfrm rot="10800000" flipH="1">
                <a:off x="-208450" y="-169925"/>
                <a:ext cx="7598100" cy="4386600"/>
              </a:xfrm>
              <a:prstGeom prst="straightConnector1">
                <a:avLst/>
              </a:prstGeom>
              <a:noFill/>
              <a:ln w="9525" cap="flat" cmpd="sng">
                <a:solidFill>
                  <a:schemeClr val="accent1"/>
                </a:solidFill>
                <a:prstDash val="solid"/>
                <a:round/>
                <a:headEnd type="none" w="med" len="med"/>
                <a:tailEnd type="none" w="med" len="med"/>
              </a:ln>
            </p:spPr>
          </p:cxnSp>
          <p:cxnSp>
            <p:nvCxnSpPr>
              <p:cNvPr id="500" name="Google Shape;500;p6"/>
              <p:cNvCxnSpPr/>
              <p:nvPr/>
            </p:nvCxnSpPr>
            <p:spPr>
              <a:xfrm rot="10800000" flipH="1">
                <a:off x="-126875" y="-166100"/>
                <a:ext cx="7999200" cy="4618200"/>
              </a:xfrm>
              <a:prstGeom prst="straightConnector1">
                <a:avLst/>
              </a:prstGeom>
              <a:noFill/>
              <a:ln w="9525" cap="flat" cmpd="sng">
                <a:solidFill>
                  <a:schemeClr val="accent1"/>
                </a:solidFill>
                <a:prstDash val="solid"/>
                <a:round/>
                <a:headEnd type="none" w="med" len="med"/>
                <a:tailEnd type="none" w="med" len="med"/>
              </a:ln>
            </p:spPr>
          </p:cxnSp>
          <p:cxnSp>
            <p:nvCxnSpPr>
              <p:cNvPr id="501" name="Google Shape;501;p6"/>
              <p:cNvCxnSpPr/>
              <p:nvPr/>
            </p:nvCxnSpPr>
            <p:spPr>
              <a:xfrm rot="10800000" flipH="1">
                <a:off x="-175950" y="-237725"/>
                <a:ext cx="8661600" cy="5000700"/>
              </a:xfrm>
              <a:prstGeom prst="straightConnector1">
                <a:avLst/>
              </a:prstGeom>
              <a:noFill/>
              <a:ln w="9525" cap="flat" cmpd="sng">
                <a:solidFill>
                  <a:schemeClr val="accent1"/>
                </a:solidFill>
                <a:prstDash val="solid"/>
                <a:round/>
                <a:headEnd type="none" w="med" len="med"/>
                <a:tailEnd type="none" w="med" len="med"/>
              </a:ln>
            </p:spPr>
          </p:cxnSp>
          <p:cxnSp>
            <p:nvCxnSpPr>
              <p:cNvPr id="502" name="Google Shape;502;p6"/>
              <p:cNvCxnSpPr/>
              <p:nvPr/>
            </p:nvCxnSpPr>
            <p:spPr>
              <a:xfrm rot="10800000" flipH="1">
                <a:off x="-230050" y="-244075"/>
                <a:ext cx="9215700" cy="5320800"/>
              </a:xfrm>
              <a:prstGeom prst="straightConnector1">
                <a:avLst/>
              </a:prstGeom>
              <a:noFill/>
              <a:ln w="9525" cap="flat" cmpd="sng">
                <a:solidFill>
                  <a:schemeClr val="accent1"/>
                </a:solidFill>
                <a:prstDash val="solid"/>
                <a:round/>
                <a:headEnd type="none" w="med" len="med"/>
                <a:tailEnd type="none" w="med" len="med"/>
              </a:ln>
            </p:spPr>
          </p:cxnSp>
          <p:cxnSp>
            <p:nvCxnSpPr>
              <p:cNvPr id="503" name="Google Shape;503;p6"/>
              <p:cNvCxnSpPr/>
              <p:nvPr/>
            </p:nvCxnSpPr>
            <p:spPr>
              <a:xfrm rot="10800000" flipH="1">
                <a:off x="-150500" y="-149375"/>
                <a:ext cx="9462000" cy="5462700"/>
              </a:xfrm>
              <a:prstGeom prst="straightConnector1">
                <a:avLst/>
              </a:prstGeom>
              <a:noFill/>
              <a:ln w="9525" cap="flat" cmpd="sng">
                <a:solidFill>
                  <a:schemeClr val="accent1"/>
                </a:solidFill>
                <a:prstDash val="solid"/>
                <a:round/>
                <a:headEnd type="none" w="med" len="med"/>
                <a:tailEnd type="none" w="med" len="med"/>
              </a:ln>
            </p:spPr>
          </p:cxnSp>
          <p:cxnSp>
            <p:nvCxnSpPr>
              <p:cNvPr id="504" name="Google Shape;504;p6"/>
              <p:cNvCxnSpPr/>
              <p:nvPr/>
            </p:nvCxnSpPr>
            <p:spPr>
              <a:xfrm rot="10800000" flipH="1">
                <a:off x="277300" y="105750"/>
                <a:ext cx="9081600" cy="5243100"/>
              </a:xfrm>
              <a:prstGeom prst="straightConnector1">
                <a:avLst/>
              </a:prstGeom>
              <a:noFill/>
              <a:ln w="9525" cap="flat" cmpd="sng">
                <a:solidFill>
                  <a:schemeClr val="accent1"/>
                </a:solidFill>
                <a:prstDash val="solid"/>
                <a:round/>
                <a:headEnd type="none" w="med" len="med"/>
                <a:tailEnd type="none" w="med" len="med"/>
              </a:ln>
            </p:spPr>
          </p:cxnSp>
          <p:cxnSp>
            <p:nvCxnSpPr>
              <p:cNvPr id="505" name="Google Shape;505;p6"/>
              <p:cNvCxnSpPr/>
              <p:nvPr/>
            </p:nvCxnSpPr>
            <p:spPr>
              <a:xfrm rot="10800000" flipH="1">
                <a:off x="846950" y="376800"/>
                <a:ext cx="8531400" cy="4925700"/>
              </a:xfrm>
              <a:prstGeom prst="straightConnector1">
                <a:avLst/>
              </a:prstGeom>
              <a:noFill/>
              <a:ln w="9525" cap="flat" cmpd="sng">
                <a:solidFill>
                  <a:schemeClr val="accent1"/>
                </a:solidFill>
                <a:prstDash val="solid"/>
                <a:round/>
                <a:headEnd type="none" w="med" len="med"/>
                <a:tailEnd type="none" w="med" len="med"/>
              </a:ln>
            </p:spPr>
          </p:cxnSp>
          <p:cxnSp>
            <p:nvCxnSpPr>
              <p:cNvPr id="506" name="Google Shape;506;p6"/>
              <p:cNvCxnSpPr/>
              <p:nvPr/>
            </p:nvCxnSpPr>
            <p:spPr>
              <a:xfrm rot="10800000" flipH="1">
                <a:off x="1349000" y="635275"/>
                <a:ext cx="8071500" cy="4659900"/>
              </a:xfrm>
              <a:prstGeom prst="straightConnector1">
                <a:avLst/>
              </a:prstGeom>
              <a:noFill/>
              <a:ln w="9525" cap="flat" cmpd="sng">
                <a:solidFill>
                  <a:schemeClr val="accent1"/>
                </a:solidFill>
                <a:prstDash val="solid"/>
                <a:round/>
                <a:headEnd type="none" w="med" len="med"/>
                <a:tailEnd type="none" w="med" len="med"/>
              </a:ln>
            </p:spPr>
          </p:cxnSp>
          <p:cxnSp>
            <p:nvCxnSpPr>
              <p:cNvPr id="507" name="Google Shape;507;p6"/>
              <p:cNvCxnSpPr/>
              <p:nvPr/>
            </p:nvCxnSpPr>
            <p:spPr>
              <a:xfrm rot="10800000" flipH="1">
                <a:off x="1864375" y="918950"/>
                <a:ext cx="7554300" cy="4361400"/>
              </a:xfrm>
              <a:prstGeom prst="straightConnector1">
                <a:avLst/>
              </a:prstGeom>
              <a:noFill/>
              <a:ln w="9525" cap="flat" cmpd="sng">
                <a:solidFill>
                  <a:schemeClr val="accent1"/>
                </a:solidFill>
                <a:prstDash val="solid"/>
                <a:round/>
                <a:headEnd type="none" w="med" len="med"/>
                <a:tailEnd type="none" w="med" len="med"/>
              </a:ln>
            </p:spPr>
          </p:cxnSp>
          <p:cxnSp>
            <p:nvCxnSpPr>
              <p:cNvPr id="508" name="Google Shape;508;p6"/>
              <p:cNvCxnSpPr/>
              <p:nvPr/>
            </p:nvCxnSpPr>
            <p:spPr>
              <a:xfrm rot="10800000" flipH="1">
                <a:off x="2403950" y="1170550"/>
                <a:ext cx="7067700" cy="4080600"/>
              </a:xfrm>
              <a:prstGeom prst="straightConnector1">
                <a:avLst/>
              </a:prstGeom>
              <a:noFill/>
              <a:ln w="9525" cap="flat" cmpd="sng">
                <a:solidFill>
                  <a:schemeClr val="accent1"/>
                </a:solidFill>
                <a:prstDash val="solid"/>
                <a:round/>
                <a:headEnd type="none" w="med" len="med"/>
                <a:tailEnd type="none" w="med" len="med"/>
              </a:ln>
            </p:spPr>
          </p:cxnSp>
          <p:cxnSp>
            <p:nvCxnSpPr>
              <p:cNvPr id="509" name="Google Shape;509;p6"/>
              <p:cNvCxnSpPr/>
              <p:nvPr/>
            </p:nvCxnSpPr>
            <p:spPr>
              <a:xfrm rot="10800000" flipH="1">
                <a:off x="2718375" y="1495625"/>
                <a:ext cx="6679800" cy="3856500"/>
              </a:xfrm>
              <a:prstGeom prst="straightConnector1">
                <a:avLst/>
              </a:prstGeom>
              <a:noFill/>
              <a:ln w="9525" cap="flat" cmpd="sng">
                <a:solidFill>
                  <a:schemeClr val="accent1"/>
                </a:solidFill>
                <a:prstDash val="solid"/>
                <a:round/>
                <a:headEnd type="none" w="med" len="med"/>
                <a:tailEnd type="none" w="med" len="med"/>
              </a:ln>
            </p:spPr>
          </p:cxnSp>
          <p:cxnSp>
            <p:nvCxnSpPr>
              <p:cNvPr id="510" name="Google Shape;510;p6"/>
              <p:cNvCxnSpPr/>
              <p:nvPr/>
            </p:nvCxnSpPr>
            <p:spPr>
              <a:xfrm rot="10800000" flipH="1">
                <a:off x="3297700" y="1822900"/>
                <a:ext cx="6023100" cy="3477300"/>
              </a:xfrm>
              <a:prstGeom prst="straightConnector1">
                <a:avLst/>
              </a:prstGeom>
              <a:noFill/>
              <a:ln w="9525" cap="flat" cmpd="sng">
                <a:solidFill>
                  <a:schemeClr val="accent1"/>
                </a:solidFill>
                <a:prstDash val="solid"/>
                <a:round/>
                <a:headEnd type="none" w="med" len="med"/>
                <a:tailEnd type="none" w="med" len="med"/>
              </a:ln>
            </p:spPr>
          </p:cxnSp>
          <p:cxnSp>
            <p:nvCxnSpPr>
              <p:cNvPr id="511" name="Google Shape;511;p6"/>
              <p:cNvCxnSpPr/>
              <p:nvPr/>
            </p:nvCxnSpPr>
            <p:spPr>
              <a:xfrm rot="10800000" flipH="1">
                <a:off x="3726050" y="2104125"/>
                <a:ext cx="5597100" cy="3231300"/>
              </a:xfrm>
              <a:prstGeom prst="straightConnector1">
                <a:avLst/>
              </a:prstGeom>
              <a:noFill/>
              <a:ln w="9525" cap="flat" cmpd="sng">
                <a:solidFill>
                  <a:schemeClr val="accent1"/>
                </a:solidFill>
                <a:prstDash val="solid"/>
                <a:round/>
                <a:headEnd type="none" w="med" len="med"/>
                <a:tailEnd type="none" w="med" len="med"/>
              </a:ln>
            </p:spPr>
          </p:cxnSp>
          <p:cxnSp>
            <p:nvCxnSpPr>
              <p:cNvPr id="512" name="Google Shape;512;p6"/>
              <p:cNvCxnSpPr/>
              <p:nvPr/>
            </p:nvCxnSpPr>
            <p:spPr>
              <a:xfrm rot="10800000" flipH="1">
                <a:off x="4244875" y="2361600"/>
                <a:ext cx="5121600" cy="2956800"/>
              </a:xfrm>
              <a:prstGeom prst="straightConnector1">
                <a:avLst/>
              </a:prstGeom>
              <a:noFill/>
              <a:ln w="9525" cap="flat" cmpd="sng">
                <a:solidFill>
                  <a:schemeClr val="accent1"/>
                </a:solidFill>
                <a:prstDash val="solid"/>
                <a:round/>
                <a:headEnd type="none" w="med" len="med"/>
                <a:tailEnd type="none" w="med" len="med"/>
              </a:ln>
            </p:spPr>
          </p:cxnSp>
          <p:cxnSp>
            <p:nvCxnSpPr>
              <p:cNvPr id="513" name="Google Shape;513;p6"/>
              <p:cNvCxnSpPr/>
              <p:nvPr/>
            </p:nvCxnSpPr>
            <p:spPr>
              <a:xfrm rot="10800000" flipH="1">
                <a:off x="4742850" y="2657525"/>
                <a:ext cx="4600200" cy="2655900"/>
              </a:xfrm>
              <a:prstGeom prst="straightConnector1">
                <a:avLst/>
              </a:prstGeom>
              <a:noFill/>
              <a:ln w="9525" cap="flat" cmpd="sng">
                <a:solidFill>
                  <a:schemeClr val="accent1"/>
                </a:solidFill>
                <a:prstDash val="solid"/>
                <a:round/>
                <a:headEnd type="none" w="med" len="med"/>
                <a:tailEnd type="none" w="med" len="med"/>
              </a:ln>
            </p:spPr>
          </p:cxnSp>
          <p:cxnSp>
            <p:nvCxnSpPr>
              <p:cNvPr id="514" name="Google Shape;514;p6"/>
              <p:cNvCxnSpPr/>
              <p:nvPr/>
            </p:nvCxnSpPr>
            <p:spPr>
              <a:xfrm rot="10800000" flipH="1">
                <a:off x="5210850" y="2937150"/>
                <a:ext cx="4137300" cy="2388600"/>
              </a:xfrm>
              <a:prstGeom prst="straightConnector1">
                <a:avLst/>
              </a:prstGeom>
              <a:noFill/>
              <a:ln w="9525" cap="flat" cmpd="sng">
                <a:solidFill>
                  <a:schemeClr val="accent1"/>
                </a:solidFill>
                <a:prstDash val="solid"/>
                <a:round/>
                <a:headEnd type="none" w="med" len="med"/>
                <a:tailEnd type="none" w="med" len="med"/>
              </a:ln>
            </p:spPr>
          </p:cxnSp>
          <p:cxnSp>
            <p:nvCxnSpPr>
              <p:cNvPr id="515" name="Google Shape;515;p6"/>
              <p:cNvCxnSpPr/>
              <p:nvPr/>
            </p:nvCxnSpPr>
            <p:spPr>
              <a:xfrm rot="10800000" flipH="1">
                <a:off x="5725550" y="3223700"/>
                <a:ext cx="3615300" cy="2087400"/>
              </a:xfrm>
              <a:prstGeom prst="straightConnector1">
                <a:avLst/>
              </a:prstGeom>
              <a:noFill/>
              <a:ln w="9525" cap="flat" cmpd="sng">
                <a:solidFill>
                  <a:schemeClr val="accent1"/>
                </a:solidFill>
                <a:prstDash val="solid"/>
                <a:round/>
                <a:headEnd type="none" w="med" len="med"/>
                <a:tailEnd type="none" w="med" len="med"/>
              </a:ln>
            </p:spPr>
          </p:cxnSp>
          <p:cxnSp>
            <p:nvCxnSpPr>
              <p:cNvPr id="516" name="Google Shape;516;p6"/>
              <p:cNvCxnSpPr/>
              <p:nvPr/>
            </p:nvCxnSpPr>
            <p:spPr>
              <a:xfrm rot="10800000" flipH="1">
                <a:off x="6217950" y="3515950"/>
                <a:ext cx="3106500" cy="1793400"/>
              </a:xfrm>
              <a:prstGeom prst="straightConnector1">
                <a:avLst/>
              </a:prstGeom>
              <a:noFill/>
              <a:ln w="9525" cap="flat" cmpd="sng">
                <a:solidFill>
                  <a:schemeClr val="accent1"/>
                </a:solidFill>
                <a:prstDash val="solid"/>
                <a:round/>
                <a:headEnd type="none" w="med" len="med"/>
                <a:tailEnd type="none" w="med" len="med"/>
              </a:ln>
            </p:spPr>
          </p:cxnSp>
          <p:cxnSp>
            <p:nvCxnSpPr>
              <p:cNvPr id="517" name="Google Shape;517;p6"/>
              <p:cNvCxnSpPr/>
              <p:nvPr/>
            </p:nvCxnSpPr>
            <p:spPr>
              <a:xfrm rot="10800000" flipH="1">
                <a:off x="6716500" y="3797450"/>
                <a:ext cx="2609700" cy="1506600"/>
              </a:xfrm>
              <a:prstGeom prst="straightConnector1">
                <a:avLst/>
              </a:prstGeom>
              <a:noFill/>
              <a:ln w="9525" cap="flat" cmpd="sng">
                <a:solidFill>
                  <a:schemeClr val="accent1"/>
                </a:solidFill>
                <a:prstDash val="solid"/>
                <a:round/>
                <a:headEnd type="none" w="med" len="med"/>
                <a:tailEnd type="none" w="med" len="med"/>
              </a:ln>
            </p:spPr>
          </p:cxnSp>
          <p:cxnSp>
            <p:nvCxnSpPr>
              <p:cNvPr id="518" name="Google Shape;518;p6"/>
              <p:cNvCxnSpPr/>
              <p:nvPr/>
            </p:nvCxnSpPr>
            <p:spPr>
              <a:xfrm rot="10800000" flipH="1">
                <a:off x="7199175" y="4100700"/>
                <a:ext cx="2091000" cy="1207200"/>
              </a:xfrm>
              <a:prstGeom prst="straightConnector1">
                <a:avLst/>
              </a:prstGeom>
              <a:noFill/>
              <a:ln w="9525" cap="flat" cmpd="sng">
                <a:solidFill>
                  <a:schemeClr val="accent1"/>
                </a:solidFill>
                <a:prstDash val="solid"/>
                <a:round/>
                <a:headEnd type="none" w="med" len="med"/>
                <a:tailEnd type="none" w="med" len="med"/>
              </a:ln>
            </p:spPr>
          </p:cxnSp>
          <p:cxnSp>
            <p:nvCxnSpPr>
              <p:cNvPr id="519" name="Google Shape;519;p6"/>
              <p:cNvCxnSpPr/>
              <p:nvPr/>
            </p:nvCxnSpPr>
            <p:spPr>
              <a:xfrm rot="10800000" flipH="1">
                <a:off x="7718000" y="4338975"/>
                <a:ext cx="1648800" cy="951900"/>
              </a:xfrm>
              <a:prstGeom prst="straightConnector1">
                <a:avLst/>
              </a:prstGeom>
              <a:noFill/>
              <a:ln w="9525" cap="flat" cmpd="sng">
                <a:solidFill>
                  <a:schemeClr val="accent1"/>
                </a:solidFill>
                <a:prstDash val="solid"/>
                <a:round/>
                <a:headEnd type="none" w="med" len="med"/>
                <a:tailEnd type="none" w="med" len="med"/>
              </a:ln>
            </p:spPr>
          </p:cxnSp>
          <p:cxnSp>
            <p:nvCxnSpPr>
              <p:cNvPr id="520" name="Google Shape;520;p6"/>
              <p:cNvCxnSpPr/>
              <p:nvPr/>
            </p:nvCxnSpPr>
            <p:spPr>
              <a:xfrm rot="10800000" flipH="1">
                <a:off x="8129050" y="4607075"/>
                <a:ext cx="1263000" cy="729000"/>
              </a:xfrm>
              <a:prstGeom prst="straightConnector1">
                <a:avLst/>
              </a:prstGeom>
              <a:noFill/>
              <a:ln w="9525" cap="flat" cmpd="sng">
                <a:solidFill>
                  <a:schemeClr val="accent1"/>
                </a:solidFill>
                <a:prstDash val="solid"/>
                <a:round/>
                <a:headEnd type="none" w="med" len="med"/>
                <a:tailEnd type="none" w="med" len="med"/>
              </a:ln>
            </p:spPr>
          </p:cxnSp>
          <p:cxnSp>
            <p:nvCxnSpPr>
              <p:cNvPr id="521" name="Google Shape;521;p6"/>
              <p:cNvCxnSpPr/>
              <p:nvPr/>
            </p:nvCxnSpPr>
            <p:spPr>
              <a:xfrm rot="10800000" flipH="1">
                <a:off x="8487200" y="4879525"/>
                <a:ext cx="921600" cy="532200"/>
              </a:xfrm>
              <a:prstGeom prst="straightConnector1">
                <a:avLst/>
              </a:prstGeom>
              <a:noFill/>
              <a:ln w="9525" cap="flat" cmpd="sng">
                <a:solidFill>
                  <a:schemeClr val="accent1"/>
                </a:solidFill>
                <a:prstDash val="solid"/>
                <a:round/>
                <a:headEnd type="none" w="med" len="med"/>
                <a:tailEnd type="none" w="med" len="med"/>
              </a:ln>
            </p:spPr>
          </p:cxnSp>
        </p:grpSp>
      </p:grpSp>
      <p:sp>
        <p:nvSpPr>
          <p:cNvPr id="522" name="Google Shape;522;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23"/>
        <p:cNvGrpSpPr/>
        <p:nvPr/>
      </p:nvGrpSpPr>
      <p:grpSpPr>
        <a:xfrm>
          <a:off x="0" y="0"/>
          <a:ext cx="0" cy="0"/>
          <a:chOff x="0" y="0"/>
          <a:chExt cx="0" cy="0"/>
        </a:xfrm>
      </p:grpSpPr>
      <p:grpSp>
        <p:nvGrpSpPr>
          <p:cNvPr id="524" name="Google Shape;524;p7"/>
          <p:cNvGrpSpPr/>
          <p:nvPr/>
        </p:nvGrpSpPr>
        <p:grpSpPr>
          <a:xfrm>
            <a:off x="-458461" y="-321271"/>
            <a:ext cx="10059175" cy="5791575"/>
            <a:chOff x="-458461" y="-321271"/>
            <a:chExt cx="10059175" cy="5791575"/>
          </a:xfrm>
        </p:grpSpPr>
        <p:grpSp>
          <p:nvGrpSpPr>
            <p:cNvPr id="525" name="Google Shape;525;p7"/>
            <p:cNvGrpSpPr/>
            <p:nvPr/>
          </p:nvGrpSpPr>
          <p:grpSpPr>
            <a:xfrm flipH="1">
              <a:off x="-458461" y="-245071"/>
              <a:ext cx="9830575" cy="5715375"/>
              <a:chOff x="-358925" y="-303650"/>
              <a:chExt cx="9830575" cy="5715375"/>
            </a:xfrm>
          </p:grpSpPr>
          <p:cxnSp>
            <p:nvCxnSpPr>
              <p:cNvPr id="526" name="Google Shape;526;p7"/>
              <p:cNvCxnSpPr/>
              <p:nvPr/>
            </p:nvCxnSpPr>
            <p:spPr>
              <a:xfrm rot="10800000" flipH="1">
                <a:off x="-282200" y="-303650"/>
                <a:ext cx="1052400" cy="607500"/>
              </a:xfrm>
              <a:prstGeom prst="straightConnector1">
                <a:avLst/>
              </a:prstGeom>
              <a:noFill/>
              <a:ln w="9525" cap="flat" cmpd="sng">
                <a:solidFill>
                  <a:schemeClr val="accent1"/>
                </a:solidFill>
                <a:prstDash val="solid"/>
                <a:round/>
                <a:headEnd type="none" w="med" len="med"/>
                <a:tailEnd type="none" w="med" len="med"/>
              </a:ln>
            </p:spPr>
          </p:cxnSp>
          <p:cxnSp>
            <p:nvCxnSpPr>
              <p:cNvPr id="527" name="Google Shape;527;p7"/>
              <p:cNvCxnSpPr/>
              <p:nvPr/>
            </p:nvCxnSpPr>
            <p:spPr>
              <a:xfrm rot="10800000" flipH="1">
                <a:off x="-281950" y="-236675"/>
                <a:ext cx="1425600" cy="822900"/>
              </a:xfrm>
              <a:prstGeom prst="straightConnector1">
                <a:avLst/>
              </a:prstGeom>
              <a:noFill/>
              <a:ln w="9525" cap="flat" cmpd="sng">
                <a:solidFill>
                  <a:schemeClr val="accent1"/>
                </a:solidFill>
                <a:prstDash val="solid"/>
                <a:round/>
                <a:headEnd type="none" w="med" len="med"/>
                <a:tailEnd type="none" w="med" len="med"/>
              </a:ln>
            </p:spPr>
          </p:cxnSp>
          <p:cxnSp>
            <p:nvCxnSpPr>
              <p:cNvPr id="528" name="Google Shape;528;p7"/>
              <p:cNvCxnSpPr/>
              <p:nvPr/>
            </p:nvCxnSpPr>
            <p:spPr>
              <a:xfrm rot="10800000" flipH="1">
                <a:off x="-358925" y="-155350"/>
                <a:ext cx="1851000" cy="1068600"/>
              </a:xfrm>
              <a:prstGeom prst="straightConnector1">
                <a:avLst/>
              </a:prstGeom>
              <a:noFill/>
              <a:ln w="9525" cap="flat" cmpd="sng">
                <a:solidFill>
                  <a:schemeClr val="accent1"/>
                </a:solidFill>
                <a:prstDash val="solid"/>
                <a:round/>
                <a:headEnd type="none" w="med" len="med"/>
                <a:tailEnd type="none" w="med" len="med"/>
              </a:ln>
            </p:spPr>
          </p:cxnSp>
          <p:cxnSp>
            <p:nvCxnSpPr>
              <p:cNvPr id="529" name="Google Shape;529;p7"/>
              <p:cNvCxnSpPr/>
              <p:nvPr/>
            </p:nvCxnSpPr>
            <p:spPr>
              <a:xfrm rot="10800000" flipH="1">
                <a:off x="-267650" y="-115750"/>
                <a:ext cx="2180400" cy="1258800"/>
              </a:xfrm>
              <a:prstGeom prst="straightConnector1">
                <a:avLst/>
              </a:prstGeom>
              <a:noFill/>
              <a:ln w="9525" cap="flat" cmpd="sng">
                <a:solidFill>
                  <a:schemeClr val="accent1"/>
                </a:solidFill>
                <a:prstDash val="solid"/>
                <a:round/>
                <a:headEnd type="none" w="med" len="med"/>
                <a:tailEnd type="none" w="med" len="med"/>
              </a:ln>
            </p:spPr>
          </p:cxnSp>
          <p:cxnSp>
            <p:nvCxnSpPr>
              <p:cNvPr id="530" name="Google Shape;530;p7"/>
              <p:cNvCxnSpPr/>
              <p:nvPr/>
            </p:nvCxnSpPr>
            <p:spPr>
              <a:xfrm rot="10800000" flipH="1">
                <a:off x="-229800" y="-86050"/>
                <a:ext cx="2580300" cy="1489800"/>
              </a:xfrm>
              <a:prstGeom prst="straightConnector1">
                <a:avLst/>
              </a:prstGeom>
              <a:noFill/>
              <a:ln w="9525" cap="flat" cmpd="sng">
                <a:solidFill>
                  <a:schemeClr val="accent1"/>
                </a:solidFill>
                <a:prstDash val="solid"/>
                <a:round/>
                <a:headEnd type="none" w="med" len="med"/>
                <a:tailEnd type="none" w="med" len="med"/>
              </a:ln>
            </p:spPr>
          </p:cxnSp>
          <p:cxnSp>
            <p:nvCxnSpPr>
              <p:cNvPr id="531" name="Google Shape;531;p7"/>
              <p:cNvCxnSpPr/>
              <p:nvPr/>
            </p:nvCxnSpPr>
            <p:spPr>
              <a:xfrm rot="10800000" flipH="1">
                <a:off x="-212775" y="-127750"/>
                <a:ext cx="3125100" cy="1804200"/>
              </a:xfrm>
              <a:prstGeom prst="straightConnector1">
                <a:avLst/>
              </a:prstGeom>
              <a:noFill/>
              <a:ln w="9525" cap="flat" cmpd="sng">
                <a:solidFill>
                  <a:schemeClr val="accent1"/>
                </a:solidFill>
                <a:prstDash val="solid"/>
                <a:round/>
                <a:headEnd type="none" w="med" len="med"/>
                <a:tailEnd type="none" w="med" len="med"/>
              </a:ln>
            </p:spPr>
          </p:cxnSp>
          <p:cxnSp>
            <p:nvCxnSpPr>
              <p:cNvPr id="532" name="Google Shape;532;p7"/>
              <p:cNvCxnSpPr/>
              <p:nvPr/>
            </p:nvCxnSpPr>
            <p:spPr>
              <a:xfrm rot="10800000" flipH="1">
                <a:off x="-180475" y="-165575"/>
                <a:ext cx="3648000" cy="2106000"/>
              </a:xfrm>
              <a:prstGeom prst="straightConnector1">
                <a:avLst/>
              </a:prstGeom>
              <a:noFill/>
              <a:ln w="9525" cap="flat" cmpd="sng">
                <a:solidFill>
                  <a:schemeClr val="accent1"/>
                </a:solidFill>
                <a:prstDash val="solid"/>
                <a:round/>
                <a:headEnd type="none" w="med" len="med"/>
                <a:tailEnd type="none" w="med" len="med"/>
              </a:ln>
            </p:spPr>
          </p:cxnSp>
          <p:cxnSp>
            <p:nvCxnSpPr>
              <p:cNvPr id="533" name="Google Shape;533;p7"/>
              <p:cNvCxnSpPr/>
              <p:nvPr/>
            </p:nvCxnSpPr>
            <p:spPr>
              <a:xfrm rot="10800000" flipH="1">
                <a:off x="-227000" y="-146700"/>
                <a:ext cx="4150500" cy="2396400"/>
              </a:xfrm>
              <a:prstGeom prst="straightConnector1">
                <a:avLst/>
              </a:prstGeom>
              <a:noFill/>
              <a:ln w="9525" cap="flat" cmpd="sng">
                <a:solidFill>
                  <a:schemeClr val="accent1"/>
                </a:solidFill>
                <a:prstDash val="solid"/>
                <a:round/>
                <a:headEnd type="none" w="med" len="med"/>
                <a:tailEnd type="none" w="med" len="med"/>
              </a:ln>
            </p:spPr>
          </p:cxnSp>
          <p:cxnSp>
            <p:nvCxnSpPr>
              <p:cNvPr id="534" name="Google Shape;534;p7"/>
              <p:cNvCxnSpPr/>
              <p:nvPr/>
            </p:nvCxnSpPr>
            <p:spPr>
              <a:xfrm rot="10800000" flipH="1">
                <a:off x="-285775" y="-133000"/>
                <a:ext cx="4675200" cy="2699100"/>
              </a:xfrm>
              <a:prstGeom prst="straightConnector1">
                <a:avLst/>
              </a:prstGeom>
              <a:noFill/>
              <a:ln w="9525" cap="flat" cmpd="sng">
                <a:solidFill>
                  <a:schemeClr val="accent1"/>
                </a:solidFill>
                <a:prstDash val="solid"/>
                <a:round/>
                <a:headEnd type="none" w="med" len="med"/>
                <a:tailEnd type="none" w="med" len="med"/>
              </a:ln>
            </p:spPr>
          </p:cxnSp>
          <p:cxnSp>
            <p:nvCxnSpPr>
              <p:cNvPr id="535" name="Google Shape;535;p7"/>
              <p:cNvCxnSpPr/>
              <p:nvPr/>
            </p:nvCxnSpPr>
            <p:spPr>
              <a:xfrm rot="10800000" flipH="1">
                <a:off x="-254975" y="-209000"/>
                <a:ext cx="5265600" cy="3039900"/>
              </a:xfrm>
              <a:prstGeom prst="straightConnector1">
                <a:avLst/>
              </a:prstGeom>
              <a:noFill/>
              <a:ln w="9525" cap="flat" cmpd="sng">
                <a:solidFill>
                  <a:schemeClr val="accent1"/>
                </a:solidFill>
                <a:prstDash val="solid"/>
                <a:round/>
                <a:headEnd type="none" w="med" len="med"/>
                <a:tailEnd type="none" w="med" len="med"/>
              </a:ln>
            </p:spPr>
          </p:cxnSp>
          <p:cxnSp>
            <p:nvCxnSpPr>
              <p:cNvPr id="536" name="Google Shape;536;p7"/>
              <p:cNvCxnSpPr/>
              <p:nvPr/>
            </p:nvCxnSpPr>
            <p:spPr>
              <a:xfrm rot="10800000" flipH="1">
                <a:off x="-230325" y="-171400"/>
                <a:ext cx="5665200" cy="3270600"/>
              </a:xfrm>
              <a:prstGeom prst="straightConnector1">
                <a:avLst/>
              </a:prstGeom>
              <a:noFill/>
              <a:ln w="9525" cap="flat" cmpd="sng">
                <a:solidFill>
                  <a:schemeClr val="accent1"/>
                </a:solidFill>
                <a:prstDash val="solid"/>
                <a:round/>
                <a:headEnd type="none" w="med" len="med"/>
                <a:tailEnd type="none" w="med" len="med"/>
              </a:ln>
            </p:spPr>
          </p:cxnSp>
          <p:cxnSp>
            <p:nvCxnSpPr>
              <p:cNvPr id="537" name="Google Shape;537;p7"/>
              <p:cNvCxnSpPr/>
              <p:nvPr/>
            </p:nvCxnSpPr>
            <p:spPr>
              <a:xfrm rot="10800000" flipH="1">
                <a:off x="-203625" y="-162575"/>
                <a:ext cx="6111900" cy="3528900"/>
              </a:xfrm>
              <a:prstGeom prst="straightConnector1">
                <a:avLst/>
              </a:prstGeom>
              <a:noFill/>
              <a:ln w="9525" cap="flat" cmpd="sng">
                <a:solidFill>
                  <a:schemeClr val="accent1"/>
                </a:solidFill>
                <a:prstDash val="solid"/>
                <a:round/>
                <a:headEnd type="none" w="med" len="med"/>
                <a:tailEnd type="none" w="med" len="med"/>
              </a:ln>
            </p:spPr>
          </p:cxnSp>
          <p:cxnSp>
            <p:nvCxnSpPr>
              <p:cNvPr id="538" name="Google Shape;538;p7"/>
              <p:cNvCxnSpPr/>
              <p:nvPr/>
            </p:nvCxnSpPr>
            <p:spPr>
              <a:xfrm rot="10800000" flipH="1">
                <a:off x="-212500" y="-179425"/>
                <a:ext cx="6639600" cy="3833400"/>
              </a:xfrm>
              <a:prstGeom prst="straightConnector1">
                <a:avLst/>
              </a:prstGeom>
              <a:noFill/>
              <a:ln w="9525" cap="flat" cmpd="sng">
                <a:solidFill>
                  <a:schemeClr val="accent1"/>
                </a:solidFill>
                <a:prstDash val="solid"/>
                <a:round/>
                <a:headEnd type="none" w="med" len="med"/>
                <a:tailEnd type="none" w="med" len="med"/>
              </a:ln>
            </p:spPr>
          </p:cxnSp>
          <p:cxnSp>
            <p:nvCxnSpPr>
              <p:cNvPr id="539" name="Google Shape;539;p7"/>
              <p:cNvCxnSpPr/>
              <p:nvPr/>
            </p:nvCxnSpPr>
            <p:spPr>
              <a:xfrm rot="10800000" flipH="1">
                <a:off x="-237200" y="-171550"/>
                <a:ext cx="7140000" cy="4122300"/>
              </a:xfrm>
              <a:prstGeom prst="straightConnector1">
                <a:avLst/>
              </a:prstGeom>
              <a:noFill/>
              <a:ln w="9525" cap="flat" cmpd="sng">
                <a:solidFill>
                  <a:schemeClr val="accent1"/>
                </a:solidFill>
                <a:prstDash val="solid"/>
                <a:round/>
                <a:headEnd type="none" w="med" len="med"/>
                <a:tailEnd type="none" w="med" len="med"/>
              </a:ln>
            </p:spPr>
          </p:cxnSp>
          <p:cxnSp>
            <p:nvCxnSpPr>
              <p:cNvPr id="540" name="Google Shape;540;p7"/>
              <p:cNvCxnSpPr/>
              <p:nvPr/>
            </p:nvCxnSpPr>
            <p:spPr>
              <a:xfrm rot="10800000" flipH="1">
                <a:off x="-208450" y="-169925"/>
                <a:ext cx="7598100" cy="4386600"/>
              </a:xfrm>
              <a:prstGeom prst="straightConnector1">
                <a:avLst/>
              </a:prstGeom>
              <a:noFill/>
              <a:ln w="9525" cap="flat" cmpd="sng">
                <a:solidFill>
                  <a:schemeClr val="accent1"/>
                </a:solidFill>
                <a:prstDash val="solid"/>
                <a:round/>
                <a:headEnd type="none" w="med" len="med"/>
                <a:tailEnd type="none" w="med" len="med"/>
              </a:ln>
            </p:spPr>
          </p:cxnSp>
          <p:cxnSp>
            <p:nvCxnSpPr>
              <p:cNvPr id="541" name="Google Shape;541;p7"/>
              <p:cNvCxnSpPr/>
              <p:nvPr/>
            </p:nvCxnSpPr>
            <p:spPr>
              <a:xfrm rot="10800000" flipH="1">
                <a:off x="-126875" y="-166100"/>
                <a:ext cx="7999200" cy="4618200"/>
              </a:xfrm>
              <a:prstGeom prst="straightConnector1">
                <a:avLst/>
              </a:prstGeom>
              <a:noFill/>
              <a:ln w="9525" cap="flat" cmpd="sng">
                <a:solidFill>
                  <a:schemeClr val="accent1"/>
                </a:solidFill>
                <a:prstDash val="solid"/>
                <a:round/>
                <a:headEnd type="none" w="med" len="med"/>
                <a:tailEnd type="none" w="med" len="med"/>
              </a:ln>
            </p:spPr>
          </p:cxnSp>
          <p:cxnSp>
            <p:nvCxnSpPr>
              <p:cNvPr id="542" name="Google Shape;542;p7"/>
              <p:cNvCxnSpPr/>
              <p:nvPr/>
            </p:nvCxnSpPr>
            <p:spPr>
              <a:xfrm rot="10800000" flipH="1">
                <a:off x="-175950" y="-237725"/>
                <a:ext cx="8661600" cy="5000700"/>
              </a:xfrm>
              <a:prstGeom prst="straightConnector1">
                <a:avLst/>
              </a:prstGeom>
              <a:noFill/>
              <a:ln w="9525" cap="flat" cmpd="sng">
                <a:solidFill>
                  <a:schemeClr val="accent1"/>
                </a:solidFill>
                <a:prstDash val="solid"/>
                <a:round/>
                <a:headEnd type="none" w="med" len="med"/>
                <a:tailEnd type="none" w="med" len="med"/>
              </a:ln>
            </p:spPr>
          </p:cxnSp>
          <p:cxnSp>
            <p:nvCxnSpPr>
              <p:cNvPr id="543" name="Google Shape;543;p7"/>
              <p:cNvCxnSpPr/>
              <p:nvPr/>
            </p:nvCxnSpPr>
            <p:spPr>
              <a:xfrm rot="10800000" flipH="1">
                <a:off x="-230050" y="-244075"/>
                <a:ext cx="9215700" cy="5320800"/>
              </a:xfrm>
              <a:prstGeom prst="straightConnector1">
                <a:avLst/>
              </a:prstGeom>
              <a:noFill/>
              <a:ln w="9525" cap="flat" cmpd="sng">
                <a:solidFill>
                  <a:schemeClr val="accent1"/>
                </a:solidFill>
                <a:prstDash val="solid"/>
                <a:round/>
                <a:headEnd type="none" w="med" len="med"/>
                <a:tailEnd type="none" w="med" len="med"/>
              </a:ln>
            </p:spPr>
          </p:cxnSp>
          <p:cxnSp>
            <p:nvCxnSpPr>
              <p:cNvPr id="544" name="Google Shape;544;p7"/>
              <p:cNvCxnSpPr/>
              <p:nvPr/>
            </p:nvCxnSpPr>
            <p:spPr>
              <a:xfrm rot="10800000" flipH="1">
                <a:off x="-150500" y="-149375"/>
                <a:ext cx="9462000" cy="5462700"/>
              </a:xfrm>
              <a:prstGeom prst="straightConnector1">
                <a:avLst/>
              </a:prstGeom>
              <a:noFill/>
              <a:ln w="9525" cap="flat" cmpd="sng">
                <a:solidFill>
                  <a:schemeClr val="accent1"/>
                </a:solidFill>
                <a:prstDash val="solid"/>
                <a:round/>
                <a:headEnd type="none" w="med" len="med"/>
                <a:tailEnd type="none" w="med" len="med"/>
              </a:ln>
            </p:spPr>
          </p:cxnSp>
          <p:cxnSp>
            <p:nvCxnSpPr>
              <p:cNvPr id="545" name="Google Shape;545;p7"/>
              <p:cNvCxnSpPr/>
              <p:nvPr/>
            </p:nvCxnSpPr>
            <p:spPr>
              <a:xfrm rot="10800000" flipH="1">
                <a:off x="277300" y="105750"/>
                <a:ext cx="9081600" cy="5243100"/>
              </a:xfrm>
              <a:prstGeom prst="straightConnector1">
                <a:avLst/>
              </a:prstGeom>
              <a:noFill/>
              <a:ln w="9525" cap="flat" cmpd="sng">
                <a:solidFill>
                  <a:schemeClr val="accent1"/>
                </a:solidFill>
                <a:prstDash val="solid"/>
                <a:round/>
                <a:headEnd type="none" w="med" len="med"/>
                <a:tailEnd type="none" w="med" len="med"/>
              </a:ln>
            </p:spPr>
          </p:cxnSp>
          <p:cxnSp>
            <p:nvCxnSpPr>
              <p:cNvPr id="546" name="Google Shape;546;p7"/>
              <p:cNvCxnSpPr/>
              <p:nvPr/>
            </p:nvCxnSpPr>
            <p:spPr>
              <a:xfrm rot="10800000" flipH="1">
                <a:off x="846950" y="376800"/>
                <a:ext cx="8531400" cy="4925700"/>
              </a:xfrm>
              <a:prstGeom prst="straightConnector1">
                <a:avLst/>
              </a:prstGeom>
              <a:noFill/>
              <a:ln w="9525" cap="flat" cmpd="sng">
                <a:solidFill>
                  <a:schemeClr val="accent1"/>
                </a:solidFill>
                <a:prstDash val="solid"/>
                <a:round/>
                <a:headEnd type="none" w="med" len="med"/>
                <a:tailEnd type="none" w="med" len="med"/>
              </a:ln>
            </p:spPr>
          </p:cxnSp>
          <p:cxnSp>
            <p:nvCxnSpPr>
              <p:cNvPr id="547" name="Google Shape;547;p7"/>
              <p:cNvCxnSpPr/>
              <p:nvPr/>
            </p:nvCxnSpPr>
            <p:spPr>
              <a:xfrm rot="10800000" flipH="1">
                <a:off x="1349000" y="635275"/>
                <a:ext cx="8071500" cy="4659900"/>
              </a:xfrm>
              <a:prstGeom prst="straightConnector1">
                <a:avLst/>
              </a:prstGeom>
              <a:noFill/>
              <a:ln w="9525" cap="flat" cmpd="sng">
                <a:solidFill>
                  <a:schemeClr val="accent1"/>
                </a:solidFill>
                <a:prstDash val="solid"/>
                <a:round/>
                <a:headEnd type="none" w="med" len="med"/>
                <a:tailEnd type="none" w="med" len="med"/>
              </a:ln>
            </p:spPr>
          </p:cxnSp>
          <p:cxnSp>
            <p:nvCxnSpPr>
              <p:cNvPr id="548" name="Google Shape;548;p7"/>
              <p:cNvCxnSpPr/>
              <p:nvPr/>
            </p:nvCxnSpPr>
            <p:spPr>
              <a:xfrm rot="10800000" flipH="1">
                <a:off x="1864375" y="918950"/>
                <a:ext cx="7554300" cy="4361400"/>
              </a:xfrm>
              <a:prstGeom prst="straightConnector1">
                <a:avLst/>
              </a:prstGeom>
              <a:noFill/>
              <a:ln w="9525" cap="flat" cmpd="sng">
                <a:solidFill>
                  <a:schemeClr val="accent1"/>
                </a:solidFill>
                <a:prstDash val="solid"/>
                <a:round/>
                <a:headEnd type="none" w="med" len="med"/>
                <a:tailEnd type="none" w="med" len="med"/>
              </a:ln>
            </p:spPr>
          </p:cxnSp>
          <p:cxnSp>
            <p:nvCxnSpPr>
              <p:cNvPr id="549" name="Google Shape;549;p7"/>
              <p:cNvCxnSpPr/>
              <p:nvPr/>
            </p:nvCxnSpPr>
            <p:spPr>
              <a:xfrm rot="10800000" flipH="1">
                <a:off x="2403950" y="1170550"/>
                <a:ext cx="7067700" cy="4080600"/>
              </a:xfrm>
              <a:prstGeom prst="straightConnector1">
                <a:avLst/>
              </a:prstGeom>
              <a:noFill/>
              <a:ln w="9525" cap="flat" cmpd="sng">
                <a:solidFill>
                  <a:schemeClr val="accent1"/>
                </a:solidFill>
                <a:prstDash val="solid"/>
                <a:round/>
                <a:headEnd type="none" w="med" len="med"/>
                <a:tailEnd type="none" w="med" len="med"/>
              </a:ln>
            </p:spPr>
          </p:cxnSp>
          <p:cxnSp>
            <p:nvCxnSpPr>
              <p:cNvPr id="550" name="Google Shape;550;p7"/>
              <p:cNvCxnSpPr/>
              <p:nvPr/>
            </p:nvCxnSpPr>
            <p:spPr>
              <a:xfrm rot="10800000" flipH="1">
                <a:off x="2718375" y="1495625"/>
                <a:ext cx="6679800" cy="3856500"/>
              </a:xfrm>
              <a:prstGeom prst="straightConnector1">
                <a:avLst/>
              </a:prstGeom>
              <a:noFill/>
              <a:ln w="9525" cap="flat" cmpd="sng">
                <a:solidFill>
                  <a:schemeClr val="accent1"/>
                </a:solidFill>
                <a:prstDash val="solid"/>
                <a:round/>
                <a:headEnd type="none" w="med" len="med"/>
                <a:tailEnd type="none" w="med" len="med"/>
              </a:ln>
            </p:spPr>
          </p:cxnSp>
          <p:cxnSp>
            <p:nvCxnSpPr>
              <p:cNvPr id="551" name="Google Shape;551;p7"/>
              <p:cNvCxnSpPr/>
              <p:nvPr/>
            </p:nvCxnSpPr>
            <p:spPr>
              <a:xfrm rot="10800000" flipH="1">
                <a:off x="3297700" y="1822900"/>
                <a:ext cx="6023100" cy="3477300"/>
              </a:xfrm>
              <a:prstGeom prst="straightConnector1">
                <a:avLst/>
              </a:prstGeom>
              <a:noFill/>
              <a:ln w="9525" cap="flat" cmpd="sng">
                <a:solidFill>
                  <a:schemeClr val="accent1"/>
                </a:solidFill>
                <a:prstDash val="solid"/>
                <a:round/>
                <a:headEnd type="none" w="med" len="med"/>
                <a:tailEnd type="none" w="med" len="med"/>
              </a:ln>
            </p:spPr>
          </p:cxnSp>
          <p:cxnSp>
            <p:nvCxnSpPr>
              <p:cNvPr id="552" name="Google Shape;552;p7"/>
              <p:cNvCxnSpPr/>
              <p:nvPr/>
            </p:nvCxnSpPr>
            <p:spPr>
              <a:xfrm rot="10800000" flipH="1">
                <a:off x="3726050" y="2104125"/>
                <a:ext cx="5597100" cy="3231300"/>
              </a:xfrm>
              <a:prstGeom prst="straightConnector1">
                <a:avLst/>
              </a:prstGeom>
              <a:noFill/>
              <a:ln w="9525" cap="flat" cmpd="sng">
                <a:solidFill>
                  <a:schemeClr val="accent1"/>
                </a:solidFill>
                <a:prstDash val="solid"/>
                <a:round/>
                <a:headEnd type="none" w="med" len="med"/>
                <a:tailEnd type="none" w="med" len="med"/>
              </a:ln>
            </p:spPr>
          </p:cxnSp>
          <p:cxnSp>
            <p:nvCxnSpPr>
              <p:cNvPr id="553" name="Google Shape;553;p7"/>
              <p:cNvCxnSpPr/>
              <p:nvPr/>
            </p:nvCxnSpPr>
            <p:spPr>
              <a:xfrm rot="10800000" flipH="1">
                <a:off x="4244875" y="2361600"/>
                <a:ext cx="5121600" cy="2956800"/>
              </a:xfrm>
              <a:prstGeom prst="straightConnector1">
                <a:avLst/>
              </a:prstGeom>
              <a:noFill/>
              <a:ln w="9525" cap="flat" cmpd="sng">
                <a:solidFill>
                  <a:schemeClr val="accent1"/>
                </a:solidFill>
                <a:prstDash val="solid"/>
                <a:round/>
                <a:headEnd type="none" w="med" len="med"/>
                <a:tailEnd type="none" w="med" len="med"/>
              </a:ln>
            </p:spPr>
          </p:cxnSp>
          <p:cxnSp>
            <p:nvCxnSpPr>
              <p:cNvPr id="554" name="Google Shape;554;p7"/>
              <p:cNvCxnSpPr/>
              <p:nvPr/>
            </p:nvCxnSpPr>
            <p:spPr>
              <a:xfrm rot="10800000" flipH="1">
                <a:off x="4742850" y="2657525"/>
                <a:ext cx="4600200" cy="2655900"/>
              </a:xfrm>
              <a:prstGeom prst="straightConnector1">
                <a:avLst/>
              </a:prstGeom>
              <a:noFill/>
              <a:ln w="9525" cap="flat" cmpd="sng">
                <a:solidFill>
                  <a:schemeClr val="accent1"/>
                </a:solidFill>
                <a:prstDash val="solid"/>
                <a:round/>
                <a:headEnd type="none" w="med" len="med"/>
                <a:tailEnd type="none" w="med" len="med"/>
              </a:ln>
            </p:spPr>
          </p:cxnSp>
          <p:cxnSp>
            <p:nvCxnSpPr>
              <p:cNvPr id="555" name="Google Shape;555;p7"/>
              <p:cNvCxnSpPr/>
              <p:nvPr/>
            </p:nvCxnSpPr>
            <p:spPr>
              <a:xfrm rot="10800000" flipH="1">
                <a:off x="5210850" y="2937150"/>
                <a:ext cx="4137300" cy="2388600"/>
              </a:xfrm>
              <a:prstGeom prst="straightConnector1">
                <a:avLst/>
              </a:prstGeom>
              <a:noFill/>
              <a:ln w="9525" cap="flat" cmpd="sng">
                <a:solidFill>
                  <a:schemeClr val="accent1"/>
                </a:solidFill>
                <a:prstDash val="solid"/>
                <a:round/>
                <a:headEnd type="none" w="med" len="med"/>
                <a:tailEnd type="none" w="med" len="med"/>
              </a:ln>
            </p:spPr>
          </p:cxnSp>
          <p:cxnSp>
            <p:nvCxnSpPr>
              <p:cNvPr id="556" name="Google Shape;556;p7"/>
              <p:cNvCxnSpPr/>
              <p:nvPr/>
            </p:nvCxnSpPr>
            <p:spPr>
              <a:xfrm rot="10800000" flipH="1">
                <a:off x="5725550" y="3223700"/>
                <a:ext cx="3615300" cy="2087400"/>
              </a:xfrm>
              <a:prstGeom prst="straightConnector1">
                <a:avLst/>
              </a:prstGeom>
              <a:noFill/>
              <a:ln w="9525" cap="flat" cmpd="sng">
                <a:solidFill>
                  <a:schemeClr val="accent1"/>
                </a:solidFill>
                <a:prstDash val="solid"/>
                <a:round/>
                <a:headEnd type="none" w="med" len="med"/>
                <a:tailEnd type="none" w="med" len="med"/>
              </a:ln>
            </p:spPr>
          </p:cxnSp>
          <p:cxnSp>
            <p:nvCxnSpPr>
              <p:cNvPr id="557" name="Google Shape;557;p7"/>
              <p:cNvCxnSpPr/>
              <p:nvPr/>
            </p:nvCxnSpPr>
            <p:spPr>
              <a:xfrm rot="10800000" flipH="1">
                <a:off x="6217950" y="3515950"/>
                <a:ext cx="3106500" cy="1793400"/>
              </a:xfrm>
              <a:prstGeom prst="straightConnector1">
                <a:avLst/>
              </a:prstGeom>
              <a:noFill/>
              <a:ln w="9525" cap="flat" cmpd="sng">
                <a:solidFill>
                  <a:schemeClr val="accent1"/>
                </a:solidFill>
                <a:prstDash val="solid"/>
                <a:round/>
                <a:headEnd type="none" w="med" len="med"/>
                <a:tailEnd type="none" w="med" len="med"/>
              </a:ln>
            </p:spPr>
          </p:cxnSp>
          <p:cxnSp>
            <p:nvCxnSpPr>
              <p:cNvPr id="558" name="Google Shape;558;p7"/>
              <p:cNvCxnSpPr/>
              <p:nvPr/>
            </p:nvCxnSpPr>
            <p:spPr>
              <a:xfrm rot="10800000" flipH="1">
                <a:off x="6716500" y="3797450"/>
                <a:ext cx="2609700" cy="1506600"/>
              </a:xfrm>
              <a:prstGeom prst="straightConnector1">
                <a:avLst/>
              </a:prstGeom>
              <a:noFill/>
              <a:ln w="9525" cap="flat" cmpd="sng">
                <a:solidFill>
                  <a:schemeClr val="accent1"/>
                </a:solidFill>
                <a:prstDash val="solid"/>
                <a:round/>
                <a:headEnd type="none" w="med" len="med"/>
                <a:tailEnd type="none" w="med" len="med"/>
              </a:ln>
            </p:spPr>
          </p:cxnSp>
          <p:cxnSp>
            <p:nvCxnSpPr>
              <p:cNvPr id="559" name="Google Shape;559;p7"/>
              <p:cNvCxnSpPr/>
              <p:nvPr/>
            </p:nvCxnSpPr>
            <p:spPr>
              <a:xfrm rot="10800000" flipH="1">
                <a:off x="7199175" y="4100700"/>
                <a:ext cx="2091000" cy="1207200"/>
              </a:xfrm>
              <a:prstGeom prst="straightConnector1">
                <a:avLst/>
              </a:prstGeom>
              <a:noFill/>
              <a:ln w="9525" cap="flat" cmpd="sng">
                <a:solidFill>
                  <a:schemeClr val="accent1"/>
                </a:solidFill>
                <a:prstDash val="solid"/>
                <a:round/>
                <a:headEnd type="none" w="med" len="med"/>
                <a:tailEnd type="none" w="med" len="med"/>
              </a:ln>
            </p:spPr>
          </p:cxnSp>
          <p:cxnSp>
            <p:nvCxnSpPr>
              <p:cNvPr id="560" name="Google Shape;560;p7"/>
              <p:cNvCxnSpPr/>
              <p:nvPr/>
            </p:nvCxnSpPr>
            <p:spPr>
              <a:xfrm rot="10800000" flipH="1">
                <a:off x="7718000" y="4338975"/>
                <a:ext cx="1648800" cy="951900"/>
              </a:xfrm>
              <a:prstGeom prst="straightConnector1">
                <a:avLst/>
              </a:prstGeom>
              <a:noFill/>
              <a:ln w="9525" cap="flat" cmpd="sng">
                <a:solidFill>
                  <a:schemeClr val="accent1"/>
                </a:solidFill>
                <a:prstDash val="solid"/>
                <a:round/>
                <a:headEnd type="none" w="med" len="med"/>
                <a:tailEnd type="none" w="med" len="med"/>
              </a:ln>
            </p:spPr>
          </p:cxnSp>
          <p:cxnSp>
            <p:nvCxnSpPr>
              <p:cNvPr id="561" name="Google Shape;561;p7"/>
              <p:cNvCxnSpPr/>
              <p:nvPr/>
            </p:nvCxnSpPr>
            <p:spPr>
              <a:xfrm rot="10800000" flipH="1">
                <a:off x="8129050" y="4607075"/>
                <a:ext cx="1263000" cy="729000"/>
              </a:xfrm>
              <a:prstGeom prst="straightConnector1">
                <a:avLst/>
              </a:prstGeom>
              <a:noFill/>
              <a:ln w="9525" cap="flat" cmpd="sng">
                <a:solidFill>
                  <a:schemeClr val="accent1"/>
                </a:solidFill>
                <a:prstDash val="solid"/>
                <a:round/>
                <a:headEnd type="none" w="med" len="med"/>
                <a:tailEnd type="none" w="med" len="med"/>
              </a:ln>
            </p:spPr>
          </p:cxnSp>
          <p:cxnSp>
            <p:nvCxnSpPr>
              <p:cNvPr id="562" name="Google Shape;562;p7"/>
              <p:cNvCxnSpPr/>
              <p:nvPr/>
            </p:nvCxnSpPr>
            <p:spPr>
              <a:xfrm rot="10800000" flipH="1">
                <a:off x="8487200" y="4879525"/>
                <a:ext cx="921600" cy="532200"/>
              </a:xfrm>
              <a:prstGeom prst="straightConnector1">
                <a:avLst/>
              </a:prstGeom>
              <a:noFill/>
              <a:ln w="9525" cap="flat" cmpd="sng">
                <a:solidFill>
                  <a:schemeClr val="accent1"/>
                </a:solidFill>
                <a:prstDash val="solid"/>
                <a:round/>
                <a:headEnd type="none" w="med" len="med"/>
                <a:tailEnd type="none" w="med" len="med"/>
              </a:ln>
            </p:spPr>
          </p:cxnSp>
        </p:grpSp>
        <p:grpSp>
          <p:nvGrpSpPr>
            <p:cNvPr id="563" name="Google Shape;563;p7"/>
            <p:cNvGrpSpPr/>
            <p:nvPr/>
          </p:nvGrpSpPr>
          <p:grpSpPr>
            <a:xfrm rot="10800000">
              <a:off x="-229861" y="-321271"/>
              <a:ext cx="9830575" cy="5715375"/>
              <a:chOff x="-358925" y="-303650"/>
              <a:chExt cx="9830575" cy="5715375"/>
            </a:xfrm>
          </p:grpSpPr>
          <p:cxnSp>
            <p:nvCxnSpPr>
              <p:cNvPr id="564" name="Google Shape;564;p7"/>
              <p:cNvCxnSpPr/>
              <p:nvPr/>
            </p:nvCxnSpPr>
            <p:spPr>
              <a:xfrm rot="10800000" flipH="1">
                <a:off x="-282200" y="-303650"/>
                <a:ext cx="1052400" cy="607500"/>
              </a:xfrm>
              <a:prstGeom prst="straightConnector1">
                <a:avLst/>
              </a:prstGeom>
              <a:noFill/>
              <a:ln w="9525" cap="flat" cmpd="sng">
                <a:solidFill>
                  <a:schemeClr val="accent1"/>
                </a:solidFill>
                <a:prstDash val="solid"/>
                <a:round/>
                <a:headEnd type="none" w="med" len="med"/>
                <a:tailEnd type="none" w="med" len="med"/>
              </a:ln>
            </p:spPr>
          </p:cxnSp>
          <p:cxnSp>
            <p:nvCxnSpPr>
              <p:cNvPr id="565" name="Google Shape;565;p7"/>
              <p:cNvCxnSpPr/>
              <p:nvPr/>
            </p:nvCxnSpPr>
            <p:spPr>
              <a:xfrm rot="10800000" flipH="1">
                <a:off x="-281950" y="-236675"/>
                <a:ext cx="1425600" cy="822900"/>
              </a:xfrm>
              <a:prstGeom prst="straightConnector1">
                <a:avLst/>
              </a:prstGeom>
              <a:noFill/>
              <a:ln w="9525" cap="flat" cmpd="sng">
                <a:solidFill>
                  <a:schemeClr val="accent1"/>
                </a:solidFill>
                <a:prstDash val="solid"/>
                <a:round/>
                <a:headEnd type="none" w="med" len="med"/>
                <a:tailEnd type="none" w="med" len="med"/>
              </a:ln>
            </p:spPr>
          </p:cxnSp>
          <p:cxnSp>
            <p:nvCxnSpPr>
              <p:cNvPr id="566" name="Google Shape;566;p7"/>
              <p:cNvCxnSpPr/>
              <p:nvPr/>
            </p:nvCxnSpPr>
            <p:spPr>
              <a:xfrm rot="10800000" flipH="1">
                <a:off x="-358925" y="-155350"/>
                <a:ext cx="1851000" cy="1068600"/>
              </a:xfrm>
              <a:prstGeom prst="straightConnector1">
                <a:avLst/>
              </a:prstGeom>
              <a:noFill/>
              <a:ln w="9525" cap="flat" cmpd="sng">
                <a:solidFill>
                  <a:schemeClr val="accent1"/>
                </a:solidFill>
                <a:prstDash val="solid"/>
                <a:round/>
                <a:headEnd type="none" w="med" len="med"/>
                <a:tailEnd type="none" w="med" len="med"/>
              </a:ln>
            </p:spPr>
          </p:cxnSp>
          <p:cxnSp>
            <p:nvCxnSpPr>
              <p:cNvPr id="567" name="Google Shape;567;p7"/>
              <p:cNvCxnSpPr/>
              <p:nvPr/>
            </p:nvCxnSpPr>
            <p:spPr>
              <a:xfrm rot="10800000" flipH="1">
                <a:off x="-267650" y="-115750"/>
                <a:ext cx="2180400" cy="1258800"/>
              </a:xfrm>
              <a:prstGeom prst="straightConnector1">
                <a:avLst/>
              </a:prstGeom>
              <a:noFill/>
              <a:ln w="9525" cap="flat" cmpd="sng">
                <a:solidFill>
                  <a:schemeClr val="accent1"/>
                </a:solidFill>
                <a:prstDash val="solid"/>
                <a:round/>
                <a:headEnd type="none" w="med" len="med"/>
                <a:tailEnd type="none" w="med" len="med"/>
              </a:ln>
            </p:spPr>
          </p:cxnSp>
          <p:cxnSp>
            <p:nvCxnSpPr>
              <p:cNvPr id="568" name="Google Shape;568;p7"/>
              <p:cNvCxnSpPr/>
              <p:nvPr/>
            </p:nvCxnSpPr>
            <p:spPr>
              <a:xfrm rot="10800000" flipH="1">
                <a:off x="-229800" y="-86050"/>
                <a:ext cx="2580300" cy="1489800"/>
              </a:xfrm>
              <a:prstGeom prst="straightConnector1">
                <a:avLst/>
              </a:prstGeom>
              <a:noFill/>
              <a:ln w="9525" cap="flat" cmpd="sng">
                <a:solidFill>
                  <a:schemeClr val="accent1"/>
                </a:solidFill>
                <a:prstDash val="solid"/>
                <a:round/>
                <a:headEnd type="none" w="med" len="med"/>
                <a:tailEnd type="none" w="med" len="med"/>
              </a:ln>
            </p:spPr>
          </p:cxnSp>
          <p:cxnSp>
            <p:nvCxnSpPr>
              <p:cNvPr id="569" name="Google Shape;569;p7"/>
              <p:cNvCxnSpPr/>
              <p:nvPr/>
            </p:nvCxnSpPr>
            <p:spPr>
              <a:xfrm rot="10800000" flipH="1">
                <a:off x="-212775" y="-127750"/>
                <a:ext cx="3125100" cy="1804200"/>
              </a:xfrm>
              <a:prstGeom prst="straightConnector1">
                <a:avLst/>
              </a:prstGeom>
              <a:noFill/>
              <a:ln w="9525" cap="flat" cmpd="sng">
                <a:solidFill>
                  <a:schemeClr val="accent1"/>
                </a:solidFill>
                <a:prstDash val="solid"/>
                <a:round/>
                <a:headEnd type="none" w="med" len="med"/>
                <a:tailEnd type="none" w="med" len="med"/>
              </a:ln>
            </p:spPr>
          </p:cxnSp>
          <p:cxnSp>
            <p:nvCxnSpPr>
              <p:cNvPr id="570" name="Google Shape;570;p7"/>
              <p:cNvCxnSpPr/>
              <p:nvPr/>
            </p:nvCxnSpPr>
            <p:spPr>
              <a:xfrm rot="10800000" flipH="1">
                <a:off x="-180475" y="-165575"/>
                <a:ext cx="3648000" cy="2106000"/>
              </a:xfrm>
              <a:prstGeom prst="straightConnector1">
                <a:avLst/>
              </a:prstGeom>
              <a:noFill/>
              <a:ln w="9525" cap="flat" cmpd="sng">
                <a:solidFill>
                  <a:schemeClr val="accent1"/>
                </a:solidFill>
                <a:prstDash val="solid"/>
                <a:round/>
                <a:headEnd type="none" w="med" len="med"/>
                <a:tailEnd type="none" w="med" len="med"/>
              </a:ln>
            </p:spPr>
          </p:cxnSp>
          <p:cxnSp>
            <p:nvCxnSpPr>
              <p:cNvPr id="571" name="Google Shape;571;p7"/>
              <p:cNvCxnSpPr/>
              <p:nvPr/>
            </p:nvCxnSpPr>
            <p:spPr>
              <a:xfrm rot="10800000" flipH="1">
                <a:off x="-227000" y="-146700"/>
                <a:ext cx="4150500" cy="2396400"/>
              </a:xfrm>
              <a:prstGeom prst="straightConnector1">
                <a:avLst/>
              </a:prstGeom>
              <a:noFill/>
              <a:ln w="9525" cap="flat" cmpd="sng">
                <a:solidFill>
                  <a:schemeClr val="accent1"/>
                </a:solidFill>
                <a:prstDash val="solid"/>
                <a:round/>
                <a:headEnd type="none" w="med" len="med"/>
                <a:tailEnd type="none" w="med" len="med"/>
              </a:ln>
            </p:spPr>
          </p:cxnSp>
          <p:cxnSp>
            <p:nvCxnSpPr>
              <p:cNvPr id="572" name="Google Shape;572;p7"/>
              <p:cNvCxnSpPr/>
              <p:nvPr/>
            </p:nvCxnSpPr>
            <p:spPr>
              <a:xfrm rot="10800000" flipH="1">
                <a:off x="-285775" y="-133000"/>
                <a:ext cx="4675200" cy="2699100"/>
              </a:xfrm>
              <a:prstGeom prst="straightConnector1">
                <a:avLst/>
              </a:prstGeom>
              <a:noFill/>
              <a:ln w="9525" cap="flat" cmpd="sng">
                <a:solidFill>
                  <a:schemeClr val="accent1"/>
                </a:solidFill>
                <a:prstDash val="solid"/>
                <a:round/>
                <a:headEnd type="none" w="med" len="med"/>
                <a:tailEnd type="none" w="med" len="med"/>
              </a:ln>
            </p:spPr>
          </p:cxnSp>
          <p:cxnSp>
            <p:nvCxnSpPr>
              <p:cNvPr id="573" name="Google Shape;573;p7"/>
              <p:cNvCxnSpPr/>
              <p:nvPr/>
            </p:nvCxnSpPr>
            <p:spPr>
              <a:xfrm rot="10800000" flipH="1">
                <a:off x="-254975" y="-209000"/>
                <a:ext cx="5265600" cy="3039900"/>
              </a:xfrm>
              <a:prstGeom prst="straightConnector1">
                <a:avLst/>
              </a:prstGeom>
              <a:noFill/>
              <a:ln w="9525" cap="flat" cmpd="sng">
                <a:solidFill>
                  <a:schemeClr val="accent1"/>
                </a:solidFill>
                <a:prstDash val="solid"/>
                <a:round/>
                <a:headEnd type="none" w="med" len="med"/>
                <a:tailEnd type="none" w="med" len="med"/>
              </a:ln>
            </p:spPr>
          </p:cxnSp>
          <p:cxnSp>
            <p:nvCxnSpPr>
              <p:cNvPr id="574" name="Google Shape;574;p7"/>
              <p:cNvCxnSpPr/>
              <p:nvPr/>
            </p:nvCxnSpPr>
            <p:spPr>
              <a:xfrm rot="10800000" flipH="1">
                <a:off x="-230325" y="-171400"/>
                <a:ext cx="5665200" cy="3270600"/>
              </a:xfrm>
              <a:prstGeom prst="straightConnector1">
                <a:avLst/>
              </a:prstGeom>
              <a:noFill/>
              <a:ln w="9525" cap="flat" cmpd="sng">
                <a:solidFill>
                  <a:schemeClr val="accent1"/>
                </a:solidFill>
                <a:prstDash val="solid"/>
                <a:round/>
                <a:headEnd type="none" w="med" len="med"/>
                <a:tailEnd type="none" w="med" len="med"/>
              </a:ln>
            </p:spPr>
          </p:cxnSp>
          <p:cxnSp>
            <p:nvCxnSpPr>
              <p:cNvPr id="575" name="Google Shape;575;p7"/>
              <p:cNvCxnSpPr/>
              <p:nvPr/>
            </p:nvCxnSpPr>
            <p:spPr>
              <a:xfrm rot="10800000" flipH="1">
                <a:off x="-203625" y="-162575"/>
                <a:ext cx="6111900" cy="3528900"/>
              </a:xfrm>
              <a:prstGeom prst="straightConnector1">
                <a:avLst/>
              </a:prstGeom>
              <a:noFill/>
              <a:ln w="9525" cap="flat" cmpd="sng">
                <a:solidFill>
                  <a:schemeClr val="accent1"/>
                </a:solidFill>
                <a:prstDash val="solid"/>
                <a:round/>
                <a:headEnd type="none" w="med" len="med"/>
                <a:tailEnd type="none" w="med" len="med"/>
              </a:ln>
            </p:spPr>
          </p:cxnSp>
          <p:cxnSp>
            <p:nvCxnSpPr>
              <p:cNvPr id="576" name="Google Shape;576;p7"/>
              <p:cNvCxnSpPr/>
              <p:nvPr/>
            </p:nvCxnSpPr>
            <p:spPr>
              <a:xfrm rot="10800000" flipH="1">
                <a:off x="-212500" y="-179425"/>
                <a:ext cx="6639600" cy="3833400"/>
              </a:xfrm>
              <a:prstGeom prst="straightConnector1">
                <a:avLst/>
              </a:prstGeom>
              <a:noFill/>
              <a:ln w="9525" cap="flat" cmpd="sng">
                <a:solidFill>
                  <a:schemeClr val="accent1"/>
                </a:solidFill>
                <a:prstDash val="solid"/>
                <a:round/>
                <a:headEnd type="none" w="med" len="med"/>
                <a:tailEnd type="none" w="med" len="med"/>
              </a:ln>
            </p:spPr>
          </p:cxnSp>
          <p:cxnSp>
            <p:nvCxnSpPr>
              <p:cNvPr id="577" name="Google Shape;577;p7"/>
              <p:cNvCxnSpPr/>
              <p:nvPr/>
            </p:nvCxnSpPr>
            <p:spPr>
              <a:xfrm rot="10800000" flipH="1">
                <a:off x="-237200" y="-171550"/>
                <a:ext cx="7140000" cy="4122300"/>
              </a:xfrm>
              <a:prstGeom prst="straightConnector1">
                <a:avLst/>
              </a:prstGeom>
              <a:noFill/>
              <a:ln w="9525" cap="flat" cmpd="sng">
                <a:solidFill>
                  <a:schemeClr val="accent1"/>
                </a:solidFill>
                <a:prstDash val="solid"/>
                <a:round/>
                <a:headEnd type="none" w="med" len="med"/>
                <a:tailEnd type="none" w="med" len="med"/>
              </a:ln>
            </p:spPr>
          </p:cxnSp>
          <p:cxnSp>
            <p:nvCxnSpPr>
              <p:cNvPr id="578" name="Google Shape;578;p7"/>
              <p:cNvCxnSpPr/>
              <p:nvPr/>
            </p:nvCxnSpPr>
            <p:spPr>
              <a:xfrm rot="10800000" flipH="1">
                <a:off x="-208450" y="-169925"/>
                <a:ext cx="7598100" cy="4386600"/>
              </a:xfrm>
              <a:prstGeom prst="straightConnector1">
                <a:avLst/>
              </a:prstGeom>
              <a:noFill/>
              <a:ln w="9525" cap="flat" cmpd="sng">
                <a:solidFill>
                  <a:schemeClr val="accent1"/>
                </a:solidFill>
                <a:prstDash val="solid"/>
                <a:round/>
                <a:headEnd type="none" w="med" len="med"/>
                <a:tailEnd type="none" w="med" len="med"/>
              </a:ln>
            </p:spPr>
          </p:cxnSp>
          <p:cxnSp>
            <p:nvCxnSpPr>
              <p:cNvPr id="579" name="Google Shape;579;p7"/>
              <p:cNvCxnSpPr/>
              <p:nvPr/>
            </p:nvCxnSpPr>
            <p:spPr>
              <a:xfrm rot="10800000" flipH="1">
                <a:off x="-126875" y="-166100"/>
                <a:ext cx="7999200" cy="4618200"/>
              </a:xfrm>
              <a:prstGeom prst="straightConnector1">
                <a:avLst/>
              </a:prstGeom>
              <a:noFill/>
              <a:ln w="9525" cap="flat" cmpd="sng">
                <a:solidFill>
                  <a:schemeClr val="accent1"/>
                </a:solidFill>
                <a:prstDash val="solid"/>
                <a:round/>
                <a:headEnd type="none" w="med" len="med"/>
                <a:tailEnd type="none" w="med" len="med"/>
              </a:ln>
            </p:spPr>
          </p:cxnSp>
          <p:cxnSp>
            <p:nvCxnSpPr>
              <p:cNvPr id="580" name="Google Shape;580;p7"/>
              <p:cNvCxnSpPr/>
              <p:nvPr/>
            </p:nvCxnSpPr>
            <p:spPr>
              <a:xfrm rot="10800000" flipH="1">
                <a:off x="-175950" y="-237725"/>
                <a:ext cx="8661600" cy="5000700"/>
              </a:xfrm>
              <a:prstGeom prst="straightConnector1">
                <a:avLst/>
              </a:prstGeom>
              <a:noFill/>
              <a:ln w="9525" cap="flat" cmpd="sng">
                <a:solidFill>
                  <a:schemeClr val="accent1"/>
                </a:solidFill>
                <a:prstDash val="solid"/>
                <a:round/>
                <a:headEnd type="none" w="med" len="med"/>
                <a:tailEnd type="none" w="med" len="med"/>
              </a:ln>
            </p:spPr>
          </p:cxnSp>
          <p:cxnSp>
            <p:nvCxnSpPr>
              <p:cNvPr id="581" name="Google Shape;581;p7"/>
              <p:cNvCxnSpPr/>
              <p:nvPr/>
            </p:nvCxnSpPr>
            <p:spPr>
              <a:xfrm rot="10800000" flipH="1">
                <a:off x="-230050" y="-244075"/>
                <a:ext cx="9215700" cy="5320800"/>
              </a:xfrm>
              <a:prstGeom prst="straightConnector1">
                <a:avLst/>
              </a:prstGeom>
              <a:noFill/>
              <a:ln w="9525" cap="flat" cmpd="sng">
                <a:solidFill>
                  <a:schemeClr val="accent1"/>
                </a:solidFill>
                <a:prstDash val="solid"/>
                <a:round/>
                <a:headEnd type="none" w="med" len="med"/>
                <a:tailEnd type="none" w="med" len="med"/>
              </a:ln>
            </p:spPr>
          </p:cxnSp>
          <p:cxnSp>
            <p:nvCxnSpPr>
              <p:cNvPr id="582" name="Google Shape;582;p7"/>
              <p:cNvCxnSpPr/>
              <p:nvPr/>
            </p:nvCxnSpPr>
            <p:spPr>
              <a:xfrm rot="10800000" flipH="1">
                <a:off x="-150500" y="-149375"/>
                <a:ext cx="9462000" cy="5462700"/>
              </a:xfrm>
              <a:prstGeom prst="straightConnector1">
                <a:avLst/>
              </a:prstGeom>
              <a:noFill/>
              <a:ln w="9525" cap="flat" cmpd="sng">
                <a:solidFill>
                  <a:schemeClr val="accent1"/>
                </a:solidFill>
                <a:prstDash val="solid"/>
                <a:round/>
                <a:headEnd type="none" w="med" len="med"/>
                <a:tailEnd type="none" w="med" len="med"/>
              </a:ln>
            </p:spPr>
          </p:cxnSp>
          <p:cxnSp>
            <p:nvCxnSpPr>
              <p:cNvPr id="583" name="Google Shape;583;p7"/>
              <p:cNvCxnSpPr/>
              <p:nvPr/>
            </p:nvCxnSpPr>
            <p:spPr>
              <a:xfrm rot="10800000" flipH="1">
                <a:off x="277300" y="105750"/>
                <a:ext cx="9081600" cy="5243100"/>
              </a:xfrm>
              <a:prstGeom prst="straightConnector1">
                <a:avLst/>
              </a:prstGeom>
              <a:noFill/>
              <a:ln w="9525" cap="flat" cmpd="sng">
                <a:solidFill>
                  <a:schemeClr val="accent1"/>
                </a:solidFill>
                <a:prstDash val="solid"/>
                <a:round/>
                <a:headEnd type="none" w="med" len="med"/>
                <a:tailEnd type="none" w="med" len="med"/>
              </a:ln>
            </p:spPr>
          </p:cxnSp>
          <p:cxnSp>
            <p:nvCxnSpPr>
              <p:cNvPr id="584" name="Google Shape;584;p7"/>
              <p:cNvCxnSpPr/>
              <p:nvPr/>
            </p:nvCxnSpPr>
            <p:spPr>
              <a:xfrm rot="10800000" flipH="1">
                <a:off x="846950" y="376800"/>
                <a:ext cx="8531400" cy="4925700"/>
              </a:xfrm>
              <a:prstGeom prst="straightConnector1">
                <a:avLst/>
              </a:prstGeom>
              <a:noFill/>
              <a:ln w="9525" cap="flat" cmpd="sng">
                <a:solidFill>
                  <a:schemeClr val="accent1"/>
                </a:solidFill>
                <a:prstDash val="solid"/>
                <a:round/>
                <a:headEnd type="none" w="med" len="med"/>
                <a:tailEnd type="none" w="med" len="med"/>
              </a:ln>
            </p:spPr>
          </p:cxnSp>
          <p:cxnSp>
            <p:nvCxnSpPr>
              <p:cNvPr id="585" name="Google Shape;585;p7"/>
              <p:cNvCxnSpPr/>
              <p:nvPr/>
            </p:nvCxnSpPr>
            <p:spPr>
              <a:xfrm rot="10800000" flipH="1">
                <a:off x="1349000" y="635275"/>
                <a:ext cx="8071500" cy="4659900"/>
              </a:xfrm>
              <a:prstGeom prst="straightConnector1">
                <a:avLst/>
              </a:prstGeom>
              <a:noFill/>
              <a:ln w="9525" cap="flat" cmpd="sng">
                <a:solidFill>
                  <a:schemeClr val="accent1"/>
                </a:solidFill>
                <a:prstDash val="solid"/>
                <a:round/>
                <a:headEnd type="none" w="med" len="med"/>
                <a:tailEnd type="none" w="med" len="med"/>
              </a:ln>
            </p:spPr>
          </p:cxnSp>
          <p:cxnSp>
            <p:nvCxnSpPr>
              <p:cNvPr id="586" name="Google Shape;586;p7"/>
              <p:cNvCxnSpPr/>
              <p:nvPr/>
            </p:nvCxnSpPr>
            <p:spPr>
              <a:xfrm rot="10800000" flipH="1">
                <a:off x="1864375" y="918950"/>
                <a:ext cx="7554300" cy="4361400"/>
              </a:xfrm>
              <a:prstGeom prst="straightConnector1">
                <a:avLst/>
              </a:prstGeom>
              <a:noFill/>
              <a:ln w="9525" cap="flat" cmpd="sng">
                <a:solidFill>
                  <a:schemeClr val="accent1"/>
                </a:solidFill>
                <a:prstDash val="solid"/>
                <a:round/>
                <a:headEnd type="none" w="med" len="med"/>
                <a:tailEnd type="none" w="med" len="med"/>
              </a:ln>
            </p:spPr>
          </p:cxnSp>
          <p:cxnSp>
            <p:nvCxnSpPr>
              <p:cNvPr id="587" name="Google Shape;587;p7"/>
              <p:cNvCxnSpPr/>
              <p:nvPr/>
            </p:nvCxnSpPr>
            <p:spPr>
              <a:xfrm rot="10800000" flipH="1">
                <a:off x="2403950" y="1170550"/>
                <a:ext cx="7067700" cy="4080600"/>
              </a:xfrm>
              <a:prstGeom prst="straightConnector1">
                <a:avLst/>
              </a:prstGeom>
              <a:noFill/>
              <a:ln w="9525" cap="flat" cmpd="sng">
                <a:solidFill>
                  <a:schemeClr val="accent1"/>
                </a:solidFill>
                <a:prstDash val="solid"/>
                <a:round/>
                <a:headEnd type="none" w="med" len="med"/>
                <a:tailEnd type="none" w="med" len="med"/>
              </a:ln>
            </p:spPr>
          </p:cxnSp>
          <p:cxnSp>
            <p:nvCxnSpPr>
              <p:cNvPr id="588" name="Google Shape;588;p7"/>
              <p:cNvCxnSpPr/>
              <p:nvPr/>
            </p:nvCxnSpPr>
            <p:spPr>
              <a:xfrm rot="10800000" flipH="1">
                <a:off x="2718375" y="1495625"/>
                <a:ext cx="6679800" cy="3856500"/>
              </a:xfrm>
              <a:prstGeom prst="straightConnector1">
                <a:avLst/>
              </a:prstGeom>
              <a:noFill/>
              <a:ln w="9525" cap="flat" cmpd="sng">
                <a:solidFill>
                  <a:schemeClr val="accent1"/>
                </a:solidFill>
                <a:prstDash val="solid"/>
                <a:round/>
                <a:headEnd type="none" w="med" len="med"/>
                <a:tailEnd type="none" w="med" len="med"/>
              </a:ln>
            </p:spPr>
          </p:cxnSp>
          <p:cxnSp>
            <p:nvCxnSpPr>
              <p:cNvPr id="589" name="Google Shape;589;p7"/>
              <p:cNvCxnSpPr/>
              <p:nvPr/>
            </p:nvCxnSpPr>
            <p:spPr>
              <a:xfrm rot="10800000" flipH="1">
                <a:off x="3297700" y="1822900"/>
                <a:ext cx="6023100" cy="3477300"/>
              </a:xfrm>
              <a:prstGeom prst="straightConnector1">
                <a:avLst/>
              </a:prstGeom>
              <a:noFill/>
              <a:ln w="9525" cap="flat" cmpd="sng">
                <a:solidFill>
                  <a:schemeClr val="accent1"/>
                </a:solidFill>
                <a:prstDash val="solid"/>
                <a:round/>
                <a:headEnd type="none" w="med" len="med"/>
                <a:tailEnd type="none" w="med" len="med"/>
              </a:ln>
            </p:spPr>
          </p:cxnSp>
          <p:cxnSp>
            <p:nvCxnSpPr>
              <p:cNvPr id="590" name="Google Shape;590;p7"/>
              <p:cNvCxnSpPr/>
              <p:nvPr/>
            </p:nvCxnSpPr>
            <p:spPr>
              <a:xfrm rot="10800000" flipH="1">
                <a:off x="3726050" y="2104125"/>
                <a:ext cx="5597100" cy="3231300"/>
              </a:xfrm>
              <a:prstGeom prst="straightConnector1">
                <a:avLst/>
              </a:prstGeom>
              <a:noFill/>
              <a:ln w="9525" cap="flat" cmpd="sng">
                <a:solidFill>
                  <a:schemeClr val="accent1"/>
                </a:solidFill>
                <a:prstDash val="solid"/>
                <a:round/>
                <a:headEnd type="none" w="med" len="med"/>
                <a:tailEnd type="none" w="med" len="med"/>
              </a:ln>
            </p:spPr>
          </p:cxnSp>
          <p:cxnSp>
            <p:nvCxnSpPr>
              <p:cNvPr id="591" name="Google Shape;591;p7"/>
              <p:cNvCxnSpPr/>
              <p:nvPr/>
            </p:nvCxnSpPr>
            <p:spPr>
              <a:xfrm rot="10800000" flipH="1">
                <a:off x="4244875" y="2361600"/>
                <a:ext cx="5121600" cy="2956800"/>
              </a:xfrm>
              <a:prstGeom prst="straightConnector1">
                <a:avLst/>
              </a:prstGeom>
              <a:noFill/>
              <a:ln w="9525" cap="flat" cmpd="sng">
                <a:solidFill>
                  <a:schemeClr val="accent1"/>
                </a:solidFill>
                <a:prstDash val="solid"/>
                <a:round/>
                <a:headEnd type="none" w="med" len="med"/>
                <a:tailEnd type="none" w="med" len="med"/>
              </a:ln>
            </p:spPr>
          </p:cxnSp>
          <p:cxnSp>
            <p:nvCxnSpPr>
              <p:cNvPr id="592" name="Google Shape;592;p7"/>
              <p:cNvCxnSpPr/>
              <p:nvPr/>
            </p:nvCxnSpPr>
            <p:spPr>
              <a:xfrm rot="10800000" flipH="1">
                <a:off x="4742850" y="2657525"/>
                <a:ext cx="4600200" cy="2655900"/>
              </a:xfrm>
              <a:prstGeom prst="straightConnector1">
                <a:avLst/>
              </a:prstGeom>
              <a:noFill/>
              <a:ln w="9525" cap="flat" cmpd="sng">
                <a:solidFill>
                  <a:schemeClr val="accent1"/>
                </a:solidFill>
                <a:prstDash val="solid"/>
                <a:round/>
                <a:headEnd type="none" w="med" len="med"/>
                <a:tailEnd type="none" w="med" len="med"/>
              </a:ln>
            </p:spPr>
          </p:cxnSp>
          <p:cxnSp>
            <p:nvCxnSpPr>
              <p:cNvPr id="593" name="Google Shape;593;p7"/>
              <p:cNvCxnSpPr/>
              <p:nvPr/>
            </p:nvCxnSpPr>
            <p:spPr>
              <a:xfrm rot="10800000" flipH="1">
                <a:off x="5210850" y="2937150"/>
                <a:ext cx="4137300" cy="2388600"/>
              </a:xfrm>
              <a:prstGeom prst="straightConnector1">
                <a:avLst/>
              </a:prstGeom>
              <a:noFill/>
              <a:ln w="9525" cap="flat" cmpd="sng">
                <a:solidFill>
                  <a:schemeClr val="accent1"/>
                </a:solidFill>
                <a:prstDash val="solid"/>
                <a:round/>
                <a:headEnd type="none" w="med" len="med"/>
                <a:tailEnd type="none" w="med" len="med"/>
              </a:ln>
            </p:spPr>
          </p:cxnSp>
          <p:cxnSp>
            <p:nvCxnSpPr>
              <p:cNvPr id="594" name="Google Shape;594;p7"/>
              <p:cNvCxnSpPr/>
              <p:nvPr/>
            </p:nvCxnSpPr>
            <p:spPr>
              <a:xfrm rot="10800000" flipH="1">
                <a:off x="5725550" y="3223700"/>
                <a:ext cx="3615300" cy="2087400"/>
              </a:xfrm>
              <a:prstGeom prst="straightConnector1">
                <a:avLst/>
              </a:prstGeom>
              <a:noFill/>
              <a:ln w="9525" cap="flat" cmpd="sng">
                <a:solidFill>
                  <a:schemeClr val="accent1"/>
                </a:solidFill>
                <a:prstDash val="solid"/>
                <a:round/>
                <a:headEnd type="none" w="med" len="med"/>
                <a:tailEnd type="none" w="med" len="med"/>
              </a:ln>
            </p:spPr>
          </p:cxnSp>
          <p:cxnSp>
            <p:nvCxnSpPr>
              <p:cNvPr id="595" name="Google Shape;595;p7"/>
              <p:cNvCxnSpPr/>
              <p:nvPr/>
            </p:nvCxnSpPr>
            <p:spPr>
              <a:xfrm rot="10800000" flipH="1">
                <a:off x="6217950" y="3515950"/>
                <a:ext cx="3106500" cy="1793400"/>
              </a:xfrm>
              <a:prstGeom prst="straightConnector1">
                <a:avLst/>
              </a:prstGeom>
              <a:noFill/>
              <a:ln w="9525" cap="flat" cmpd="sng">
                <a:solidFill>
                  <a:schemeClr val="accent1"/>
                </a:solidFill>
                <a:prstDash val="solid"/>
                <a:round/>
                <a:headEnd type="none" w="med" len="med"/>
                <a:tailEnd type="none" w="med" len="med"/>
              </a:ln>
            </p:spPr>
          </p:cxnSp>
          <p:cxnSp>
            <p:nvCxnSpPr>
              <p:cNvPr id="596" name="Google Shape;596;p7"/>
              <p:cNvCxnSpPr/>
              <p:nvPr/>
            </p:nvCxnSpPr>
            <p:spPr>
              <a:xfrm rot="10800000" flipH="1">
                <a:off x="6716500" y="3797450"/>
                <a:ext cx="2609700" cy="1506600"/>
              </a:xfrm>
              <a:prstGeom prst="straightConnector1">
                <a:avLst/>
              </a:prstGeom>
              <a:noFill/>
              <a:ln w="9525" cap="flat" cmpd="sng">
                <a:solidFill>
                  <a:schemeClr val="accent1"/>
                </a:solidFill>
                <a:prstDash val="solid"/>
                <a:round/>
                <a:headEnd type="none" w="med" len="med"/>
                <a:tailEnd type="none" w="med" len="med"/>
              </a:ln>
            </p:spPr>
          </p:cxnSp>
          <p:cxnSp>
            <p:nvCxnSpPr>
              <p:cNvPr id="597" name="Google Shape;597;p7"/>
              <p:cNvCxnSpPr/>
              <p:nvPr/>
            </p:nvCxnSpPr>
            <p:spPr>
              <a:xfrm rot="10800000" flipH="1">
                <a:off x="7199175" y="4100700"/>
                <a:ext cx="2091000" cy="1207200"/>
              </a:xfrm>
              <a:prstGeom prst="straightConnector1">
                <a:avLst/>
              </a:prstGeom>
              <a:noFill/>
              <a:ln w="9525" cap="flat" cmpd="sng">
                <a:solidFill>
                  <a:schemeClr val="accent1"/>
                </a:solidFill>
                <a:prstDash val="solid"/>
                <a:round/>
                <a:headEnd type="none" w="med" len="med"/>
                <a:tailEnd type="none" w="med" len="med"/>
              </a:ln>
            </p:spPr>
          </p:cxnSp>
          <p:cxnSp>
            <p:nvCxnSpPr>
              <p:cNvPr id="598" name="Google Shape;598;p7"/>
              <p:cNvCxnSpPr/>
              <p:nvPr/>
            </p:nvCxnSpPr>
            <p:spPr>
              <a:xfrm rot="10800000" flipH="1">
                <a:off x="7718000" y="4338975"/>
                <a:ext cx="1648800" cy="951900"/>
              </a:xfrm>
              <a:prstGeom prst="straightConnector1">
                <a:avLst/>
              </a:prstGeom>
              <a:noFill/>
              <a:ln w="9525" cap="flat" cmpd="sng">
                <a:solidFill>
                  <a:schemeClr val="accent1"/>
                </a:solidFill>
                <a:prstDash val="solid"/>
                <a:round/>
                <a:headEnd type="none" w="med" len="med"/>
                <a:tailEnd type="none" w="med" len="med"/>
              </a:ln>
            </p:spPr>
          </p:cxnSp>
          <p:cxnSp>
            <p:nvCxnSpPr>
              <p:cNvPr id="599" name="Google Shape;599;p7"/>
              <p:cNvCxnSpPr/>
              <p:nvPr/>
            </p:nvCxnSpPr>
            <p:spPr>
              <a:xfrm rot="10800000" flipH="1">
                <a:off x="8129050" y="4607075"/>
                <a:ext cx="1263000" cy="729000"/>
              </a:xfrm>
              <a:prstGeom prst="straightConnector1">
                <a:avLst/>
              </a:prstGeom>
              <a:noFill/>
              <a:ln w="9525" cap="flat" cmpd="sng">
                <a:solidFill>
                  <a:schemeClr val="accent1"/>
                </a:solidFill>
                <a:prstDash val="solid"/>
                <a:round/>
                <a:headEnd type="none" w="med" len="med"/>
                <a:tailEnd type="none" w="med" len="med"/>
              </a:ln>
            </p:spPr>
          </p:cxnSp>
          <p:cxnSp>
            <p:nvCxnSpPr>
              <p:cNvPr id="600" name="Google Shape;600;p7"/>
              <p:cNvCxnSpPr/>
              <p:nvPr/>
            </p:nvCxnSpPr>
            <p:spPr>
              <a:xfrm rot="10800000" flipH="1">
                <a:off x="8487200" y="4879525"/>
                <a:ext cx="921600" cy="532200"/>
              </a:xfrm>
              <a:prstGeom prst="straightConnector1">
                <a:avLst/>
              </a:prstGeom>
              <a:noFill/>
              <a:ln w="9525" cap="flat" cmpd="sng">
                <a:solidFill>
                  <a:schemeClr val="accent1"/>
                </a:solidFill>
                <a:prstDash val="solid"/>
                <a:round/>
                <a:headEnd type="none" w="med" len="med"/>
                <a:tailEnd type="none" w="med" len="med"/>
              </a:ln>
            </p:spPr>
          </p:cxnSp>
        </p:grpSp>
      </p:grpSp>
      <p:sp>
        <p:nvSpPr>
          <p:cNvPr id="601" name="Google Shape;601;p7"/>
          <p:cNvSpPr txBox="1">
            <a:spLocks noGrp="1"/>
          </p:cNvSpPr>
          <p:nvPr>
            <p:ph type="title"/>
          </p:nvPr>
        </p:nvSpPr>
        <p:spPr>
          <a:xfrm>
            <a:off x="715100" y="855675"/>
            <a:ext cx="3842100" cy="12720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02" name="Google Shape;602;p7"/>
          <p:cNvSpPr txBox="1">
            <a:spLocks noGrp="1"/>
          </p:cNvSpPr>
          <p:nvPr>
            <p:ph type="body" idx="1"/>
          </p:nvPr>
        </p:nvSpPr>
        <p:spPr>
          <a:xfrm>
            <a:off x="715100" y="2257425"/>
            <a:ext cx="3842100" cy="20304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Font typeface="Nunito Light"/>
              <a:buChar char="●"/>
              <a:defRPr sz="1400"/>
            </a:lvl1pPr>
            <a:lvl2pPr marL="914400" lvl="1" indent="-330200" rtl="0">
              <a:lnSpc>
                <a:spcPct val="115000"/>
              </a:lnSpc>
              <a:spcBef>
                <a:spcPts val="0"/>
              </a:spcBef>
              <a:spcAft>
                <a:spcPts val="0"/>
              </a:spcAft>
              <a:buSzPts val="1600"/>
              <a:buFont typeface="Nunito Light"/>
              <a:buChar char="○"/>
              <a:defRPr/>
            </a:lvl2pPr>
            <a:lvl3pPr marL="1371600" lvl="2" indent="-323850" rtl="0">
              <a:lnSpc>
                <a:spcPct val="115000"/>
              </a:lnSpc>
              <a:spcBef>
                <a:spcPts val="0"/>
              </a:spcBef>
              <a:spcAft>
                <a:spcPts val="0"/>
              </a:spcAft>
              <a:buSzPts val="1500"/>
              <a:buFont typeface="Nunito Light"/>
              <a:buChar char="■"/>
              <a:defRPr/>
            </a:lvl3pPr>
            <a:lvl4pPr marL="1828800" lvl="3" indent="-323850" rtl="0">
              <a:lnSpc>
                <a:spcPct val="115000"/>
              </a:lnSpc>
              <a:spcBef>
                <a:spcPts val="0"/>
              </a:spcBef>
              <a:spcAft>
                <a:spcPts val="0"/>
              </a:spcAft>
              <a:buSzPts val="1500"/>
              <a:buFont typeface="Nunito Light"/>
              <a:buChar char="●"/>
              <a:defRPr/>
            </a:lvl4pPr>
            <a:lvl5pPr marL="2286000" lvl="4" indent="-317500" rtl="0">
              <a:lnSpc>
                <a:spcPct val="115000"/>
              </a:lnSpc>
              <a:spcBef>
                <a:spcPts val="0"/>
              </a:spcBef>
              <a:spcAft>
                <a:spcPts val="0"/>
              </a:spcAft>
              <a:buSzPts val="1400"/>
              <a:buFont typeface="Nunito Light"/>
              <a:buChar char="○"/>
              <a:defRPr/>
            </a:lvl5pPr>
            <a:lvl6pPr marL="2743200" lvl="5" indent="-317500" rtl="0">
              <a:lnSpc>
                <a:spcPct val="115000"/>
              </a:lnSpc>
              <a:spcBef>
                <a:spcPts val="0"/>
              </a:spcBef>
              <a:spcAft>
                <a:spcPts val="0"/>
              </a:spcAft>
              <a:buSzPts val="1400"/>
              <a:buFont typeface="Nunito Light"/>
              <a:buChar char="■"/>
              <a:defRPr/>
            </a:lvl6pPr>
            <a:lvl7pPr marL="3200400" lvl="6" indent="-311150" rtl="0">
              <a:lnSpc>
                <a:spcPct val="115000"/>
              </a:lnSpc>
              <a:spcBef>
                <a:spcPts val="0"/>
              </a:spcBef>
              <a:spcAft>
                <a:spcPts val="0"/>
              </a:spcAft>
              <a:buSzPts val="1300"/>
              <a:buFont typeface="Nunito Light"/>
              <a:buChar char="●"/>
              <a:defRPr/>
            </a:lvl7pPr>
            <a:lvl8pPr marL="3657600" lvl="7" indent="-311150" rtl="0">
              <a:lnSpc>
                <a:spcPct val="115000"/>
              </a:lnSpc>
              <a:spcBef>
                <a:spcPts val="0"/>
              </a:spcBef>
              <a:spcAft>
                <a:spcPts val="0"/>
              </a:spcAft>
              <a:buSzPts val="1300"/>
              <a:buFont typeface="Nunito Light"/>
              <a:buChar char="○"/>
              <a:defRPr/>
            </a:lvl8pPr>
            <a:lvl9pPr marL="4114800" lvl="8" indent="-317500" rtl="0">
              <a:lnSpc>
                <a:spcPct val="115000"/>
              </a:lnSpc>
              <a:spcBef>
                <a:spcPts val="0"/>
              </a:spcBef>
              <a:spcAft>
                <a:spcPts val="0"/>
              </a:spcAft>
              <a:buSzPts val="1400"/>
              <a:buFont typeface="Nunito Light"/>
              <a:buChar char="■"/>
              <a:defRPr/>
            </a:lvl9pPr>
          </a:lstStyle>
          <a:p>
            <a:endParaRPr/>
          </a:p>
        </p:txBody>
      </p:sp>
      <p:sp>
        <p:nvSpPr>
          <p:cNvPr id="603" name="Google Shape;603;p7"/>
          <p:cNvSpPr/>
          <p:nvPr/>
        </p:nvSpPr>
        <p:spPr>
          <a:xfrm flipH="1">
            <a:off x="110" y="4099029"/>
            <a:ext cx="1836812" cy="1044462"/>
          </a:xfrm>
          <a:custGeom>
            <a:avLst/>
            <a:gdLst/>
            <a:ahLst/>
            <a:cxnLst/>
            <a:rect l="l" t="t" r="r" b="b"/>
            <a:pathLst>
              <a:path w="116586" h="66294" extrusionOk="0">
                <a:moveTo>
                  <a:pt x="116586" y="0"/>
                </a:moveTo>
                <a:lnTo>
                  <a:pt x="0" y="66294"/>
                </a:lnTo>
                <a:lnTo>
                  <a:pt x="116586" y="66294"/>
                </a:lnTo>
                <a:close/>
              </a:path>
            </a:pathLst>
          </a:custGeom>
          <a:solidFill>
            <a:schemeClr val="accent4"/>
          </a:solidFill>
          <a:ln>
            <a:noFill/>
          </a:ln>
        </p:spPr>
      </p:sp>
      <p:grpSp>
        <p:nvGrpSpPr>
          <p:cNvPr id="604" name="Google Shape;604;p7"/>
          <p:cNvGrpSpPr/>
          <p:nvPr/>
        </p:nvGrpSpPr>
        <p:grpSpPr>
          <a:xfrm>
            <a:off x="8178341" y="619573"/>
            <a:ext cx="593164" cy="1161172"/>
            <a:chOff x="4921825" y="870250"/>
            <a:chExt cx="407925" cy="798550"/>
          </a:xfrm>
        </p:grpSpPr>
        <p:sp>
          <p:nvSpPr>
            <p:cNvPr id="605" name="Google Shape;605;p7"/>
            <p:cNvSpPr/>
            <p:nvPr/>
          </p:nvSpPr>
          <p:spPr>
            <a:xfrm>
              <a:off x="4921825" y="1092675"/>
              <a:ext cx="21950" cy="27125"/>
            </a:xfrm>
            <a:custGeom>
              <a:avLst/>
              <a:gdLst/>
              <a:ahLst/>
              <a:cxnLst/>
              <a:rect l="l" t="t" r="r" b="b"/>
              <a:pathLst>
                <a:path w="878" h="1085" extrusionOk="0">
                  <a:moveTo>
                    <a:pt x="624" y="0"/>
                  </a:moveTo>
                  <a:cubicBezTo>
                    <a:pt x="569" y="0"/>
                    <a:pt x="509" y="18"/>
                    <a:pt x="452" y="54"/>
                  </a:cubicBezTo>
                  <a:cubicBezTo>
                    <a:pt x="201" y="179"/>
                    <a:pt x="0" y="530"/>
                    <a:pt x="0" y="781"/>
                  </a:cubicBezTo>
                  <a:cubicBezTo>
                    <a:pt x="0" y="977"/>
                    <a:pt x="115" y="1085"/>
                    <a:pt x="263" y="1085"/>
                  </a:cubicBezTo>
                  <a:cubicBezTo>
                    <a:pt x="322" y="1085"/>
                    <a:pt x="387" y="1067"/>
                    <a:pt x="452" y="1031"/>
                  </a:cubicBezTo>
                  <a:cubicBezTo>
                    <a:pt x="702" y="906"/>
                    <a:pt x="878" y="580"/>
                    <a:pt x="878" y="304"/>
                  </a:cubicBezTo>
                  <a:cubicBezTo>
                    <a:pt x="878" y="108"/>
                    <a:pt x="763"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7"/>
            <p:cNvSpPr/>
            <p:nvPr/>
          </p:nvSpPr>
          <p:spPr>
            <a:xfrm>
              <a:off x="5018325" y="1037425"/>
              <a:ext cx="21950" cy="26725"/>
            </a:xfrm>
            <a:custGeom>
              <a:avLst/>
              <a:gdLst/>
              <a:ahLst/>
              <a:cxnLst/>
              <a:rect l="l" t="t" r="r" b="b"/>
              <a:pathLst>
                <a:path w="878" h="1069" extrusionOk="0">
                  <a:moveTo>
                    <a:pt x="627" y="0"/>
                  </a:moveTo>
                  <a:cubicBezTo>
                    <a:pt x="564" y="0"/>
                    <a:pt x="495" y="20"/>
                    <a:pt x="426" y="58"/>
                  </a:cubicBezTo>
                  <a:cubicBezTo>
                    <a:pt x="175" y="209"/>
                    <a:pt x="0" y="509"/>
                    <a:pt x="0" y="760"/>
                  </a:cubicBezTo>
                  <a:cubicBezTo>
                    <a:pt x="0" y="969"/>
                    <a:pt x="96" y="1069"/>
                    <a:pt x="231" y="1069"/>
                  </a:cubicBezTo>
                  <a:cubicBezTo>
                    <a:pt x="290" y="1069"/>
                    <a:pt x="357" y="1049"/>
                    <a:pt x="426" y="1011"/>
                  </a:cubicBezTo>
                  <a:cubicBezTo>
                    <a:pt x="677" y="885"/>
                    <a:pt x="877" y="585"/>
                    <a:pt x="877" y="309"/>
                  </a:cubicBezTo>
                  <a:cubicBezTo>
                    <a:pt x="877" y="100"/>
                    <a:pt x="769" y="0"/>
                    <a:pt x="6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7"/>
            <p:cNvSpPr/>
            <p:nvPr/>
          </p:nvSpPr>
          <p:spPr>
            <a:xfrm>
              <a:off x="5114800" y="981775"/>
              <a:ext cx="21325" cy="26900"/>
            </a:xfrm>
            <a:custGeom>
              <a:avLst/>
              <a:gdLst/>
              <a:ahLst/>
              <a:cxnLst/>
              <a:rect l="l" t="t" r="r" b="b"/>
              <a:pathLst>
                <a:path w="853" h="1076" extrusionOk="0">
                  <a:moveTo>
                    <a:pt x="611" y="0"/>
                  </a:moveTo>
                  <a:cubicBezTo>
                    <a:pt x="554" y="0"/>
                    <a:pt x="491" y="18"/>
                    <a:pt x="427" y="54"/>
                  </a:cubicBezTo>
                  <a:cubicBezTo>
                    <a:pt x="176" y="204"/>
                    <a:pt x="1" y="530"/>
                    <a:pt x="1" y="780"/>
                  </a:cubicBezTo>
                  <a:cubicBezTo>
                    <a:pt x="1" y="969"/>
                    <a:pt x="95" y="1076"/>
                    <a:pt x="227" y="1076"/>
                  </a:cubicBezTo>
                  <a:cubicBezTo>
                    <a:pt x="287" y="1076"/>
                    <a:pt x="356" y="1053"/>
                    <a:pt x="427" y="1006"/>
                  </a:cubicBezTo>
                  <a:cubicBezTo>
                    <a:pt x="677" y="906"/>
                    <a:pt x="853" y="580"/>
                    <a:pt x="853" y="304"/>
                  </a:cubicBezTo>
                  <a:cubicBezTo>
                    <a:pt x="853" y="108"/>
                    <a:pt x="751"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7"/>
            <p:cNvSpPr/>
            <p:nvPr/>
          </p:nvSpPr>
          <p:spPr>
            <a:xfrm>
              <a:off x="5210050" y="926000"/>
              <a:ext cx="21950" cy="27125"/>
            </a:xfrm>
            <a:custGeom>
              <a:avLst/>
              <a:gdLst/>
              <a:ahLst/>
              <a:cxnLst/>
              <a:rect l="l" t="t" r="r" b="b"/>
              <a:pathLst>
                <a:path w="878" h="1085" extrusionOk="0">
                  <a:moveTo>
                    <a:pt x="624" y="1"/>
                  </a:moveTo>
                  <a:cubicBezTo>
                    <a:pt x="568" y="1"/>
                    <a:pt x="509" y="18"/>
                    <a:pt x="451" y="54"/>
                  </a:cubicBezTo>
                  <a:cubicBezTo>
                    <a:pt x="226" y="204"/>
                    <a:pt x="0" y="505"/>
                    <a:pt x="0" y="781"/>
                  </a:cubicBezTo>
                  <a:cubicBezTo>
                    <a:pt x="0" y="977"/>
                    <a:pt x="115" y="1085"/>
                    <a:pt x="263" y="1085"/>
                  </a:cubicBezTo>
                  <a:cubicBezTo>
                    <a:pt x="322" y="1085"/>
                    <a:pt x="387" y="1067"/>
                    <a:pt x="451" y="1032"/>
                  </a:cubicBezTo>
                  <a:cubicBezTo>
                    <a:pt x="677" y="906"/>
                    <a:pt x="877" y="580"/>
                    <a:pt x="877" y="305"/>
                  </a:cubicBezTo>
                  <a:cubicBezTo>
                    <a:pt x="877" y="108"/>
                    <a:pt x="763"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7"/>
            <p:cNvSpPr/>
            <p:nvPr/>
          </p:nvSpPr>
          <p:spPr>
            <a:xfrm>
              <a:off x="5306525" y="870250"/>
              <a:ext cx="21975" cy="27125"/>
            </a:xfrm>
            <a:custGeom>
              <a:avLst/>
              <a:gdLst/>
              <a:ahLst/>
              <a:cxnLst/>
              <a:rect l="l" t="t" r="r" b="b"/>
              <a:pathLst>
                <a:path w="879" h="1085" extrusionOk="0">
                  <a:moveTo>
                    <a:pt x="616" y="0"/>
                  </a:moveTo>
                  <a:cubicBezTo>
                    <a:pt x="556" y="0"/>
                    <a:pt x="492" y="18"/>
                    <a:pt x="427" y="53"/>
                  </a:cubicBezTo>
                  <a:cubicBezTo>
                    <a:pt x="226" y="229"/>
                    <a:pt x="1" y="505"/>
                    <a:pt x="1" y="780"/>
                  </a:cubicBezTo>
                  <a:cubicBezTo>
                    <a:pt x="1" y="977"/>
                    <a:pt x="103" y="1084"/>
                    <a:pt x="243" y="1084"/>
                  </a:cubicBezTo>
                  <a:cubicBezTo>
                    <a:pt x="300" y="1084"/>
                    <a:pt x="362" y="1067"/>
                    <a:pt x="427" y="1031"/>
                  </a:cubicBezTo>
                  <a:cubicBezTo>
                    <a:pt x="678" y="906"/>
                    <a:pt x="878" y="605"/>
                    <a:pt x="878" y="304"/>
                  </a:cubicBezTo>
                  <a:cubicBezTo>
                    <a:pt x="878" y="108"/>
                    <a:pt x="763" y="0"/>
                    <a:pt x="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7"/>
            <p:cNvSpPr/>
            <p:nvPr/>
          </p:nvSpPr>
          <p:spPr>
            <a:xfrm>
              <a:off x="4921825" y="1203450"/>
              <a:ext cx="21950" cy="26750"/>
            </a:xfrm>
            <a:custGeom>
              <a:avLst/>
              <a:gdLst/>
              <a:ahLst/>
              <a:cxnLst/>
              <a:rect l="l" t="t" r="r" b="b"/>
              <a:pathLst>
                <a:path w="878" h="1070" extrusionOk="0">
                  <a:moveTo>
                    <a:pt x="636" y="1"/>
                  </a:moveTo>
                  <a:cubicBezTo>
                    <a:pt x="577" y="1"/>
                    <a:pt x="513" y="20"/>
                    <a:pt x="452" y="59"/>
                  </a:cubicBezTo>
                  <a:cubicBezTo>
                    <a:pt x="226" y="209"/>
                    <a:pt x="25" y="510"/>
                    <a:pt x="0" y="761"/>
                  </a:cubicBezTo>
                  <a:cubicBezTo>
                    <a:pt x="0" y="969"/>
                    <a:pt x="109" y="1069"/>
                    <a:pt x="251" y="1069"/>
                  </a:cubicBezTo>
                  <a:cubicBezTo>
                    <a:pt x="313" y="1069"/>
                    <a:pt x="382" y="1050"/>
                    <a:pt x="452" y="1011"/>
                  </a:cubicBezTo>
                  <a:cubicBezTo>
                    <a:pt x="702" y="886"/>
                    <a:pt x="878" y="585"/>
                    <a:pt x="878" y="310"/>
                  </a:cubicBezTo>
                  <a:cubicBezTo>
                    <a:pt x="878" y="101"/>
                    <a:pt x="769" y="1"/>
                    <a:pt x="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7"/>
            <p:cNvSpPr/>
            <p:nvPr/>
          </p:nvSpPr>
          <p:spPr>
            <a:xfrm>
              <a:off x="4922450" y="1313850"/>
              <a:ext cx="21950" cy="27125"/>
            </a:xfrm>
            <a:custGeom>
              <a:avLst/>
              <a:gdLst/>
              <a:ahLst/>
              <a:cxnLst/>
              <a:rect l="l" t="t" r="r" b="b"/>
              <a:pathLst>
                <a:path w="878" h="1085" extrusionOk="0">
                  <a:moveTo>
                    <a:pt x="635" y="1"/>
                  </a:moveTo>
                  <a:cubicBezTo>
                    <a:pt x="579" y="1"/>
                    <a:pt x="516" y="18"/>
                    <a:pt x="452" y="54"/>
                  </a:cubicBezTo>
                  <a:cubicBezTo>
                    <a:pt x="201" y="204"/>
                    <a:pt x="0" y="530"/>
                    <a:pt x="0" y="781"/>
                  </a:cubicBezTo>
                  <a:cubicBezTo>
                    <a:pt x="0" y="977"/>
                    <a:pt x="102" y="1085"/>
                    <a:pt x="252" y="1085"/>
                  </a:cubicBezTo>
                  <a:cubicBezTo>
                    <a:pt x="312" y="1085"/>
                    <a:pt x="380" y="1067"/>
                    <a:pt x="452" y="1031"/>
                  </a:cubicBezTo>
                  <a:cubicBezTo>
                    <a:pt x="702" y="906"/>
                    <a:pt x="878" y="580"/>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7"/>
            <p:cNvSpPr/>
            <p:nvPr/>
          </p:nvSpPr>
          <p:spPr>
            <a:xfrm>
              <a:off x="4922450" y="1424750"/>
              <a:ext cx="21950" cy="27125"/>
            </a:xfrm>
            <a:custGeom>
              <a:avLst/>
              <a:gdLst/>
              <a:ahLst/>
              <a:cxnLst/>
              <a:rect l="l" t="t" r="r" b="b"/>
              <a:pathLst>
                <a:path w="878" h="1085" extrusionOk="0">
                  <a:moveTo>
                    <a:pt x="635" y="1"/>
                  </a:moveTo>
                  <a:cubicBezTo>
                    <a:pt x="579" y="1"/>
                    <a:pt x="516" y="18"/>
                    <a:pt x="452" y="54"/>
                  </a:cubicBezTo>
                  <a:cubicBezTo>
                    <a:pt x="226" y="179"/>
                    <a:pt x="51" y="505"/>
                    <a:pt x="0" y="781"/>
                  </a:cubicBezTo>
                  <a:cubicBezTo>
                    <a:pt x="0" y="977"/>
                    <a:pt x="115" y="1085"/>
                    <a:pt x="263" y="1085"/>
                  </a:cubicBezTo>
                  <a:cubicBezTo>
                    <a:pt x="322" y="1085"/>
                    <a:pt x="387" y="1067"/>
                    <a:pt x="452" y="1032"/>
                  </a:cubicBezTo>
                  <a:cubicBezTo>
                    <a:pt x="702" y="906"/>
                    <a:pt x="878" y="605"/>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7"/>
            <p:cNvSpPr/>
            <p:nvPr/>
          </p:nvSpPr>
          <p:spPr>
            <a:xfrm>
              <a:off x="4923700" y="1535550"/>
              <a:ext cx="21325" cy="26725"/>
            </a:xfrm>
            <a:custGeom>
              <a:avLst/>
              <a:gdLst/>
              <a:ahLst/>
              <a:cxnLst/>
              <a:rect l="l" t="t" r="r" b="b"/>
              <a:pathLst>
                <a:path w="853" h="1069" extrusionOk="0">
                  <a:moveTo>
                    <a:pt x="622" y="0"/>
                  </a:moveTo>
                  <a:cubicBezTo>
                    <a:pt x="563" y="0"/>
                    <a:pt x="496" y="20"/>
                    <a:pt x="427" y="58"/>
                  </a:cubicBezTo>
                  <a:cubicBezTo>
                    <a:pt x="176" y="183"/>
                    <a:pt x="1" y="484"/>
                    <a:pt x="1" y="760"/>
                  </a:cubicBezTo>
                  <a:cubicBezTo>
                    <a:pt x="1" y="968"/>
                    <a:pt x="97" y="1069"/>
                    <a:pt x="231" y="1069"/>
                  </a:cubicBezTo>
                  <a:cubicBezTo>
                    <a:pt x="291" y="1069"/>
                    <a:pt x="357" y="1049"/>
                    <a:pt x="427" y="1011"/>
                  </a:cubicBezTo>
                  <a:cubicBezTo>
                    <a:pt x="677" y="885"/>
                    <a:pt x="853" y="584"/>
                    <a:pt x="853" y="309"/>
                  </a:cubicBezTo>
                  <a:cubicBezTo>
                    <a:pt x="853" y="100"/>
                    <a:pt x="756" y="0"/>
                    <a:pt x="6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7"/>
            <p:cNvSpPr/>
            <p:nvPr/>
          </p:nvSpPr>
          <p:spPr>
            <a:xfrm>
              <a:off x="5018325" y="1147800"/>
              <a:ext cx="21950" cy="27150"/>
            </a:xfrm>
            <a:custGeom>
              <a:avLst/>
              <a:gdLst/>
              <a:ahLst/>
              <a:cxnLst/>
              <a:rect l="l" t="t" r="r" b="b"/>
              <a:pathLst>
                <a:path w="878" h="1086" extrusionOk="0">
                  <a:moveTo>
                    <a:pt x="615" y="1"/>
                  </a:moveTo>
                  <a:cubicBezTo>
                    <a:pt x="556" y="1"/>
                    <a:pt x="491" y="18"/>
                    <a:pt x="426" y="54"/>
                  </a:cubicBezTo>
                  <a:cubicBezTo>
                    <a:pt x="201" y="205"/>
                    <a:pt x="0" y="480"/>
                    <a:pt x="0" y="781"/>
                  </a:cubicBezTo>
                  <a:cubicBezTo>
                    <a:pt x="0" y="978"/>
                    <a:pt x="102" y="1085"/>
                    <a:pt x="242" y="1085"/>
                  </a:cubicBezTo>
                  <a:cubicBezTo>
                    <a:pt x="299" y="1085"/>
                    <a:pt x="361" y="1068"/>
                    <a:pt x="426" y="1032"/>
                  </a:cubicBezTo>
                  <a:cubicBezTo>
                    <a:pt x="677" y="906"/>
                    <a:pt x="877" y="581"/>
                    <a:pt x="877" y="305"/>
                  </a:cubicBezTo>
                  <a:cubicBezTo>
                    <a:pt x="877" y="108"/>
                    <a:pt x="763" y="1"/>
                    <a:pt x="6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7"/>
            <p:cNvSpPr/>
            <p:nvPr/>
          </p:nvSpPr>
          <p:spPr>
            <a:xfrm>
              <a:off x="5114800" y="1092050"/>
              <a:ext cx="21325" cy="27125"/>
            </a:xfrm>
            <a:custGeom>
              <a:avLst/>
              <a:gdLst/>
              <a:ahLst/>
              <a:cxnLst/>
              <a:rect l="l" t="t" r="r" b="b"/>
              <a:pathLst>
                <a:path w="853" h="1085" extrusionOk="0">
                  <a:moveTo>
                    <a:pt x="611" y="0"/>
                  </a:moveTo>
                  <a:cubicBezTo>
                    <a:pt x="554" y="0"/>
                    <a:pt x="491" y="18"/>
                    <a:pt x="427" y="54"/>
                  </a:cubicBezTo>
                  <a:cubicBezTo>
                    <a:pt x="201" y="204"/>
                    <a:pt x="1" y="530"/>
                    <a:pt x="1" y="781"/>
                  </a:cubicBezTo>
                  <a:cubicBezTo>
                    <a:pt x="1" y="977"/>
                    <a:pt x="103" y="1085"/>
                    <a:pt x="243" y="1085"/>
                  </a:cubicBezTo>
                  <a:cubicBezTo>
                    <a:pt x="299" y="1085"/>
                    <a:pt x="362" y="1067"/>
                    <a:pt x="427" y="1031"/>
                  </a:cubicBezTo>
                  <a:cubicBezTo>
                    <a:pt x="677" y="906"/>
                    <a:pt x="853" y="580"/>
                    <a:pt x="853" y="304"/>
                  </a:cubicBezTo>
                  <a:cubicBezTo>
                    <a:pt x="853" y="108"/>
                    <a:pt x="751"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7"/>
            <p:cNvSpPr/>
            <p:nvPr/>
          </p:nvSpPr>
          <p:spPr>
            <a:xfrm>
              <a:off x="5210675" y="1036275"/>
              <a:ext cx="21950" cy="27125"/>
            </a:xfrm>
            <a:custGeom>
              <a:avLst/>
              <a:gdLst/>
              <a:ahLst/>
              <a:cxnLst/>
              <a:rect l="l" t="t" r="r" b="b"/>
              <a:pathLst>
                <a:path w="878" h="1085" extrusionOk="0">
                  <a:moveTo>
                    <a:pt x="635" y="1"/>
                  </a:moveTo>
                  <a:cubicBezTo>
                    <a:pt x="579" y="1"/>
                    <a:pt x="516" y="18"/>
                    <a:pt x="451" y="54"/>
                  </a:cubicBezTo>
                  <a:cubicBezTo>
                    <a:pt x="201" y="230"/>
                    <a:pt x="0" y="530"/>
                    <a:pt x="0" y="781"/>
                  </a:cubicBezTo>
                  <a:cubicBezTo>
                    <a:pt x="0" y="978"/>
                    <a:pt x="115" y="1085"/>
                    <a:pt x="263" y="1085"/>
                  </a:cubicBezTo>
                  <a:cubicBezTo>
                    <a:pt x="322" y="1085"/>
                    <a:pt x="387" y="1068"/>
                    <a:pt x="451" y="1032"/>
                  </a:cubicBezTo>
                  <a:cubicBezTo>
                    <a:pt x="702" y="906"/>
                    <a:pt x="878" y="580"/>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7"/>
            <p:cNvSpPr/>
            <p:nvPr/>
          </p:nvSpPr>
          <p:spPr>
            <a:xfrm>
              <a:off x="5307150" y="981775"/>
              <a:ext cx="21975" cy="26900"/>
            </a:xfrm>
            <a:custGeom>
              <a:avLst/>
              <a:gdLst/>
              <a:ahLst/>
              <a:cxnLst/>
              <a:rect l="l" t="t" r="r" b="b"/>
              <a:pathLst>
                <a:path w="879" h="1076" extrusionOk="0">
                  <a:moveTo>
                    <a:pt x="625" y="0"/>
                  </a:moveTo>
                  <a:cubicBezTo>
                    <a:pt x="569" y="0"/>
                    <a:pt x="510" y="18"/>
                    <a:pt x="452" y="54"/>
                  </a:cubicBezTo>
                  <a:cubicBezTo>
                    <a:pt x="201" y="179"/>
                    <a:pt x="1" y="480"/>
                    <a:pt x="1" y="780"/>
                  </a:cubicBezTo>
                  <a:cubicBezTo>
                    <a:pt x="1" y="969"/>
                    <a:pt x="107" y="1076"/>
                    <a:pt x="246" y="1076"/>
                  </a:cubicBezTo>
                  <a:cubicBezTo>
                    <a:pt x="310" y="1076"/>
                    <a:pt x="381" y="1053"/>
                    <a:pt x="452" y="1006"/>
                  </a:cubicBezTo>
                  <a:cubicBezTo>
                    <a:pt x="678" y="906"/>
                    <a:pt x="878" y="580"/>
                    <a:pt x="878" y="304"/>
                  </a:cubicBezTo>
                  <a:cubicBezTo>
                    <a:pt x="878" y="108"/>
                    <a:pt x="763"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7"/>
            <p:cNvSpPr/>
            <p:nvPr/>
          </p:nvSpPr>
          <p:spPr>
            <a:xfrm>
              <a:off x="5018950" y="1258100"/>
              <a:ext cx="21950" cy="27125"/>
            </a:xfrm>
            <a:custGeom>
              <a:avLst/>
              <a:gdLst/>
              <a:ahLst/>
              <a:cxnLst/>
              <a:rect l="l" t="t" r="r" b="b"/>
              <a:pathLst>
                <a:path w="878" h="1085" extrusionOk="0">
                  <a:moveTo>
                    <a:pt x="624" y="0"/>
                  </a:moveTo>
                  <a:cubicBezTo>
                    <a:pt x="568" y="0"/>
                    <a:pt x="509" y="17"/>
                    <a:pt x="451" y="53"/>
                  </a:cubicBezTo>
                  <a:cubicBezTo>
                    <a:pt x="176" y="204"/>
                    <a:pt x="0" y="504"/>
                    <a:pt x="0" y="780"/>
                  </a:cubicBezTo>
                  <a:cubicBezTo>
                    <a:pt x="0" y="977"/>
                    <a:pt x="115" y="1084"/>
                    <a:pt x="262" y="1084"/>
                  </a:cubicBezTo>
                  <a:cubicBezTo>
                    <a:pt x="322" y="1084"/>
                    <a:pt x="387" y="1067"/>
                    <a:pt x="451" y="1031"/>
                  </a:cubicBezTo>
                  <a:cubicBezTo>
                    <a:pt x="702" y="905"/>
                    <a:pt x="877" y="580"/>
                    <a:pt x="877" y="304"/>
                  </a:cubicBezTo>
                  <a:cubicBezTo>
                    <a:pt x="877" y="107"/>
                    <a:pt x="763"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7"/>
            <p:cNvSpPr/>
            <p:nvPr/>
          </p:nvSpPr>
          <p:spPr>
            <a:xfrm>
              <a:off x="5018950" y="1369225"/>
              <a:ext cx="21950" cy="27000"/>
            </a:xfrm>
            <a:custGeom>
              <a:avLst/>
              <a:gdLst/>
              <a:ahLst/>
              <a:cxnLst/>
              <a:rect l="l" t="t" r="r" b="b"/>
              <a:pathLst>
                <a:path w="878" h="1080" extrusionOk="0">
                  <a:moveTo>
                    <a:pt x="637" y="0"/>
                  </a:moveTo>
                  <a:cubicBezTo>
                    <a:pt x="578" y="0"/>
                    <a:pt x="513" y="23"/>
                    <a:pt x="451" y="70"/>
                  </a:cubicBezTo>
                  <a:cubicBezTo>
                    <a:pt x="176" y="195"/>
                    <a:pt x="0" y="496"/>
                    <a:pt x="0" y="771"/>
                  </a:cubicBezTo>
                  <a:cubicBezTo>
                    <a:pt x="0" y="980"/>
                    <a:pt x="109" y="1080"/>
                    <a:pt x="250" y="1080"/>
                  </a:cubicBezTo>
                  <a:cubicBezTo>
                    <a:pt x="313" y="1080"/>
                    <a:pt x="382" y="1060"/>
                    <a:pt x="451" y="1022"/>
                  </a:cubicBezTo>
                  <a:cubicBezTo>
                    <a:pt x="702" y="897"/>
                    <a:pt x="877" y="596"/>
                    <a:pt x="877" y="320"/>
                  </a:cubicBezTo>
                  <a:cubicBezTo>
                    <a:pt x="877" y="113"/>
                    <a:pt x="770" y="0"/>
                    <a:pt x="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7"/>
            <p:cNvSpPr/>
            <p:nvPr/>
          </p:nvSpPr>
          <p:spPr>
            <a:xfrm>
              <a:off x="5018950" y="1479900"/>
              <a:ext cx="21950" cy="27125"/>
            </a:xfrm>
            <a:custGeom>
              <a:avLst/>
              <a:gdLst/>
              <a:ahLst/>
              <a:cxnLst/>
              <a:rect l="l" t="t" r="r" b="b"/>
              <a:pathLst>
                <a:path w="878" h="1085" extrusionOk="0">
                  <a:moveTo>
                    <a:pt x="624" y="0"/>
                  </a:moveTo>
                  <a:cubicBezTo>
                    <a:pt x="568" y="0"/>
                    <a:pt x="509" y="18"/>
                    <a:pt x="451" y="54"/>
                  </a:cubicBezTo>
                  <a:cubicBezTo>
                    <a:pt x="226" y="179"/>
                    <a:pt x="25" y="505"/>
                    <a:pt x="0" y="780"/>
                  </a:cubicBezTo>
                  <a:cubicBezTo>
                    <a:pt x="0" y="977"/>
                    <a:pt x="102" y="1084"/>
                    <a:pt x="251" y="1084"/>
                  </a:cubicBezTo>
                  <a:cubicBezTo>
                    <a:pt x="312" y="1084"/>
                    <a:pt x="379" y="1067"/>
                    <a:pt x="451" y="1031"/>
                  </a:cubicBezTo>
                  <a:cubicBezTo>
                    <a:pt x="702" y="906"/>
                    <a:pt x="877" y="580"/>
                    <a:pt x="877" y="304"/>
                  </a:cubicBezTo>
                  <a:cubicBezTo>
                    <a:pt x="877" y="108"/>
                    <a:pt x="763"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7"/>
            <p:cNvSpPr/>
            <p:nvPr/>
          </p:nvSpPr>
          <p:spPr>
            <a:xfrm>
              <a:off x="5114800" y="1203450"/>
              <a:ext cx="21325" cy="26750"/>
            </a:xfrm>
            <a:custGeom>
              <a:avLst/>
              <a:gdLst/>
              <a:ahLst/>
              <a:cxnLst/>
              <a:rect l="l" t="t" r="r" b="b"/>
              <a:pathLst>
                <a:path w="853" h="1070" extrusionOk="0">
                  <a:moveTo>
                    <a:pt x="622" y="1"/>
                  </a:moveTo>
                  <a:cubicBezTo>
                    <a:pt x="563" y="1"/>
                    <a:pt x="496" y="20"/>
                    <a:pt x="427" y="59"/>
                  </a:cubicBezTo>
                  <a:cubicBezTo>
                    <a:pt x="201" y="184"/>
                    <a:pt x="26" y="485"/>
                    <a:pt x="1" y="761"/>
                  </a:cubicBezTo>
                  <a:cubicBezTo>
                    <a:pt x="1" y="969"/>
                    <a:pt x="85" y="1069"/>
                    <a:pt x="220" y="1069"/>
                  </a:cubicBezTo>
                  <a:cubicBezTo>
                    <a:pt x="280" y="1069"/>
                    <a:pt x="350" y="1050"/>
                    <a:pt x="427" y="1011"/>
                  </a:cubicBezTo>
                  <a:cubicBezTo>
                    <a:pt x="677" y="886"/>
                    <a:pt x="853" y="585"/>
                    <a:pt x="853" y="310"/>
                  </a:cubicBezTo>
                  <a:cubicBezTo>
                    <a:pt x="853" y="101"/>
                    <a:pt x="756" y="1"/>
                    <a:pt x="6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7"/>
            <p:cNvSpPr/>
            <p:nvPr/>
          </p:nvSpPr>
          <p:spPr>
            <a:xfrm>
              <a:off x="5210675" y="1147800"/>
              <a:ext cx="21950" cy="27150"/>
            </a:xfrm>
            <a:custGeom>
              <a:avLst/>
              <a:gdLst/>
              <a:ahLst/>
              <a:cxnLst/>
              <a:rect l="l" t="t" r="r" b="b"/>
              <a:pathLst>
                <a:path w="878" h="1086" extrusionOk="0">
                  <a:moveTo>
                    <a:pt x="635" y="1"/>
                  </a:moveTo>
                  <a:cubicBezTo>
                    <a:pt x="579" y="1"/>
                    <a:pt x="516" y="18"/>
                    <a:pt x="451" y="54"/>
                  </a:cubicBezTo>
                  <a:cubicBezTo>
                    <a:pt x="226" y="180"/>
                    <a:pt x="0" y="480"/>
                    <a:pt x="0" y="781"/>
                  </a:cubicBezTo>
                  <a:cubicBezTo>
                    <a:pt x="0" y="978"/>
                    <a:pt x="115" y="1085"/>
                    <a:pt x="263" y="1085"/>
                  </a:cubicBezTo>
                  <a:cubicBezTo>
                    <a:pt x="322" y="1085"/>
                    <a:pt x="387" y="1068"/>
                    <a:pt x="451" y="1032"/>
                  </a:cubicBezTo>
                  <a:cubicBezTo>
                    <a:pt x="702" y="906"/>
                    <a:pt x="878" y="581"/>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7"/>
            <p:cNvSpPr/>
            <p:nvPr/>
          </p:nvSpPr>
          <p:spPr>
            <a:xfrm>
              <a:off x="5307150" y="1092050"/>
              <a:ext cx="21975" cy="27125"/>
            </a:xfrm>
            <a:custGeom>
              <a:avLst/>
              <a:gdLst/>
              <a:ahLst/>
              <a:cxnLst/>
              <a:rect l="l" t="t" r="r" b="b"/>
              <a:pathLst>
                <a:path w="879" h="1085" extrusionOk="0">
                  <a:moveTo>
                    <a:pt x="625" y="0"/>
                  </a:moveTo>
                  <a:cubicBezTo>
                    <a:pt x="569" y="0"/>
                    <a:pt x="510" y="18"/>
                    <a:pt x="452" y="54"/>
                  </a:cubicBezTo>
                  <a:cubicBezTo>
                    <a:pt x="227" y="179"/>
                    <a:pt x="26" y="530"/>
                    <a:pt x="1" y="781"/>
                  </a:cubicBezTo>
                  <a:cubicBezTo>
                    <a:pt x="1" y="977"/>
                    <a:pt x="116" y="1085"/>
                    <a:pt x="263" y="1085"/>
                  </a:cubicBezTo>
                  <a:cubicBezTo>
                    <a:pt x="323" y="1085"/>
                    <a:pt x="387" y="1067"/>
                    <a:pt x="452" y="1031"/>
                  </a:cubicBezTo>
                  <a:cubicBezTo>
                    <a:pt x="678" y="906"/>
                    <a:pt x="878" y="580"/>
                    <a:pt x="878" y="304"/>
                  </a:cubicBezTo>
                  <a:cubicBezTo>
                    <a:pt x="878" y="108"/>
                    <a:pt x="763"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7"/>
            <p:cNvSpPr/>
            <p:nvPr/>
          </p:nvSpPr>
          <p:spPr>
            <a:xfrm>
              <a:off x="5115425" y="1313850"/>
              <a:ext cx="21950" cy="27125"/>
            </a:xfrm>
            <a:custGeom>
              <a:avLst/>
              <a:gdLst/>
              <a:ahLst/>
              <a:cxnLst/>
              <a:rect l="l" t="t" r="r" b="b"/>
              <a:pathLst>
                <a:path w="878" h="1085" extrusionOk="0">
                  <a:moveTo>
                    <a:pt x="616" y="1"/>
                  </a:moveTo>
                  <a:cubicBezTo>
                    <a:pt x="556" y="1"/>
                    <a:pt x="492" y="18"/>
                    <a:pt x="427" y="54"/>
                  </a:cubicBezTo>
                  <a:cubicBezTo>
                    <a:pt x="176" y="179"/>
                    <a:pt x="1" y="480"/>
                    <a:pt x="1" y="781"/>
                  </a:cubicBezTo>
                  <a:cubicBezTo>
                    <a:pt x="1" y="977"/>
                    <a:pt x="90" y="1085"/>
                    <a:pt x="232" y="1085"/>
                  </a:cubicBezTo>
                  <a:cubicBezTo>
                    <a:pt x="289" y="1085"/>
                    <a:pt x="355" y="1067"/>
                    <a:pt x="427" y="1031"/>
                  </a:cubicBezTo>
                  <a:cubicBezTo>
                    <a:pt x="677" y="906"/>
                    <a:pt x="878" y="580"/>
                    <a:pt x="878" y="305"/>
                  </a:cubicBezTo>
                  <a:cubicBezTo>
                    <a:pt x="878" y="108"/>
                    <a:pt x="763" y="1"/>
                    <a:pt x="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7"/>
            <p:cNvSpPr/>
            <p:nvPr/>
          </p:nvSpPr>
          <p:spPr>
            <a:xfrm>
              <a:off x="5115425" y="1424125"/>
              <a:ext cx="21950" cy="27125"/>
            </a:xfrm>
            <a:custGeom>
              <a:avLst/>
              <a:gdLst/>
              <a:ahLst/>
              <a:cxnLst/>
              <a:rect l="l" t="t" r="r" b="b"/>
              <a:pathLst>
                <a:path w="878" h="1085" extrusionOk="0">
                  <a:moveTo>
                    <a:pt x="616" y="1"/>
                  </a:moveTo>
                  <a:cubicBezTo>
                    <a:pt x="556" y="1"/>
                    <a:pt x="492" y="18"/>
                    <a:pt x="427" y="54"/>
                  </a:cubicBezTo>
                  <a:cubicBezTo>
                    <a:pt x="226" y="179"/>
                    <a:pt x="26" y="530"/>
                    <a:pt x="1" y="781"/>
                  </a:cubicBezTo>
                  <a:cubicBezTo>
                    <a:pt x="1" y="977"/>
                    <a:pt x="90" y="1085"/>
                    <a:pt x="232" y="1085"/>
                  </a:cubicBezTo>
                  <a:cubicBezTo>
                    <a:pt x="289" y="1085"/>
                    <a:pt x="355" y="1067"/>
                    <a:pt x="427" y="1031"/>
                  </a:cubicBezTo>
                  <a:cubicBezTo>
                    <a:pt x="677" y="906"/>
                    <a:pt x="878" y="580"/>
                    <a:pt x="878" y="305"/>
                  </a:cubicBezTo>
                  <a:cubicBezTo>
                    <a:pt x="878" y="108"/>
                    <a:pt x="763" y="1"/>
                    <a:pt x="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7"/>
            <p:cNvSpPr/>
            <p:nvPr/>
          </p:nvSpPr>
          <p:spPr>
            <a:xfrm>
              <a:off x="5211300" y="1258100"/>
              <a:ext cx="22575" cy="27125"/>
            </a:xfrm>
            <a:custGeom>
              <a:avLst/>
              <a:gdLst/>
              <a:ahLst/>
              <a:cxnLst/>
              <a:rect l="l" t="t" r="r" b="b"/>
              <a:pathLst>
                <a:path w="903" h="1085" extrusionOk="0">
                  <a:moveTo>
                    <a:pt x="640" y="0"/>
                  </a:moveTo>
                  <a:cubicBezTo>
                    <a:pt x="581" y="0"/>
                    <a:pt x="516" y="17"/>
                    <a:pt x="452" y="53"/>
                  </a:cubicBezTo>
                  <a:cubicBezTo>
                    <a:pt x="201" y="179"/>
                    <a:pt x="0" y="530"/>
                    <a:pt x="25" y="780"/>
                  </a:cubicBezTo>
                  <a:cubicBezTo>
                    <a:pt x="25" y="977"/>
                    <a:pt x="115" y="1084"/>
                    <a:pt x="257" y="1084"/>
                  </a:cubicBezTo>
                  <a:cubicBezTo>
                    <a:pt x="314" y="1084"/>
                    <a:pt x="380" y="1067"/>
                    <a:pt x="452" y="1031"/>
                  </a:cubicBezTo>
                  <a:cubicBezTo>
                    <a:pt x="702" y="905"/>
                    <a:pt x="903" y="580"/>
                    <a:pt x="903" y="304"/>
                  </a:cubicBezTo>
                  <a:cubicBezTo>
                    <a:pt x="903" y="107"/>
                    <a:pt x="788" y="0"/>
                    <a:pt x="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7"/>
            <p:cNvSpPr/>
            <p:nvPr/>
          </p:nvSpPr>
          <p:spPr>
            <a:xfrm>
              <a:off x="5307150" y="1202325"/>
              <a:ext cx="21975" cy="27125"/>
            </a:xfrm>
            <a:custGeom>
              <a:avLst/>
              <a:gdLst/>
              <a:ahLst/>
              <a:cxnLst/>
              <a:rect l="l" t="t" r="r" b="b"/>
              <a:pathLst>
                <a:path w="879" h="1085" extrusionOk="0">
                  <a:moveTo>
                    <a:pt x="625" y="0"/>
                  </a:moveTo>
                  <a:cubicBezTo>
                    <a:pt x="569" y="0"/>
                    <a:pt x="510" y="18"/>
                    <a:pt x="452" y="54"/>
                  </a:cubicBezTo>
                  <a:cubicBezTo>
                    <a:pt x="227" y="179"/>
                    <a:pt x="26" y="530"/>
                    <a:pt x="1" y="781"/>
                  </a:cubicBezTo>
                  <a:cubicBezTo>
                    <a:pt x="1" y="977"/>
                    <a:pt x="116" y="1085"/>
                    <a:pt x="263" y="1085"/>
                  </a:cubicBezTo>
                  <a:cubicBezTo>
                    <a:pt x="323" y="1085"/>
                    <a:pt x="387" y="1067"/>
                    <a:pt x="452" y="1031"/>
                  </a:cubicBezTo>
                  <a:cubicBezTo>
                    <a:pt x="678" y="906"/>
                    <a:pt x="878" y="605"/>
                    <a:pt x="878" y="304"/>
                  </a:cubicBezTo>
                  <a:cubicBezTo>
                    <a:pt x="878" y="108"/>
                    <a:pt x="763"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7"/>
            <p:cNvSpPr/>
            <p:nvPr/>
          </p:nvSpPr>
          <p:spPr>
            <a:xfrm>
              <a:off x="5307800" y="1313100"/>
              <a:ext cx="21950" cy="26750"/>
            </a:xfrm>
            <a:custGeom>
              <a:avLst/>
              <a:gdLst/>
              <a:ahLst/>
              <a:cxnLst/>
              <a:rect l="l" t="t" r="r" b="b"/>
              <a:pathLst>
                <a:path w="878" h="1070" extrusionOk="0">
                  <a:moveTo>
                    <a:pt x="647" y="1"/>
                  </a:moveTo>
                  <a:cubicBezTo>
                    <a:pt x="587" y="1"/>
                    <a:pt x="520" y="20"/>
                    <a:pt x="451" y="59"/>
                  </a:cubicBezTo>
                  <a:cubicBezTo>
                    <a:pt x="201" y="184"/>
                    <a:pt x="0" y="510"/>
                    <a:pt x="0" y="761"/>
                  </a:cubicBezTo>
                  <a:cubicBezTo>
                    <a:pt x="0" y="969"/>
                    <a:pt x="108" y="1069"/>
                    <a:pt x="250" y="1069"/>
                  </a:cubicBezTo>
                  <a:cubicBezTo>
                    <a:pt x="313" y="1069"/>
                    <a:pt x="382" y="1050"/>
                    <a:pt x="451" y="1011"/>
                  </a:cubicBezTo>
                  <a:cubicBezTo>
                    <a:pt x="702" y="886"/>
                    <a:pt x="877" y="585"/>
                    <a:pt x="877" y="310"/>
                  </a:cubicBezTo>
                  <a:cubicBezTo>
                    <a:pt x="877" y="101"/>
                    <a:pt x="781"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7"/>
            <p:cNvSpPr/>
            <p:nvPr/>
          </p:nvSpPr>
          <p:spPr>
            <a:xfrm>
              <a:off x="5211300" y="1368375"/>
              <a:ext cx="22575" cy="27125"/>
            </a:xfrm>
            <a:custGeom>
              <a:avLst/>
              <a:gdLst/>
              <a:ahLst/>
              <a:cxnLst/>
              <a:rect l="l" t="t" r="r" b="b"/>
              <a:pathLst>
                <a:path w="903" h="1085" extrusionOk="0">
                  <a:moveTo>
                    <a:pt x="640" y="0"/>
                  </a:moveTo>
                  <a:cubicBezTo>
                    <a:pt x="581" y="0"/>
                    <a:pt x="516" y="17"/>
                    <a:pt x="452" y="53"/>
                  </a:cubicBezTo>
                  <a:cubicBezTo>
                    <a:pt x="226" y="179"/>
                    <a:pt x="0" y="530"/>
                    <a:pt x="25" y="780"/>
                  </a:cubicBezTo>
                  <a:cubicBezTo>
                    <a:pt x="25" y="977"/>
                    <a:pt x="127" y="1084"/>
                    <a:pt x="268" y="1084"/>
                  </a:cubicBezTo>
                  <a:cubicBezTo>
                    <a:pt x="324" y="1084"/>
                    <a:pt x="387" y="1067"/>
                    <a:pt x="452" y="1031"/>
                  </a:cubicBezTo>
                  <a:cubicBezTo>
                    <a:pt x="702" y="906"/>
                    <a:pt x="903" y="605"/>
                    <a:pt x="903" y="304"/>
                  </a:cubicBezTo>
                  <a:cubicBezTo>
                    <a:pt x="903" y="107"/>
                    <a:pt x="788" y="0"/>
                    <a:pt x="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7"/>
            <p:cNvSpPr/>
            <p:nvPr/>
          </p:nvSpPr>
          <p:spPr>
            <a:xfrm>
              <a:off x="4921825" y="1642050"/>
              <a:ext cx="21950" cy="26750"/>
            </a:xfrm>
            <a:custGeom>
              <a:avLst/>
              <a:gdLst/>
              <a:ahLst/>
              <a:cxnLst/>
              <a:rect l="l" t="t" r="r" b="b"/>
              <a:pathLst>
                <a:path w="878" h="1070" extrusionOk="0">
                  <a:moveTo>
                    <a:pt x="636" y="1"/>
                  </a:moveTo>
                  <a:cubicBezTo>
                    <a:pt x="577" y="1"/>
                    <a:pt x="513" y="20"/>
                    <a:pt x="452" y="59"/>
                  </a:cubicBezTo>
                  <a:cubicBezTo>
                    <a:pt x="201" y="184"/>
                    <a:pt x="0" y="510"/>
                    <a:pt x="0" y="761"/>
                  </a:cubicBezTo>
                  <a:cubicBezTo>
                    <a:pt x="0" y="969"/>
                    <a:pt x="109" y="1069"/>
                    <a:pt x="251" y="1069"/>
                  </a:cubicBezTo>
                  <a:cubicBezTo>
                    <a:pt x="313" y="1069"/>
                    <a:pt x="382" y="1050"/>
                    <a:pt x="452" y="1011"/>
                  </a:cubicBezTo>
                  <a:cubicBezTo>
                    <a:pt x="702" y="886"/>
                    <a:pt x="878" y="585"/>
                    <a:pt x="878" y="309"/>
                  </a:cubicBezTo>
                  <a:cubicBezTo>
                    <a:pt x="878" y="101"/>
                    <a:pt x="769" y="1"/>
                    <a:pt x="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7"/>
            <p:cNvSpPr/>
            <p:nvPr/>
          </p:nvSpPr>
          <p:spPr>
            <a:xfrm>
              <a:off x="5018325" y="1586400"/>
              <a:ext cx="21950" cy="27150"/>
            </a:xfrm>
            <a:custGeom>
              <a:avLst/>
              <a:gdLst/>
              <a:ahLst/>
              <a:cxnLst/>
              <a:rect l="l" t="t" r="r" b="b"/>
              <a:pathLst>
                <a:path w="878" h="1086" extrusionOk="0">
                  <a:moveTo>
                    <a:pt x="615" y="1"/>
                  </a:moveTo>
                  <a:cubicBezTo>
                    <a:pt x="556" y="1"/>
                    <a:pt x="491" y="18"/>
                    <a:pt x="426" y="54"/>
                  </a:cubicBezTo>
                  <a:cubicBezTo>
                    <a:pt x="175" y="180"/>
                    <a:pt x="0" y="480"/>
                    <a:pt x="0" y="781"/>
                  </a:cubicBezTo>
                  <a:cubicBezTo>
                    <a:pt x="0" y="978"/>
                    <a:pt x="89" y="1085"/>
                    <a:pt x="231" y="1085"/>
                  </a:cubicBezTo>
                  <a:cubicBezTo>
                    <a:pt x="288" y="1085"/>
                    <a:pt x="354" y="1068"/>
                    <a:pt x="426" y="1032"/>
                  </a:cubicBezTo>
                  <a:cubicBezTo>
                    <a:pt x="677" y="906"/>
                    <a:pt x="877" y="581"/>
                    <a:pt x="877" y="305"/>
                  </a:cubicBezTo>
                  <a:cubicBezTo>
                    <a:pt x="877" y="108"/>
                    <a:pt x="763" y="1"/>
                    <a:pt x="6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7"/>
            <p:cNvSpPr/>
            <p:nvPr/>
          </p:nvSpPr>
          <p:spPr>
            <a:xfrm>
              <a:off x="5114800" y="1530650"/>
              <a:ext cx="21325" cy="27125"/>
            </a:xfrm>
            <a:custGeom>
              <a:avLst/>
              <a:gdLst/>
              <a:ahLst/>
              <a:cxnLst/>
              <a:rect l="l" t="t" r="r" b="b"/>
              <a:pathLst>
                <a:path w="853" h="1085" extrusionOk="0">
                  <a:moveTo>
                    <a:pt x="611" y="0"/>
                  </a:moveTo>
                  <a:cubicBezTo>
                    <a:pt x="554" y="0"/>
                    <a:pt x="491" y="18"/>
                    <a:pt x="427" y="54"/>
                  </a:cubicBezTo>
                  <a:cubicBezTo>
                    <a:pt x="176" y="179"/>
                    <a:pt x="1" y="530"/>
                    <a:pt x="1" y="780"/>
                  </a:cubicBezTo>
                  <a:cubicBezTo>
                    <a:pt x="1" y="977"/>
                    <a:pt x="90" y="1084"/>
                    <a:pt x="232" y="1084"/>
                  </a:cubicBezTo>
                  <a:cubicBezTo>
                    <a:pt x="289" y="1084"/>
                    <a:pt x="355" y="1067"/>
                    <a:pt x="427" y="1031"/>
                  </a:cubicBezTo>
                  <a:cubicBezTo>
                    <a:pt x="677" y="906"/>
                    <a:pt x="853" y="580"/>
                    <a:pt x="853" y="304"/>
                  </a:cubicBezTo>
                  <a:cubicBezTo>
                    <a:pt x="853" y="108"/>
                    <a:pt x="751"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7"/>
            <p:cNvSpPr/>
            <p:nvPr/>
          </p:nvSpPr>
          <p:spPr>
            <a:xfrm>
              <a:off x="5210050" y="1474875"/>
              <a:ext cx="21950" cy="27125"/>
            </a:xfrm>
            <a:custGeom>
              <a:avLst/>
              <a:gdLst/>
              <a:ahLst/>
              <a:cxnLst/>
              <a:rect l="l" t="t" r="r" b="b"/>
              <a:pathLst>
                <a:path w="878" h="1085" extrusionOk="0">
                  <a:moveTo>
                    <a:pt x="624" y="1"/>
                  </a:moveTo>
                  <a:cubicBezTo>
                    <a:pt x="568" y="1"/>
                    <a:pt x="509" y="18"/>
                    <a:pt x="451" y="54"/>
                  </a:cubicBezTo>
                  <a:cubicBezTo>
                    <a:pt x="226" y="179"/>
                    <a:pt x="0" y="505"/>
                    <a:pt x="0" y="781"/>
                  </a:cubicBezTo>
                  <a:cubicBezTo>
                    <a:pt x="0" y="977"/>
                    <a:pt x="115" y="1085"/>
                    <a:pt x="263" y="1085"/>
                  </a:cubicBezTo>
                  <a:cubicBezTo>
                    <a:pt x="322" y="1085"/>
                    <a:pt x="387" y="1067"/>
                    <a:pt x="451" y="1032"/>
                  </a:cubicBezTo>
                  <a:cubicBezTo>
                    <a:pt x="677" y="906"/>
                    <a:pt x="877" y="605"/>
                    <a:pt x="877" y="305"/>
                  </a:cubicBezTo>
                  <a:cubicBezTo>
                    <a:pt x="877" y="108"/>
                    <a:pt x="763"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7"/>
            <p:cNvSpPr/>
            <p:nvPr/>
          </p:nvSpPr>
          <p:spPr>
            <a:xfrm>
              <a:off x="5306525" y="1419625"/>
              <a:ext cx="21975" cy="26725"/>
            </a:xfrm>
            <a:custGeom>
              <a:avLst/>
              <a:gdLst/>
              <a:ahLst/>
              <a:cxnLst/>
              <a:rect l="l" t="t" r="r" b="b"/>
              <a:pathLst>
                <a:path w="879" h="1069" extrusionOk="0">
                  <a:moveTo>
                    <a:pt x="628" y="1"/>
                  </a:moveTo>
                  <a:cubicBezTo>
                    <a:pt x="565" y="1"/>
                    <a:pt x="496" y="20"/>
                    <a:pt x="427" y="59"/>
                  </a:cubicBezTo>
                  <a:cubicBezTo>
                    <a:pt x="226" y="184"/>
                    <a:pt x="1" y="485"/>
                    <a:pt x="1" y="760"/>
                  </a:cubicBezTo>
                  <a:cubicBezTo>
                    <a:pt x="1" y="969"/>
                    <a:pt x="97" y="1069"/>
                    <a:pt x="232" y="1069"/>
                  </a:cubicBezTo>
                  <a:cubicBezTo>
                    <a:pt x="291" y="1069"/>
                    <a:pt x="358" y="1049"/>
                    <a:pt x="427" y="1011"/>
                  </a:cubicBezTo>
                  <a:cubicBezTo>
                    <a:pt x="678" y="886"/>
                    <a:pt x="878" y="585"/>
                    <a:pt x="878" y="309"/>
                  </a:cubicBezTo>
                  <a:cubicBezTo>
                    <a:pt x="878" y="101"/>
                    <a:pt x="770" y="1"/>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35"/>
        <p:cNvGrpSpPr/>
        <p:nvPr/>
      </p:nvGrpSpPr>
      <p:grpSpPr>
        <a:xfrm>
          <a:off x="0" y="0"/>
          <a:ext cx="0" cy="0"/>
          <a:chOff x="0" y="0"/>
          <a:chExt cx="0" cy="0"/>
        </a:xfrm>
      </p:grpSpPr>
      <p:grpSp>
        <p:nvGrpSpPr>
          <p:cNvPr id="636" name="Google Shape;636;p8"/>
          <p:cNvGrpSpPr/>
          <p:nvPr/>
        </p:nvGrpSpPr>
        <p:grpSpPr>
          <a:xfrm>
            <a:off x="-458461" y="-321271"/>
            <a:ext cx="10059175" cy="5791575"/>
            <a:chOff x="-458461" y="-321271"/>
            <a:chExt cx="10059175" cy="5791575"/>
          </a:xfrm>
        </p:grpSpPr>
        <p:grpSp>
          <p:nvGrpSpPr>
            <p:cNvPr id="637" name="Google Shape;637;p8"/>
            <p:cNvGrpSpPr/>
            <p:nvPr/>
          </p:nvGrpSpPr>
          <p:grpSpPr>
            <a:xfrm flipH="1">
              <a:off x="-458461" y="-245071"/>
              <a:ext cx="9830575" cy="5715375"/>
              <a:chOff x="-358925" y="-303650"/>
              <a:chExt cx="9830575" cy="5715375"/>
            </a:xfrm>
          </p:grpSpPr>
          <p:cxnSp>
            <p:nvCxnSpPr>
              <p:cNvPr id="638" name="Google Shape;638;p8"/>
              <p:cNvCxnSpPr/>
              <p:nvPr/>
            </p:nvCxnSpPr>
            <p:spPr>
              <a:xfrm rot="10800000" flipH="1">
                <a:off x="-282200" y="-303650"/>
                <a:ext cx="1052400" cy="607500"/>
              </a:xfrm>
              <a:prstGeom prst="straightConnector1">
                <a:avLst/>
              </a:prstGeom>
              <a:noFill/>
              <a:ln w="9525" cap="flat" cmpd="sng">
                <a:solidFill>
                  <a:schemeClr val="accent1"/>
                </a:solidFill>
                <a:prstDash val="solid"/>
                <a:round/>
                <a:headEnd type="none" w="med" len="med"/>
                <a:tailEnd type="none" w="med" len="med"/>
              </a:ln>
            </p:spPr>
          </p:cxnSp>
          <p:cxnSp>
            <p:nvCxnSpPr>
              <p:cNvPr id="639" name="Google Shape;639;p8"/>
              <p:cNvCxnSpPr/>
              <p:nvPr/>
            </p:nvCxnSpPr>
            <p:spPr>
              <a:xfrm rot="10800000" flipH="1">
                <a:off x="-281950" y="-236675"/>
                <a:ext cx="1425600" cy="822900"/>
              </a:xfrm>
              <a:prstGeom prst="straightConnector1">
                <a:avLst/>
              </a:prstGeom>
              <a:noFill/>
              <a:ln w="9525" cap="flat" cmpd="sng">
                <a:solidFill>
                  <a:schemeClr val="accent1"/>
                </a:solidFill>
                <a:prstDash val="solid"/>
                <a:round/>
                <a:headEnd type="none" w="med" len="med"/>
                <a:tailEnd type="none" w="med" len="med"/>
              </a:ln>
            </p:spPr>
          </p:cxnSp>
          <p:cxnSp>
            <p:nvCxnSpPr>
              <p:cNvPr id="640" name="Google Shape;640;p8"/>
              <p:cNvCxnSpPr/>
              <p:nvPr/>
            </p:nvCxnSpPr>
            <p:spPr>
              <a:xfrm rot="10800000" flipH="1">
                <a:off x="-358925" y="-155350"/>
                <a:ext cx="1851000" cy="1068600"/>
              </a:xfrm>
              <a:prstGeom prst="straightConnector1">
                <a:avLst/>
              </a:prstGeom>
              <a:noFill/>
              <a:ln w="9525" cap="flat" cmpd="sng">
                <a:solidFill>
                  <a:schemeClr val="accent1"/>
                </a:solidFill>
                <a:prstDash val="solid"/>
                <a:round/>
                <a:headEnd type="none" w="med" len="med"/>
                <a:tailEnd type="none" w="med" len="med"/>
              </a:ln>
            </p:spPr>
          </p:cxnSp>
          <p:cxnSp>
            <p:nvCxnSpPr>
              <p:cNvPr id="641" name="Google Shape;641;p8"/>
              <p:cNvCxnSpPr/>
              <p:nvPr/>
            </p:nvCxnSpPr>
            <p:spPr>
              <a:xfrm rot="10800000" flipH="1">
                <a:off x="-267650" y="-115750"/>
                <a:ext cx="2180400" cy="1258800"/>
              </a:xfrm>
              <a:prstGeom prst="straightConnector1">
                <a:avLst/>
              </a:prstGeom>
              <a:noFill/>
              <a:ln w="9525" cap="flat" cmpd="sng">
                <a:solidFill>
                  <a:schemeClr val="accent1"/>
                </a:solidFill>
                <a:prstDash val="solid"/>
                <a:round/>
                <a:headEnd type="none" w="med" len="med"/>
                <a:tailEnd type="none" w="med" len="med"/>
              </a:ln>
            </p:spPr>
          </p:cxnSp>
          <p:cxnSp>
            <p:nvCxnSpPr>
              <p:cNvPr id="642" name="Google Shape;642;p8"/>
              <p:cNvCxnSpPr/>
              <p:nvPr/>
            </p:nvCxnSpPr>
            <p:spPr>
              <a:xfrm rot="10800000" flipH="1">
                <a:off x="-229800" y="-86050"/>
                <a:ext cx="2580300" cy="1489800"/>
              </a:xfrm>
              <a:prstGeom prst="straightConnector1">
                <a:avLst/>
              </a:prstGeom>
              <a:noFill/>
              <a:ln w="9525" cap="flat" cmpd="sng">
                <a:solidFill>
                  <a:schemeClr val="accent1"/>
                </a:solidFill>
                <a:prstDash val="solid"/>
                <a:round/>
                <a:headEnd type="none" w="med" len="med"/>
                <a:tailEnd type="none" w="med" len="med"/>
              </a:ln>
            </p:spPr>
          </p:cxnSp>
          <p:cxnSp>
            <p:nvCxnSpPr>
              <p:cNvPr id="643" name="Google Shape;643;p8"/>
              <p:cNvCxnSpPr/>
              <p:nvPr/>
            </p:nvCxnSpPr>
            <p:spPr>
              <a:xfrm rot="10800000" flipH="1">
                <a:off x="-212775" y="-127750"/>
                <a:ext cx="3125100" cy="1804200"/>
              </a:xfrm>
              <a:prstGeom prst="straightConnector1">
                <a:avLst/>
              </a:prstGeom>
              <a:noFill/>
              <a:ln w="9525" cap="flat" cmpd="sng">
                <a:solidFill>
                  <a:schemeClr val="accent1"/>
                </a:solidFill>
                <a:prstDash val="solid"/>
                <a:round/>
                <a:headEnd type="none" w="med" len="med"/>
                <a:tailEnd type="none" w="med" len="med"/>
              </a:ln>
            </p:spPr>
          </p:cxnSp>
          <p:cxnSp>
            <p:nvCxnSpPr>
              <p:cNvPr id="644" name="Google Shape;644;p8"/>
              <p:cNvCxnSpPr/>
              <p:nvPr/>
            </p:nvCxnSpPr>
            <p:spPr>
              <a:xfrm rot="10800000" flipH="1">
                <a:off x="-180475" y="-165575"/>
                <a:ext cx="3648000" cy="2106000"/>
              </a:xfrm>
              <a:prstGeom prst="straightConnector1">
                <a:avLst/>
              </a:prstGeom>
              <a:noFill/>
              <a:ln w="9525" cap="flat" cmpd="sng">
                <a:solidFill>
                  <a:schemeClr val="accent1"/>
                </a:solidFill>
                <a:prstDash val="solid"/>
                <a:round/>
                <a:headEnd type="none" w="med" len="med"/>
                <a:tailEnd type="none" w="med" len="med"/>
              </a:ln>
            </p:spPr>
          </p:cxnSp>
          <p:cxnSp>
            <p:nvCxnSpPr>
              <p:cNvPr id="645" name="Google Shape;645;p8"/>
              <p:cNvCxnSpPr/>
              <p:nvPr/>
            </p:nvCxnSpPr>
            <p:spPr>
              <a:xfrm rot="10800000" flipH="1">
                <a:off x="-227000" y="-146700"/>
                <a:ext cx="4150500" cy="2396400"/>
              </a:xfrm>
              <a:prstGeom prst="straightConnector1">
                <a:avLst/>
              </a:prstGeom>
              <a:noFill/>
              <a:ln w="9525" cap="flat" cmpd="sng">
                <a:solidFill>
                  <a:schemeClr val="accent1"/>
                </a:solidFill>
                <a:prstDash val="solid"/>
                <a:round/>
                <a:headEnd type="none" w="med" len="med"/>
                <a:tailEnd type="none" w="med" len="med"/>
              </a:ln>
            </p:spPr>
          </p:cxnSp>
          <p:cxnSp>
            <p:nvCxnSpPr>
              <p:cNvPr id="646" name="Google Shape;646;p8"/>
              <p:cNvCxnSpPr/>
              <p:nvPr/>
            </p:nvCxnSpPr>
            <p:spPr>
              <a:xfrm rot="10800000" flipH="1">
                <a:off x="-285775" y="-133000"/>
                <a:ext cx="4675200" cy="2699100"/>
              </a:xfrm>
              <a:prstGeom prst="straightConnector1">
                <a:avLst/>
              </a:prstGeom>
              <a:noFill/>
              <a:ln w="9525" cap="flat" cmpd="sng">
                <a:solidFill>
                  <a:schemeClr val="accent1"/>
                </a:solidFill>
                <a:prstDash val="solid"/>
                <a:round/>
                <a:headEnd type="none" w="med" len="med"/>
                <a:tailEnd type="none" w="med" len="med"/>
              </a:ln>
            </p:spPr>
          </p:cxnSp>
          <p:cxnSp>
            <p:nvCxnSpPr>
              <p:cNvPr id="647" name="Google Shape;647;p8"/>
              <p:cNvCxnSpPr/>
              <p:nvPr/>
            </p:nvCxnSpPr>
            <p:spPr>
              <a:xfrm rot="10800000" flipH="1">
                <a:off x="-254975" y="-209000"/>
                <a:ext cx="5265600" cy="3039900"/>
              </a:xfrm>
              <a:prstGeom prst="straightConnector1">
                <a:avLst/>
              </a:prstGeom>
              <a:noFill/>
              <a:ln w="9525" cap="flat" cmpd="sng">
                <a:solidFill>
                  <a:schemeClr val="accent1"/>
                </a:solidFill>
                <a:prstDash val="solid"/>
                <a:round/>
                <a:headEnd type="none" w="med" len="med"/>
                <a:tailEnd type="none" w="med" len="med"/>
              </a:ln>
            </p:spPr>
          </p:cxnSp>
          <p:cxnSp>
            <p:nvCxnSpPr>
              <p:cNvPr id="648" name="Google Shape;648;p8"/>
              <p:cNvCxnSpPr/>
              <p:nvPr/>
            </p:nvCxnSpPr>
            <p:spPr>
              <a:xfrm rot="10800000" flipH="1">
                <a:off x="-230325" y="-171400"/>
                <a:ext cx="5665200" cy="3270600"/>
              </a:xfrm>
              <a:prstGeom prst="straightConnector1">
                <a:avLst/>
              </a:prstGeom>
              <a:noFill/>
              <a:ln w="9525" cap="flat" cmpd="sng">
                <a:solidFill>
                  <a:schemeClr val="accent1"/>
                </a:solidFill>
                <a:prstDash val="solid"/>
                <a:round/>
                <a:headEnd type="none" w="med" len="med"/>
                <a:tailEnd type="none" w="med" len="med"/>
              </a:ln>
            </p:spPr>
          </p:cxnSp>
          <p:cxnSp>
            <p:nvCxnSpPr>
              <p:cNvPr id="649" name="Google Shape;649;p8"/>
              <p:cNvCxnSpPr/>
              <p:nvPr/>
            </p:nvCxnSpPr>
            <p:spPr>
              <a:xfrm rot="10800000" flipH="1">
                <a:off x="-203625" y="-162575"/>
                <a:ext cx="6111900" cy="3528900"/>
              </a:xfrm>
              <a:prstGeom prst="straightConnector1">
                <a:avLst/>
              </a:prstGeom>
              <a:noFill/>
              <a:ln w="9525" cap="flat" cmpd="sng">
                <a:solidFill>
                  <a:schemeClr val="accent1"/>
                </a:solidFill>
                <a:prstDash val="solid"/>
                <a:round/>
                <a:headEnd type="none" w="med" len="med"/>
                <a:tailEnd type="none" w="med" len="med"/>
              </a:ln>
            </p:spPr>
          </p:cxnSp>
          <p:cxnSp>
            <p:nvCxnSpPr>
              <p:cNvPr id="650" name="Google Shape;650;p8"/>
              <p:cNvCxnSpPr/>
              <p:nvPr/>
            </p:nvCxnSpPr>
            <p:spPr>
              <a:xfrm rot="10800000" flipH="1">
                <a:off x="-212500" y="-179425"/>
                <a:ext cx="6639600" cy="3833400"/>
              </a:xfrm>
              <a:prstGeom prst="straightConnector1">
                <a:avLst/>
              </a:prstGeom>
              <a:noFill/>
              <a:ln w="9525" cap="flat" cmpd="sng">
                <a:solidFill>
                  <a:schemeClr val="accent1"/>
                </a:solidFill>
                <a:prstDash val="solid"/>
                <a:round/>
                <a:headEnd type="none" w="med" len="med"/>
                <a:tailEnd type="none" w="med" len="med"/>
              </a:ln>
            </p:spPr>
          </p:cxnSp>
          <p:cxnSp>
            <p:nvCxnSpPr>
              <p:cNvPr id="651" name="Google Shape;651;p8"/>
              <p:cNvCxnSpPr/>
              <p:nvPr/>
            </p:nvCxnSpPr>
            <p:spPr>
              <a:xfrm rot="10800000" flipH="1">
                <a:off x="-237200" y="-171550"/>
                <a:ext cx="7140000" cy="4122300"/>
              </a:xfrm>
              <a:prstGeom prst="straightConnector1">
                <a:avLst/>
              </a:prstGeom>
              <a:noFill/>
              <a:ln w="9525" cap="flat" cmpd="sng">
                <a:solidFill>
                  <a:schemeClr val="accent1"/>
                </a:solidFill>
                <a:prstDash val="solid"/>
                <a:round/>
                <a:headEnd type="none" w="med" len="med"/>
                <a:tailEnd type="none" w="med" len="med"/>
              </a:ln>
            </p:spPr>
          </p:cxnSp>
          <p:cxnSp>
            <p:nvCxnSpPr>
              <p:cNvPr id="652" name="Google Shape;652;p8"/>
              <p:cNvCxnSpPr/>
              <p:nvPr/>
            </p:nvCxnSpPr>
            <p:spPr>
              <a:xfrm rot="10800000" flipH="1">
                <a:off x="-208450" y="-169925"/>
                <a:ext cx="7598100" cy="4386600"/>
              </a:xfrm>
              <a:prstGeom prst="straightConnector1">
                <a:avLst/>
              </a:prstGeom>
              <a:noFill/>
              <a:ln w="9525" cap="flat" cmpd="sng">
                <a:solidFill>
                  <a:schemeClr val="accent1"/>
                </a:solidFill>
                <a:prstDash val="solid"/>
                <a:round/>
                <a:headEnd type="none" w="med" len="med"/>
                <a:tailEnd type="none" w="med" len="med"/>
              </a:ln>
            </p:spPr>
          </p:cxnSp>
          <p:cxnSp>
            <p:nvCxnSpPr>
              <p:cNvPr id="653" name="Google Shape;653;p8"/>
              <p:cNvCxnSpPr/>
              <p:nvPr/>
            </p:nvCxnSpPr>
            <p:spPr>
              <a:xfrm rot="10800000" flipH="1">
                <a:off x="-126875" y="-166100"/>
                <a:ext cx="7999200" cy="4618200"/>
              </a:xfrm>
              <a:prstGeom prst="straightConnector1">
                <a:avLst/>
              </a:prstGeom>
              <a:noFill/>
              <a:ln w="9525" cap="flat" cmpd="sng">
                <a:solidFill>
                  <a:schemeClr val="accent1"/>
                </a:solidFill>
                <a:prstDash val="solid"/>
                <a:round/>
                <a:headEnd type="none" w="med" len="med"/>
                <a:tailEnd type="none" w="med" len="med"/>
              </a:ln>
            </p:spPr>
          </p:cxnSp>
          <p:cxnSp>
            <p:nvCxnSpPr>
              <p:cNvPr id="654" name="Google Shape;654;p8"/>
              <p:cNvCxnSpPr/>
              <p:nvPr/>
            </p:nvCxnSpPr>
            <p:spPr>
              <a:xfrm rot="10800000" flipH="1">
                <a:off x="-175950" y="-237725"/>
                <a:ext cx="8661600" cy="5000700"/>
              </a:xfrm>
              <a:prstGeom prst="straightConnector1">
                <a:avLst/>
              </a:prstGeom>
              <a:noFill/>
              <a:ln w="9525" cap="flat" cmpd="sng">
                <a:solidFill>
                  <a:schemeClr val="accent1"/>
                </a:solidFill>
                <a:prstDash val="solid"/>
                <a:round/>
                <a:headEnd type="none" w="med" len="med"/>
                <a:tailEnd type="none" w="med" len="med"/>
              </a:ln>
            </p:spPr>
          </p:cxnSp>
          <p:cxnSp>
            <p:nvCxnSpPr>
              <p:cNvPr id="655" name="Google Shape;655;p8"/>
              <p:cNvCxnSpPr/>
              <p:nvPr/>
            </p:nvCxnSpPr>
            <p:spPr>
              <a:xfrm rot="10800000" flipH="1">
                <a:off x="-230050" y="-244075"/>
                <a:ext cx="9215700" cy="5320800"/>
              </a:xfrm>
              <a:prstGeom prst="straightConnector1">
                <a:avLst/>
              </a:prstGeom>
              <a:noFill/>
              <a:ln w="9525" cap="flat" cmpd="sng">
                <a:solidFill>
                  <a:schemeClr val="accent1"/>
                </a:solidFill>
                <a:prstDash val="solid"/>
                <a:round/>
                <a:headEnd type="none" w="med" len="med"/>
                <a:tailEnd type="none" w="med" len="med"/>
              </a:ln>
            </p:spPr>
          </p:cxnSp>
          <p:cxnSp>
            <p:nvCxnSpPr>
              <p:cNvPr id="656" name="Google Shape;656;p8"/>
              <p:cNvCxnSpPr/>
              <p:nvPr/>
            </p:nvCxnSpPr>
            <p:spPr>
              <a:xfrm rot="10800000" flipH="1">
                <a:off x="-150500" y="-149375"/>
                <a:ext cx="9462000" cy="5462700"/>
              </a:xfrm>
              <a:prstGeom prst="straightConnector1">
                <a:avLst/>
              </a:prstGeom>
              <a:noFill/>
              <a:ln w="9525" cap="flat" cmpd="sng">
                <a:solidFill>
                  <a:schemeClr val="accent1"/>
                </a:solidFill>
                <a:prstDash val="solid"/>
                <a:round/>
                <a:headEnd type="none" w="med" len="med"/>
                <a:tailEnd type="none" w="med" len="med"/>
              </a:ln>
            </p:spPr>
          </p:cxnSp>
          <p:cxnSp>
            <p:nvCxnSpPr>
              <p:cNvPr id="657" name="Google Shape;657;p8"/>
              <p:cNvCxnSpPr/>
              <p:nvPr/>
            </p:nvCxnSpPr>
            <p:spPr>
              <a:xfrm rot="10800000" flipH="1">
                <a:off x="277300" y="105750"/>
                <a:ext cx="9081600" cy="5243100"/>
              </a:xfrm>
              <a:prstGeom prst="straightConnector1">
                <a:avLst/>
              </a:prstGeom>
              <a:noFill/>
              <a:ln w="9525" cap="flat" cmpd="sng">
                <a:solidFill>
                  <a:schemeClr val="accent1"/>
                </a:solidFill>
                <a:prstDash val="solid"/>
                <a:round/>
                <a:headEnd type="none" w="med" len="med"/>
                <a:tailEnd type="none" w="med" len="med"/>
              </a:ln>
            </p:spPr>
          </p:cxnSp>
          <p:cxnSp>
            <p:nvCxnSpPr>
              <p:cNvPr id="658" name="Google Shape;658;p8"/>
              <p:cNvCxnSpPr/>
              <p:nvPr/>
            </p:nvCxnSpPr>
            <p:spPr>
              <a:xfrm rot="10800000" flipH="1">
                <a:off x="846950" y="376800"/>
                <a:ext cx="8531400" cy="4925700"/>
              </a:xfrm>
              <a:prstGeom prst="straightConnector1">
                <a:avLst/>
              </a:prstGeom>
              <a:noFill/>
              <a:ln w="9525" cap="flat" cmpd="sng">
                <a:solidFill>
                  <a:schemeClr val="accent1"/>
                </a:solidFill>
                <a:prstDash val="solid"/>
                <a:round/>
                <a:headEnd type="none" w="med" len="med"/>
                <a:tailEnd type="none" w="med" len="med"/>
              </a:ln>
            </p:spPr>
          </p:cxnSp>
          <p:cxnSp>
            <p:nvCxnSpPr>
              <p:cNvPr id="659" name="Google Shape;659;p8"/>
              <p:cNvCxnSpPr/>
              <p:nvPr/>
            </p:nvCxnSpPr>
            <p:spPr>
              <a:xfrm rot="10800000" flipH="1">
                <a:off x="1349000" y="635275"/>
                <a:ext cx="8071500" cy="4659900"/>
              </a:xfrm>
              <a:prstGeom prst="straightConnector1">
                <a:avLst/>
              </a:prstGeom>
              <a:noFill/>
              <a:ln w="9525" cap="flat" cmpd="sng">
                <a:solidFill>
                  <a:schemeClr val="accent1"/>
                </a:solidFill>
                <a:prstDash val="solid"/>
                <a:round/>
                <a:headEnd type="none" w="med" len="med"/>
                <a:tailEnd type="none" w="med" len="med"/>
              </a:ln>
            </p:spPr>
          </p:cxnSp>
          <p:cxnSp>
            <p:nvCxnSpPr>
              <p:cNvPr id="660" name="Google Shape;660;p8"/>
              <p:cNvCxnSpPr/>
              <p:nvPr/>
            </p:nvCxnSpPr>
            <p:spPr>
              <a:xfrm rot="10800000" flipH="1">
                <a:off x="1864375" y="918950"/>
                <a:ext cx="7554300" cy="4361400"/>
              </a:xfrm>
              <a:prstGeom prst="straightConnector1">
                <a:avLst/>
              </a:prstGeom>
              <a:noFill/>
              <a:ln w="9525" cap="flat" cmpd="sng">
                <a:solidFill>
                  <a:schemeClr val="accent1"/>
                </a:solidFill>
                <a:prstDash val="solid"/>
                <a:round/>
                <a:headEnd type="none" w="med" len="med"/>
                <a:tailEnd type="none" w="med" len="med"/>
              </a:ln>
            </p:spPr>
          </p:cxnSp>
          <p:cxnSp>
            <p:nvCxnSpPr>
              <p:cNvPr id="661" name="Google Shape;661;p8"/>
              <p:cNvCxnSpPr/>
              <p:nvPr/>
            </p:nvCxnSpPr>
            <p:spPr>
              <a:xfrm rot="10800000" flipH="1">
                <a:off x="2403950" y="1170550"/>
                <a:ext cx="7067700" cy="4080600"/>
              </a:xfrm>
              <a:prstGeom prst="straightConnector1">
                <a:avLst/>
              </a:prstGeom>
              <a:noFill/>
              <a:ln w="9525" cap="flat" cmpd="sng">
                <a:solidFill>
                  <a:schemeClr val="accent1"/>
                </a:solidFill>
                <a:prstDash val="solid"/>
                <a:round/>
                <a:headEnd type="none" w="med" len="med"/>
                <a:tailEnd type="none" w="med" len="med"/>
              </a:ln>
            </p:spPr>
          </p:cxnSp>
          <p:cxnSp>
            <p:nvCxnSpPr>
              <p:cNvPr id="662" name="Google Shape;662;p8"/>
              <p:cNvCxnSpPr/>
              <p:nvPr/>
            </p:nvCxnSpPr>
            <p:spPr>
              <a:xfrm rot="10800000" flipH="1">
                <a:off x="2718375" y="1495625"/>
                <a:ext cx="6679800" cy="3856500"/>
              </a:xfrm>
              <a:prstGeom prst="straightConnector1">
                <a:avLst/>
              </a:prstGeom>
              <a:noFill/>
              <a:ln w="9525" cap="flat" cmpd="sng">
                <a:solidFill>
                  <a:schemeClr val="accent1"/>
                </a:solidFill>
                <a:prstDash val="solid"/>
                <a:round/>
                <a:headEnd type="none" w="med" len="med"/>
                <a:tailEnd type="none" w="med" len="med"/>
              </a:ln>
            </p:spPr>
          </p:cxnSp>
          <p:cxnSp>
            <p:nvCxnSpPr>
              <p:cNvPr id="663" name="Google Shape;663;p8"/>
              <p:cNvCxnSpPr/>
              <p:nvPr/>
            </p:nvCxnSpPr>
            <p:spPr>
              <a:xfrm rot="10800000" flipH="1">
                <a:off x="3297700" y="1822900"/>
                <a:ext cx="6023100" cy="3477300"/>
              </a:xfrm>
              <a:prstGeom prst="straightConnector1">
                <a:avLst/>
              </a:prstGeom>
              <a:noFill/>
              <a:ln w="9525" cap="flat" cmpd="sng">
                <a:solidFill>
                  <a:schemeClr val="accent1"/>
                </a:solidFill>
                <a:prstDash val="solid"/>
                <a:round/>
                <a:headEnd type="none" w="med" len="med"/>
                <a:tailEnd type="none" w="med" len="med"/>
              </a:ln>
            </p:spPr>
          </p:cxnSp>
          <p:cxnSp>
            <p:nvCxnSpPr>
              <p:cNvPr id="664" name="Google Shape;664;p8"/>
              <p:cNvCxnSpPr/>
              <p:nvPr/>
            </p:nvCxnSpPr>
            <p:spPr>
              <a:xfrm rot="10800000" flipH="1">
                <a:off x="3726050" y="2104125"/>
                <a:ext cx="5597100" cy="3231300"/>
              </a:xfrm>
              <a:prstGeom prst="straightConnector1">
                <a:avLst/>
              </a:prstGeom>
              <a:noFill/>
              <a:ln w="9525" cap="flat" cmpd="sng">
                <a:solidFill>
                  <a:schemeClr val="accent1"/>
                </a:solidFill>
                <a:prstDash val="solid"/>
                <a:round/>
                <a:headEnd type="none" w="med" len="med"/>
                <a:tailEnd type="none" w="med" len="med"/>
              </a:ln>
            </p:spPr>
          </p:cxnSp>
          <p:cxnSp>
            <p:nvCxnSpPr>
              <p:cNvPr id="665" name="Google Shape;665;p8"/>
              <p:cNvCxnSpPr/>
              <p:nvPr/>
            </p:nvCxnSpPr>
            <p:spPr>
              <a:xfrm rot="10800000" flipH="1">
                <a:off x="4244875" y="2361600"/>
                <a:ext cx="5121600" cy="2956800"/>
              </a:xfrm>
              <a:prstGeom prst="straightConnector1">
                <a:avLst/>
              </a:prstGeom>
              <a:noFill/>
              <a:ln w="9525" cap="flat" cmpd="sng">
                <a:solidFill>
                  <a:schemeClr val="accent1"/>
                </a:solidFill>
                <a:prstDash val="solid"/>
                <a:round/>
                <a:headEnd type="none" w="med" len="med"/>
                <a:tailEnd type="none" w="med" len="med"/>
              </a:ln>
            </p:spPr>
          </p:cxnSp>
          <p:cxnSp>
            <p:nvCxnSpPr>
              <p:cNvPr id="666" name="Google Shape;666;p8"/>
              <p:cNvCxnSpPr/>
              <p:nvPr/>
            </p:nvCxnSpPr>
            <p:spPr>
              <a:xfrm rot="10800000" flipH="1">
                <a:off x="4742850" y="2657525"/>
                <a:ext cx="4600200" cy="2655900"/>
              </a:xfrm>
              <a:prstGeom prst="straightConnector1">
                <a:avLst/>
              </a:prstGeom>
              <a:noFill/>
              <a:ln w="9525" cap="flat" cmpd="sng">
                <a:solidFill>
                  <a:schemeClr val="accent1"/>
                </a:solidFill>
                <a:prstDash val="solid"/>
                <a:round/>
                <a:headEnd type="none" w="med" len="med"/>
                <a:tailEnd type="none" w="med" len="med"/>
              </a:ln>
            </p:spPr>
          </p:cxnSp>
          <p:cxnSp>
            <p:nvCxnSpPr>
              <p:cNvPr id="667" name="Google Shape;667;p8"/>
              <p:cNvCxnSpPr/>
              <p:nvPr/>
            </p:nvCxnSpPr>
            <p:spPr>
              <a:xfrm rot="10800000" flipH="1">
                <a:off x="5210850" y="2937150"/>
                <a:ext cx="4137300" cy="2388600"/>
              </a:xfrm>
              <a:prstGeom prst="straightConnector1">
                <a:avLst/>
              </a:prstGeom>
              <a:noFill/>
              <a:ln w="9525" cap="flat" cmpd="sng">
                <a:solidFill>
                  <a:schemeClr val="accent1"/>
                </a:solidFill>
                <a:prstDash val="solid"/>
                <a:round/>
                <a:headEnd type="none" w="med" len="med"/>
                <a:tailEnd type="none" w="med" len="med"/>
              </a:ln>
            </p:spPr>
          </p:cxnSp>
          <p:cxnSp>
            <p:nvCxnSpPr>
              <p:cNvPr id="668" name="Google Shape;668;p8"/>
              <p:cNvCxnSpPr/>
              <p:nvPr/>
            </p:nvCxnSpPr>
            <p:spPr>
              <a:xfrm rot="10800000" flipH="1">
                <a:off x="5725550" y="3223700"/>
                <a:ext cx="3615300" cy="2087400"/>
              </a:xfrm>
              <a:prstGeom prst="straightConnector1">
                <a:avLst/>
              </a:prstGeom>
              <a:noFill/>
              <a:ln w="9525" cap="flat" cmpd="sng">
                <a:solidFill>
                  <a:schemeClr val="accent1"/>
                </a:solidFill>
                <a:prstDash val="solid"/>
                <a:round/>
                <a:headEnd type="none" w="med" len="med"/>
                <a:tailEnd type="none" w="med" len="med"/>
              </a:ln>
            </p:spPr>
          </p:cxnSp>
          <p:cxnSp>
            <p:nvCxnSpPr>
              <p:cNvPr id="669" name="Google Shape;669;p8"/>
              <p:cNvCxnSpPr/>
              <p:nvPr/>
            </p:nvCxnSpPr>
            <p:spPr>
              <a:xfrm rot="10800000" flipH="1">
                <a:off x="6217950" y="3515950"/>
                <a:ext cx="3106500" cy="1793400"/>
              </a:xfrm>
              <a:prstGeom prst="straightConnector1">
                <a:avLst/>
              </a:prstGeom>
              <a:noFill/>
              <a:ln w="9525" cap="flat" cmpd="sng">
                <a:solidFill>
                  <a:schemeClr val="accent1"/>
                </a:solidFill>
                <a:prstDash val="solid"/>
                <a:round/>
                <a:headEnd type="none" w="med" len="med"/>
                <a:tailEnd type="none" w="med" len="med"/>
              </a:ln>
            </p:spPr>
          </p:cxnSp>
          <p:cxnSp>
            <p:nvCxnSpPr>
              <p:cNvPr id="670" name="Google Shape;670;p8"/>
              <p:cNvCxnSpPr/>
              <p:nvPr/>
            </p:nvCxnSpPr>
            <p:spPr>
              <a:xfrm rot="10800000" flipH="1">
                <a:off x="6716500" y="3797450"/>
                <a:ext cx="2609700" cy="1506600"/>
              </a:xfrm>
              <a:prstGeom prst="straightConnector1">
                <a:avLst/>
              </a:prstGeom>
              <a:noFill/>
              <a:ln w="9525" cap="flat" cmpd="sng">
                <a:solidFill>
                  <a:schemeClr val="accent1"/>
                </a:solidFill>
                <a:prstDash val="solid"/>
                <a:round/>
                <a:headEnd type="none" w="med" len="med"/>
                <a:tailEnd type="none" w="med" len="med"/>
              </a:ln>
            </p:spPr>
          </p:cxnSp>
          <p:cxnSp>
            <p:nvCxnSpPr>
              <p:cNvPr id="671" name="Google Shape;671;p8"/>
              <p:cNvCxnSpPr/>
              <p:nvPr/>
            </p:nvCxnSpPr>
            <p:spPr>
              <a:xfrm rot="10800000" flipH="1">
                <a:off x="7199175" y="4100700"/>
                <a:ext cx="2091000" cy="1207200"/>
              </a:xfrm>
              <a:prstGeom prst="straightConnector1">
                <a:avLst/>
              </a:prstGeom>
              <a:noFill/>
              <a:ln w="9525" cap="flat" cmpd="sng">
                <a:solidFill>
                  <a:schemeClr val="accent1"/>
                </a:solidFill>
                <a:prstDash val="solid"/>
                <a:round/>
                <a:headEnd type="none" w="med" len="med"/>
                <a:tailEnd type="none" w="med" len="med"/>
              </a:ln>
            </p:spPr>
          </p:cxnSp>
          <p:cxnSp>
            <p:nvCxnSpPr>
              <p:cNvPr id="672" name="Google Shape;672;p8"/>
              <p:cNvCxnSpPr/>
              <p:nvPr/>
            </p:nvCxnSpPr>
            <p:spPr>
              <a:xfrm rot="10800000" flipH="1">
                <a:off x="7718000" y="4338975"/>
                <a:ext cx="1648800" cy="951900"/>
              </a:xfrm>
              <a:prstGeom prst="straightConnector1">
                <a:avLst/>
              </a:prstGeom>
              <a:noFill/>
              <a:ln w="9525" cap="flat" cmpd="sng">
                <a:solidFill>
                  <a:schemeClr val="accent1"/>
                </a:solidFill>
                <a:prstDash val="solid"/>
                <a:round/>
                <a:headEnd type="none" w="med" len="med"/>
                <a:tailEnd type="none" w="med" len="med"/>
              </a:ln>
            </p:spPr>
          </p:cxnSp>
          <p:cxnSp>
            <p:nvCxnSpPr>
              <p:cNvPr id="673" name="Google Shape;673;p8"/>
              <p:cNvCxnSpPr/>
              <p:nvPr/>
            </p:nvCxnSpPr>
            <p:spPr>
              <a:xfrm rot="10800000" flipH="1">
                <a:off x="8129050" y="4607075"/>
                <a:ext cx="1263000" cy="729000"/>
              </a:xfrm>
              <a:prstGeom prst="straightConnector1">
                <a:avLst/>
              </a:prstGeom>
              <a:noFill/>
              <a:ln w="9525" cap="flat" cmpd="sng">
                <a:solidFill>
                  <a:schemeClr val="accent1"/>
                </a:solidFill>
                <a:prstDash val="solid"/>
                <a:round/>
                <a:headEnd type="none" w="med" len="med"/>
                <a:tailEnd type="none" w="med" len="med"/>
              </a:ln>
            </p:spPr>
          </p:cxnSp>
          <p:cxnSp>
            <p:nvCxnSpPr>
              <p:cNvPr id="674" name="Google Shape;674;p8"/>
              <p:cNvCxnSpPr/>
              <p:nvPr/>
            </p:nvCxnSpPr>
            <p:spPr>
              <a:xfrm rot="10800000" flipH="1">
                <a:off x="8487200" y="4879525"/>
                <a:ext cx="921600" cy="532200"/>
              </a:xfrm>
              <a:prstGeom prst="straightConnector1">
                <a:avLst/>
              </a:prstGeom>
              <a:noFill/>
              <a:ln w="9525" cap="flat" cmpd="sng">
                <a:solidFill>
                  <a:schemeClr val="accent1"/>
                </a:solidFill>
                <a:prstDash val="solid"/>
                <a:round/>
                <a:headEnd type="none" w="med" len="med"/>
                <a:tailEnd type="none" w="med" len="med"/>
              </a:ln>
            </p:spPr>
          </p:cxnSp>
        </p:grpSp>
        <p:grpSp>
          <p:nvGrpSpPr>
            <p:cNvPr id="675" name="Google Shape;675;p8"/>
            <p:cNvGrpSpPr/>
            <p:nvPr/>
          </p:nvGrpSpPr>
          <p:grpSpPr>
            <a:xfrm rot="10800000">
              <a:off x="-229861" y="-321271"/>
              <a:ext cx="9830575" cy="5715375"/>
              <a:chOff x="-358925" y="-303650"/>
              <a:chExt cx="9830575" cy="5715375"/>
            </a:xfrm>
          </p:grpSpPr>
          <p:cxnSp>
            <p:nvCxnSpPr>
              <p:cNvPr id="676" name="Google Shape;676;p8"/>
              <p:cNvCxnSpPr/>
              <p:nvPr/>
            </p:nvCxnSpPr>
            <p:spPr>
              <a:xfrm rot="10800000" flipH="1">
                <a:off x="-282200" y="-303650"/>
                <a:ext cx="1052400" cy="607500"/>
              </a:xfrm>
              <a:prstGeom prst="straightConnector1">
                <a:avLst/>
              </a:prstGeom>
              <a:noFill/>
              <a:ln w="9525" cap="flat" cmpd="sng">
                <a:solidFill>
                  <a:schemeClr val="accent1"/>
                </a:solidFill>
                <a:prstDash val="solid"/>
                <a:round/>
                <a:headEnd type="none" w="med" len="med"/>
                <a:tailEnd type="none" w="med" len="med"/>
              </a:ln>
            </p:spPr>
          </p:cxnSp>
          <p:cxnSp>
            <p:nvCxnSpPr>
              <p:cNvPr id="677" name="Google Shape;677;p8"/>
              <p:cNvCxnSpPr/>
              <p:nvPr/>
            </p:nvCxnSpPr>
            <p:spPr>
              <a:xfrm rot="10800000" flipH="1">
                <a:off x="-281950" y="-236675"/>
                <a:ext cx="1425600" cy="822900"/>
              </a:xfrm>
              <a:prstGeom prst="straightConnector1">
                <a:avLst/>
              </a:prstGeom>
              <a:noFill/>
              <a:ln w="9525" cap="flat" cmpd="sng">
                <a:solidFill>
                  <a:schemeClr val="accent1"/>
                </a:solidFill>
                <a:prstDash val="solid"/>
                <a:round/>
                <a:headEnd type="none" w="med" len="med"/>
                <a:tailEnd type="none" w="med" len="med"/>
              </a:ln>
            </p:spPr>
          </p:cxnSp>
          <p:cxnSp>
            <p:nvCxnSpPr>
              <p:cNvPr id="678" name="Google Shape;678;p8"/>
              <p:cNvCxnSpPr/>
              <p:nvPr/>
            </p:nvCxnSpPr>
            <p:spPr>
              <a:xfrm rot="10800000" flipH="1">
                <a:off x="-358925" y="-155350"/>
                <a:ext cx="1851000" cy="1068600"/>
              </a:xfrm>
              <a:prstGeom prst="straightConnector1">
                <a:avLst/>
              </a:prstGeom>
              <a:noFill/>
              <a:ln w="9525" cap="flat" cmpd="sng">
                <a:solidFill>
                  <a:schemeClr val="accent1"/>
                </a:solidFill>
                <a:prstDash val="solid"/>
                <a:round/>
                <a:headEnd type="none" w="med" len="med"/>
                <a:tailEnd type="none" w="med" len="med"/>
              </a:ln>
            </p:spPr>
          </p:cxnSp>
          <p:cxnSp>
            <p:nvCxnSpPr>
              <p:cNvPr id="679" name="Google Shape;679;p8"/>
              <p:cNvCxnSpPr/>
              <p:nvPr/>
            </p:nvCxnSpPr>
            <p:spPr>
              <a:xfrm rot="10800000" flipH="1">
                <a:off x="-267650" y="-115750"/>
                <a:ext cx="2180400" cy="1258800"/>
              </a:xfrm>
              <a:prstGeom prst="straightConnector1">
                <a:avLst/>
              </a:prstGeom>
              <a:noFill/>
              <a:ln w="9525" cap="flat" cmpd="sng">
                <a:solidFill>
                  <a:schemeClr val="accent1"/>
                </a:solidFill>
                <a:prstDash val="solid"/>
                <a:round/>
                <a:headEnd type="none" w="med" len="med"/>
                <a:tailEnd type="none" w="med" len="med"/>
              </a:ln>
            </p:spPr>
          </p:cxnSp>
          <p:cxnSp>
            <p:nvCxnSpPr>
              <p:cNvPr id="680" name="Google Shape;680;p8"/>
              <p:cNvCxnSpPr/>
              <p:nvPr/>
            </p:nvCxnSpPr>
            <p:spPr>
              <a:xfrm rot="10800000" flipH="1">
                <a:off x="-229800" y="-86050"/>
                <a:ext cx="2580300" cy="1489800"/>
              </a:xfrm>
              <a:prstGeom prst="straightConnector1">
                <a:avLst/>
              </a:prstGeom>
              <a:noFill/>
              <a:ln w="9525" cap="flat" cmpd="sng">
                <a:solidFill>
                  <a:schemeClr val="accent1"/>
                </a:solidFill>
                <a:prstDash val="solid"/>
                <a:round/>
                <a:headEnd type="none" w="med" len="med"/>
                <a:tailEnd type="none" w="med" len="med"/>
              </a:ln>
            </p:spPr>
          </p:cxnSp>
          <p:cxnSp>
            <p:nvCxnSpPr>
              <p:cNvPr id="681" name="Google Shape;681;p8"/>
              <p:cNvCxnSpPr/>
              <p:nvPr/>
            </p:nvCxnSpPr>
            <p:spPr>
              <a:xfrm rot="10800000" flipH="1">
                <a:off x="-212775" y="-127750"/>
                <a:ext cx="3125100" cy="1804200"/>
              </a:xfrm>
              <a:prstGeom prst="straightConnector1">
                <a:avLst/>
              </a:prstGeom>
              <a:noFill/>
              <a:ln w="9525" cap="flat" cmpd="sng">
                <a:solidFill>
                  <a:schemeClr val="accent1"/>
                </a:solidFill>
                <a:prstDash val="solid"/>
                <a:round/>
                <a:headEnd type="none" w="med" len="med"/>
                <a:tailEnd type="none" w="med" len="med"/>
              </a:ln>
            </p:spPr>
          </p:cxnSp>
          <p:cxnSp>
            <p:nvCxnSpPr>
              <p:cNvPr id="682" name="Google Shape;682;p8"/>
              <p:cNvCxnSpPr/>
              <p:nvPr/>
            </p:nvCxnSpPr>
            <p:spPr>
              <a:xfrm rot="10800000" flipH="1">
                <a:off x="-180475" y="-165575"/>
                <a:ext cx="3648000" cy="2106000"/>
              </a:xfrm>
              <a:prstGeom prst="straightConnector1">
                <a:avLst/>
              </a:prstGeom>
              <a:noFill/>
              <a:ln w="9525" cap="flat" cmpd="sng">
                <a:solidFill>
                  <a:schemeClr val="accent1"/>
                </a:solidFill>
                <a:prstDash val="solid"/>
                <a:round/>
                <a:headEnd type="none" w="med" len="med"/>
                <a:tailEnd type="none" w="med" len="med"/>
              </a:ln>
            </p:spPr>
          </p:cxnSp>
          <p:cxnSp>
            <p:nvCxnSpPr>
              <p:cNvPr id="683" name="Google Shape;683;p8"/>
              <p:cNvCxnSpPr/>
              <p:nvPr/>
            </p:nvCxnSpPr>
            <p:spPr>
              <a:xfrm rot="10800000" flipH="1">
                <a:off x="-227000" y="-146700"/>
                <a:ext cx="4150500" cy="2396400"/>
              </a:xfrm>
              <a:prstGeom prst="straightConnector1">
                <a:avLst/>
              </a:prstGeom>
              <a:noFill/>
              <a:ln w="9525" cap="flat" cmpd="sng">
                <a:solidFill>
                  <a:schemeClr val="accent1"/>
                </a:solidFill>
                <a:prstDash val="solid"/>
                <a:round/>
                <a:headEnd type="none" w="med" len="med"/>
                <a:tailEnd type="none" w="med" len="med"/>
              </a:ln>
            </p:spPr>
          </p:cxnSp>
          <p:cxnSp>
            <p:nvCxnSpPr>
              <p:cNvPr id="684" name="Google Shape;684;p8"/>
              <p:cNvCxnSpPr/>
              <p:nvPr/>
            </p:nvCxnSpPr>
            <p:spPr>
              <a:xfrm rot="10800000" flipH="1">
                <a:off x="-285775" y="-133000"/>
                <a:ext cx="4675200" cy="2699100"/>
              </a:xfrm>
              <a:prstGeom prst="straightConnector1">
                <a:avLst/>
              </a:prstGeom>
              <a:noFill/>
              <a:ln w="9525" cap="flat" cmpd="sng">
                <a:solidFill>
                  <a:schemeClr val="accent1"/>
                </a:solidFill>
                <a:prstDash val="solid"/>
                <a:round/>
                <a:headEnd type="none" w="med" len="med"/>
                <a:tailEnd type="none" w="med" len="med"/>
              </a:ln>
            </p:spPr>
          </p:cxnSp>
          <p:cxnSp>
            <p:nvCxnSpPr>
              <p:cNvPr id="685" name="Google Shape;685;p8"/>
              <p:cNvCxnSpPr/>
              <p:nvPr/>
            </p:nvCxnSpPr>
            <p:spPr>
              <a:xfrm rot="10800000" flipH="1">
                <a:off x="-254975" y="-209000"/>
                <a:ext cx="5265600" cy="3039900"/>
              </a:xfrm>
              <a:prstGeom prst="straightConnector1">
                <a:avLst/>
              </a:prstGeom>
              <a:noFill/>
              <a:ln w="9525" cap="flat" cmpd="sng">
                <a:solidFill>
                  <a:schemeClr val="accent1"/>
                </a:solidFill>
                <a:prstDash val="solid"/>
                <a:round/>
                <a:headEnd type="none" w="med" len="med"/>
                <a:tailEnd type="none" w="med" len="med"/>
              </a:ln>
            </p:spPr>
          </p:cxnSp>
          <p:cxnSp>
            <p:nvCxnSpPr>
              <p:cNvPr id="686" name="Google Shape;686;p8"/>
              <p:cNvCxnSpPr/>
              <p:nvPr/>
            </p:nvCxnSpPr>
            <p:spPr>
              <a:xfrm rot="10800000" flipH="1">
                <a:off x="-230325" y="-171400"/>
                <a:ext cx="5665200" cy="3270600"/>
              </a:xfrm>
              <a:prstGeom prst="straightConnector1">
                <a:avLst/>
              </a:prstGeom>
              <a:noFill/>
              <a:ln w="9525" cap="flat" cmpd="sng">
                <a:solidFill>
                  <a:schemeClr val="accent1"/>
                </a:solidFill>
                <a:prstDash val="solid"/>
                <a:round/>
                <a:headEnd type="none" w="med" len="med"/>
                <a:tailEnd type="none" w="med" len="med"/>
              </a:ln>
            </p:spPr>
          </p:cxnSp>
          <p:cxnSp>
            <p:nvCxnSpPr>
              <p:cNvPr id="687" name="Google Shape;687;p8"/>
              <p:cNvCxnSpPr/>
              <p:nvPr/>
            </p:nvCxnSpPr>
            <p:spPr>
              <a:xfrm rot="10800000" flipH="1">
                <a:off x="-203625" y="-162575"/>
                <a:ext cx="6111900" cy="3528900"/>
              </a:xfrm>
              <a:prstGeom prst="straightConnector1">
                <a:avLst/>
              </a:prstGeom>
              <a:noFill/>
              <a:ln w="9525" cap="flat" cmpd="sng">
                <a:solidFill>
                  <a:schemeClr val="accent1"/>
                </a:solidFill>
                <a:prstDash val="solid"/>
                <a:round/>
                <a:headEnd type="none" w="med" len="med"/>
                <a:tailEnd type="none" w="med" len="med"/>
              </a:ln>
            </p:spPr>
          </p:cxnSp>
          <p:cxnSp>
            <p:nvCxnSpPr>
              <p:cNvPr id="688" name="Google Shape;688;p8"/>
              <p:cNvCxnSpPr/>
              <p:nvPr/>
            </p:nvCxnSpPr>
            <p:spPr>
              <a:xfrm rot="10800000" flipH="1">
                <a:off x="-212500" y="-179425"/>
                <a:ext cx="6639600" cy="3833400"/>
              </a:xfrm>
              <a:prstGeom prst="straightConnector1">
                <a:avLst/>
              </a:prstGeom>
              <a:noFill/>
              <a:ln w="9525" cap="flat" cmpd="sng">
                <a:solidFill>
                  <a:schemeClr val="accent1"/>
                </a:solidFill>
                <a:prstDash val="solid"/>
                <a:round/>
                <a:headEnd type="none" w="med" len="med"/>
                <a:tailEnd type="none" w="med" len="med"/>
              </a:ln>
            </p:spPr>
          </p:cxnSp>
          <p:cxnSp>
            <p:nvCxnSpPr>
              <p:cNvPr id="689" name="Google Shape;689;p8"/>
              <p:cNvCxnSpPr/>
              <p:nvPr/>
            </p:nvCxnSpPr>
            <p:spPr>
              <a:xfrm rot="10800000" flipH="1">
                <a:off x="-237200" y="-171550"/>
                <a:ext cx="7140000" cy="4122300"/>
              </a:xfrm>
              <a:prstGeom prst="straightConnector1">
                <a:avLst/>
              </a:prstGeom>
              <a:noFill/>
              <a:ln w="9525" cap="flat" cmpd="sng">
                <a:solidFill>
                  <a:schemeClr val="accent1"/>
                </a:solidFill>
                <a:prstDash val="solid"/>
                <a:round/>
                <a:headEnd type="none" w="med" len="med"/>
                <a:tailEnd type="none" w="med" len="med"/>
              </a:ln>
            </p:spPr>
          </p:cxnSp>
          <p:cxnSp>
            <p:nvCxnSpPr>
              <p:cNvPr id="690" name="Google Shape;690;p8"/>
              <p:cNvCxnSpPr/>
              <p:nvPr/>
            </p:nvCxnSpPr>
            <p:spPr>
              <a:xfrm rot="10800000" flipH="1">
                <a:off x="-208450" y="-169925"/>
                <a:ext cx="7598100" cy="4386600"/>
              </a:xfrm>
              <a:prstGeom prst="straightConnector1">
                <a:avLst/>
              </a:prstGeom>
              <a:noFill/>
              <a:ln w="9525" cap="flat" cmpd="sng">
                <a:solidFill>
                  <a:schemeClr val="accent1"/>
                </a:solidFill>
                <a:prstDash val="solid"/>
                <a:round/>
                <a:headEnd type="none" w="med" len="med"/>
                <a:tailEnd type="none" w="med" len="med"/>
              </a:ln>
            </p:spPr>
          </p:cxnSp>
          <p:cxnSp>
            <p:nvCxnSpPr>
              <p:cNvPr id="691" name="Google Shape;691;p8"/>
              <p:cNvCxnSpPr/>
              <p:nvPr/>
            </p:nvCxnSpPr>
            <p:spPr>
              <a:xfrm rot="10800000" flipH="1">
                <a:off x="-126875" y="-166100"/>
                <a:ext cx="7999200" cy="4618200"/>
              </a:xfrm>
              <a:prstGeom prst="straightConnector1">
                <a:avLst/>
              </a:prstGeom>
              <a:noFill/>
              <a:ln w="9525" cap="flat" cmpd="sng">
                <a:solidFill>
                  <a:schemeClr val="accent1"/>
                </a:solidFill>
                <a:prstDash val="solid"/>
                <a:round/>
                <a:headEnd type="none" w="med" len="med"/>
                <a:tailEnd type="none" w="med" len="med"/>
              </a:ln>
            </p:spPr>
          </p:cxnSp>
          <p:cxnSp>
            <p:nvCxnSpPr>
              <p:cNvPr id="692" name="Google Shape;692;p8"/>
              <p:cNvCxnSpPr/>
              <p:nvPr/>
            </p:nvCxnSpPr>
            <p:spPr>
              <a:xfrm rot="10800000" flipH="1">
                <a:off x="-175950" y="-237725"/>
                <a:ext cx="8661600" cy="5000700"/>
              </a:xfrm>
              <a:prstGeom prst="straightConnector1">
                <a:avLst/>
              </a:prstGeom>
              <a:noFill/>
              <a:ln w="9525" cap="flat" cmpd="sng">
                <a:solidFill>
                  <a:schemeClr val="accent1"/>
                </a:solidFill>
                <a:prstDash val="solid"/>
                <a:round/>
                <a:headEnd type="none" w="med" len="med"/>
                <a:tailEnd type="none" w="med" len="med"/>
              </a:ln>
            </p:spPr>
          </p:cxnSp>
          <p:cxnSp>
            <p:nvCxnSpPr>
              <p:cNvPr id="693" name="Google Shape;693;p8"/>
              <p:cNvCxnSpPr/>
              <p:nvPr/>
            </p:nvCxnSpPr>
            <p:spPr>
              <a:xfrm rot="10800000" flipH="1">
                <a:off x="-230050" y="-244075"/>
                <a:ext cx="9215700" cy="5320800"/>
              </a:xfrm>
              <a:prstGeom prst="straightConnector1">
                <a:avLst/>
              </a:prstGeom>
              <a:noFill/>
              <a:ln w="9525" cap="flat" cmpd="sng">
                <a:solidFill>
                  <a:schemeClr val="accent1"/>
                </a:solidFill>
                <a:prstDash val="solid"/>
                <a:round/>
                <a:headEnd type="none" w="med" len="med"/>
                <a:tailEnd type="none" w="med" len="med"/>
              </a:ln>
            </p:spPr>
          </p:cxnSp>
          <p:cxnSp>
            <p:nvCxnSpPr>
              <p:cNvPr id="694" name="Google Shape;694;p8"/>
              <p:cNvCxnSpPr/>
              <p:nvPr/>
            </p:nvCxnSpPr>
            <p:spPr>
              <a:xfrm rot="10800000" flipH="1">
                <a:off x="-150500" y="-149375"/>
                <a:ext cx="9462000" cy="5462700"/>
              </a:xfrm>
              <a:prstGeom prst="straightConnector1">
                <a:avLst/>
              </a:prstGeom>
              <a:noFill/>
              <a:ln w="9525" cap="flat" cmpd="sng">
                <a:solidFill>
                  <a:schemeClr val="accent1"/>
                </a:solidFill>
                <a:prstDash val="solid"/>
                <a:round/>
                <a:headEnd type="none" w="med" len="med"/>
                <a:tailEnd type="none" w="med" len="med"/>
              </a:ln>
            </p:spPr>
          </p:cxnSp>
          <p:cxnSp>
            <p:nvCxnSpPr>
              <p:cNvPr id="695" name="Google Shape;695;p8"/>
              <p:cNvCxnSpPr/>
              <p:nvPr/>
            </p:nvCxnSpPr>
            <p:spPr>
              <a:xfrm rot="10800000" flipH="1">
                <a:off x="277300" y="105750"/>
                <a:ext cx="9081600" cy="5243100"/>
              </a:xfrm>
              <a:prstGeom prst="straightConnector1">
                <a:avLst/>
              </a:prstGeom>
              <a:noFill/>
              <a:ln w="9525" cap="flat" cmpd="sng">
                <a:solidFill>
                  <a:schemeClr val="accent1"/>
                </a:solidFill>
                <a:prstDash val="solid"/>
                <a:round/>
                <a:headEnd type="none" w="med" len="med"/>
                <a:tailEnd type="none" w="med" len="med"/>
              </a:ln>
            </p:spPr>
          </p:cxnSp>
          <p:cxnSp>
            <p:nvCxnSpPr>
              <p:cNvPr id="696" name="Google Shape;696;p8"/>
              <p:cNvCxnSpPr/>
              <p:nvPr/>
            </p:nvCxnSpPr>
            <p:spPr>
              <a:xfrm rot="10800000" flipH="1">
                <a:off x="846950" y="376800"/>
                <a:ext cx="8531400" cy="4925700"/>
              </a:xfrm>
              <a:prstGeom prst="straightConnector1">
                <a:avLst/>
              </a:prstGeom>
              <a:noFill/>
              <a:ln w="9525" cap="flat" cmpd="sng">
                <a:solidFill>
                  <a:schemeClr val="accent1"/>
                </a:solidFill>
                <a:prstDash val="solid"/>
                <a:round/>
                <a:headEnd type="none" w="med" len="med"/>
                <a:tailEnd type="none" w="med" len="med"/>
              </a:ln>
            </p:spPr>
          </p:cxnSp>
          <p:cxnSp>
            <p:nvCxnSpPr>
              <p:cNvPr id="697" name="Google Shape;697;p8"/>
              <p:cNvCxnSpPr/>
              <p:nvPr/>
            </p:nvCxnSpPr>
            <p:spPr>
              <a:xfrm rot="10800000" flipH="1">
                <a:off x="1349000" y="635275"/>
                <a:ext cx="8071500" cy="4659900"/>
              </a:xfrm>
              <a:prstGeom prst="straightConnector1">
                <a:avLst/>
              </a:prstGeom>
              <a:noFill/>
              <a:ln w="9525" cap="flat" cmpd="sng">
                <a:solidFill>
                  <a:schemeClr val="accent1"/>
                </a:solidFill>
                <a:prstDash val="solid"/>
                <a:round/>
                <a:headEnd type="none" w="med" len="med"/>
                <a:tailEnd type="none" w="med" len="med"/>
              </a:ln>
            </p:spPr>
          </p:cxnSp>
          <p:cxnSp>
            <p:nvCxnSpPr>
              <p:cNvPr id="698" name="Google Shape;698;p8"/>
              <p:cNvCxnSpPr/>
              <p:nvPr/>
            </p:nvCxnSpPr>
            <p:spPr>
              <a:xfrm rot="10800000" flipH="1">
                <a:off x="1864375" y="918950"/>
                <a:ext cx="7554300" cy="4361400"/>
              </a:xfrm>
              <a:prstGeom prst="straightConnector1">
                <a:avLst/>
              </a:prstGeom>
              <a:noFill/>
              <a:ln w="9525" cap="flat" cmpd="sng">
                <a:solidFill>
                  <a:schemeClr val="accent1"/>
                </a:solidFill>
                <a:prstDash val="solid"/>
                <a:round/>
                <a:headEnd type="none" w="med" len="med"/>
                <a:tailEnd type="none" w="med" len="med"/>
              </a:ln>
            </p:spPr>
          </p:cxnSp>
          <p:cxnSp>
            <p:nvCxnSpPr>
              <p:cNvPr id="699" name="Google Shape;699;p8"/>
              <p:cNvCxnSpPr/>
              <p:nvPr/>
            </p:nvCxnSpPr>
            <p:spPr>
              <a:xfrm rot="10800000" flipH="1">
                <a:off x="2403950" y="1170550"/>
                <a:ext cx="7067700" cy="4080600"/>
              </a:xfrm>
              <a:prstGeom prst="straightConnector1">
                <a:avLst/>
              </a:prstGeom>
              <a:noFill/>
              <a:ln w="9525" cap="flat" cmpd="sng">
                <a:solidFill>
                  <a:schemeClr val="accent1"/>
                </a:solidFill>
                <a:prstDash val="solid"/>
                <a:round/>
                <a:headEnd type="none" w="med" len="med"/>
                <a:tailEnd type="none" w="med" len="med"/>
              </a:ln>
            </p:spPr>
          </p:cxnSp>
          <p:cxnSp>
            <p:nvCxnSpPr>
              <p:cNvPr id="700" name="Google Shape;700;p8"/>
              <p:cNvCxnSpPr/>
              <p:nvPr/>
            </p:nvCxnSpPr>
            <p:spPr>
              <a:xfrm rot="10800000" flipH="1">
                <a:off x="2718375" y="1495625"/>
                <a:ext cx="6679800" cy="3856500"/>
              </a:xfrm>
              <a:prstGeom prst="straightConnector1">
                <a:avLst/>
              </a:prstGeom>
              <a:noFill/>
              <a:ln w="9525" cap="flat" cmpd="sng">
                <a:solidFill>
                  <a:schemeClr val="accent1"/>
                </a:solidFill>
                <a:prstDash val="solid"/>
                <a:round/>
                <a:headEnd type="none" w="med" len="med"/>
                <a:tailEnd type="none" w="med" len="med"/>
              </a:ln>
            </p:spPr>
          </p:cxnSp>
          <p:cxnSp>
            <p:nvCxnSpPr>
              <p:cNvPr id="701" name="Google Shape;701;p8"/>
              <p:cNvCxnSpPr/>
              <p:nvPr/>
            </p:nvCxnSpPr>
            <p:spPr>
              <a:xfrm rot="10800000" flipH="1">
                <a:off x="3297700" y="1822900"/>
                <a:ext cx="6023100" cy="3477300"/>
              </a:xfrm>
              <a:prstGeom prst="straightConnector1">
                <a:avLst/>
              </a:prstGeom>
              <a:noFill/>
              <a:ln w="9525" cap="flat" cmpd="sng">
                <a:solidFill>
                  <a:schemeClr val="accent1"/>
                </a:solidFill>
                <a:prstDash val="solid"/>
                <a:round/>
                <a:headEnd type="none" w="med" len="med"/>
                <a:tailEnd type="none" w="med" len="med"/>
              </a:ln>
            </p:spPr>
          </p:cxnSp>
          <p:cxnSp>
            <p:nvCxnSpPr>
              <p:cNvPr id="702" name="Google Shape;702;p8"/>
              <p:cNvCxnSpPr/>
              <p:nvPr/>
            </p:nvCxnSpPr>
            <p:spPr>
              <a:xfrm rot="10800000" flipH="1">
                <a:off x="3726050" y="2104125"/>
                <a:ext cx="5597100" cy="3231300"/>
              </a:xfrm>
              <a:prstGeom prst="straightConnector1">
                <a:avLst/>
              </a:prstGeom>
              <a:noFill/>
              <a:ln w="9525" cap="flat" cmpd="sng">
                <a:solidFill>
                  <a:schemeClr val="accent1"/>
                </a:solidFill>
                <a:prstDash val="solid"/>
                <a:round/>
                <a:headEnd type="none" w="med" len="med"/>
                <a:tailEnd type="none" w="med" len="med"/>
              </a:ln>
            </p:spPr>
          </p:cxnSp>
          <p:cxnSp>
            <p:nvCxnSpPr>
              <p:cNvPr id="703" name="Google Shape;703;p8"/>
              <p:cNvCxnSpPr/>
              <p:nvPr/>
            </p:nvCxnSpPr>
            <p:spPr>
              <a:xfrm rot="10800000" flipH="1">
                <a:off x="4244875" y="2361600"/>
                <a:ext cx="5121600" cy="2956800"/>
              </a:xfrm>
              <a:prstGeom prst="straightConnector1">
                <a:avLst/>
              </a:prstGeom>
              <a:noFill/>
              <a:ln w="9525" cap="flat" cmpd="sng">
                <a:solidFill>
                  <a:schemeClr val="accent1"/>
                </a:solidFill>
                <a:prstDash val="solid"/>
                <a:round/>
                <a:headEnd type="none" w="med" len="med"/>
                <a:tailEnd type="none" w="med" len="med"/>
              </a:ln>
            </p:spPr>
          </p:cxnSp>
          <p:cxnSp>
            <p:nvCxnSpPr>
              <p:cNvPr id="704" name="Google Shape;704;p8"/>
              <p:cNvCxnSpPr/>
              <p:nvPr/>
            </p:nvCxnSpPr>
            <p:spPr>
              <a:xfrm rot="10800000" flipH="1">
                <a:off x="4742850" y="2657525"/>
                <a:ext cx="4600200" cy="2655900"/>
              </a:xfrm>
              <a:prstGeom prst="straightConnector1">
                <a:avLst/>
              </a:prstGeom>
              <a:noFill/>
              <a:ln w="9525" cap="flat" cmpd="sng">
                <a:solidFill>
                  <a:schemeClr val="accent1"/>
                </a:solidFill>
                <a:prstDash val="solid"/>
                <a:round/>
                <a:headEnd type="none" w="med" len="med"/>
                <a:tailEnd type="none" w="med" len="med"/>
              </a:ln>
            </p:spPr>
          </p:cxnSp>
          <p:cxnSp>
            <p:nvCxnSpPr>
              <p:cNvPr id="705" name="Google Shape;705;p8"/>
              <p:cNvCxnSpPr/>
              <p:nvPr/>
            </p:nvCxnSpPr>
            <p:spPr>
              <a:xfrm rot="10800000" flipH="1">
                <a:off x="5210850" y="2937150"/>
                <a:ext cx="4137300" cy="2388600"/>
              </a:xfrm>
              <a:prstGeom prst="straightConnector1">
                <a:avLst/>
              </a:prstGeom>
              <a:noFill/>
              <a:ln w="9525" cap="flat" cmpd="sng">
                <a:solidFill>
                  <a:schemeClr val="accent1"/>
                </a:solidFill>
                <a:prstDash val="solid"/>
                <a:round/>
                <a:headEnd type="none" w="med" len="med"/>
                <a:tailEnd type="none" w="med" len="med"/>
              </a:ln>
            </p:spPr>
          </p:cxnSp>
          <p:cxnSp>
            <p:nvCxnSpPr>
              <p:cNvPr id="706" name="Google Shape;706;p8"/>
              <p:cNvCxnSpPr/>
              <p:nvPr/>
            </p:nvCxnSpPr>
            <p:spPr>
              <a:xfrm rot="10800000" flipH="1">
                <a:off x="5725550" y="3223700"/>
                <a:ext cx="3615300" cy="2087400"/>
              </a:xfrm>
              <a:prstGeom prst="straightConnector1">
                <a:avLst/>
              </a:prstGeom>
              <a:noFill/>
              <a:ln w="9525" cap="flat" cmpd="sng">
                <a:solidFill>
                  <a:schemeClr val="accent1"/>
                </a:solidFill>
                <a:prstDash val="solid"/>
                <a:round/>
                <a:headEnd type="none" w="med" len="med"/>
                <a:tailEnd type="none" w="med" len="med"/>
              </a:ln>
            </p:spPr>
          </p:cxnSp>
          <p:cxnSp>
            <p:nvCxnSpPr>
              <p:cNvPr id="707" name="Google Shape;707;p8"/>
              <p:cNvCxnSpPr/>
              <p:nvPr/>
            </p:nvCxnSpPr>
            <p:spPr>
              <a:xfrm rot="10800000" flipH="1">
                <a:off x="6217950" y="3515950"/>
                <a:ext cx="3106500" cy="1793400"/>
              </a:xfrm>
              <a:prstGeom prst="straightConnector1">
                <a:avLst/>
              </a:prstGeom>
              <a:noFill/>
              <a:ln w="9525" cap="flat" cmpd="sng">
                <a:solidFill>
                  <a:schemeClr val="accent1"/>
                </a:solidFill>
                <a:prstDash val="solid"/>
                <a:round/>
                <a:headEnd type="none" w="med" len="med"/>
                <a:tailEnd type="none" w="med" len="med"/>
              </a:ln>
            </p:spPr>
          </p:cxnSp>
          <p:cxnSp>
            <p:nvCxnSpPr>
              <p:cNvPr id="708" name="Google Shape;708;p8"/>
              <p:cNvCxnSpPr/>
              <p:nvPr/>
            </p:nvCxnSpPr>
            <p:spPr>
              <a:xfrm rot="10800000" flipH="1">
                <a:off x="6716500" y="3797450"/>
                <a:ext cx="2609700" cy="1506600"/>
              </a:xfrm>
              <a:prstGeom prst="straightConnector1">
                <a:avLst/>
              </a:prstGeom>
              <a:noFill/>
              <a:ln w="9525" cap="flat" cmpd="sng">
                <a:solidFill>
                  <a:schemeClr val="accent1"/>
                </a:solidFill>
                <a:prstDash val="solid"/>
                <a:round/>
                <a:headEnd type="none" w="med" len="med"/>
                <a:tailEnd type="none" w="med" len="med"/>
              </a:ln>
            </p:spPr>
          </p:cxnSp>
          <p:cxnSp>
            <p:nvCxnSpPr>
              <p:cNvPr id="709" name="Google Shape;709;p8"/>
              <p:cNvCxnSpPr/>
              <p:nvPr/>
            </p:nvCxnSpPr>
            <p:spPr>
              <a:xfrm rot="10800000" flipH="1">
                <a:off x="7199175" y="4100700"/>
                <a:ext cx="2091000" cy="1207200"/>
              </a:xfrm>
              <a:prstGeom prst="straightConnector1">
                <a:avLst/>
              </a:prstGeom>
              <a:noFill/>
              <a:ln w="9525" cap="flat" cmpd="sng">
                <a:solidFill>
                  <a:schemeClr val="accent1"/>
                </a:solidFill>
                <a:prstDash val="solid"/>
                <a:round/>
                <a:headEnd type="none" w="med" len="med"/>
                <a:tailEnd type="none" w="med" len="med"/>
              </a:ln>
            </p:spPr>
          </p:cxnSp>
          <p:cxnSp>
            <p:nvCxnSpPr>
              <p:cNvPr id="710" name="Google Shape;710;p8"/>
              <p:cNvCxnSpPr/>
              <p:nvPr/>
            </p:nvCxnSpPr>
            <p:spPr>
              <a:xfrm rot="10800000" flipH="1">
                <a:off x="7718000" y="4338975"/>
                <a:ext cx="1648800" cy="951900"/>
              </a:xfrm>
              <a:prstGeom prst="straightConnector1">
                <a:avLst/>
              </a:prstGeom>
              <a:noFill/>
              <a:ln w="9525" cap="flat" cmpd="sng">
                <a:solidFill>
                  <a:schemeClr val="accent1"/>
                </a:solidFill>
                <a:prstDash val="solid"/>
                <a:round/>
                <a:headEnd type="none" w="med" len="med"/>
                <a:tailEnd type="none" w="med" len="med"/>
              </a:ln>
            </p:spPr>
          </p:cxnSp>
          <p:cxnSp>
            <p:nvCxnSpPr>
              <p:cNvPr id="711" name="Google Shape;711;p8"/>
              <p:cNvCxnSpPr/>
              <p:nvPr/>
            </p:nvCxnSpPr>
            <p:spPr>
              <a:xfrm rot="10800000" flipH="1">
                <a:off x="8129050" y="4607075"/>
                <a:ext cx="1263000" cy="729000"/>
              </a:xfrm>
              <a:prstGeom prst="straightConnector1">
                <a:avLst/>
              </a:prstGeom>
              <a:noFill/>
              <a:ln w="9525" cap="flat" cmpd="sng">
                <a:solidFill>
                  <a:schemeClr val="accent1"/>
                </a:solidFill>
                <a:prstDash val="solid"/>
                <a:round/>
                <a:headEnd type="none" w="med" len="med"/>
                <a:tailEnd type="none" w="med" len="med"/>
              </a:ln>
            </p:spPr>
          </p:cxnSp>
          <p:cxnSp>
            <p:nvCxnSpPr>
              <p:cNvPr id="712" name="Google Shape;712;p8"/>
              <p:cNvCxnSpPr/>
              <p:nvPr/>
            </p:nvCxnSpPr>
            <p:spPr>
              <a:xfrm rot="10800000" flipH="1">
                <a:off x="8487200" y="4879525"/>
                <a:ext cx="921600" cy="532200"/>
              </a:xfrm>
              <a:prstGeom prst="straightConnector1">
                <a:avLst/>
              </a:prstGeom>
              <a:noFill/>
              <a:ln w="9525" cap="flat" cmpd="sng">
                <a:solidFill>
                  <a:schemeClr val="accent1"/>
                </a:solidFill>
                <a:prstDash val="solid"/>
                <a:round/>
                <a:headEnd type="none" w="med" len="med"/>
                <a:tailEnd type="none" w="med" len="med"/>
              </a:ln>
            </p:spPr>
          </p:cxnSp>
        </p:grpSp>
      </p:grpSp>
      <p:sp>
        <p:nvSpPr>
          <p:cNvPr id="713" name="Google Shape;713;p8"/>
          <p:cNvSpPr txBox="1">
            <a:spLocks noGrp="1"/>
          </p:cNvSpPr>
          <p:nvPr>
            <p:ph type="title"/>
          </p:nvPr>
        </p:nvSpPr>
        <p:spPr>
          <a:xfrm>
            <a:off x="715100" y="1307100"/>
            <a:ext cx="6125100" cy="25293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6000"/>
              <a:buNone/>
              <a:defRPr sz="83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714" name="Google Shape;714;p8"/>
          <p:cNvGrpSpPr/>
          <p:nvPr/>
        </p:nvGrpSpPr>
        <p:grpSpPr>
          <a:xfrm>
            <a:off x="5735399" y="581245"/>
            <a:ext cx="5111263" cy="4704119"/>
            <a:chOff x="3133537" y="-308699"/>
            <a:chExt cx="6010422" cy="5452155"/>
          </a:xfrm>
        </p:grpSpPr>
        <p:sp>
          <p:nvSpPr>
            <p:cNvPr id="715" name="Google Shape;715;p8"/>
            <p:cNvSpPr/>
            <p:nvPr/>
          </p:nvSpPr>
          <p:spPr>
            <a:xfrm>
              <a:off x="3201565" y="-185790"/>
              <a:ext cx="5942394" cy="5329246"/>
            </a:xfrm>
            <a:custGeom>
              <a:avLst/>
              <a:gdLst/>
              <a:ahLst/>
              <a:cxnLst/>
              <a:rect l="l" t="t" r="r" b="b"/>
              <a:pathLst>
                <a:path w="90413" h="81084" extrusionOk="0">
                  <a:moveTo>
                    <a:pt x="90412" y="1"/>
                  </a:moveTo>
                  <a:lnTo>
                    <a:pt x="3084" y="50747"/>
                  </a:lnTo>
                  <a:cubicBezTo>
                    <a:pt x="1293" y="51801"/>
                    <a:pt x="239" y="51702"/>
                    <a:pt x="0" y="53075"/>
                  </a:cubicBezTo>
                  <a:lnTo>
                    <a:pt x="0" y="55104"/>
                  </a:lnTo>
                  <a:cubicBezTo>
                    <a:pt x="20" y="56675"/>
                    <a:pt x="1055" y="58247"/>
                    <a:pt x="3123" y="59440"/>
                  </a:cubicBezTo>
                  <a:lnTo>
                    <a:pt x="40641" y="81083"/>
                  </a:lnTo>
                  <a:lnTo>
                    <a:pt x="88642" y="81083"/>
                  </a:lnTo>
                  <a:cubicBezTo>
                    <a:pt x="89617" y="81083"/>
                    <a:pt x="90412" y="80288"/>
                    <a:pt x="90412" y="79313"/>
                  </a:cubicBezTo>
                  <a:lnTo>
                    <a:pt x="904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8"/>
            <p:cNvSpPr/>
            <p:nvPr/>
          </p:nvSpPr>
          <p:spPr>
            <a:xfrm>
              <a:off x="3133537" y="-308699"/>
              <a:ext cx="6010420" cy="5452152"/>
            </a:xfrm>
            <a:custGeom>
              <a:avLst/>
              <a:gdLst/>
              <a:ahLst/>
              <a:cxnLst/>
              <a:rect l="l" t="t" r="r" b="b"/>
              <a:pathLst>
                <a:path w="91448" h="82954" extrusionOk="0">
                  <a:moveTo>
                    <a:pt x="91447" y="1"/>
                  </a:moveTo>
                  <a:lnTo>
                    <a:pt x="4119" y="50767"/>
                  </a:lnTo>
                  <a:cubicBezTo>
                    <a:pt x="1" y="53154"/>
                    <a:pt x="21" y="57033"/>
                    <a:pt x="4158" y="59440"/>
                  </a:cubicBezTo>
                  <a:lnTo>
                    <a:pt x="44899" y="82953"/>
                  </a:lnTo>
                  <a:lnTo>
                    <a:pt x="89677" y="82953"/>
                  </a:lnTo>
                  <a:cubicBezTo>
                    <a:pt x="90652" y="82953"/>
                    <a:pt x="91447" y="82158"/>
                    <a:pt x="91447" y="81183"/>
                  </a:cubicBezTo>
                  <a:lnTo>
                    <a:pt x="914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17"/>
        <p:cNvGrpSpPr/>
        <p:nvPr/>
      </p:nvGrpSpPr>
      <p:grpSpPr>
        <a:xfrm>
          <a:off x="0" y="0"/>
          <a:ext cx="0" cy="0"/>
          <a:chOff x="0" y="0"/>
          <a:chExt cx="0" cy="0"/>
        </a:xfrm>
      </p:grpSpPr>
      <p:grpSp>
        <p:nvGrpSpPr>
          <p:cNvPr id="718" name="Google Shape;718;p9"/>
          <p:cNvGrpSpPr/>
          <p:nvPr/>
        </p:nvGrpSpPr>
        <p:grpSpPr>
          <a:xfrm>
            <a:off x="-458461" y="-321271"/>
            <a:ext cx="10059175" cy="5791575"/>
            <a:chOff x="-458461" y="-321271"/>
            <a:chExt cx="10059175" cy="5791575"/>
          </a:xfrm>
        </p:grpSpPr>
        <p:grpSp>
          <p:nvGrpSpPr>
            <p:cNvPr id="719" name="Google Shape;719;p9"/>
            <p:cNvGrpSpPr/>
            <p:nvPr/>
          </p:nvGrpSpPr>
          <p:grpSpPr>
            <a:xfrm flipH="1">
              <a:off x="-458461" y="-245071"/>
              <a:ext cx="9830575" cy="5715375"/>
              <a:chOff x="-358925" y="-303650"/>
              <a:chExt cx="9830575" cy="5715375"/>
            </a:xfrm>
          </p:grpSpPr>
          <p:cxnSp>
            <p:nvCxnSpPr>
              <p:cNvPr id="720" name="Google Shape;720;p9"/>
              <p:cNvCxnSpPr/>
              <p:nvPr/>
            </p:nvCxnSpPr>
            <p:spPr>
              <a:xfrm rot="10800000" flipH="1">
                <a:off x="-282200" y="-303650"/>
                <a:ext cx="1052400" cy="607500"/>
              </a:xfrm>
              <a:prstGeom prst="straightConnector1">
                <a:avLst/>
              </a:prstGeom>
              <a:noFill/>
              <a:ln w="9525" cap="flat" cmpd="sng">
                <a:solidFill>
                  <a:schemeClr val="accent1"/>
                </a:solidFill>
                <a:prstDash val="solid"/>
                <a:round/>
                <a:headEnd type="none" w="med" len="med"/>
                <a:tailEnd type="none" w="med" len="med"/>
              </a:ln>
            </p:spPr>
          </p:cxnSp>
          <p:cxnSp>
            <p:nvCxnSpPr>
              <p:cNvPr id="721" name="Google Shape;721;p9"/>
              <p:cNvCxnSpPr/>
              <p:nvPr/>
            </p:nvCxnSpPr>
            <p:spPr>
              <a:xfrm rot="10800000" flipH="1">
                <a:off x="-281950" y="-236675"/>
                <a:ext cx="1425600" cy="822900"/>
              </a:xfrm>
              <a:prstGeom prst="straightConnector1">
                <a:avLst/>
              </a:prstGeom>
              <a:noFill/>
              <a:ln w="9525" cap="flat" cmpd="sng">
                <a:solidFill>
                  <a:schemeClr val="accent1"/>
                </a:solidFill>
                <a:prstDash val="solid"/>
                <a:round/>
                <a:headEnd type="none" w="med" len="med"/>
                <a:tailEnd type="none" w="med" len="med"/>
              </a:ln>
            </p:spPr>
          </p:cxnSp>
          <p:cxnSp>
            <p:nvCxnSpPr>
              <p:cNvPr id="722" name="Google Shape;722;p9"/>
              <p:cNvCxnSpPr/>
              <p:nvPr/>
            </p:nvCxnSpPr>
            <p:spPr>
              <a:xfrm rot="10800000" flipH="1">
                <a:off x="-358925" y="-155350"/>
                <a:ext cx="1851000" cy="1068600"/>
              </a:xfrm>
              <a:prstGeom prst="straightConnector1">
                <a:avLst/>
              </a:prstGeom>
              <a:noFill/>
              <a:ln w="9525" cap="flat" cmpd="sng">
                <a:solidFill>
                  <a:schemeClr val="accent1"/>
                </a:solidFill>
                <a:prstDash val="solid"/>
                <a:round/>
                <a:headEnd type="none" w="med" len="med"/>
                <a:tailEnd type="none" w="med" len="med"/>
              </a:ln>
            </p:spPr>
          </p:cxnSp>
          <p:cxnSp>
            <p:nvCxnSpPr>
              <p:cNvPr id="723" name="Google Shape;723;p9"/>
              <p:cNvCxnSpPr/>
              <p:nvPr/>
            </p:nvCxnSpPr>
            <p:spPr>
              <a:xfrm rot="10800000" flipH="1">
                <a:off x="-267650" y="-115750"/>
                <a:ext cx="2180400" cy="1258800"/>
              </a:xfrm>
              <a:prstGeom prst="straightConnector1">
                <a:avLst/>
              </a:prstGeom>
              <a:noFill/>
              <a:ln w="9525" cap="flat" cmpd="sng">
                <a:solidFill>
                  <a:schemeClr val="accent1"/>
                </a:solidFill>
                <a:prstDash val="solid"/>
                <a:round/>
                <a:headEnd type="none" w="med" len="med"/>
                <a:tailEnd type="none" w="med" len="med"/>
              </a:ln>
            </p:spPr>
          </p:cxnSp>
          <p:cxnSp>
            <p:nvCxnSpPr>
              <p:cNvPr id="724" name="Google Shape;724;p9"/>
              <p:cNvCxnSpPr/>
              <p:nvPr/>
            </p:nvCxnSpPr>
            <p:spPr>
              <a:xfrm rot="10800000" flipH="1">
                <a:off x="-229800" y="-86050"/>
                <a:ext cx="2580300" cy="1489800"/>
              </a:xfrm>
              <a:prstGeom prst="straightConnector1">
                <a:avLst/>
              </a:prstGeom>
              <a:noFill/>
              <a:ln w="9525" cap="flat" cmpd="sng">
                <a:solidFill>
                  <a:schemeClr val="accent1"/>
                </a:solidFill>
                <a:prstDash val="solid"/>
                <a:round/>
                <a:headEnd type="none" w="med" len="med"/>
                <a:tailEnd type="none" w="med" len="med"/>
              </a:ln>
            </p:spPr>
          </p:cxnSp>
          <p:cxnSp>
            <p:nvCxnSpPr>
              <p:cNvPr id="725" name="Google Shape;725;p9"/>
              <p:cNvCxnSpPr/>
              <p:nvPr/>
            </p:nvCxnSpPr>
            <p:spPr>
              <a:xfrm rot="10800000" flipH="1">
                <a:off x="-212775" y="-127750"/>
                <a:ext cx="3125100" cy="1804200"/>
              </a:xfrm>
              <a:prstGeom prst="straightConnector1">
                <a:avLst/>
              </a:prstGeom>
              <a:noFill/>
              <a:ln w="9525" cap="flat" cmpd="sng">
                <a:solidFill>
                  <a:schemeClr val="accent1"/>
                </a:solidFill>
                <a:prstDash val="solid"/>
                <a:round/>
                <a:headEnd type="none" w="med" len="med"/>
                <a:tailEnd type="none" w="med" len="med"/>
              </a:ln>
            </p:spPr>
          </p:cxnSp>
          <p:cxnSp>
            <p:nvCxnSpPr>
              <p:cNvPr id="726" name="Google Shape;726;p9"/>
              <p:cNvCxnSpPr/>
              <p:nvPr/>
            </p:nvCxnSpPr>
            <p:spPr>
              <a:xfrm rot="10800000" flipH="1">
                <a:off x="-180475" y="-165575"/>
                <a:ext cx="3648000" cy="2106000"/>
              </a:xfrm>
              <a:prstGeom prst="straightConnector1">
                <a:avLst/>
              </a:prstGeom>
              <a:noFill/>
              <a:ln w="9525" cap="flat" cmpd="sng">
                <a:solidFill>
                  <a:schemeClr val="accent1"/>
                </a:solidFill>
                <a:prstDash val="solid"/>
                <a:round/>
                <a:headEnd type="none" w="med" len="med"/>
                <a:tailEnd type="none" w="med" len="med"/>
              </a:ln>
            </p:spPr>
          </p:cxnSp>
          <p:cxnSp>
            <p:nvCxnSpPr>
              <p:cNvPr id="727" name="Google Shape;727;p9"/>
              <p:cNvCxnSpPr/>
              <p:nvPr/>
            </p:nvCxnSpPr>
            <p:spPr>
              <a:xfrm rot="10800000" flipH="1">
                <a:off x="-227000" y="-146700"/>
                <a:ext cx="4150500" cy="2396400"/>
              </a:xfrm>
              <a:prstGeom prst="straightConnector1">
                <a:avLst/>
              </a:prstGeom>
              <a:noFill/>
              <a:ln w="9525" cap="flat" cmpd="sng">
                <a:solidFill>
                  <a:schemeClr val="accent1"/>
                </a:solidFill>
                <a:prstDash val="solid"/>
                <a:round/>
                <a:headEnd type="none" w="med" len="med"/>
                <a:tailEnd type="none" w="med" len="med"/>
              </a:ln>
            </p:spPr>
          </p:cxnSp>
          <p:cxnSp>
            <p:nvCxnSpPr>
              <p:cNvPr id="728" name="Google Shape;728;p9"/>
              <p:cNvCxnSpPr/>
              <p:nvPr/>
            </p:nvCxnSpPr>
            <p:spPr>
              <a:xfrm rot="10800000" flipH="1">
                <a:off x="-285775" y="-133000"/>
                <a:ext cx="4675200" cy="2699100"/>
              </a:xfrm>
              <a:prstGeom prst="straightConnector1">
                <a:avLst/>
              </a:prstGeom>
              <a:noFill/>
              <a:ln w="9525" cap="flat" cmpd="sng">
                <a:solidFill>
                  <a:schemeClr val="accent1"/>
                </a:solidFill>
                <a:prstDash val="solid"/>
                <a:round/>
                <a:headEnd type="none" w="med" len="med"/>
                <a:tailEnd type="none" w="med" len="med"/>
              </a:ln>
            </p:spPr>
          </p:cxnSp>
          <p:cxnSp>
            <p:nvCxnSpPr>
              <p:cNvPr id="729" name="Google Shape;729;p9"/>
              <p:cNvCxnSpPr/>
              <p:nvPr/>
            </p:nvCxnSpPr>
            <p:spPr>
              <a:xfrm rot="10800000" flipH="1">
                <a:off x="-254975" y="-209000"/>
                <a:ext cx="5265600" cy="3039900"/>
              </a:xfrm>
              <a:prstGeom prst="straightConnector1">
                <a:avLst/>
              </a:prstGeom>
              <a:noFill/>
              <a:ln w="9525" cap="flat" cmpd="sng">
                <a:solidFill>
                  <a:schemeClr val="accent1"/>
                </a:solidFill>
                <a:prstDash val="solid"/>
                <a:round/>
                <a:headEnd type="none" w="med" len="med"/>
                <a:tailEnd type="none" w="med" len="med"/>
              </a:ln>
            </p:spPr>
          </p:cxnSp>
          <p:cxnSp>
            <p:nvCxnSpPr>
              <p:cNvPr id="730" name="Google Shape;730;p9"/>
              <p:cNvCxnSpPr/>
              <p:nvPr/>
            </p:nvCxnSpPr>
            <p:spPr>
              <a:xfrm rot="10800000" flipH="1">
                <a:off x="-230325" y="-171400"/>
                <a:ext cx="5665200" cy="3270600"/>
              </a:xfrm>
              <a:prstGeom prst="straightConnector1">
                <a:avLst/>
              </a:prstGeom>
              <a:noFill/>
              <a:ln w="9525" cap="flat" cmpd="sng">
                <a:solidFill>
                  <a:schemeClr val="accent1"/>
                </a:solidFill>
                <a:prstDash val="solid"/>
                <a:round/>
                <a:headEnd type="none" w="med" len="med"/>
                <a:tailEnd type="none" w="med" len="med"/>
              </a:ln>
            </p:spPr>
          </p:cxnSp>
          <p:cxnSp>
            <p:nvCxnSpPr>
              <p:cNvPr id="731" name="Google Shape;731;p9"/>
              <p:cNvCxnSpPr/>
              <p:nvPr/>
            </p:nvCxnSpPr>
            <p:spPr>
              <a:xfrm rot="10800000" flipH="1">
                <a:off x="-203625" y="-162575"/>
                <a:ext cx="6111900" cy="3528900"/>
              </a:xfrm>
              <a:prstGeom prst="straightConnector1">
                <a:avLst/>
              </a:prstGeom>
              <a:noFill/>
              <a:ln w="9525" cap="flat" cmpd="sng">
                <a:solidFill>
                  <a:schemeClr val="accent1"/>
                </a:solidFill>
                <a:prstDash val="solid"/>
                <a:round/>
                <a:headEnd type="none" w="med" len="med"/>
                <a:tailEnd type="none" w="med" len="med"/>
              </a:ln>
            </p:spPr>
          </p:cxnSp>
          <p:cxnSp>
            <p:nvCxnSpPr>
              <p:cNvPr id="732" name="Google Shape;732;p9"/>
              <p:cNvCxnSpPr/>
              <p:nvPr/>
            </p:nvCxnSpPr>
            <p:spPr>
              <a:xfrm rot="10800000" flipH="1">
                <a:off x="-212500" y="-179425"/>
                <a:ext cx="6639600" cy="3833400"/>
              </a:xfrm>
              <a:prstGeom prst="straightConnector1">
                <a:avLst/>
              </a:prstGeom>
              <a:noFill/>
              <a:ln w="9525" cap="flat" cmpd="sng">
                <a:solidFill>
                  <a:schemeClr val="accent1"/>
                </a:solidFill>
                <a:prstDash val="solid"/>
                <a:round/>
                <a:headEnd type="none" w="med" len="med"/>
                <a:tailEnd type="none" w="med" len="med"/>
              </a:ln>
            </p:spPr>
          </p:cxnSp>
          <p:cxnSp>
            <p:nvCxnSpPr>
              <p:cNvPr id="733" name="Google Shape;733;p9"/>
              <p:cNvCxnSpPr/>
              <p:nvPr/>
            </p:nvCxnSpPr>
            <p:spPr>
              <a:xfrm rot="10800000" flipH="1">
                <a:off x="-237200" y="-171550"/>
                <a:ext cx="7140000" cy="4122300"/>
              </a:xfrm>
              <a:prstGeom prst="straightConnector1">
                <a:avLst/>
              </a:prstGeom>
              <a:noFill/>
              <a:ln w="9525" cap="flat" cmpd="sng">
                <a:solidFill>
                  <a:schemeClr val="accent1"/>
                </a:solidFill>
                <a:prstDash val="solid"/>
                <a:round/>
                <a:headEnd type="none" w="med" len="med"/>
                <a:tailEnd type="none" w="med" len="med"/>
              </a:ln>
            </p:spPr>
          </p:cxnSp>
          <p:cxnSp>
            <p:nvCxnSpPr>
              <p:cNvPr id="734" name="Google Shape;734;p9"/>
              <p:cNvCxnSpPr/>
              <p:nvPr/>
            </p:nvCxnSpPr>
            <p:spPr>
              <a:xfrm rot="10800000" flipH="1">
                <a:off x="-208450" y="-169925"/>
                <a:ext cx="7598100" cy="4386600"/>
              </a:xfrm>
              <a:prstGeom prst="straightConnector1">
                <a:avLst/>
              </a:prstGeom>
              <a:noFill/>
              <a:ln w="9525" cap="flat" cmpd="sng">
                <a:solidFill>
                  <a:schemeClr val="accent1"/>
                </a:solidFill>
                <a:prstDash val="solid"/>
                <a:round/>
                <a:headEnd type="none" w="med" len="med"/>
                <a:tailEnd type="none" w="med" len="med"/>
              </a:ln>
            </p:spPr>
          </p:cxnSp>
          <p:cxnSp>
            <p:nvCxnSpPr>
              <p:cNvPr id="735" name="Google Shape;735;p9"/>
              <p:cNvCxnSpPr/>
              <p:nvPr/>
            </p:nvCxnSpPr>
            <p:spPr>
              <a:xfrm rot="10800000" flipH="1">
                <a:off x="-126875" y="-166100"/>
                <a:ext cx="7999200" cy="4618200"/>
              </a:xfrm>
              <a:prstGeom prst="straightConnector1">
                <a:avLst/>
              </a:prstGeom>
              <a:noFill/>
              <a:ln w="9525" cap="flat" cmpd="sng">
                <a:solidFill>
                  <a:schemeClr val="accent1"/>
                </a:solidFill>
                <a:prstDash val="solid"/>
                <a:round/>
                <a:headEnd type="none" w="med" len="med"/>
                <a:tailEnd type="none" w="med" len="med"/>
              </a:ln>
            </p:spPr>
          </p:cxnSp>
          <p:cxnSp>
            <p:nvCxnSpPr>
              <p:cNvPr id="736" name="Google Shape;736;p9"/>
              <p:cNvCxnSpPr/>
              <p:nvPr/>
            </p:nvCxnSpPr>
            <p:spPr>
              <a:xfrm rot="10800000" flipH="1">
                <a:off x="-175950" y="-237725"/>
                <a:ext cx="8661600" cy="5000700"/>
              </a:xfrm>
              <a:prstGeom prst="straightConnector1">
                <a:avLst/>
              </a:prstGeom>
              <a:noFill/>
              <a:ln w="9525" cap="flat" cmpd="sng">
                <a:solidFill>
                  <a:schemeClr val="accent1"/>
                </a:solidFill>
                <a:prstDash val="solid"/>
                <a:round/>
                <a:headEnd type="none" w="med" len="med"/>
                <a:tailEnd type="none" w="med" len="med"/>
              </a:ln>
            </p:spPr>
          </p:cxnSp>
          <p:cxnSp>
            <p:nvCxnSpPr>
              <p:cNvPr id="737" name="Google Shape;737;p9"/>
              <p:cNvCxnSpPr/>
              <p:nvPr/>
            </p:nvCxnSpPr>
            <p:spPr>
              <a:xfrm rot="10800000" flipH="1">
                <a:off x="-230050" y="-244075"/>
                <a:ext cx="9215700" cy="5320800"/>
              </a:xfrm>
              <a:prstGeom prst="straightConnector1">
                <a:avLst/>
              </a:prstGeom>
              <a:noFill/>
              <a:ln w="9525" cap="flat" cmpd="sng">
                <a:solidFill>
                  <a:schemeClr val="accent1"/>
                </a:solidFill>
                <a:prstDash val="solid"/>
                <a:round/>
                <a:headEnd type="none" w="med" len="med"/>
                <a:tailEnd type="none" w="med" len="med"/>
              </a:ln>
            </p:spPr>
          </p:cxnSp>
          <p:cxnSp>
            <p:nvCxnSpPr>
              <p:cNvPr id="738" name="Google Shape;738;p9"/>
              <p:cNvCxnSpPr/>
              <p:nvPr/>
            </p:nvCxnSpPr>
            <p:spPr>
              <a:xfrm rot="10800000" flipH="1">
                <a:off x="-150500" y="-149375"/>
                <a:ext cx="9462000" cy="5462700"/>
              </a:xfrm>
              <a:prstGeom prst="straightConnector1">
                <a:avLst/>
              </a:prstGeom>
              <a:noFill/>
              <a:ln w="9525" cap="flat" cmpd="sng">
                <a:solidFill>
                  <a:schemeClr val="accent1"/>
                </a:solidFill>
                <a:prstDash val="solid"/>
                <a:round/>
                <a:headEnd type="none" w="med" len="med"/>
                <a:tailEnd type="none" w="med" len="med"/>
              </a:ln>
            </p:spPr>
          </p:cxnSp>
          <p:cxnSp>
            <p:nvCxnSpPr>
              <p:cNvPr id="739" name="Google Shape;739;p9"/>
              <p:cNvCxnSpPr/>
              <p:nvPr/>
            </p:nvCxnSpPr>
            <p:spPr>
              <a:xfrm rot="10800000" flipH="1">
                <a:off x="277300" y="105750"/>
                <a:ext cx="9081600" cy="5243100"/>
              </a:xfrm>
              <a:prstGeom prst="straightConnector1">
                <a:avLst/>
              </a:prstGeom>
              <a:noFill/>
              <a:ln w="9525" cap="flat" cmpd="sng">
                <a:solidFill>
                  <a:schemeClr val="accent1"/>
                </a:solidFill>
                <a:prstDash val="solid"/>
                <a:round/>
                <a:headEnd type="none" w="med" len="med"/>
                <a:tailEnd type="none" w="med" len="med"/>
              </a:ln>
            </p:spPr>
          </p:cxnSp>
          <p:cxnSp>
            <p:nvCxnSpPr>
              <p:cNvPr id="740" name="Google Shape;740;p9"/>
              <p:cNvCxnSpPr/>
              <p:nvPr/>
            </p:nvCxnSpPr>
            <p:spPr>
              <a:xfrm rot="10800000" flipH="1">
                <a:off x="846950" y="376800"/>
                <a:ext cx="8531400" cy="4925700"/>
              </a:xfrm>
              <a:prstGeom prst="straightConnector1">
                <a:avLst/>
              </a:prstGeom>
              <a:noFill/>
              <a:ln w="9525" cap="flat" cmpd="sng">
                <a:solidFill>
                  <a:schemeClr val="accent1"/>
                </a:solidFill>
                <a:prstDash val="solid"/>
                <a:round/>
                <a:headEnd type="none" w="med" len="med"/>
                <a:tailEnd type="none" w="med" len="med"/>
              </a:ln>
            </p:spPr>
          </p:cxnSp>
          <p:cxnSp>
            <p:nvCxnSpPr>
              <p:cNvPr id="741" name="Google Shape;741;p9"/>
              <p:cNvCxnSpPr/>
              <p:nvPr/>
            </p:nvCxnSpPr>
            <p:spPr>
              <a:xfrm rot="10800000" flipH="1">
                <a:off x="1349000" y="635275"/>
                <a:ext cx="8071500" cy="4659900"/>
              </a:xfrm>
              <a:prstGeom prst="straightConnector1">
                <a:avLst/>
              </a:prstGeom>
              <a:noFill/>
              <a:ln w="9525" cap="flat" cmpd="sng">
                <a:solidFill>
                  <a:schemeClr val="accent1"/>
                </a:solidFill>
                <a:prstDash val="solid"/>
                <a:round/>
                <a:headEnd type="none" w="med" len="med"/>
                <a:tailEnd type="none" w="med" len="med"/>
              </a:ln>
            </p:spPr>
          </p:cxnSp>
          <p:cxnSp>
            <p:nvCxnSpPr>
              <p:cNvPr id="742" name="Google Shape;742;p9"/>
              <p:cNvCxnSpPr/>
              <p:nvPr/>
            </p:nvCxnSpPr>
            <p:spPr>
              <a:xfrm rot="10800000" flipH="1">
                <a:off x="1864375" y="918950"/>
                <a:ext cx="7554300" cy="4361400"/>
              </a:xfrm>
              <a:prstGeom prst="straightConnector1">
                <a:avLst/>
              </a:prstGeom>
              <a:noFill/>
              <a:ln w="9525" cap="flat" cmpd="sng">
                <a:solidFill>
                  <a:schemeClr val="accent1"/>
                </a:solidFill>
                <a:prstDash val="solid"/>
                <a:round/>
                <a:headEnd type="none" w="med" len="med"/>
                <a:tailEnd type="none" w="med" len="med"/>
              </a:ln>
            </p:spPr>
          </p:cxnSp>
          <p:cxnSp>
            <p:nvCxnSpPr>
              <p:cNvPr id="743" name="Google Shape;743;p9"/>
              <p:cNvCxnSpPr/>
              <p:nvPr/>
            </p:nvCxnSpPr>
            <p:spPr>
              <a:xfrm rot="10800000" flipH="1">
                <a:off x="2403950" y="1170550"/>
                <a:ext cx="7067700" cy="4080600"/>
              </a:xfrm>
              <a:prstGeom prst="straightConnector1">
                <a:avLst/>
              </a:prstGeom>
              <a:noFill/>
              <a:ln w="9525" cap="flat" cmpd="sng">
                <a:solidFill>
                  <a:schemeClr val="accent1"/>
                </a:solidFill>
                <a:prstDash val="solid"/>
                <a:round/>
                <a:headEnd type="none" w="med" len="med"/>
                <a:tailEnd type="none" w="med" len="med"/>
              </a:ln>
            </p:spPr>
          </p:cxnSp>
          <p:cxnSp>
            <p:nvCxnSpPr>
              <p:cNvPr id="744" name="Google Shape;744;p9"/>
              <p:cNvCxnSpPr/>
              <p:nvPr/>
            </p:nvCxnSpPr>
            <p:spPr>
              <a:xfrm rot="10800000" flipH="1">
                <a:off x="2718375" y="1495625"/>
                <a:ext cx="6679800" cy="3856500"/>
              </a:xfrm>
              <a:prstGeom prst="straightConnector1">
                <a:avLst/>
              </a:prstGeom>
              <a:noFill/>
              <a:ln w="9525" cap="flat" cmpd="sng">
                <a:solidFill>
                  <a:schemeClr val="accent1"/>
                </a:solidFill>
                <a:prstDash val="solid"/>
                <a:round/>
                <a:headEnd type="none" w="med" len="med"/>
                <a:tailEnd type="none" w="med" len="med"/>
              </a:ln>
            </p:spPr>
          </p:cxnSp>
          <p:cxnSp>
            <p:nvCxnSpPr>
              <p:cNvPr id="745" name="Google Shape;745;p9"/>
              <p:cNvCxnSpPr/>
              <p:nvPr/>
            </p:nvCxnSpPr>
            <p:spPr>
              <a:xfrm rot="10800000" flipH="1">
                <a:off x="3297700" y="1822900"/>
                <a:ext cx="6023100" cy="3477300"/>
              </a:xfrm>
              <a:prstGeom prst="straightConnector1">
                <a:avLst/>
              </a:prstGeom>
              <a:noFill/>
              <a:ln w="9525" cap="flat" cmpd="sng">
                <a:solidFill>
                  <a:schemeClr val="accent1"/>
                </a:solidFill>
                <a:prstDash val="solid"/>
                <a:round/>
                <a:headEnd type="none" w="med" len="med"/>
                <a:tailEnd type="none" w="med" len="med"/>
              </a:ln>
            </p:spPr>
          </p:cxnSp>
          <p:cxnSp>
            <p:nvCxnSpPr>
              <p:cNvPr id="746" name="Google Shape;746;p9"/>
              <p:cNvCxnSpPr/>
              <p:nvPr/>
            </p:nvCxnSpPr>
            <p:spPr>
              <a:xfrm rot="10800000" flipH="1">
                <a:off x="3726050" y="2104125"/>
                <a:ext cx="5597100" cy="3231300"/>
              </a:xfrm>
              <a:prstGeom prst="straightConnector1">
                <a:avLst/>
              </a:prstGeom>
              <a:noFill/>
              <a:ln w="9525" cap="flat" cmpd="sng">
                <a:solidFill>
                  <a:schemeClr val="accent1"/>
                </a:solidFill>
                <a:prstDash val="solid"/>
                <a:round/>
                <a:headEnd type="none" w="med" len="med"/>
                <a:tailEnd type="none" w="med" len="med"/>
              </a:ln>
            </p:spPr>
          </p:cxnSp>
          <p:cxnSp>
            <p:nvCxnSpPr>
              <p:cNvPr id="747" name="Google Shape;747;p9"/>
              <p:cNvCxnSpPr/>
              <p:nvPr/>
            </p:nvCxnSpPr>
            <p:spPr>
              <a:xfrm rot="10800000" flipH="1">
                <a:off x="4244875" y="2361600"/>
                <a:ext cx="5121600" cy="2956800"/>
              </a:xfrm>
              <a:prstGeom prst="straightConnector1">
                <a:avLst/>
              </a:prstGeom>
              <a:noFill/>
              <a:ln w="9525" cap="flat" cmpd="sng">
                <a:solidFill>
                  <a:schemeClr val="accent1"/>
                </a:solidFill>
                <a:prstDash val="solid"/>
                <a:round/>
                <a:headEnd type="none" w="med" len="med"/>
                <a:tailEnd type="none" w="med" len="med"/>
              </a:ln>
            </p:spPr>
          </p:cxnSp>
          <p:cxnSp>
            <p:nvCxnSpPr>
              <p:cNvPr id="748" name="Google Shape;748;p9"/>
              <p:cNvCxnSpPr/>
              <p:nvPr/>
            </p:nvCxnSpPr>
            <p:spPr>
              <a:xfrm rot="10800000" flipH="1">
                <a:off x="4742850" y="2657525"/>
                <a:ext cx="4600200" cy="2655900"/>
              </a:xfrm>
              <a:prstGeom prst="straightConnector1">
                <a:avLst/>
              </a:prstGeom>
              <a:noFill/>
              <a:ln w="9525" cap="flat" cmpd="sng">
                <a:solidFill>
                  <a:schemeClr val="accent1"/>
                </a:solidFill>
                <a:prstDash val="solid"/>
                <a:round/>
                <a:headEnd type="none" w="med" len="med"/>
                <a:tailEnd type="none" w="med" len="med"/>
              </a:ln>
            </p:spPr>
          </p:cxnSp>
          <p:cxnSp>
            <p:nvCxnSpPr>
              <p:cNvPr id="749" name="Google Shape;749;p9"/>
              <p:cNvCxnSpPr/>
              <p:nvPr/>
            </p:nvCxnSpPr>
            <p:spPr>
              <a:xfrm rot="10800000" flipH="1">
                <a:off x="5210850" y="2937150"/>
                <a:ext cx="4137300" cy="2388600"/>
              </a:xfrm>
              <a:prstGeom prst="straightConnector1">
                <a:avLst/>
              </a:prstGeom>
              <a:noFill/>
              <a:ln w="9525" cap="flat" cmpd="sng">
                <a:solidFill>
                  <a:schemeClr val="accent1"/>
                </a:solidFill>
                <a:prstDash val="solid"/>
                <a:round/>
                <a:headEnd type="none" w="med" len="med"/>
                <a:tailEnd type="none" w="med" len="med"/>
              </a:ln>
            </p:spPr>
          </p:cxnSp>
          <p:cxnSp>
            <p:nvCxnSpPr>
              <p:cNvPr id="750" name="Google Shape;750;p9"/>
              <p:cNvCxnSpPr/>
              <p:nvPr/>
            </p:nvCxnSpPr>
            <p:spPr>
              <a:xfrm rot="10800000" flipH="1">
                <a:off x="5725550" y="3223700"/>
                <a:ext cx="3615300" cy="2087400"/>
              </a:xfrm>
              <a:prstGeom prst="straightConnector1">
                <a:avLst/>
              </a:prstGeom>
              <a:noFill/>
              <a:ln w="9525" cap="flat" cmpd="sng">
                <a:solidFill>
                  <a:schemeClr val="accent1"/>
                </a:solidFill>
                <a:prstDash val="solid"/>
                <a:round/>
                <a:headEnd type="none" w="med" len="med"/>
                <a:tailEnd type="none" w="med" len="med"/>
              </a:ln>
            </p:spPr>
          </p:cxnSp>
          <p:cxnSp>
            <p:nvCxnSpPr>
              <p:cNvPr id="751" name="Google Shape;751;p9"/>
              <p:cNvCxnSpPr/>
              <p:nvPr/>
            </p:nvCxnSpPr>
            <p:spPr>
              <a:xfrm rot="10800000" flipH="1">
                <a:off x="6217950" y="3515950"/>
                <a:ext cx="3106500" cy="1793400"/>
              </a:xfrm>
              <a:prstGeom prst="straightConnector1">
                <a:avLst/>
              </a:prstGeom>
              <a:noFill/>
              <a:ln w="9525" cap="flat" cmpd="sng">
                <a:solidFill>
                  <a:schemeClr val="accent1"/>
                </a:solidFill>
                <a:prstDash val="solid"/>
                <a:round/>
                <a:headEnd type="none" w="med" len="med"/>
                <a:tailEnd type="none" w="med" len="med"/>
              </a:ln>
            </p:spPr>
          </p:cxnSp>
          <p:cxnSp>
            <p:nvCxnSpPr>
              <p:cNvPr id="752" name="Google Shape;752;p9"/>
              <p:cNvCxnSpPr/>
              <p:nvPr/>
            </p:nvCxnSpPr>
            <p:spPr>
              <a:xfrm rot="10800000" flipH="1">
                <a:off x="6716500" y="3797450"/>
                <a:ext cx="2609700" cy="1506600"/>
              </a:xfrm>
              <a:prstGeom prst="straightConnector1">
                <a:avLst/>
              </a:prstGeom>
              <a:noFill/>
              <a:ln w="9525" cap="flat" cmpd="sng">
                <a:solidFill>
                  <a:schemeClr val="accent1"/>
                </a:solidFill>
                <a:prstDash val="solid"/>
                <a:round/>
                <a:headEnd type="none" w="med" len="med"/>
                <a:tailEnd type="none" w="med" len="med"/>
              </a:ln>
            </p:spPr>
          </p:cxnSp>
          <p:cxnSp>
            <p:nvCxnSpPr>
              <p:cNvPr id="753" name="Google Shape;753;p9"/>
              <p:cNvCxnSpPr/>
              <p:nvPr/>
            </p:nvCxnSpPr>
            <p:spPr>
              <a:xfrm rot="10800000" flipH="1">
                <a:off x="7199175" y="4100700"/>
                <a:ext cx="2091000" cy="1207200"/>
              </a:xfrm>
              <a:prstGeom prst="straightConnector1">
                <a:avLst/>
              </a:prstGeom>
              <a:noFill/>
              <a:ln w="9525" cap="flat" cmpd="sng">
                <a:solidFill>
                  <a:schemeClr val="accent1"/>
                </a:solidFill>
                <a:prstDash val="solid"/>
                <a:round/>
                <a:headEnd type="none" w="med" len="med"/>
                <a:tailEnd type="none" w="med" len="med"/>
              </a:ln>
            </p:spPr>
          </p:cxnSp>
          <p:cxnSp>
            <p:nvCxnSpPr>
              <p:cNvPr id="754" name="Google Shape;754;p9"/>
              <p:cNvCxnSpPr/>
              <p:nvPr/>
            </p:nvCxnSpPr>
            <p:spPr>
              <a:xfrm rot="10800000" flipH="1">
                <a:off x="7718000" y="4338975"/>
                <a:ext cx="1648800" cy="951900"/>
              </a:xfrm>
              <a:prstGeom prst="straightConnector1">
                <a:avLst/>
              </a:prstGeom>
              <a:noFill/>
              <a:ln w="9525" cap="flat" cmpd="sng">
                <a:solidFill>
                  <a:schemeClr val="accent1"/>
                </a:solidFill>
                <a:prstDash val="solid"/>
                <a:round/>
                <a:headEnd type="none" w="med" len="med"/>
                <a:tailEnd type="none" w="med" len="med"/>
              </a:ln>
            </p:spPr>
          </p:cxnSp>
          <p:cxnSp>
            <p:nvCxnSpPr>
              <p:cNvPr id="755" name="Google Shape;755;p9"/>
              <p:cNvCxnSpPr/>
              <p:nvPr/>
            </p:nvCxnSpPr>
            <p:spPr>
              <a:xfrm rot="10800000" flipH="1">
                <a:off x="8129050" y="4607075"/>
                <a:ext cx="1263000" cy="729000"/>
              </a:xfrm>
              <a:prstGeom prst="straightConnector1">
                <a:avLst/>
              </a:prstGeom>
              <a:noFill/>
              <a:ln w="9525" cap="flat" cmpd="sng">
                <a:solidFill>
                  <a:schemeClr val="accent1"/>
                </a:solidFill>
                <a:prstDash val="solid"/>
                <a:round/>
                <a:headEnd type="none" w="med" len="med"/>
                <a:tailEnd type="none" w="med" len="med"/>
              </a:ln>
            </p:spPr>
          </p:cxnSp>
          <p:cxnSp>
            <p:nvCxnSpPr>
              <p:cNvPr id="756" name="Google Shape;756;p9"/>
              <p:cNvCxnSpPr/>
              <p:nvPr/>
            </p:nvCxnSpPr>
            <p:spPr>
              <a:xfrm rot="10800000" flipH="1">
                <a:off x="8487200" y="4879525"/>
                <a:ext cx="921600" cy="532200"/>
              </a:xfrm>
              <a:prstGeom prst="straightConnector1">
                <a:avLst/>
              </a:prstGeom>
              <a:noFill/>
              <a:ln w="9525" cap="flat" cmpd="sng">
                <a:solidFill>
                  <a:schemeClr val="accent1"/>
                </a:solidFill>
                <a:prstDash val="solid"/>
                <a:round/>
                <a:headEnd type="none" w="med" len="med"/>
                <a:tailEnd type="none" w="med" len="med"/>
              </a:ln>
            </p:spPr>
          </p:cxnSp>
        </p:grpSp>
        <p:grpSp>
          <p:nvGrpSpPr>
            <p:cNvPr id="757" name="Google Shape;757;p9"/>
            <p:cNvGrpSpPr/>
            <p:nvPr/>
          </p:nvGrpSpPr>
          <p:grpSpPr>
            <a:xfrm rot="10800000">
              <a:off x="-229861" y="-321271"/>
              <a:ext cx="9830575" cy="5715375"/>
              <a:chOff x="-358925" y="-303650"/>
              <a:chExt cx="9830575" cy="5715375"/>
            </a:xfrm>
          </p:grpSpPr>
          <p:cxnSp>
            <p:nvCxnSpPr>
              <p:cNvPr id="758" name="Google Shape;758;p9"/>
              <p:cNvCxnSpPr/>
              <p:nvPr/>
            </p:nvCxnSpPr>
            <p:spPr>
              <a:xfrm rot="10800000" flipH="1">
                <a:off x="-282200" y="-303650"/>
                <a:ext cx="1052400" cy="607500"/>
              </a:xfrm>
              <a:prstGeom prst="straightConnector1">
                <a:avLst/>
              </a:prstGeom>
              <a:noFill/>
              <a:ln w="9525" cap="flat" cmpd="sng">
                <a:solidFill>
                  <a:schemeClr val="accent1"/>
                </a:solidFill>
                <a:prstDash val="solid"/>
                <a:round/>
                <a:headEnd type="none" w="med" len="med"/>
                <a:tailEnd type="none" w="med" len="med"/>
              </a:ln>
            </p:spPr>
          </p:cxnSp>
          <p:cxnSp>
            <p:nvCxnSpPr>
              <p:cNvPr id="759" name="Google Shape;759;p9"/>
              <p:cNvCxnSpPr/>
              <p:nvPr/>
            </p:nvCxnSpPr>
            <p:spPr>
              <a:xfrm rot="10800000" flipH="1">
                <a:off x="-281950" y="-236675"/>
                <a:ext cx="1425600" cy="822900"/>
              </a:xfrm>
              <a:prstGeom prst="straightConnector1">
                <a:avLst/>
              </a:prstGeom>
              <a:noFill/>
              <a:ln w="9525" cap="flat" cmpd="sng">
                <a:solidFill>
                  <a:schemeClr val="accent1"/>
                </a:solidFill>
                <a:prstDash val="solid"/>
                <a:round/>
                <a:headEnd type="none" w="med" len="med"/>
                <a:tailEnd type="none" w="med" len="med"/>
              </a:ln>
            </p:spPr>
          </p:cxnSp>
          <p:cxnSp>
            <p:nvCxnSpPr>
              <p:cNvPr id="760" name="Google Shape;760;p9"/>
              <p:cNvCxnSpPr/>
              <p:nvPr/>
            </p:nvCxnSpPr>
            <p:spPr>
              <a:xfrm rot="10800000" flipH="1">
                <a:off x="-358925" y="-155350"/>
                <a:ext cx="1851000" cy="1068600"/>
              </a:xfrm>
              <a:prstGeom prst="straightConnector1">
                <a:avLst/>
              </a:prstGeom>
              <a:noFill/>
              <a:ln w="9525" cap="flat" cmpd="sng">
                <a:solidFill>
                  <a:schemeClr val="accent1"/>
                </a:solidFill>
                <a:prstDash val="solid"/>
                <a:round/>
                <a:headEnd type="none" w="med" len="med"/>
                <a:tailEnd type="none" w="med" len="med"/>
              </a:ln>
            </p:spPr>
          </p:cxnSp>
          <p:cxnSp>
            <p:nvCxnSpPr>
              <p:cNvPr id="761" name="Google Shape;761;p9"/>
              <p:cNvCxnSpPr/>
              <p:nvPr/>
            </p:nvCxnSpPr>
            <p:spPr>
              <a:xfrm rot="10800000" flipH="1">
                <a:off x="-267650" y="-115750"/>
                <a:ext cx="2180400" cy="1258800"/>
              </a:xfrm>
              <a:prstGeom prst="straightConnector1">
                <a:avLst/>
              </a:prstGeom>
              <a:noFill/>
              <a:ln w="9525" cap="flat" cmpd="sng">
                <a:solidFill>
                  <a:schemeClr val="accent1"/>
                </a:solidFill>
                <a:prstDash val="solid"/>
                <a:round/>
                <a:headEnd type="none" w="med" len="med"/>
                <a:tailEnd type="none" w="med" len="med"/>
              </a:ln>
            </p:spPr>
          </p:cxnSp>
          <p:cxnSp>
            <p:nvCxnSpPr>
              <p:cNvPr id="762" name="Google Shape;762;p9"/>
              <p:cNvCxnSpPr/>
              <p:nvPr/>
            </p:nvCxnSpPr>
            <p:spPr>
              <a:xfrm rot="10800000" flipH="1">
                <a:off x="-229800" y="-86050"/>
                <a:ext cx="2580300" cy="1489800"/>
              </a:xfrm>
              <a:prstGeom prst="straightConnector1">
                <a:avLst/>
              </a:prstGeom>
              <a:noFill/>
              <a:ln w="9525" cap="flat" cmpd="sng">
                <a:solidFill>
                  <a:schemeClr val="accent1"/>
                </a:solidFill>
                <a:prstDash val="solid"/>
                <a:round/>
                <a:headEnd type="none" w="med" len="med"/>
                <a:tailEnd type="none" w="med" len="med"/>
              </a:ln>
            </p:spPr>
          </p:cxnSp>
          <p:cxnSp>
            <p:nvCxnSpPr>
              <p:cNvPr id="763" name="Google Shape;763;p9"/>
              <p:cNvCxnSpPr/>
              <p:nvPr/>
            </p:nvCxnSpPr>
            <p:spPr>
              <a:xfrm rot="10800000" flipH="1">
                <a:off x="-212775" y="-127750"/>
                <a:ext cx="3125100" cy="1804200"/>
              </a:xfrm>
              <a:prstGeom prst="straightConnector1">
                <a:avLst/>
              </a:prstGeom>
              <a:noFill/>
              <a:ln w="9525" cap="flat" cmpd="sng">
                <a:solidFill>
                  <a:schemeClr val="accent1"/>
                </a:solidFill>
                <a:prstDash val="solid"/>
                <a:round/>
                <a:headEnd type="none" w="med" len="med"/>
                <a:tailEnd type="none" w="med" len="med"/>
              </a:ln>
            </p:spPr>
          </p:cxnSp>
          <p:cxnSp>
            <p:nvCxnSpPr>
              <p:cNvPr id="764" name="Google Shape;764;p9"/>
              <p:cNvCxnSpPr/>
              <p:nvPr/>
            </p:nvCxnSpPr>
            <p:spPr>
              <a:xfrm rot="10800000" flipH="1">
                <a:off x="-180475" y="-165575"/>
                <a:ext cx="3648000" cy="2106000"/>
              </a:xfrm>
              <a:prstGeom prst="straightConnector1">
                <a:avLst/>
              </a:prstGeom>
              <a:noFill/>
              <a:ln w="9525" cap="flat" cmpd="sng">
                <a:solidFill>
                  <a:schemeClr val="accent1"/>
                </a:solidFill>
                <a:prstDash val="solid"/>
                <a:round/>
                <a:headEnd type="none" w="med" len="med"/>
                <a:tailEnd type="none" w="med" len="med"/>
              </a:ln>
            </p:spPr>
          </p:cxnSp>
          <p:cxnSp>
            <p:nvCxnSpPr>
              <p:cNvPr id="765" name="Google Shape;765;p9"/>
              <p:cNvCxnSpPr/>
              <p:nvPr/>
            </p:nvCxnSpPr>
            <p:spPr>
              <a:xfrm rot="10800000" flipH="1">
                <a:off x="-227000" y="-146700"/>
                <a:ext cx="4150500" cy="2396400"/>
              </a:xfrm>
              <a:prstGeom prst="straightConnector1">
                <a:avLst/>
              </a:prstGeom>
              <a:noFill/>
              <a:ln w="9525" cap="flat" cmpd="sng">
                <a:solidFill>
                  <a:schemeClr val="accent1"/>
                </a:solidFill>
                <a:prstDash val="solid"/>
                <a:round/>
                <a:headEnd type="none" w="med" len="med"/>
                <a:tailEnd type="none" w="med" len="med"/>
              </a:ln>
            </p:spPr>
          </p:cxnSp>
          <p:cxnSp>
            <p:nvCxnSpPr>
              <p:cNvPr id="766" name="Google Shape;766;p9"/>
              <p:cNvCxnSpPr/>
              <p:nvPr/>
            </p:nvCxnSpPr>
            <p:spPr>
              <a:xfrm rot="10800000" flipH="1">
                <a:off x="-285775" y="-133000"/>
                <a:ext cx="4675200" cy="2699100"/>
              </a:xfrm>
              <a:prstGeom prst="straightConnector1">
                <a:avLst/>
              </a:prstGeom>
              <a:noFill/>
              <a:ln w="9525" cap="flat" cmpd="sng">
                <a:solidFill>
                  <a:schemeClr val="accent1"/>
                </a:solidFill>
                <a:prstDash val="solid"/>
                <a:round/>
                <a:headEnd type="none" w="med" len="med"/>
                <a:tailEnd type="none" w="med" len="med"/>
              </a:ln>
            </p:spPr>
          </p:cxnSp>
          <p:cxnSp>
            <p:nvCxnSpPr>
              <p:cNvPr id="767" name="Google Shape;767;p9"/>
              <p:cNvCxnSpPr/>
              <p:nvPr/>
            </p:nvCxnSpPr>
            <p:spPr>
              <a:xfrm rot="10800000" flipH="1">
                <a:off x="-254975" y="-209000"/>
                <a:ext cx="5265600" cy="3039900"/>
              </a:xfrm>
              <a:prstGeom prst="straightConnector1">
                <a:avLst/>
              </a:prstGeom>
              <a:noFill/>
              <a:ln w="9525" cap="flat" cmpd="sng">
                <a:solidFill>
                  <a:schemeClr val="accent1"/>
                </a:solidFill>
                <a:prstDash val="solid"/>
                <a:round/>
                <a:headEnd type="none" w="med" len="med"/>
                <a:tailEnd type="none" w="med" len="med"/>
              </a:ln>
            </p:spPr>
          </p:cxnSp>
          <p:cxnSp>
            <p:nvCxnSpPr>
              <p:cNvPr id="768" name="Google Shape;768;p9"/>
              <p:cNvCxnSpPr/>
              <p:nvPr/>
            </p:nvCxnSpPr>
            <p:spPr>
              <a:xfrm rot="10800000" flipH="1">
                <a:off x="-230325" y="-171400"/>
                <a:ext cx="5665200" cy="3270600"/>
              </a:xfrm>
              <a:prstGeom prst="straightConnector1">
                <a:avLst/>
              </a:prstGeom>
              <a:noFill/>
              <a:ln w="9525" cap="flat" cmpd="sng">
                <a:solidFill>
                  <a:schemeClr val="accent1"/>
                </a:solidFill>
                <a:prstDash val="solid"/>
                <a:round/>
                <a:headEnd type="none" w="med" len="med"/>
                <a:tailEnd type="none" w="med" len="med"/>
              </a:ln>
            </p:spPr>
          </p:cxnSp>
          <p:cxnSp>
            <p:nvCxnSpPr>
              <p:cNvPr id="769" name="Google Shape;769;p9"/>
              <p:cNvCxnSpPr/>
              <p:nvPr/>
            </p:nvCxnSpPr>
            <p:spPr>
              <a:xfrm rot="10800000" flipH="1">
                <a:off x="-203625" y="-162575"/>
                <a:ext cx="6111900" cy="3528900"/>
              </a:xfrm>
              <a:prstGeom prst="straightConnector1">
                <a:avLst/>
              </a:prstGeom>
              <a:noFill/>
              <a:ln w="9525" cap="flat" cmpd="sng">
                <a:solidFill>
                  <a:schemeClr val="accent1"/>
                </a:solidFill>
                <a:prstDash val="solid"/>
                <a:round/>
                <a:headEnd type="none" w="med" len="med"/>
                <a:tailEnd type="none" w="med" len="med"/>
              </a:ln>
            </p:spPr>
          </p:cxnSp>
          <p:cxnSp>
            <p:nvCxnSpPr>
              <p:cNvPr id="770" name="Google Shape;770;p9"/>
              <p:cNvCxnSpPr/>
              <p:nvPr/>
            </p:nvCxnSpPr>
            <p:spPr>
              <a:xfrm rot="10800000" flipH="1">
                <a:off x="-212500" y="-179425"/>
                <a:ext cx="6639600" cy="3833400"/>
              </a:xfrm>
              <a:prstGeom prst="straightConnector1">
                <a:avLst/>
              </a:prstGeom>
              <a:noFill/>
              <a:ln w="9525" cap="flat" cmpd="sng">
                <a:solidFill>
                  <a:schemeClr val="accent1"/>
                </a:solidFill>
                <a:prstDash val="solid"/>
                <a:round/>
                <a:headEnd type="none" w="med" len="med"/>
                <a:tailEnd type="none" w="med" len="med"/>
              </a:ln>
            </p:spPr>
          </p:cxnSp>
          <p:cxnSp>
            <p:nvCxnSpPr>
              <p:cNvPr id="771" name="Google Shape;771;p9"/>
              <p:cNvCxnSpPr/>
              <p:nvPr/>
            </p:nvCxnSpPr>
            <p:spPr>
              <a:xfrm rot="10800000" flipH="1">
                <a:off x="-237200" y="-171550"/>
                <a:ext cx="7140000" cy="4122300"/>
              </a:xfrm>
              <a:prstGeom prst="straightConnector1">
                <a:avLst/>
              </a:prstGeom>
              <a:noFill/>
              <a:ln w="9525" cap="flat" cmpd="sng">
                <a:solidFill>
                  <a:schemeClr val="accent1"/>
                </a:solidFill>
                <a:prstDash val="solid"/>
                <a:round/>
                <a:headEnd type="none" w="med" len="med"/>
                <a:tailEnd type="none" w="med" len="med"/>
              </a:ln>
            </p:spPr>
          </p:cxnSp>
          <p:cxnSp>
            <p:nvCxnSpPr>
              <p:cNvPr id="772" name="Google Shape;772;p9"/>
              <p:cNvCxnSpPr/>
              <p:nvPr/>
            </p:nvCxnSpPr>
            <p:spPr>
              <a:xfrm rot="10800000" flipH="1">
                <a:off x="-208450" y="-169925"/>
                <a:ext cx="7598100" cy="4386600"/>
              </a:xfrm>
              <a:prstGeom prst="straightConnector1">
                <a:avLst/>
              </a:prstGeom>
              <a:noFill/>
              <a:ln w="9525" cap="flat" cmpd="sng">
                <a:solidFill>
                  <a:schemeClr val="accent1"/>
                </a:solidFill>
                <a:prstDash val="solid"/>
                <a:round/>
                <a:headEnd type="none" w="med" len="med"/>
                <a:tailEnd type="none" w="med" len="med"/>
              </a:ln>
            </p:spPr>
          </p:cxnSp>
          <p:cxnSp>
            <p:nvCxnSpPr>
              <p:cNvPr id="773" name="Google Shape;773;p9"/>
              <p:cNvCxnSpPr/>
              <p:nvPr/>
            </p:nvCxnSpPr>
            <p:spPr>
              <a:xfrm rot="10800000" flipH="1">
                <a:off x="-126875" y="-166100"/>
                <a:ext cx="7999200" cy="4618200"/>
              </a:xfrm>
              <a:prstGeom prst="straightConnector1">
                <a:avLst/>
              </a:prstGeom>
              <a:noFill/>
              <a:ln w="9525" cap="flat" cmpd="sng">
                <a:solidFill>
                  <a:schemeClr val="accent1"/>
                </a:solidFill>
                <a:prstDash val="solid"/>
                <a:round/>
                <a:headEnd type="none" w="med" len="med"/>
                <a:tailEnd type="none" w="med" len="med"/>
              </a:ln>
            </p:spPr>
          </p:cxnSp>
          <p:cxnSp>
            <p:nvCxnSpPr>
              <p:cNvPr id="774" name="Google Shape;774;p9"/>
              <p:cNvCxnSpPr/>
              <p:nvPr/>
            </p:nvCxnSpPr>
            <p:spPr>
              <a:xfrm rot="10800000" flipH="1">
                <a:off x="-175950" y="-237725"/>
                <a:ext cx="8661600" cy="5000700"/>
              </a:xfrm>
              <a:prstGeom prst="straightConnector1">
                <a:avLst/>
              </a:prstGeom>
              <a:noFill/>
              <a:ln w="9525" cap="flat" cmpd="sng">
                <a:solidFill>
                  <a:schemeClr val="accent1"/>
                </a:solidFill>
                <a:prstDash val="solid"/>
                <a:round/>
                <a:headEnd type="none" w="med" len="med"/>
                <a:tailEnd type="none" w="med" len="med"/>
              </a:ln>
            </p:spPr>
          </p:cxnSp>
          <p:cxnSp>
            <p:nvCxnSpPr>
              <p:cNvPr id="775" name="Google Shape;775;p9"/>
              <p:cNvCxnSpPr/>
              <p:nvPr/>
            </p:nvCxnSpPr>
            <p:spPr>
              <a:xfrm rot="10800000" flipH="1">
                <a:off x="-230050" y="-244075"/>
                <a:ext cx="9215700" cy="5320800"/>
              </a:xfrm>
              <a:prstGeom prst="straightConnector1">
                <a:avLst/>
              </a:prstGeom>
              <a:noFill/>
              <a:ln w="9525" cap="flat" cmpd="sng">
                <a:solidFill>
                  <a:schemeClr val="accent1"/>
                </a:solidFill>
                <a:prstDash val="solid"/>
                <a:round/>
                <a:headEnd type="none" w="med" len="med"/>
                <a:tailEnd type="none" w="med" len="med"/>
              </a:ln>
            </p:spPr>
          </p:cxnSp>
          <p:cxnSp>
            <p:nvCxnSpPr>
              <p:cNvPr id="776" name="Google Shape;776;p9"/>
              <p:cNvCxnSpPr/>
              <p:nvPr/>
            </p:nvCxnSpPr>
            <p:spPr>
              <a:xfrm rot="10800000" flipH="1">
                <a:off x="-150500" y="-149375"/>
                <a:ext cx="9462000" cy="5462700"/>
              </a:xfrm>
              <a:prstGeom prst="straightConnector1">
                <a:avLst/>
              </a:prstGeom>
              <a:noFill/>
              <a:ln w="9525" cap="flat" cmpd="sng">
                <a:solidFill>
                  <a:schemeClr val="accent1"/>
                </a:solidFill>
                <a:prstDash val="solid"/>
                <a:round/>
                <a:headEnd type="none" w="med" len="med"/>
                <a:tailEnd type="none" w="med" len="med"/>
              </a:ln>
            </p:spPr>
          </p:cxnSp>
          <p:cxnSp>
            <p:nvCxnSpPr>
              <p:cNvPr id="777" name="Google Shape;777;p9"/>
              <p:cNvCxnSpPr/>
              <p:nvPr/>
            </p:nvCxnSpPr>
            <p:spPr>
              <a:xfrm rot="10800000" flipH="1">
                <a:off x="277300" y="105750"/>
                <a:ext cx="9081600" cy="5243100"/>
              </a:xfrm>
              <a:prstGeom prst="straightConnector1">
                <a:avLst/>
              </a:prstGeom>
              <a:noFill/>
              <a:ln w="9525" cap="flat" cmpd="sng">
                <a:solidFill>
                  <a:schemeClr val="accent1"/>
                </a:solidFill>
                <a:prstDash val="solid"/>
                <a:round/>
                <a:headEnd type="none" w="med" len="med"/>
                <a:tailEnd type="none" w="med" len="med"/>
              </a:ln>
            </p:spPr>
          </p:cxnSp>
          <p:cxnSp>
            <p:nvCxnSpPr>
              <p:cNvPr id="778" name="Google Shape;778;p9"/>
              <p:cNvCxnSpPr/>
              <p:nvPr/>
            </p:nvCxnSpPr>
            <p:spPr>
              <a:xfrm rot="10800000" flipH="1">
                <a:off x="846950" y="376800"/>
                <a:ext cx="8531400" cy="4925700"/>
              </a:xfrm>
              <a:prstGeom prst="straightConnector1">
                <a:avLst/>
              </a:prstGeom>
              <a:noFill/>
              <a:ln w="9525" cap="flat" cmpd="sng">
                <a:solidFill>
                  <a:schemeClr val="accent1"/>
                </a:solidFill>
                <a:prstDash val="solid"/>
                <a:round/>
                <a:headEnd type="none" w="med" len="med"/>
                <a:tailEnd type="none" w="med" len="med"/>
              </a:ln>
            </p:spPr>
          </p:cxnSp>
          <p:cxnSp>
            <p:nvCxnSpPr>
              <p:cNvPr id="779" name="Google Shape;779;p9"/>
              <p:cNvCxnSpPr/>
              <p:nvPr/>
            </p:nvCxnSpPr>
            <p:spPr>
              <a:xfrm rot="10800000" flipH="1">
                <a:off x="1349000" y="635275"/>
                <a:ext cx="8071500" cy="4659900"/>
              </a:xfrm>
              <a:prstGeom prst="straightConnector1">
                <a:avLst/>
              </a:prstGeom>
              <a:noFill/>
              <a:ln w="9525" cap="flat" cmpd="sng">
                <a:solidFill>
                  <a:schemeClr val="accent1"/>
                </a:solidFill>
                <a:prstDash val="solid"/>
                <a:round/>
                <a:headEnd type="none" w="med" len="med"/>
                <a:tailEnd type="none" w="med" len="med"/>
              </a:ln>
            </p:spPr>
          </p:cxnSp>
          <p:cxnSp>
            <p:nvCxnSpPr>
              <p:cNvPr id="780" name="Google Shape;780;p9"/>
              <p:cNvCxnSpPr/>
              <p:nvPr/>
            </p:nvCxnSpPr>
            <p:spPr>
              <a:xfrm rot="10800000" flipH="1">
                <a:off x="1864375" y="918950"/>
                <a:ext cx="7554300" cy="4361400"/>
              </a:xfrm>
              <a:prstGeom prst="straightConnector1">
                <a:avLst/>
              </a:prstGeom>
              <a:noFill/>
              <a:ln w="9525" cap="flat" cmpd="sng">
                <a:solidFill>
                  <a:schemeClr val="accent1"/>
                </a:solidFill>
                <a:prstDash val="solid"/>
                <a:round/>
                <a:headEnd type="none" w="med" len="med"/>
                <a:tailEnd type="none" w="med" len="med"/>
              </a:ln>
            </p:spPr>
          </p:cxnSp>
          <p:cxnSp>
            <p:nvCxnSpPr>
              <p:cNvPr id="781" name="Google Shape;781;p9"/>
              <p:cNvCxnSpPr/>
              <p:nvPr/>
            </p:nvCxnSpPr>
            <p:spPr>
              <a:xfrm rot="10800000" flipH="1">
                <a:off x="2403950" y="1170550"/>
                <a:ext cx="7067700" cy="4080600"/>
              </a:xfrm>
              <a:prstGeom prst="straightConnector1">
                <a:avLst/>
              </a:prstGeom>
              <a:noFill/>
              <a:ln w="9525" cap="flat" cmpd="sng">
                <a:solidFill>
                  <a:schemeClr val="accent1"/>
                </a:solidFill>
                <a:prstDash val="solid"/>
                <a:round/>
                <a:headEnd type="none" w="med" len="med"/>
                <a:tailEnd type="none" w="med" len="med"/>
              </a:ln>
            </p:spPr>
          </p:cxnSp>
          <p:cxnSp>
            <p:nvCxnSpPr>
              <p:cNvPr id="782" name="Google Shape;782;p9"/>
              <p:cNvCxnSpPr/>
              <p:nvPr/>
            </p:nvCxnSpPr>
            <p:spPr>
              <a:xfrm rot="10800000" flipH="1">
                <a:off x="2718375" y="1495625"/>
                <a:ext cx="6679800" cy="3856500"/>
              </a:xfrm>
              <a:prstGeom prst="straightConnector1">
                <a:avLst/>
              </a:prstGeom>
              <a:noFill/>
              <a:ln w="9525" cap="flat" cmpd="sng">
                <a:solidFill>
                  <a:schemeClr val="accent1"/>
                </a:solidFill>
                <a:prstDash val="solid"/>
                <a:round/>
                <a:headEnd type="none" w="med" len="med"/>
                <a:tailEnd type="none" w="med" len="med"/>
              </a:ln>
            </p:spPr>
          </p:cxnSp>
          <p:cxnSp>
            <p:nvCxnSpPr>
              <p:cNvPr id="783" name="Google Shape;783;p9"/>
              <p:cNvCxnSpPr/>
              <p:nvPr/>
            </p:nvCxnSpPr>
            <p:spPr>
              <a:xfrm rot="10800000" flipH="1">
                <a:off x="3297700" y="1822900"/>
                <a:ext cx="6023100" cy="3477300"/>
              </a:xfrm>
              <a:prstGeom prst="straightConnector1">
                <a:avLst/>
              </a:prstGeom>
              <a:noFill/>
              <a:ln w="9525" cap="flat" cmpd="sng">
                <a:solidFill>
                  <a:schemeClr val="accent1"/>
                </a:solidFill>
                <a:prstDash val="solid"/>
                <a:round/>
                <a:headEnd type="none" w="med" len="med"/>
                <a:tailEnd type="none" w="med" len="med"/>
              </a:ln>
            </p:spPr>
          </p:cxnSp>
          <p:cxnSp>
            <p:nvCxnSpPr>
              <p:cNvPr id="784" name="Google Shape;784;p9"/>
              <p:cNvCxnSpPr/>
              <p:nvPr/>
            </p:nvCxnSpPr>
            <p:spPr>
              <a:xfrm rot="10800000" flipH="1">
                <a:off x="3726050" y="2104125"/>
                <a:ext cx="5597100" cy="3231300"/>
              </a:xfrm>
              <a:prstGeom prst="straightConnector1">
                <a:avLst/>
              </a:prstGeom>
              <a:noFill/>
              <a:ln w="9525" cap="flat" cmpd="sng">
                <a:solidFill>
                  <a:schemeClr val="accent1"/>
                </a:solidFill>
                <a:prstDash val="solid"/>
                <a:round/>
                <a:headEnd type="none" w="med" len="med"/>
                <a:tailEnd type="none" w="med" len="med"/>
              </a:ln>
            </p:spPr>
          </p:cxnSp>
          <p:cxnSp>
            <p:nvCxnSpPr>
              <p:cNvPr id="785" name="Google Shape;785;p9"/>
              <p:cNvCxnSpPr/>
              <p:nvPr/>
            </p:nvCxnSpPr>
            <p:spPr>
              <a:xfrm rot="10800000" flipH="1">
                <a:off x="4244875" y="2361600"/>
                <a:ext cx="5121600" cy="2956800"/>
              </a:xfrm>
              <a:prstGeom prst="straightConnector1">
                <a:avLst/>
              </a:prstGeom>
              <a:noFill/>
              <a:ln w="9525" cap="flat" cmpd="sng">
                <a:solidFill>
                  <a:schemeClr val="accent1"/>
                </a:solidFill>
                <a:prstDash val="solid"/>
                <a:round/>
                <a:headEnd type="none" w="med" len="med"/>
                <a:tailEnd type="none" w="med" len="med"/>
              </a:ln>
            </p:spPr>
          </p:cxnSp>
          <p:cxnSp>
            <p:nvCxnSpPr>
              <p:cNvPr id="786" name="Google Shape;786;p9"/>
              <p:cNvCxnSpPr/>
              <p:nvPr/>
            </p:nvCxnSpPr>
            <p:spPr>
              <a:xfrm rot="10800000" flipH="1">
                <a:off x="4742850" y="2657525"/>
                <a:ext cx="4600200" cy="2655900"/>
              </a:xfrm>
              <a:prstGeom prst="straightConnector1">
                <a:avLst/>
              </a:prstGeom>
              <a:noFill/>
              <a:ln w="9525" cap="flat" cmpd="sng">
                <a:solidFill>
                  <a:schemeClr val="accent1"/>
                </a:solidFill>
                <a:prstDash val="solid"/>
                <a:round/>
                <a:headEnd type="none" w="med" len="med"/>
                <a:tailEnd type="none" w="med" len="med"/>
              </a:ln>
            </p:spPr>
          </p:cxnSp>
          <p:cxnSp>
            <p:nvCxnSpPr>
              <p:cNvPr id="787" name="Google Shape;787;p9"/>
              <p:cNvCxnSpPr/>
              <p:nvPr/>
            </p:nvCxnSpPr>
            <p:spPr>
              <a:xfrm rot="10800000" flipH="1">
                <a:off x="5210850" y="2937150"/>
                <a:ext cx="4137300" cy="2388600"/>
              </a:xfrm>
              <a:prstGeom prst="straightConnector1">
                <a:avLst/>
              </a:prstGeom>
              <a:noFill/>
              <a:ln w="9525" cap="flat" cmpd="sng">
                <a:solidFill>
                  <a:schemeClr val="accent1"/>
                </a:solidFill>
                <a:prstDash val="solid"/>
                <a:round/>
                <a:headEnd type="none" w="med" len="med"/>
                <a:tailEnd type="none" w="med" len="med"/>
              </a:ln>
            </p:spPr>
          </p:cxnSp>
          <p:cxnSp>
            <p:nvCxnSpPr>
              <p:cNvPr id="788" name="Google Shape;788;p9"/>
              <p:cNvCxnSpPr/>
              <p:nvPr/>
            </p:nvCxnSpPr>
            <p:spPr>
              <a:xfrm rot="10800000" flipH="1">
                <a:off x="5725550" y="3223700"/>
                <a:ext cx="3615300" cy="2087400"/>
              </a:xfrm>
              <a:prstGeom prst="straightConnector1">
                <a:avLst/>
              </a:prstGeom>
              <a:noFill/>
              <a:ln w="9525" cap="flat" cmpd="sng">
                <a:solidFill>
                  <a:schemeClr val="accent1"/>
                </a:solidFill>
                <a:prstDash val="solid"/>
                <a:round/>
                <a:headEnd type="none" w="med" len="med"/>
                <a:tailEnd type="none" w="med" len="med"/>
              </a:ln>
            </p:spPr>
          </p:cxnSp>
          <p:cxnSp>
            <p:nvCxnSpPr>
              <p:cNvPr id="789" name="Google Shape;789;p9"/>
              <p:cNvCxnSpPr/>
              <p:nvPr/>
            </p:nvCxnSpPr>
            <p:spPr>
              <a:xfrm rot="10800000" flipH="1">
                <a:off x="6217950" y="3515950"/>
                <a:ext cx="3106500" cy="1793400"/>
              </a:xfrm>
              <a:prstGeom prst="straightConnector1">
                <a:avLst/>
              </a:prstGeom>
              <a:noFill/>
              <a:ln w="9525" cap="flat" cmpd="sng">
                <a:solidFill>
                  <a:schemeClr val="accent1"/>
                </a:solidFill>
                <a:prstDash val="solid"/>
                <a:round/>
                <a:headEnd type="none" w="med" len="med"/>
                <a:tailEnd type="none" w="med" len="med"/>
              </a:ln>
            </p:spPr>
          </p:cxnSp>
          <p:cxnSp>
            <p:nvCxnSpPr>
              <p:cNvPr id="790" name="Google Shape;790;p9"/>
              <p:cNvCxnSpPr/>
              <p:nvPr/>
            </p:nvCxnSpPr>
            <p:spPr>
              <a:xfrm rot="10800000" flipH="1">
                <a:off x="6716500" y="3797450"/>
                <a:ext cx="2609700" cy="1506600"/>
              </a:xfrm>
              <a:prstGeom prst="straightConnector1">
                <a:avLst/>
              </a:prstGeom>
              <a:noFill/>
              <a:ln w="9525" cap="flat" cmpd="sng">
                <a:solidFill>
                  <a:schemeClr val="accent1"/>
                </a:solidFill>
                <a:prstDash val="solid"/>
                <a:round/>
                <a:headEnd type="none" w="med" len="med"/>
                <a:tailEnd type="none" w="med" len="med"/>
              </a:ln>
            </p:spPr>
          </p:cxnSp>
          <p:cxnSp>
            <p:nvCxnSpPr>
              <p:cNvPr id="791" name="Google Shape;791;p9"/>
              <p:cNvCxnSpPr/>
              <p:nvPr/>
            </p:nvCxnSpPr>
            <p:spPr>
              <a:xfrm rot="10800000" flipH="1">
                <a:off x="7199175" y="4100700"/>
                <a:ext cx="2091000" cy="1207200"/>
              </a:xfrm>
              <a:prstGeom prst="straightConnector1">
                <a:avLst/>
              </a:prstGeom>
              <a:noFill/>
              <a:ln w="9525" cap="flat" cmpd="sng">
                <a:solidFill>
                  <a:schemeClr val="accent1"/>
                </a:solidFill>
                <a:prstDash val="solid"/>
                <a:round/>
                <a:headEnd type="none" w="med" len="med"/>
                <a:tailEnd type="none" w="med" len="med"/>
              </a:ln>
            </p:spPr>
          </p:cxnSp>
          <p:cxnSp>
            <p:nvCxnSpPr>
              <p:cNvPr id="792" name="Google Shape;792;p9"/>
              <p:cNvCxnSpPr/>
              <p:nvPr/>
            </p:nvCxnSpPr>
            <p:spPr>
              <a:xfrm rot="10800000" flipH="1">
                <a:off x="7718000" y="4338975"/>
                <a:ext cx="1648800" cy="951900"/>
              </a:xfrm>
              <a:prstGeom prst="straightConnector1">
                <a:avLst/>
              </a:prstGeom>
              <a:noFill/>
              <a:ln w="9525" cap="flat" cmpd="sng">
                <a:solidFill>
                  <a:schemeClr val="accent1"/>
                </a:solidFill>
                <a:prstDash val="solid"/>
                <a:round/>
                <a:headEnd type="none" w="med" len="med"/>
                <a:tailEnd type="none" w="med" len="med"/>
              </a:ln>
            </p:spPr>
          </p:cxnSp>
          <p:cxnSp>
            <p:nvCxnSpPr>
              <p:cNvPr id="793" name="Google Shape;793;p9"/>
              <p:cNvCxnSpPr/>
              <p:nvPr/>
            </p:nvCxnSpPr>
            <p:spPr>
              <a:xfrm rot="10800000" flipH="1">
                <a:off x="8129050" y="4607075"/>
                <a:ext cx="1263000" cy="729000"/>
              </a:xfrm>
              <a:prstGeom prst="straightConnector1">
                <a:avLst/>
              </a:prstGeom>
              <a:noFill/>
              <a:ln w="9525" cap="flat" cmpd="sng">
                <a:solidFill>
                  <a:schemeClr val="accent1"/>
                </a:solidFill>
                <a:prstDash val="solid"/>
                <a:round/>
                <a:headEnd type="none" w="med" len="med"/>
                <a:tailEnd type="none" w="med" len="med"/>
              </a:ln>
            </p:spPr>
          </p:cxnSp>
          <p:cxnSp>
            <p:nvCxnSpPr>
              <p:cNvPr id="794" name="Google Shape;794;p9"/>
              <p:cNvCxnSpPr/>
              <p:nvPr/>
            </p:nvCxnSpPr>
            <p:spPr>
              <a:xfrm rot="10800000" flipH="1">
                <a:off x="8487200" y="4879525"/>
                <a:ext cx="921600" cy="532200"/>
              </a:xfrm>
              <a:prstGeom prst="straightConnector1">
                <a:avLst/>
              </a:prstGeom>
              <a:noFill/>
              <a:ln w="9525" cap="flat" cmpd="sng">
                <a:solidFill>
                  <a:schemeClr val="accent1"/>
                </a:solidFill>
                <a:prstDash val="solid"/>
                <a:round/>
                <a:headEnd type="none" w="med" len="med"/>
                <a:tailEnd type="none" w="med" len="med"/>
              </a:ln>
            </p:spPr>
          </p:cxnSp>
        </p:grpSp>
      </p:grpSp>
      <p:sp>
        <p:nvSpPr>
          <p:cNvPr id="795" name="Google Shape;795;p9"/>
          <p:cNvSpPr txBox="1">
            <a:spLocks noGrp="1"/>
          </p:cNvSpPr>
          <p:nvPr>
            <p:ph type="title"/>
          </p:nvPr>
        </p:nvSpPr>
        <p:spPr>
          <a:xfrm>
            <a:off x="3369100" y="1420725"/>
            <a:ext cx="5059800" cy="142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96" name="Google Shape;796;p9"/>
          <p:cNvSpPr txBox="1">
            <a:spLocks noGrp="1"/>
          </p:cNvSpPr>
          <p:nvPr>
            <p:ph type="subTitle" idx="1"/>
          </p:nvPr>
        </p:nvSpPr>
        <p:spPr>
          <a:xfrm>
            <a:off x="3369100" y="3036375"/>
            <a:ext cx="5059800" cy="68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solidFill>
                  <a:srgbClr val="666666"/>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797" name="Google Shape;797;p9"/>
          <p:cNvGrpSpPr/>
          <p:nvPr/>
        </p:nvGrpSpPr>
        <p:grpSpPr>
          <a:xfrm flipH="1">
            <a:off x="-2547989" y="60894"/>
            <a:ext cx="5703890" cy="5174095"/>
            <a:chOff x="3166062" y="1034326"/>
            <a:chExt cx="6010422" cy="5452155"/>
          </a:xfrm>
        </p:grpSpPr>
        <p:sp>
          <p:nvSpPr>
            <p:cNvPr id="798" name="Google Shape;798;p9"/>
            <p:cNvSpPr/>
            <p:nvPr/>
          </p:nvSpPr>
          <p:spPr>
            <a:xfrm>
              <a:off x="3234090" y="1157235"/>
              <a:ext cx="5942394" cy="5329246"/>
            </a:xfrm>
            <a:custGeom>
              <a:avLst/>
              <a:gdLst/>
              <a:ahLst/>
              <a:cxnLst/>
              <a:rect l="l" t="t" r="r" b="b"/>
              <a:pathLst>
                <a:path w="90413" h="81084" extrusionOk="0">
                  <a:moveTo>
                    <a:pt x="90412" y="1"/>
                  </a:moveTo>
                  <a:lnTo>
                    <a:pt x="3084" y="50747"/>
                  </a:lnTo>
                  <a:cubicBezTo>
                    <a:pt x="1293" y="51801"/>
                    <a:pt x="239" y="51702"/>
                    <a:pt x="0" y="53075"/>
                  </a:cubicBezTo>
                  <a:lnTo>
                    <a:pt x="0" y="55104"/>
                  </a:lnTo>
                  <a:cubicBezTo>
                    <a:pt x="20" y="56675"/>
                    <a:pt x="1055" y="58247"/>
                    <a:pt x="3123" y="59440"/>
                  </a:cubicBezTo>
                  <a:lnTo>
                    <a:pt x="40641" y="81083"/>
                  </a:lnTo>
                  <a:lnTo>
                    <a:pt x="88642" y="81083"/>
                  </a:lnTo>
                  <a:cubicBezTo>
                    <a:pt x="89617" y="81083"/>
                    <a:pt x="90412" y="80288"/>
                    <a:pt x="90412" y="79313"/>
                  </a:cubicBezTo>
                  <a:lnTo>
                    <a:pt x="904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9"/>
            <p:cNvSpPr/>
            <p:nvPr/>
          </p:nvSpPr>
          <p:spPr>
            <a:xfrm>
              <a:off x="3166062" y="1034326"/>
              <a:ext cx="6010420" cy="5452152"/>
            </a:xfrm>
            <a:custGeom>
              <a:avLst/>
              <a:gdLst/>
              <a:ahLst/>
              <a:cxnLst/>
              <a:rect l="l" t="t" r="r" b="b"/>
              <a:pathLst>
                <a:path w="91448" h="82954" extrusionOk="0">
                  <a:moveTo>
                    <a:pt x="91447" y="1"/>
                  </a:moveTo>
                  <a:lnTo>
                    <a:pt x="4119" y="50767"/>
                  </a:lnTo>
                  <a:cubicBezTo>
                    <a:pt x="1" y="53154"/>
                    <a:pt x="21" y="57033"/>
                    <a:pt x="4158" y="59440"/>
                  </a:cubicBezTo>
                  <a:lnTo>
                    <a:pt x="44899" y="82953"/>
                  </a:lnTo>
                  <a:lnTo>
                    <a:pt x="89677" y="82953"/>
                  </a:lnTo>
                  <a:cubicBezTo>
                    <a:pt x="90652" y="82953"/>
                    <a:pt x="91447" y="82158"/>
                    <a:pt x="91447" y="81183"/>
                  </a:cubicBezTo>
                  <a:lnTo>
                    <a:pt x="914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0" name="Google Shape;800;p9"/>
          <p:cNvGrpSpPr/>
          <p:nvPr/>
        </p:nvGrpSpPr>
        <p:grpSpPr>
          <a:xfrm>
            <a:off x="875216" y="444723"/>
            <a:ext cx="593164" cy="1161172"/>
            <a:chOff x="4921825" y="870250"/>
            <a:chExt cx="407925" cy="798550"/>
          </a:xfrm>
        </p:grpSpPr>
        <p:sp>
          <p:nvSpPr>
            <p:cNvPr id="801" name="Google Shape;801;p9"/>
            <p:cNvSpPr/>
            <p:nvPr/>
          </p:nvSpPr>
          <p:spPr>
            <a:xfrm>
              <a:off x="4921825" y="1092675"/>
              <a:ext cx="21950" cy="27125"/>
            </a:xfrm>
            <a:custGeom>
              <a:avLst/>
              <a:gdLst/>
              <a:ahLst/>
              <a:cxnLst/>
              <a:rect l="l" t="t" r="r" b="b"/>
              <a:pathLst>
                <a:path w="878" h="1085" extrusionOk="0">
                  <a:moveTo>
                    <a:pt x="624" y="0"/>
                  </a:moveTo>
                  <a:cubicBezTo>
                    <a:pt x="569" y="0"/>
                    <a:pt x="509" y="18"/>
                    <a:pt x="452" y="54"/>
                  </a:cubicBezTo>
                  <a:cubicBezTo>
                    <a:pt x="201" y="179"/>
                    <a:pt x="0" y="530"/>
                    <a:pt x="0" y="781"/>
                  </a:cubicBezTo>
                  <a:cubicBezTo>
                    <a:pt x="0" y="977"/>
                    <a:pt x="115" y="1085"/>
                    <a:pt x="263" y="1085"/>
                  </a:cubicBezTo>
                  <a:cubicBezTo>
                    <a:pt x="322" y="1085"/>
                    <a:pt x="387" y="1067"/>
                    <a:pt x="452" y="1031"/>
                  </a:cubicBezTo>
                  <a:cubicBezTo>
                    <a:pt x="702" y="906"/>
                    <a:pt x="878" y="580"/>
                    <a:pt x="878" y="304"/>
                  </a:cubicBezTo>
                  <a:cubicBezTo>
                    <a:pt x="878" y="108"/>
                    <a:pt x="763"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9"/>
            <p:cNvSpPr/>
            <p:nvPr/>
          </p:nvSpPr>
          <p:spPr>
            <a:xfrm>
              <a:off x="5018325" y="1037425"/>
              <a:ext cx="21950" cy="26725"/>
            </a:xfrm>
            <a:custGeom>
              <a:avLst/>
              <a:gdLst/>
              <a:ahLst/>
              <a:cxnLst/>
              <a:rect l="l" t="t" r="r" b="b"/>
              <a:pathLst>
                <a:path w="878" h="1069" extrusionOk="0">
                  <a:moveTo>
                    <a:pt x="627" y="0"/>
                  </a:moveTo>
                  <a:cubicBezTo>
                    <a:pt x="564" y="0"/>
                    <a:pt x="495" y="20"/>
                    <a:pt x="426" y="58"/>
                  </a:cubicBezTo>
                  <a:cubicBezTo>
                    <a:pt x="175" y="209"/>
                    <a:pt x="0" y="509"/>
                    <a:pt x="0" y="760"/>
                  </a:cubicBezTo>
                  <a:cubicBezTo>
                    <a:pt x="0" y="969"/>
                    <a:pt x="96" y="1069"/>
                    <a:pt x="231" y="1069"/>
                  </a:cubicBezTo>
                  <a:cubicBezTo>
                    <a:pt x="290" y="1069"/>
                    <a:pt x="357" y="1049"/>
                    <a:pt x="426" y="1011"/>
                  </a:cubicBezTo>
                  <a:cubicBezTo>
                    <a:pt x="677" y="885"/>
                    <a:pt x="877" y="585"/>
                    <a:pt x="877" y="309"/>
                  </a:cubicBezTo>
                  <a:cubicBezTo>
                    <a:pt x="877" y="100"/>
                    <a:pt x="769" y="0"/>
                    <a:pt x="6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9"/>
            <p:cNvSpPr/>
            <p:nvPr/>
          </p:nvSpPr>
          <p:spPr>
            <a:xfrm>
              <a:off x="5114800" y="981775"/>
              <a:ext cx="21325" cy="26900"/>
            </a:xfrm>
            <a:custGeom>
              <a:avLst/>
              <a:gdLst/>
              <a:ahLst/>
              <a:cxnLst/>
              <a:rect l="l" t="t" r="r" b="b"/>
              <a:pathLst>
                <a:path w="853" h="1076" extrusionOk="0">
                  <a:moveTo>
                    <a:pt x="611" y="0"/>
                  </a:moveTo>
                  <a:cubicBezTo>
                    <a:pt x="554" y="0"/>
                    <a:pt x="491" y="18"/>
                    <a:pt x="427" y="54"/>
                  </a:cubicBezTo>
                  <a:cubicBezTo>
                    <a:pt x="176" y="204"/>
                    <a:pt x="1" y="530"/>
                    <a:pt x="1" y="780"/>
                  </a:cubicBezTo>
                  <a:cubicBezTo>
                    <a:pt x="1" y="969"/>
                    <a:pt x="95" y="1076"/>
                    <a:pt x="227" y="1076"/>
                  </a:cubicBezTo>
                  <a:cubicBezTo>
                    <a:pt x="287" y="1076"/>
                    <a:pt x="356" y="1053"/>
                    <a:pt x="427" y="1006"/>
                  </a:cubicBezTo>
                  <a:cubicBezTo>
                    <a:pt x="677" y="906"/>
                    <a:pt x="853" y="580"/>
                    <a:pt x="853" y="304"/>
                  </a:cubicBezTo>
                  <a:cubicBezTo>
                    <a:pt x="853" y="108"/>
                    <a:pt x="751"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9"/>
            <p:cNvSpPr/>
            <p:nvPr/>
          </p:nvSpPr>
          <p:spPr>
            <a:xfrm>
              <a:off x="5210050" y="926000"/>
              <a:ext cx="21950" cy="27125"/>
            </a:xfrm>
            <a:custGeom>
              <a:avLst/>
              <a:gdLst/>
              <a:ahLst/>
              <a:cxnLst/>
              <a:rect l="l" t="t" r="r" b="b"/>
              <a:pathLst>
                <a:path w="878" h="1085" extrusionOk="0">
                  <a:moveTo>
                    <a:pt x="624" y="1"/>
                  </a:moveTo>
                  <a:cubicBezTo>
                    <a:pt x="568" y="1"/>
                    <a:pt x="509" y="18"/>
                    <a:pt x="451" y="54"/>
                  </a:cubicBezTo>
                  <a:cubicBezTo>
                    <a:pt x="226" y="204"/>
                    <a:pt x="0" y="505"/>
                    <a:pt x="0" y="781"/>
                  </a:cubicBezTo>
                  <a:cubicBezTo>
                    <a:pt x="0" y="977"/>
                    <a:pt x="115" y="1085"/>
                    <a:pt x="263" y="1085"/>
                  </a:cubicBezTo>
                  <a:cubicBezTo>
                    <a:pt x="322" y="1085"/>
                    <a:pt x="387" y="1067"/>
                    <a:pt x="451" y="1032"/>
                  </a:cubicBezTo>
                  <a:cubicBezTo>
                    <a:pt x="677" y="906"/>
                    <a:pt x="877" y="580"/>
                    <a:pt x="877" y="305"/>
                  </a:cubicBezTo>
                  <a:cubicBezTo>
                    <a:pt x="877" y="108"/>
                    <a:pt x="763"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9"/>
            <p:cNvSpPr/>
            <p:nvPr/>
          </p:nvSpPr>
          <p:spPr>
            <a:xfrm>
              <a:off x="5306525" y="870250"/>
              <a:ext cx="21975" cy="27125"/>
            </a:xfrm>
            <a:custGeom>
              <a:avLst/>
              <a:gdLst/>
              <a:ahLst/>
              <a:cxnLst/>
              <a:rect l="l" t="t" r="r" b="b"/>
              <a:pathLst>
                <a:path w="879" h="1085" extrusionOk="0">
                  <a:moveTo>
                    <a:pt x="616" y="0"/>
                  </a:moveTo>
                  <a:cubicBezTo>
                    <a:pt x="556" y="0"/>
                    <a:pt x="492" y="18"/>
                    <a:pt x="427" y="53"/>
                  </a:cubicBezTo>
                  <a:cubicBezTo>
                    <a:pt x="226" y="229"/>
                    <a:pt x="1" y="505"/>
                    <a:pt x="1" y="780"/>
                  </a:cubicBezTo>
                  <a:cubicBezTo>
                    <a:pt x="1" y="977"/>
                    <a:pt x="103" y="1084"/>
                    <a:pt x="243" y="1084"/>
                  </a:cubicBezTo>
                  <a:cubicBezTo>
                    <a:pt x="300" y="1084"/>
                    <a:pt x="362" y="1067"/>
                    <a:pt x="427" y="1031"/>
                  </a:cubicBezTo>
                  <a:cubicBezTo>
                    <a:pt x="678" y="906"/>
                    <a:pt x="878" y="605"/>
                    <a:pt x="878" y="304"/>
                  </a:cubicBezTo>
                  <a:cubicBezTo>
                    <a:pt x="878" y="108"/>
                    <a:pt x="763" y="0"/>
                    <a:pt x="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9"/>
            <p:cNvSpPr/>
            <p:nvPr/>
          </p:nvSpPr>
          <p:spPr>
            <a:xfrm>
              <a:off x="4921825" y="1203450"/>
              <a:ext cx="21950" cy="26750"/>
            </a:xfrm>
            <a:custGeom>
              <a:avLst/>
              <a:gdLst/>
              <a:ahLst/>
              <a:cxnLst/>
              <a:rect l="l" t="t" r="r" b="b"/>
              <a:pathLst>
                <a:path w="878" h="1070" extrusionOk="0">
                  <a:moveTo>
                    <a:pt x="636" y="1"/>
                  </a:moveTo>
                  <a:cubicBezTo>
                    <a:pt x="577" y="1"/>
                    <a:pt x="513" y="20"/>
                    <a:pt x="452" y="59"/>
                  </a:cubicBezTo>
                  <a:cubicBezTo>
                    <a:pt x="226" y="209"/>
                    <a:pt x="25" y="510"/>
                    <a:pt x="0" y="761"/>
                  </a:cubicBezTo>
                  <a:cubicBezTo>
                    <a:pt x="0" y="969"/>
                    <a:pt x="109" y="1069"/>
                    <a:pt x="251" y="1069"/>
                  </a:cubicBezTo>
                  <a:cubicBezTo>
                    <a:pt x="313" y="1069"/>
                    <a:pt x="382" y="1050"/>
                    <a:pt x="452" y="1011"/>
                  </a:cubicBezTo>
                  <a:cubicBezTo>
                    <a:pt x="702" y="886"/>
                    <a:pt x="878" y="585"/>
                    <a:pt x="878" y="310"/>
                  </a:cubicBezTo>
                  <a:cubicBezTo>
                    <a:pt x="878" y="101"/>
                    <a:pt x="769" y="1"/>
                    <a:pt x="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9"/>
            <p:cNvSpPr/>
            <p:nvPr/>
          </p:nvSpPr>
          <p:spPr>
            <a:xfrm>
              <a:off x="4922450" y="1313850"/>
              <a:ext cx="21950" cy="27125"/>
            </a:xfrm>
            <a:custGeom>
              <a:avLst/>
              <a:gdLst/>
              <a:ahLst/>
              <a:cxnLst/>
              <a:rect l="l" t="t" r="r" b="b"/>
              <a:pathLst>
                <a:path w="878" h="1085" extrusionOk="0">
                  <a:moveTo>
                    <a:pt x="635" y="1"/>
                  </a:moveTo>
                  <a:cubicBezTo>
                    <a:pt x="579" y="1"/>
                    <a:pt x="516" y="18"/>
                    <a:pt x="452" y="54"/>
                  </a:cubicBezTo>
                  <a:cubicBezTo>
                    <a:pt x="201" y="204"/>
                    <a:pt x="0" y="530"/>
                    <a:pt x="0" y="781"/>
                  </a:cubicBezTo>
                  <a:cubicBezTo>
                    <a:pt x="0" y="977"/>
                    <a:pt x="102" y="1085"/>
                    <a:pt x="252" y="1085"/>
                  </a:cubicBezTo>
                  <a:cubicBezTo>
                    <a:pt x="312" y="1085"/>
                    <a:pt x="380" y="1067"/>
                    <a:pt x="452" y="1031"/>
                  </a:cubicBezTo>
                  <a:cubicBezTo>
                    <a:pt x="702" y="906"/>
                    <a:pt x="878" y="580"/>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9"/>
            <p:cNvSpPr/>
            <p:nvPr/>
          </p:nvSpPr>
          <p:spPr>
            <a:xfrm>
              <a:off x="4922450" y="1424750"/>
              <a:ext cx="21950" cy="27125"/>
            </a:xfrm>
            <a:custGeom>
              <a:avLst/>
              <a:gdLst/>
              <a:ahLst/>
              <a:cxnLst/>
              <a:rect l="l" t="t" r="r" b="b"/>
              <a:pathLst>
                <a:path w="878" h="1085" extrusionOk="0">
                  <a:moveTo>
                    <a:pt x="635" y="1"/>
                  </a:moveTo>
                  <a:cubicBezTo>
                    <a:pt x="579" y="1"/>
                    <a:pt x="516" y="18"/>
                    <a:pt x="452" y="54"/>
                  </a:cubicBezTo>
                  <a:cubicBezTo>
                    <a:pt x="226" y="179"/>
                    <a:pt x="51" y="505"/>
                    <a:pt x="0" y="781"/>
                  </a:cubicBezTo>
                  <a:cubicBezTo>
                    <a:pt x="0" y="977"/>
                    <a:pt x="115" y="1085"/>
                    <a:pt x="263" y="1085"/>
                  </a:cubicBezTo>
                  <a:cubicBezTo>
                    <a:pt x="322" y="1085"/>
                    <a:pt x="387" y="1067"/>
                    <a:pt x="452" y="1032"/>
                  </a:cubicBezTo>
                  <a:cubicBezTo>
                    <a:pt x="702" y="906"/>
                    <a:pt x="878" y="605"/>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9"/>
            <p:cNvSpPr/>
            <p:nvPr/>
          </p:nvSpPr>
          <p:spPr>
            <a:xfrm>
              <a:off x="4923700" y="1535550"/>
              <a:ext cx="21325" cy="26725"/>
            </a:xfrm>
            <a:custGeom>
              <a:avLst/>
              <a:gdLst/>
              <a:ahLst/>
              <a:cxnLst/>
              <a:rect l="l" t="t" r="r" b="b"/>
              <a:pathLst>
                <a:path w="853" h="1069" extrusionOk="0">
                  <a:moveTo>
                    <a:pt x="622" y="0"/>
                  </a:moveTo>
                  <a:cubicBezTo>
                    <a:pt x="563" y="0"/>
                    <a:pt x="496" y="20"/>
                    <a:pt x="427" y="58"/>
                  </a:cubicBezTo>
                  <a:cubicBezTo>
                    <a:pt x="176" y="183"/>
                    <a:pt x="1" y="484"/>
                    <a:pt x="1" y="760"/>
                  </a:cubicBezTo>
                  <a:cubicBezTo>
                    <a:pt x="1" y="968"/>
                    <a:pt x="97" y="1069"/>
                    <a:pt x="231" y="1069"/>
                  </a:cubicBezTo>
                  <a:cubicBezTo>
                    <a:pt x="291" y="1069"/>
                    <a:pt x="357" y="1049"/>
                    <a:pt x="427" y="1011"/>
                  </a:cubicBezTo>
                  <a:cubicBezTo>
                    <a:pt x="677" y="885"/>
                    <a:pt x="853" y="584"/>
                    <a:pt x="853" y="309"/>
                  </a:cubicBezTo>
                  <a:cubicBezTo>
                    <a:pt x="853" y="100"/>
                    <a:pt x="756" y="0"/>
                    <a:pt x="6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9"/>
            <p:cNvSpPr/>
            <p:nvPr/>
          </p:nvSpPr>
          <p:spPr>
            <a:xfrm>
              <a:off x="5018325" y="1147800"/>
              <a:ext cx="21950" cy="27150"/>
            </a:xfrm>
            <a:custGeom>
              <a:avLst/>
              <a:gdLst/>
              <a:ahLst/>
              <a:cxnLst/>
              <a:rect l="l" t="t" r="r" b="b"/>
              <a:pathLst>
                <a:path w="878" h="1086" extrusionOk="0">
                  <a:moveTo>
                    <a:pt x="615" y="1"/>
                  </a:moveTo>
                  <a:cubicBezTo>
                    <a:pt x="556" y="1"/>
                    <a:pt x="491" y="18"/>
                    <a:pt x="426" y="54"/>
                  </a:cubicBezTo>
                  <a:cubicBezTo>
                    <a:pt x="201" y="205"/>
                    <a:pt x="0" y="480"/>
                    <a:pt x="0" y="781"/>
                  </a:cubicBezTo>
                  <a:cubicBezTo>
                    <a:pt x="0" y="978"/>
                    <a:pt x="102" y="1085"/>
                    <a:pt x="242" y="1085"/>
                  </a:cubicBezTo>
                  <a:cubicBezTo>
                    <a:pt x="299" y="1085"/>
                    <a:pt x="361" y="1068"/>
                    <a:pt x="426" y="1032"/>
                  </a:cubicBezTo>
                  <a:cubicBezTo>
                    <a:pt x="677" y="906"/>
                    <a:pt x="877" y="581"/>
                    <a:pt x="877" y="305"/>
                  </a:cubicBezTo>
                  <a:cubicBezTo>
                    <a:pt x="877" y="108"/>
                    <a:pt x="763" y="1"/>
                    <a:pt x="6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9"/>
            <p:cNvSpPr/>
            <p:nvPr/>
          </p:nvSpPr>
          <p:spPr>
            <a:xfrm>
              <a:off x="5114800" y="1092050"/>
              <a:ext cx="21325" cy="27125"/>
            </a:xfrm>
            <a:custGeom>
              <a:avLst/>
              <a:gdLst/>
              <a:ahLst/>
              <a:cxnLst/>
              <a:rect l="l" t="t" r="r" b="b"/>
              <a:pathLst>
                <a:path w="853" h="1085" extrusionOk="0">
                  <a:moveTo>
                    <a:pt x="611" y="0"/>
                  </a:moveTo>
                  <a:cubicBezTo>
                    <a:pt x="554" y="0"/>
                    <a:pt x="491" y="18"/>
                    <a:pt x="427" y="54"/>
                  </a:cubicBezTo>
                  <a:cubicBezTo>
                    <a:pt x="201" y="204"/>
                    <a:pt x="1" y="530"/>
                    <a:pt x="1" y="781"/>
                  </a:cubicBezTo>
                  <a:cubicBezTo>
                    <a:pt x="1" y="977"/>
                    <a:pt x="103" y="1085"/>
                    <a:pt x="243" y="1085"/>
                  </a:cubicBezTo>
                  <a:cubicBezTo>
                    <a:pt x="299" y="1085"/>
                    <a:pt x="362" y="1067"/>
                    <a:pt x="427" y="1031"/>
                  </a:cubicBezTo>
                  <a:cubicBezTo>
                    <a:pt x="677" y="906"/>
                    <a:pt x="853" y="580"/>
                    <a:pt x="853" y="304"/>
                  </a:cubicBezTo>
                  <a:cubicBezTo>
                    <a:pt x="853" y="108"/>
                    <a:pt x="751"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9"/>
            <p:cNvSpPr/>
            <p:nvPr/>
          </p:nvSpPr>
          <p:spPr>
            <a:xfrm>
              <a:off x="5210675" y="1036275"/>
              <a:ext cx="21950" cy="27125"/>
            </a:xfrm>
            <a:custGeom>
              <a:avLst/>
              <a:gdLst/>
              <a:ahLst/>
              <a:cxnLst/>
              <a:rect l="l" t="t" r="r" b="b"/>
              <a:pathLst>
                <a:path w="878" h="1085" extrusionOk="0">
                  <a:moveTo>
                    <a:pt x="635" y="1"/>
                  </a:moveTo>
                  <a:cubicBezTo>
                    <a:pt x="579" y="1"/>
                    <a:pt x="516" y="18"/>
                    <a:pt x="451" y="54"/>
                  </a:cubicBezTo>
                  <a:cubicBezTo>
                    <a:pt x="201" y="230"/>
                    <a:pt x="0" y="530"/>
                    <a:pt x="0" y="781"/>
                  </a:cubicBezTo>
                  <a:cubicBezTo>
                    <a:pt x="0" y="978"/>
                    <a:pt x="115" y="1085"/>
                    <a:pt x="263" y="1085"/>
                  </a:cubicBezTo>
                  <a:cubicBezTo>
                    <a:pt x="322" y="1085"/>
                    <a:pt x="387" y="1068"/>
                    <a:pt x="451" y="1032"/>
                  </a:cubicBezTo>
                  <a:cubicBezTo>
                    <a:pt x="702" y="906"/>
                    <a:pt x="878" y="580"/>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9"/>
            <p:cNvSpPr/>
            <p:nvPr/>
          </p:nvSpPr>
          <p:spPr>
            <a:xfrm>
              <a:off x="5307150" y="981775"/>
              <a:ext cx="21975" cy="26900"/>
            </a:xfrm>
            <a:custGeom>
              <a:avLst/>
              <a:gdLst/>
              <a:ahLst/>
              <a:cxnLst/>
              <a:rect l="l" t="t" r="r" b="b"/>
              <a:pathLst>
                <a:path w="879" h="1076" extrusionOk="0">
                  <a:moveTo>
                    <a:pt x="625" y="0"/>
                  </a:moveTo>
                  <a:cubicBezTo>
                    <a:pt x="569" y="0"/>
                    <a:pt x="510" y="18"/>
                    <a:pt x="452" y="54"/>
                  </a:cubicBezTo>
                  <a:cubicBezTo>
                    <a:pt x="201" y="179"/>
                    <a:pt x="1" y="480"/>
                    <a:pt x="1" y="780"/>
                  </a:cubicBezTo>
                  <a:cubicBezTo>
                    <a:pt x="1" y="969"/>
                    <a:pt x="107" y="1076"/>
                    <a:pt x="246" y="1076"/>
                  </a:cubicBezTo>
                  <a:cubicBezTo>
                    <a:pt x="310" y="1076"/>
                    <a:pt x="381" y="1053"/>
                    <a:pt x="452" y="1006"/>
                  </a:cubicBezTo>
                  <a:cubicBezTo>
                    <a:pt x="678" y="906"/>
                    <a:pt x="878" y="580"/>
                    <a:pt x="878" y="304"/>
                  </a:cubicBezTo>
                  <a:cubicBezTo>
                    <a:pt x="878" y="108"/>
                    <a:pt x="763"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9"/>
            <p:cNvSpPr/>
            <p:nvPr/>
          </p:nvSpPr>
          <p:spPr>
            <a:xfrm>
              <a:off x="5018950" y="1258100"/>
              <a:ext cx="21950" cy="27125"/>
            </a:xfrm>
            <a:custGeom>
              <a:avLst/>
              <a:gdLst/>
              <a:ahLst/>
              <a:cxnLst/>
              <a:rect l="l" t="t" r="r" b="b"/>
              <a:pathLst>
                <a:path w="878" h="1085" extrusionOk="0">
                  <a:moveTo>
                    <a:pt x="624" y="0"/>
                  </a:moveTo>
                  <a:cubicBezTo>
                    <a:pt x="568" y="0"/>
                    <a:pt x="509" y="17"/>
                    <a:pt x="451" y="53"/>
                  </a:cubicBezTo>
                  <a:cubicBezTo>
                    <a:pt x="176" y="204"/>
                    <a:pt x="0" y="504"/>
                    <a:pt x="0" y="780"/>
                  </a:cubicBezTo>
                  <a:cubicBezTo>
                    <a:pt x="0" y="977"/>
                    <a:pt x="115" y="1084"/>
                    <a:pt x="262" y="1084"/>
                  </a:cubicBezTo>
                  <a:cubicBezTo>
                    <a:pt x="322" y="1084"/>
                    <a:pt x="387" y="1067"/>
                    <a:pt x="451" y="1031"/>
                  </a:cubicBezTo>
                  <a:cubicBezTo>
                    <a:pt x="702" y="905"/>
                    <a:pt x="877" y="580"/>
                    <a:pt x="877" y="304"/>
                  </a:cubicBezTo>
                  <a:cubicBezTo>
                    <a:pt x="877" y="107"/>
                    <a:pt x="763"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9"/>
            <p:cNvSpPr/>
            <p:nvPr/>
          </p:nvSpPr>
          <p:spPr>
            <a:xfrm>
              <a:off x="5018950" y="1369225"/>
              <a:ext cx="21950" cy="27000"/>
            </a:xfrm>
            <a:custGeom>
              <a:avLst/>
              <a:gdLst/>
              <a:ahLst/>
              <a:cxnLst/>
              <a:rect l="l" t="t" r="r" b="b"/>
              <a:pathLst>
                <a:path w="878" h="1080" extrusionOk="0">
                  <a:moveTo>
                    <a:pt x="637" y="0"/>
                  </a:moveTo>
                  <a:cubicBezTo>
                    <a:pt x="578" y="0"/>
                    <a:pt x="513" y="23"/>
                    <a:pt x="451" y="70"/>
                  </a:cubicBezTo>
                  <a:cubicBezTo>
                    <a:pt x="176" y="195"/>
                    <a:pt x="0" y="496"/>
                    <a:pt x="0" y="771"/>
                  </a:cubicBezTo>
                  <a:cubicBezTo>
                    <a:pt x="0" y="980"/>
                    <a:pt x="109" y="1080"/>
                    <a:pt x="250" y="1080"/>
                  </a:cubicBezTo>
                  <a:cubicBezTo>
                    <a:pt x="313" y="1080"/>
                    <a:pt x="382" y="1060"/>
                    <a:pt x="451" y="1022"/>
                  </a:cubicBezTo>
                  <a:cubicBezTo>
                    <a:pt x="702" y="897"/>
                    <a:pt x="877" y="596"/>
                    <a:pt x="877" y="320"/>
                  </a:cubicBezTo>
                  <a:cubicBezTo>
                    <a:pt x="877" y="113"/>
                    <a:pt x="770" y="0"/>
                    <a:pt x="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9"/>
            <p:cNvSpPr/>
            <p:nvPr/>
          </p:nvSpPr>
          <p:spPr>
            <a:xfrm>
              <a:off x="5018950" y="1479900"/>
              <a:ext cx="21950" cy="27125"/>
            </a:xfrm>
            <a:custGeom>
              <a:avLst/>
              <a:gdLst/>
              <a:ahLst/>
              <a:cxnLst/>
              <a:rect l="l" t="t" r="r" b="b"/>
              <a:pathLst>
                <a:path w="878" h="1085" extrusionOk="0">
                  <a:moveTo>
                    <a:pt x="624" y="0"/>
                  </a:moveTo>
                  <a:cubicBezTo>
                    <a:pt x="568" y="0"/>
                    <a:pt x="509" y="18"/>
                    <a:pt x="451" y="54"/>
                  </a:cubicBezTo>
                  <a:cubicBezTo>
                    <a:pt x="226" y="179"/>
                    <a:pt x="25" y="505"/>
                    <a:pt x="0" y="780"/>
                  </a:cubicBezTo>
                  <a:cubicBezTo>
                    <a:pt x="0" y="977"/>
                    <a:pt x="102" y="1084"/>
                    <a:pt x="251" y="1084"/>
                  </a:cubicBezTo>
                  <a:cubicBezTo>
                    <a:pt x="312" y="1084"/>
                    <a:pt x="379" y="1067"/>
                    <a:pt x="451" y="1031"/>
                  </a:cubicBezTo>
                  <a:cubicBezTo>
                    <a:pt x="702" y="906"/>
                    <a:pt x="877" y="580"/>
                    <a:pt x="877" y="304"/>
                  </a:cubicBezTo>
                  <a:cubicBezTo>
                    <a:pt x="877" y="108"/>
                    <a:pt x="763"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9"/>
            <p:cNvSpPr/>
            <p:nvPr/>
          </p:nvSpPr>
          <p:spPr>
            <a:xfrm>
              <a:off x="5114800" y="1203450"/>
              <a:ext cx="21325" cy="26750"/>
            </a:xfrm>
            <a:custGeom>
              <a:avLst/>
              <a:gdLst/>
              <a:ahLst/>
              <a:cxnLst/>
              <a:rect l="l" t="t" r="r" b="b"/>
              <a:pathLst>
                <a:path w="853" h="1070" extrusionOk="0">
                  <a:moveTo>
                    <a:pt x="622" y="1"/>
                  </a:moveTo>
                  <a:cubicBezTo>
                    <a:pt x="563" y="1"/>
                    <a:pt x="496" y="20"/>
                    <a:pt x="427" y="59"/>
                  </a:cubicBezTo>
                  <a:cubicBezTo>
                    <a:pt x="201" y="184"/>
                    <a:pt x="26" y="485"/>
                    <a:pt x="1" y="761"/>
                  </a:cubicBezTo>
                  <a:cubicBezTo>
                    <a:pt x="1" y="969"/>
                    <a:pt x="85" y="1069"/>
                    <a:pt x="220" y="1069"/>
                  </a:cubicBezTo>
                  <a:cubicBezTo>
                    <a:pt x="280" y="1069"/>
                    <a:pt x="350" y="1050"/>
                    <a:pt x="427" y="1011"/>
                  </a:cubicBezTo>
                  <a:cubicBezTo>
                    <a:pt x="677" y="886"/>
                    <a:pt x="853" y="585"/>
                    <a:pt x="853" y="310"/>
                  </a:cubicBezTo>
                  <a:cubicBezTo>
                    <a:pt x="853" y="101"/>
                    <a:pt x="756" y="1"/>
                    <a:pt x="6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9"/>
            <p:cNvSpPr/>
            <p:nvPr/>
          </p:nvSpPr>
          <p:spPr>
            <a:xfrm>
              <a:off x="5210675" y="1147800"/>
              <a:ext cx="21950" cy="27150"/>
            </a:xfrm>
            <a:custGeom>
              <a:avLst/>
              <a:gdLst/>
              <a:ahLst/>
              <a:cxnLst/>
              <a:rect l="l" t="t" r="r" b="b"/>
              <a:pathLst>
                <a:path w="878" h="1086" extrusionOk="0">
                  <a:moveTo>
                    <a:pt x="635" y="1"/>
                  </a:moveTo>
                  <a:cubicBezTo>
                    <a:pt x="579" y="1"/>
                    <a:pt x="516" y="18"/>
                    <a:pt x="451" y="54"/>
                  </a:cubicBezTo>
                  <a:cubicBezTo>
                    <a:pt x="226" y="180"/>
                    <a:pt x="0" y="480"/>
                    <a:pt x="0" y="781"/>
                  </a:cubicBezTo>
                  <a:cubicBezTo>
                    <a:pt x="0" y="978"/>
                    <a:pt x="115" y="1085"/>
                    <a:pt x="263" y="1085"/>
                  </a:cubicBezTo>
                  <a:cubicBezTo>
                    <a:pt x="322" y="1085"/>
                    <a:pt x="387" y="1068"/>
                    <a:pt x="451" y="1032"/>
                  </a:cubicBezTo>
                  <a:cubicBezTo>
                    <a:pt x="702" y="906"/>
                    <a:pt x="878" y="581"/>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9"/>
            <p:cNvSpPr/>
            <p:nvPr/>
          </p:nvSpPr>
          <p:spPr>
            <a:xfrm>
              <a:off x="5307150" y="1092050"/>
              <a:ext cx="21975" cy="27125"/>
            </a:xfrm>
            <a:custGeom>
              <a:avLst/>
              <a:gdLst/>
              <a:ahLst/>
              <a:cxnLst/>
              <a:rect l="l" t="t" r="r" b="b"/>
              <a:pathLst>
                <a:path w="879" h="1085" extrusionOk="0">
                  <a:moveTo>
                    <a:pt x="625" y="0"/>
                  </a:moveTo>
                  <a:cubicBezTo>
                    <a:pt x="569" y="0"/>
                    <a:pt x="510" y="18"/>
                    <a:pt x="452" y="54"/>
                  </a:cubicBezTo>
                  <a:cubicBezTo>
                    <a:pt x="227" y="179"/>
                    <a:pt x="26" y="530"/>
                    <a:pt x="1" y="781"/>
                  </a:cubicBezTo>
                  <a:cubicBezTo>
                    <a:pt x="1" y="977"/>
                    <a:pt x="116" y="1085"/>
                    <a:pt x="263" y="1085"/>
                  </a:cubicBezTo>
                  <a:cubicBezTo>
                    <a:pt x="323" y="1085"/>
                    <a:pt x="387" y="1067"/>
                    <a:pt x="452" y="1031"/>
                  </a:cubicBezTo>
                  <a:cubicBezTo>
                    <a:pt x="678" y="906"/>
                    <a:pt x="878" y="580"/>
                    <a:pt x="878" y="304"/>
                  </a:cubicBezTo>
                  <a:cubicBezTo>
                    <a:pt x="878" y="108"/>
                    <a:pt x="763"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9"/>
            <p:cNvSpPr/>
            <p:nvPr/>
          </p:nvSpPr>
          <p:spPr>
            <a:xfrm>
              <a:off x="5115425" y="1313850"/>
              <a:ext cx="21950" cy="27125"/>
            </a:xfrm>
            <a:custGeom>
              <a:avLst/>
              <a:gdLst/>
              <a:ahLst/>
              <a:cxnLst/>
              <a:rect l="l" t="t" r="r" b="b"/>
              <a:pathLst>
                <a:path w="878" h="1085" extrusionOk="0">
                  <a:moveTo>
                    <a:pt x="616" y="1"/>
                  </a:moveTo>
                  <a:cubicBezTo>
                    <a:pt x="556" y="1"/>
                    <a:pt x="492" y="18"/>
                    <a:pt x="427" y="54"/>
                  </a:cubicBezTo>
                  <a:cubicBezTo>
                    <a:pt x="176" y="179"/>
                    <a:pt x="1" y="480"/>
                    <a:pt x="1" y="781"/>
                  </a:cubicBezTo>
                  <a:cubicBezTo>
                    <a:pt x="1" y="977"/>
                    <a:pt x="90" y="1085"/>
                    <a:pt x="232" y="1085"/>
                  </a:cubicBezTo>
                  <a:cubicBezTo>
                    <a:pt x="289" y="1085"/>
                    <a:pt x="355" y="1067"/>
                    <a:pt x="427" y="1031"/>
                  </a:cubicBezTo>
                  <a:cubicBezTo>
                    <a:pt x="677" y="906"/>
                    <a:pt x="878" y="580"/>
                    <a:pt x="878" y="305"/>
                  </a:cubicBezTo>
                  <a:cubicBezTo>
                    <a:pt x="878" y="108"/>
                    <a:pt x="763" y="1"/>
                    <a:pt x="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9"/>
            <p:cNvSpPr/>
            <p:nvPr/>
          </p:nvSpPr>
          <p:spPr>
            <a:xfrm>
              <a:off x="5115425" y="1424125"/>
              <a:ext cx="21950" cy="27125"/>
            </a:xfrm>
            <a:custGeom>
              <a:avLst/>
              <a:gdLst/>
              <a:ahLst/>
              <a:cxnLst/>
              <a:rect l="l" t="t" r="r" b="b"/>
              <a:pathLst>
                <a:path w="878" h="1085" extrusionOk="0">
                  <a:moveTo>
                    <a:pt x="616" y="1"/>
                  </a:moveTo>
                  <a:cubicBezTo>
                    <a:pt x="556" y="1"/>
                    <a:pt x="492" y="18"/>
                    <a:pt x="427" y="54"/>
                  </a:cubicBezTo>
                  <a:cubicBezTo>
                    <a:pt x="226" y="179"/>
                    <a:pt x="26" y="530"/>
                    <a:pt x="1" y="781"/>
                  </a:cubicBezTo>
                  <a:cubicBezTo>
                    <a:pt x="1" y="977"/>
                    <a:pt x="90" y="1085"/>
                    <a:pt x="232" y="1085"/>
                  </a:cubicBezTo>
                  <a:cubicBezTo>
                    <a:pt x="289" y="1085"/>
                    <a:pt x="355" y="1067"/>
                    <a:pt x="427" y="1031"/>
                  </a:cubicBezTo>
                  <a:cubicBezTo>
                    <a:pt x="677" y="906"/>
                    <a:pt x="878" y="580"/>
                    <a:pt x="878" y="305"/>
                  </a:cubicBezTo>
                  <a:cubicBezTo>
                    <a:pt x="878" y="108"/>
                    <a:pt x="763" y="1"/>
                    <a:pt x="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9"/>
            <p:cNvSpPr/>
            <p:nvPr/>
          </p:nvSpPr>
          <p:spPr>
            <a:xfrm>
              <a:off x="5211300" y="1258100"/>
              <a:ext cx="22575" cy="27125"/>
            </a:xfrm>
            <a:custGeom>
              <a:avLst/>
              <a:gdLst/>
              <a:ahLst/>
              <a:cxnLst/>
              <a:rect l="l" t="t" r="r" b="b"/>
              <a:pathLst>
                <a:path w="903" h="1085" extrusionOk="0">
                  <a:moveTo>
                    <a:pt x="640" y="0"/>
                  </a:moveTo>
                  <a:cubicBezTo>
                    <a:pt x="581" y="0"/>
                    <a:pt x="516" y="17"/>
                    <a:pt x="452" y="53"/>
                  </a:cubicBezTo>
                  <a:cubicBezTo>
                    <a:pt x="201" y="179"/>
                    <a:pt x="0" y="530"/>
                    <a:pt x="25" y="780"/>
                  </a:cubicBezTo>
                  <a:cubicBezTo>
                    <a:pt x="25" y="977"/>
                    <a:pt x="115" y="1084"/>
                    <a:pt x="257" y="1084"/>
                  </a:cubicBezTo>
                  <a:cubicBezTo>
                    <a:pt x="314" y="1084"/>
                    <a:pt x="380" y="1067"/>
                    <a:pt x="452" y="1031"/>
                  </a:cubicBezTo>
                  <a:cubicBezTo>
                    <a:pt x="702" y="905"/>
                    <a:pt x="903" y="580"/>
                    <a:pt x="903" y="304"/>
                  </a:cubicBezTo>
                  <a:cubicBezTo>
                    <a:pt x="903" y="107"/>
                    <a:pt x="788" y="0"/>
                    <a:pt x="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9"/>
            <p:cNvSpPr/>
            <p:nvPr/>
          </p:nvSpPr>
          <p:spPr>
            <a:xfrm>
              <a:off x="5307150" y="1202325"/>
              <a:ext cx="21975" cy="27125"/>
            </a:xfrm>
            <a:custGeom>
              <a:avLst/>
              <a:gdLst/>
              <a:ahLst/>
              <a:cxnLst/>
              <a:rect l="l" t="t" r="r" b="b"/>
              <a:pathLst>
                <a:path w="879" h="1085" extrusionOk="0">
                  <a:moveTo>
                    <a:pt x="625" y="0"/>
                  </a:moveTo>
                  <a:cubicBezTo>
                    <a:pt x="569" y="0"/>
                    <a:pt x="510" y="18"/>
                    <a:pt x="452" y="54"/>
                  </a:cubicBezTo>
                  <a:cubicBezTo>
                    <a:pt x="227" y="179"/>
                    <a:pt x="26" y="530"/>
                    <a:pt x="1" y="781"/>
                  </a:cubicBezTo>
                  <a:cubicBezTo>
                    <a:pt x="1" y="977"/>
                    <a:pt x="116" y="1085"/>
                    <a:pt x="263" y="1085"/>
                  </a:cubicBezTo>
                  <a:cubicBezTo>
                    <a:pt x="323" y="1085"/>
                    <a:pt x="387" y="1067"/>
                    <a:pt x="452" y="1031"/>
                  </a:cubicBezTo>
                  <a:cubicBezTo>
                    <a:pt x="678" y="906"/>
                    <a:pt x="878" y="605"/>
                    <a:pt x="878" y="304"/>
                  </a:cubicBezTo>
                  <a:cubicBezTo>
                    <a:pt x="878" y="108"/>
                    <a:pt x="763"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9"/>
            <p:cNvSpPr/>
            <p:nvPr/>
          </p:nvSpPr>
          <p:spPr>
            <a:xfrm>
              <a:off x="5307800" y="1313100"/>
              <a:ext cx="21950" cy="26750"/>
            </a:xfrm>
            <a:custGeom>
              <a:avLst/>
              <a:gdLst/>
              <a:ahLst/>
              <a:cxnLst/>
              <a:rect l="l" t="t" r="r" b="b"/>
              <a:pathLst>
                <a:path w="878" h="1070" extrusionOk="0">
                  <a:moveTo>
                    <a:pt x="647" y="1"/>
                  </a:moveTo>
                  <a:cubicBezTo>
                    <a:pt x="587" y="1"/>
                    <a:pt x="520" y="20"/>
                    <a:pt x="451" y="59"/>
                  </a:cubicBezTo>
                  <a:cubicBezTo>
                    <a:pt x="201" y="184"/>
                    <a:pt x="0" y="510"/>
                    <a:pt x="0" y="761"/>
                  </a:cubicBezTo>
                  <a:cubicBezTo>
                    <a:pt x="0" y="969"/>
                    <a:pt x="108" y="1069"/>
                    <a:pt x="250" y="1069"/>
                  </a:cubicBezTo>
                  <a:cubicBezTo>
                    <a:pt x="313" y="1069"/>
                    <a:pt x="382" y="1050"/>
                    <a:pt x="451" y="1011"/>
                  </a:cubicBezTo>
                  <a:cubicBezTo>
                    <a:pt x="702" y="886"/>
                    <a:pt x="877" y="585"/>
                    <a:pt x="877" y="310"/>
                  </a:cubicBezTo>
                  <a:cubicBezTo>
                    <a:pt x="877" y="101"/>
                    <a:pt x="781"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9"/>
            <p:cNvSpPr/>
            <p:nvPr/>
          </p:nvSpPr>
          <p:spPr>
            <a:xfrm>
              <a:off x="5211300" y="1368375"/>
              <a:ext cx="22575" cy="27125"/>
            </a:xfrm>
            <a:custGeom>
              <a:avLst/>
              <a:gdLst/>
              <a:ahLst/>
              <a:cxnLst/>
              <a:rect l="l" t="t" r="r" b="b"/>
              <a:pathLst>
                <a:path w="903" h="1085" extrusionOk="0">
                  <a:moveTo>
                    <a:pt x="640" y="0"/>
                  </a:moveTo>
                  <a:cubicBezTo>
                    <a:pt x="581" y="0"/>
                    <a:pt x="516" y="17"/>
                    <a:pt x="452" y="53"/>
                  </a:cubicBezTo>
                  <a:cubicBezTo>
                    <a:pt x="226" y="179"/>
                    <a:pt x="0" y="530"/>
                    <a:pt x="25" y="780"/>
                  </a:cubicBezTo>
                  <a:cubicBezTo>
                    <a:pt x="25" y="977"/>
                    <a:pt x="127" y="1084"/>
                    <a:pt x="268" y="1084"/>
                  </a:cubicBezTo>
                  <a:cubicBezTo>
                    <a:pt x="324" y="1084"/>
                    <a:pt x="387" y="1067"/>
                    <a:pt x="452" y="1031"/>
                  </a:cubicBezTo>
                  <a:cubicBezTo>
                    <a:pt x="702" y="906"/>
                    <a:pt x="903" y="605"/>
                    <a:pt x="903" y="304"/>
                  </a:cubicBezTo>
                  <a:cubicBezTo>
                    <a:pt x="903" y="107"/>
                    <a:pt x="788" y="0"/>
                    <a:pt x="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9"/>
            <p:cNvSpPr/>
            <p:nvPr/>
          </p:nvSpPr>
          <p:spPr>
            <a:xfrm>
              <a:off x="4921825" y="1642050"/>
              <a:ext cx="21950" cy="26750"/>
            </a:xfrm>
            <a:custGeom>
              <a:avLst/>
              <a:gdLst/>
              <a:ahLst/>
              <a:cxnLst/>
              <a:rect l="l" t="t" r="r" b="b"/>
              <a:pathLst>
                <a:path w="878" h="1070" extrusionOk="0">
                  <a:moveTo>
                    <a:pt x="636" y="1"/>
                  </a:moveTo>
                  <a:cubicBezTo>
                    <a:pt x="577" y="1"/>
                    <a:pt x="513" y="20"/>
                    <a:pt x="452" y="59"/>
                  </a:cubicBezTo>
                  <a:cubicBezTo>
                    <a:pt x="201" y="184"/>
                    <a:pt x="0" y="510"/>
                    <a:pt x="0" y="761"/>
                  </a:cubicBezTo>
                  <a:cubicBezTo>
                    <a:pt x="0" y="969"/>
                    <a:pt x="109" y="1069"/>
                    <a:pt x="251" y="1069"/>
                  </a:cubicBezTo>
                  <a:cubicBezTo>
                    <a:pt x="313" y="1069"/>
                    <a:pt x="382" y="1050"/>
                    <a:pt x="452" y="1011"/>
                  </a:cubicBezTo>
                  <a:cubicBezTo>
                    <a:pt x="702" y="886"/>
                    <a:pt x="878" y="585"/>
                    <a:pt x="878" y="309"/>
                  </a:cubicBezTo>
                  <a:cubicBezTo>
                    <a:pt x="878" y="101"/>
                    <a:pt x="769" y="1"/>
                    <a:pt x="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9"/>
            <p:cNvSpPr/>
            <p:nvPr/>
          </p:nvSpPr>
          <p:spPr>
            <a:xfrm>
              <a:off x="5018325" y="1586400"/>
              <a:ext cx="21950" cy="27150"/>
            </a:xfrm>
            <a:custGeom>
              <a:avLst/>
              <a:gdLst/>
              <a:ahLst/>
              <a:cxnLst/>
              <a:rect l="l" t="t" r="r" b="b"/>
              <a:pathLst>
                <a:path w="878" h="1086" extrusionOk="0">
                  <a:moveTo>
                    <a:pt x="615" y="1"/>
                  </a:moveTo>
                  <a:cubicBezTo>
                    <a:pt x="556" y="1"/>
                    <a:pt x="491" y="18"/>
                    <a:pt x="426" y="54"/>
                  </a:cubicBezTo>
                  <a:cubicBezTo>
                    <a:pt x="175" y="180"/>
                    <a:pt x="0" y="480"/>
                    <a:pt x="0" y="781"/>
                  </a:cubicBezTo>
                  <a:cubicBezTo>
                    <a:pt x="0" y="978"/>
                    <a:pt x="89" y="1085"/>
                    <a:pt x="231" y="1085"/>
                  </a:cubicBezTo>
                  <a:cubicBezTo>
                    <a:pt x="288" y="1085"/>
                    <a:pt x="354" y="1068"/>
                    <a:pt x="426" y="1032"/>
                  </a:cubicBezTo>
                  <a:cubicBezTo>
                    <a:pt x="677" y="906"/>
                    <a:pt x="877" y="581"/>
                    <a:pt x="877" y="305"/>
                  </a:cubicBezTo>
                  <a:cubicBezTo>
                    <a:pt x="877" y="108"/>
                    <a:pt x="763" y="1"/>
                    <a:pt x="6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9"/>
            <p:cNvSpPr/>
            <p:nvPr/>
          </p:nvSpPr>
          <p:spPr>
            <a:xfrm>
              <a:off x="5114800" y="1530650"/>
              <a:ext cx="21325" cy="27125"/>
            </a:xfrm>
            <a:custGeom>
              <a:avLst/>
              <a:gdLst/>
              <a:ahLst/>
              <a:cxnLst/>
              <a:rect l="l" t="t" r="r" b="b"/>
              <a:pathLst>
                <a:path w="853" h="1085" extrusionOk="0">
                  <a:moveTo>
                    <a:pt x="611" y="0"/>
                  </a:moveTo>
                  <a:cubicBezTo>
                    <a:pt x="554" y="0"/>
                    <a:pt x="491" y="18"/>
                    <a:pt x="427" y="54"/>
                  </a:cubicBezTo>
                  <a:cubicBezTo>
                    <a:pt x="176" y="179"/>
                    <a:pt x="1" y="530"/>
                    <a:pt x="1" y="780"/>
                  </a:cubicBezTo>
                  <a:cubicBezTo>
                    <a:pt x="1" y="977"/>
                    <a:pt x="90" y="1084"/>
                    <a:pt x="232" y="1084"/>
                  </a:cubicBezTo>
                  <a:cubicBezTo>
                    <a:pt x="289" y="1084"/>
                    <a:pt x="355" y="1067"/>
                    <a:pt x="427" y="1031"/>
                  </a:cubicBezTo>
                  <a:cubicBezTo>
                    <a:pt x="677" y="906"/>
                    <a:pt x="853" y="580"/>
                    <a:pt x="853" y="304"/>
                  </a:cubicBezTo>
                  <a:cubicBezTo>
                    <a:pt x="853" y="108"/>
                    <a:pt x="751"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9"/>
            <p:cNvSpPr/>
            <p:nvPr/>
          </p:nvSpPr>
          <p:spPr>
            <a:xfrm>
              <a:off x="5210050" y="1474875"/>
              <a:ext cx="21950" cy="27125"/>
            </a:xfrm>
            <a:custGeom>
              <a:avLst/>
              <a:gdLst/>
              <a:ahLst/>
              <a:cxnLst/>
              <a:rect l="l" t="t" r="r" b="b"/>
              <a:pathLst>
                <a:path w="878" h="1085" extrusionOk="0">
                  <a:moveTo>
                    <a:pt x="624" y="1"/>
                  </a:moveTo>
                  <a:cubicBezTo>
                    <a:pt x="568" y="1"/>
                    <a:pt x="509" y="18"/>
                    <a:pt x="451" y="54"/>
                  </a:cubicBezTo>
                  <a:cubicBezTo>
                    <a:pt x="226" y="179"/>
                    <a:pt x="0" y="505"/>
                    <a:pt x="0" y="781"/>
                  </a:cubicBezTo>
                  <a:cubicBezTo>
                    <a:pt x="0" y="977"/>
                    <a:pt x="115" y="1085"/>
                    <a:pt x="263" y="1085"/>
                  </a:cubicBezTo>
                  <a:cubicBezTo>
                    <a:pt x="322" y="1085"/>
                    <a:pt x="387" y="1067"/>
                    <a:pt x="451" y="1032"/>
                  </a:cubicBezTo>
                  <a:cubicBezTo>
                    <a:pt x="677" y="906"/>
                    <a:pt x="877" y="605"/>
                    <a:pt x="877" y="305"/>
                  </a:cubicBezTo>
                  <a:cubicBezTo>
                    <a:pt x="877" y="108"/>
                    <a:pt x="763"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9"/>
            <p:cNvSpPr/>
            <p:nvPr/>
          </p:nvSpPr>
          <p:spPr>
            <a:xfrm>
              <a:off x="5306525" y="1419625"/>
              <a:ext cx="21975" cy="26725"/>
            </a:xfrm>
            <a:custGeom>
              <a:avLst/>
              <a:gdLst/>
              <a:ahLst/>
              <a:cxnLst/>
              <a:rect l="l" t="t" r="r" b="b"/>
              <a:pathLst>
                <a:path w="879" h="1069" extrusionOk="0">
                  <a:moveTo>
                    <a:pt x="628" y="1"/>
                  </a:moveTo>
                  <a:cubicBezTo>
                    <a:pt x="565" y="1"/>
                    <a:pt x="496" y="20"/>
                    <a:pt x="427" y="59"/>
                  </a:cubicBezTo>
                  <a:cubicBezTo>
                    <a:pt x="226" y="184"/>
                    <a:pt x="1" y="485"/>
                    <a:pt x="1" y="760"/>
                  </a:cubicBezTo>
                  <a:cubicBezTo>
                    <a:pt x="1" y="969"/>
                    <a:pt x="97" y="1069"/>
                    <a:pt x="232" y="1069"/>
                  </a:cubicBezTo>
                  <a:cubicBezTo>
                    <a:pt x="291" y="1069"/>
                    <a:pt x="358" y="1049"/>
                    <a:pt x="427" y="1011"/>
                  </a:cubicBezTo>
                  <a:cubicBezTo>
                    <a:pt x="678" y="886"/>
                    <a:pt x="878" y="585"/>
                    <a:pt x="878" y="309"/>
                  </a:cubicBezTo>
                  <a:cubicBezTo>
                    <a:pt x="878" y="101"/>
                    <a:pt x="770" y="1"/>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1" name="Google Shape;831;p9"/>
          <p:cNvGrpSpPr/>
          <p:nvPr/>
        </p:nvGrpSpPr>
        <p:grpSpPr>
          <a:xfrm>
            <a:off x="7835741" y="3803948"/>
            <a:ext cx="593164" cy="1161172"/>
            <a:chOff x="4921825" y="870250"/>
            <a:chExt cx="407925" cy="798550"/>
          </a:xfrm>
        </p:grpSpPr>
        <p:sp>
          <p:nvSpPr>
            <p:cNvPr id="832" name="Google Shape;832;p9"/>
            <p:cNvSpPr/>
            <p:nvPr/>
          </p:nvSpPr>
          <p:spPr>
            <a:xfrm>
              <a:off x="4921825" y="1092675"/>
              <a:ext cx="21950" cy="27125"/>
            </a:xfrm>
            <a:custGeom>
              <a:avLst/>
              <a:gdLst/>
              <a:ahLst/>
              <a:cxnLst/>
              <a:rect l="l" t="t" r="r" b="b"/>
              <a:pathLst>
                <a:path w="878" h="1085" extrusionOk="0">
                  <a:moveTo>
                    <a:pt x="624" y="0"/>
                  </a:moveTo>
                  <a:cubicBezTo>
                    <a:pt x="569" y="0"/>
                    <a:pt x="509" y="18"/>
                    <a:pt x="452" y="54"/>
                  </a:cubicBezTo>
                  <a:cubicBezTo>
                    <a:pt x="201" y="179"/>
                    <a:pt x="0" y="530"/>
                    <a:pt x="0" y="781"/>
                  </a:cubicBezTo>
                  <a:cubicBezTo>
                    <a:pt x="0" y="977"/>
                    <a:pt x="115" y="1085"/>
                    <a:pt x="263" y="1085"/>
                  </a:cubicBezTo>
                  <a:cubicBezTo>
                    <a:pt x="322" y="1085"/>
                    <a:pt x="387" y="1067"/>
                    <a:pt x="452" y="1031"/>
                  </a:cubicBezTo>
                  <a:cubicBezTo>
                    <a:pt x="702" y="906"/>
                    <a:pt x="878" y="580"/>
                    <a:pt x="878" y="304"/>
                  </a:cubicBezTo>
                  <a:cubicBezTo>
                    <a:pt x="878" y="108"/>
                    <a:pt x="763"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9"/>
            <p:cNvSpPr/>
            <p:nvPr/>
          </p:nvSpPr>
          <p:spPr>
            <a:xfrm>
              <a:off x="5018325" y="1037425"/>
              <a:ext cx="21950" cy="26725"/>
            </a:xfrm>
            <a:custGeom>
              <a:avLst/>
              <a:gdLst/>
              <a:ahLst/>
              <a:cxnLst/>
              <a:rect l="l" t="t" r="r" b="b"/>
              <a:pathLst>
                <a:path w="878" h="1069" extrusionOk="0">
                  <a:moveTo>
                    <a:pt x="627" y="0"/>
                  </a:moveTo>
                  <a:cubicBezTo>
                    <a:pt x="564" y="0"/>
                    <a:pt x="495" y="20"/>
                    <a:pt x="426" y="58"/>
                  </a:cubicBezTo>
                  <a:cubicBezTo>
                    <a:pt x="175" y="209"/>
                    <a:pt x="0" y="509"/>
                    <a:pt x="0" y="760"/>
                  </a:cubicBezTo>
                  <a:cubicBezTo>
                    <a:pt x="0" y="969"/>
                    <a:pt x="96" y="1069"/>
                    <a:pt x="231" y="1069"/>
                  </a:cubicBezTo>
                  <a:cubicBezTo>
                    <a:pt x="290" y="1069"/>
                    <a:pt x="357" y="1049"/>
                    <a:pt x="426" y="1011"/>
                  </a:cubicBezTo>
                  <a:cubicBezTo>
                    <a:pt x="677" y="885"/>
                    <a:pt x="877" y="585"/>
                    <a:pt x="877" y="309"/>
                  </a:cubicBezTo>
                  <a:cubicBezTo>
                    <a:pt x="877" y="100"/>
                    <a:pt x="769" y="0"/>
                    <a:pt x="6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9"/>
            <p:cNvSpPr/>
            <p:nvPr/>
          </p:nvSpPr>
          <p:spPr>
            <a:xfrm>
              <a:off x="5114800" y="981775"/>
              <a:ext cx="21325" cy="26900"/>
            </a:xfrm>
            <a:custGeom>
              <a:avLst/>
              <a:gdLst/>
              <a:ahLst/>
              <a:cxnLst/>
              <a:rect l="l" t="t" r="r" b="b"/>
              <a:pathLst>
                <a:path w="853" h="1076" extrusionOk="0">
                  <a:moveTo>
                    <a:pt x="611" y="0"/>
                  </a:moveTo>
                  <a:cubicBezTo>
                    <a:pt x="554" y="0"/>
                    <a:pt x="491" y="18"/>
                    <a:pt x="427" y="54"/>
                  </a:cubicBezTo>
                  <a:cubicBezTo>
                    <a:pt x="176" y="204"/>
                    <a:pt x="1" y="530"/>
                    <a:pt x="1" y="780"/>
                  </a:cubicBezTo>
                  <a:cubicBezTo>
                    <a:pt x="1" y="969"/>
                    <a:pt x="95" y="1076"/>
                    <a:pt x="227" y="1076"/>
                  </a:cubicBezTo>
                  <a:cubicBezTo>
                    <a:pt x="287" y="1076"/>
                    <a:pt x="356" y="1053"/>
                    <a:pt x="427" y="1006"/>
                  </a:cubicBezTo>
                  <a:cubicBezTo>
                    <a:pt x="677" y="906"/>
                    <a:pt x="853" y="580"/>
                    <a:pt x="853" y="304"/>
                  </a:cubicBezTo>
                  <a:cubicBezTo>
                    <a:pt x="853" y="108"/>
                    <a:pt x="751"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9"/>
            <p:cNvSpPr/>
            <p:nvPr/>
          </p:nvSpPr>
          <p:spPr>
            <a:xfrm>
              <a:off x="5210050" y="926000"/>
              <a:ext cx="21950" cy="27125"/>
            </a:xfrm>
            <a:custGeom>
              <a:avLst/>
              <a:gdLst/>
              <a:ahLst/>
              <a:cxnLst/>
              <a:rect l="l" t="t" r="r" b="b"/>
              <a:pathLst>
                <a:path w="878" h="1085" extrusionOk="0">
                  <a:moveTo>
                    <a:pt x="624" y="1"/>
                  </a:moveTo>
                  <a:cubicBezTo>
                    <a:pt x="568" y="1"/>
                    <a:pt x="509" y="18"/>
                    <a:pt x="451" y="54"/>
                  </a:cubicBezTo>
                  <a:cubicBezTo>
                    <a:pt x="226" y="204"/>
                    <a:pt x="0" y="505"/>
                    <a:pt x="0" y="781"/>
                  </a:cubicBezTo>
                  <a:cubicBezTo>
                    <a:pt x="0" y="977"/>
                    <a:pt x="115" y="1085"/>
                    <a:pt x="263" y="1085"/>
                  </a:cubicBezTo>
                  <a:cubicBezTo>
                    <a:pt x="322" y="1085"/>
                    <a:pt x="387" y="1067"/>
                    <a:pt x="451" y="1032"/>
                  </a:cubicBezTo>
                  <a:cubicBezTo>
                    <a:pt x="677" y="906"/>
                    <a:pt x="877" y="580"/>
                    <a:pt x="877" y="305"/>
                  </a:cubicBezTo>
                  <a:cubicBezTo>
                    <a:pt x="877" y="108"/>
                    <a:pt x="763"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9"/>
            <p:cNvSpPr/>
            <p:nvPr/>
          </p:nvSpPr>
          <p:spPr>
            <a:xfrm>
              <a:off x="5306525" y="870250"/>
              <a:ext cx="21975" cy="27125"/>
            </a:xfrm>
            <a:custGeom>
              <a:avLst/>
              <a:gdLst/>
              <a:ahLst/>
              <a:cxnLst/>
              <a:rect l="l" t="t" r="r" b="b"/>
              <a:pathLst>
                <a:path w="879" h="1085" extrusionOk="0">
                  <a:moveTo>
                    <a:pt x="616" y="0"/>
                  </a:moveTo>
                  <a:cubicBezTo>
                    <a:pt x="556" y="0"/>
                    <a:pt x="492" y="18"/>
                    <a:pt x="427" y="53"/>
                  </a:cubicBezTo>
                  <a:cubicBezTo>
                    <a:pt x="226" y="229"/>
                    <a:pt x="1" y="505"/>
                    <a:pt x="1" y="780"/>
                  </a:cubicBezTo>
                  <a:cubicBezTo>
                    <a:pt x="1" y="977"/>
                    <a:pt x="103" y="1084"/>
                    <a:pt x="243" y="1084"/>
                  </a:cubicBezTo>
                  <a:cubicBezTo>
                    <a:pt x="300" y="1084"/>
                    <a:pt x="362" y="1067"/>
                    <a:pt x="427" y="1031"/>
                  </a:cubicBezTo>
                  <a:cubicBezTo>
                    <a:pt x="678" y="906"/>
                    <a:pt x="878" y="605"/>
                    <a:pt x="878" y="304"/>
                  </a:cubicBezTo>
                  <a:cubicBezTo>
                    <a:pt x="878" y="108"/>
                    <a:pt x="763" y="0"/>
                    <a:pt x="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9"/>
            <p:cNvSpPr/>
            <p:nvPr/>
          </p:nvSpPr>
          <p:spPr>
            <a:xfrm>
              <a:off x="4921825" y="1203450"/>
              <a:ext cx="21950" cy="26750"/>
            </a:xfrm>
            <a:custGeom>
              <a:avLst/>
              <a:gdLst/>
              <a:ahLst/>
              <a:cxnLst/>
              <a:rect l="l" t="t" r="r" b="b"/>
              <a:pathLst>
                <a:path w="878" h="1070" extrusionOk="0">
                  <a:moveTo>
                    <a:pt x="636" y="1"/>
                  </a:moveTo>
                  <a:cubicBezTo>
                    <a:pt x="577" y="1"/>
                    <a:pt x="513" y="20"/>
                    <a:pt x="452" y="59"/>
                  </a:cubicBezTo>
                  <a:cubicBezTo>
                    <a:pt x="226" y="209"/>
                    <a:pt x="25" y="510"/>
                    <a:pt x="0" y="761"/>
                  </a:cubicBezTo>
                  <a:cubicBezTo>
                    <a:pt x="0" y="969"/>
                    <a:pt x="109" y="1069"/>
                    <a:pt x="251" y="1069"/>
                  </a:cubicBezTo>
                  <a:cubicBezTo>
                    <a:pt x="313" y="1069"/>
                    <a:pt x="382" y="1050"/>
                    <a:pt x="452" y="1011"/>
                  </a:cubicBezTo>
                  <a:cubicBezTo>
                    <a:pt x="702" y="886"/>
                    <a:pt x="878" y="585"/>
                    <a:pt x="878" y="310"/>
                  </a:cubicBezTo>
                  <a:cubicBezTo>
                    <a:pt x="878" y="101"/>
                    <a:pt x="769" y="1"/>
                    <a:pt x="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9"/>
            <p:cNvSpPr/>
            <p:nvPr/>
          </p:nvSpPr>
          <p:spPr>
            <a:xfrm>
              <a:off x="4922450" y="1313850"/>
              <a:ext cx="21950" cy="27125"/>
            </a:xfrm>
            <a:custGeom>
              <a:avLst/>
              <a:gdLst/>
              <a:ahLst/>
              <a:cxnLst/>
              <a:rect l="l" t="t" r="r" b="b"/>
              <a:pathLst>
                <a:path w="878" h="1085" extrusionOk="0">
                  <a:moveTo>
                    <a:pt x="635" y="1"/>
                  </a:moveTo>
                  <a:cubicBezTo>
                    <a:pt x="579" y="1"/>
                    <a:pt x="516" y="18"/>
                    <a:pt x="452" y="54"/>
                  </a:cubicBezTo>
                  <a:cubicBezTo>
                    <a:pt x="201" y="204"/>
                    <a:pt x="0" y="530"/>
                    <a:pt x="0" y="781"/>
                  </a:cubicBezTo>
                  <a:cubicBezTo>
                    <a:pt x="0" y="977"/>
                    <a:pt x="102" y="1085"/>
                    <a:pt x="252" y="1085"/>
                  </a:cubicBezTo>
                  <a:cubicBezTo>
                    <a:pt x="312" y="1085"/>
                    <a:pt x="380" y="1067"/>
                    <a:pt x="452" y="1031"/>
                  </a:cubicBezTo>
                  <a:cubicBezTo>
                    <a:pt x="702" y="906"/>
                    <a:pt x="878" y="580"/>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9"/>
            <p:cNvSpPr/>
            <p:nvPr/>
          </p:nvSpPr>
          <p:spPr>
            <a:xfrm>
              <a:off x="4922450" y="1424750"/>
              <a:ext cx="21950" cy="27125"/>
            </a:xfrm>
            <a:custGeom>
              <a:avLst/>
              <a:gdLst/>
              <a:ahLst/>
              <a:cxnLst/>
              <a:rect l="l" t="t" r="r" b="b"/>
              <a:pathLst>
                <a:path w="878" h="1085" extrusionOk="0">
                  <a:moveTo>
                    <a:pt x="635" y="1"/>
                  </a:moveTo>
                  <a:cubicBezTo>
                    <a:pt x="579" y="1"/>
                    <a:pt x="516" y="18"/>
                    <a:pt x="452" y="54"/>
                  </a:cubicBezTo>
                  <a:cubicBezTo>
                    <a:pt x="226" y="179"/>
                    <a:pt x="51" y="505"/>
                    <a:pt x="0" y="781"/>
                  </a:cubicBezTo>
                  <a:cubicBezTo>
                    <a:pt x="0" y="977"/>
                    <a:pt x="115" y="1085"/>
                    <a:pt x="263" y="1085"/>
                  </a:cubicBezTo>
                  <a:cubicBezTo>
                    <a:pt x="322" y="1085"/>
                    <a:pt x="387" y="1067"/>
                    <a:pt x="452" y="1032"/>
                  </a:cubicBezTo>
                  <a:cubicBezTo>
                    <a:pt x="702" y="906"/>
                    <a:pt x="878" y="605"/>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9"/>
            <p:cNvSpPr/>
            <p:nvPr/>
          </p:nvSpPr>
          <p:spPr>
            <a:xfrm>
              <a:off x="4923700" y="1535550"/>
              <a:ext cx="21325" cy="26725"/>
            </a:xfrm>
            <a:custGeom>
              <a:avLst/>
              <a:gdLst/>
              <a:ahLst/>
              <a:cxnLst/>
              <a:rect l="l" t="t" r="r" b="b"/>
              <a:pathLst>
                <a:path w="853" h="1069" extrusionOk="0">
                  <a:moveTo>
                    <a:pt x="622" y="0"/>
                  </a:moveTo>
                  <a:cubicBezTo>
                    <a:pt x="563" y="0"/>
                    <a:pt x="496" y="20"/>
                    <a:pt x="427" y="58"/>
                  </a:cubicBezTo>
                  <a:cubicBezTo>
                    <a:pt x="176" y="183"/>
                    <a:pt x="1" y="484"/>
                    <a:pt x="1" y="760"/>
                  </a:cubicBezTo>
                  <a:cubicBezTo>
                    <a:pt x="1" y="968"/>
                    <a:pt x="97" y="1069"/>
                    <a:pt x="231" y="1069"/>
                  </a:cubicBezTo>
                  <a:cubicBezTo>
                    <a:pt x="291" y="1069"/>
                    <a:pt x="357" y="1049"/>
                    <a:pt x="427" y="1011"/>
                  </a:cubicBezTo>
                  <a:cubicBezTo>
                    <a:pt x="677" y="885"/>
                    <a:pt x="853" y="584"/>
                    <a:pt x="853" y="309"/>
                  </a:cubicBezTo>
                  <a:cubicBezTo>
                    <a:pt x="853" y="100"/>
                    <a:pt x="756" y="0"/>
                    <a:pt x="6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9"/>
            <p:cNvSpPr/>
            <p:nvPr/>
          </p:nvSpPr>
          <p:spPr>
            <a:xfrm>
              <a:off x="5018325" y="1147800"/>
              <a:ext cx="21950" cy="27150"/>
            </a:xfrm>
            <a:custGeom>
              <a:avLst/>
              <a:gdLst/>
              <a:ahLst/>
              <a:cxnLst/>
              <a:rect l="l" t="t" r="r" b="b"/>
              <a:pathLst>
                <a:path w="878" h="1086" extrusionOk="0">
                  <a:moveTo>
                    <a:pt x="615" y="1"/>
                  </a:moveTo>
                  <a:cubicBezTo>
                    <a:pt x="556" y="1"/>
                    <a:pt x="491" y="18"/>
                    <a:pt x="426" y="54"/>
                  </a:cubicBezTo>
                  <a:cubicBezTo>
                    <a:pt x="201" y="205"/>
                    <a:pt x="0" y="480"/>
                    <a:pt x="0" y="781"/>
                  </a:cubicBezTo>
                  <a:cubicBezTo>
                    <a:pt x="0" y="978"/>
                    <a:pt x="102" y="1085"/>
                    <a:pt x="242" y="1085"/>
                  </a:cubicBezTo>
                  <a:cubicBezTo>
                    <a:pt x="299" y="1085"/>
                    <a:pt x="361" y="1068"/>
                    <a:pt x="426" y="1032"/>
                  </a:cubicBezTo>
                  <a:cubicBezTo>
                    <a:pt x="677" y="906"/>
                    <a:pt x="877" y="581"/>
                    <a:pt x="877" y="305"/>
                  </a:cubicBezTo>
                  <a:cubicBezTo>
                    <a:pt x="877" y="108"/>
                    <a:pt x="763" y="1"/>
                    <a:pt x="6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9"/>
            <p:cNvSpPr/>
            <p:nvPr/>
          </p:nvSpPr>
          <p:spPr>
            <a:xfrm>
              <a:off x="5114800" y="1092050"/>
              <a:ext cx="21325" cy="27125"/>
            </a:xfrm>
            <a:custGeom>
              <a:avLst/>
              <a:gdLst/>
              <a:ahLst/>
              <a:cxnLst/>
              <a:rect l="l" t="t" r="r" b="b"/>
              <a:pathLst>
                <a:path w="853" h="1085" extrusionOk="0">
                  <a:moveTo>
                    <a:pt x="611" y="0"/>
                  </a:moveTo>
                  <a:cubicBezTo>
                    <a:pt x="554" y="0"/>
                    <a:pt x="491" y="18"/>
                    <a:pt x="427" y="54"/>
                  </a:cubicBezTo>
                  <a:cubicBezTo>
                    <a:pt x="201" y="204"/>
                    <a:pt x="1" y="530"/>
                    <a:pt x="1" y="781"/>
                  </a:cubicBezTo>
                  <a:cubicBezTo>
                    <a:pt x="1" y="977"/>
                    <a:pt x="103" y="1085"/>
                    <a:pt x="243" y="1085"/>
                  </a:cubicBezTo>
                  <a:cubicBezTo>
                    <a:pt x="299" y="1085"/>
                    <a:pt x="362" y="1067"/>
                    <a:pt x="427" y="1031"/>
                  </a:cubicBezTo>
                  <a:cubicBezTo>
                    <a:pt x="677" y="906"/>
                    <a:pt x="853" y="580"/>
                    <a:pt x="853" y="304"/>
                  </a:cubicBezTo>
                  <a:cubicBezTo>
                    <a:pt x="853" y="108"/>
                    <a:pt x="751"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9"/>
            <p:cNvSpPr/>
            <p:nvPr/>
          </p:nvSpPr>
          <p:spPr>
            <a:xfrm>
              <a:off x="5210675" y="1036275"/>
              <a:ext cx="21950" cy="27125"/>
            </a:xfrm>
            <a:custGeom>
              <a:avLst/>
              <a:gdLst/>
              <a:ahLst/>
              <a:cxnLst/>
              <a:rect l="l" t="t" r="r" b="b"/>
              <a:pathLst>
                <a:path w="878" h="1085" extrusionOk="0">
                  <a:moveTo>
                    <a:pt x="635" y="1"/>
                  </a:moveTo>
                  <a:cubicBezTo>
                    <a:pt x="579" y="1"/>
                    <a:pt x="516" y="18"/>
                    <a:pt x="451" y="54"/>
                  </a:cubicBezTo>
                  <a:cubicBezTo>
                    <a:pt x="201" y="230"/>
                    <a:pt x="0" y="530"/>
                    <a:pt x="0" y="781"/>
                  </a:cubicBezTo>
                  <a:cubicBezTo>
                    <a:pt x="0" y="978"/>
                    <a:pt x="115" y="1085"/>
                    <a:pt x="263" y="1085"/>
                  </a:cubicBezTo>
                  <a:cubicBezTo>
                    <a:pt x="322" y="1085"/>
                    <a:pt x="387" y="1068"/>
                    <a:pt x="451" y="1032"/>
                  </a:cubicBezTo>
                  <a:cubicBezTo>
                    <a:pt x="702" y="906"/>
                    <a:pt x="878" y="580"/>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9"/>
            <p:cNvSpPr/>
            <p:nvPr/>
          </p:nvSpPr>
          <p:spPr>
            <a:xfrm>
              <a:off x="5307150" y="981775"/>
              <a:ext cx="21975" cy="26900"/>
            </a:xfrm>
            <a:custGeom>
              <a:avLst/>
              <a:gdLst/>
              <a:ahLst/>
              <a:cxnLst/>
              <a:rect l="l" t="t" r="r" b="b"/>
              <a:pathLst>
                <a:path w="879" h="1076" extrusionOk="0">
                  <a:moveTo>
                    <a:pt x="625" y="0"/>
                  </a:moveTo>
                  <a:cubicBezTo>
                    <a:pt x="569" y="0"/>
                    <a:pt x="510" y="18"/>
                    <a:pt x="452" y="54"/>
                  </a:cubicBezTo>
                  <a:cubicBezTo>
                    <a:pt x="201" y="179"/>
                    <a:pt x="1" y="480"/>
                    <a:pt x="1" y="780"/>
                  </a:cubicBezTo>
                  <a:cubicBezTo>
                    <a:pt x="1" y="969"/>
                    <a:pt x="107" y="1076"/>
                    <a:pt x="246" y="1076"/>
                  </a:cubicBezTo>
                  <a:cubicBezTo>
                    <a:pt x="310" y="1076"/>
                    <a:pt x="381" y="1053"/>
                    <a:pt x="452" y="1006"/>
                  </a:cubicBezTo>
                  <a:cubicBezTo>
                    <a:pt x="678" y="906"/>
                    <a:pt x="878" y="580"/>
                    <a:pt x="878" y="304"/>
                  </a:cubicBezTo>
                  <a:cubicBezTo>
                    <a:pt x="878" y="108"/>
                    <a:pt x="763"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9"/>
            <p:cNvSpPr/>
            <p:nvPr/>
          </p:nvSpPr>
          <p:spPr>
            <a:xfrm>
              <a:off x="5018950" y="1258100"/>
              <a:ext cx="21950" cy="27125"/>
            </a:xfrm>
            <a:custGeom>
              <a:avLst/>
              <a:gdLst/>
              <a:ahLst/>
              <a:cxnLst/>
              <a:rect l="l" t="t" r="r" b="b"/>
              <a:pathLst>
                <a:path w="878" h="1085" extrusionOk="0">
                  <a:moveTo>
                    <a:pt x="624" y="0"/>
                  </a:moveTo>
                  <a:cubicBezTo>
                    <a:pt x="568" y="0"/>
                    <a:pt x="509" y="17"/>
                    <a:pt x="451" y="53"/>
                  </a:cubicBezTo>
                  <a:cubicBezTo>
                    <a:pt x="176" y="204"/>
                    <a:pt x="0" y="504"/>
                    <a:pt x="0" y="780"/>
                  </a:cubicBezTo>
                  <a:cubicBezTo>
                    <a:pt x="0" y="977"/>
                    <a:pt x="115" y="1084"/>
                    <a:pt x="262" y="1084"/>
                  </a:cubicBezTo>
                  <a:cubicBezTo>
                    <a:pt x="322" y="1084"/>
                    <a:pt x="387" y="1067"/>
                    <a:pt x="451" y="1031"/>
                  </a:cubicBezTo>
                  <a:cubicBezTo>
                    <a:pt x="702" y="905"/>
                    <a:pt x="877" y="580"/>
                    <a:pt x="877" y="304"/>
                  </a:cubicBezTo>
                  <a:cubicBezTo>
                    <a:pt x="877" y="107"/>
                    <a:pt x="763"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9"/>
            <p:cNvSpPr/>
            <p:nvPr/>
          </p:nvSpPr>
          <p:spPr>
            <a:xfrm>
              <a:off x="5018950" y="1369225"/>
              <a:ext cx="21950" cy="27000"/>
            </a:xfrm>
            <a:custGeom>
              <a:avLst/>
              <a:gdLst/>
              <a:ahLst/>
              <a:cxnLst/>
              <a:rect l="l" t="t" r="r" b="b"/>
              <a:pathLst>
                <a:path w="878" h="1080" extrusionOk="0">
                  <a:moveTo>
                    <a:pt x="637" y="0"/>
                  </a:moveTo>
                  <a:cubicBezTo>
                    <a:pt x="578" y="0"/>
                    <a:pt x="513" y="23"/>
                    <a:pt x="451" y="70"/>
                  </a:cubicBezTo>
                  <a:cubicBezTo>
                    <a:pt x="176" y="195"/>
                    <a:pt x="0" y="496"/>
                    <a:pt x="0" y="771"/>
                  </a:cubicBezTo>
                  <a:cubicBezTo>
                    <a:pt x="0" y="980"/>
                    <a:pt x="109" y="1080"/>
                    <a:pt x="250" y="1080"/>
                  </a:cubicBezTo>
                  <a:cubicBezTo>
                    <a:pt x="313" y="1080"/>
                    <a:pt x="382" y="1060"/>
                    <a:pt x="451" y="1022"/>
                  </a:cubicBezTo>
                  <a:cubicBezTo>
                    <a:pt x="702" y="897"/>
                    <a:pt x="877" y="596"/>
                    <a:pt x="877" y="320"/>
                  </a:cubicBezTo>
                  <a:cubicBezTo>
                    <a:pt x="877" y="113"/>
                    <a:pt x="770" y="0"/>
                    <a:pt x="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9"/>
            <p:cNvSpPr/>
            <p:nvPr/>
          </p:nvSpPr>
          <p:spPr>
            <a:xfrm>
              <a:off x="5018950" y="1479900"/>
              <a:ext cx="21950" cy="27125"/>
            </a:xfrm>
            <a:custGeom>
              <a:avLst/>
              <a:gdLst/>
              <a:ahLst/>
              <a:cxnLst/>
              <a:rect l="l" t="t" r="r" b="b"/>
              <a:pathLst>
                <a:path w="878" h="1085" extrusionOk="0">
                  <a:moveTo>
                    <a:pt x="624" y="0"/>
                  </a:moveTo>
                  <a:cubicBezTo>
                    <a:pt x="568" y="0"/>
                    <a:pt x="509" y="18"/>
                    <a:pt x="451" y="54"/>
                  </a:cubicBezTo>
                  <a:cubicBezTo>
                    <a:pt x="226" y="179"/>
                    <a:pt x="25" y="505"/>
                    <a:pt x="0" y="780"/>
                  </a:cubicBezTo>
                  <a:cubicBezTo>
                    <a:pt x="0" y="977"/>
                    <a:pt x="102" y="1084"/>
                    <a:pt x="251" y="1084"/>
                  </a:cubicBezTo>
                  <a:cubicBezTo>
                    <a:pt x="312" y="1084"/>
                    <a:pt x="379" y="1067"/>
                    <a:pt x="451" y="1031"/>
                  </a:cubicBezTo>
                  <a:cubicBezTo>
                    <a:pt x="702" y="906"/>
                    <a:pt x="877" y="580"/>
                    <a:pt x="877" y="304"/>
                  </a:cubicBezTo>
                  <a:cubicBezTo>
                    <a:pt x="877" y="108"/>
                    <a:pt x="763"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9"/>
            <p:cNvSpPr/>
            <p:nvPr/>
          </p:nvSpPr>
          <p:spPr>
            <a:xfrm>
              <a:off x="5114800" y="1203450"/>
              <a:ext cx="21325" cy="26750"/>
            </a:xfrm>
            <a:custGeom>
              <a:avLst/>
              <a:gdLst/>
              <a:ahLst/>
              <a:cxnLst/>
              <a:rect l="l" t="t" r="r" b="b"/>
              <a:pathLst>
                <a:path w="853" h="1070" extrusionOk="0">
                  <a:moveTo>
                    <a:pt x="622" y="1"/>
                  </a:moveTo>
                  <a:cubicBezTo>
                    <a:pt x="563" y="1"/>
                    <a:pt x="496" y="20"/>
                    <a:pt x="427" y="59"/>
                  </a:cubicBezTo>
                  <a:cubicBezTo>
                    <a:pt x="201" y="184"/>
                    <a:pt x="26" y="485"/>
                    <a:pt x="1" y="761"/>
                  </a:cubicBezTo>
                  <a:cubicBezTo>
                    <a:pt x="1" y="969"/>
                    <a:pt x="85" y="1069"/>
                    <a:pt x="220" y="1069"/>
                  </a:cubicBezTo>
                  <a:cubicBezTo>
                    <a:pt x="280" y="1069"/>
                    <a:pt x="350" y="1050"/>
                    <a:pt x="427" y="1011"/>
                  </a:cubicBezTo>
                  <a:cubicBezTo>
                    <a:pt x="677" y="886"/>
                    <a:pt x="853" y="585"/>
                    <a:pt x="853" y="310"/>
                  </a:cubicBezTo>
                  <a:cubicBezTo>
                    <a:pt x="853" y="101"/>
                    <a:pt x="756" y="1"/>
                    <a:pt x="6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9"/>
            <p:cNvSpPr/>
            <p:nvPr/>
          </p:nvSpPr>
          <p:spPr>
            <a:xfrm>
              <a:off x="5210675" y="1147800"/>
              <a:ext cx="21950" cy="27150"/>
            </a:xfrm>
            <a:custGeom>
              <a:avLst/>
              <a:gdLst/>
              <a:ahLst/>
              <a:cxnLst/>
              <a:rect l="l" t="t" r="r" b="b"/>
              <a:pathLst>
                <a:path w="878" h="1086" extrusionOk="0">
                  <a:moveTo>
                    <a:pt x="635" y="1"/>
                  </a:moveTo>
                  <a:cubicBezTo>
                    <a:pt x="579" y="1"/>
                    <a:pt x="516" y="18"/>
                    <a:pt x="451" y="54"/>
                  </a:cubicBezTo>
                  <a:cubicBezTo>
                    <a:pt x="226" y="180"/>
                    <a:pt x="0" y="480"/>
                    <a:pt x="0" y="781"/>
                  </a:cubicBezTo>
                  <a:cubicBezTo>
                    <a:pt x="0" y="978"/>
                    <a:pt x="115" y="1085"/>
                    <a:pt x="263" y="1085"/>
                  </a:cubicBezTo>
                  <a:cubicBezTo>
                    <a:pt x="322" y="1085"/>
                    <a:pt x="387" y="1068"/>
                    <a:pt x="451" y="1032"/>
                  </a:cubicBezTo>
                  <a:cubicBezTo>
                    <a:pt x="702" y="906"/>
                    <a:pt x="878" y="581"/>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9"/>
            <p:cNvSpPr/>
            <p:nvPr/>
          </p:nvSpPr>
          <p:spPr>
            <a:xfrm>
              <a:off x="5307150" y="1092050"/>
              <a:ext cx="21975" cy="27125"/>
            </a:xfrm>
            <a:custGeom>
              <a:avLst/>
              <a:gdLst/>
              <a:ahLst/>
              <a:cxnLst/>
              <a:rect l="l" t="t" r="r" b="b"/>
              <a:pathLst>
                <a:path w="879" h="1085" extrusionOk="0">
                  <a:moveTo>
                    <a:pt x="625" y="0"/>
                  </a:moveTo>
                  <a:cubicBezTo>
                    <a:pt x="569" y="0"/>
                    <a:pt x="510" y="18"/>
                    <a:pt x="452" y="54"/>
                  </a:cubicBezTo>
                  <a:cubicBezTo>
                    <a:pt x="227" y="179"/>
                    <a:pt x="26" y="530"/>
                    <a:pt x="1" y="781"/>
                  </a:cubicBezTo>
                  <a:cubicBezTo>
                    <a:pt x="1" y="977"/>
                    <a:pt x="116" y="1085"/>
                    <a:pt x="263" y="1085"/>
                  </a:cubicBezTo>
                  <a:cubicBezTo>
                    <a:pt x="323" y="1085"/>
                    <a:pt x="387" y="1067"/>
                    <a:pt x="452" y="1031"/>
                  </a:cubicBezTo>
                  <a:cubicBezTo>
                    <a:pt x="678" y="906"/>
                    <a:pt x="878" y="580"/>
                    <a:pt x="878" y="304"/>
                  </a:cubicBezTo>
                  <a:cubicBezTo>
                    <a:pt x="878" y="108"/>
                    <a:pt x="763"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9"/>
            <p:cNvSpPr/>
            <p:nvPr/>
          </p:nvSpPr>
          <p:spPr>
            <a:xfrm>
              <a:off x="5115425" y="1313850"/>
              <a:ext cx="21950" cy="27125"/>
            </a:xfrm>
            <a:custGeom>
              <a:avLst/>
              <a:gdLst/>
              <a:ahLst/>
              <a:cxnLst/>
              <a:rect l="l" t="t" r="r" b="b"/>
              <a:pathLst>
                <a:path w="878" h="1085" extrusionOk="0">
                  <a:moveTo>
                    <a:pt x="616" y="1"/>
                  </a:moveTo>
                  <a:cubicBezTo>
                    <a:pt x="556" y="1"/>
                    <a:pt x="492" y="18"/>
                    <a:pt x="427" y="54"/>
                  </a:cubicBezTo>
                  <a:cubicBezTo>
                    <a:pt x="176" y="179"/>
                    <a:pt x="1" y="480"/>
                    <a:pt x="1" y="781"/>
                  </a:cubicBezTo>
                  <a:cubicBezTo>
                    <a:pt x="1" y="977"/>
                    <a:pt x="90" y="1085"/>
                    <a:pt x="232" y="1085"/>
                  </a:cubicBezTo>
                  <a:cubicBezTo>
                    <a:pt x="289" y="1085"/>
                    <a:pt x="355" y="1067"/>
                    <a:pt x="427" y="1031"/>
                  </a:cubicBezTo>
                  <a:cubicBezTo>
                    <a:pt x="677" y="906"/>
                    <a:pt x="878" y="580"/>
                    <a:pt x="878" y="305"/>
                  </a:cubicBezTo>
                  <a:cubicBezTo>
                    <a:pt x="878" y="108"/>
                    <a:pt x="763" y="1"/>
                    <a:pt x="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9"/>
            <p:cNvSpPr/>
            <p:nvPr/>
          </p:nvSpPr>
          <p:spPr>
            <a:xfrm>
              <a:off x="5115425" y="1424125"/>
              <a:ext cx="21950" cy="27125"/>
            </a:xfrm>
            <a:custGeom>
              <a:avLst/>
              <a:gdLst/>
              <a:ahLst/>
              <a:cxnLst/>
              <a:rect l="l" t="t" r="r" b="b"/>
              <a:pathLst>
                <a:path w="878" h="1085" extrusionOk="0">
                  <a:moveTo>
                    <a:pt x="616" y="1"/>
                  </a:moveTo>
                  <a:cubicBezTo>
                    <a:pt x="556" y="1"/>
                    <a:pt x="492" y="18"/>
                    <a:pt x="427" y="54"/>
                  </a:cubicBezTo>
                  <a:cubicBezTo>
                    <a:pt x="226" y="179"/>
                    <a:pt x="26" y="530"/>
                    <a:pt x="1" y="781"/>
                  </a:cubicBezTo>
                  <a:cubicBezTo>
                    <a:pt x="1" y="977"/>
                    <a:pt x="90" y="1085"/>
                    <a:pt x="232" y="1085"/>
                  </a:cubicBezTo>
                  <a:cubicBezTo>
                    <a:pt x="289" y="1085"/>
                    <a:pt x="355" y="1067"/>
                    <a:pt x="427" y="1031"/>
                  </a:cubicBezTo>
                  <a:cubicBezTo>
                    <a:pt x="677" y="906"/>
                    <a:pt x="878" y="580"/>
                    <a:pt x="878" y="305"/>
                  </a:cubicBezTo>
                  <a:cubicBezTo>
                    <a:pt x="878" y="108"/>
                    <a:pt x="763" y="1"/>
                    <a:pt x="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9"/>
            <p:cNvSpPr/>
            <p:nvPr/>
          </p:nvSpPr>
          <p:spPr>
            <a:xfrm>
              <a:off x="5211300" y="1258100"/>
              <a:ext cx="22575" cy="27125"/>
            </a:xfrm>
            <a:custGeom>
              <a:avLst/>
              <a:gdLst/>
              <a:ahLst/>
              <a:cxnLst/>
              <a:rect l="l" t="t" r="r" b="b"/>
              <a:pathLst>
                <a:path w="903" h="1085" extrusionOk="0">
                  <a:moveTo>
                    <a:pt x="640" y="0"/>
                  </a:moveTo>
                  <a:cubicBezTo>
                    <a:pt x="581" y="0"/>
                    <a:pt x="516" y="17"/>
                    <a:pt x="452" y="53"/>
                  </a:cubicBezTo>
                  <a:cubicBezTo>
                    <a:pt x="201" y="179"/>
                    <a:pt x="0" y="530"/>
                    <a:pt x="25" y="780"/>
                  </a:cubicBezTo>
                  <a:cubicBezTo>
                    <a:pt x="25" y="977"/>
                    <a:pt x="115" y="1084"/>
                    <a:pt x="257" y="1084"/>
                  </a:cubicBezTo>
                  <a:cubicBezTo>
                    <a:pt x="314" y="1084"/>
                    <a:pt x="380" y="1067"/>
                    <a:pt x="452" y="1031"/>
                  </a:cubicBezTo>
                  <a:cubicBezTo>
                    <a:pt x="702" y="905"/>
                    <a:pt x="903" y="580"/>
                    <a:pt x="903" y="304"/>
                  </a:cubicBezTo>
                  <a:cubicBezTo>
                    <a:pt x="903" y="107"/>
                    <a:pt x="788" y="0"/>
                    <a:pt x="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9"/>
            <p:cNvSpPr/>
            <p:nvPr/>
          </p:nvSpPr>
          <p:spPr>
            <a:xfrm>
              <a:off x="5307150" y="1202325"/>
              <a:ext cx="21975" cy="27125"/>
            </a:xfrm>
            <a:custGeom>
              <a:avLst/>
              <a:gdLst/>
              <a:ahLst/>
              <a:cxnLst/>
              <a:rect l="l" t="t" r="r" b="b"/>
              <a:pathLst>
                <a:path w="879" h="1085" extrusionOk="0">
                  <a:moveTo>
                    <a:pt x="625" y="0"/>
                  </a:moveTo>
                  <a:cubicBezTo>
                    <a:pt x="569" y="0"/>
                    <a:pt x="510" y="18"/>
                    <a:pt x="452" y="54"/>
                  </a:cubicBezTo>
                  <a:cubicBezTo>
                    <a:pt x="227" y="179"/>
                    <a:pt x="26" y="530"/>
                    <a:pt x="1" y="781"/>
                  </a:cubicBezTo>
                  <a:cubicBezTo>
                    <a:pt x="1" y="977"/>
                    <a:pt x="116" y="1085"/>
                    <a:pt x="263" y="1085"/>
                  </a:cubicBezTo>
                  <a:cubicBezTo>
                    <a:pt x="323" y="1085"/>
                    <a:pt x="387" y="1067"/>
                    <a:pt x="452" y="1031"/>
                  </a:cubicBezTo>
                  <a:cubicBezTo>
                    <a:pt x="678" y="906"/>
                    <a:pt x="878" y="605"/>
                    <a:pt x="878" y="304"/>
                  </a:cubicBezTo>
                  <a:cubicBezTo>
                    <a:pt x="878" y="108"/>
                    <a:pt x="763"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9"/>
            <p:cNvSpPr/>
            <p:nvPr/>
          </p:nvSpPr>
          <p:spPr>
            <a:xfrm>
              <a:off x="5307800" y="1313100"/>
              <a:ext cx="21950" cy="26750"/>
            </a:xfrm>
            <a:custGeom>
              <a:avLst/>
              <a:gdLst/>
              <a:ahLst/>
              <a:cxnLst/>
              <a:rect l="l" t="t" r="r" b="b"/>
              <a:pathLst>
                <a:path w="878" h="1070" extrusionOk="0">
                  <a:moveTo>
                    <a:pt x="647" y="1"/>
                  </a:moveTo>
                  <a:cubicBezTo>
                    <a:pt x="587" y="1"/>
                    <a:pt x="520" y="20"/>
                    <a:pt x="451" y="59"/>
                  </a:cubicBezTo>
                  <a:cubicBezTo>
                    <a:pt x="201" y="184"/>
                    <a:pt x="0" y="510"/>
                    <a:pt x="0" y="761"/>
                  </a:cubicBezTo>
                  <a:cubicBezTo>
                    <a:pt x="0" y="969"/>
                    <a:pt x="108" y="1069"/>
                    <a:pt x="250" y="1069"/>
                  </a:cubicBezTo>
                  <a:cubicBezTo>
                    <a:pt x="313" y="1069"/>
                    <a:pt x="382" y="1050"/>
                    <a:pt x="451" y="1011"/>
                  </a:cubicBezTo>
                  <a:cubicBezTo>
                    <a:pt x="702" y="886"/>
                    <a:pt x="877" y="585"/>
                    <a:pt x="877" y="310"/>
                  </a:cubicBezTo>
                  <a:cubicBezTo>
                    <a:pt x="877" y="101"/>
                    <a:pt x="781"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9"/>
            <p:cNvSpPr/>
            <p:nvPr/>
          </p:nvSpPr>
          <p:spPr>
            <a:xfrm>
              <a:off x="5211300" y="1368375"/>
              <a:ext cx="22575" cy="27125"/>
            </a:xfrm>
            <a:custGeom>
              <a:avLst/>
              <a:gdLst/>
              <a:ahLst/>
              <a:cxnLst/>
              <a:rect l="l" t="t" r="r" b="b"/>
              <a:pathLst>
                <a:path w="903" h="1085" extrusionOk="0">
                  <a:moveTo>
                    <a:pt x="640" y="0"/>
                  </a:moveTo>
                  <a:cubicBezTo>
                    <a:pt x="581" y="0"/>
                    <a:pt x="516" y="17"/>
                    <a:pt x="452" y="53"/>
                  </a:cubicBezTo>
                  <a:cubicBezTo>
                    <a:pt x="226" y="179"/>
                    <a:pt x="0" y="530"/>
                    <a:pt x="25" y="780"/>
                  </a:cubicBezTo>
                  <a:cubicBezTo>
                    <a:pt x="25" y="977"/>
                    <a:pt x="127" y="1084"/>
                    <a:pt x="268" y="1084"/>
                  </a:cubicBezTo>
                  <a:cubicBezTo>
                    <a:pt x="324" y="1084"/>
                    <a:pt x="387" y="1067"/>
                    <a:pt x="452" y="1031"/>
                  </a:cubicBezTo>
                  <a:cubicBezTo>
                    <a:pt x="702" y="906"/>
                    <a:pt x="903" y="605"/>
                    <a:pt x="903" y="304"/>
                  </a:cubicBezTo>
                  <a:cubicBezTo>
                    <a:pt x="903" y="107"/>
                    <a:pt x="788" y="0"/>
                    <a:pt x="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9"/>
            <p:cNvSpPr/>
            <p:nvPr/>
          </p:nvSpPr>
          <p:spPr>
            <a:xfrm>
              <a:off x="4921825" y="1642050"/>
              <a:ext cx="21950" cy="26750"/>
            </a:xfrm>
            <a:custGeom>
              <a:avLst/>
              <a:gdLst/>
              <a:ahLst/>
              <a:cxnLst/>
              <a:rect l="l" t="t" r="r" b="b"/>
              <a:pathLst>
                <a:path w="878" h="1070" extrusionOk="0">
                  <a:moveTo>
                    <a:pt x="636" y="1"/>
                  </a:moveTo>
                  <a:cubicBezTo>
                    <a:pt x="577" y="1"/>
                    <a:pt x="513" y="20"/>
                    <a:pt x="452" y="59"/>
                  </a:cubicBezTo>
                  <a:cubicBezTo>
                    <a:pt x="201" y="184"/>
                    <a:pt x="0" y="510"/>
                    <a:pt x="0" y="761"/>
                  </a:cubicBezTo>
                  <a:cubicBezTo>
                    <a:pt x="0" y="969"/>
                    <a:pt x="109" y="1069"/>
                    <a:pt x="251" y="1069"/>
                  </a:cubicBezTo>
                  <a:cubicBezTo>
                    <a:pt x="313" y="1069"/>
                    <a:pt x="382" y="1050"/>
                    <a:pt x="452" y="1011"/>
                  </a:cubicBezTo>
                  <a:cubicBezTo>
                    <a:pt x="702" y="886"/>
                    <a:pt x="878" y="585"/>
                    <a:pt x="878" y="309"/>
                  </a:cubicBezTo>
                  <a:cubicBezTo>
                    <a:pt x="878" y="101"/>
                    <a:pt x="769" y="1"/>
                    <a:pt x="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9"/>
            <p:cNvSpPr/>
            <p:nvPr/>
          </p:nvSpPr>
          <p:spPr>
            <a:xfrm>
              <a:off x="5018325" y="1586400"/>
              <a:ext cx="21950" cy="27150"/>
            </a:xfrm>
            <a:custGeom>
              <a:avLst/>
              <a:gdLst/>
              <a:ahLst/>
              <a:cxnLst/>
              <a:rect l="l" t="t" r="r" b="b"/>
              <a:pathLst>
                <a:path w="878" h="1086" extrusionOk="0">
                  <a:moveTo>
                    <a:pt x="615" y="1"/>
                  </a:moveTo>
                  <a:cubicBezTo>
                    <a:pt x="556" y="1"/>
                    <a:pt x="491" y="18"/>
                    <a:pt x="426" y="54"/>
                  </a:cubicBezTo>
                  <a:cubicBezTo>
                    <a:pt x="175" y="180"/>
                    <a:pt x="0" y="480"/>
                    <a:pt x="0" y="781"/>
                  </a:cubicBezTo>
                  <a:cubicBezTo>
                    <a:pt x="0" y="978"/>
                    <a:pt x="89" y="1085"/>
                    <a:pt x="231" y="1085"/>
                  </a:cubicBezTo>
                  <a:cubicBezTo>
                    <a:pt x="288" y="1085"/>
                    <a:pt x="354" y="1068"/>
                    <a:pt x="426" y="1032"/>
                  </a:cubicBezTo>
                  <a:cubicBezTo>
                    <a:pt x="677" y="906"/>
                    <a:pt x="877" y="581"/>
                    <a:pt x="877" y="305"/>
                  </a:cubicBezTo>
                  <a:cubicBezTo>
                    <a:pt x="877" y="108"/>
                    <a:pt x="763" y="1"/>
                    <a:pt x="6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9"/>
            <p:cNvSpPr/>
            <p:nvPr/>
          </p:nvSpPr>
          <p:spPr>
            <a:xfrm>
              <a:off x="5114800" y="1530650"/>
              <a:ext cx="21325" cy="27125"/>
            </a:xfrm>
            <a:custGeom>
              <a:avLst/>
              <a:gdLst/>
              <a:ahLst/>
              <a:cxnLst/>
              <a:rect l="l" t="t" r="r" b="b"/>
              <a:pathLst>
                <a:path w="853" h="1085" extrusionOk="0">
                  <a:moveTo>
                    <a:pt x="611" y="0"/>
                  </a:moveTo>
                  <a:cubicBezTo>
                    <a:pt x="554" y="0"/>
                    <a:pt x="491" y="18"/>
                    <a:pt x="427" y="54"/>
                  </a:cubicBezTo>
                  <a:cubicBezTo>
                    <a:pt x="176" y="179"/>
                    <a:pt x="1" y="530"/>
                    <a:pt x="1" y="780"/>
                  </a:cubicBezTo>
                  <a:cubicBezTo>
                    <a:pt x="1" y="977"/>
                    <a:pt x="90" y="1084"/>
                    <a:pt x="232" y="1084"/>
                  </a:cubicBezTo>
                  <a:cubicBezTo>
                    <a:pt x="289" y="1084"/>
                    <a:pt x="355" y="1067"/>
                    <a:pt x="427" y="1031"/>
                  </a:cubicBezTo>
                  <a:cubicBezTo>
                    <a:pt x="677" y="906"/>
                    <a:pt x="853" y="580"/>
                    <a:pt x="853" y="304"/>
                  </a:cubicBezTo>
                  <a:cubicBezTo>
                    <a:pt x="853" y="108"/>
                    <a:pt x="751"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9"/>
            <p:cNvSpPr/>
            <p:nvPr/>
          </p:nvSpPr>
          <p:spPr>
            <a:xfrm>
              <a:off x="5210050" y="1474875"/>
              <a:ext cx="21950" cy="27125"/>
            </a:xfrm>
            <a:custGeom>
              <a:avLst/>
              <a:gdLst/>
              <a:ahLst/>
              <a:cxnLst/>
              <a:rect l="l" t="t" r="r" b="b"/>
              <a:pathLst>
                <a:path w="878" h="1085" extrusionOk="0">
                  <a:moveTo>
                    <a:pt x="624" y="1"/>
                  </a:moveTo>
                  <a:cubicBezTo>
                    <a:pt x="568" y="1"/>
                    <a:pt x="509" y="18"/>
                    <a:pt x="451" y="54"/>
                  </a:cubicBezTo>
                  <a:cubicBezTo>
                    <a:pt x="226" y="179"/>
                    <a:pt x="0" y="505"/>
                    <a:pt x="0" y="781"/>
                  </a:cubicBezTo>
                  <a:cubicBezTo>
                    <a:pt x="0" y="977"/>
                    <a:pt x="115" y="1085"/>
                    <a:pt x="263" y="1085"/>
                  </a:cubicBezTo>
                  <a:cubicBezTo>
                    <a:pt x="322" y="1085"/>
                    <a:pt x="387" y="1067"/>
                    <a:pt x="451" y="1032"/>
                  </a:cubicBezTo>
                  <a:cubicBezTo>
                    <a:pt x="677" y="906"/>
                    <a:pt x="877" y="605"/>
                    <a:pt x="877" y="305"/>
                  </a:cubicBezTo>
                  <a:cubicBezTo>
                    <a:pt x="877" y="108"/>
                    <a:pt x="763"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9"/>
            <p:cNvSpPr/>
            <p:nvPr/>
          </p:nvSpPr>
          <p:spPr>
            <a:xfrm>
              <a:off x="5306525" y="1419625"/>
              <a:ext cx="21975" cy="26725"/>
            </a:xfrm>
            <a:custGeom>
              <a:avLst/>
              <a:gdLst/>
              <a:ahLst/>
              <a:cxnLst/>
              <a:rect l="l" t="t" r="r" b="b"/>
              <a:pathLst>
                <a:path w="879" h="1069" extrusionOk="0">
                  <a:moveTo>
                    <a:pt x="628" y="1"/>
                  </a:moveTo>
                  <a:cubicBezTo>
                    <a:pt x="565" y="1"/>
                    <a:pt x="496" y="20"/>
                    <a:pt x="427" y="59"/>
                  </a:cubicBezTo>
                  <a:cubicBezTo>
                    <a:pt x="226" y="184"/>
                    <a:pt x="1" y="485"/>
                    <a:pt x="1" y="760"/>
                  </a:cubicBezTo>
                  <a:cubicBezTo>
                    <a:pt x="1" y="969"/>
                    <a:pt x="97" y="1069"/>
                    <a:pt x="232" y="1069"/>
                  </a:cubicBezTo>
                  <a:cubicBezTo>
                    <a:pt x="291" y="1069"/>
                    <a:pt x="358" y="1049"/>
                    <a:pt x="427" y="1011"/>
                  </a:cubicBezTo>
                  <a:cubicBezTo>
                    <a:pt x="678" y="886"/>
                    <a:pt x="878" y="585"/>
                    <a:pt x="878" y="309"/>
                  </a:cubicBezTo>
                  <a:cubicBezTo>
                    <a:pt x="878" y="101"/>
                    <a:pt x="770" y="1"/>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Questrial"/>
              <a:buNone/>
              <a:defRPr sz="2800">
                <a:solidFill>
                  <a:schemeClr val="dk1"/>
                </a:solidFill>
                <a:latin typeface="Questrial"/>
                <a:ea typeface="Questrial"/>
                <a:cs typeface="Questrial"/>
                <a:sym typeface="Questria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Abel"/>
              <a:buChar char="●"/>
              <a:defRPr>
                <a:solidFill>
                  <a:schemeClr val="dk2"/>
                </a:solidFill>
                <a:latin typeface="Abel"/>
                <a:ea typeface="Abel"/>
                <a:cs typeface="Abel"/>
                <a:sym typeface="Abel"/>
              </a:defRPr>
            </a:lvl1pPr>
            <a:lvl2pPr marL="914400" lvl="1" indent="-317500">
              <a:lnSpc>
                <a:spcPct val="100000"/>
              </a:lnSpc>
              <a:spcBef>
                <a:spcPts val="1600"/>
              </a:spcBef>
              <a:spcAft>
                <a:spcPts val="0"/>
              </a:spcAft>
              <a:buClr>
                <a:schemeClr val="dk2"/>
              </a:buClr>
              <a:buSzPts val="1400"/>
              <a:buFont typeface="Abel"/>
              <a:buChar char="○"/>
              <a:defRPr>
                <a:solidFill>
                  <a:schemeClr val="dk2"/>
                </a:solidFill>
                <a:latin typeface="Abel"/>
                <a:ea typeface="Abel"/>
                <a:cs typeface="Abel"/>
                <a:sym typeface="Abel"/>
              </a:defRPr>
            </a:lvl2pPr>
            <a:lvl3pPr marL="1371600" lvl="2" indent="-317500">
              <a:lnSpc>
                <a:spcPct val="100000"/>
              </a:lnSpc>
              <a:spcBef>
                <a:spcPts val="1600"/>
              </a:spcBef>
              <a:spcAft>
                <a:spcPts val="0"/>
              </a:spcAft>
              <a:buClr>
                <a:schemeClr val="dk2"/>
              </a:buClr>
              <a:buSzPts val="1400"/>
              <a:buFont typeface="Abel"/>
              <a:buChar char="■"/>
              <a:defRPr>
                <a:solidFill>
                  <a:schemeClr val="dk2"/>
                </a:solidFill>
                <a:latin typeface="Abel"/>
                <a:ea typeface="Abel"/>
                <a:cs typeface="Abel"/>
                <a:sym typeface="Abel"/>
              </a:defRPr>
            </a:lvl3pPr>
            <a:lvl4pPr marL="1828800" lvl="3" indent="-317500">
              <a:lnSpc>
                <a:spcPct val="100000"/>
              </a:lnSpc>
              <a:spcBef>
                <a:spcPts val="1600"/>
              </a:spcBef>
              <a:spcAft>
                <a:spcPts val="0"/>
              </a:spcAft>
              <a:buClr>
                <a:schemeClr val="dk2"/>
              </a:buClr>
              <a:buSzPts val="1400"/>
              <a:buFont typeface="Abel"/>
              <a:buChar char="●"/>
              <a:defRPr>
                <a:solidFill>
                  <a:schemeClr val="dk2"/>
                </a:solidFill>
                <a:latin typeface="Abel"/>
                <a:ea typeface="Abel"/>
                <a:cs typeface="Abel"/>
                <a:sym typeface="Abel"/>
              </a:defRPr>
            </a:lvl4pPr>
            <a:lvl5pPr marL="2286000" lvl="4" indent="-317500">
              <a:lnSpc>
                <a:spcPct val="100000"/>
              </a:lnSpc>
              <a:spcBef>
                <a:spcPts val="1600"/>
              </a:spcBef>
              <a:spcAft>
                <a:spcPts val="0"/>
              </a:spcAft>
              <a:buClr>
                <a:schemeClr val="dk2"/>
              </a:buClr>
              <a:buSzPts val="1400"/>
              <a:buFont typeface="Abel"/>
              <a:buChar char="○"/>
              <a:defRPr>
                <a:solidFill>
                  <a:schemeClr val="dk2"/>
                </a:solidFill>
                <a:latin typeface="Abel"/>
                <a:ea typeface="Abel"/>
                <a:cs typeface="Abel"/>
                <a:sym typeface="Abel"/>
              </a:defRPr>
            </a:lvl5pPr>
            <a:lvl6pPr marL="2743200" lvl="5" indent="-317500">
              <a:lnSpc>
                <a:spcPct val="100000"/>
              </a:lnSpc>
              <a:spcBef>
                <a:spcPts val="1600"/>
              </a:spcBef>
              <a:spcAft>
                <a:spcPts val="0"/>
              </a:spcAft>
              <a:buClr>
                <a:schemeClr val="dk2"/>
              </a:buClr>
              <a:buSzPts val="1400"/>
              <a:buFont typeface="Abel"/>
              <a:buChar char="■"/>
              <a:defRPr>
                <a:solidFill>
                  <a:schemeClr val="dk2"/>
                </a:solidFill>
                <a:latin typeface="Abel"/>
                <a:ea typeface="Abel"/>
                <a:cs typeface="Abel"/>
                <a:sym typeface="Abel"/>
              </a:defRPr>
            </a:lvl6pPr>
            <a:lvl7pPr marL="3200400" lvl="6" indent="-317500">
              <a:lnSpc>
                <a:spcPct val="100000"/>
              </a:lnSpc>
              <a:spcBef>
                <a:spcPts val="1600"/>
              </a:spcBef>
              <a:spcAft>
                <a:spcPts val="0"/>
              </a:spcAft>
              <a:buClr>
                <a:schemeClr val="dk2"/>
              </a:buClr>
              <a:buSzPts val="1400"/>
              <a:buFont typeface="Abel"/>
              <a:buChar char="●"/>
              <a:defRPr>
                <a:solidFill>
                  <a:schemeClr val="dk2"/>
                </a:solidFill>
                <a:latin typeface="Abel"/>
                <a:ea typeface="Abel"/>
                <a:cs typeface="Abel"/>
                <a:sym typeface="Abel"/>
              </a:defRPr>
            </a:lvl7pPr>
            <a:lvl8pPr marL="3657600" lvl="7" indent="-317500">
              <a:lnSpc>
                <a:spcPct val="100000"/>
              </a:lnSpc>
              <a:spcBef>
                <a:spcPts val="1600"/>
              </a:spcBef>
              <a:spcAft>
                <a:spcPts val="0"/>
              </a:spcAft>
              <a:buClr>
                <a:schemeClr val="dk2"/>
              </a:buClr>
              <a:buSzPts val="1400"/>
              <a:buFont typeface="Abel"/>
              <a:buChar char="○"/>
              <a:defRPr>
                <a:solidFill>
                  <a:schemeClr val="dk2"/>
                </a:solidFill>
                <a:latin typeface="Abel"/>
                <a:ea typeface="Abel"/>
                <a:cs typeface="Abel"/>
                <a:sym typeface="Abel"/>
              </a:defRPr>
            </a:lvl8pPr>
            <a:lvl9pPr marL="4114800" lvl="8" indent="-317500">
              <a:lnSpc>
                <a:spcPct val="100000"/>
              </a:lnSpc>
              <a:spcBef>
                <a:spcPts val="1600"/>
              </a:spcBef>
              <a:spcAft>
                <a:spcPts val="1600"/>
              </a:spcAft>
              <a:buClr>
                <a:schemeClr val="dk2"/>
              </a:buClr>
              <a:buSzPts val="1400"/>
              <a:buFont typeface="Abel"/>
              <a:buChar char="■"/>
              <a:defRPr>
                <a:solidFill>
                  <a:schemeClr val="dk2"/>
                </a:solidFill>
                <a:latin typeface="Abel"/>
                <a:ea typeface="Abel"/>
                <a:cs typeface="Abel"/>
                <a:sym typeface="Abe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8" r:id="rId9"/>
    <p:sldLayoutId id="2147483659" r:id="rId10"/>
    <p:sldLayoutId id="2147483660" r:id="rId11"/>
    <p:sldLayoutId id="2147483661" r:id="rId12"/>
    <p:sldLayoutId id="2147483663" r:id="rId13"/>
    <p:sldLayoutId id="2147483665" r:id="rId14"/>
    <p:sldLayoutId id="2147483668" r:id="rId15"/>
    <p:sldLayoutId id="2147483669"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ideo" Target="file:///C:\Users\R%202023\Downloads\&#1605;&#1606;%20&#1607;&#1608;%20&#1589;&#1575;&#1581;&#1576;%20&#1605;&#1581;&#1604;&#1575;&#1578;%20&#1586;&#1575;&#1585;&#1575;%20&#1567;!.mp4"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ideo" Target="file:///C:\Users\R%202023\Downloads\15%20&#1581;&#1602;&#1610;&#1602;&#1610;&#1577;%20&#1604;&#1575;%20&#1578;&#1593;&#1585;&#1601;&#1608;&#1606;&#1607;&#1575;%20&#1593;&#1606;%20&#1575;&#1588;&#1607;&#1585;%20&#1605;&#1575;&#1585;&#1603;&#1577;%20&#1605;&#1604;&#1575;&#1576;&#1587;%20&#1601;&#1609;%20&#1575;&#1604;&#1593;&#1575;&#1604;&#1605;%20&#1586;&#1575;&#1585;&#1575;%20-%20ZARA.mp4" TargetMode="Externa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94"/>
        <p:cNvGrpSpPr/>
        <p:nvPr/>
      </p:nvGrpSpPr>
      <p:grpSpPr>
        <a:xfrm>
          <a:off x="0" y="0"/>
          <a:ext cx="0" cy="0"/>
          <a:chOff x="0" y="0"/>
          <a:chExt cx="0" cy="0"/>
        </a:xfrm>
      </p:grpSpPr>
      <p:sp>
        <p:nvSpPr>
          <p:cNvPr id="7" name="Google Shape;2297;p31"/>
          <p:cNvSpPr txBox="1">
            <a:spLocks noGrp="1"/>
          </p:cNvSpPr>
          <p:nvPr>
            <p:ph type="subTitle" idx="1"/>
          </p:nvPr>
        </p:nvSpPr>
        <p:spPr>
          <a:xfrm>
            <a:off x="3369100" y="3036375"/>
            <a:ext cx="5059800" cy="615495"/>
          </a:xfrm>
          <a:prstGeom prst="rect">
            <a:avLst/>
          </a:prstGeom>
        </p:spPr>
        <p:txBody>
          <a:bodyPr spcFirstLastPara="1" wrap="square" lIns="91425" tIns="91425" rIns="91425" bIns="91425" anchor="ctr" anchorCtr="0">
            <a:noAutofit/>
          </a:bodyPr>
          <a:lstStyle/>
          <a:p>
            <a:pPr marL="0" lvl="0" indent="0" algn="just" rtl="1">
              <a:spcBef>
                <a:spcPts val="0"/>
              </a:spcBef>
              <a:spcAft>
                <a:spcPts val="0"/>
              </a:spcAft>
              <a:buClr>
                <a:schemeClr val="dk1"/>
              </a:buClr>
              <a:buSzPts val="1100"/>
              <a:buFont typeface="Arial"/>
              <a:buNone/>
            </a:pPr>
            <a:r>
              <a:rPr lang="ar-DZ" dirty="0" smtClean="0"/>
              <a:t>من اعداد                                   تحت اشراف استاذة</a:t>
            </a:r>
          </a:p>
          <a:p>
            <a:pPr marL="0" lvl="0" indent="0" algn="just" rtl="1">
              <a:spcBef>
                <a:spcPts val="0"/>
              </a:spcBef>
              <a:spcAft>
                <a:spcPts val="0"/>
              </a:spcAft>
              <a:buClr>
                <a:schemeClr val="dk1"/>
              </a:buClr>
              <a:buSzPts val="1100"/>
              <a:buFont typeface="Arial"/>
              <a:buNone/>
            </a:pPr>
            <a:r>
              <a:rPr lang="ar-DZ" dirty="0" err="1" smtClean="0"/>
              <a:t>اميمة</a:t>
            </a:r>
            <a:r>
              <a:rPr lang="ar-DZ" dirty="0" smtClean="0"/>
              <a:t> </a:t>
            </a:r>
            <a:r>
              <a:rPr lang="ar-DZ" dirty="0" err="1" smtClean="0"/>
              <a:t>خرشي</a:t>
            </a:r>
            <a:r>
              <a:rPr lang="ar-DZ" dirty="0" smtClean="0"/>
              <a:t>                                 مناني </a:t>
            </a:r>
            <a:r>
              <a:rPr lang="ar-DZ" dirty="0" err="1" smtClean="0"/>
              <a:t>صبرينة</a:t>
            </a:r>
            <a:r>
              <a:rPr lang="ar-DZ" dirty="0" smtClean="0"/>
              <a:t>              </a:t>
            </a:r>
          </a:p>
          <a:p>
            <a:pPr marL="0" lvl="0" indent="0" algn="just" rtl="1">
              <a:spcBef>
                <a:spcPts val="0"/>
              </a:spcBef>
              <a:spcAft>
                <a:spcPts val="0"/>
              </a:spcAft>
              <a:buClr>
                <a:schemeClr val="dk1"/>
              </a:buClr>
              <a:buSzPts val="1100"/>
              <a:buFont typeface="Arial"/>
              <a:buNone/>
            </a:pPr>
            <a:r>
              <a:rPr lang="ar-DZ" dirty="0" err="1" smtClean="0"/>
              <a:t>غنياوي</a:t>
            </a:r>
            <a:r>
              <a:rPr lang="ar-DZ" dirty="0" smtClean="0"/>
              <a:t> شيماء</a:t>
            </a:r>
            <a:endParaRPr lang="fr-FR" dirty="0" smtClean="0"/>
          </a:p>
          <a:p>
            <a:pPr marL="0" lvl="0" indent="0" algn="just" rtl="1">
              <a:spcBef>
                <a:spcPts val="0"/>
              </a:spcBef>
              <a:spcAft>
                <a:spcPts val="0"/>
              </a:spcAft>
              <a:buClr>
                <a:schemeClr val="dk1"/>
              </a:buClr>
              <a:buSzPts val="1100"/>
              <a:buFont typeface="Arial"/>
              <a:buNone/>
            </a:pPr>
            <a:endParaRPr dirty="0"/>
          </a:p>
        </p:txBody>
      </p:sp>
      <p:pic>
        <p:nvPicPr>
          <p:cNvPr id="8" name="Image 7" descr="640px-Zara_Logo.svg.png"/>
          <p:cNvPicPr>
            <a:picLocks noChangeAspect="1"/>
          </p:cNvPicPr>
          <p:nvPr/>
        </p:nvPicPr>
        <p:blipFill>
          <a:blip r:embed="rId3"/>
          <a:stretch>
            <a:fillRect/>
          </a:stretch>
        </p:blipFill>
        <p:spPr>
          <a:xfrm>
            <a:off x="3635896" y="483518"/>
            <a:ext cx="4064000" cy="1708150"/>
          </a:xfrm>
          <a:prstGeom prst="rect">
            <a:avLst/>
          </a:prstGeom>
        </p:spPr>
      </p:pic>
      <p:pic>
        <p:nvPicPr>
          <p:cNvPr id="5" name="Google Shape;2298;p31"/>
          <p:cNvPicPr preferRelativeResize="0"/>
          <p:nvPr/>
        </p:nvPicPr>
        <p:blipFill>
          <a:blip r:embed="rId4">
            <a:alphaModFix/>
          </a:blip>
          <a:stretch>
            <a:fillRect/>
          </a:stretch>
        </p:blipFill>
        <p:spPr>
          <a:xfrm>
            <a:off x="251520" y="1779662"/>
            <a:ext cx="2267525" cy="310737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50"/>
        <p:cNvGrpSpPr/>
        <p:nvPr/>
      </p:nvGrpSpPr>
      <p:grpSpPr>
        <a:xfrm>
          <a:off x="0" y="0"/>
          <a:ext cx="0" cy="0"/>
          <a:chOff x="0" y="0"/>
          <a:chExt cx="0" cy="0"/>
        </a:xfrm>
      </p:grpSpPr>
      <p:grpSp>
        <p:nvGrpSpPr>
          <p:cNvPr id="3351" name="Google Shape;3351;p48"/>
          <p:cNvGrpSpPr/>
          <p:nvPr/>
        </p:nvGrpSpPr>
        <p:grpSpPr>
          <a:xfrm>
            <a:off x="6008975" y="2443226"/>
            <a:ext cx="1007400" cy="997825"/>
            <a:chOff x="6009213" y="2443226"/>
            <a:chExt cx="1007400" cy="997825"/>
          </a:xfrm>
        </p:grpSpPr>
        <p:sp>
          <p:nvSpPr>
            <p:cNvPr id="3352" name="Google Shape;3352;p48"/>
            <p:cNvSpPr/>
            <p:nvPr/>
          </p:nvSpPr>
          <p:spPr>
            <a:xfrm>
              <a:off x="6009213" y="2443226"/>
              <a:ext cx="971700" cy="9696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48"/>
            <p:cNvSpPr/>
            <p:nvPr/>
          </p:nvSpPr>
          <p:spPr>
            <a:xfrm>
              <a:off x="6044913" y="2471451"/>
              <a:ext cx="971700" cy="9696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4" name="Google Shape;3354;p48"/>
          <p:cNvGrpSpPr/>
          <p:nvPr/>
        </p:nvGrpSpPr>
        <p:grpSpPr>
          <a:xfrm>
            <a:off x="4704598" y="2443226"/>
            <a:ext cx="1007400" cy="997825"/>
            <a:chOff x="4726763" y="2443226"/>
            <a:chExt cx="1007400" cy="997825"/>
          </a:xfrm>
        </p:grpSpPr>
        <p:sp>
          <p:nvSpPr>
            <p:cNvPr id="3355" name="Google Shape;3355;p48"/>
            <p:cNvSpPr/>
            <p:nvPr/>
          </p:nvSpPr>
          <p:spPr>
            <a:xfrm>
              <a:off x="4726763" y="2443226"/>
              <a:ext cx="971700" cy="9696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48"/>
            <p:cNvSpPr/>
            <p:nvPr/>
          </p:nvSpPr>
          <p:spPr>
            <a:xfrm>
              <a:off x="4762463" y="2471451"/>
              <a:ext cx="971700" cy="9696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7" name="Google Shape;3357;p48"/>
          <p:cNvGrpSpPr/>
          <p:nvPr/>
        </p:nvGrpSpPr>
        <p:grpSpPr>
          <a:xfrm>
            <a:off x="3400221" y="2443226"/>
            <a:ext cx="1007400" cy="997825"/>
            <a:chOff x="3444313" y="2443226"/>
            <a:chExt cx="1007400" cy="997825"/>
          </a:xfrm>
        </p:grpSpPr>
        <p:sp>
          <p:nvSpPr>
            <p:cNvPr id="3358" name="Google Shape;3358;p48"/>
            <p:cNvSpPr/>
            <p:nvPr/>
          </p:nvSpPr>
          <p:spPr>
            <a:xfrm>
              <a:off x="3444313" y="2443226"/>
              <a:ext cx="971700" cy="9696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48"/>
            <p:cNvSpPr/>
            <p:nvPr/>
          </p:nvSpPr>
          <p:spPr>
            <a:xfrm>
              <a:off x="3480013" y="2471451"/>
              <a:ext cx="971700" cy="969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0" name="Google Shape;3360;p48"/>
          <p:cNvGrpSpPr/>
          <p:nvPr/>
        </p:nvGrpSpPr>
        <p:grpSpPr>
          <a:xfrm>
            <a:off x="2095844" y="2443226"/>
            <a:ext cx="1007400" cy="997825"/>
            <a:chOff x="2104025" y="2443226"/>
            <a:chExt cx="1007400" cy="997825"/>
          </a:xfrm>
        </p:grpSpPr>
        <p:sp>
          <p:nvSpPr>
            <p:cNvPr id="3361" name="Google Shape;3361;p48"/>
            <p:cNvSpPr/>
            <p:nvPr/>
          </p:nvSpPr>
          <p:spPr>
            <a:xfrm>
              <a:off x="2104025" y="2443226"/>
              <a:ext cx="971700" cy="9696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48"/>
            <p:cNvSpPr/>
            <p:nvPr/>
          </p:nvSpPr>
          <p:spPr>
            <a:xfrm>
              <a:off x="2139725" y="2471451"/>
              <a:ext cx="971700" cy="9696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63" name="Google Shape;3363;p48"/>
          <p:cNvSpPr/>
          <p:nvPr/>
        </p:nvSpPr>
        <p:spPr>
          <a:xfrm>
            <a:off x="2513961" y="2820513"/>
            <a:ext cx="185141" cy="271476"/>
          </a:xfrm>
          <a:custGeom>
            <a:avLst/>
            <a:gdLst/>
            <a:ahLst/>
            <a:cxnLst/>
            <a:rect l="l" t="t" r="r" b="b"/>
            <a:pathLst>
              <a:path w="6438" h="9441" extrusionOk="0">
                <a:moveTo>
                  <a:pt x="3202" y="1"/>
                </a:moveTo>
                <a:cubicBezTo>
                  <a:pt x="2202" y="1"/>
                  <a:pt x="1434" y="234"/>
                  <a:pt x="867" y="701"/>
                </a:cubicBezTo>
                <a:cubicBezTo>
                  <a:pt x="300" y="1135"/>
                  <a:pt x="0" y="1802"/>
                  <a:pt x="0" y="2603"/>
                </a:cubicBezTo>
                <a:cubicBezTo>
                  <a:pt x="0" y="3303"/>
                  <a:pt x="234" y="3837"/>
                  <a:pt x="634" y="4237"/>
                </a:cubicBezTo>
                <a:cubicBezTo>
                  <a:pt x="1034" y="4604"/>
                  <a:pt x="1701" y="4904"/>
                  <a:pt x="2635" y="5071"/>
                </a:cubicBezTo>
                <a:lnTo>
                  <a:pt x="3369" y="5238"/>
                </a:lnTo>
                <a:cubicBezTo>
                  <a:pt x="4003" y="5371"/>
                  <a:pt x="4470" y="5538"/>
                  <a:pt x="4737" y="5805"/>
                </a:cubicBezTo>
                <a:cubicBezTo>
                  <a:pt x="5004" y="6039"/>
                  <a:pt x="5137" y="6405"/>
                  <a:pt x="5137" y="6839"/>
                </a:cubicBezTo>
                <a:cubicBezTo>
                  <a:pt x="5137" y="7373"/>
                  <a:pt x="4937" y="7773"/>
                  <a:pt x="4570" y="8040"/>
                </a:cubicBezTo>
                <a:cubicBezTo>
                  <a:pt x="4170" y="8307"/>
                  <a:pt x="3636" y="8440"/>
                  <a:pt x="2935" y="8440"/>
                </a:cubicBezTo>
                <a:cubicBezTo>
                  <a:pt x="2468" y="8440"/>
                  <a:pt x="2001" y="8374"/>
                  <a:pt x="1534" y="8240"/>
                </a:cubicBezTo>
                <a:cubicBezTo>
                  <a:pt x="1034" y="8107"/>
                  <a:pt x="534" y="7873"/>
                  <a:pt x="33" y="7606"/>
                </a:cubicBezTo>
                <a:lnTo>
                  <a:pt x="33" y="8874"/>
                </a:lnTo>
                <a:cubicBezTo>
                  <a:pt x="567" y="9074"/>
                  <a:pt x="1067" y="9208"/>
                  <a:pt x="1568" y="9308"/>
                </a:cubicBezTo>
                <a:cubicBezTo>
                  <a:pt x="2035" y="9408"/>
                  <a:pt x="2502" y="9441"/>
                  <a:pt x="2935" y="9441"/>
                </a:cubicBezTo>
                <a:cubicBezTo>
                  <a:pt x="4070" y="9441"/>
                  <a:pt x="4937" y="9208"/>
                  <a:pt x="5537" y="8774"/>
                </a:cubicBezTo>
                <a:cubicBezTo>
                  <a:pt x="6138" y="8307"/>
                  <a:pt x="6438" y="7640"/>
                  <a:pt x="6438" y="6772"/>
                </a:cubicBezTo>
                <a:cubicBezTo>
                  <a:pt x="6438" y="6005"/>
                  <a:pt x="6204" y="5438"/>
                  <a:pt x="5771" y="4971"/>
                </a:cubicBezTo>
                <a:cubicBezTo>
                  <a:pt x="5337" y="4537"/>
                  <a:pt x="4670" y="4237"/>
                  <a:pt x="3736" y="4070"/>
                </a:cubicBezTo>
                <a:lnTo>
                  <a:pt x="3002" y="3904"/>
                </a:lnTo>
                <a:cubicBezTo>
                  <a:pt x="2302" y="3770"/>
                  <a:pt x="1868" y="3603"/>
                  <a:pt x="1601" y="3403"/>
                </a:cubicBezTo>
                <a:cubicBezTo>
                  <a:pt x="1368" y="3203"/>
                  <a:pt x="1268" y="2903"/>
                  <a:pt x="1268" y="2503"/>
                </a:cubicBezTo>
                <a:cubicBezTo>
                  <a:pt x="1268" y="2002"/>
                  <a:pt x="1434" y="1635"/>
                  <a:pt x="1801" y="1369"/>
                </a:cubicBezTo>
                <a:cubicBezTo>
                  <a:pt x="2168" y="1135"/>
                  <a:pt x="2669" y="1002"/>
                  <a:pt x="3369" y="1002"/>
                </a:cubicBezTo>
                <a:cubicBezTo>
                  <a:pt x="3736" y="1002"/>
                  <a:pt x="4136" y="1035"/>
                  <a:pt x="4570" y="1168"/>
                </a:cubicBezTo>
                <a:cubicBezTo>
                  <a:pt x="4970" y="1268"/>
                  <a:pt x="5404" y="1435"/>
                  <a:pt x="5871" y="1669"/>
                </a:cubicBezTo>
                <a:lnTo>
                  <a:pt x="5871" y="468"/>
                </a:lnTo>
                <a:cubicBezTo>
                  <a:pt x="5404" y="301"/>
                  <a:pt x="4970" y="168"/>
                  <a:pt x="4503" y="101"/>
                </a:cubicBezTo>
                <a:cubicBezTo>
                  <a:pt x="4070" y="34"/>
                  <a:pt x="3636" y="1"/>
                  <a:pt x="3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48"/>
          <p:cNvSpPr/>
          <p:nvPr/>
        </p:nvSpPr>
        <p:spPr>
          <a:xfrm>
            <a:off x="3737947" y="2813578"/>
            <a:ext cx="331948" cy="261901"/>
          </a:xfrm>
          <a:custGeom>
            <a:avLst/>
            <a:gdLst/>
            <a:ahLst/>
            <a:cxnLst/>
            <a:rect l="l" t="t" r="r" b="b"/>
            <a:pathLst>
              <a:path w="11543" h="9108" extrusionOk="0">
                <a:moveTo>
                  <a:pt x="0" y="1"/>
                </a:moveTo>
                <a:lnTo>
                  <a:pt x="2269" y="9107"/>
                </a:lnTo>
                <a:lnTo>
                  <a:pt x="3837" y="9107"/>
                </a:lnTo>
                <a:lnTo>
                  <a:pt x="5771" y="1202"/>
                </a:lnTo>
                <a:lnTo>
                  <a:pt x="7673" y="9107"/>
                </a:lnTo>
                <a:lnTo>
                  <a:pt x="9240" y="9107"/>
                </a:lnTo>
                <a:lnTo>
                  <a:pt x="11542" y="1"/>
                </a:lnTo>
                <a:lnTo>
                  <a:pt x="10274" y="1"/>
                </a:lnTo>
                <a:lnTo>
                  <a:pt x="8373" y="7706"/>
                </a:lnTo>
                <a:lnTo>
                  <a:pt x="6438" y="1"/>
                </a:lnTo>
                <a:lnTo>
                  <a:pt x="5071" y="1"/>
                </a:lnTo>
                <a:lnTo>
                  <a:pt x="3136" y="7706"/>
                </a:lnTo>
                <a:lnTo>
                  <a:pt x="12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48"/>
          <p:cNvSpPr/>
          <p:nvPr/>
        </p:nvSpPr>
        <p:spPr>
          <a:xfrm>
            <a:off x="6394172" y="2813578"/>
            <a:ext cx="221634" cy="261901"/>
          </a:xfrm>
          <a:custGeom>
            <a:avLst/>
            <a:gdLst/>
            <a:ahLst/>
            <a:cxnLst/>
            <a:rect l="l" t="t" r="r" b="b"/>
            <a:pathLst>
              <a:path w="7707" h="9108" extrusionOk="0">
                <a:moveTo>
                  <a:pt x="1" y="1"/>
                </a:moveTo>
                <a:lnTo>
                  <a:pt x="1" y="1035"/>
                </a:lnTo>
                <a:lnTo>
                  <a:pt x="3237" y="1035"/>
                </a:lnTo>
                <a:lnTo>
                  <a:pt x="3237" y="9107"/>
                </a:lnTo>
                <a:lnTo>
                  <a:pt x="4471" y="9107"/>
                </a:lnTo>
                <a:lnTo>
                  <a:pt x="4471" y="1035"/>
                </a:lnTo>
                <a:lnTo>
                  <a:pt x="7706" y="1035"/>
                </a:lnTo>
                <a:lnTo>
                  <a:pt x="77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48"/>
          <p:cNvSpPr/>
          <p:nvPr/>
        </p:nvSpPr>
        <p:spPr>
          <a:xfrm>
            <a:off x="5086942" y="2808776"/>
            <a:ext cx="242713" cy="271476"/>
          </a:xfrm>
          <a:custGeom>
            <a:avLst/>
            <a:gdLst/>
            <a:ahLst/>
            <a:cxnLst/>
            <a:rect l="l" t="t" r="r" b="b"/>
            <a:pathLst>
              <a:path w="8440" h="9441" extrusionOk="0">
                <a:moveTo>
                  <a:pt x="4203" y="1002"/>
                </a:moveTo>
                <a:cubicBezTo>
                  <a:pt x="5104" y="1002"/>
                  <a:pt x="5838" y="1335"/>
                  <a:pt x="6338" y="2002"/>
                </a:cubicBezTo>
                <a:cubicBezTo>
                  <a:pt x="6872" y="2669"/>
                  <a:pt x="7139" y="3570"/>
                  <a:pt x="7139" y="4738"/>
                </a:cubicBezTo>
                <a:cubicBezTo>
                  <a:pt x="7139" y="5872"/>
                  <a:pt x="6872" y="6772"/>
                  <a:pt x="6338" y="7440"/>
                </a:cubicBezTo>
                <a:cubicBezTo>
                  <a:pt x="5838" y="8107"/>
                  <a:pt x="5104" y="8440"/>
                  <a:pt x="4203" y="8440"/>
                </a:cubicBezTo>
                <a:cubicBezTo>
                  <a:pt x="3336" y="8440"/>
                  <a:pt x="2602" y="8107"/>
                  <a:pt x="2068" y="7440"/>
                </a:cubicBezTo>
                <a:cubicBezTo>
                  <a:pt x="1568" y="6772"/>
                  <a:pt x="1301" y="5872"/>
                  <a:pt x="1301" y="4738"/>
                </a:cubicBezTo>
                <a:cubicBezTo>
                  <a:pt x="1301" y="3570"/>
                  <a:pt x="1568" y="2669"/>
                  <a:pt x="2068" y="2002"/>
                </a:cubicBezTo>
                <a:cubicBezTo>
                  <a:pt x="2602" y="1335"/>
                  <a:pt x="3336" y="1002"/>
                  <a:pt x="4203" y="1002"/>
                </a:cubicBezTo>
                <a:close/>
                <a:moveTo>
                  <a:pt x="4203" y="1"/>
                </a:moveTo>
                <a:cubicBezTo>
                  <a:pt x="2936" y="1"/>
                  <a:pt x="1902" y="435"/>
                  <a:pt x="1134" y="1268"/>
                </a:cubicBezTo>
                <a:cubicBezTo>
                  <a:pt x="367" y="2136"/>
                  <a:pt x="0" y="3270"/>
                  <a:pt x="0" y="4738"/>
                </a:cubicBezTo>
                <a:cubicBezTo>
                  <a:pt x="0" y="6172"/>
                  <a:pt x="367" y="7306"/>
                  <a:pt x="1134" y="8173"/>
                </a:cubicBezTo>
                <a:cubicBezTo>
                  <a:pt x="1902" y="9007"/>
                  <a:pt x="2936" y="9441"/>
                  <a:pt x="4203" y="9441"/>
                </a:cubicBezTo>
                <a:cubicBezTo>
                  <a:pt x="5504" y="9441"/>
                  <a:pt x="6505" y="9007"/>
                  <a:pt x="7272" y="8173"/>
                </a:cubicBezTo>
                <a:cubicBezTo>
                  <a:pt x="8039" y="7306"/>
                  <a:pt x="8440" y="6172"/>
                  <a:pt x="8440" y="4738"/>
                </a:cubicBezTo>
                <a:cubicBezTo>
                  <a:pt x="8440" y="3270"/>
                  <a:pt x="8039" y="2136"/>
                  <a:pt x="7272" y="1268"/>
                </a:cubicBezTo>
                <a:cubicBezTo>
                  <a:pt x="6505" y="435"/>
                  <a:pt x="5504" y="1"/>
                  <a:pt x="4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48"/>
          <p:cNvSpPr/>
          <p:nvPr/>
        </p:nvSpPr>
        <p:spPr>
          <a:xfrm>
            <a:off x="3269973" y="2916209"/>
            <a:ext cx="105569" cy="105560"/>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48"/>
          <p:cNvSpPr/>
          <p:nvPr/>
        </p:nvSpPr>
        <p:spPr>
          <a:xfrm>
            <a:off x="3249519" y="2946921"/>
            <a:ext cx="44143" cy="44139"/>
          </a:xfrm>
          <a:custGeom>
            <a:avLst/>
            <a:gdLst/>
            <a:ahLst/>
            <a:cxnLst/>
            <a:rect l="l" t="t" r="r" b="b"/>
            <a:pathLst>
              <a:path w="1535" h="1535" extrusionOk="0">
                <a:moveTo>
                  <a:pt x="767" y="0"/>
                </a:moveTo>
                <a:cubicBezTo>
                  <a:pt x="334" y="0"/>
                  <a:pt x="0" y="367"/>
                  <a:pt x="0" y="768"/>
                </a:cubicBezTo>
                <a:cubicBezTo>
                  <a:pt x="0" y="1201"/>
                  <a:pt x="334" y="1535"/>
                  <a:pt x="767" y="1535"/>
                </a:cubicBezTo>
                <a:cubicBezTo>
                  <a:pt x="1201" y="1535"/>
                  <a:pt x="1535" y="1201"/>
                  <a:pt x="1535" y="768"/>
                </a:cubicBezTo>
                <a:cubicBezTo>
                  <a:pt x="1535" y="367"/>
                  <a:pt x="1201" y="0"/>
                  <a:pt x="7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48"/>
          <p:cNvSpPr/>
          <p:nvPr/>
        </p:nvSpPr>
        <p:spPr>
          <a:xfrm>
            <a:off x="4537119" y="2916209"/>
            <a:ext cx="105540" cy="105560"/>
          </a:xfrm>
          <a:custGeom>
            <a:avLst/>
            <a:gdLst/>
            <a:ahLst/>
            <a:cxnLst/>
            <a:rect l="l" t="t" r="r" b="b"/>
            <a:pathLst>
              <a:path w="3670" h="3671" extrusionOk="0">
                <a:moveTo>
                  <a:pt x="1835" y="1"/>
                </a:moveTo>
                <a:cubicBezTo>
                  <a:pt x="834" y="1"/>
                  <a:pt x="1" y="835"/>
                  <a:pt x="1" y="1836"/>
                </a:cubicBezTo>
                <a:cubicBezTo>
                  <a:pt x="1" y="2870"/>
                  <a:pt x="834" y="3670"/>
                  <a:pt x="1835" y="3670"/>
                </a:cubicBezTo>
                <a:cubicBezTo>
                  <a:pt x="2836" y="3670"/>
                  <a:pt x="3670" y="2870"/>
                  <a:pt x="3670" y="1836"/>
                </a:cubicBezTo>
                <a:cubicBezTo>
                  <a:pt x="3670" y="835"/>
                  <a:pt x="2869" y="1"/>
                  <a:pt x="1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48"/>
          <p:cNvSpPr/>
          <p:nvPr/>
        </p:nvSpPr>
        <p:spPr>
          <a:xfrm>
            <a:off x="4542219" y="2946921"/>
            <a:ext cx="44172" cy="44139"/>
          </a:xfrm>
          <a:custGeom>
            <a:avLst/>
            <a:gdLst/>
            <a:ahLst/>
            <a:cxnLst/>
            <a:rect l="l" t="t" r="r" b="b"/>
            <a:pathLst>
              <a:path w="1536" h="1535" extrusionOk="0">
                <a:moveTo>
                  <a:pt x="768" y="0"/>
                </a:moveTo>
                <a:cubicBezTo>
                  <a:pt x="335" y="0"/>
                  <a:pt x="1" y="367"/>
                  <a:pt x="1" y="768"/>
                </a:cubicBezTo>
                <a:cubicBezTo>
                  <a:pt x="1" y="1201"/>
                  <a:pt x="335" y="1535"/>
                  <a:pt x="768" y="1535"/>
                </a:cubicBezTo>
                <a:cubicBezTo>
                  <a:pt x="1202" y="1535"/>
                  <a:pt x="1535" y="1201"/>
                  <a:pt x="1535" y="768"/>
                </a:cubicBezTo>
                <a:cubicBezTo>
                  <a:pt x="1535" y="367"/>
                  <a:pt x="1202" y="0"/>
                  <a:pt x="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48"/>
          <p:cNvSpPr/>
          <p:nvPr/>
        </p:nvSpPr>
        <p:spPr>
          <a:xfrm>
            <a:off x="5804265" y="2916209"/>
            <a:ext cx="105540" cy="105560"/>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70" y="2870"/>
                  <a:pt x="3670" y="1836"/>
                </a:cubicBezTo>
                <a:cubicBezTo>
                  <a:pt x="3670" y="835"/>
                  <a:pt x="2836" y="1"/>
                  <a:pt x="1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48"/>
          <p:cNvSpPr/>
          <p:nvPr/>
        </p:nvSpPr>
        <p:spPr>
          <a:xfrm>
            <a:off x="5834948" y="2946921"/>
            <a:ext cx="44172" cy="44139"/>
          </a:xfrm>
          <a:custGeom>
            <a:avLst/>
            <a:gdLst/>
            <a:ahLst/>
            <a:cxnLst/>
            <a:rect l="l" t="t" r="r" b="b"/>
            <a:pathLst>
              <a:path w="1536" h="1535" extrusionOk="0">
                <a:moveTo>
                  <a:pt x="768" y="0"/>
                </a:moveTo>
                <a:cubicBezTo>
                  <a:pt x="334" y="0"/>
                  <a:pt x="1" y="367"/>
                  <a:pt x="1" y="768"/>
                </a:cubicBezTo>
                <a:cubicBezTo>
                  <a:pt x="1" y="1201"/>
                  <a:pt x="334" y="1535"/>
                  <a:pt x="768" y="1535"/>
                </a:cubicBezTo>
                <a:cubicBezTo>
                  <a:pt x="1202" y="1535"/>
                  <a:pt x="1535" y="1201"/>
                  <a:pt x="1535" y="768"/>
                </a:cubicBezTo>
                <a:cubicBezTo>
                  <a:pt x="1535" y="367"/>
                  <a:pt x="1202" y="0"/>
                  <a:pt x="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48"/>
          <p:cNvSpPr/>
          <p:nvPr/>
        </p:nvSpPr>
        <p:spPr>
          <a:xfrm>
            <a:off x="7071412" y="2916209"/>
            <a:ext cx="105540" cy="105560"/>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69" y="2870"/>
                  <a:pt x="3669" y="1836"/>
                </a:cubicBezTo>
                <a:cubicBezTo>
                  <a:pt x="3669" y="835"/>
                  <a:pt x="2836" y="1"/>
                  <a:pt x="1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0" name="Google Shape;3450;p48"/>
          <p:cNvGrpSpPr/>
          <p:nvPr/>
        </p:nvGrpSpPr>
        <p:grpSpPr>
          <a:xfrm flipH="1">
            <a:off x="-2332582" y="-2768752"/>
            <a:ext cx="4017967" cy="3644766"/>
            <a:chOff x="3166062" y="1034326"/>
            <a:chExt cx="6010422" cy="5452155"/>
          </a:xfrm>
        </p:grpSpPr>
        <p:sp>
          <p:nvSpPr>
            <p:cNvPr id="3451" name="Google Shape;3451;p48"/>
            <p:cNvSpPr/>
            <p:nvPr/>
          </p:nvSpPr>
          <p:spPr>
            <a:xfrm>
              <a:off x="3234090" y="1157235"/>
              <a:ext cx="5942394" cy="5329246"/>
            </a:xfrm>
            <a:custGeom>
              <a:avLst/>
              <a:gdLst/>
              <a:ahLst/>
              <a:cxnLst/>
              <a:rect l="l" t="t" r="r" b="b"/>
              <a:pathLst>
                <a:path w="90413" h="81084" extrusionOk="0">
                  <a:moveTo>
                    <a:pt x="90412" y="1"/>
                  </a:moveTo>
                  <a:lnTo>
                    <a:pt x="3084" y="50747"/>
                  </a:lnTo>
                  <a:cubicBezTo>
                    <a:pt x="1293" y="51801"/>
                    <a:pt x="239" y="51702"/>
                    <a:pt x="0" y="53075"/>
                  </a:cubicBezTo>
                  <a:lnTo>
                    <a:pt x="0" y="55104"/>
                  </a:lnTo>
                  <a:cubicBezTo>
                    <a:pt x="20" y="56675"/>
                    <a:pt x="1055" y="58247"/>
                    <a:pt x="3123" y="59440"/>
                  </a:cubicBezTo>
                  <a:lnTo>
                    <a:pt x="40641" y="81083"/>
                  </a:lnTo>
                  <a:lnTo>
                    <a:pt x="88642" y="81083"/>
                  </a:lnTo>
                  <a:cubicBezTo>
                    <a:pt x="89617" y="81083"/>
                    <a:pt x="90412" y="80288"/>
                    <a:pt x="90412" y="79313"/>
                  </a:cubicBezTo>
                  <a:lnTo>
                    <a:pt x="904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8"/>
            <p:cNvSpPr/>
            <p:nvPr/>
          </p:nvSpPr>
          <p:spPr>
            <a:xfrm>
              <a:off x="3166062" y="1034326"/>
              <a:ext cx="6010420" cy="5452152"/>
            </a:xfrm>
            <a:custGeom>
              <a:avLst/>
              <a:gdLst/>
              <a:ahLst/>
              <a:cxnLst/>
              <a:rect l="l" t="t" r="r" b="b"/>
              <a:pathLst>
                <a:path w="91448" h="82954" extrusionOk="0">
                  <a:moveTo>
                    <a:pt x="91447" y="1"/>
                  </a:moveTo>
                  <a:lnTo>
                    <a:pt x="4119" y="50767"/>
                  </a:lnTo>
                  <a:cubicBezTo>
                    <a:pt x="1" y="53154"/>
                    <a:pt x="21" y="57033"/>
                    <a:pt x="4158" y="59440"/>
                  </a:cubicBezTo>
                  <a:lnTo>
                    <a:pt x="44899" y="82953"/>
                  </a:lnTo>
                  <a:lnTo>
                    <a:pt x="89677" y="82953"/>
                  </a:lnTo>
                  <a:cubicBezTo>
                    <a:pt x="90652" y="82953"/>
                    <a:pt x="91447" y="82158"/>
                    <a:pt x="91447" y="81183"/>
                  </a:cubicBezTo>
                  <a:lnTo>
                    <a:pt x="914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3" name="Google Shape;3453;p48"/>
          <p:cNvGrpSpPr/>
          <p:nvPr/>
        </p:nvGrpSpPr>
        <p:grpSpPr>
          <a:xfrm>
            <a:off x="7691772" y="915764"/>
            <a:ext cx="3863499" cy="3798516"/>
            <a:chOff x="3133537" y="-308699"/>
            <a:chExt cx="6010422" cy="5452155"/>
          </a:xfrm>
        </p:grpSpPr>
        <p:sp>
          <p:nvSpPr>
            <p:cNvPr id="3454" name="Google Shape;3454;p48"/>
            <p:cNvSpPr/>
            <p:nvPr/>
          </p:nvSpPr>
          <p:spPr>
            <a:xfrm>
              <a:off x="3201565" y="-185790"/>
              <a:ext cx="5942394" cy="5329246"/>
            </a:xfrm>
            <a:custGeom>
              <a:avLst/>
              <a:gdLst/>
              <a:ahLst/>
              <a:cxnLst/>
              <a:rect l="l" t="t" r="r" b="b"/>
              <a:pathLst>
                <a:path w="90413" h="81084" extrusionOk="0">
                  <a:moveTo>
                    <a:pt x="90412" y="1"/>
                  </a:moveTo>
                  <a:lnTo>
                    <a:pt x="3084" y="50747"/>
                  </a:lnTo>
                  <a:cubicBezTo>
                    <a:pt x="1293" y="51801"/>
                    <a:pt x="239" y="51702"/>
                    <a:pt x="0" y="53075"/>
                  </a:cubicBezTo>
                  <a:lnTo>
                    <a:pt x="0" y="55104"/>
                  </a:lnTo>
                  <a:cubicBezTo>
                    <a:pt x="20" y="56675"/>
                    <a:pt x="1055" y="58247"/>
                    <a:pt x="3123" y="59440"/>
                  </a:cubicBezTo>
                  <a:lnTo>
                    <a:pt x="40641" y="81083"/>
                  </a:lnTo>
                  <a:lnTo>
                    <a:pt x="88642" y="81083"/>
                  </a:lnTo>
                  <a:cubicBezTo>
                    <a:pt x="89617" y="81083"/>
                    <a:pt x="90412" y="80288"/>
                    <a:pt x="90412" y="79313"/>
                  </a:cubicBezTo>
                  <a:lnTo>
                    <a:pt x="90412"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48"/>
            <p:cNvSpPr/>
            <p:nvPr/>
          </p:nvSpPr>
          <p:spPr>
            <a:xfrm>
              <a:off x="3133537" y="-308699"/>
              <a:ext cx="6010420" cy="5452152"/>
            </a:xfrm>
            <a:custGeom>
              <a:avLst/>
              <a:gdLst/>
              <a:ahLst/>
              <a:cxnLst/>
              <a:rect l="l" t="t" r="r" b="b"/>
              <a:pathLst>
                <a:path w="91448" h="82954" extrusionOk="0">
                  <a:moveTo>
                    <a:pt x="91447" y="1"/>
                  </a:moveTo>
                  <a:lnTo>
                    <a:pt x="4119" y="50767"/>
                  </a:lnTo>
                  <a:cubicBezTo>
                    <a:pt x="1" y="53154"/>
                    <a:pt x="21" y="57033"/>
                    <a:pt x="4158" y="59440"/>
                  </a:cubicBezTo>
                  <a:lnTo>
                    <a:pt x="44899" y="82953"/>
                  </a:lnTo>
                  <a:lnTo>
                    <a:pt x="89677" y="82953"/>
                  </a:lnTo>
                  <a:cubicBezTo>
                    <a:pt x="90652" y="82953"/>
                    <a:pt x="91447" y="82158"/>
                    <a:pt x="91447" y="81183"/>
                  </a:cubicBezTo>
                  <a:lnTo>
                    <a:pt x="9144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Rectangle 33"/>
          <p:cNvSpPr/>
          <p:nvPr/>
        </p:nvSpPr>
        <p:spPr>
          <a:xfrm rot="10800000" flipV="1">
            <a:off x="2298537" y="1495003"/>
            <a:ext cx="4622511" cy="769441"/>
          </a:xfrm>
          <a:prstGeom prst="rect">
            <a:avLst/>
          </a:prstGeom>
        </p:spPr>
        <p:txBody>
          <a:bodyPr wrap="square">
            <a:spAutoFit/>
          </a:bodyPr>
          <a:lstStyle/>
          <a:p>
            <a:r>
              <a:rPr lang="ar-DZ" sz="4400" dirty="0" err="1" smtClean="0"/>
              <a:t>_تحليل :</a:t>
            </a:r>
            <a:r>
              <a:rPr lang="ar-DZ" sz="4400" dirty="0" smtClean="0"/>
              <a:t> </a:t>
            </a:r>
            <a:r>
              <a:rPr lang="ar-DZ" dirty="0" smtClean="0"/>
              <a:t>                                       </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1"/>
        <p:cNvGrpSpPr/>
        <p:nvPr/>
      </p:nvGrpSpPr>
      <p:grpSpPr>
        <a:xfrm>
          <a:off x="0" y="0"/>
          <a:ext cx="0" cy="0"/>
          <a:chOff x="0" y="0"/>
          <a:chExt cx="0" cy="0"/>
        </a:xfrm>
      </p:grpSpPr>
      <p:sp>
        <p:nvSpPr>
          <p:cNvPr id="2315" name="Google Shape;2315;p33"/>
          <p:cNvSpPr/>
          <p:nvPr/>
        </p:nvSpPr>
        <p:spPr>
          <a:xfrm>
            <a:off x="5768400" y="0"/>
            <a:ext cx="3375600" cy="34941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Espace réservé du texte 6"/>
          <p:cNvSpPr>
            <a:spLocks noGrp="1"/>
          </p:cNvSpPr>
          <p:nvPr>
            <p:ph type="body" idx="1"/>
          </p:nvPr>
        </p:nvSpPr>
        <p:spPr>
          <a:xfrm>
            <a:off x="179512" y="195486"/>
            <a:ext cx="5400600" cy="4824536"/>
          </a:xfrm>
        </p:spPr>
        <p:txBody>
          <a:bodyPr/>
          <a:lstStyle/>
          <a:p>
            <a:pPr algn="just" rtl="1">
              <a:buNone/>
            </a:pPr>
            <a:r>
              <a:rPr lang="ar-DZ" sz="1800" dirty="0" err="1" smtClean="0"/>
              <a:t>1نقاط</a:t>
            </a:r>
            <a:r>
              <a:rPr lang="ar-DZ" sz="1800" dirty="0" smtClean="0"/>
              <a:t> قوة</a:t>
            </a:r>
          </a:p>
          <a:p>
            <a:pPr algn="just" rtl="1"/>
            <a:r>
              <a:rPr lang="ar-DZ" sz="1800" dirty="0" smtClean="0"/>
              <a:t>.1_ السيطرة القوية على سلسلة </a:t>
            </a:r>
            <a:r>
              <a:rPr lang="ar-DZ" sz="1800" dirty="0" err="1" smtClean="0"/>
              <a:t>الإمدادات:</a:t>
            </a:r>
            <a:endParaRPr lang="ar-DZ" sz="1800" dirty="0" smtClean="0"/>
          </a:p>
          <a:p>
            <a:pPr algn="just" rtl="1"/>
            <a:r>
              <a:rPr lang="ar-DZ" dirty="0" smtClean="0"/>
              <a:t>تمتلك زارا 90% من مخازنها في 88 </a:t>
            </a:r>
            <a:r>
              <a:rPr lang="ar-DZ" dirty="0" err="1" smtClean="0"/>
              <a:t>دولة </a:t>
            </a:r>
            <a:r>
              <a:rPr lang="ar-DZ" dirty="0" smtClean="0"/>
              <a:t>، بما في ذلك الولايات المتحدة وأوروبا وآسيا والشرق الأوسط </a:t>
            </a:r>
            <a:r>
              <a:rPr lang="ar-DZ" dirty="0" err="1" smtClean="0"/>
              <a:t>والعديد </a:t>
            </a:r>
            <a:r>
              <a:rPr lang="ar-DZ" dirty="0" smtClean="0"/>
              <a:t>، والباقي مشاريع مشتركة أو </a:t>
            </a:r>
            <a:r>
              <a:rPr lang="ar-DZ" dirty="0" err="1" smtClean="0"/>
              <a:t>امتيازات.</a:t>
            </a:r>
            <a:r>
              <a:rPr lang="ar-DZ" dirty="0" smtClean="0"/>
              <a:t> وهي تتباهى بمصانع الإنتاج الداخلية على مقربة من المقر </a:t>
            </a:r>
            <a:r>
              <a:rPr lang="ar-DZ" dirty="0" err="1" smtClean="0"/>
              <a:t>الرئيسي </a:t>
            </a:r>
            <a:r>
              <a:rPr lang="ar-DZ" dirty="0" smtClean="0"/>
              <a:t>(</a:t>
            </a:r>
            <a:r>
              <a:rPr lang="ar-DZ" dirty="0" err="1" smtClean="0"/>
              <a:t>هيل</a:t>
            </a:r>
            <a:r>
              <a:rPr lang="ar-DZ" dirty="0" smtClean="0"/>
              <a:t> وجونز </a:t>
            </a:r>
            <a:r>
              <a:rPr lang="ar-DZ" dirty="0" err="1" smtClean="0"/>
              <a:t>وشيلينغ</a:t>
            </a:r>
            <a:r>
              <a:rPr lang="ar-DZ" dirty="0" smtClean="0"/>
              <a:t> ، 2014</a:t>
            </a:r>
            <a:r>
              <a:rPr lang="ar-DZ" dirty="0" err="1" smtClean="0"/>
              <a:t>).</a:t>
            </a:r>
            <a:r>
              <a:rPr lang="ar-DZ" dirty="0" smtClean="0"/>
              <a:t> وهي توفر الشركة الاحتواء الذاتي طوال مراحل سلسلة توريدها: اختيار المواد الخام وإنتاجها وتوزيعها وما إلى </a:t>
            </a:r>
            <a:r>
              <a:rPr lang="ar-DZ" dirty="0" err="1" smtClean="0"/>
              <a:t>ذلك.</a:t>
            </a:r>
            <a:r>
              <a:rPr lang="ar-DZ" dirty="0" smtClean="0"/>
              <a:t> هنا تمثيل بياني لسلسلة إمدادات زارا من أجل فهم أفضل </a:t>
            </a:r>
          </a:p>
          <a:p>
            <a:pPr algn="just" rtl="1"/>
            <a:r>
              <a:rPr lang="ar-DZ" sz="1800" dirty="0" smtClean="0"/>
              <a:t>2_الإنتاج الداخلي وعدم الاستعانة بمصادر </a:t>
            </a:r>
            <a:r>
              <a:rPr lang="ar-DZ" sz="1800" dirty="0" err="1" smtClean="0"/>
              <a:t>خارجية:</a:t>
            </a:r>
            <a:endParaRPr lang="ar-DZ" sz="1800" dirty="0" smtClean="0"/>
          </a:p>
          <a:p>
            <a:pPr algn="just" rtl="1"/>
            <a:endParaRPr lang="ar-DZ" sz="1800" dirty="0" smtClean="0"/>
          </a:p>
          <a:p>
            <a:pPr algn="just" rtl="1"/>
            <a:r>
              <a:rPr lang="ar-DZ" dirty="0" smtClean="0"/>
              <a:t>ولا تستعين شركة زارا بمصادر خارجية لمنتجاتها على أمل خفض تكلفة </a:t>
            </a:r>
            <a:r>
              <a:rPr lang="ar-DZ" dirty="0" err="1" smtClean="0"/>
              <a:t>العمل.</a:t>
            </a:r>
            <a:r>
              <a:rPr lang="ar-DZ" dirty="0" smtClean="0"/>
              <a:t> وبدلا من الاستعانة بمصادر خارجية في عملها لأسواق العمل الرخيصة في </a:t>
            </a:r>
            <a:r>
              <a:rPr lang="ar-DZ" dirty="0" err="1" smtClean="0"/>
              <a:t>آسيا </a:t>
            </a:r>
            <a:r>
              <a:rPr lang="ar-DZ" dirty="0" smtClean="0"/>
              <a:t>، فإنها تحقق أكبر استفادة من الإمدادات الرخيصة من العمالة في البرتغال </a:t>
            </a:r>
            <a:r>
              <a:rPr lang="ar-DZ" dirty="0" err="1" smtClean="0"/>
              <a:t>وغاليسيا.</a:t>
            </a:r>
            <a:r>
              <a:rPr lang="ar-DZ" dirty="0" smtClean="0"/>
              <a:t> ويخبرنا تحليل منافسي زارا أن عملاق التجزئة مندمج </a:t>
            </a:r>
            <a:r>
              <a:rPr lang="ar-DZ" dirty="0" err="1" smtClean="0"/>
              <a:t>رأسياً </a:t>
            </a:r>
            <a:r>
              <a:rPr lang="ar-DZ" dirty="0" smtClean="0"/>
              <a:t>، على عكس </a:t>
            </a:r>
            <a:r>
              <a:rPr lang="ar-DZ" dirty="0" err="1" smtClean="0"/>
              <a:t>منافسيه </a:t>
            </a:r>
            <a:r>
              <a:rPr lang="ar-DZ" dirty="0" smtClean="0"/>
              <a:t>، </a:t>
            </a:r>
            <a:r>
              <a:rPr lang="ar-DZ" dirty="0" err="1" smtClean="0"/>
              <a:t>إتش</a:t>
            </a:r>
            <a:r>
              <a:rPr lang="ar-DZ" dirty="0" smtClean="0"/>
              <a:t> </a:t>
            </a:r>
            <a:r>
              <a:rPr lang="ar-DZ" dirty="0" err="1" smtClean="0"/>
              <a:t>آند</a:t>
            </a:r>
            <a:r>
              <a:rPr lang="ar-DZ" dirty="0" smtClean="0"/>
              <a:t> </a:t>
            </a:r>
            <a:r>
              <a:rPr lang="ar-DZ" dirty="0" err="1" smtClean="0"/>
              <a:t>إم</a:t>
            </a:r>
            <a:r>
              <a:rPr lang="ar-DZ" dirty="0" smtClean="0"/>
              <a:t> ، </a:t>
            </a:r>
            <a:r>
              <a:rPr lang="ar-DZ" dirty="0" err="1" smtClean="0"/>
              <a:t>وجاب </a:t>
            </a:r>
            <a:r>
              <a:rPr lang="ar-DZ" dirty="0" smtClean="0"/>
              <a:t>، </a:t>
            </a:r>
            <a:r>
              <a:rPr lang="ar-DZ" dirty="0" err="1" smtClean="0"/>
              <a:t>وبينيتون</a:t>
            </a:r>
            <a:r>
              <a:rPr lang="ar-DZ" dirty="0" smtClean="0"/>
              <a:t> ، يتحكمون في </a:t>
            </a:r>
            <a:r>
              <a:rPr lang="ar-DZ" dirty="0" err="1" smtClean="0"/>
              <a:t>تصميماته </a:t>
            </a:r>
            <a:r>
              <a:rPr lang="ar-DZ" dirty="0" smtClean="0"/>
              <a:t>، ومرافق إنتاج مرافق البحث </a:t>
            </a:r>
            <a:r>
              <a:rPr lang="ar-DZ" dirty="0" err="1" smtClean="0"/>
              <a:t>والتطوير </a:t>
            </a:r>
            <a:r>
              <a:rPr lang="ar-DZ" dirty="0" smtClean="0"/>
              <a:t>، ومراكز </a:t>
            </a:r>
            <a:r>
              <a:rPr lang="ar-DZ" dirty="0" err="1" smtClean="0"/>
              <a:t>التوزيع </a:t>
            </a:r>
            <a:r>
              <a:rPr lang="ar-DZ" dirty="0" smtClean="0"/>
              <a:t>، وأسطول </a:t>
            </a:r>
            <a:r>
              <a:rPr lang="ar-DZ" dirty="0" err="1" smtClean="0"/>
              <a:t>النقل </a:t>
            </a:r>
            <a:r>
              <a:rPr lang="ar-DZ" dirty="0" smtClean="0"/>
              <a:t>، </a:t>
            </a:r>
            <a:r>
              <a:rPr lang="ar-DZ" dirty="0" err="1" smtClean="0"/>
              <a:t>و90</a:t>
            </a:r>
            <a:r>
              <a:rPr lang="ar-DZ" dirty="0" smtClean="0"/>
              <a:t>% من محلاته </a:t>
            </a:r>
            <a:r>
              <a:rPr lang="ar-DZ" dirty="0" err="1" smtClean="0"/>
              <a:t>التجارية (</a:t>
            </a:r>
            <a:r>
              <a:rPr lang="fr-FR" dirty="0" smtClean="0"/>
              <a:t>  </a:t>
            </a:r>
            <a:r>
              <a:rPr lang="ar-DZ" dirty="0" smtClean="0"/>
              <a:t>وعندما تدفع الشركة ثمن وقت المصنع في </a:t>
            </a:r>
            <a:r>
              <a:rPr lang="ar-DZ" dirty="0" err="1" smtClean="0"/>
              <a:t>الصين </a:t>
            </a:r>
            <a:r>
              <a:rPr lang="ar-DZ" dirty="0" smtClean="0"/>
              <a:t>، فإن الشركة لا تملك </a:t>
            </a:r>
            <a:r>
              <a:rPr lang="ar-DZ" dirty="0" err="1" smtClean="0"/>
              <a:t>الشركة </a:t>
            </a:r>
            <a:r>
              <a:rPr lang="ar-DZ" dirty="0" smtClean="0"/>
              <a:t>، فهي تشكل عددا من أوجه عدم اليقين التي </a:t>
            </a:r>
            <a:r>
              <a:rPr lang="ar-DZ" dirty="0" err="1" smtClean="0"/>
              <a:t>ستواجهها.</a:t>
            </a:r>
            <a:r>
              <a:rPr lang="ar-DZ" dirty="0" smtClean="0"/>
              <a:t> وهي تساعد الشركة على خفض تكلفة المستودعات حيث يتم الشحن من مصانع الإنتاج </a:t>
            </a:r>
            <a:r>
              <a:rPr lang="ar-DZ" dirty="0" err="1" smtClean="0"/>
              <a:t>نفسها.</a:t>
            </a:r>
            <a:r>
              <a:rPr lang="ar-DZ" dirty="0" smtClean="0"/>
              <a:t> </a:t>
            </a:r>
            <a:r>
              <a:rPr lang="ar-DZ" dirty="0" err="1" smtClean="0"/>
              <a:t>فقط </a:t>
            </a:r>
            <a:r>
              <a:rPr lang="ar-DZ" dirty="0" smtClean="0"/>
              <a:t>، يتم الاستعانة بمصادر خارجية لبلدان مثل تركيا وبنغلاديش </a:t>
            </a:r>
          </a:p>
          <a:p>
            <a:pPr algn="just" rtl="1"/>
            <a:endParaRPr lang="fr-FR" dirty="0"/>
          </a:p>
        </p:txBody>
      </p:sp>
      <p:pic>
        <p:nvPicPr>
          <p:cNvPr id="9" name="Image 8" descr="zara-shoppers-find-secret-message-by-unpaid-workers-hidden-in-garments-pockets-world-of-buzz-7-1200x630-c-1.png"/>
          <p:cNvPicPr>
            <a:picLocks noChangeAspect="1"/>
          </p:cNvPicPr>
          <p:nvPr/>
        </p:nvPicPr>
        <p:blipFill>
          <a:blip r:embed="rId3"/>
          <a:stretch>
            <a:fillRect/>
          </a:stretch>
        </p:blipFill>
        <p:spPr>
          <a:xfrm>
            <a:off x="5669264" y="0"/>
            <a:ext cx="3474735" cy="357986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pic>
        <p:nvPicPr>
          <p:cNvPr id="2686" name="Google Shape;2686;p39"/>
          <p:cNvPicPr preferRelativeResize="0"/>
          <p:nvPr/>
        </p:nvPicPr>
        <p:blipFill>
          <a:blip r:embed="rId3">
            <a:alphaModFix/>
          </a:blip>
          <a:stretch>
            <a:fillRect/>
          </a:stretch>
        </p:blipFill>
        <p:spPr>
          <a:xfrm>
            <a:off x="-756592" y="2355726"/>
            <a:ext cx="2156275" cy="2440175"/>
          </a:xfrm>
          <a:prstGeom prst="rect">
            <a:avLst/>
          </a:prstGeom>
          <a:noFill/>
          <a:ln>
            <a:noFill/>
          </a:ln>
        </p:spPr>
      </p:pic>
      <p:sp>
        <p:nvSpPr>
          <p:cNvPr id="98" name="Sous-titre 97"/>
          <p:cNvSpPr>
            <a:spLocks noGrp="1"/>
          </p:cNvSpPr>
          <p:nvPr>
            <p:ph type="subTitle" idx="6"/>
          </p:nvPr>
        </p:nvSpPr>
        <p:spPr>
          <a:xfrm>
            <a:off x="1187624" y="195486"/>
            <a:ext cx="7738668" cy="4752528"/>
          </a:xfrm>
        </p:spPr>
        <p:txBody>
          <a:bodyPr/>
          <a:lstStyle/>
          <a:p>
            <a:pPr algn="just" rtl="1"/>
            <a:r>
              <a:rPr lang="ar-DZ" sz="1800" dirty="0" smtClean="0"/>
              <a:t>3_ إدارة الإنتاج </a:t>
            </a:r>
            <a:r>
              <a:rPr lang="ar-DZ" sz="1800" dirty="0" err="1" smtClean="0"/>
              <a:t>الكفؤة</a:t>
            </a:r>
            <a:endParaRPr lang="ar-DZ" sz="1800" dirty="0" smtClean="0"/>
          </a:p>
          <a:p>
            <a:pPr algn="just" rtl="1"/>
            <a:r>
              <a:rPr lang="ar-DZ" sz="1600" dirty="0" smtClean="0"/>
              <a:t>زارا تنتج تصاميم أكثر من جميع منافسيها وفقا لتحليل منافسي </a:t>
            </a:r>
            <a:r>
              <a:rPr lang="ar-DZ" sz="1600" dirty="0" err="1" smtClean="0"/>
              <a:t>زارا.</a:t>
            </a:r>
            <a:r>
              <a:rPr lang="ar-DZ" sz="1600" dirty="0" smtClean="0"/>
              <a:t> فهي تطلق 12 000 تصاميم جديدة كل </a:t>
            </a:r>
            <a:r>
              <a:rPr lang="ar-DZ" sz="1600" dirty="0" err="1" smtClean="0"/>
              <a:t>عام </a:t>
            </a:r>
            <a:r>
              <a:rPr lang="ar-DZ" sz="1600" dirty="0" smtClean="0"/>
              <a:t>، وهو ما يزيد كثيراً عما يعده </a:t>
            </a:r>
            <a:r>
              <a:rPr lang="ar-DZ" sz="1600" dirty="0" err="1" smtClean="0"/>
              <a:t>منافسوها .</a:t>
            </a:r>
            <a:r>
              <a:rPr lang="ar-DZ" sz="1600" dirty="0" smtClean="0"/>
              <a:t> إن الاستجابة السريعة لطلب زبائنها تمكن زارا من تلبية توقعات الزبائن وتقودها في نهاية المطاف إلى </a:t>
            </a:r>
            <a:r>
              <a:rPr lang="ar-DZ" sz="1600" dirty="0" err="1" smtClean="0"/>
              <a:t>النجاح.</a:t>
            </a:r>
            <a:r>
              <a:rPr lang="ar-DZ" sz="1600" dirty="0" smtClean="0"/>
              <a:t> كانت إدارة الطلب هذه تفتقر إلى ماركس </a:t>
            </a:r>
            <a:r>
              <a:rPr lang="ar-DZ" sz="1600" dirty="0" err="1" smtClean="0"/>
              <a:t>آند</a:t>
            </a:r>
            <a:r>
              <a:rPr lang="ar-DZ" sz="1600" dirty="0" smtClean="0"/>
              <a:t> </a:t>
            </a:r>
            <a:r>
              <a:rPr lang="ar-DZ" sz="1600" dirty="0" err="1" smtClean="0"/>
              <a:t>سبنسر </a:t>
            </a:r>
            <a:r>
              <a:rPr lang="ar-DZ" sz="1600" dirty="0" smtClean="0"/>
              <a:t>، وإلى حد ما مع </a:t>
            </a:r>
            <a:r>
              <a:rPr lang="ar-DZ" sz="1600" dirty="0" err="1" smtClean="0"/>
              <a:t>ساينسبيري</a:t>
            </a:r>
            <a:r>
              <a:rPr lang="ar-DZ" sz="1600" dirty="0" smtClean="0"/>
              <a:t> ، فإنها لم تطابق منتجاتها مع توقعات </a:t>
            </a:r>
            <a:r>
              <a:rPr lang="ar-DZ" sz="1600" dirty="0" err="1" smtClean="0"/>
              <a:t>عملائها </a:t>
            </a:r>
            <a:r>
              <a:rPr lang="ar-DZ" sz="1600" dirty="0" smtClean="0"/>
              <a:t>، وهذا أدى بالشركات إلى وقوع </a:t>
            </a:r>
            <a:r>
              <a:rPr lang="ar-DZ" sz="1600" dirty="0" err="1" smtClean="0"/>
              <a:t>المتاعب.</a:t>
            </a:r>
            <a:r>
              <a:rPr lang="ar-DZ" sz="1600" dirty="0" smtClean="0"/>
              <a:t> وتختلف دورة تصميم زارا إلى المخزون من 4 إلى 6 أسابيع مقارنة بمتوسط ستة أشهر في الصناعة </a:t>
            </a:r>
            <a:r>
              <a:rPr lang="ar-DZ" sz="1600" dirty="0" err="1" smtClean="0"/>
              <a:t>التقليدية.</a:t>
            </a:r>
            <a:r>
              <a:rPr lang="ar-DZ" sz="1600" dirty="0" smtClean="0"/>
              <a:t> وهذا التقليل من الوقت يمكن زارا من تقديم تصاميم جديدة كل أسبوع وتغيير فهرس منتجاتها في 3 إلى 4 أسابيع </a:t>
            </a:r>
          </a:p>
          <a:p>
            <a:pPr algn="just" rtl="1"/>
            <a:r>
              <a:rPr lang="ar-DZ" sz="1600" dirty="0" smtClean="0"/>
              <a:t>4_شبكة توزيع كبيرة واتصال أكبر</a:t>
            </a:r>
          </a:p>
          <a:p>
            <a:pPr algn="just" rtl="1"/>
            <a:r>
              <a:rPr lang="ar-DZ" sz="1600" dirty="0" smtClean="0"/>
              <a:t>وتمتلك زارا 2200 متجر في 96 دولة وهي العلامة التجارية الرئيسية لمجموعة </a:t>
            </a:r>
            <a:r>
              <a:rPr lang="ar-DZ" sz="1600" dirty="0" err="1" smtClean="0"/>
              <a:t>إنديتكس</a:t>
            </a:r>
            <a:r>
              <a:rPr lang="ar-DZ" sz="1600" dirty="0" smtClean="0"/>
              <a:t> </a:t>
            </a:r>
            <a:r>
              <a:rPr lang="ar-DZ" sz="1600" dirty="0" err="1" smtClean="0"/>
              <a:t>.</a:t>
            </a:r>
            <a:r>
              <a:rPr lang="ar-DZ" sz="1600" dirty="0" smtClean="0"/>
              <a:t> ويعني ارتفاع عدد المتاجر وجود شبكة توزيع أكبر ووصول أكبر إلى الزبائن.</a:t>
            </a:r>
          </a:p>
          <a:p>
            <a:pPr algn="just" rtl="1"/>
            <a:r>
              <a:rPr lang="ar-DZ" sz="1600" dirty="0" smtClean="0"/>
              <a:t>_نقاط </a:t>
            </a:r>
            <a:r>
              <a:rPr lang="ar-DZ" sz="1600" dirty="0" err="1" smtClean="0"/>
              <a:t>الضعف :</a:t>
            </a:r>
            <a:endParaRPr lang="ar-DZ" sz="1600" dirty="0" smtClean="0"/>
          </a:p>
          <a:p>
            <a:pPr algn="just" rtl="1"/>
            <a:r>
              <a:rPr lang="ar-DZ" sz="1600" dirty="0" smtClean="0"/>
              <a:t>1.نظام التوزيع الذاتي عرضة لمشاكل غير </a:t>
            </a:r>
            <a:r>
              <a:rPr lang="ar-DZ" sz="1600" dirty="0" err="1" smtClean="0"/>
              <a:t>متوقعة:</a:t>
            </a:r>
            <a:endParaRPr lang="ar-DZ" sz="1600" dirty="0" smtClean="0"/>
          </a:p>
          <a:p>
            <a:r>
              <a:rPr lang="ar-DZ" dirty="0" smtClean="0"/>
              <a:t>نظام التوزيع المركزي هو أكبر مشاكل </a:t>
            </a:r>
            <a:r>
              <a:rPr lang="ar-DZ" dirty="0" err="1" smtClean="0"/>
              <a:t>زارا.</a:t>
            </a:r>
            <a:r>
              <a:rPr lang="ar-DZ" dirty="0" smtClean="0"/>
              <a:t> إذا حدث أي تقني في شبكة التوزيع فإن النظام بأكمله يمكن أن </a:t>
            </a:r>
            <a:r>
              <a:rPr lang="ar-DZ" dirty="0" err="1" smtClean="0"/>
              <a:t>ينهار.</a:t>
            </a:r>
            <a:r>
              <a:rPr lang="ar-DZ" dirty="0" smtClean="0"/>
              <a:t> ولكن في شركات الملابس </a:t>
            </a:r>
            <a:r>
              <a:rPr lang="ar-DZ" dirty="0" err="1" smtClean="0"/>
              <a:t>الأخرى </a:t>
            </a:r>
            <a:r>
              <a:rPr lang="ar-DZ" dirty="0" smtClean="0"/>
              <a:t>، فإن شبكات التوزيع لا مركزية وليست قائمة بذاتها مثل </a:t>
            </a:r>
            <a:r>
              <a:rPr lang="ar-DZ" dirty="0" err="1" smtClean="0"/>
              <a:t>زارا.</a:t>
            </a:r>
            <a:r>
              <a:rPr lang="ar-DZ" dirty="0" smtClean="0"/>
              <a:t> على هذا النحو حتى لو سقط جزء واحد من </a:t>
            </a:r>
            <a:r>
              <a:rPr lang="ar-DZ" dirty="0" err="1" smtClean="0"/>
              <a:t>الشبكة </a:t>
            </a:r>
            <a:r>
              <a:rPr lang="ar-DZ" dirty="0" smtClean="0"/>
              <a:t>، لا يوجد انهيار شامل للشبكة </a:t>
            </a:r>
            <a:r>
              <a:rPr lang="ar-DZ" dirty="0" err="1" smtClean="0"/>
              <a:t>بأكملها.</a:t>
            </a:r>
            <a:r>
              <a:rPr lang="ar-DZ" dirty="0" smtClean="0"/>
              <a:t> وبعد إجراء تحليل سوت لشركة </a:t>
            </a:r>
            <a:r>
              <a:rPr lang="ar-DZ" dirty="0" err="1" smtClean="0"/>
              <a:t>زارا </a:t>
            </a:r>
            <a:r>
              <a:rPr lang="ar-DZ" dirty="0" smtClean="0"/>
              <a:t>، تبين أن شركة زارا تتحكم في إنتاجها ومورديها ونظامها </a:t>
            </a:r>
            <a:r>
              <a:rPr lang="ar-DZ" dirty="0" err="1" smtClean="0"/>
              <a:t>للتوزيع </a:t>
            </a:r>
            <a:r>
              <a:rPr lang="ar-DZ" dirty="0" smtClean="0"/>
              <a:t>، وتقوم بإعادة بيع </a:t>
            </a:r>
            <a:r>
              <a:rPr lang="ar-DZ" dirty="0" err="1" smtClean="0"/>
              <a:t>المخازن </a:t>
            </a:r>
            <a:r>
              <a:rPr lang="ar-DZ" dirty="0" smtClean="0"/>
              <a:t>، على عكس منافسيها مما يجعلها عرضة لمشاكل غير متوقعة.</a:t>
            </a: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5"/>
        <p:cNvGrpSpPr/>
        <p:nvPr/>
      </p:nvGrpSpPr>
      <p:grpSpPr>
        <a:xfrm>
          <a:off x="0" y="0"/>
          <a:ext cx="0" cy="0"/>
          <a:chOff x="0" y="0"/>
          <a:chExt cx="0" cy="0"/>
        </a:xfrm>
      </p:grpSpPr>
      <p:grpSp>
        <p:nvGrpSpPr>
          <p:cNvPr id="2523" name="Google Shape;2523;p37"/>
          <p:cNvGrpSpPr/>
          <p:nvPr/>
        </p:nvGrpSpPr>
        <p:grpSpPr>
          <a:xfrm flipH="1">
            <a:off x="-2745382" y="-1156777"/>
            <a:ext cx="4017967" cy="3644766"/>
            <a:chOff x="3166062" y="1034326"/>
            <a:chExt cx="6010422" cy="5452155"/>
          </a:xfrm>
        </p:grpSpPr>
        <p:sp>
          <p:nvSpPr>
            <p:cNvPr id="2524" name="Google Shape;2524;p37"/>
            <p:cNvSpPr/>
            <p:nvPr/>
          </p:nvSpPr>
          <p:spPr>
            <a:xfrm>
              <a:off x="3234090" y="1157235"/>
              <a:ext cx="5942394" cy="5329246"/>
            </a:xfrm>
            <a:custGeom>
              <a:avLst/>
              <a:gdLst/>
              <a:ahLst/>
              <a:cxnLst/>
              <a:rect l="l" t="t" r="r" b="b"/>
              <a:pathLst>
                <a:path w="90413" h="81084" extrusionOk="0">
                  <a:moveTo>
                    <a:pt x="90412" y="1"/>
                  </a:moveTo>
                  <a:lnTo>
                    <a:pt x="3084" y="50747"/>
                  </a:lnTo>
                  <a:cubicBezTo>
                    <a:pt x="1293" y="51801"/>
                    <a:pt x="239" y="51702"/>
                    <a:pt x="0" y="53075"/>
                  </a:cubicBezTo>
                  <a:lnTo>
                    <a:pt x="0" y="55104"/>
                  </a:lnTo>
                  <a:cubicBezTo>
                    <a:pt x="20" y="56675"/>
                    <a:pt x="1055" y="58247"/>
                    <a:pt x="3123" y="59440"/>
                  </a:cubicBezTo>
                  <a:lnTo>
                    <a:pt x="40641" y="81083"/>
                  </a:lnTo>
                  <a:lnTo>
                    <a:pt x="88642" y="81083"/>
                  </a:lnTo>
                  <a:cubicBezTo>
                    <a:pt x="89617" y="81083"/>
                    <a:pt x="90412" y="80288"/>
                    <a:pt x="90412" y="79313"/>
                  </a:cubicBezTo>
                  <a:lnTo>
                    <a:pt x="904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7"/>
            <p:cNvSpPr/>
            <p:nvPr/>
          </p:nvSpPr>
          <p:spPr>
            <a:xfrm>
              <a:off x="3166062" y="1034326"/>
              <a:ext cx="6010420" cy="5452152"/>
            </a:xfrm>
            <a:custGeom>
              <a:avLst/>
              <a:gdLst/>
              <a:ahLst/>
              <a:cxnLst/>
              <a:rect l="l" t="t" r="r" b="b"/>
              <a:pathLst>
                <a:path w="91448" h="82954" extrusionOk="0">
                  <a:moveTo>
                    <a:pt x="91447" y="1"/>
                  </a:moveTo>
                  <a:lnTo>
                    <a:pt x="4119" y="50767"/>
                  </a:lnTo>
                  <a:cubicBezTo>
                    <a:pt x="1" y="53154"/>
                    <a:pt x="21" y="57033"/>
                    <a:pt x="4158" y="59440"/>
                  </a:cubicBezTo>
                  <a:lnTo>
                    <a:pt x="44899" y="82953"/>
                  </a:lnTo>
                  <a:lnTo>
                    <a:pt x="89677" y="82953"/>
                  </a:lnTo>
                  <a:cubicBezTo>
                    <a:pt x="90652" y="82953"/>
                    <a:pt x="91447" y="82158"/>
                    <a:pt x="91447" y="81183"/>
                  </a:cubicBezTo>
                  <a:lnTo>
                    <a:pt x="914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Rectangle 67"/>
          <p:cNvSpPr/>
          <p:nvPr/>
        </p:nvSpPr>
        <p:spPr>
          <a:xfrm>
            <a:off x="6300192" y="267494"/>
            <a:ext cx="1709122" cy="338554"/>
          </a:xfrm>
          <a:prstGeom prst="rect">
            <a:avLst/>
          </a:prstGeom>
        </p:spPr>
        <p:txBody>
          <a:bodyPr wrap="none">
            <a:spAutoFit/>
          </a:bodyPr>
          <a:lstStyle/>
          <a:p>
            <a:r>
              <a:rPr lang="ar-DZ" sz="1600" dirty="0" err="1" smtClean="0"/>
              <a:t>2.</a:t>
            </a:r>
            <a:r>
              <a:rPr lang="ar-DZ" sz="1600" dirty="0" smtClean="0"/>
              <a:t> </a:t>
            </a:r>
            <a:r>
              <a:rPr lang="ar-DZ" sz="1600" dirty="0" err="1" smtClean="0"/>
              <a:t>المقلد </a:t>
            </a:r>
            <a:r>
              <a:rPr lang="ar-DZ" sz="1600" dirty="0" smtClean="0"/>
              <a:t>، ليس </a:t>
            </a:r>
            <a:r>
              <a:rPr lang="ar-DZ" sz="1600" dirty="0" err="1" smtClean="0"/>
              <a:t>الخالق:</a:t>
            </a:r>
            <a:endParaRPr lang="ar-DZ" sz="1600" dirty="0"/>
          </a:p>
        </p:txBody>
      </p:sp>
      <p:sp>
        <p:nvSpPr>
          <p:cNvPr id="69" name="Rectangle 68"/>
          <p:cNvSpPr/>
          <p:nvPr/>
        </p:nvSpPr>
        <p:spPr>
          <a:xfrm>
            <a:off x="3995936" y="699542"/>
            <a:ext cx="4572000" cy="1600438"/>
          </a:xfrm>
          <a:prstGeom prst="rect">
            <a:avLst/>
          </a:prstGeom>
        </p:spPr>
        <p:txBody>
          <a:bodyPr>
            <a:spAutoFit/>
          </a:bodyPr>
          <a:lstStyle/>
          <a:p>
            <a:pPr algn="just" rtl="1"/>
            <a:r>
              <a:rPr lang="ar-DZ" dirty="0" err="1" smtClean="0"/>
              <a:t>واستراتيجية</a:t>
            </a:r>
            <a:r>
              <a:rPr lang="ar-DZ" dirty="0" smtClean="0"/>
              <a:t> الموضة السريعة لديها أيضا مجموعة نقاط الضعف الخاصة </a:t>
            </a:r>
            <a:r>
              <a:rPr lang="ar-DZ" dirty="0" err="1" smtClean="0"/>
              <a:t>بها.</a:t>
            </a:r>
            <a:r>
              <a:rPr lang="ar-DZ" dirty="0" smtClean="0"/>
              <a:t> لا يمكن أبداً أن تكون زارا واحدة من العلامات التجارية الفاخرة في عالم الموضة لأنها تُعَد مقلدة أزياء عظيمة لأنها عادة ما تقلد أزياء المدرج بدلاً من التنبؤ بأساليب </a:t>
            </a:r>
            <a:r>
              <a:rPr lang="ar-DZ" dirty="0" err="1" smtClean="0"/>
              <a:t>الموسم </a:t>
            </a:r>
            <a:r>
              <a:rPr lang="ar-DZ" dirty="0" smtClean="0"/>
              <a:t>(</a:t>
            </a:r>
            <a:r>
              <a:rPr lang="ar-DZ" dirty="0" err="1" smtClean="0"/>
              <a:t>هانسن</a:t>
            </a:r>
            <a:r>
              <a:rPr lang="ar-DZ" dirty="0" smtClean="0"/>
              <a:t> ، 2012</a:t>
            </a:r>
            <a:r>
              <a:rPr lang="ar-DZ" dirty="0" err="1" smtClean="0"/>
              <a:t>).</a:t>
            </a:r>
            <a:r>
              <a:rPr lang="ar-DZ" dirty="0" smtClean="0"/>
              <a:t> لا شك أنها توفر لعملائها تصاميم </a:t>
            </a:r>
            <a:r>
              <a:rPr lang="ar-DZ" dirty="0" err="1" smtClean="0"/>
              <a:t>راقية </a:t>
            </a:r>
            <a:r>
              <a:rPr lang="ar-DZ" dirty="0" smtClean="0"/>
              <a:t>، ولكن مصمميها يلعبون خدعة ذكية من خلال نسخ تصاميم أسبوع </a:t>
            </a:r>
            <a:r>
              <a:rPr lang="ar-DZ" dirty="0" err="1" smtClean="0"/>
              <a:t>الموضة </a:t>
            </a:r>
            <a:r>
              <a:rPr lang="ar-DZ" dirty="0" smtClean="0"/>
              <a:t>، بدلا من خلق بعض الأصلي من تلقاء أنفسهم.</a:t>
            </a:r>
          </a:p>
          <a:p>
            <a:pPr algn="just" rtl="1"/>
            <a:endParaRPr lang="fr-FR" dirty="0"/>
          </a:p>
        </p:txBody>
      </p:sp>
      <p:sp>
        <p:nvSpPr>
          <p:cNvPr id="70" name="Rectangle 69"/>
          <p:cNvSpPr/>
          <p:nvPr/>
        </p:nvSpPr>
        <p:spPr>
          <a:xfrm>
            <a:off x="4139952" y="2067694"/>
            <a:ext cx="4572000" cy="1015663"/>
          </a:xfrm>
          <a:prstGeom prst="rect">
            <a:avLst/>
          </a:prstGeom>
        </p:spPr>
        <p:txBody>
          <a:bodyPr>
            <a:spAutoFit/>
          </a:bodyPr>
          <a:lstStyle/>
          <a:p>
            <a:pPr algn="just" rtl="1"/>
            <a:r>
              <a:rPr lang="ar-DZ" sz="1600" dirty="0" err="1" smtClean="0"/>
              <a:t>3.</a:t>
            </a:r>
            <a:r>
              <a:rPr lang="ar-DZ" sz="1600" dirty="0" smtClean="0"/>
              <a:t> تنفق إيرادات صفرية على </a:t>
            </a:r>
            <a:r>
              <a:rPr lang="ar-DZ" sz="1600" dirty="0" err="1" smtClean="0"/>
              <a:t>إعلانها:</a:t>
            </a:r>
            <a:endParaRPr lang="ar-DZ" sz="1600" dirty="0" smtClean="0"/>
          </a:p>
          <a:p>
            <a:pPr algn="just" rtl="1"/>
            <a:endParaRPr lang="ar-DZ" sz="1600" dirty="0" smtClean="0"/>
          </a:p>
          <a:p>
            <a:pPr algn="just" rtl="1"/>
            <a:r>
              <a:rPr lang="ar-DZ" dirty="0" smtClean="0"/>
              <a:t/>
            </a:r>
            <a:br>
              <a:rPr lang="ar-DZ" dirty="0" smtClean="0"/>
            </a:br>
            <a:endParaRPr lang="fr-FR" dirty="0"/>
          </a:p>
        </p:txBody>
      </p:sp>
      <p:sp>
        <p:nvSpPr>
          <p:cNvPr id="71" name="Rectangle 70"/>
          <p:cNvSpPr/>
          <p:nvPr/>
        </p:nvSpPr>
        <p:spPr>
          <a:xfrm>
            <a:off x="4283968" y="2427734"/>
            <a:ext cx="4572000" cy="1815882"/>
          </a:xfrm>
          <a:prstGeom prst="rect">
            <a:avLst/>
          </a:prstGeom>
        </p:spPr>
        <p:txBody>
          <a:bodyPr>
            <a:spAutoFit/>
          </a:bodyPr>
          <a:lstStyle/>
          <a:p>
            <a:pPr algn="just" rtl="1"/>
            <a:r>
              <a:rPr lang="ar-DZ" dirty="0" smtClean="0"/>
              <a:t>زارا لا تنفق الكثير من المال على </a:t>
            </a:r>
            <a:r>
              <a:rPr lang="ar-DZ" dirty="0" err="1" smtClean="0"/>
              <a:t>الإعلانات.</a:t>
            </a:r>
            <a:r>
              <a:rPr lang="ar-DZ" dirty="0" smtClean="0"/>
              <a:t> فهي تتمتع بسياسة إعلانية صفرية على عكس منافستها </a:t>
            </a:r>
            <a:r>
              <a:rPr lang="ar-DZ" dirty="0" err="1" smtClean="0"/>
              <a:t>بينيتون</a:t>
            </a:r>
            <a:r>
              <a:rPr lang="ar-DZ" dirty="0" smtClean="0"/>
              <a:t> ، </a:t>
            </a:r>
            <a:r>
              <a:rPr lang="ar-DZ" dirty="0" err="1" smtClean="0"/>
              <a:t>وإتش</a:t>
            </a:r>
            <a:r>
              <a:rPr lang="ar-DZ" dirty="0" smtClean="0"/>
              <a:t> </a:t>
            </a:r>
            <a:r>
              <a:rPr lang="ar-DZ" dirty="0" err="1" smtClean="0"/>
              <a:t>آند</a:t>
            </a:r>
            <a:r>
              <a:rPr lang="ar-DZ" dirty="0" smtClean="0"/>
              <a:t> </a:t>
            </a:r>
            <a:r>
              <a:rPr lang="ar-DZ" dirty="0" err="1" smtClean="0"/>
              <a:t>إم</a:t>
            </a:r>
            <a:r>
              <a:rPr lang="ar-DZ" dirty="0" smtClean="0"/>
              <a:t> ، </a:t>
            </a:r>
            <a:r>
              <a:rPr lang="ar-DZ" dirty="0" err="1" smtClean="0"/>
              <a:t>وجاب </a:t>
            </a:r>
            <a:r>
              <a:rPr lang="ar-DZ" dirty="0" smtClean="0"/>
              <a:t>(</a:t>
            </a:r>
            <a:r>
              <a:rPr lang="ar-DZ" dirty="0" err="1" smtClean="0"/>
              <a:t>هانسن</a:t>
            </a:r>
            <a:r>
              <a:rPr lang="ar-DZ" dirty="0" smtClean="0"/>
              <a:t> ، 2012</a:t>
            </a:r>
            <a:r>
              <a:rPr lang="ar-DZ" dirty="0" err="1" smtClean="0"/>
              <a:t>).</a:t>
            </a:r>
            <a:r>
              <a:rPr lang="ar-DZ" dirty="0" smtClean="0"/>
              <a:t> ومع </a:t>
            </a:r>
            <a:r>
              <a:rPr lang="ar-DZ" dirty="0" err="1" smtClean="0"/>
              <a:t>ذلك </a:t>
            </a:r>
            <a:r>
              <a:rPr lang="ar-DZ" dirty="0" smtClean="0"/>
              <a:t>، فإن بعض الأسماء الرئيسية لعالم الإبهار هو سفير العلامة التجارية لهذه </a:t>
            </a:r>
            <a:r>
              <a:rPr lang="ar-DZ" dirty="0" err="1" smtClean="0"/>
              <a:t>الشركات.</a:t>
            </a:r>
            <a:r>
              <a:rPr lang="ar-DZ" dirty="0" smtClean="0"/>
              <a:t> كانت واحدة من أكبر اللحظات التسويقية لزارا عندما ارتدت </a:t>
            </a:r>
            <a:r>
              <a:rPr lang="ar-DZ" dirty="0" err="1" smtClean="0"/>
              <a:t>كيت</a:t>
            </a:r>
            <a:r>
              <a:rPr lang="ar-DZ" dirty="0" smtClean="0"/>
              <a:t> </a:t>
            </a:r>
            <a:r>
              <a:rPr lang="ar-DZ" dirty="0" err="1" smtClean="0"/>
              <a:t>ميدلتون</a:t>
            </a:r>
            <a:r>
              <a:rPr lang="ar-DZ" dirty="0" smtClean="0"/>
              <a:t> فستان </a:t>
            </a:r>
            <a:r>
              <a:rPr lang="ar-DZ" dirty="0" err="1" smtClean="0"/>
              <a:t>زارا </a:t>
            </a:r>
            <a:r>
              <a:rPr lang="ar-DZ" dirty="0" smtClean="0"/>
              <a:t>(49.99 دولار أميركي) في اليوم التالي لزفافها إلى الأمير </a:t>
            </a:r>
            <a:r>
              <a:rPr lang="ar-DZ" dirty="0" err="1" smtClean="0"/>
              <a:t>ويليام (</a:t>
            </a:r>
            <a:r>
              <a:rPr lang="fr-FR" dirty="0" smtClean="0"/>
              <a:t>Dailymail.co.uk, 2016) </a:t>
            </a:r>
            <a:r>
              <a:rPr lang="ar-DZ" dirty="0" smtClean="0"/>
              <a:t>ومع </a:t>
            </a:r>
            <a:r>
              <a:rPr lang="ar-DZ" dirty="0" err="1" smtClean="0"/>
              <a:t>ذلك </a:t>
            </a:r>
            <a:r>
              <a:rPr lang="ar-DZ" dirty="0" smtClean="0"/>
              <a:t>، فإن هذه السياسة الصفرية تعطي منافسها المزيد من التعرض العام.</a:t>
            </a:r>
          </a:p>
          <a:p>
            <a:pPr algn="just" rtl="1"/>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95"/>
        <p:cNvGrpSpPr/>
        <p:nvPr/>
      </p:nvGrpSpPr>
      <p:grpSpPr>
        <a:xfrm>
          <a:off x="0" y="0"/>
          <a:ext cx="0" cy="0"/>
          <a:chOff x="0" y="0"/>
          <a:chExt cx="0" cy="0"/>
        </a:xfrm>
      </p:grpSpPr>
      <p:sp>
        <p:nvSpPr>
          <p:cNvPr id="70" name="Rectangle 69"/>
          <p:cNvSpPr/>
          <p:nvPr/>
        </p:nvSpPr>
        <p:spPr>
          <a:xfrm>
            <a:off x="6514366" y="267494"/>
            <a:ext cx="1746055" cy="830997"/>
          </a:xfrm>
          <a:prstGeom prst="rect">
            <a:avLst/>
          </a:prstGeom>
        </p:spPr>
        <p:txBody>
          <a:bodyPr wrap="none">
            <a:spAutoFit/>
          </a:bodyPr>
          <a:lstStyle/>
          <a:p>
            <a:pPr algn="just" rtl="1"/>
            <a:r>
              <a:rPr lang="ar-DZ" sz="1600" dirty="0" smtClean="0"/>
              <a:t>الفرص</a:t>
            </a:r>
          </a:p>
          <a:p>
            <a:pPr algn="just" rtl="1"/>
            <a:r>
              <a:rPr lang="ar-DZ" sz="1600" dirty="0" err="1" smtClean="0"/>
              <a:t>1.</a:t>
            </a:r>
            <a:r>
              <a:rPr lang="ar-DZ" sz="1600" dirty="0" smtClean="0"/>
              <a:t> نطاق التوسع العالمي</a:t>
            </a:r>
          </a:p>
          <a:p>
            <a:pPr algn="just" rtl="1"/>
            <a:endParaRPr lang="ar-DZ" sz="1600" dirty="0"/>
          </a:p>
        </p:txBody>
      </p:sp>
      <p:sp>
        <p:nvSpPr>
          <p:cNvPr id="71" name="Rectangle 70"/>
          <p:cNvSpPr/>
          <p:nvPr/>
        </p:nvSpPr>
        <p:spPr>
          <a:xfrm>
            <a:off x="1331640" y="843558"/>
            <a:ext cx="7092280" cy="1169551"/>
          </a:xfrm>
          <a:prstGeom prst="rect">
            <a:avLst/>
          </a:prstGeom>
        </p:spPr>
        <p:txBody>
          <a:bodyPr wrap="square">
            <a:spAutoFit/>
          </a:bodyPr>
          <a:lstStyle/>
          <a:p>
            <a:pPr algn="just" rtl="1"/>
            <a:r>
              <a:rPr lang="ar-DZ" dirty="0" smtClean="0"/>
              <a:t>زارا لديها اختراق السوق </a:t>
            </a:r>
            <a:r>
              <a:rPr lang="ar-DZ" dirty="0" err="1" smtClean="0"/>
              <a:t>العالمية.</a:t>
            </a:r>
            <a:r>
              <a:rPr lang="ar-DZ" dirty="0" smtClean="0"/>
              <a:t> وللشركة وجود سوقي في جميع القارات الرئيسية </a:t>
            </a:r>
            <a:r>
              <a:rPr lang="ar-DZ" dirty="0" err="1" smtClean="0"/>
              <a:t>الأربع.</a:t>
            </a:r>
            <a:r>
              <a:rPr lang="ar-DZ" dirty="0" smtClean="0"/>
              <a:t> غير أنه لا يزال بحاجة إلى مزيد من التوسع في أفريقيا </a:t>
            </a:r>
            <a:r>
              <a:rPr lang="ar-DZ" dirty="0" err="1" smtClean="0"/>
              <a:t>وآسيا.</a:t>
            </a:r>
            <a:r>
              <a:rPr lang="ar-DZ" dirty="0" smtClean="0"/>
              <a:t> وفي </a:t>
            </a:r>
            <a:r>
              <a:rPr lang="ar-DZ" dirty="0" err="1" smtClean="0"/>
              <a:t>أفريقيا </a:t>
            </a:r>
            <a:r>
              <a:rPr lang="ar-DZ" dirty="0" smtClean="0"/>
              <a:t>، لا توجد مخازن إلا في مصر وجنوب أفريقيا والمغرب وتونس </a:t>
            </a:r>
            <a:r>
              <a:rPr lang="ar-DZ" dirty="0" err="1" smtClean="0"/>
              <a:t>والجزائر.</a:t>
            </a:r>
            <a:r>
              <a:rPr lang="ar-DZ" dirty="0" smtClean="0"/>
              <a:t> الشركة لديها المزيد من الفرص </a:t>
            </a:r>
            <a:r>
              <a:rPr lang="ar-DZ" dirty="0" err="1" smtClean="0"/>
              <a:t>هنا.</a:t>
            </a:r>
            <a:r>
              <a:rPr lang="ar-DZ" dirty="0" smtClean="0"/>
              <a:t> أفريقيا لديها كامل الإمكانيات المخزنة لهذه </a:t>
            </a:r>
            <a:r>
              <a:rPr lang="ar-DZ" dirty="0" err="1" smtClean="0"/>
              <a:t>الشركة.</a:t>
            </a:r>
            <a:r>
              <a:rPr lang="ar-DZ" dirty="0" smtClean="0"/>
              <a:t> وعلى نحو </a:t>
            </a:r>
            <a:r>
              <a:rPr lang="ar-DZ" dirty="0" err="1" smtClean="0"/>
              <a:t>مماثل </a:t>
            </a:r>
            <a:r>
              <a:rPr lang="ar-DZ" dirty="0" smtClean="0"/>
              <a:t>، في </a:t>
            </a:r>
            <a:r>
              <a:rPr lang="ar-DZ" dirty="0" err="1" smtClean="0"/>
              <a:t>آسيا </a:t>
            </a:r>
            <a:r>
              <a:rPr lang="ar-DZ" dirty="0" smtClean="0"/>
              <a:t>، تمتلك بلدان مثل الصين واليابان مخازن أكثر من الهند وسنغافورة والإمارات العربية المتحدة والمملكة العربية السعودية على الرغم من حقيقة أن هذه البلدان لديها عدد كبير من الأثرياء.</a:t>
            </a:r>
            <a:endParaRPr lang="fr-FR" dirty="0"/>
          </a:p>
        </p:txBody>
      </p:sp>
      <p:sp>
        <p:nvSpPr>
          <p:cNvPr id="72" name="Rectangle 71"/>
          <p:cNvSpPr/>
          <p:nvPr/>
        </p:nvSpPr>
        <p:spPr>
          <a:xfrm>
            <a:off x="6228184" y="2139702"/>
            <a:ext cx="2239716" cy="307777"/>
          </a:xfrm>
          <a:prstGeom prst="rect">
            <a:avLst/>
          </a:prstGeom>
        </p:spPr>
        <p:txBody>
          <a:bodyPr wrap="none">
            <a:spAutoFit/>
          </a:bodyPr>
          <a:lstStyle/>
          <a:p>
            <a:pPr algn="just" rtl="1"/>
            <a:r>
              <a:rPr lang="ar-DZ" dirty="0" err="1" smtClean="0"/>
              <a:t>2.</a:t>
            </a:r>
            <a:r>
              <a:rPr lang="ar-DZ" dirty="0" smtClean="0"/>
              <a:t> المزيد من الاهتمام بشبكة التوزيع</a:t>
            </a:r>
            <a:endParaRPr lang="ar-DZ" dirty="0"/>
          </a:p>
        </p:txBody>
      </p:sp>
      <p:sp>
        <p:nvSpPr>
          <p:cNvPr id="73" name="Rectangle 72"/>
          <p:cNvSpPr/>
          <p:nvPr/>
        </p:nvSpPr>
        <p:spPr>
          <a:xfrm>
            <a:off x="1475656" y="2571750"/>
            <a:ext cx="7236296" cy="1169551"/>
          </a:xfrm>
          <a:prstGeom prst="rect">
            <a:avLst/>
          </a:prstGeom>
        </p:spPr>
        <p:txBody>
          <a:bodyPr wrap="square">
            <a:spAutoFit/>
          </a:bodyPr>
          <a:lstStyle/>
          <a:p>
            <a:pPr algn="just" rtl="1"/>
            <a:r>
              <a:rPr lang="ar-DZ" dirty="0" err="1" smtClean="0"/>
              <a:t>وأخيراً </a:t>
            </a:r>
            <a:r>
              <a:rPr lang="ar-DZ" dirty="0" smtClean="0"/>
              <a:t>، تحتاج شبكة التوزيع في الولايات المتحدة إلى الزيادة مع إبقاء العناصر الأساسية في </a:t>
            </a:r>
            <a:r>
              <a:rPr lang="ar-DZ" dirty="0" err="1" smtClean="0"/>
              <a:t>الاعتبار.</a:t>
            </a:r>
            <a:r>
              <a:rPr lang="ar-DZ" dirty="0" smtClean="0"/>
              <a:t> وفقا لتحليل سوت </a:t>
            </a:r>
            <a:r>
              <a:rPr lang="ar-DZ" dirty="0" err="1" smtClean="0"/>
              <a:t>زارا </a:t>
            </a:r>
            <a:r>
              <a:rPr lang="ar-DZ" dirty="0" smtClean="0"/>
              <a:t>، فإن التوسع الجغرافي الضخم للولايات المتحدة يدعو إلى عدد أكبر من المخازن من </a:t>
            </a:r>
            <a:r>
              <a:rPr lang="ar-DZ" dirty="0" err="1" smtClean="0"/>
              <a:t>المتوقع.</a:t>
            </a:r>
            <a:r>
              <a:rPr lang="ar-DZ" dirty="0" smtClean="0"/>
              <a:t> ويتطلب عدد كبير من سكان الولايات المتحدة المزيد من المتاجر لتلبية احتياجات قاعدة العملاء المتزايدة في الولايات المتحدة.</a:t>
            </a:r>
          </a:p>
          <a:p>
            <a:pPr algn="just" rtl="1"/>
            <a:r>
              <a:rPr lang="ar-DZ" dirty="0" smtClean="0"/>
              <a:t/>
            </a:r>
            <a:br>
              <a:rPr lang="ar-DZ" dirty="0" smtClean="0"/>
            </a:br>
            <a:endParaRPr lang="fr-FR" dirty="0"/>
          </a:p>
        </p:txBody>
      </p:sp>
      <p:sp>
        <p:nvSpPr>
          <p:cNvPr id="74" name="Rectangle 73"/>
          <p:cNvSpPr/>
          <p:nvPr/>
        </p:nvSpPr>
        <p:spPr>
          <a:xfrm>
            <a:off x="7630642" y="3435846"/>
            <a:ext cx="777842" cy="584775"/>
          </a:xfrm>
          <a:prstGeom prst="rect">
            <a:avLst/>
          </a:prstGeom>
        </p:spPr>
        <p:txBody>
          <a:bodyPr wrap="none">
            <a:spAutoFit/>
          </a:bodyPr>
          <a:lstStyle/>
          <a:p>
            <a:pPr algn="just" rtl="1"/>
            <a:r>
              <a:rPr lang="ar-DZ" sz="1600" dirty="0" smtClean="0"/>
              <a:t>التهديدات</a:t>
            </a:r>
          </a:p>
          <a:p>
            <a:pPr algn="just" rtl="1"/>
            <a:endParaRPr lang="ar-DZ" sz="1600" dirty="0"/>
          </a:p>
        </p:txBody>
      </p:sp>
      <p:sp>
        <p:nvSpPr>
          <p:cNvPr id="75" name="Rectangle 74"/>
          <p:cNvSpPr/>
          <p:nvPr/>
        </p:nvSpPr>
        <p:spPr>
          <a:xfrm>
            <a:off x="7395287" y="3723878"/>
            <a:ext cx="1401346" cy="584775"/>
          </a:xfrm>
          <a:prstGeom prst="rect">
            <a:avLst/>
          </a:prstGeom>
        </p:spPr>
        <p:txBody>
          <a:bodyPr wrap="none">
            <a:spAutoFit/>
          </a:bodyPr>
          <a:lstStyle/>
          <a:p>
            <a:pPr marL="342900" indent="-342900" algn="just" rtl="1">
              <a:buAutoNum type="arabicPeriod"/>
            </a:pPr>
            <a:r>
              <a:rPr lang="ar-DZ" sz="1600" dirty="0" smtClean="0"/>
              <a:t>منافسة شرسة</a:t>
            </a:r>
          </a:p>
          <a:p>
            <a:pPr marL="342900" indent="-342900" algn="just" rtl="1"/>
            <a:endParaRPr lang="ar-DZ" sz="1600" dirty="0"/>
          </a:p>
        </p:txBody>
      </p:sp>
      <p:sp>
        <p:nvSpPr>
          <p:cNvPr id="76" name="Rectangle 75"/>
          <p:cNvSpPr/>
          <p:nvPr/>
        </p:nvSpPr>
        <p:spPr>
          <a:xfrm>
            <a:off x="1331640" y="4011910"/>
            <a:ext cx="7380312" cy="954107"/>
          </a:xfrm>
          <a:prstGeom prst="rect">
            <a:avLst/>
          </a:prstGeom>
        </p:spPr>
        <p:txBody>
          <a:bodyPr wrap="square">
            <a:spAutoFit/>
          </a:bodyPr>
          <a:lstStyle/>
          <a:p>
            <a:pPr algn="just" rtl="1"/>
            <a:r>
              <a:rPr lang="ar-DZ" dirty="0" smtClean="0"/>
              <a:t>وتواجه زارا منافسة </a:t>
            </a:r>
            <a:r>
              <a:rPr lang="ar-DZ" dirty="0" err="1" smtClean="0"/>
              <a:t>شرسة </a:t>
            </a:r>
            <a:r>
              <a:rPr lang="ar-DZ" dirty="0" smtClean="0"/>
              <a:t>، ليس على الصعيد المحلي </a:t>
            </a:r>
            <a:r>
              <a:rPr lang="ar-DZ" dirty="0" err="1" smtClean="0"/>
              <a:t>فحسب </a:t>
            </a:r>
            <a:r>
              <a:rPr lang="ar-DZ" dirty="0" smtClean="0"/>
              <a:t>، بل وعلى الصعيد العالمي </a:t>
            </a:r>
            <a:r>
              <a:rPr lang="ar-DZ" dirty="0" err="1" smtClean="0"/>
              <a:t>أيضا.</a:t>
            </a:r>
            <a:r>
              <a:rPr lang="ar-DZ" dirty="0" smtClean="0"/>
              <a:t> وعلى الصعيد </a:t>
            </a:r>
            <a:r>
              <a:rPr lang="ar-DZ" dirty="0" err="1" smtClean="0"/>
              <a:t>المحلي </a:t>
            </a:r>
            <a:r>
              <a:rPr lang="ar-DZ" dirty="0" smtClean="0"/>
              <a:t>، تواجه زارا منافسة من شركات الصحة والرصد في السويد والعلامات التجارية الداخلية مثل </a:t>
            </a:r>
            <a:r>
              <a:rPr lang="ar-DZ" dirty="0" err="1" smtClean="0"/>
              <a:t>ماسيمو</a:t>
            </a:r>
            <a:r>
              <a:rPr lang="ar-DZ" dirty="0" smtClean="0"/>
              <a:t> </a:t>
            </a:r>
            <a:r>
              <a:rPr lang="ar-DZ" dirty="0" err="1" smtClean="0"/>
              <a:t>دوتي</a:t>
            </a:r>
            <a:r>
              <a:rPr lang="ar-DZ" dirty="0" smtClean="0"/>
              <a:t>، في حين </a:t>
            </a:r>
            <a:r>
              <a:rPr lang="ar-DZ" dirty="0" err="1" smtClean="0"/>
              <a:t>تواجه </a:t>
            </a:r>
            <a:r>
              <a:rPr lang="ar-DZ" dirty="0" smtClean="0"/>
              <a:t>، على المنصة </a:t>
            </a:r>
            <a:r>
              <a:rPr lang="ar-DZ" dirty="0" err="1" smtClean="0"/>
              <a:t>العالمية </a:t>
            </a:r>
            <a:r>
              <a:rPr lang="ar-DZ" dirty="0" smtClean="0"/>
              <a:t>، منافسة مع العلامات التجارية الدولية كما هو الحال في الولايات </a:t>
            </a:r>
            <a:r>
              <a:rPr lang="ar-DZ" dirty="0" err="1" smtClean="0"/>
              <a:t>المتحدة </a:t>
            </a:r>
            <a:r>
              <a:rPr lang="ar-DZ" dirty="0" smtClean="0"/>
              <a:t>، والمنافسة الأكثر صعوبة هي من </a:t>
            </a:r>
            <a:r>
              <a:rPr lang="fr-FR" dirty="0" smtClean="0"/>
              <a:t>GAP </a:t>
            </a:r>
            <a:r>
              <a:rPr lang="ar-DZ" dirty="0" smtClean="0"/>
              <a:t>في الولايات المتحدة.</a:t>
            </a: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32"/>
        <p:cNvGrpSpPr/>
        <p:nvPr/>
      </p:nvGrpSpPr>
      <p:grpSpPr>
        <a:xfrm>
          <a:off x="0" y="0"/>
          <a:ext cx="0" cy="0"/>
          <a:chOff x="0" y="0"/>
          <a:chExt cx="0" cy="0"/>
        </a:xfrm>
      </p:grpSpPr>
      <p:grpSp>
        <p:nvGrpSpPr>
          <p:cNvPr id="2552" name="Google Shape;2552;p38"/>
          <p:cNvGrpSpPr/>
          <p:nvPr/>
        </p:nvGrpSpPr>
        <p:grpSpPr>
          <a:xfrm flipH="1">
            <a:off x="-2299857" y="-2697840"/>
            <a:ext cx="4017967" cy="3644766"/>
            <a:chOff x="3166062" y="1034326"/>
            <a:chExt cx="6010422" cy="5452155"/>
          </a:xfrm>
        </p:grpSpPr>
        <p:sp>
          <p:nvSpPr>
            <p:cNvPr id="2553" name="Google Shape;2553;p38"/>
            <p:cNvSpPr/>
            <p:nvPr/>
          </p:nvSpPr>
          <p:spPr>
            <a:xfrm>
              <a:off x="3234090" y="1157235"/>
              <a:ext cx="5942394" cy="5329246"/>
            </a:xfrm>
            <a:custGeom>
              <a:avLst/>
              <a:gdLst/>
              <a:ahLst/>
              <a:cxnLst/>
              <a:rect l="l" t="t" r="r" b="b"/>
              <a:pathLst>
                <a:path w="90413" h="81084" extrusionOk="0">
                  <a:moveTo>
                    <a:pt x="90412" y="1"/>
                  </a:moveTo>
                  <a:lnTo>
                    <a:pt x="3084" y="50747"/>
                  </a:lnTo>
                  <a:cubicBezTo>
                    <a:pt x="1293" y="51801"/>
                    <a:pt x="239" y="51702"/>
                    <a:pt x="0" y="53075"/>
                  </a:cubicBezTo>
                  <a:lnTo>
                    <a:pt x="0" y="55104"/>
                  </a:lnTo>
                  <a:cubicBezTo>
                    <a:pt x="20" y="56675"/>
                    <a:pt x="1055" y="58247"/>
                    <a:pt x="3123" y="59440"/>
                  </a:cubicBezTo>
                  <a:lnTo>
                    <a:pt x="40641" y="81083"/>
                  </a:lnTo>
                  <a:lnTo>
                    <a:pt x="88642" y="81083"/>
                  </a:lnTo>
                  <a:cubicBezTo>
                    <a:pt x="89617" y="81083"/>
                    <a:pt x="90412" y="80288"/>
                    <a:pt x="90412" y="79313"/>
                  </a:cubicBezTo>
                  <a:lnTo>
                    <a:pt x="904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8"/>
            <p:cNvSpPr/>
            <p:nvPr/>
          </p:nvSpPr>
          <p:spPr>
            <a:xfrm>
              <a:off x="3166062" y="1034326"/>
              <a:ext cx="6010420" cy="5452152"/>
            </a:xfrm>
            <a:custGeom>
              <a:avLst/>
              <a:gdLst/>
              <a:ahLst/>
              <a:cxnLst/>
              <a:rect l="l" t="t" r="r" b="b"/>
              <a:pathLst>
                <a:path w="91448" h="82954" extrusionOk="0">
                  <a:moveTo>
                    <a:pt x="91447" y="1"/>
                  </a:moveTo>
                  <a:lnTo>
                    <a:pt x="4119" y="50767"/>
                  </a:lnTo>
                  <a:cubicBezTo>
                    <a:pt x="1" y="53154"/>
                    <a:pt x="21" y="57033"/>
                    <a:pt x="4158" y="59440"/>
                  </a:cubicBezTo>
                  <a:lnTo>
                    <a:pt x="44899" y="82953"/>
                  </a:lnTo>
                  <a:lnTo>
                    <a:pt x="89677" y="82953"/>
                  </a:lnTo>
                  <a:cubicBezTo>
                    <a:pt x="90652" y="82953"/>
                    <a:pt x="91447" y="82158"/>
                    <a:pt x="91447" y="81183"/>
                  </a:cubicBezTo>
                  <a:lnTo>
                    <a:pt x="914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5" name="Google Shape;2555;p38"/>
          <p:cNvGrpSpPr/>
          <p:nvPr/>
        </p:nvGrpSpPr>
        <p:grpSpPr>
          <a:xfrm>
            <a:off x="7540747" y="-598211"/>
            <a:ext cx="3863499" cy="3798516"/>
            <a:chOff x="3133537" y="-308699"/>
            <a:chExt cx="6010422" cy="5452155"/>
          </a:xfrm>
        </p:grpSpPr>
        <p:sp>
          <p:nvSpPr>
            <p:cNvPr id="2556" name="Google Shape;2556;p38"/>
            <p:cNvSpPr/>
            <p:nvPr/>
          </p:nvSpPr>
          <p:spPr>
            <a:xfrm>
              <a:off x="3201565" y="-185790"/>
              <a:ext cx="5942394" cy="5329246"/>
            </a:xfrm>
            <a:custGeom>
              <a:avLst/>
              <a:gdLst/>
              <a:ahLst/>
              <a:cxnLst/>
              <a:rect l="l" t="t" r="r" b="b"/>
              <a:pathLst>
                <a:path w="90413" h="81084" extrusionOk="0">
                  <a:moveTo>
                    <a:pt x="90412" y="1"/>
                  </a:moveTo>
                  <a:lnTo>
                    <a:pt x="3084" y="50747"/>
                  </a:lnTo>
                  <a:cubicBezTo>
                    <a:pt x="1293" y="51801"/>
                    <a:pt x="239" y="51702"/>
                    <a:pt x="0" y="53075"/>
                  </a:cubicBezTo>
                  <a:lnTo>
                    <a:pt x="0" y="55104"/>
                  </a:lnTo>
                  <a:cubicBezTo>
                    <a:pt x="20" y="56675"/>
                    <a:pt x="1055" y="58247"/>
                    <a:pt x="3123" y="59440"/>
                  </a:cubicBezTo>
                  <a:lnTo>
                    <a:pt x="40641" y="81083"/>
                  </a:lnTo>
                  <a:lnTo>
                    <a:pt x="88642" y="81083"/>
                  </a:lnTo>
                  <a:cubicBezTo>
                    <a:pt x="89617" y="81083"/>
                    <a:pt x="90412" y="80288"/>
                    <a:pt x="90412" y="79313"/>
                  </a:cubicBezTo>
                  <a:lnTo>
                    <a:pt x="90412"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8"/>
            <p:cNvSpPr/>
            <p:nvPr/>
          </p:nvSpPr>
          <p:spPr>
            <a:xfrm>
              <a:off x="3133537" y="-308699"/>
              <a:ext cx="6010420" cy="5452152"/>
            </a:xfrm>
            <a:custGeom>
              <a:avLst/>
              <a:gdLst/>
              <a:ahLst/>
              <a:cxnLst/>
              <a:rect l="l" t="t" r="r" b="b"/>
              <a:pathLst>
                <a:path w="91448" h="82954" extrusionOk="0">
                  <a:moveTo>
                    <a:pt x="91447" y="1"/>
                  </a:moveTo>
                  <a:lnTo>
                    <a:pt x="4119" y="50767"/>
                  </a:lnTo>
                  <a:cubicBezTo>
                    <a:pt x="1" y="53154"/>
                    <a:pt x="21" y="57033"/>
                    <a:pt x="4158" y="59440"/>
                  </a:cubicBezTo>
                  <a:lnTo>
                    <a:pt x="44899" y="82953"/>
                  </a:lnTo>
                  <a:lnTo>
                    <a:pt x="89677" y="82953"/>
                  </a:lnTo>
                  <a:cubicBezTo>
                    <a:pt x="90652" y="82953"/>
                    <a:pt x="91447" y="82158"/>
                    <a:pt x="91447" y="81183"/>
                  </a:cubicBezTo>
                  <a:lnTo>
                    <a:pt x="9144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Rectangle 61"/>
          <p:cNvSpPr/>
          <p:nvPr/>
        </p:nvSpPr>
        <p:spPr>
          <a:xfrm>
            <a:off x="5724128" y="411510"/>
            <a:ext cx="2212529" cy="523220"/>
          </a:xfrm>
          <a:prstGeom prst="rect">
            <a:avLst/>
          </a:prstGeom>
        </p:spPr>
        <p:txBody>
          <a:bodyPr wrap="none">
            <a:spAutoFit/>
          </a:bodyPr>
          <a:lstStyle/>
          <a:p>
            <a:pPr algn="just" rtl="1"/>
            <a:r>
              <a:rPr lang="ar-DZ" dirty="0" err="1" smtClean="0"/>
              <a:t>2.</a:t>
            </a:r>
            <a:r>
              <a:rPr lang="ar-DZ" dirty="0" smtClean="0"/>
              <a:t> لا تعاون مع المصممين </a:t>
            </a:r>
            <a:r>
              <a:rPr lang="ar-DZ" dirty="0" err="1" smtClean="0"/>
              <a:t>الدوليين:</a:t>
            </a:r>
            <a:endParaRPr lang="ar-DZ" dirty="0" smtClean="0"/>
          </a:p>
          <a:p>
            <a:pPr algn="just" rtl="1"/>
            <a:endParaRPr lang="ar-DZ" dirty="0"/>
          </a:p>
        </p:txBody>
      </p:sp>
      <p:sp>
        <p:nvSpPr>
          <p:cNvPr id="63" name="Rectangle 62"/>
          <p:cNvSpPr/>
          <p:nvPr/>
        </p:nvSpPr>
        <p:spPr>
          <a:xfrm>
            <a:off x="179512" y="915566"/>
            <a:ext cx="7956376" cy="954107"/>
          </a:xfrm>
          <a:prstGeom prst="rect">
            <a:avLst/>
          </a:prstGeom>
        </p:spPr>
        <p:txBody>
          <a:bodyPr wrap="square">
            <a:spAutoFit/>
          </a:bodyPr>
          <a:lstStyle/>
          <a:p>
            <a:pPr algn="just" rtl="1"/>
            <a:r>
              <a:rPr lang="ar-DZ" dirty="0" smtClean="0"/>
              <a:t>زارا لا تشارك أي تعاون مع المصممين الدوليين على عكس </a:t>
            </a:r>
            <a:r>
              <a:rPr lang="ar-DZ" dirty="0" err="1" smtClean="0"/>
              <a:t>إتش</a:t>
            </a:r>
            <a:r>
              <a:rPr lang="ar-DZ" dirty="0" smtClean="0"/>
              <a:t> </a:t>
            </a:r>
            <a:r>
              <a:rPr lang="ar-DZ" dirty="0" err="1" smtClean="0"/>
              <a:t>آند</a:t>
            </a:r>
            <a:r>
              <a:rPr lang="ar-DZ" dirty="0" smtClean="0"/>
              <a:t> </a:t>
            </a:r>
            <a:r>
              <a:rPr lang="ar-DZ" dirty="0" err="1" smtClean="0"/>
              <a:t>إم</a:t>
            </a:r>
            <a:r>
              <a:rPr lang="ar-DZ" dirty="0" smtClean="0"/>
              <a:t> ، التي تعاونت بشكل مربح مع المصممين الدوليين مثل كارل </a:t>
            </a:r>
            <a:r>
              <a:rPr lang="ar-DZ" dirty="0" err="1" smtClean="0"/>
              <a:t>لاغرفيلد</a:t>
            </a:r>
            <a:r>
              <a:rPr lang="ar-DZ" dirty="0" smtClean="0"/>
              <a:t> ، </a:t>
            </a:r>
            <a:r>
              <a:rPr lang="ar-DZ" dirty="0" err="1" smtClean="0"/>
              <a:t>لانفين</a:t>
            </a:r>
            <a:r>
              <a:rPr lang="ar-DZ" dirty="0" smtClean="0"/>
              <a:t> ، وألكسندر </a:t>
            </a:r>
            <a:r>
              <a:rPr lang="ar-DZ" dirty="0" err="1" smtClean="0"/>
              <a:t>وانغ.</a:t>
            </a:r>
            <a:r>
              <a:rPr lang="ar-DZ" dirty="0" smtClean="0"/>
              <a:t> هذا يمكن أن يكون تهديدا خطيرا </a:t>
            </a:r>
            <a:r>
              <a:rPr lang="ar-DZ" dirty="0" err="1" smtClean="0"/>
              <a:t>للشركة.</a:t>
            </a:r>
            <a:r>
              <a:rPr lang="ar-DZ" dirty="0" smtClean="0"/>
              <a:t> عندما تتعاون شركة مع مصمم بارز </a:t>
            </a:r>
            <a:r>
              <a:rPr lang="ar-DZ" dirty="0" err="1" smtClean="0"/>
              <a:t>دولياً </a:t>
            </a:r>
            <a:r>
              <a:rPr lang="ar-DZ" dirty="0" smtClean="0"/>
              <a:t>، فإن المتسوقين الشباب يهتمون بشراء بطاقات المصمم.</a:t>
            </a:r>
          </a:p>
          <a:p>
            <a:pPr algn="just" rtl="1"/>
            <a:endParaRPr lang="fr-FR" dirty="0"/>
          </a:p>
        </p:txBody>
      </p:sp>
      <p:sp>
        <p:nvSpPr>
          <p:cNvPr id="64" name="Rectangle 63"/>
          <p:cNvSpPr/>
          <p:nvPr/>
        </p:nvSpPr>
        <p:spPr>
          <a:xfrm>
            <a:off x="5508104" y="1851670"/>
            <a:ext cx="2160241" cy="707886"/>
          </a:xfrm>
          <a:prstGeom prst="rect">
            <a:avLst/>
          </a:prstGeom>
        </p:spPr>
        <p:txBody>
          <a:bodyPr wrap="square">
            <a:spAutoFit/>
          </a:bodyPr>
          <a:lstStyle/>
          <a:p>
            <a:pPr algn="just" rtl="1"/>
            <a:r>
              <a:rPr lang="ar-DZ" sz="2000" dirty="0" smtClean="0"/>
              <a:t>_تحليل زار</a:t>
            </a:r>
            <a:r>
              <a:rPr lang="fr-FR" sz="2000" dirty="0" err="1" smtClean="0"/>
              <a:t>pestel</a:t>
            </a:r>
            <a:r>
              <a:rPr lang="ar-DZ" sz="2000" dirty="0" err="1" smtClean="0"/>
              <a:t>:</a:t>
            </a:r>
            <a:endParaRPr lang="ar-DZ" sz="2000" dirty="0" smtClean="0"/>
          </a:p>
          <a:p>
            <a:pPr algn="just" rtl="1"/>
            <a:endParaRPr lang="ar-DZ" sz="2000" dirty="0"/>
          </a:p>
        </p:txBody>
      </p:sp>
      <p:sp>
        <p:nvSpPr>
          <p:cNvPr id="65" name="Rectangle 64"/>
          <p:cNvSpPr/>
          <p:nvPr/>
        </p:nvSpPr>
        <p:spPr>
          <a:xfrm>
            <a:off x="6300192" y="2283718"/>
            <a:ext cx="1345305" cy="523220"/>
          </a:xfrm>
          <a:prstGeom prst="rect">
            <a:avLst/>
          </a:prstGeom>
        </p:spPr>
        <p:txBody>
          <a:bodyPr wrap="none">
            <a:spAutoFit/>
          </a:bodyPr>
          <a:lstStyle/>
          <a:p>
            <a:pPr algn="just" rtl="1"/>
            <a:r>
              <a:rPr lang="ar-DZ" dirty="0" smtClean="0"/>
              <a:t>العوامل </a:t>
            </a:r>
            <a:r>
              <a:rPr lang="ar-DZ" dirty="0" err="1" smtClean="0"/>
              <a:t>الاقتصادية :</a:t>
            </a:r>
            <a:endParaRPr lang="ar-DZ" dirty="0" smtClean="0"/>
          </a:p>
          <a:p>
            <a:pPr algn="just" rtl="1"/>
            <a:endParaRPr lang="ar-DZ" dirty="0" smtClean="0"/>
          </a:p>
        </p:txBody>
      </p:sp>
      <p:sp>
        <p:nvSpPr>
          <p:cNvPr id="66" name="Rectangle 65"/>
          <p:cNvSpPr/>
          <p:nvPr/>
        </p:nvSpPr>
        <p:spPr>
          <a:xfrm>
            <a:off x="6444208" y="2643758"/>
            <a:ext cx="1120884" cy="523220"/>
          </a:xfrm>
          <a:prstGeom prst="rect">
            <a:avLst/>
          </a:prstGeom>
        </p:spPr>
        <p:txBody>
          <a:bodyPr wrap="none">
            <a:spAutoFit/>
          </a:bodyPr>
          <a:lstStyle/>
          <a:p>
            <a:pPr algn="just" rtl="1"/>
            <a:r>
              <a:rPr lang="ar-DZ" b="1" dirty="0" smtClean="0"/>
              <a:t>الاقتصاد المتقلب</a:t>
            </a:r>
          </a:p>
          <a:p>
            <a:pPr algn="just" rtl="1"/>
            <a:endParaRPr lang="fr-FR" dirty="0"/>
          </a:p>
        </p:txBody>
      </p:sp>
      <p:sp>
        <p:nvSpPr>
          <p:cNvPr id="67" name="Rectangle 66"/>
          <p:cNvSpPr/>
          <p:nvPr/>
        </p:nvSpPr>
        <p:spPr>
          <a:xfrm>
            <a:off x="1187624" y="3147814"/>
            <a:ext cx="7668344" cy="738664"/>
          </a:xfrm>
          <a:prstGeom prst="rect">
            <a:avLst/>
          </a:prstGeom>
        </p:spPr>
        <p:txBody>
          <a:bodyPr wrap="square">
            <a:spAutoFit/>
          </a:bodyPr>
          <a:lstStyle/>
          <a:p>
            <a:pPr algn="just" rtl="1"/>
            <a:r>
              <a:rPr lang="ar-DZ" dirty="0" smtClean="0"/>
              <a:t>وقد شهدت زارا تقلبات في السنوات القليلة </a:t>
            </a:r>
            <a:r>
              <a:rPr lang="ar-DZ" dirty="0" err="1" smtClean="0"/>
              <a:t>الماضية </a:t>
            </a:r>
            <a:r>
              <a:rPr lang="ar-DZ" dirty="0" smtClean="0"/>
              <a:t>، ولكنها تسحب إيراداتها بنجاح على مدى السنوات </a:t>
            </a:r>
            <a:r>
              <a:rPr lang="ar-DZ" dirty="0" err="1" smtClean="0"/>
              <a:t>الماضية.</a:t>
            </a:r>
            <a:r>
              <a:rPr lang="ar-DZ" dirty="0" smtClean="0"/>
              <a:t> لم يؤثر الركود في عام 2011 على الشركة في حد </a:t>
            </a:r>
            <a:r>
              <a:rPr lang="ar-DZ" dirty="0" err="1" smtClean="0"/>
              <a:t>ذاتها.</a:t>
            </a:r>
            <a:r>
              <a:rPr lang="ar-DZ" dirty="0" smtClean="0"/>
              <a:t> والسبب هو أن زارا تتعامل بالدولار وبعملة أكثر أمانا </a:t>
            </a:r>
            <a:r>
              <a:rPr lang="ar-DZ" dirty="0" err="1" smtClean="0"/>
              <a:t>لمعاملاتها.</a:t>
            </a:r>
            <a:r>
              <a:rPr lang="ar-DZ" dirty="0" smtClean="0"/>
              <a:t> وتقوم الشركة دوماً بتقييم الوضع الاقتصادي وأسعار العملة في تلك الدولة قبل الدخول إلى أسواقها الجديدة.</a:t>
            </a: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90"/>
        <p:cNvGrpSpPr/>
        <p:nvPr/>
      </p:nvGrpSpPr>
      <p:grpSpPr>
        <a:xfrm>
          <a:off x="0" y="0"/>
          <a:ext cx="0" cy="0"/>
          <a:chOff x="0" y="0"/>
          <a:chExt cx="0" cy="0"/>
        </a:xfrm>
      </p:grpSpPr>
      <p:sp>
        <p:nvSpPr>
          <p:cNvPr id="116" name="Rectangle 115"/>
          <p:cNvSpPr/>
          <p:nvPr/>
        </p:nvSpPr>
        <p:spPr>
          <a:xfrm>
            <a:off x="5868112" y="483518"/>
            <a:ext cx="2395271" cy="523220"/>
          </a:xfrm>
          <a:prstGeom prst="rect">
            <a:avLst/>
          </a:prstGeom>
        </p:spPr>
        <p:txBody>
          <a:bodyPr wrap="none">
            <a:spAutoFit/>
          </a:bodyPr>
          <a:lstStyle/>
          <a:p>
            <a:pPr algn="just" rtl="1"/>
            <a:r>
              <a:rPr lang="ar-DZ" b="1" dirty="0" smtClean="0"/>
              <a:t>الفروق في الأسعار في مختلف </a:t>
            </a:r>
            <a:r>
              <a:rPr lang="ar-DZ" b="1" dirty="0" err="1" smtClean="0"/>
              <a:t>البلدان:</a:t>
            </a:r>
            <a:endParaRPr lang="ar-DZ" b="1" dirty="0" smtClean="0"/>
          </a:p>
          <a:p>
            <a:pPr algn="just" rtl="1"/>
            <a:endParaRPr lang="fr-FR" dirty="0"/>
          </a:p>
        </p:txBody>
      </p:sp>
      <p:sp>
        <p:nvSpPr>
          <p:cNvPr id="117" name="Rectangle 116"/>
          <p:cNvSpPr/>
          <p:nvPr/>
        </p:nvSpPr>
        <p:spPr>
          <a:xfrm>
            <a:off x="467544" y="771550"/>
            <a:ext cx="8028384" cy="954107"/>
          </a:xfrm>
          <a:prstGeom prst="rect">
            <a:avLst/>
          </a:prstGeom>
        </p:spPr>
        <p:txBody>
          <a:bodyPr wrap="square">
            <a:spAutoFit/>
          </a:bodyPr>
          <a:lstStyle/>
          <a:p>
            <a:pPr algn="just" rtl="1"/>
            <a:r>
              <a:rPr lang="ar-DZ" dirty="0" smtClean="0"/>
              <a:t>بسبب اختلاف الرسوم الجمركية ومستوى التعريفات الجمركية في مختلف </a:t>
            </a:r>
            <a:r>
              <a:rPr lang="ar-DZ" dirty="0" err="1" smtClean="0"/>
              <a:t>البلدان </a:t>
            </a:r>
            <a:r>
              <a:rPr lang="ar-DZ" dirty="0" smtClean="0"/>
              <a:t>، تختلف أسعار منتجات </a:t>
            </a:r>
            <a:r>
              <a:rPr lang="ar-DZ" dirty="0" err="1" smtClean="0"/>
              <a:t>الزارا</a:t>
            </a:r>
            <a:r>
              <a:rPr lang="ar-DZ" dirty="0" smtClean="0"/>
              <a:t> في مختلف </a:t>
            </a:r>
            <a:r>
              <a:rPr lang="ar-DZ" dirty="0" err="1" smtClean="0"/>
              <a:t>البلدان.</a:t>
            </a:r>
            <a:r>
              <a:rPr lang="ar-DZ" dirty="0" smtClean="0"/>
              <a:t> وهنا دراسة مقارنة أجرتها </a:t>
            </a:r>
            <a:r>
              <a:rPr lang="ar-DZ" dirty="0" err="1" smtClean="0"/>
              <a:t>صحيفة </a:t>
            </a:r>
            <a:r>
              <a:rPr lang="ar-DZ" dirty="0" smtClean="0"/>
              <a:t>"السرية" تبين الفروق في الأسعار في مختلف </a:t>
            </a:r>
            <a:r>
              <a:rPr lang="ar-DZ" dirty="0" err="1" smtClean="0"/>
              <a:t>البلدان </a:t>
            </a:r>
            <a:r>
              <a:rPr lang="ar-DZ" dirty="0" smtClean="0"/>
              <a:t>، وهي أعلى بنسبة 22% إلى 24% في فرنسا وإيطاليا وألمانيا.</a:t>
            </a:r>
          </a:p>
          <a:p>
            <a:pPr algn="just" rtl="1"/>
            <a:endParaRPr lang="ar-DZ" dirty="0" smtClean="0"/>
          </a:p>
        </p:txBody>
      </p:sp>
      <p:sp>
        <p:nvSpPr>
          <p:cNvPr id="118" name="Rectangle 117"/>
          <p:cNvSpPr/>
          <p:nvPr/>
        </p:nvSpPr>
        <p:spPr>
          <a:xfrm>
            <a:off x="7236296" y="1563638"/>
            <a:ext cx="1244251" cy="307777"/>
          </a:xfrm>
          <a:prstGeom prst="rect">
            <a:avLst/>
          </a:prstGeom>
        </p:spPr>
        <p:txBody>
          <a:bodyPr wrap="none">
            <a:spAutoFit/>
          </a:bodyPr>
          <a:lstStyle/>
          <a:p>
            <a:r>
              <a:rPr lang="ar-DZ" dirty="0" smtClean="0"/>
              <a:t>العوامل الاجتماعية</a:t>
            </a:r>
            <a:endParaRPr lang="ar-DZ" dirty="0"/>
          </a:p>
        </p:txBody>
      </p:sp>
      <p:sp>
        <p:nvSpPr>
          <p:cNvPr id="119" name="Rectangle 118"/>
          <p:cNvSpPr/>
          <p:nvPr/>
        </p:nvSpPr>
        <p:spPr>
          <a:xfrm>
            <a:off x="7020272" y="1851670"/>
            <a:ext cx="1486304" cy="307777"/>
          </a:xfrm>
          <a:prstGeom prst="rect">
            <a:avLst/>
          </a:prstGeom>
        </p:spPr>
        <p:txBody>
          <a:bodyPr wrap="none">
            <a:spAutoFit/>
          </a:bodyPr>
          <a:lstStyle/>
          <a:p>
            <a:r>
              <a:rPr lang="ar-DZ" b="1" dirty="0" smtClean="0"/>
              <a:t>أحجام الملابس </a:t>
            </a:r>
            <a:r>
              <a:rPr lang="ar-DZ" b="1" dirty="0" err="1" smtClean="0"/>
              <a:t>6 </a:t>
            </a:r>
            <a:r>
              <a:rPr lang="ar-DZ" b="1" dirty="0" smtClean="0"/>
              <a:t>-16</a:t>
            </a:r>
            <a:endParaRPr lang="fr-FR" dirty="0"/>
          </a:p>
        </p:txBody>
      </p:sp>
      <p:sp>
        <p:nvSpPr>
          <p:cNvPr id="120" name="Rectangle 119"/>
          <p:cNvSpPr/>
          <p:nvPr/>
        </p:nvSpPr>
        <p:spPr>
          <a:xfrm>
            <a:off x="467544" y="2211710"/>
            <a:ext cx="8244408" cy="523220"/>
          </a:xfrm>
          <a:prstGeom prst="rect">
            <a:avLst/>
          </a:prstGeom>
        </p:spPr>
        <p:txBody>
          <a:bodyPr wrap="square">
            <a:spAutoFit/>
          </a:bodyPr>
          <a:lstStyle/>
          <a:p>
            <a:pPr algn="just" rtl="1"/>
            <a:r>
              <a:rPr lang="ar-DZ" dirty="0" smtClean="0"/>
              <a:t>مع مراعاة العامل </a:t>
            </a:r>
            <a:r>
              <a:rPr lang="ar-DZ" dirty="0" err="1" smtClean="0"/>
              <a:t>المجتمعي </a:t>
            </a:r>
            <a:r>
              <a:rPr lang="ar-DZ" dirty="0" smtClean="0"/>
              <a:t>، تخلق زارا منتجاتها مع الاحتفاظ بالعوامل الأساسية مثل الموقع الجغرافي والعرق والأصل السكاني </a:t>
            </a:r>
            <a:r>
              <a:rPr lang="ar-DZ" dirty="0" err="1" smtClean="0"/>
              <a:t>للبلد.</a:t>
            </a:r>
            <a:r>
              <a:rPr lang="ar-DZ" dirty="0" smtClean="0"/>
              <a:t> حتى تجد ملابس لشخص نحيف جدا أو لشخص أكثر من الوزن </a:t>
            </a:r>
            <a:r>
              <a:rPr lang="ar-DZ" dirty="0" err="1" smtClean="0"/>
              <a:t>الثقيل.</a:t>
            </a:r>
            <a:r>
              <a:rPr lang="ar-DZ" dirty="0" smtClean="0"/>
              <a:t> وفقا لتحليل زارا </a:t>
            </a:r>
            <a:r>
              <a:rPr lang="ar-DZ" dirty="0" err="1" smtClean="0"/>
              <a:t>بيسل</a:t>
            </a:r>
            <a:r>
              <a:rPr lang="ar-DZ" dirty="0" smtClean="0"/>
              <a:t> ، فإنه يعطي الشركة ميزة مجتمعية.</a:t>
            </a:r>
            <a:endParaRPr lang="fr-FR" dirty="0"/>
          </a:p>
        </p:txBody>
      </p:sp>
      <p:sp>
        <p:nvSpPr>
          <p:cNvPr id="121" name="Rectangle 120"/>
          <p:cNvSpPr/>
          <p:nvPr/>
        </p:nvSpPr>
        <p:spPr>
          <a:xfrm>
            <a:off x="7092280" y="2787774"/>
            <a:ext cx="1495922" cy="307777"/>
          </a:xfrm>
          <a:prstGeom prst="rect">
            <a:avLst/>
          </a:prstGeom>
        </p:spPr>
        <p:txBody>
          <a:bodyPr wrap="none">
            <a:spAutoFit/>
          </a:bodyPr>
          <a:lstStyle/>
          <a:p>
            <a:r>
              <a:rPr lang="ar-DZ" b="1" dirty="0" smtClean="0"/>
              <a:t>الخصومات والعروض:</a:t>
            </a:r>
            <a:endParaRPr lang="fr-FR" dirty="0"/>
          </a:p>
        </p:txBody>
      </p:sp>
      <p:sp>
        <p:nvSpPr>
          <p:cNvPr id="122" name="Rectangle 121"/>
          <p:cNvSpPr/>
          <p:nvPr/>
        </p:nvSpPr>
        <p:spPr>
          <a:xfrm>
            <a:off x="323528" y="3075806"/>
            <a:ext cx="8316416" cy="738664"/>
          </a:xfrm>
          <a:prstGeom prst="rect">
            <a:avLst/>
          </a:prstGeom>
        </p:spPr>
        <p:txBody>
          <a:bodyPr wrap="square">
            <a:spAutoFit/>
          </a:bodyPr>
          <a:lstStyle/>
          <a:p>
            <a:pPr algn="just" rtl="1"/>
            <a:r>
              <a:rPr lang="ar-DZ" dirty="0" smtClean="0"/>
              <a:t>من عادتنا أن نتجلى في النظر إلى إضافة مثل هذه المكافآت كمكاسب من أجل تخفيض </a:t>
            </a:r>
            <a:r>
              <a:rPr lang="ar-DZ" dirty="0" err="1" smtClean="0"/>
              <a:t>الأسعار.</a:t>
            </a:r>
            <a:r>
              <a:rPr lang="ar-DZ" dirty="0" smtClean="0"/>
              <a:t> وتقدم زارا الرموز الترويجية </a:t>
            </a:r>
            <a:r>
              <a:rPr lang="ar-DZ" dirty="0" err="1" smtClean="0"/>
              <a:t>والقسائم</a:t>
            </a:r>
            <a:r>
              <a:rPr lang="ar-DZ" dirty="0" smtClean="0"/>
              <a:t> والصفقات إلى </a:t>
            </a:r>
            <a:r>
              <a:rPr lang="ar-DZ" dirty="0" err="1" smtClean="0"/>
              <a:t>زبائنها.</a:t>
            </a:r>
            <a:r>
              <a:rPr lang="ar-DZ" dirty="0" smtClean="0"/>
              <a:t> وفقا لتحليل </a:t>
            </a:r>
            <a:r>
              <a:rPr lang="ar-DZ" dirty="0" err="1" smtClean="0"/>
              <a:t>بيسل</a:t>
            </a:r>
            <a:r>
              <a:rPr lang="ar-DZ" dirty="0" smtClean="0"/>
              <a:t> </a:t>
            </a:r>
            <a:r>
              <a:rPr lang="ar-DZ" dirty="0" err="1" smtClean="0"/>
              <a:t>لزارا </a:t>
            </a:r>
            <a:r>
              <a:rPr lang="ar-DZ" dirty="0" smtClean="0"/>
              <a:t>، تروج الشركة لمنتجاتها من خلال مواقع كوبون مختلفة حيث يمكن للمرء العثور على رموز </a:t>
            </a:r>
            <a:r>
              <a:rPr lang="ar-DZ" dirty="0" err="1" smtClean="0"/>
              <a:t>الخصم </a:t>
            </a:r>
            <a:r>
              <a:rPr lang="ar-DZ" dirty="0" smtClean="0"/>
              <a:t>، والتي يمكن إعادة ترميمها في موقع التسوق على الإنترنت أو مخزن.</a:t>
            </a: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95"/>
        <p:cNvGrpSpPr/>
        <p:nvPr/>
      </p:nvGrpSpPr>
      <p:grpSpPr>
        <a:xfrm>
          <a:off x="0" y="0"/>
          <a:ext cx="0" cy="0"/>
          <a:chOff x="0" y="0"/>
          <a:chExt cx="0" cy="0"/>
        </a:xfrm>
      </p:grpSpPr>
      <p:grpSp>
        <p:nvGrpSpPr>
          <p:cNvPr id="2860" name="Google Shape;2860;p41"/>
          <p:cNvGrpSpPr/>
          <p:nvPr/>
        </p:nvGrpSpPr>
        <p:grpSpPr>
          <a:xfrm flipH="1">
            <a:off x="-2285782" y="-2728990"/>
            <a:ext cx="4017967" cy="3644766"/>
            <a:chOff x="3166062" y="1034326"/>
            <a:chExt cx="6010422" cy="5452155"/>
          </a:xfrm>
        </p:grpSpPr>
        <p:sp>
          <p:nvSpPr>
            <p:cNvPr id="2861" name="Google Shape;2861;p41"/>
            <p:cNvSpPr/>
            <p:nvPr/>
          </p:nvSpPr>
          <p:spPr>
            <a:xfrm>
              <a:off x="3234090" y="1157235"/>
              <a:ext cx="5942394" cy="5329246"/>
            </a:xfrm>
            <a:custGeom>
              <a:avLst/>
              <a:gdLst/>
              <a:ahLst/>
              <a:cxnLst/>
              <a:rect l="l" t="t" r="r" b="b"/>
              <a:pathLst>
                <a:path w="90413" h="81084" extrusionOk="0">
                  <a:moveTo>
                    <a:pt x="90412" y="1"/>
                  </a:moveTo>
                  <a:lnTo>
                    <a:pt x="3084" y="50747"/>
                  </a:lnTo>
                  <a:cubicBezTo>
                    <a:pt x="1293" y="51801"/>
                    <a:pt x="239" y="51702"/>
                    <a:pt x="0" y="53075"/>
                  </a:cubicBezTo>
                  <a:lnTo>
                    <a:pt x="0" y="55104"/>
                  </a:lnTo>
                  <a:cubicBezTo>
                    <a:pt x="20" y="56675"/>
                    <a:pt x="1055" y="58247"/>
                    <a:pt x="3123" y="59440"/>
                  </a:cubicBezTo>
                  <a:lnTo>
                    <a:pt x="40641" y="81083"/>
                  </a:lnTo>
                  <a:lnTo>
                    <a:pt x="88642" y="81083"/>
                  </a:lnTo>
                  <a:cubicBezTo>
                    <a:pt x="89617" y="81083"/>
                    <a:pt x="90412" y="80288"/>
                    <a:pt x="90412" y="79313"/>
                  </a:cubicBezTo>
                  <a:lnTo>
                    <a:pt x="904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1"/>
            <p:cNvSpPr/>
            <p:nvPr/>
          </p:nvSpPr>
          <p:spPr>
            <a:xfrm>
              <a:off x="3166062" y="1034326"/>
              <a:ext cx="6010420" cy="5452152"/>
            </a:xfrm>
            <a:custGeom>
              <a:avLst/>
              <a:gdLst/>
              <a:ahLst/>
              <a:cxnLst/>
              <a:rect l="l" t="t" r="r" b="b"/>
              <a:pathLst>
                <a:path w="91448" h="82954" extrusionOk="0">
                  <a:moveTo>
                    <a:pt x="91447" y="1"/>
                  </a:moveTo>
                  <a:lnTo>
                    <a:pt x="4119" y="50767"/>
                  </a:lnTo>
                  <a:cubicBezTo>
                    <a:pt x="1" y="53154"/>
                    <a:pt x="21" y="57033"/>
                    <a:pt x="4158" y="59440"/>
                  </a:cubicBezTo>
                  <a:lnTo>
                    <a:pt x="44899" y="82953"/>
                  </a:lnTo>
                  <a:lnTo>
                    <a:pt x="89677" y="82953"/>
                  </a:lnTo>
                  <a:cubicBezTo>
                    <a:pt x="90652" y="82953"/>
                    <a:pt x="91447" y="82158"/>
                    <a:pt x="91447" y="81183"/>
                  </a:cubicBezTo>
                  <a:lnTo>
                    <a:pt x="914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3" name="Google Shape;2863;p41"/>
          <p:cNvGrpSpPr/>
          <p:nvPr/>
        </p:nvGrpSpPr>
        <p:grpSpPr>
          <a:xfrm>
            <a:off x="6938397" y="2973664"/>
            <a:ext cx="3863499" cy="3798516"/>
            <a:chOff x="3133537" y="-308699"/>
            <a:chExt cx="6010422" cy="5452155"/>
          </a:xfrm>
        </p:grpSpPr>
        <p:sp>
          <p:nvSpPr>
            <p:cNvPr id="2864" name="Google Shape;2864;p41"/>
            <p:cNvSpPr/>
            <p:nvPr/>
          </p:nvSpPr>
          <p:spPr>
            <a:xfrm>
              <a:off x="3201565" y="-185790"/>
              <a:ext cx="5942394" cy="5329246"/>
            </a:xfrm>
            <a:custGeom>
              <a:avLst/>
              <a:gdLst/>
              <a:ahLst/>
              <a:cxnLst/>
              <a:rect l="l" t="t" r="r" b="b"/>
              <a:pathLst>
                <a:path w="90413" h="81084" extrusionOk="0">
                  <a:moveTo>
                    <a:pt x="90412" y="1"/>
                  </a:moveTo>
                  <a:lnTo>
                    <a:pt x="3084" y="50747"/>
                  </a:lnTo>
                  <a:cubicBezTo>
                    <a:pt x="1293" y="51801"/>
                    <a:pt x="239" y="51702"/>
                    <a:pt x="0" y="53075"/>
                  </a:cubicBezTo>
                  <a:lnTo>
                    <a:pt x="0" y="55104"/>
                  </a:lnTo>
                  <a:cubicBezTo>
                    <a:pt x="20" y="56675"/>
                    <a:pt x="1055" y="58247"/>
                    <a:pt x="3123" y="59440"/>
                  </a:cubicBezTo>
                  <a:lnTo>
                    <a:pt x="40641" y="81083"/>
                  </a:lnTo>
                  <a:lnTo>
                    <a:pt x="88642" y="81083"/>
                  </a:lnTo>
                  <a:cubicBezTo>
                    <a:pt x="89617" y="81083"/>
                    <a:pt x="90412" y="80288"/>
                    <a:pt x="90412" y="79313"/>
                  </a:cubicBezTo>
                  <a:lnTo>
                    <a:pt x="90412"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41"/>
            <p:cNvSpPr/>
            <p:nvPr/>
          </p:nvSpPr>
          <p:spPr>
            <a:xfrm>
              <a:off x="3133537" y="-308699"/>
              <a:ext cx="6010420" cy="5452152"/>
            </a:xfrm>
            <a:custGeom>
              <a:avLst/>
              <a:gdLst/>
              <a:ahLst/>
              <a:cxnLst/>
              <a:rect l="l" t="t" r="r" b="b"/>
              <a:pathLst>
                <a:path w="91448" h="82954" extrusionOk="0">
                  <a:moveTo>
                    <a:pt x="91447" y="1"/>
                  </a:moveTo>
                  <a:lnTo>
                    <a:pt x="4119" y="50767"/>
                  </a:lnTo>
                  <a:cubicBezTo>
                    <a:pt x="1" y="53154"/>
                    <a:pt x="21" y="57033"/>
                    <a:pt x="4158" y="59440"/>
                  </a:cubicBezTo>
                  <a:lnTo>
                    <a:pt x="44899" y="82953"/>
                  </a:lnTo>
                  <a:lnTo>
                    <a:pt x="89677" y="82953"/>
                  </a:lnTo>
                  <a:cubicBezTo>
                    <a:pt x="90652" y="82953"/>
                    <a:pt x="91447" y="82158"/>
                    <a:pt x="91447" y="81183"/>
                  </a:cubicBezTo>
                  <a:lnTo>
                    <a:pt x="914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 name="Rectangle 104"/>
          <p:cNvSpPr/>
          <p:nvPr/>
        </p:nvSpPr>
        <p:spPr>
          <a:xfrm>
            <a:off x="7452320" y="267494"/>
            <a:ext cx="1330814" cy="307777"/>
          </a:xfrm>
          <a:prstGeom prst="rect">
            <a:avLst/>
          </a:prstGeom>
        </p:spPr>
        <p:txBody>
          <a:bodyPr wrap="none">
            <a:spAutoFit/>
          </a:bodyPr>
          <a:lstStyle/>
          <a:p>
            <a:r>
              <a:rPr lang="ar-DZ" dirty="0" smtClean="0"/>
              <a:t>العوامل </a:t>
            </a:r>
            <a:r>
              <a:rPr lang="ar-DZ" dirty="0" err="1" smtClean="0"/>
              <a:t>التكنولوجية:</a:t>
            </a:r>
            <a:endParaRPr lang="ar-DZ" dirty="0"/>
          </a:p>
        </p:txBody>
      </p:sp>
      <p:sp>
        <p:nvSpPr>
          <p:cNvPr id="106" name="Rectangle 105"/>
          <p:cNvSpPr/>
          <p:nvPr/>
        </p:nvSpPr>
        <p:spPr>
          <a:xfrm>
            <a:off x="7020272" y="627534"/>
            <a:ext cx="1946367" cy="307777"/>
          </a:xfrm>
          <a:prstGeom prst="rect">
            <a:avLst/>
          </a:prstGeom>
        </p:spPr>
        <p:txBody>
          <a:bodyPr wrap="none">
            <a:spAutoFit/>
          </a:bodyPr>
          <a:lstStyle/>
          <a:p>
            <a:r>
              <a:rPr lang="ar-DZ" b="1" dirty="0" smtClean="0"/>
              <a:t>طلاق تطبيقات لجدوى العملاء:</a:t>
            </a:r>
            <a:endParaRPr lang="fr-FR" dirty="0"/>
          </a:p>
        </p:txBody>
      </p:sp>
      <p:sp>
        <p:nvSpPr>
          <p:cNvPr id="107" name="Rectangle 106"/>
          <p:cNvSpPr/>
          <p:nvPr/>
        </p:nvSpPr>
        <p:spPr>
          <a:xfrm>
            <a:off x="0" y="915566"/>
            <a:ext cx="8927976" cy="523220"/>
          </a:xfrm>
          <a:prstGeom prst="rect">
            <a:avLst/>
          </a:prstGeom>
        </p:spPr>
        <p:txBody>
          <a:bodyPr wrap="square">
            <a:spAutoFit/>
          </a:bodyPr>
          <a:lstStyle/>
          <a:p>
            <a:pPr algn="just" rtl="1"/>
            <a:r>
              <a:rPr lang="ar-DZ" dirty="0" smtClean="0"/>
              <a:t>وتستخدم زارا بشكل ضمني تكنولوجيا المعلومات لدعم نظامها </a:t>
            </a:r>
            <a:r>
              <a:rPr lang="ar-DZ" dirty="0" err="1" smtClean="0"/>
              <a:t>اللوجستي</a:t>
            </a:r>
            <a:r>
              <a:rPr lang="ar-DZ" dirty="0" smtClean="0"/>
              <a:t> الدولي ومحل إلكتروني ينطوي على تبادل المنتجات </a:t>
            </a:r>
            <a:r>
              <a:rPr lang="ar-DZ" dirty="0" err="1" smtClean="0"/>
              <a:t>وإعادتها.</a:t>
            </a:r>
            <a:r>
              <a:rPr lang="ar-DZ" dirty="0" smtClean="0"/>
              <a:t> إن زارا تمنح زبائنها الفرصة لشراء منتجاتها بواسطة الآي بود والتطبيقات الداخلية </a:t>
            </a:r>
            <a:endParaRPr lang="fr-FR" dirty="0"/>
          </a:p>
        </p:txBody>
      </p:sp>
      <p:sp>
        <p:nvSpPr>
          <p:cNvPr id="108" name="Rectangle 107"/>
          <p:cNvSpPr/>
          <p:nvPr/>
        </p:nvSpPr>
        <p:spPr>
          <a:xfrm>
            <a:off x="6588224" y="1491630"/>
            <a:ext cx="2369559" cy="307777"/>
          </a:xfrm>
          <a:prstGeom prst="rect">
            <a:avLst/>
          </a:prstGeom>
        </p:spPr>
        <p:txBody>
          <a:bodyPr wrap="none">
            <a:spAutoFit/>
          </a:bodyPr>
          <a:lstStyle/>
          <a:p>
            <a:r>
              <a:rPr lang="ar-DZ" b="1" dirty="0" smtClean="0"/>
              <a:t>الخرائط التفاعلية لتحديد مكان المتجر:</a:t>
            </a:r>
            <a:endParaRPr lang="fr-FR" dirty="0"/>
          </a:p>
        </p:txBody>
      </p:sp>
      <p:sp>
        <p:nvSpPr>
          <p:cNvPr id="109" name="Rectangle 108"/>
          <p:cNvSpPr/>
          <p:nvPr/>
        </p:nvSpPr>
        <p:spPr>
          <a:xfrm>
            <a:off x="107504" y="1851670"/>
            <a:ext cx="8748464" cy="738664"/>
          </a:xfrm>
          <a:prstGeom prst="rect">
            <a:avLst/>
          </a:prstGeom>
        </p:spPr>
        <p:txBody>
          <a:bodyPr wrap="square">
            <a:spAutoFit/>
          </a:bodyPr>
          <a:lstStyle/>
          <a:p>
            <a:pPr algn="just" rtl="1"/>
            <a:r>
              <a:rPr lang="ar-DZ" dirty="0" smtClean="0"/>
              <a:t>تحليل زارا يخبرنا أن المنظمة تتوقع موقع متجر على الموقع حيث يمكنك تحديد مكان متجر بسهولة عن طريق دخول منطقتك وموقعك </a:t>
            </a:r>
            <a:r>
              <a:rPr lang="ar-DZ" dirty="0" err="1" smtClean="0"/>
              <a:t>المرغوب.</a:t>
            </a:r>
            <a:r>
              <a:rPr lang="ar-DZ" dirty="0" smtClean="0"/>
              <a:t> موقع المتجر سيريكم أقرب المتاجر حول الموقع </a:t>
            </a:r>
            <a:r>
              <a:rPr lang="ar-DZ" dirty="0" err="1" smtClean="0"/>
              <a:t>المدخل.</a:t>
            </a:r>
            <a:r>
              <a:rPr lang="ar-DZ" dirty="0" smtClean="0"/>
              <a:t> </a:t>
            </a:r>
            <a:r>
              <a:rPr lang="ar-DZ" dirty="0" err="1" smtClean="0"/>
              <a:t>وبالتالي </a:t>
            </a:r>
            <a:r>
              <a:rPr lang="ar-DZ" dirty="0" smtClean="0"/>
              <a:t>، يصبح من الأسهل على المستهلكين اكتشاف المتاجر حيث تظهر الخرائط الإلكترونية الموقع الدقيق للمتجر</a:t>
            </a:r>
            <a:endParaRPr lang="fr-FR" dirty="0"/>
          </a:p>
        </p:txBody>
      </p:sp>
      <p:sp>
        <p:nvSpPr>
          <p:cNvPr id="13" name="Rectangle 12"/>
          <p:cNvSpPr/>
          <p:nvPr/>
        </p:nvSpPr>
        <p:spPr>
          <a:xfrm>
            <a:off x="6635354" y="2787774"/>
            <a:ext cx="2185278" cy="523220"/>
          </a:xfrm>
          <a:prstGeom prst="rect">
            <a:avLst/>
          </a:prstGeom>
        </p:spPr>
        <p:txBody>
          <a:bodyPr wrap="none">
            <a:spAutoFit/>
          </a:bodyPr>
          <a:lstStyle/>
          <a:p>
            <a:pPr algn="just" rtl="1"/>
            <a:r>
              <a:rPr lang="ar-DZ" b="1" dirty="0" smtClean="0"/>
              <a:t>تجربة جديدة مع تطبيق زارا </a:t>
            </a:r>
            <a:r>
              <a:rPr lang="ar-DZ" b="1" dirty="0" err="1" smtClean="0"/>
              <a:t>إيباد:</a:t>
            </a:r>
            <a:r>
              <a:rPr lang="ar-DZ" b="1" dirty="0" smtClean="0"/>
              <a:t> </a:t>
            </a:r>
          </a:p>
          <a:p>
            <a:pPr algn="just" rtl="1"/>
            <a:endParaRPr lang="fr-FR" dirty="0"/>
          </a:p>
        </p:txBody>
      </p:sp>
      <p:sp>
        <p:nvSpPr>
          <p:cNvPr id="14" name="Rectangle 13"/>
          <p:cNvSpPr/>
          <p:nvPr/>
        </p:nvSpPr>
        <p:spPr>
          <a:xfrm>
            <a:off x="179512" y="3075806"/>
            <a:ext cx="8820472" cy="738664"/>
          </a:xfrm>
          <a:prstGeom prst="rect">
            <a:avLst/>
          </a:prstGeom>
        </p:spPr>
        <p:txBody>
          <a:bodyPr wrap="square">
            <a:spAutoFit/>
          </a:bodyPr>
          <a:lstStyle/>
          <a:p>
            <a:pPr algn="just" rtl="1"/>
            <a:r>
              <a:rPr lang="ar-DZ" dirty="0" smtClean="0"/>
              <a:t>محاولة زارا للتسوق عبر الإنترنت تحدث ثورة في تجربة الشراء عبر الإنترنت </a:t>
            </a:r>
            <a:r>
              <a:rPr lang="ar-DZ" dirty="0" err="1" smtClean="0"/>
              <a:t>بأكملها.</a:t>
            </a:r>
            <a:r>
              <a:rPr lang="ar-DZ" dirty="0" smtClean="0"/>
              <a:t> مع عدد قليل من النقرات على تطبيق التسوق على الإنترنت الخاص بك باد </a:t>
            </a:r>
            <a:r>
              <a:rPr lang="ar-DZ" dirty="0" err="1" smtClean="0"/>
              <a:t>زارا </a:t>
            </a:r>
            <a:r>
              <a:rPr lang="ar-DZ" dirty="0" smtClean="0"/>
              <a:t>، سوف تكون الآن قادرة على عقد المؤتمرات مع صديقك أثناء النظر إلى الملابس على </a:t>
            </a:r>
            <a:r>
              <a:rPr lang="ar-DZ" dirty="0" err="1" smtClean="0"/>
              <a:t>أقراصك.</a:t>
            </a:r>
            <a:r>
              <a:rPr lang="ar-DZ" dirty="0" smtClean="0"/>
              <a:t> وتتيح هذه التكنولوجيا لأي مشتر الفرصة لإشراك صديقه في اقتراحاته أثناء التسوق لحسابه </a:t>
            </a:r>
            <a:r>
              <a:rPr lang="ar-DZ" dirty="0" err="1" smtClean="0"/>
              <a:t>الخاص.</a:t>
            </a:r>
            <a:r>
              <a:rPr lang="ar-DZ" dirty="0" smtClean="0"/>
              <a:t> وهناك خيارات متاحة مثل الدردشة </a:t>
            </a:r>
            <a:r>
              <a:rPr lang="ar-DZ" dirty="0" err="1" smtClean="0"/>
              <a:t>بالفيديو </a:t>
            </a:r>
            <a:r>
              <a:rPr lang="ar-DZ" dirty="0" smtClean="0"/>
              <a:t>، والرسائل </a:t>
            </a:r>
            <a:r>
              <a:rPr lang="ar-DZ" dirty="0" err="1" smtClean="0"/>
              <a:t>الفورية </a:t>
            </a:r>
            <a:r>
              <a:rPr lang="ar-DZ" dirty="0" smtClean="0"/>
              <a:t>، والدردشة الصوتية</a:t>
            </a:r>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40"/>
        <p:cNvGrpSpPr/>
        <p:nvPr/>
      </p:nvGrpSpPr>
      <p:grpSpPr>
        <a:xfrm>
          <a:off x="0" y="0"/>
          <a:ext cx="0" cy="0"/>
          <a:chOff x="0" y="0"/>
          <a:chExt cx="0" cy="0"/>
        </a:xfrm>
      </p:grpSpPr>
      <p:grpSp>
        <p:nvGrpSpPr>
          <p:cNvPr id="2950" name="Google Shape;2950;p43"/>
          <p:cNvGrpSpPr/>
          <p:nvPr/>
        </p:nvGrpSpPr>
        <p:grpSpPr>
          <a:xfrm flipH="1">
            <a:off x="-2377332" y="-1926677"/>
            <a:ext cx="4017967" cy="3644766"/>
            <a:chOff x="3166062" y="1034326"/>
            <a:chExt cx="6010422" cy="5452155"/>
          </a:xfrm>
        </p:grpSpPr>
        <p:sp>
          <p:nvSpPr>
            <p:cNvPr id="2951" name="Google Shape;2951;p43"/>
            <p:cNvSpPr/>
            <p:nvPr/>
          </p:nvSpPr>
          <p:spPr>
            <a:xfrm>
              <a:off x="3234090" y="1157235"/>
              <a:ext cx="5942394" cy="5329246"/>
            </a:xfrm>
            <a:custGeom>
              <a:avLst/>
              <a:gdLst/>
              <a:ahLst/>
              <a:cxnLst/>
              <a:rect l="l" t="t" r="r" b="b"/>
              <a:pathLst>
                <a:path w="90413" h="81084" extrusionOk="0">
                  <a:moveTo>
                    <a:pt x="90412" y="1"/>
                  </a:moveTo>
                  <a:lnTo>
                    <a:pt x="3084" y="50747"/>
                  </a:lnTo>
                  <a:cubicBezTo>
                    <a:pt x="1293" y="51801"/>
                    <a:pt x="239" y="51702"/>
                    <a:pt x="0" y="53075"/>
                  </a:cubicBezTo>
                  <a:lnTo>
                    <a:pt x="0" y="55104"/>
                  </a:lnTo>
                  <a:cubicBezTo>
                    <a:pt x="20" y="56675"/>
                    <a:pt x="1055" y="58247"/>
                    <a:pt x="3123" y="59440"/>
                  </a:cubicBezTo>
                  <a:lnTo>
                    <a:pt x="40641" y="81083"/>
                  </a:lnTo>
                  <a:lnTo>
                    <a:pt x="88642" y="81083"/>
                  </a:lnTo>
                  <a:cubicBezTo>
                    <a:pt x="89617" y="81083"/>
                    <a:pt x="90412" y="80288"/>
                    <a:pt x="90412" y="79313"/>
                  </a:cubicBezTo>
                  <a:lnTo>
                    <a:pt x="904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43"/>
            <p:cNvSpPr/>
            <p:nvPr/>
          </p:nvSpPr>
          <p:spPr>
            <a:xfrm>
              <a:off x="3166062" y="1034326"/>
              <a:ext cx="6010420" cy="5452152"/>
            </a:xfrm>
            <a:custGeom>
              <a:avLst/>
              <a:gdLst/>
              <a:ahLst/>
              <a:cxnLst/>
              <a:rect l="l" t="t" r="r" b="b"/>
              <a:pathLst>
                <a:path w="91448" h="82954" extrusionOk="0">
                  <a:moveTo>
                    <a:pt x="91447" y="1"/>
                  </a:moveTo>
                  <a:lnTo>
                    <a:pt x="4119" y="50767"/>
                  </a:lnTo>
                  <a:cubicBezTo>
                    <a:pt x="1" y="53154"/>
                    <a:pt x="21" y="57033"/>
                    <a:pt x="4158" y="59440"/>
                  </a:cubicBezTo>
                  <a:lnTo>
                    <a:pt x="44899" y="82953"/>
                  </a:lnTo>
                  <a:lnTo>
                    <a:pt x="89677" y="82953"/>
                  </a:lnTo>
                  <a:cubicBezTo>
                    <a:pt x="90652" y="82953"/>
                    <a:pt x="91447" y="82158"/>
                    <a:pt x="91447" y="81183"/>
                  </a:cubicBezTo>
                  <a:lnTo>
                    <a:pt x="914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Rectangle 46"/>
          <p:cNvSpPr/>
          <p:nvPr/>
        </p:nvSpPr>
        <p:spPr>
          <a:xfrm>
            <a:off x="7884337" y="267494"/>
            <a:ext cx="968598" cy="523220"/>
          </a:xfrm>
          <a:prstGeom prst="rect">
            <a:avLst/>
          </a:prstGeom>
        </p:spPr>
        <p:txBody>
          <a:bodyPr wrap="none">
            <a:spAutoFit/>
          </a:bodyPr>
          <a:lstStyle/>
          <a:p>
            <a:pPr algn="just" rtl="1"/>
            <a:r>
              <a:rPr lang="ar-DZ" dirty="0" smtClean="0"/>
              <a:t>العوامل البيئية</a:t>
            </a:r>
          </a:p>
          <a:p>
            <a:pPr algn="just" rtl="1"/>
            <a:endParaRPr lang="ar-DZ" dirty="0"/>
          </a:p>
        </p:txBody>
      </p:sp>
      <p:sp>
        <p:nvSpPr>
          <p:cNvPr id="48" name="Rectangle 47"/>
          <p:cNvSpPr/>
          <p:nvPr/>
        </p:nvSpPr>
        <p:spPr>
          <a:xfrm>
            <a:off x="7668312" y="627534"/>
            <a:ext cx="1196225" cy="523220"/>
          </a:xfrm>
          <a:prstGeom prst="rect">
            <a:avLst/>
          </a:prstGeom>
        </p:spPr>
        <p:txBody>
          <a:bodyPr wrap="none">
            <a:spAutoFit/>
          </a:bodyPr>
          <a:lstStyle/>
          <a:p>
            <a:pPr algn="just" rtl="1"/>
            <a:r>
              <a:rPr lang="ar-DZ" b="1" dirty="0" smtClean="0"/>
              <a:t>الزلزال في اليابان</a:t>
            </a:r>
          </a:p>
          <a:p>
            <a:pPr algn="just" rtl="1"/>
            <a:endParaRPr lang="fr-FR" dirty="0"/>
          </a:p>
        </p:txBody>
      </p:sp>
      <p:sp>
        <p:nvSpPr>
          <p:cNvPr id="49" name="Rectangle 48"/>
          <p:cNvSpPr/>
          <p:nvPr/>
        </p:nvSpPr>
        <p:spPr>
          <a:xfrm>
            <a:off x="0" y="915566"/>
            <a:ext cx="8999984" cy="954107"/>
          </a:xfrm>
          <a:prstGeom prst="rect">
            <a:avLst/>
          </a:prstGeom>
        </p:spPr>
        <p:txBody>
          <a:bodyPr wrap="square">
            <a:spAutoFit/>
          </a:bodyPr>
          <a:lstStyle/>
          <a:p>
            <a:pPr algn="just" rtl="1"/>
            <a:r>
              <a:rPr lang="ar-DZ" dirty="0" smtClean="0"/>
              <a:t>وقد ضربت سلسلة من الكوارث اليابان في عام </a:t>
            </a:r>
            <a:r>
              <a:rPr lang="ar-DZ" dirty="0" err="1" smtClean="0"/>
              <a:t>2011 </a:t>
            </a:r>
            <a:r>
              <a:rPr lang="ar-DZ" dirty="0" smtClean="0"/>
              <a:t>، وكانت كارثة </a:t>
            </a:r>
            <a:r>
              <a:rPr lang="ar-DZ" dirty="0" err="1" smtClean="0"/>
              <a:t>تسونامي</a:t>
            </a:r>
            <a:r>
              <a:rPr lang="ar-DZ" dirty="0" smtClean="0"/>
              <a:t> واحدة من أكبر الكوارث التي دمرت اليابان من نواح </a:t>
            </a:r>
            <a:r>
              <a:rPr lang="ar-DZ" dirty="0" err="1" smtClean="0"/>
              <a:t>عديدة.</a:t>
            </a:r>
            <a:r>
              <a:rPr lang="ar-DZ" dirty="0" smtClean="0"/>
              <a:t> وبالنسبة لصناعة الملابس وسلسلة </a:t>
            </a:r>
            <a:r>
              <a:rPr lang="ar-DZ" dirty="0" err="1" smtClean="0"/>
              <a:t>توريدها </a:t>
            </a:r>
            <a:r>
              <a:rPr lang="ar-DZ" dirty="0" smtClean="0"/>
              <a:t>، يمكن أن يؤثر الأثر القصير الأجل على المنظمات في الأجل </a:t>
            </a:r>
            <a:r>
              <a:rPr lang="ar-DZ" dirty="0" err="1" smtClean="0"/>
              <a:t>الطويل.</a:t>
            </a:r>
            <a:r>
              <a:rPr lang="ar-DZ" dirty="0" smtClean="0"/>
              <a:t> ويكشف تحليل زارا أن الأضرار التي لحقت بالبنية التحتية </a:t>
            </a:r>
            <a:r>
              <a:rPr lang="ar-DZ" dirty="0" err="1" smtClean="0"/>
              <a:t>المحلية </a:t>
            </a:r>
            <a:r>
              <a:rPr lang="ar-DZ" dirty="0" smtClean="0"/>
              <a:t>، وخراب </a:t>
            </a:r>
            <a:r>
              <a:rPr lang="ar-DZ" dirty="0" err="1" smtClean="0"/>
              <a:t>الطاقة </a:t>
            </a:r>
            <a:r>
              <a:rPr lang="ar-DZ" dirty="0" smtClean="0"/>
              <a:t>، والموانئ المغلقة هي بعض المشاكل التي واجهتها صناعة الملابس خلال هذا الوقت.</a:t>
            </a:r>
          </a:p>
          <a:p>
            <a:pPr algn="just" rtl="1"/>
            <a:endParaRPr lang="fr-FR" dirty="0"/>
          </a:p>
        </p:txBody>
      </p:sp>
      <p:sp>
        <p:nvSpPr>
          <p:cNvPr id="50" name="Rectangle 49"/>
          <p:cNvSpPr/>
          <p:nvPr/>
        </p:nvSpPr>
        <p:spPr>
          <a:xfrm>
            <a:off x="5868144" y="1851670"/>
            <a:ext cx="3111749" cy="307777"/>
          </a:xfrm>
          <a:prstGeom prst="rect">
            <a:avLst/>
          </a:prstGeom>
        </p:spPr>
        <p:txBody>
          <a:bodyPr wrap="none">
            <a:spAutoFit/>
          </a:bodyPr>
          <a:lstStyle/>
          <a:p>
            <a:pPr algn="just" rtl="1"/>
            <a:r>
              <a:rPr lang="ar-DZ" b="1" dirty="0" smtClean="0"/>
              <a:t>البلدان الآسيوية تحتاج إلى تغيير سريع في الأزياء:</a:t>
            </a:r>
            <a:endParaRPr lang="fr-FR" dirty="0"/>
          </a:p>
        </p:txBody>
      </p:sp>
      <p:sp>
        <p:nvSpPr>
          <p:cNvPr id="51" name="Rectangle 50"/>
          <p:cNvSpPr/>
          <p:nvPr/>
        </p:nvSpPr>
        <p:spPr>
          <a:xfrm>
            <a:off x="251520" y="3075806"/>
            <a:ext cx="8748464" cy="307777"/>
          </a:xfrm>
          <a:prstGeom prst="rect">
            <a:avLst/>
          </a:prstGeom>
        </p:spPr>
        <p:txBody>
          <a:bodyPr wrap="square">
            <a:spAutoFit/>
          </a:bodyPr>
          <a:lstStyle/>
          <a:p>
            <a:pPr algn="just" rtl="1"/>
            <a:r>
              <a:rPr lang="ar-DZ" b="1" dirty="0" smtClean="0"/>
              <a:t>التغييرات في المنازعات القضائية في مختلف البلدان:</a:t>
            </a:r>
            <a:endParaRPr lang="fr-FR" dirty="0"/>
          </a:p>
        </p:txBody>
      </p:sp>
      <p:sp>
        <p:nvSpPr>
          <p:cNvPr id="52" name="Rectangle 51"/>
          <p:cNvSpPr/>
          <p:nvPr/>
        </p:nvSpPr>
        <p:spPr>
          <a:xfrm>
            <a:off x="7812360" y="2715766"/>
            <a:ext cx="1239442" cy="523220"/>
          </a:xfrm>
          <a:prstGeom prst="rect">
            <a:avLst/>
          </a:prstGeom>
        </p:spPr>
        <p:txBody>
          <a:bodyPr wrap="none">
            <a:spAutoFit/>
          </a:bodyPr>
          <a:lstStyle/>
          <a:p>
            <a:r>
              <a:rPr lang="ar-DZ" dirty="0" smtClean="0"/>
              <a:t>_العوامل </a:t>
            </a:r>
            <a:r>
              <a:rPr lang="ar-DZ" dirty="0" err="1" smtClean="0"/>
              <a:t>القانونية:</a:t>
            </a:r>
            <a:endParaRPr lang="ar-DZ" dirty="0" smtClean="0"/>
          </a:p>
          <a:p>
            <a:endParaRPr lang="ar-DZ" dirty="0"/>
          </a:p>
        </p:txBody>
      </p:sp>
      <p:sp>
        <p:nvSpPr>
          <p:cNvPr id="53" name="Rectangle 52"/>
          <p:cNvSpPr/>
          <p:nvPr/>
        </p:nvSpPr>
        <p:spPr>
          <a:xfrm>
            <a:off x="107504" y="2139702"/>
            <a:ext cx="8820472" cy="523220"/>
          </a:xfrm>
          <a:prstGeom prst="rect">
            <a:avLst/>
          </a:prstGeom>
        </p:spPr>
        <p:txBody>
          <a:bodyPr wrap="square">
            <a:spAutoFit/>
          </a:bodyPr>
          <a:lstStyle/>
          <a:p>
            <a:pPr algn="just" rtl="1"/>
            <a:r>
              <a:rPr lang="ar-DZ" dirty="0" smtClean="0"/>
              <a:t>والطقس في البلدان الآسيوية مختلف تماما عن البلدان </a:t>
            </a:r>
            <a:r>
              <a:rPr lang="ar-DZ" dirty="0" err="1" smtClean="0"/>
              <a:t>الأوروبية.</a:t>
            </a:r>
            <a:r>
              <a:rPr lang="ar-DZ" dirty="0" smtClean="0"/>
              <a:t> خمسة فصول قصوى تحكم </a:t>
            </a:r>
            <a:r>
              <a:rPr lang="ar-DZ" dirty="0" err="1" smtClean="0"/>
              <a:t>الطقس </a:t>
            </a:r>
            <a:r>
              <a:rPr lang="ar-DZ" dirty="0" smtClean="0"/>
              <a:t>، في حين قواعد الشتاء في الدول </a:t>
            </a:r>
            <a:r>
              <a:rPr lang="ar-DZ" dirty="0" err="1" smtClean="0"/>
              <a:t>الأوروبية.</a:t>
            </a:r>
            <a:r>
              <a:rPr lang="ar-DZ" dirty="0" smtClean="0"/>
              <a:t> ويتطلب التباين في المواسم تغييرا سريعا في الموضة استنادا إلى الطقس </a:t>
            </a:r>
            <a:r>
              <a:rPr lang="ar-DZ" dirty="0" err="1" smtClean="0"/>
              <a:t>المحلي.</a:t>
            </a:r>
            <a:r>
              <a:rPr lang="ar-DZ" dirty="0" smtClean="0"/>
              <a:t> بدلا من التركيز على التغيرات </a:t>
            </a:r>
            <a:r>
              <a:rPr lang="ar-DZ" dirty="0" err="1" smtClean="0"/>
              <a:t>الموسمية </a:t>
            </a:r>
            <a:r>
              <a:rPr lang="ar-DZ" dirty="0" smtClean="0"/>
              <a:t>، تبيع زارا الملابس للطقس العادي.</a:t>
            </a:r>
            <a:endParaRPr lang="fr-FR" dirty="0"/>
          </a:p>
        </p:txBody>
      </p:sp>
      <p:sp>
        <p:nvSpPr>
          <p:cNvPr id="54" name="Rectangle 53"/>
          <p:cNvSpPr/>
          <p:nvPr/>
        </p:nvSpPr>
        <p:spPr>
          <a:xfrm>
            <a:off x="251520" y="3363838"/>
            <a:ext cx="8676456" cy="954107"/>
          </a:xfrm>
          <a:prstGeom prst="rect">
            <a:avLst/>
          </a:prstGeom>
        </p:spPr>
        <p:txBody>
          <a:bodyPr wrap="square">
            <a:spAutoFit/>
          </a:bodyPr>
          <a:lstStyle/>
          <a:p>
            <a:pPr algn="just" rtl="1"/>
            <a:r>
              <a:rPr lang="ar-DZ" dirty="0" smtClean="0"/>
              <a:t>وتقدم حكومة روسيا والهند والمكسيك نسختها الخاصة من سياسات </a:t>
            </a:r>
            <a:r>
              <a:rPr lang="ar-DZ" dirty="0" err="1" smtClean="0"/>
              <a:t>الشركات </a:t>
            </a:r>
            <a:r>
              <a:rPr lang="ar-DZ" dirty="0" smtClean="0"/>
              <a:t>، ويتعين على الشركة تغيير عملها وفقا للسياسات </a:t>
            </a:r>
            <a:r>
              <a:rPr lang="ar-DZ" dirty="0" err="1" smtClean="0"/>
              <a:t>المحددة.</a:t>
            </a:r>
            <a:r>
              <a:rPr lang="ar-DZ" dirty="0" smtClean="0"/>
              <a:t> ووفقا لتحليل </a:t>
            </a:r>
            <a:r>
              <a:rPr lang="ar-DZ" dirty="0" err="1" smtClean="0"/>
              <a:t>بيسل</a:t>
            </a:r>
            <a:r>
              <a:rPr lang="ar-DZ" dirty="0" smtClean="0"/>
              <a:t> </a:t>
            </a:r>
            <a:r>
              <a:rPr lang="ar-DZ" dirty="0" err="1" smtClean="0"/>
              <a:t>لزارا </a:t>
            </a:r>
            <a:r>
              <a:rPr lang="ar-DZ" dirty="0" smtClean="0"/>
              <a:t>، فإن الضغط يقع دائما على منتجات زارا من حيث التأكد من أنها تتبع التقاضي المناسب في عملياتها التجارية.</a:t>
            </a:r>
          </a:p>
          <a:p>
            <a:pPr algn="just" rtl="1"/>
            <a:r>
              <a:rPr lang="ar-DZ" dirty="0" smtClean="0"/>
              <a:t/>
            </a:r>
            <a:br>
              <a:rPr lang="ar-DZ" dirty="0" smtClean="0"/>
            </a:br>
            <a:endParaRPr lang="fr-FR" dirty="0"/>
          </a:p>
        </p:txBody>
      </p:sp>
      <p:sp>
        <p:nvSpPr>
          <p:cNvPr id="55" name="Rectangle 54"/>
          <p:cNvSpPr/>
          <p:nvPr/>
        </p:nvSpPr>
        <p:spPr>
          <a:xfrm>
            <a:off x="4427984" y="3867894"/>
            <a:ext cx="4572000" cy="738664"/>
          </a:xfrm>
          <a:prstGeom prst="rect">
            <a:avLst/>
          </a:prstGeom>
        </p:spPr>
        <p:txBody>
          <a:bodyPr>
            <a:spAutoFit/>
          </a:bodyPr>
          <a:lstStyle/>
          <a:p>
            <a:pPr algn="just" rtl="1"/>
            <a:r>
              <a:rPr lang="ar-DZ" b="1" dirty="0" smtClean="0"/>
              <a:t>قضايا حقوق التأليف </a:t>
            </a:r>
            <a:r>
              <a:rPr lang="ar-DZ" b="1" dirty="0" err="1" smtClean="0"/>
              <a:t>والنشر:</a:t>
            </a:r>
            <a:endParaRPr lang="ar-DZ" dirty="0" smtClean="0"/>
          </a:p>
          <a:p>
            <a:pPr algn="just" rtl="1"/>
            <a:r>
              <a:rPr lang="ar-DZ" dirty="0" smtClean="0"/>
              <a:t/>
            </a:r>
            <a:br>
              <a:rPr lang="ar-DZ" dirty="0" smtClean="0"/>
            </a:br>
            <a:endParaRPr lang="fr-FR" dirty="0"/>
          </a:p>
        </p:txBody>
      </p:sp>
      <p:sp>
        <p:nvSpPr>
          <p:cNvPr id="56" name="Rectangle 55"/>
          <p:cNvSpPr/>
          <p:nvPr/>
        </p:nvSpPr>
        <p:spPr>
          <a:xfrm>
            <a:off x="323528" y="4155926"/>
            <a:ext cx="8748464" cy="1384995"/>
          </a:xfrm>
          <a:prstGeom prst="rect">
            <a:avLst/>
          </a:prstGeom>
        </p:spPr>
        <p:txBody>
          <a:bodyPr wrap="square">
            <a:spAutoFit/>
          </a:bodyPr>
          <a:lstStyle/>
          <a:p>
            <a:pPr algn="just" rtl="1"/>
            <a:r>
              <a:rPr lang="ar-DZ" dirty="0" smtClean="0"/>
              <a:t>تجار الأزياء الكبار مثل زارا يقدرون قيمة علامتهم التجارية لأنها تطور سندات مع زبائنهم من خلال أسماء علاماتهم التجارية والعلامات </a:t>
            </a:r>
            <a:r>
              <a:rPr lang="ar-DZ" dirty="0" err="1" smtClean="0"/>
              <a:t>التجارية.</a:t>
            </a:r>
            <a:r>
              <a:rPr lang="ar-DZ" dirty="0" smtClean="0"/>
              <a:t> ولكن في بعض </a:t>
            </a:r>
            <a:r>
              <a:rPr lang="ar-DZ" dirty="0" err="1" smtClean="0"/>
              <a:t>الأحيان </a:t>
            </a:r>
            <a:r>
              <a:rPr lang="ar-DZ" dirty="0" smtClean="0"/>
              <a:t>، يصبح من المستحيل على المنظمة تنفيذ قانون حقوق التأليف </a:t>
            </a:r>
            <a:r>
              <a:rPr lang="ar-DZ" dirty="0" err="1" smtClean="0"/>
              <a:t>والنشر.</a:t>
            </a:r>
            <a:r>
              <a:rPr lang="ar-DZ" dirty="0" smtClean="0"/>
              <a:t> وعلاوة على </a:t>
            </a:r>
            <a:r>
              <a:rPr lang="ar-DZ" dirty="0" err="1" smtClean="0"/>
              <a:t>ذلك </a:t>
            </a:r>
            <a:r>
              <a:rPr lang="ar-DZ" dirty="0" smtClean="0"/>
              <a:t>، تواجه الشركة نفسها في العديد من الحالات عددا من المسائل المتعلقة بحقوق التأليف </a:t>
            </a:r>
            <a:r>
              <a:rPr lang="ar-DZ" dirty="0" err="1" smtClean="0"/>
              <a:t>والنشر </a:t>
            </a:r>
            <a:r>
              <a:rPr lang="ar-DZ" dirty="0" smtClean="0"/>
              <a:t>، وهي المسألة الأخيرة ذات العلامة التجارية العالمية </a:t>
            </a:r>
            <a:r>
              <a:rPr lang="ar-DZ" dirty="0" err="1" smtClean="0"/>
              <a:t>فيندي.</a:t>
            </a:r>
            <a:r>
              <a:rPr lang="ar-DZ" dirty="0" smtClean="0"/>
              <a:t> زعم العلامة التجارية رومان فيندي أن زارا قد استخدمت بشكل غير قانوني صورهم التي تم التقاطها من عرض فيندي في أسبوع الموضة لعام 2013.</a:t>
            </a:r>
          </a:p>
          <a:p>
            <a:pPr algn="just" rtl="1"/>
            <a:r>
              <a:rPr lang="ar-DZ" dirty="0" smtClean="0"/>
              <a:t/>
            </a:r>
            <a:br>
              <a:rPr lang="ar-DZ" dirty="0" smtClean="0"/>
            </a:br>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80"/>
        <p:cNvGrpSpPr/>
        <p:nvPr/>
      </p:nvGrpSpPr>
      <p:grpSpPr>
        <a:xfrm>
          <a:off x="0" y="0"/>
          <a:ext cx="0" cy="0"/>
          <a:chOff x="0" y="0"/>
          <a:chExt cx="0" cy="0"/>
        </a:xfrm>
      </p:grpSpPr>
      <p:sp>
        <p:nvSpPr>
          <p:cNvPr id="3199" name="Google Shape;3199;p46"/>
          <p:cNvSpPr/>
          <p:nvPr/>
        </p:nvSpPr>
        <p:spPr>
          <a:xfrm rot="10800000" flipH="1">
            <a:off x="7981930" y="18"/>
            <a:ext cx="1162071" cy="660785"/>
          </a:xfrm>
          <a:custGeom>
            <a:avLst/>
            <a:gdLst/>
            <a:ahLst/>
            <a:cxnLst/>
            <a:rect l="l" t="t" r="r" b="b"/>
            <a:pathLst>
              <a:path w="116586" h="66294" extrusionOk="0">
                <a:moveTo>
                  <a:pt x="116586" y="0"/>
                </a:moveTo>
                <a:lnTo>
                  <a:pt x="0" y="66294"/>
                </a:lnTo>
                <a:lnTo>
                  <a:pt x="116586" y="66294"/>
                </a:lnTo>
                <a:close/>
              </a:path>
            </a:pathLst>
          </a:custGeom>
          <a:solidFill>
            <a:schemeClr val="accent1"/>
          </a:solidFill>
          <a:ln>
            <a:noFill/>
          </a:ln>
        </p:spPr>
      </p:sp>
      <p:sp>
        <p:nvSpPr>
          <p:cNvPr id="3200" name="Google Shape;3200;p46"/>
          <p:cNvSpPr/>
          <p:nvPr/>
        </p:nvSpPr>
        <p:spPr>
          <a:xfrm flipH="1">
            <a:off x="-20" y="4482718"/>
            <a:ext cx="1162071" cy="660785"/>
          </a:xfrm>
          <a:custGeom>
            <a:avLst/>
            <a:gdLst/>
            <a:ahLst/>
            <a:cxnLst/>
            <a:rect l="l" t="t" r="r" b="b"/>
            <a:pathLst>
              <a:path w="116586" h="66294" extrusionOk="0">
                <a:moveTo>
                  <a:pt x="116586" y="0"/>
                </a:moveTo>
                <a:lnTo>
                  <a:pt x="0" y="66294"/>
                </a:lnTo>
                <a:lnTo>
                  <a:pt x="116586" y="66294"/>
                </a:lnTo>
                <a:close/>
              </a:path>
            </a:pathLst>
          </a:custGeom>
          <a:solidFill>
            <a:schemeClr val="lt2"/>
          </a:solidFill>
          <a:ln>
            <a:noFill/>
          </a:ln>
        </p:spPr>
      </p:sp>
      <p:sp>
        <p:nvSpPr>
          <p:cNvPr id="103" name="Rectangle 102"/>
          <p:cNvSpPr/>
          <p:nvPr/>
        </p:nvSpPr>
        <p:spPr>
          <a:xfrm>
            <a:off x="0" y="195486"/>
            <a:ext cx="8927976" cy="4462760"/>
          </a:xfrm>
          <a:prstGeom prst="rect">
            <a:avLst/>
          </a:prstGeom>
        </p:spPr>
        <p:txBody>
          <a:bodyPr wrap="square">
            <a:spAutoFit/>
          </a:bodyPr>
          <a:lstStyle/>
          <a:p>
            <a:pPr algn="just" rtl="1"/>
            <a:r>
              <a:rPr lang="ar-DZ" sz="2000" dirty="0" smtClean="0"/>
              <a:t>_اشكال الدخول للسوق </a:t>
            </a:r>
            <a:r>
              <a:rPr lang="ar-DZ" sz="2000" dirty="0" err="1" smtClean="0"/>
              <a:t>الدولية:</a:t>
            </a:r>
            <a:r>
              <a:rPr lang="ar-DZ" sz="2000" dirty="0" smtClean="0"/>
              <a:t> </a:t>
            </a:r>
          </a:p>
          <a:p>
            <a:pPr algn="just" rtl="1"/>
            <a:r>
              <a:rPr lang="ar-DZ" sz="1600" dirty="0" smtClean="0"/>
              <a:t>تعتمد شركة زارا على استراتيجية شاملة للتوسع في الاسواق </a:t>
            </a:r>
            <a:r>
              <a:rPr lang="ar-DZ" sz="1600" dirty="0" err="1" smtClean="0"/>
              <a:t>الدوية</a:t>
            </a:r>
            <a:r>
              <a:rPr lang="ar-DZ" sz="1600" dirty="0" smtClean="0"/>
              <a:t> وتشمل هذه الاستراتيجية </a:t>
            </a:r>
            <a:r>
              <a:rPr lang="ar-DZ" sz="1600" dirty="0" err="1" smtClean="0"/>
              <a:t>مايلي</a:t>
            </a:r>
            <a:r>
              <a:rPr lang="ar-DZ" sz="1600" dirty="0" smtClean="0"/>
              <a:t> </a:t>
            </a:r>
            <a:r>
              <a:rPr lang="ar-DZ" sz="1600" dirty="0" err="1" smtClean="0"/>
              <a:t>:</a:t>
            </a:r>
            <a:endParaRPr lang="fr-FR" sz="1600" dirty="0" smtClean="0"/>
          </a:p>
          <a:p>
            <a:pPr algn="just" rtl="1"/>
            <a:r>
              <a:rPr lang="fr-FR" sz="1600" dirty="0" smtClean="0"/>
              <a:t>1</a:t>
            </a:r>
            <a:r>
              <a:rPr lang="ar-DZ" sz="1600" dirty="0" smtClean="0"/>
              <a:t>-التعاون مع الشركاء محليين </a:t>
            </a:r>
          </a:p>
          <a:p>
            <a:pPr algn="just" rtl="1"/>
            <a:r>
              <a:rPr lang="ar-DZ" sz="1600" dirty="0" smtClean="0"/>
              <a:t>تتعاون مع الشركاء محليين لديهم خبرة في السوق </a:t>
            </a:r>
          </a:p>
          <a:p>
            <a:pPr algn="just" rtl="1"/>
            <a:r>
              <a:rPr lang="ar-DZ" sz="1600" dirty="0" smtClean="0"/>
              <a:t>يساعد الشركاء المحليون زارا في الحصول على التراخيص </a:t>
            </a:r>
            <a:r>
              <a:rPr lang="ar-DZ" sz="1600" dirty="0" err="1" smtClean="0"/>
              <a:t>اللازمة </a:t>
            </a:r>
            <a:r>
              <a:rPr lang="ar-DZ" sz="1600" dirty="0" smtClean="0"/>
              <a:t>,يقدم الشركاء المحليون زارا </a:t>
            </a:r>
            <a:r>
              <a:rPr lang="ar-DZ" sz="1600" dirty="0" err="1" smtClean="0"/>
              <a:t>معلوماتحول</a:t>
            </a:r>
            <a:r>
              <a:rPr lang="ar-DZ" sz="1600" dirty="0" smtClean="0"/>
              <a:t> اللوائح والقوانين المحلية  </a:t>
            </a:r>
          </a:p>
          <a:p>
            <a:pPr algn="just" rtl="1"/>
            <a:r>
              <a:rPr lang="ar-DZ" sz="1600" dirty="0" smtClean="0"/>
              <a:t>3-الاستثمار في التسويق </a:t>
            </a:r>
          </a:p>
          <a:p>
            <a:pPr algn="just" rtl="1"/>
            <a:r>
              <a:rPr lang="ar-DZ" sz="1600" dirty="0" err="1" smtClean="0"/>
              <a:t>تطلقر</a:t>
            </a:r>
            <a:r>
              <a:rPr lang="ar-DZ" sz="1600" dirty="0" smtClean="0"/>
              <a:t> زارا حملات تسويقية مخصصة للسوق </a:t>
            </a:r>
            <a:r>
              <a:rPr lang="ar-DZ" sz="1600" dirty="0" err="1" smtClean="0"/>
              <a:t>المحلية </a:t>
            </a:r>
            <a:r>
              <a:rPr lang="ar-DZ" sz="1600" dirty="0" smtClean="0"/>
              <a:t>,تستخدم زارا قنوات التسويق المناسبة للوصول الى العملاء المستهدفين </a:t>
            </a:r>
          </a:p>
          <a:p>
            <a:pPr algn="just" rtl="1"/>
            <a:r>
              <a:rPr lang="ar-DZ" sz="1600" dirty="0" smtClean="0"/>
              <a:t>تنظم زارا فعاليات ترويجية لجذب العملاء </a:t>
            </a:r>
          </a:p>
          <a:p>
            <a:pPr algn="just" rtl="1"/>
            <a:r>
              <a:rPr lang="ar-DZ" sz="1600" dirty="0" smtClean="0"/>
              <a:t>4_التوسع </a:t>
            </a:r>
            <a:r>
              <a:rPr lang="ar-DZ" sz="1600" dirty="0" err="1" smtClean="0"/>
              <a:t>التذريجي</a:t>
            </a:r>
            <a:endParaRPr lang="ar-DZ" sz="1600" dirty="0" smtClean="0"/>
          </a:p>
          <a:p>
            <a:pPr algn="just" rtl="1"/>
            <a:r>
              <a:rPr lang="ar-DZ" sz="1600" dirty="0" err="1" smtClean="0"/>
              <a:t>تبدا</a:t>
            </a:r>
            <a:r>
              <a:rPr lang="ar-DZ" sz="1600" dirty="0" smtClean="0"/>
              <a:t> </a:t>
            </a:r>
            <a:r>
              <a:rPr lang="ar-DZ" sz="1600" dirty="0" err="1" smtClean="0"/>
              <a:t>زارابفتح</a:t>
            </a:r>
            <a:r>
              <a:rPr lang="ar-DZ" sz="1600" dirty="0" smtClean="0"/>
              <a:t> عدد قليل من المتاجر في السوق </a:t>
            </a:r>
            <a:r>
              <a:rPr lang="ar-DZ" sz="1600" dirty="0" err="1" smtClean="0"/>
              <a:t>الجديدة </a:t>
            </a:r>
            <a:r>
              <a:rPr lang="ar-DZ" sz="1600" dirty="0" smtClean="0"/>
              <a:t>,تقيم زارا اداءها في السوق </a:t>
            </a:r>
            <a:r>
              <a:rPr lang="ar-DZ" sz="1600" smtClean="0"/>
              <a:t>قبل </a:t>
            </a:r>
            <a:r>
              <a:rPr lang="ar-DZ" sz="1600" smtClean="0"/>
              <a:t>التوسع بشكل </a:t>
            </a:r>
            <a:r>
              <a:rPr lang="ar-DZ" sz="1600" dirty="0" err="1" smtClean="0"/>
              <a:t>اكبر </a:t>
            </a:r>
            <a:r>
              <a:rPr lang="ar-DZ" sz="1600" dirty="0" smtClean="0"/>
              <a:t>,تركز زارا على </a:t>
            </a:r>
            <a:r>
              <a:rPr lang="ar-DZ" sz="1600" dirty="0" err="1" smtClean="0"/>
              <a:t>بناءقاعدة</a:t>
            </a:r>
            <a:r>
              <a:rPr lang="ar-DZ" sz="1600" dirty="0" smtClean="0"/>
              <a:t> العملاء قوية قبل التوسع </a:t>
            </a:r>
          </a:p>
          <a:p>
            <a:pPr algn="just" rtl="1"/>
            <a:r>
              <a:rPr lang="ar-DZ" sz="1600" dirty="0" smtClean="0"/>
              <a:t>5_الاستفادة من قنوات البيع الالكتروني </a:t>
            </a:r>
          </a:p>
          <a:p>
            <a:pPr algn="just" rtl="1"/>
            <a:r>
              <a:rPr lang="ar-DZ" sz="1600" dirty="0" smtClean="0"/>
              <a:t>تتيح زارا </a:t>
            </a:r>
            <a:r>
              <a:rPr lang="ar-DZ" sz="1600" dirty="0" err="1" smtClean="0"/>
              <a:t>امكانيةالشراء</a:t>
            </a:r>
            <a:r>
              <a:rPr lang="ar-DZ" sz="1600" dirty="0" smtClean="0"/>
              <a:t> غبر الانترنت من جميع انحاء </a:t>
            </a:r>
            <a:r>
              <a:rPr lang="ar-DZ" sz="1600" dirty="0" err="1" smtClean="0"/>
              <a:t>العالم </a:t>
            </a:r>
            <a:r>
              <a:rPr lang="ar-DZ" sz="1600" dirty="0" smtClean="0"/>
              <a:t>,تقدم زارا خدمات توصيل سريعة </a:t>
            </a:r>
            <a:r>
              <a:rPr lang="ar-DZ" sz="1600" dirty="0" err="1" smtClean="0"/>
              <a:t>وموثوقة</a:t>
            </a:r>
            <a:r>
              <a:rPr lang="ar-DZ" sz="1600" dirty="0" smtClean="0"/>
              <a:t> تقدم زارا عروض وخصومات خاصة للعملاء عبر الانترنت </a:t>
            </a:r>
          </a:p>
          <a:p>
            <a:pPr algn="just" rtl="1"/>
            <a:endParaRPr lang="ar-DZ" dirty="0" smtClean="0"/>
          </a:p>
          <a:p>
            <a:pPr algn="just" rtl="1"/>
            <a:endParaRPr lang="ar-DZ" dirty="0" smtClean="0"/>
          </a:p>
          <a:p>
            <a:pPr algn="just" rtl="1"/>
            <a:endParaRPr lang="ar-DZ" dirty="0" smtClean="0"/>
          </a:p>
          <a:p>
            <a:pPr algn="just" rtl="1"/>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04"/>
        <p:cNvGrpSpPr/>
        <p:nvPr/>
      </p:nvGrpSpPr>
      <p:grpSpPr>
        <a:xfrm>
          <a:off x="0" y="0"/>
          <a:ext cx="0" cy="0"/>
          <a:chOff x="0" y="0"/>
          <a:chExt cx="0" cy="0"/>
        </a:xfrm>
      </p:grpSpPr>
      <p:pic>
        <p:nvPicPr>
          <p:cNvPr id="100" name="Google Shape;2105;p27"/>
          <p:cNvPicPr preferRelativeResize="0"/>
          <p:nvPr/>
        </p:nvPicPr>
        <p:blipFill rotWithShape="1">
          <a:blip r:embed="rId3">
            <a:alphaModFix/>
          </a:blip>
          <a:srcRect l="11582" r="19924"/>
          <a:stretch/>
        </p:blipFill>
        <p:spPr>
          <a:xfrm>
            <a:off x="323850" y="811650"/>
            <a:ext cx="2619374" cy="4025576"/>
          </a:xfrm>
          <a:prstGeom prst="rect">
            <a:avLst/>
          </a:prstGeom>
          <a:noFill/>
          <a:ln>
            <a:noFill/>
          </a:ln>
        </p:spPr>
      </p:pic>
      <p:sp>
        <p:nvSpPr>
          <p:cNvPr id="4" name="Rectangle 3"/>
          <p:cNvSpPr/>
          <p:nvPr/>
        </p:nvSpPr>
        <p:spPr>
          <a:xfrm>
            <a:off x="4788024" y="1275606"/>
            <a:ext cx="4572000" cy="307777"/>
          </a:xfrm>
          <a:prstGeom prst="rect">
            <a:avLst/>
          </a:prstGeom>
        </p:spPr>
        <p:txBody>
          <a:bodyPr>
            <a:spAutoFit/>
          </a:bodyPr>
          <a:lstStyle/>
          <a:p>
            <a:pPr algn="just" rtl="1"/>
            <a:r>
              <a:rPr lang="ar-DZ" dirty="0" smtClean="0"/>
              <a:t> </a:t>
            </a:r>
            <a:endParaRPr lang="fr-FR" dirty="0"/>
          </a:p>
        </p:txBody>
      </p:sp>
      <p:sp>
        <p:nvSpPr>
          <p:cNvPr id="5" name="Rectangle 4"/>
          <p:cNvSpPr/>
          <p:nvPr/>
        </p:nvSpPr>
        <p:spPr>
          <a:xfrm>
            <a:off x="4572000" y="1419622"/>
            <a:ext cx="4572000" cy="1200329"/>
          </a:xfrm>
          <a:prstGeom prst="rect">
            <a:avLst/>
          </a:prstGeom>
        </p:spPr>
        <p:txBody>
          <a:bodyPr>
            <a:spAutoFit/>
          </a:bodyPr>
          <a:lstStyle/>
          <a:p>
            <a:pPr algn="just" rtl="1"/>
            <a:r>
              <a:rPr lang="ar-DZ" dirty="0" smtClean="0"/>
              <a:t>          </a:t>
            </a:r>
            <a:r>
              <a:rPr lang="ar-DZ" sz="2400" dirty="0" smtClean="0"/>
              <a:t>ما هي شركة زارا </a:t>
            </a:r>
            <a:r>
              <a:rPr lang="fr-FR" sz="2400" dirty="0" err="1" smtClean="0"/>
              <a:t>Zara</a:t>
            </a:r>
            <a:r>
              <a:rPr lang="ar-DZ" sz="2400" dirty="0" err="1" smtClean="0"/>
              <a:t>:</a:t>
            </a:r>
            <a:endParaRPr lang="ar-DZ" sz="2400" dirty="0" smtClean="0"/>
          </a:p>
          <a:p>
            <a:pPr algn="just" rtl="1"/>
            <a:endParaRPr lang="ar-DZ" sz="2400" dirty="0" smtClean="0"/>
          </a:p>
          <a:p>
            <a:pPr algn="just" rtl="1"/>
            <a:endParaRPr lang="fr-FR" sz="2400" dirty="0"/>
          </a:p>
        </p:txBody>
      </p:sp>
      <p:sp>
        <p:nvSpPr>
          <p:cNvPr id="6" name="Rectangle 5"/>
          <p:cNvSpPr/>
          <p:nvPr/>
        </p:nvSpPr>
        <p:spPr>
          <a:xfrm>
            <a:off x="4355976" y="1923678"/>
            <a:ext cx="4572000" cy="2554545"/>
          </a:xfrm>
          <a:prstGeom prst="rect">
            <a:avLst/>
          </a:prstGeom>
        </p:spPr>
        <p:txBody>
          <a:bodyPr>
            <a:spAutoFit/>
          </a:bodyPr>
          <a:lstStyle/>
          <a:p>
            <a:pPr algn="just" rtl="1"/>
            <a:r>
              <a:rPr lang="ar-DZ" sz="1600" dirty="0" smtClean="0"/>
              <a:t>هي شركة أزياء عالمية تنتمي لشركة </a:t>
            </a:r>
            <a:r>
              <a:rPr lang="ar-DZ" sz="1600" dirty="0" err="1" smtClean="0"/>
              <a:t>إنديتكس</a:t>
            </a:r>
            <a:r>
              <a:rPr lang="ar-DZ" sz="1600" dirty="0" smtClean="0"/>
              <a:t> </a:t>
            </a:r>
            <a:r>
              <a:rPr lang="fr-FR" sz="1600" dirty="0" err="1" smtClean="0"/>
              <a:t>Inditex</a:t>
            </a:r>
            <a:r>
              <a:rPr lang="ar-DZ" sz="1600" dirty="0" smtClean="0"/>
              <a:t>وهي بالأصل شركة أزياء إسبانية مقرها الرئيسي في </a:t>
            </a:r>
            <a:r>
              <a:rPr lang="ar-DZ" sz="1600" dirty="0" err="1" smtClean="0"/>
              <a:t>غاليسيا</a:t>
            </a:r>
            <a:r>
              <a:rPr lang="ar-DZ" sz="1600" dirty="0" smtClean="0"/>
              <a:t>، إسبانيا، وقد أسسها </a:t>
            </a:r>
            <a:r>
              <a:rPr lang="ar-DZ" sz="1600" dirty="0" err="1" smtClean="0"/>
              <a:t>أمانسيو</a:t>
            </a:r>
            <a:r>
              <a:rPr lang="ar-DZ" sz="1600" dirty="0" smtClean="0"/>
              <a:t> </a:t>
            </a:r>
            <a:r>
              <a:rPr lang="ar-DZ" sz="1600" dirty="0" err="1" smtClean="0"/>
              <a:t>أورتيجا</a:t>
            </a:r>
            <a:r>
              <a:rPr lang="ar-DZ" sz="1600" dirty="0" smtClean="0"/>
              <a:t> </a:t>
            </a:r>
            <a:r>
              <a:rPr lang="fr-FR" sz="1600" dirty="0" err="1" smtClean="0"/>
              <a:t>Amancio</a:t>
            </a:r>
            <a:r>
              <a:rPr lang="fr-FR" sz="1600" dirty="0" smtClean="0"/>
              <a:t> Ortega </a:t>
            </a:r>
            <a:r>
              <a:rPr lang="ar-DZ" sz="1600" dirty="0" smtClean="0"/>
              <a:t>عام 1975، وكان أول متجر لزارا في مدينة </a:t>
            </a:r>
            <a:r>
              <a:rPr lang="ar-DZ" sz="1600" dirty="0" err="1" smtClean="0"/>
              <a:t>لاكورونيا</a:t>
            </a:r>
            <a:r>
              <a:rPr lang="ar-DZ" sz="1600" dirty="0" smtClean="0"/>
              <a:t> الساحلية الإسبانية، وتبلغ قيمة شركة زارا السوقية حسب مجلة </a:t>
            </a:r>
            <a:r>
              <a:rPr lang="ar-DZ" sz="1600" dirty="0" err="1" smtClean="0"/>
              <a:t>فوربس</a:t>
            </a:r>
            <a:r>
              <a:rPr lang="ar-DZ" sz="1600" dirty="0" smtClean="0"/>
              <a:t> 14.7 مليار دولار أمريكي، في حين تبلغ قيمة مبيعاتها السنوية حوالي 21.9 مليار دولار أمريكي، ولدى الشركة اليوم حوالي 3000 متجر في 96 دولة حول العالم، وأكبر سوق لزارا هي السوق الإسبانية؛ فلها فيها 547 متجرًا، يليها بعدد المتاجر الصين، وفرنسا، وروسيا، وإيطاليا والولايات المتحدة الأمريكية على الترتيب.</a:t>
            </a:r>
            <a:endParaRPr lang="fr-FR" sz="1600" dirty="0"/>
          </a:p>
        </p:txBody>
      </p:sp>
      <p:pic>
        <p:nvPicPr>
          <p:cNvPr id="8" name="Image 7" descr="نبذة-عن-شركة-زارا-zara.jpg"/>
          <p:cNvPicPr>
            <a:picLocks noChangeAspect="1"/>
          </p:cNvPicPr>
          <p:nvPr/>
        </p:nvPicPr>
        <p:blipFill>
          <a:blip r:embed="rId4"/>
          <a:stretch>
            <a:fillRect/>
          </a:stretch>
        </p:blipFill>
        <p:spPr>
          <a:xfrm>
            <a:off x="2483768" y="195486"/>
            <a:ext cx="1647543" cy="158417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74"/>
        <p:cNvGrpSpPr/>
        <p:nvPr/>
      </p:nvGrpSpPr>
      <p:grpSpPr>
        <a:xfrm>
          <a:off x="0" y="0"/>
          <a:ext cx="0" cy="0"/>
          <a:chOff x="0" y="0"/>
          <a:chExt cx="0" cy="0"/>
        </a:xfrm>
      </p:grpSpPr>
      <p:grpSp>
        <p:nvGrpSpPr>
          <p:cNvPr id="3148" name="Google Shape;3148;p45"/>
          <p:cNvGrpSpPr/>
          <p:nvPr/>
        </p:nvGrpSpPr>
        <p:grpSpPr>
          <a:xfrm flipH="1">
            <a:off x="-1129557" y="1795885"/>
            <a:ext cx="4017967" cy="3644766"/>
            <a:chOff x="3166062" y="1034326"/>
            <a:chExt cx="6010422" cy="5452155"/>
          </a:xfrm>
        </p:grpSpPr>
        <p:sp>
          <p:nvSpPr>
            <p:cNvPr id="3149" name="Google Shape;3149;p45"/>
            <p:cNvSpPr/>
            <p:nvPr/>
          </p:nvSpPr>
          <p:spPr>
            <a:xfrm>
              <a:off x="3234090" y="1157235"/>
              <a:ext cx="5942394" cy="5329246"/>
            </a:xfrm>
            <a:custGeom>
              <a:avLst/>
              <a:gdLst/>
              <a:ahLst/>
              <a:cxnLst/>
              <a:rect l="l" t="t" r="r" b="b"/>
              <a:pathLst>
                <a:path w="90413" h="81084" extrusionOk="0">
                  <a:moveTo>
                    <a:pt x="90412" y="1"/>
                  </a:moveTo>
                  <a:lnTo>
                    <a:pt x="3084" y="50747"/>
                  </a:lnTo>
                  <a:cubicBezTo>
                    <a:pt x="1293" y="51801"/>
                    <a:pt x="239" y="51702"/>
                    <a:pt x="0" y="53075"/>
                  </a:cubicBezTo>
                  <a:lnTo>
                    <a:pt x="0" y="55104"/>
                  </a:lnTo>
                  <a:cubicBezTo>
                    <a:pt x="20" y="56675"/>
                    <a:pt x="1055" y="58247"/>
                    <a:pt x="3123" y="59440"/>
                  </a:cubicBezTo>
                  <a:lnTo>
                    <a:pt x="40641" y="81083"/>
                  </a:lnTo>
                  <a:lnTo>
                    <a:pt x="88642" y="81083"/>
                  </a:lnTo>
                  <a:cubicBezTo>
                    <a:pt x="89617" y="81083"/>
                    <a:pt x="90412" y="80288"/>
                    <a:pt x="90412" y="79313"/>
                  </a:cubicBezTo>
                  <a:lnTo>
                    <a:pt x="904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45"/>
            <p:cNvSpPr/>
            <p:nvPr/>
          </p:nvSpPr>
          <p:spPr>
            <a:xfrm>
              <a:off x="3166062" y="1034326"/>
              <a:ext cx="6010420" cy="5452152"/>
            </a:xfrm>
            <a:custGeom>
              <a:avLst/>
              <a:gdLst/>
              <a:ahLst/>
              <a:cxnLst/>
              <a:rect l="l" t="t" r="r" b="b"/>
              <a:pathLst>
                <a:path w="91448" h="82954" extrusionOk="0">
                  <a:moveTo>
                    <a:pt x="91447" y="1"/>
                  </a:moveTo>
                  <a:lnTo>
                    <a:pt x="4119" y="50767"/>
                  </a:lnTo>
                  <a:cubicBezTo>
                    <a:pt x="1" y="53154"/>
                    <a:pt x="21" y="57033"/>
                    <a:pt x="4158" y="59440"/>
                  </a:cubicBezTo>
                  <a:lnTo>
                    <a:pt x="44899" y="82953"/>
                  </a:lnTo>
                  <a:lnTo>
                    <a:pt x="89677" y="82953"/>
                  </a:lnTo>
                  <a:cubicBezTo>
                    <a:pt x="90652" y="82953"/>
                    <a:pt x="91447" y="82158"/>
                    <a:pt x="91447" y="81183"/>
                  </a:cubicBezTo>
                  <a:lnTo>
                    <a:pt x="914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55" name="Google Shape;3155;p45"/>
          <p:cNvPicPr preferRelativeResize="0"/>
          <p:nvPr/>
        </p:nvPicPr>
        <p:blipFill>
          <a:blip r:embed="rId3">
            <a:alphaModFix/>
          </a:blip>
          <a:stretch>
            <a:fillRect/>
          </a:stretch>
        </p:blipFill>
        <p:spPr>
          <a:xfrm>
            <a:off x="-215225" y="2494800"/>
            <a:ext cx="2767925" cy="2607400"/>
          </a:xfrm>
          <a:prstGeom prst="rect">
            <a:avLst/>
          </a:prstGeom>
          <a:noFill/>
          <a:ln>
            <a:noFill/>
          </a:ln>
        </p:spPr>
      </p:pic>
      <p:sp>
        <p:nvSpPr>
          <p:cNvPr id="3156" name="Google Shape;3156;p45"/>
          <p:cNvSpPr/>
          <p:nvPr/>
        </p:nvSpPr>
        <p:spPr>
          <a:xfrm rot="10800000" flipH="1">
            <a:off x="8124759" y="-10"/>
            <a:ext cx="1019253" cy="660785"/>
          </a:xfrm>
          <a:custGeom>
            <a:avLst/>
            <a:gdLst/>
            <a:ahLst/>
            <a:cxnLst/>
            <a:rect l="l" t="t" r="r" b="b"/>
            <a:pathLst>
              <a:path w="116586" h="66294" extrusionOk="0">
                <a:moveTo>
                  <a:pt x="116586" y="0"/>
                </a:moveTo>
                <a:lnTo>
                  <a:pt x="0" y="66294"/>
                </a:lnTo>
                <a:lnTo>
                  <a:pt x="116586" y="66294"/>
                </a:lnTo>
                <a:close/>
              </a:path>
            </a:pathLst>
          </a:custGeom>
          <a:solidFill>
            <a:schemeClr val="accent4"/>
          </a:solidFill>
          <a:ln>
            <a:noFill/>
          </a:ln>
        </p:spPr>
      </p:sp>
      <p:sp>
        <p:nvSpPr>
          <p:cNvPr id="7" name="Rectangle 6"/>
          <p:cNvSpPr/>
          <p:nvPr/>
        </p:nvSpPr>
        <p:spPr>
          <a:xfrm>
            <a:off x="107504" y="267494"/>
            <a:ext cx="8593737" cy="1815882"/>
          </a:xfrm>
          <a:prstGeom prst="rect">
            <a:avLst/>
          </a:prstGeom>
        </p:spPr>
        <p:txBody>
          <a:bodyPr wrap="square">
            <a:spAutoFit/>
          </a:bodyPr>
          <a:lstStyle/>
          <a:p>
            <a:pPr algn="just" rtl="1"/>
            <a:r>
              <a:rPr lang="ar-DZ" dirty="0" smtClean="0"/>
              <a:t>6_ الاستثمار في التكنولوجيا </a:t>
            </a:r>
          </a:p>
          <a:p>
            <a:pPr algn="just" rtl="1"/>
            <a:r>
              <a:rPr lang="ar-DZ" dirty="0" smtClean="0"/>
              <a:t>تستخدم زارا احدث التقنيات لتحسين تجربة العملاء</a:t>
            </a:r>
          </a:p>
          <a:p>
            <a:pPr algn="just" rtl="1"/>
            <a:r>
              <a:rPr lang="ar-DZ" dirty="0" smtClean="0"/>
              <a:t>تستخدم زارا تقنيات تحليل البيانات لفهم احتياجات العملاء بشكل </a:t>
            </a:r>
            <a:r>
              <a:rPr lang="ar-DZ" dirty="0" err="1" smtClean="0"/>
              <a:t>افضل </a:t>
            </a:r>
            <a:r>
              <a:rPr lang="ar-DZ" dirty="0" smtClean="0"/>
              <a:t>,تستخدم زار تقنيات الذكاء </a:t>
            </a:r>
            <a:r>
              <a:rPr lang="ar-DZ" dirty="0" err="1" smtClean="0"/>
              <a:t>الاصناعي</a:t>
            </a:r>
            <a:r>
              <a:rPr lang="ar-DZ" dirty="0" smtClean="0"/>
              <a:t> لتحسين سلسلة التوريد</a:t>
            </a:r>
          </a:p>
          <a:p>
            <a:pPr algn="just" rtl="1"/>
            <a:r>
              <a:rPr lang="ar-DZ" dirty="0" smtClean="0"/>
              <a:t>7_الالتزام </a:t>
            </a:r>
            <a:r>
              <a:rPr lang="ar-DZ" dirty="0" err="1" smtClean="0"/>
              <a:t>بالمسؤلية</a:t>
            </a:r>
            <a:r>
              <a:rPr lang="ar-DZ" dirty="0" smtClean="0"/>
              <a:t> الاجتماعية </a:t>
            </a:r>
          </a:p>
          <a:p>
            <a:pPr algn="just" rtl="1"/>
            <a:r>
              <a:rPr lang="ar-DZ" dirty="0" smtClean="0"/>
              <a:t>تلتزم زارا بممارسات التصنيع </a:t>
            </a:r>
            <a:r>
              <a:rPr lang="ar-DZ" dirty="0" err="1" smtClean="0"/>
              <a:t>الاخلاقية </a:t>
            </a:r>
            <a:r>
              <a:rPr lang="ar-DZ" dirty="0" smtClean="0"/>
              <a:t>, تستخدم زارا مواد صديقة البيئة في تصنيع </a:t>
            </a:r>
            <a:r>
              <a:rPr lang="ar-DZ" dirty="0" err="1" smtClean="0"/>
              <a:t>منتجاتها </a:t>
            </a:r>
            <a:r>
              <a:rPr lang="ar-DZ" dirty="0" smtClean="0"/>
              <a:t>, تدعم زارا المشاريع الاجتماعية في المجتمعات المحلية </a:t>
            </a:r>
          </a:p>
          <a:p>
            <a:pPr algn="just" rtl="1"/>
            <a:r>
              <a:rPr lang="ar-DZ" dirty="0" smtClean="0"/>
              <a:t>بفل هذه الاستراتيجية </a:t>
            </a:r>
            <a:r>
              <a:rPr lang="ar-DZ" dirty="0" err="1" smtClean="0"/>
              <a:t>الاشاملة</a:t>
            </a:r>
            <a:r>
              <a:rPr lang="ar-DZ" dirty="0" smtClean="0"/>
              <a:t> تمكنت زارا من انجاح في التوسع الى اكثر من </a:t>
            </a:r>
            <a:r>
              <a:rPr lang="ar-DZ" dirty="0" err="1" smtClean="0"/>
              <a:t>90دولة</a:t>
            </a:r>
            <a:r>
              <a:rPr lang="ar-DZ" dirty="0" smtClean="0"/>
              <a:t> </a:t>
            </a:r>
            <a:r>
              <a:rPr lang="ar-DZ" smtClean="0"/>
              <a:t>حول العالم  </a:t>
            </a:r>
            <a:endParaRPr lang="ar-DZ" dirty="0" smtClean="0"/>
          </a:p>
          <a:p>
            <a:pPr algn="just" rtl="1"/>
            <a:r>
              <a:rPr lang="ar-DZ" dirty="0" smtClean="0"/>
              <a:t> </a:t>
            </a:r>
          </a:p>
          <a:p>
            <a:pPr algn="just" rtl="1"/>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05"/>
        <p:cNvGrpSpPr/>
        <p:nvPr/>
      </p:nvGrpSpPr>
      <p:grpSpPr>
        <a:xfrm>
          <a:off x="0" y="0"/>
          <a:ext cx="0" cy="0"/>
          <a:chOff x="0" y="0"/>
          <a:chExt cx="0" cy="0"/>
        </a:xfrm>
      </p:grpSpPr>
      <p:pic>
        <p:nvPicPr>
          <p:cNvPr id="40" name="من هو صاحب محلات زارا ؟!.mp4">
            <a:hlinkClick r:id="" action="ppaction://media"/>
          </p:cNvPr>
          <p:cNvPicPr>
            <a:picLocks noRot="1" noChangeAspect="1"/>
          </p:cNvPicPr>
          <p:nvPr>
            <a:videoFile r:link="rId1"/>
          </p:nvPr>
        </p:nvPicPr>
        <p:blipFill>
          <a:blip r:embed="rId4"/>
          <a:stretch>
            <a:fillRect/>
          </a:stretch>
        </p:blipFill>
        <p:spPr>
          <a:xfrm>
            <a:off x="1331640" y="555526"/>
            <a:ext cx="6192688" cy="39604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7463" fill="hold"/>
                                        <p:tgtEl>
                                          <p:spTgt spid="4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0"/>
                </p:tgtEl>
              </p:cMediaNode>
            </p:video>
            <p:seq concurrent="1" nextAc="seek">
              <p:cTn id="8" restart="whenNotActive" fill="hold" evtFilter="cancelBubble" nodeType="interactiveSeq">
                <p:stCondLst>
                  <p:cond evt="onClick" delay="0">
                    <p:tgtEl>
                      <p:spTgt spid="4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0"/>
                                        </p:tgtEl>
                                      </p:cBhvr>
                                    </p:cmd>
                                  </p:childTnLst>
                                </p:cTn>
                              </p:par>
                            </p:childTnLst>
                          </p:cTn>
                        </p:par>
                      </p:childTnLst>
                    </p:cTn>
                  </p:par>
                </p:childTnLst>
              </p:cTn>
              <p:nextCondLst>
                <p:cond evt="onClick" delay="0">
                  <p:tgtEl>
                    <p:spTgt spid="40"/>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01"/>
        <p:cNvGrpSpPr/>
        <p:nvPr/>
      </p:nvGrpSpPr>
      <p:grpSpPr>
        <a:xfrm>
          <a:off x="0" y="0"/>
          <a:ext cx="0" cy="0"/>
          <a:chOff x="0" y="0"/>
          <a:chExt cx="0" cy="0"/>
        </a:xfrm>
      </p:grpSpPr>
      <p:pic>
        <p:nvPicPr>
          <p:cNvPr id="39" name="Image 38" descr="640px-Zara_Logo.svg.png"/>
          <p:cNvPicPr>
            <a:picLocks noChangeAspect="1"/>
          </p:cNvPicPr>
          <p:nvPr/>
        </p:nvPicPr>
        <p:blipFill>
          <a:blip r:embed="rId3"/>
          <a:stretch>
            <a:fillRect/>
          </a:stretch>
        </p:blipFill>
        <p:spPr>
          <a:xfrm>
            <a:off x="974277" y="1059582"/>
            <a:ext cx="7971756" cy="335062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02"/>
        <p:cNvGrpSpPr/>
        <p:nvPr/>
      </p:nvGrpSpPr>
      <p:grpSpPr>
        <a:xfrm>
          <a:off x="0" y="0"/>
          <a:ext cx="0" cy="0"/>
          <a:chOff x="0" y="0"/>
          <a:chExt cx="0" cy="0"/>
        </a:xfrm>
      </p:grpSpPr>
      <p:pic>
        <p:nvPicPr>
          <p:cNvPr id="2307" name="Google Shape;2307;p32"/>
          <p:cNvPicPr preferRelativeResize="0"/>
          <p:nvPr/>
        </p:nvPicPr>
        <p:blipFill>
          <a:blip r:embed="rId3">
            <a:alphaModFix/>
          </a:blip>
          <a:stretch>
            <a:fillRect/>
          </a:stretch>
        </p:blipFill>
        <p:spPr>
          <a:xfrm>
            <a:off x="5808141" y="1288198"/>
            <a:ext cx="2489475" cy="3116350"/>
          </a:xfrm>
          <a:prstGeom prst="rect">
            <a:avLst/>
          </a:prstGeom>
          <a:noFill/>
          <a:ln>
            <a:noFill/>
          </a:ln>
        </p:spPr>
      </p:pic>
      <p:sp>
        <p:nvSpPr>
          <p:cNvPr id="11" name="Rectangle 10"/>
          <p:cNvSpPr/>
          <p:nvPr/>
        </p:nvSpPr>
        <p:spPr>
          <a:xfrm>
            <a:off x="2267744" y="483518"/>
            <a:ext cx="4572000" cy="400110"/>
          </a:xfrm>
          <a:prstGeom prst="rect">
            <a:avLst/>
          </a:prstGeom>
        </p:spPr>
        <p:txBody>
          <a:bodyPr wrap="square">
            <a:spAutoFit/>
          </a:bodyPr>
          <a:lstStyle/>
          <a:p>
            <a:pPr algn="just" rtl="1"/>
            <a:r>
              <a:rPr lang="ar-DZ" sz="2000" dirty="0" smtClean="0"/>
              <a:t>منتجات شركة زار:</a:t>
            </a:r>
            <a:endParaRPr lang="fr-FR" sz="2000" dirty="0"/>
          </a:p>
        </p:txBody>
      </p:sp>
      <p:sp>
        <p:nvSpPr>
          <p:cNvPr id="12" name="Rectangle 11"/>
          <p:cNvSpPr/>
          <p:nvPr/>
        </p:nvSpPr>
        <p:spPr>
          <a:xfrm>
            <a:off x="1475656" y="1232922"/>
            <a:ext cx="4896544" cy="2585323"/>
          </a:xfrm>
          <a:prstGeom prst="rect">
            <a:avLst/>
          </a:prstGeom>
        </p:spPr>
        <p:txBody>
          <a:bodyPr wrap="square">
            <a:spAutoFit/>
          </a:bodyPr>
          <a:lstStyle/>
          <a:p>
            <a:pPr algn="just" rtl="1"/>
            <a:r>
              <a:rPr lang="ar-DZ" sz="1800" dirty="0" smtClean="0"/>
              <a:t>تقدم شركة زارا لزبائنها مجموعة كبيرة من المنتجات، تشمل الملابس النسائية والرجالية وملابس الأطفال، بالإضافة إلى الأحذية والإكسسوارات، وللشركة علامة تجارية فرعية أخرى اسمها </a:t>
            </a:r>
            <a:r>
              <a:rPr lang="fr-FR" sz="1800" dirty="0" err="1" smtClean="0"/>
              <a:t>Zara</a:t>
            </a:r>
            <a:r>
              <a:rPr lang="fr-FR" sz="1800" dirty="0" smtClean="0"/>
              <a:t> TRF </a:t>
            </a:r>
            <a:r>
              <a:rPr lang="ar-DZ" sz="1800" dirty="0" smtClean="0"/>
              <a:t>تقدّم منتجات أكثر عصرية وحداثة وجرأة، مناسبة للشباب والشابات والمراهقين والمراهقات، وتمتلك زارا أيضا متجرًا ضخمًا اسمه زارا </a:t>
            </a:r>
            <a:r>
              <a:rPr lang="ar-DZ" sz="1800" dirty="0" err="1" smtClean="0"/>
              <a:t>هوم</a:t>
            </a:r>
            <a:r>
              <a:rPr lang="ar-DZ" sz="1800" dirty="0" smtClean="0"/>
              <a:t> </a:t>
            </a:r>
            <a:r>
              <a:rPr lang="fr-FR" sz="1800" dirty="0" err="1" smtClean="0"/>
              <a:t>Zara</a:t>
            </a:r>
            <a:r>
              <a:rPr lang="fr-FR" sz="1800" dirty="0" smtClean="0"/>
              <a:t> home </a:t>
            </a:r>
            <a:r>
              <a:rPr lang="ar-DZ" sz="1800" dirty="0" smtClean="0"/>
              <a:t>يوفر سلعًا منزلية وقطعًا للديكور والزينة، وقد استحدثت شركة زارا هذا المتجر وأسسته في عام 2003، ويوجد في 183 سوقًا، 70 منها على شكل متجر خاص </a:t>
            </a:r>
            <a:r>
              <a:rPr lang="ar-DZ" sz="1800" dirty="0" err="1" smtClean="0"/>
              <a:t>بزارا</a:t>
            </a:r>
            <a:endParaRPr lang="fr-FR" sz="1800" dirty="0"/>
          </a:p>
        </p:txBody>
      </p:sp>
      <p:pic>
        <p:nvPicPr>
          <p:cNvPr id="13" name="Image 12" descr="نبذة-عن-شركة-زارا-zara.jpg"/>
          <p:cNvPicPr>
            <a:picLocks noChangeAspect="1"/>
          </p:cNvPicPr>
          <p:nvPr/>
        </p:nvPicPr>
        <p:blipFill>
          <a:blip r:embed="rId4"/>
          <a:stretch>
            <a:fillRect/>
          </a:stretch>
        </p:blipFill>
        <p:spPr>
          <a:xfrm>
            <a:off x="179513" y="3579862"/>
            <a:ext cx="1865662" cy="136815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6"/>
        <p:cNvGrpSpPr/>
        <p:nvPr/>
      </p:nvGrpSpPr>
      <p:grpSpPr>
        <a:xfrm>
          <a:off x="0" y="0"/>
          <a:ext cx="0" cy="0"/>
          <a:chOff x="0" y="0"/>
          <a:chExt cx="0" cy="0"/>
        </a:xfrm>
      </p:grpSpPr>
      <p:pic>
        <p:nvPicPr>
          <p:cNvPr id="47" name="Image 46" descr="2-zara-beauty.jpg"/>
          <p:cNvPicPr>
            <a:picLocks noChangeAspect="1"/>
          </p:cNvPicPr>
          <p:nvPr/>
        </p:nvPicPr>
        <p:blipFill>
          <a:blip r:embed="rId3"/>
          <a:stretch>
            <a:fillRect/>
          </a:stretch>
        </p:blipFill>
        <p:spPr>
          <a:xfrm>
            <a:off x="251521" y="1034030"/>
            <a:ext cx="1800200" cy="1393703"/>
          </a:xfrm>
          <a:prstGeom prst="rect">
            <a:avLst/>
          </a:prstGeom>
        </p:spPr>
      </p:pic>
      <p:pic>
        <p:nvPicPr>
          <p:cNvPr id="48" name="Image 47" descr="86caea86-2733-426c-8589-a68ea899a441.jpg"/>
          <p:cNvPicPr>
            <a:picLocks noChangeAspect="1"/>
          </p:cNvPicPr>
          <p:nvPr/>
        </p:nvPicPr>
        <p:blipFill>
          <a:blip r:embed="rId4"/>
          <a:stretch>
            <a:fillRect/>
          </a:stretch>
        </p:blipFill>
        <p:spPr>
          <a:xfrm>
            <a:off x="395536" y="2931790"/>
            <a:ext cx="1872208" cy="1224136"/>
          </a:xfrm>
          <a:prstGeom prst="rect">
            <a:avLst/>
          </a:prstGeom>
        </p:spPr>
      </p:pic>
      <p:pic>
        <p:nvPicPr>
          <p:cNvPr id="49" name="Image 48" descr="images (1).jpg"/>
          <p:cNvPicPr>
            <a:picLocks noChangeAspect="1"/>
          </p:cNvPicPr>
          <p:nvPr/>
        </p:nvPicPr>
        <p:blipFill>
          <a:blip r:embed="rId5"/>
          <a:stretch>
            <a:fillRect/>
          </a:stretch>
        </p:blipFill>
        <p:spPr>
          <a:xfrm>
            <a:off x="2339752" y="1059582"/>
            <a:ext cx="1512168" cy="1368152"/>
          </a:xfrm>
          <a:prstGeom prst="rect">
            <a:avLst/>
          </a:prstGeom>
        </p:spPr>
      </p:pic>
      <p:pic>
        <p:nvPicPr>
          <p:cNvPr id="50" name="Image 49" descr="téléchargement (1).jpg"/>
          <p:cNvPicPr>
            <a:picLocks noChangeAspect="1"/>
          </p:cNvPicPr>
          <p:nvPr/>
        </p:nvPicPr>
        <p:blipFill>
          <a:blip r:embed="rId6"/>
          <a:stretch>
            <a:fillRect/>
          </a:stretch>
        </p:blipFill>
        <p:spPr>
          <a:xfrm>
            <a:off x="5940152" y="915566"/>
            <a:ext cx="1368152" cy="1746250"/>
          </a:xfrm>
          <a:prstGeom prst="rect">
            <a:avLst/>
          </a:prstGeom>
        </p:spPr>
      </p:pic>
      <p:pic>
        <p:nvPicPr>
          <p:cNvPr id="51" name="Image 50" descr="images.jpg"/>
          <p:cNvPicPr>
            <a:picLocks noChangeAspect="1"/>
          </p:cNvPicPr>
          <p:nvPr/>
        </p:nvPicPr>
        <p:blipFill>
          <a:blip r:embed="rId7"/>
          <a:stretch>
            <a:fillRect/>
          </a:stretch>
        </p:blipFill>
        <p:spPr>
          <a:xfrm>
            <a:off x="4355976" y="915566"/>
            <a:ext cx="1162050" cy="1746250"/>
          </a:xfrm>
          <a:prstGeom prst="rect">
            <a:avLst/>
          </a:prstGeom>
        </p:spPr>
      </p:pic>
      <p:pic>
        <p:nvPicPr>
          <p:cNvPr id="52" name="Image 51" descr="maxresdefault.jpg"/>
          <p:cNvPicPr>
            <a:picLocks noChangeAspect="1"/>
          </p:cNvPicPr>
          <p:nvPr/>
        </p:nvPicPr>
        <p:blipFill>
          <a:blip r:embed="rId8"/>
          <a:stretch>
            <a:fillRect/>
          </a:stretch>
        </p:blipFill>
        <p:spPr>
          <a:xfrm>
            <a:off x="3203848" y="2859782"/>
            <a:ext cx="2664296" cy="18002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64"/>
        <p:cNvGrpSpPr/>
        <p:nvPr/>
      </p:nvGrpSpPr>
      <p:grpSpPr>
        <a:xfrm>
          <a:off x="0" y="0"/>
          <a:ext cx="0" cy="0"/>
          <a:chOff x="0" y="0"/>
          <a:chExt cx="0" cy="0"/>
        </a:xfrm>
      </p:grpSpPr>
      <p:sp>
        <p:nvSpPr>
          <p:cNvPr id="4365" name="Google Shape;4365;p58"/>
          <p:cNvSpPr/>
          <p:nvPr/>
        </p:nvSpPr>
        <p:spPr>
          <a:xfrm>
            <a:off x="3581400" y="685975"/>
            <a:ext cx="2009700" cy="229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5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ICON PACK</a:t>
            </a:r>
            <a:endParaRPr/>
          </a:p>
        </p:txBody>
      </p:sp>
      <p:sp>
        <p:nvSpPr>
          <p:cNvPr id="4367" name="Google Shape;4367;p58"/>
          <p:cNvSpPr/>
          <p:nvPr/>
        </p:nvSpPr>
        <p:spPr>
          <a:xfrm rot="10800000">
            <a:off x="-29" y="19"/>
            <a:ext cx="2114579" cy="1202407"/>
          </a:xfrm>
          <a:custGeom>
            <a:avLst/>
            <a:gdLst/>
            <a:ahLst/>
            <a:cxnLst/>
            <a:rect l="l" t="t" r="r" b="b"/>
            <a:pathLst>
              <a:path w="116586" h="66294" extrusionOk="0">
                <a:moveTo>
                  <a:pt x="116586" y="0"/>
                </a:moveTo>
                <a:lnTo>
                  <a:pt x="0" y="66294"/>
                </a:lnTo>
                <a:lnTo>
                  <a:pt x="116586" y="66294"/>
                </a:lnTo>
                <a:close/>
              </a:path>
            </a:pathLst>
          </a:custGeom>
          <a:solidFill>
            <a:schemeClr val="accent4"/>
          </a:solidFill>
          <a:ln>
            <a:noFill/>
          </a:ln>
        </p:spPr>
      </p:sp>
      <p:grpSp>
        <p:nvGrpSpPr>
          <p:cNvPr id="4368" name="Google Shape;4368;p58"/>
          <p:cNvGrpSpPr/>
          <p:nvPr/>
        </p:nvGrpSpPr>
        <p:grpSpPr>
          <a:xfrm>
            <a:off x="8498947" y="2188589"/>
            <a:ext cx="3863499" cy="3798516"/>
            <a:chOff x="3133537" y="-308699"/>
            <a:chExt cx="6010422" cy="5452155"/>
          </a:xfrm>
        </p:grpSpPr>
        <p:sp>
          <p:nvSpPr>
            <p:cNvPr id="4369" name="Google Shape;4369;p58"/>
            <p:cNvSpPr/>
            <p:nvPr/>
          </p:nvSpPr>
          <p:spPr>
            <a:xfrm>
              <a:off x="3201565" y="-185790"/>
              <a:ext cx="5942394" cy="5329246"/>
            </a:xfrm>
            <a:custGeom>
              <a:avLst/>
              <a:gdLst/>
              <a:ahLst/>
              <a:cxnLst/>
              <a:rect l="l" t="t" r="r" b="b"/>
              <a:pathLst>
                <a:path w="90413" h="81084" extrusionOk="0">
                  <a:moveTo>
                    <a:pt x="90412" y="1"/>
                  </a:moveTo>
                  <a:lnTo>
                    <a:pt x="3084" y="50747"/>
                  </a:lnTo>
                  <a:cubicBezTo>
                    <a:pt x="1293" y="51801"/>
                    <a:pt x="239" y="51702"/>
                    <a:pt x="0" y="53075"/>
                  </a:cubicBezTo>
                  <a:lnTo>
                    <a:pt x="0" y="55104"/>
                  </a:lnTo>
                  <a:cubicBezTo>
                    <a:pt x="20" y="56675"/>
                    <a:pt x="1055" y="58247"/>
                    <a:pt x="3123" y="59440"/>
                  </a:cubicBezTo>
                  <a:lnTo>
                    <a:pt x="40641" y="81083"/>
                  </a:lnTo>
                  <a:lnTo>
                    <a:pt x="88642" y="81083"/>
                  </a:lnTo>
                  <a:cubicBezTo>
                    <a:pt x="89617" y="81083"/>
                    <a:pt x="90412" y="80288"/>
                    <a:pt x="90412" y="79313"/>
                  </a:cubicBezTo>
                  <a:lnTo>
                    <a:pt x="90412"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58"/>
            <p:cNvSpPr/>
            <p:nvPr/>
          </p:nvSpPr>
          <p:spPr>
            <a:xfrm>
              <a:off x="3133537" y="-308699"/>
              <a:ext cx="6010420" cy="5452152"/>
            </a:xfrm>
            <a:custGeom>
              <a:avLst/>
              <a:gdLst/>
              <a:ahLst/>
              <a:cxnLst/>
              <a:rect l="l" t="t" r="r" b="b"/>
              <a:pathLst>
                <a:path w="91448" h="82954" extrusionOk="0">
                  <a:moveTo>
                    <a:pt x="91447" y="1"/>
                  </a:moveTo>
                  <a:lnTo>
                    <a:pt x="4119" y="50767"/>
                  </a:lnTo>
                  <a:cubicBezTo>
                    <a:pt x="1" y="53154"/>
                    <a:pt x="21" y="57033"/>
                    <a:pt x="4158" y="59440"/>
                  </a:cubicBezTo>
                  <a:lnTo>
                    <a:pt x="44899" y="82953"/>
                  </a:lnTo>
                  <a:lnTo>
                    <a:pt x="89677" y="82953"/>
                  </a:lnTo>
                  <a:cubicBezTo>
                    <a:pt x="90652" y="82953"/>
                    <a:pt x="91447" y="82158"/>
                    <a:pt x="91447" y="81183"/>
                  </a:cubicBezTo>
                  <a:lnTo>
                    <a:pt x="914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1" name="Google Shape;4371;p58"/>
          <p:cNvGrpSpPr/>
          <p:nvPr/>
        </p:nvGrpSpPr>
        <p:grpSpPr>
          <a:xfrm>
            <a:off x="3358678" y="1535176"/>
            <a:ext cx="398501" cy="315642"/>
            <a:chOff x="3358678" y="1770401"/>
            <a:chExt cx="398501" cy="315642"/>
          </a:xfrm>
        </p:grpSpPr>
        <p:sp>
          <p:nvSpPr>
            <p:cNvPr id="4372" name="Google Shape;4372;p58"/>
            <p:cNvSpPr/>
            <p:nvPr/>
          </p:nvSpPr>
          <p:spPr>
            <a:xfrm>
              <a:off x="3402483" y="1795098"/>
              <a:ext cx="310856" cy="12014"/>
            </a:xfrm>
            <a:custGeom>
              <a:avLst/>
              <a:gdLst/>
              <a:ahLst/>
              <a:cxnLst/>
              <a:rect l="l" t="t" r="r" b="b"/>
              <a:pathLst>
                <a:path w="9289" h="359" extrusionOk="0">
                  <a:moveTo>
                    <a:pt x="191" y="1"/>
                  </a:moveTo>
                  <a:cubicBezTo>
                    <a:pt x="96" y="1"/>
                    <a:pt x="1" y="96"/>
                    <a:pt x="1" y="168"/>
                  </a:cubicBezTo>
                  <a:cubicBezTo>
                    <a:pt x="1" y="263"/>
                    <a:pt x="96" y="358"/>
                    <a:pt x="191" y="358"/>
                  </a:cubicBezTo>
                  <a:lnTo>
                    <a:pt x="9122" y="358"/>
                  </a:lnTo>
                  <a:cubicBezTo>
                    <a:pt x="9217" y="358"/>
                    <a:pt x="9289" y="263"/>
                    <a:pt x="9289" y="168"/>
                  </a:cubicBezTo>
                  <a:cubicBezTo>
                    <a:pt x="9289" y="96"/>
                    <a:pt x="9241" y="1"/>
                    <a:pt x="9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58"/>
            <p:cNvSpPr/>
            <p:nvPr/>
          </p:nvSpPr>
          <p:spPr>
            <a:xfrm>
              <a:off x="3402483" y="2019043"/>
              <a:ext cx="310856" cy="11980"/>
            </a:xfrm>
            <a:custGeom>
              <a:avLst/>
              <a:gdLst/>
              <a:ahLst/>
              <a:cxnLst/>
              <a:rect l="l" t="t" r="r" b="b"/>
              <a:pathLst>
                <a:path w="9289" h="358" extrusionOk="0">
                  <a:moveTo>
                    <a:pt x="191" y="1"/>
                  </a:moveTo>
                  <a:cubicBezTo>
                    <a:pt x="96" y="1"/>
                    <a:pt x="1" y="96"/>
                    <a:pt x="1" y="191"/>
                  </a:cubicBezTo>
                  <a:cubicBezTo>
                    <a:pt x="1" y="263"/>
                    <a:pt x="96" y="358"/>
                    <a:pt x="191" y="358"/>
                  </a:cubicBezTo>
                  <a:lnTo>
                    <a:pt x="9122" y="358"/>
                  </a:lnTo>
                  <a:cubicBezTo>
                    <a:pt x="9217" y="358"/>
                    <a:pt x="9289" y="263"/>
                    <a:pt x="9289" y="191"/>
                  </a:cubicBezTo>
                  <a:cubicBezTo>
                    <a:pt x="9289" y="96"/>
                    <a:pt x="9241" y="1"/>
                    <a:pt x="9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58"/>
            <p:cNvSpPr/>
            <p:nvPr/>
          </p:nvSpPr>
          <p:spPr>
            <a:xfrm>
              <a:off x="3490160" y="1819025"/>
              <a:ext cx="135500" cy="180142"/>
            </a:xfrm>
            <a:custGeom>
              <a:avLst/>
              <a:gdLst/>
              <a:ahLst/>
              <a:cxnLst/>
              <a:rect l="l" t="t" r="r" b="b"/>
              <a:pathLst>
                <a:path w="4049" h="5383" extrusionOk="0">
                  <a:moveTo>
                    <a:pt x="2025" y="381"/>
                  </a:moveTo>
                  <a:cubicBezTo>
                    <a:pt x="2239" y="381"/>
                    <a:pt x="2430" y="572"/>
                    <a:pt x="2430" y="762"/>
                  </a:cubicBezTo>
                  <a:lnTo>
                    <a:pt x="2430" y="977"/>
                  </a:lnTo>
                  <a:lnTo>
                    <a:pt x="1644" y="977"/>
                  </a:lnTo>
                  <a:lnTo>
                    <a:pt x="1644" y="762"/>
                  </a:lnTo>
                  <a:cubicBezTo>
                    <a:pt x="1667" y="572"/>
                    <a:pt x="1834" y="381"/>
                    <a:pt x="2025" y="381"/>
                  </a:cubicBezTo>
                  <a:close/>
                  <a:moveTo>
                    <a:pt x="3382" y="1334"/>
                  </a:moveTo>
                  <a:lnTo>
                    <a:pt x="3692" y="5049"/>
                  </a:lnTo>
                  <a:lnTo>
                    <a:pt x="358" y="5049"/>
                  </a:lnTo>
                  <a:lnTo>
                    <a:pt x="691" y="1334"/>
                  </a:lnTo>
                  <a:lnTo>
                    <a:pt x="1286" y="1334"/>
                  </a:lnTo>
                  <a:lnTo>
                    <a:pt x="1286" y="1715"/>
                  </a:lnTo>
                  <a:cubicBezTo>
                    <a:pt x="1286" y="1810"/>
                    <a:pt x="1382" y="1905"/>
                    <a:pt x="1477" y="1905"/>
                  </a:cubicBezTo>
                  <a:cubicBezTo>
                    <a:pt x="1548" y="1905"/>
                    <a:pt x="1644" y="1810"/>
                    <a:pt x="1644" y="1715"/>
                  </a:cubicBezTo>
                  <a:lnTo>
                    <a:pt x="1644" y="1334"/>
                  </a:lnTo>
                  <a:lnTo>
                    <a:pt x="2430" y="1334"/>
                  </a:lnTo>
                  <a:lnTo>
                    <a:pt x="2430" y="1715"/>
                  </a:lnTo>
                  <a:cubicBezTo>
                    <a:pt x="2430" y="1810"/>
                    <a:pt x="2501" y="1905"/>
                    <a:pt x="2596" y="1905"/>
                  </a:cubicBezTo>
                  <a:cubicBezTo>
                    <a:pt x="2691" y="1905"/>
                    <a:pt x="2787" y="1810"/>
                    <a:pt x="2787" y="1715"/>
                  </a:cubicBezTo>
                  <a:lnTo>
                    <a:pt x="2787" y="1334"/>
                  </a:lnTo>
                  <a:close/>
                  <a:moveTo>
                    <a:pt x="2025" y="0"/>
                  </a:moveTo>
                  <a:cubicBezTo>
                    <a:pt x="1620" y="0"/>
                    <a:pt x="1286" y="334"/>
                    <a:pt x="1286" y="739"/>
                  </a:cubicBezTo>
                  <a:lnTo>
                    <a:pt x="1286" y="953"/>
                  </a:lnTo>
                  <a:lnTo>
                    <a:pt x="691" y="953"/>
                  </a:lnTo>
                  <a:cubicBezTo>
                    <a:pt x="501" y="953"/>
                    <a:pt x="358" y="1096"/>
                    <a:pt x="334" y="1286"/>
                  </a:cubicBezTo>
                  <a:lnTo>
                    <a:pt x="0" y="5001"/>
                  </a:lnTo>
                  <a:cubicBezTo>
                    <a:pt x="0" y="5097"/>
                    <a:pt x="48" y="5192"/>
                    <a:pt x="96" y="5263"/>
                  </a:cubicBezTo>
                  <a:cubicBezTo>
                    <a:pt x="167" y="5359"/>
                    <a:pt x="286" y="5382"/>
                    <a:pt x="358" y="5382"/>
                  </a:cubicBezTo>
                  <a:lnTo>
                    <a:pt x="3668" y="5382"/>
                  </a:lnTo>
                  <a:cubicBezTo>
                    <a:pt x="3763" y="5382"/>
                    <a:pt x="3882" y="5359"/>
                    <a:pt x="3930" y="5263"/>
                  </a:cubicBezTo>
                  <a:cubicBezTo>
                    <a:pt x="4025" y="5216"/>
                    <a:pt x="4049" y="5120"/>
                    <a:pt x="4049" y="5001"/>
                  </a:cubicBezTo>
                  <a:lnTo>
                    <a:pt x="3739" y="1286"/>
                  </a:lnTo>
                  <a:cubicBezTo>
                    <a:pt x="3692" y="1096"/>
                    <a:pt x="3549" y="953"/>
                    <a:pt x="3382" y="953"/>
                  </a:cubicBezTo>
                  <a:lnTo>
                    <a:pt x="2787" y="953"/>
                  </a:lnTo>
                  <a:lnTo>
                    <a:pt x="2787" y="739"/>
                  </a:lnTo>
                  <a:cubicBezTo>
                    <a:pt x="2787" y="334"/>
                    <a:pt x="2453" y="0"/>
                    <a:pt x="2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58"/>
            <p:cNvSpPr/>
            <p:nvPr/>
          </p:nvSpPr>
          <p:spPr>
            <a:xfrm>
              <a:off x="3358678" y="1770401"/>
              <a:ext cx="398501" cy="315642"/>
            </a:xfrm>
            <a:custGeom>
              <a:avLst/>
              <a:gdLst/>
              <a:ahLst/>
              <a:cxnLst/>
              <a:rect l="l" t="t" r="r" b="b"/>
              <a:pathLst>
                <a:path w="11908" h="9432" extrusionOk="0">
                  <a:moveTo>
                    <a:pt x="10598" y="358"/>
                  </a:moveTo>
                  <a:cubicBezTo>
                    <a:pt x="10812" y="358"/>
                    <a:pt x="11002" y="525"/>
                    <a:pt x="11002" y="739"/>
                  </a:cubicBezTo>
                  <a:lnTo>
                    <a:pt x="11002" y="8169"/>
                  </a:lnTo>
                  <a:lnTo>
                    <a:pt x="929" y="8169"/>
                  </a:lnTo>
                  <a:lnTo>
                    <a:pt x="929" y="739"/>
                  </a:lnTo>
                  <a:cubicBezTo>
                    <a:pt x="929" y="525"/>
                    <a:pt x="1119" y="358"/>
                    <a:pt x="1310" y="358"/>
                  </a:cubicBezTo>
                  <a:close/>
                  <a:moveTo>
                    <a:pt x="11526" y="8574"/>
                  </a:moveTo>
                  <a:lnTo>
                    <a:pt x="11526" y="8931"/>
                  </a:lnTo>
                  <a:lnTo>
                    <a:pt x="11550" y="8931"/>
                  </a:lnTo>
                  <a:cubicBezTo>
                    <a:pt x="11550" y="9050"/>
                    <a:pt x="11479" y="9122"/>
                    <a:pt x="11360" y="9122"/>
                  </a:cubicBezTo>
                  <a:lnTo>
                    <a:pt x="572" y="9122"/>
                  </a:lnTo>
                  <a:cubicBezTo>
                    <a:pt x="453" y="9122"/>
                    <a:pt x="357" y="9026"/>
                    <a:pt x="357" y="8931"/>
                  </a:cubicBezTo>
                  <a:lnTo>
                    <a:pt x="357" y="8574"/>
                  </a:lnTo>
                  <a:lnTo>
                    <a:pt x="5215" y="8574"/>
                  </a:lnTo>
                  <a:cubicBezTo>
                    <a:pt x="5215" y="8645"/>
                    <a:pt x="5311" y="8740"/>
                    <a:pt x="5406" y="8740"/>
                  </a:cubicBezTo>
                  <a:lnTo>
                    <a:pt x="6501" y="8740"/>
                  </a:lnTo>
                  <a:cubicBezTo>
                    <a:pt x="6597" y="8740"/>
                    <a:pt x="6668" y="8645"/>
                    <a:pt x="6668" y="8574"/>
                  </a:cubicBezTo>
                  <a:close/>
                  <a:moveTo>
                    <a:pt x="1310" y="1"/>
                  </a:moveTo>
                  <a:cubicBezTo>
                    <a:pt x="905" y="1"/>
                    <a:pt x="572" y="310"/>
                    <a:pt x="572" y="739"/>
                  </a:cubicBezTo>
                  <a:lnTo>
                    <a:pt x="572" y="8169"/>
                  </a:lnTo>
                  <a:lnTo>
                    <a:pt x="357" y="8169"/>
                  </a:lnTo>
                  <a:cubicBezTo>
                    <a:pt x="167" y="8169"/>
                    <a:pt x="0" y="8336"/>
                    <a:pt x="0" y="8526"/>
                  </a:cubicBezTo>
                  <a:lnTo>
                    <a:pt x="0" y="8883"/>
                  </a:lnTo>
                  <a:cubicBezTo>
                    <a:pt x="0" y="9193"/>
                    <a:pt x="238" y="9431"/>
                    <a:pt x="548" y="9431"/>
                  </a:cubicBezTo>
                  <a:lnTo>
                    <a:pt x="11312" y="9431"/>
                  </a:lnTo>
                  <a:cubicBezTo>
                    <a:pt x="11622" y="9431"/>
                    <a:pt x="11860" y="9193"/>
                    <a:pt x="11860" y="8883"/>
                  </a:cubicBezTo>
                  <a:lnTo>
                    <a:pt x="11860" y="8526"/>
                  </a:lnTo>
                  <a:cubicBezTo>
                    <a:pt x="11907" y="8336"/>
                    <a:pt x="11764" y="8169"/>
                    <a:pt x="11550" y="8169"/>
                  </a:cubicBezTo>
                  <a:lnTo>
                    <a:pt x="11360" y="8169"/>
                  </a:lnTo>
                  <a:lnTo>
                    <a:pt x="11360" y="739"/>
                  </a:lnTo>
                  <a:cubicBezTo>
                    <a:pt x="11360" y="310"/>
                    <a:pt x="11026" y="1"/>
                    <a:pt x="105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6" name="Google Shape;4376;p58"/>
          <p:cNvGrpSpPr/>
          <p:nvPr/>
        </p:nvGrpSpPr>
        <p:grpSpPr>
          <a:xfrm>
            <a:off x="4067925" y="2710654"/>
            <a:ext cx="336355" cy="396926"/>
            <a:chOff x="4067925" y="2945879"/>
            <a:chExt cx="336355" cy="396926"/>
          </a:xfrm>
        </p:grpSpPr>
        <p:sp>
          <p:nvSpPr>
            <p:cNvPr id="4377" name="Google Shape;4377;p58"/>
            <p:cNvSpPr/>
            <p:nvPr/>
          </p:nvSpPr>
          <p:spPr>
            <a:xfrm>
              <a:off x="4111764" y="3014414"/>
              <a:ext cx="35908" cy="35908"/>
            </a:xfrm>
            <a:custGeom>
              <a:avLst/>
              <a:gdLst/>
              <a:ahLst/>
              <a:cxnLst/>
              <a:rect l="l" t="t" r="r" b="b"/>
              <a:pathLst>
                <a:path w="1073" h="1073" extrusionOk="0">
                  <a:moveTo>
                    <a:pt x="548" y="334"/>
                  </a:moveTo>
                  <a:cubicBezTo>
                    <a:pt x="668" y="334"/>
                    <a:pt x="763" y="406"/>
                    <a:pt x="763" y="525"/>
                  </a:cubicBezTo>
                  <a:cubicBezTo>
                    <a:pt x="763" y="644"/>
                    <a:pt x="668" y="739"/>
                    <a:pt x="548" y="739"/>
                  </a:cubicBezTo>
                  <a:cubicBezTo>
                    <a:pt x="429" y="739"/>
                    <a:pt x="334" y="644"/>
                    <a:pt x="334" y="525"/>
                  </a:cubicBezTo>
                  <a:cubicBezTo>
                    <a:pt x="334" y="406"/>
                    <a:pt x="429" y="334"/>
                    <a:pt x="548" y="334"/>
                  </a:cubicBezTo>
                  <a:close/>
                  <a:moveTo>
                    <a:pt x="548" y="1"/>
                  </a:moveTo>
                  <a:cubicBezTo>
                    <a:pt x="239" y="1"/>
                    <a:pt x="1" y="239"/>
                    <a:pt x="1" y="525"/>
                  </a:cubicBezTo>
                  <a:cubicBezTo>
                    <a:pt x="1" y="834"/>
                    <a:pt x="239" y="1072"/>
                    <a:pt x="548" y="1072"/>
                  </a:cubicBezTo>
                  <a:cubicBezTo>
                    <a:pt x="834" y="1072"/>
                    <a:pt x="1072" y="834"/>
                    <a:pt x="1072" y="525"/>
                  </a:cubicBezTo>
                  <a:cubicBezTo>
                    <a:pt x="1072" y="239"/>
                    <a:pt x="834"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58"/>
            <p:cNvSpPr/>
            <p:nvPr/>
          </p:nvSpPr>
          <p:spPr>
            <a:xfrm>
              <a:off x="4161994" y="3014414"/>
              <a:ext cx="111606" cy="12014"/>
            </a:xfrm>
            <a:custGeom>
              <a:avLst/>
              <a:gdLst/>
              <a:ahLst/>
              <a:cxnLst/>
              <a:rect l="l" t="t" r="r" b="b"/>
              <a:pathLst>
                <a:path w="3335" h="359" extrusionOk="0">
                  <a:moveTo>
                    <a:pt x="167" y="1"/>
                  </a:moveTo>
                  <a:cubicBezTo>
                    <a:pt x="95" y="1"/>
                    <a:pt x="0" y="96"/>
                    <a:pt x="0" y="168"/>
                  </a:cubicBezTo>
                  <a:cubicBezTo>
                    <a:pt x="0" y="263"/>
                    <a:pt x="95" y="358"/>
                    <a:pt x="167" y="358"/>
                  </a:cubicBezTo>
                  <a:lnTo>
                    <a:pt x="3144" y="358"/>
                  </a:lnTo>
                  <a:cubicBezTo>
                    <a:pt x="3239" y="358"/>
                    <a:pt x="3334" y="263"/>
                    <a:pt x="3334" y="168"/>
                  </a:cubicBezTo>
                  <a:cubicBezTo>
                    <a:pt x="3334" y="96"/>
                    <a:pt x="3239" y="1"/>
                    <a:pt x="3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58"/>
            <p:cNvSpPr/>
            <p:nvPr/>
          </p:nvSpPr>
          <p:spPr>
            <a:xfrm>
              <a:off x="4161191" y="3039144"/>
              <a:ext cx="24731" cy="11980"/>
            </a:xfrm>
            <a:custGeom>
              <a:avLst/>
              <a:gdLst/>
              <a:ahLst/>
              <a:cxnLst/>
              <a:rect l="l" t="t" r="r" b="b"/>
              <a:pathLst>
                <a:path w="739" h="358" extrusionOk="0">
                  <a:moveTo>
                    <a:pt x="167" y="0"/>
                  </a:moveTo>
                  <a:cubicBezTo>
                    <a:pt x="72" y="0"/>
                    <a:pt x="0" y="95"/>
                    <a:pt x="0" y="191"/>
                  </a:cubicBezTo>
                  <a:cubicBezTo>
                    <a:pt x="0" y="262"/>
                    <a:pt x="72" y="357"/>
                    <a:pt x="167" y="357"/>
                  </a:cubicBezTo>
                  <a:lnTo>
                    <a:pt x="548" y="357"/>
                  </a:lnTo>
                  <a:cubicBezTo>
                    <a:pt x="643" y="357"/>
                    <a:pt x="738" y="262"/>
                    <a:pt x="738" y="191"/>
                  </a:cubicBezTo>
                  <a:cubicBezTo>
                    <a:pt x="738" y="95"/>
                    <a:pt x="667"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58"/>
            <p:cNvSpPr/>
            <p:nvPr/>
          </p:nvSpPr>
          <p:spPr>
            <a:xfrm>
              <a:off x="4199441" y="3039144"/>
              <a:ext cx="43069" cy="11980"/>
            </a:xfrm>
            <a:custGeom>
              <a:avLst/>
              <a:gdLst/>
              <a:ahLst/>
              <a:cxnLst/>
              <a:rect l="l" t="t" r="r" b="b"/>
              <a:pathLst>
                <a:path w="1287" h="358" extrusionOk="0">
                  <a:moveTo>
                    <a:pt x="191" y="0"/>
                  </a:moveTo>
                  <a:cubicBezTo>
                    <a:pt x="96" y="0"/>
                    <a:pt x="0" y="95"/>
                    <a:pt x="0" y="191"/>
                  </a:cubicBezTo>
                  <a:cubicBezTo>
                    <a:pt x="0" y="262"/>
                    <a:pt x="96" y="357"/>
                    <a:pt x="191" y="357"/>
                  </a:cubicBezTo>
                  <a:lnTo>
                    <a:pt x="1120" y="357"/>
                  </a:lnTo>
                  <a:cubicBezTo>
                    <a:pt x="1191" y="357"/>
                    <a:pt x="1286" y="262"/>
                    <a:pt x="1286" y="191"/>
                  </a:cubicBezTo>
                  <a:cubicBezTo>
                    <a:pt x="1286" y="95"/>
                    <a:pt x="1191" y="0"/>
                    <a:pt x="1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58"/>
            <p:cNvSpPr/>
            <p:nvPr/>
          </p:nvSpPr>
          <p:spPr>
            <a:xfrm>
              <a:off x="4111764" y="3082950"/>
              <a:ext cx="37514" cy="35908"/>
            </a:xfrm>
            <a:custGeom>
              <a:avLst/>
              <a:gdLst/>
              <a:ahLst/>
              <a:cxnLst/>
              <a:rect l="l" t="t" r="r" b="b"/>
              <a:pathLst>
                <a:path w="1121" h="1073" extrusionOk="0">
                  <a:moveTo>
                    <a:pt x="548" y="334"/>
                  </a:moveTo>
                  <a:cubicBezTo>
                    <a:pt x="668" y="334"/>
                    <a:pt x="763" y="430"/>
                    <a:pt x="763" y="549"/>
                  </a:cubicBezTo>
                  <a:cubicBezTo>
                    <a:pt x="763" y="668"/>
                    <a:pt x="668" y="739"/>
                    <a:pt x="548" y="739"/>
                  </a:cubicBezTo>
                  <a:cubicBezTo>
                    <a:pt x="429" y="739"/>
                    <a:pt x="334" y="668"/>
                    <a:pt x="334" y="549"/>
                  </a:cubicBezTo>
                  <a:cubicBezTo>
                    <a:pt x="334" y="430"/>
                    <a:pt x="429" y="334"/>
                    <a:pt x="548" y="334"/>
                  </a:cubicBezTo>
                  <a:close/>
                  <a:moveTo>
                    <a:pt x="548" y="1"/>
                  </a:moveTo>
                  <a:cubicBezTo>
                    <a:pt x="239" y="1"/>
                    <a:pt x="1" y="239"/>
                    <a:pt x="1" y="549"/>
                  </a:cubicBezTo>
                  <a:cubicBezTo>
                    <a:pt x="1" y="834"/>
                    <a:pt x="239" y="1073"/>
                    <a:pt x="548" y="1073"/>
                  </a:cubicBezTo>
                  <a:cubicBezTo>
                    <a:pt x="834" y="1073"/>
                    <a:pt x="1072" y="834"/>
                    <a:pt x="1072" y="549"/>
                  </a:cubicBezTo>
                  <a:cubicBezTo>
                    <a:pt x="1120" y="239"/>
                    <a:pt x="834"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58"/>
            <p:cNvSpPr/>
            <p:nvPr/>
          </p:nvSpPr>
          <p:spPr>
            <a:xfrm>
              <a:off x="4161994" y="3082950"/>
              <a:ext cx="111606" cy="12014"/>
            </a:xfrm>
            <a:custGeom>
              <a:avLst/>
              <a:gdLst/>
              <a:ahLst/>
              <a:cxnLst/>
              <a:rect l="l" t="t" r="r" b="b"/>
              <a:pathLst>
                <a:path w="3335" h="359" extrusionOk="0">
                  <a:moveTo>
                    <a:pt x="167" y="1"/>
                  </a:moveTo>
                  <a:cubicBezTo>
                    <a:pt x="95" y="1"/>
                    <a:pt x="0" y="96"/>
                    <a:pt x="0" y="191"/>
                  </a:cubicBezTo>
                  <a:cubicBezTo>
                    <a:pt x="0" y="263"/>
                    <a:pt x="95" y="358"/>
                    <a:pt x="167" y="358"/>
                  </a:cubicBezTo>
                  <a:lnTo>
                    <a:pt x="3144" y="358"/>
                  </a:lnTo>
                  <a:cubicBezTo>
                    <a:pt x="3239" y="358"/>
                    <a:pt x="3334" y="263"/>
                    <a:pt x="3334" y="191"/>
                  </a:cubicBezTo>
                  <a:cubicBezTo>
                    <a:pt x="3334" y="96"/>
                    <a:pt x="3239" y="1"/>
                    <a:pt x="3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58"/>
            <p:cNvSpPr/>
            <p:nvPr/>
          </p:nvSpPr>
          <p:spPr>
            <a:xfrm>
              <a:off x="4161191" y="3107680"/>
              <a:ext cx="24731" cy="11980"/>
            </a:xfrm>
            <a:custGeom>
              <a:avLst/>
              <a:gdLst/>
              <a:ahLst/>
              <a:cxnLst/>
              <a:rect l="l" t="t" r="r" b="b"/>
              <a:pathLst>
                <a:path w="739" h="358" extrusionOk="0">
                  <a:moveTo>
                    <a:pt x="167" y="0"/>
                  </a:moveTo>
                  <a:cubicBezTo>
                    <a:pt x="72" y="0"/>
                    <a:pt x="0" y="95"/>
                    <a:pt x="0" y="191"/>
                  </a:cubicBezTo>
                  <a:cubicBezTo>
                    <a:pt x="0" y="286"/>
                    <a:pt x="72" y="357"/>
                    <a:pt x="167" y="357"/>
                  </a:cubicBezTo>
                  <a:lnTo>
                    <a:pt x="548" y="357"/>
                  </a:lnTo>
                  <a:cubicBezTo>
                    <a:pt x="643" y="357"/>
                    <a:pt x="738" y="286"/>
                    <a:pt x="738" y="191"/>
                  </a:cubicBezTo>
                  <a:cubicBezTo>
                    <a:pt x="738" y="95"/>
                    <a:pt x="667"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58"/>
            <p:cNvSpPr/>
            <p:nvPr/>
          </p:nvSpPr>
          <p:spPr>
            <a:xfrm>
              <a:off x="4199441" y="3107680"/>
              <a:ext cx="43069" cy="11980"/>
            </a:xfrm>
            <a:custGeom>
              <a:avLst/>
              <a:gdLst/>
              <a:ahLst/>
              <a:cxnLst/>
              <a:rect l="l" t="t" r="r" b="b"/>
              <a:pathLst>
                <a:path w="1287" h="358" extrusionOk="0">
                  <a:moveTo>
                    <a:pt x="191" y="0"/>
                  </a:moveTo>
                  <a:cubicBezTo>
                    <a:pt x="96" y="0"/>
                    <a:pt x="0" y="95"/>
                    <a:pt x="0" y="191"/>
                  </a:cubicBezTo>
                  <a:cubicBezTo>
                    <a:pt x="0" y="286"/>
                    <a:pt x="96" y="357"/>
                    <a:pt x="191" y="357"/>
                  </a:cubicBezTo>
                  <a:lnTo>
                    <a:pt x="1120" y="357"/>
                  </a:lnTo>
                  <a:cubicBezTo>
                    <a:pt x="1191" y="357"/>
                    <a:pt x="1286" y="286"/>
                    <a:pt x="1286" y="191"/>
                  </a:cubicBezTo>
                  <a:cubicBezTo>
                    <a:pt x="1286" y="95"/>
                    <a:pt x="1191" y="0"/>
                    <a:pt x="1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58"/>
            <p:cNvSpPr/>
            <p:nvPr/>
          </p:nvSpPr>
          <p:spPr>
            <a:xfrm>
              <a:off x="4111764" y="3151485"/>
              <a:ext cx="37514" cy="35908"/>
            </a:xfrm>
            <a:custGeom>
              <a:avLst/>
              <a:gdLst/>
              <a:ahLst/>
              <a:cxnLst/>
              <a:rect l="l" t="t" r="r" b="b"/>
              <a:pathLst>
                <a:path w="1121" h="1073" extrusionOk="0">
                  <a:moveTo>
                    <a:pt x="548" y="334"/>
                  </a:moveTo>
                  <a:cubicBezTo>
                    <a:pt x="668" y="334"/>
                    <a:pt x="763" y="430"/>
                    <a:pt x="763" y="549"/>
                  </a:cubicBezTo>
                  <a:cubicBezTo>
                    <a:pt x="763" y="668"/>
                    <a:pt x="668" y="763"/>
                    <a:pt x="548" y="763"/>
                  </a:cubicBezTo>
                  <a:cubicBezTo>
                    <a:pt x="429" y="763"/>
                    <a:pt x="334" y="668"/>
                    <a:pt x="334" y="549"/>
                  </a:cubicBezTo>
                  <a:cubicBezTo>
                    <a:pt x="334" y="430"/>
                    <a:pt x="429" y="334"/>
                    <a:pt x="548" y="334"/>
                  </a:cubicBezTo>
                  <a:close/>
                  <a:moveTo>
                    <a:pt x="548" y="1"/>
                  </a:moveTo>
                  <a:cubicBezTo>
                    <a:pt x="239" y="1"/>
                    <a:pt x="1" y="239"/>
                    <a:pt x="1" y="549"/>
                  </a:cubicBezTo>
                  <a:cubicBezTo>
                    <a:pt x="1" y="834"/>
                    <a:pt x="239" y="1073"/>
                    <a:pt x="548" y="1073"/>
                  </a:cubicBezTo>
                  <a:cubicBezTo>
                    <a:pt x="834" y="1073"/>
                    <a:pt x="1072" y="834"/>
                    <a:pt x="1072" y="549"/>
                  </a:cubicBezTo>
                  <a:cubicBezTo>
                    <a:pt x="1120" y="239"/>
                    <a:pt x="834"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58"/>
            <p:cNvSpPr/>
            <p:nvPr/>
          </p:nvSpPr>
          <p:spPr>
            <a:xfrm>
              <a:off x="4161994" y="3151485"/>
              <a:ext cx="111606" cy="12014"/>
            </a:xfrm>
            <a:custGeom>
              <a:avLst/>
              <a:gdLst/>
              <a:ahLst/>
              <a:cxnLst/>
              <a:rect l="l" t="t" r="r" b="b"/>
              <a:pathLst>
                <a:path w="3335" h="359" extrusionOk="0">
                  <a:moveTo>
                    <a:pt x="167" y="1"/>
                  </a:moveTo>
                  <a:cubicBezTo>
                    <a:pt x="95" y="1"/>
                    <a:pt x="0" y="96"/>
                    <a:pt x="0" y="191"/>
                  </a:cubicBezTo>
                  <a:cubicBezTo>
                    <a:pt x="0" y="287"/>
                    <a:pt x="95" y="358"/>
                    <a:pt x="167" y="358"/>
                  </a:cubicBezTo>
                  <a:lnTo>
                    <a:pt x="3144" y="358"/>
                  </a:lnTo>
                  <a:cubicBezTo>
                    <a:pt x="3239" y="358"/>
                    <a:pt x="3334" y="287"/>
                    <a:pt x="3334" y="191"/>
                  </a:cubicBezTo>
                  <a:cubicBezTo>
                    <a:pt x="3334" y="96"/>
                    <a:pt x="3239" y="1"/>
                    <a:pt x="3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58"/>
            <p:cNvSpPr/>
            <p:nvPr/>
          </p:nvSpPr>
          <p:spPr>
            <a:xfrm>
              <a:off x="4161191" y="3176985"/>
              <a:ext cx="24731" cy="12014"/>
            </a:xfrm>
            <a:custGeom>
              <a:avLst/>
              <a:gdLst/>
              <a:ahLst/>
              <a:cxnLst/>
              <a:rect l="l" t="t" r="r" b="b"/>
              <a:pathLst>
                <a:path w="739" h="359" extrusionOk="0">
                  <a:moveTo>
                    <a:pt x="167" y="1"/>
                  </a:moveTo>
                  <a:cubicBezTo>
                    <a:pt x="72" y="1"/>
                    <a:pt x="0" y="72"/>
                    <a:pt x="0" y="168"/>
                  </a:cubicBezTo>
                  <a:cubicBezTo>
                    <a:pt x="0" y="263"/>
                    <a:pt x="72" y="358"/>
                    <a:pt x="167" y="358"/>
                  </a:cubicBezTo>
                  <a:lnTo>
                    <a:pt x="548" y="358"/>
                  </a:lnTo>
                  <a:cubicBezTo>
                    <a:pt x="643" y="358"/>
                    <a:pt x="738" y="263"/>
                    <a:pt x="738" y="168"/>
                  </a:cubicBezTo>
                  <a:cubicBezTo>
                    <a:pt x="738" y="72"/>
                    <a:pt x="667"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58"/>
            <p:cNvSpPr/>
            <p:nvPr/>
          </p:nvSpPr>
          <p:spPr>
            <a:xfrm>
              <a:off x="4198638" y="3176985"/>
              <a:ext cx="24731" cy="12014"/>
            </a:xfrm>
            <a:custGeom>
              <a:avLst/>
              <a:gdLst/>
              <a:ahLst/>
              <a:cxnLst/>
              <a:rect l="l" t="t" r="r" b="b"/>
              <a:pathLst>
                <a:path w="739" h="359" extrusionOk="0">
                  <a:moveTo>
                    <a:pt x="191" y="1"/>
                  </a:moveTo>
                  <a:cubicBezTo>
                    <a:pt x="96" y="1"/>
                    <a:pt x="1" y="72"/>
                    <a:pt x="1" y="168"/>
                  </a:cubicBezTo>
                  <a:cubicBezTo>
                    <a:pt x="1" y="263"/>
                    <a:pt x="96" y="358"/>
                    <a:pt x="191" y="358"/>
                  </a:cubicBezTo>
                  <a:lnTo>
                    <a:pt x="572" y="358"/>
                  </a:lnTo>
                  <a:cubicBezTo>
                    <a:pt x="667" y="358"/>
                    <a:pt x="739" y="263"/>
                    <a:pt x="739" y="168"/>
                  </a:cubicBezTo>
                  <a:cubicBezTo>
                    <a:pt x="739" y="72"/>
                    <a:pt x="667" y="1"/>
                    <a:pt x="5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58"/>
            <p:cNvSpPr/>
            <p:nvPr/>
          </p:nvSpPr>
          <p:spPr>
            <a:xfrm>
              <a:off x="4067925" y="2945879"/>
              <a:ext cx="249482" cy="310856"/>
            </a:xfrm>
            <a:custGeom>
              <a:avLst/>
              <a:gdLst/>
              <a:ahLst/>
              <a:cxnLst/>
              <a:rect l="l" t="t" r="r" b="b"/>
              <a:pathLst>
                <a:path w="7455" h="9289" extrusionOk="0">
                  <a:moveTo>
                    <a:pt x="549" y="1"/>
                  </a:moveTo>
                  <a:cubicBezTo>
                    <a:pt x="239" y="1"/>
                    <a:pt x="1" y="239"/>
                    <a:pt x="1" y="525"/>
                  </a:cubicBezTo>
                  <a:lnTo>
                    <a:pt x="1" y="8741"/>
                  </a:lnTo>
                  <a:cubicBezTo>
                    <a:pt x="1" y="9050"/>
                    <a:pt x="239" y="9288"/>
                    <a:pt x="549" y="9288"/>
                  </a:cubicBezTo>
                  <a:lnTo>
                    <a:pt x="3907" y="9288"/>
                  </a:lnTo>
                  <a:cubicBezTo>
                    <a:pt x="4002" y="9288"/>
                    <a:pt x="4097" y="9193"/>
                    <a:pt x="4097" y="9098"/>
                  </a:cubicBezTo>
                  <a:cubicBezTo>
                    <a:pt x="4097" y="9003"/>
                    <a:pt x="4002" y="8931"/>
                    <a:pt x="3907" y="8931"/>
                  </a:cubicBezTo>
                  <a:lnTo>
                    <a:pt x="549" y="8931"/>
                  </a:lnTo>
                  <a:cubicBezTo>
                    <a:pt x="430" y="8931"/>
                    <a:pt x="334" y="8836"/>
                    <a:pt x="334" y="8717"/>
                  </a:cubicBezTo>
                  <a:lnTo>
                    <a:pt x="334" y="501"/>
                  </a:lnTo>
                  <a:cubicBezTo>
                    <a:pt x="334" y="382"/>
                    <a:pt x="430" y="287"/>
                    <a:pt x="549" y="287"/>
                  </a:cubicBezTo>
                  <a:lnTo>
                    <a:pt x="6883" y="287"/>
                  </a:lnTo>
                  <a:cubicBezTo>
                    <a:pt x="7002" y="287"/>
                    <a:pt x="7098" y="382"/>
                    <a:pt x="7098" y="501"/>
                  </a:cubicBezTo>
                  <a:lnTo>
                    <a:pt x="7098" y="6478"/>
                  </a:lnTo>
                  <a:cubicBezTo>
                    <a:pt x="7098" y="6574"/>
                    <a:pt x="7193" y="6669"/>
                    <a:pt x="7264" y="6669"/>
                  </a:cubicBezTo>
                  <a:cubicBezTo>
                    <a:pt x="7360" y="6669"/>
                    <a:pt x="7455" y="6574"/>
                    <a:pt x="7455" y="6478"/>
                  </a:cubicBezTo>
                  <a:lnTo>
                    <a:pt x="7455" y="501"/>
                  </a:lnTo>
                  <a:cubicBezTo>
                    <a:pt x="7455" y="239"/>
                    <a:pt x="7217" y="1"/>
                    <a:pt x="6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58"/>
            <p:cNvSpPr/>
            <p:nvPr/>
          </p:nvSpPr>
          <p:spPr>
            <a:xfrm>
              <a:off x="4218549" y="3176985"/>
              <a:ext cx="185731" cy="165819"/>
            </a:xfrm>
            <a:custGeom>
              <a:avLst/>
              <a:gdLst/>
              <a:ahLst/>
              <a:cxnLst/>
              <a:rect l="l" t="t" r="r" b="b"/>
              <a:pathLst>
                <a:path w="5550" h="4955" extrusionOk="0">
                  <a:moveTo>
                    <a:pt x="3787" y="334"/>
                  </a:moveTo>
                  <a:cubicBezTo>
                    <a:pt x="4526" y="334"/>
                    <a:pt x="5121" y="954"/>
                    <a:pt x="5121" y="1692"/>
                  </a:cubicBezTo>
                  <a:cubicBezTo>
                    <a:pt x="5192" y="2740"/>
                    <a:pt x="3954" y="4002"/>
                    <a:pt x="2835" y="4597"/>
                  </a:cubicBezTo>
                  <a:cubicBezTo>
                    <a:pt x="2799" y="4621"/>
                    <a:pt x="2769" y="4633"/>
                    <a:pt x="2740" y="4633"/>
                  </a:cubicBezTo>
                  <a:cubicBezTo>
                    <a:pt x="2710" y="4633"/>
                    <a:pt x="2680" y="4621"/>
                    <a:pt x="2644" y="4597"/>
                  </a:cubicBezTo>
                  <a:cubicBezTo>
                    <a:pt x="1192" y="3859"/>
                    <a:pt x="310" y="2525"/>
                    <a:pt x="310" y="1692"/>
                  </a:cubicBezTo>
                  <a:cubicBezTo>
                    <a:pt x="310" y="954"/>
                    <a:pt x="906" y="334"/>
                    <a:pt x="1644" y="334"/>
                  </a:cubicBezTo>
                  <a:cubicBezTo>
                    <a:pt x="1930" y="334"/>
                    <a:pt x="2216" y="430"/>
                    <a:pt x="2454" y="620"/>
                  </a:cubicBezTo>
                  <a:cubicBezTo>
                    <a:pt x="2537" y="680"/>
                    <a:pt x="2632" y="709"/>
                    <a:pt x="2725" y="709"/>
                  </a:cubicBezTo>
                  <a:cubicBezTo>
                    <a:pt x="2817" y="709"/>
                    <a:pt x="2906" y="680"/>
                    <a:pt x="2978" y="620"/>
                  </a:cubicBezTo>
                  <a:cubicBezTo>
                    <a:pt x="3216" y="430"/>
                    <a:pt x="3478" y="334"/>
                    <a:pt x="3787" y="334"/>
                  </a:cubicBezTo>
                  <a:close/>
                  <a:moveTo>
                    <a:pt x="1692" y="1"/>
                  </a:moveTo>
                  <a:cubicBezTo>
                    <a:pt x="787" y="1"/>
                    <a:pt x="1" y="763"/>
                    <a:pt x="1" y="1692"/>
                  </a:cubicBezTo>
                  <a:cubicBezTo>
                    <a:pt x="1" y="2883"/>
                    <a:pt x="1287" y="4240"/>
                    <a:pt x="2525" y="4907"/>
                  </a:cubicBezTo>
                  <a:cubicBezTo>
                    <a:pt x="2620" y="4931"/>
                    <a:pt x="2692" y="4954"/>
                    <a:pt x="2763" y="4954"/>
                  </a:cubicBezTo>
                  <a:cubicBezTo>
                    <a:pt x="2859" y="4954"/>
                    <a:pt x="2954" y="4931"/>
                    <a:pt x="3002" y="4907"/>
                  </a:cubicBezTo>
                  <a:cubicBezTo>
                    <a:pt x="4264" y="4240"/>
                    <a:pt x="5550" y="2883"/>
                    <a:pt x="5550" y="1692"/>
                  </a:cubicBezTo>
                  <a:cubicBezTo>
                    <a:pt x="5550" y="763"/>
                    <a:pt x="4764" y="1"/>
                    <a:pt x="3835" y="1"/>
                  </a:cubicBezTo>
                  <a:cubicBezTo>
                    <a:pt x="3478" y="1"/>
                    <a:pt x="3121" y="96"/>
                    <a:pt x="2835" y="311"/>
                  </a:cubicBezTo>
                  <a:cubicBezTo>
                    <a:pt x="2823" y="334"/>
                    <a:pt x="2799" y="346"/>
                    <a:pt x="2775" y="346"/>
                  </a:cubicBezTo>
                  <a:cubicBezTo>
                    <a:pt x="2751" y="346"/>
                    <a:pt x="2728" y="334"/>
                    <a:pt x="2716" y="311"/>
                  </a:cubicBezTo>
                  <a:cubicBezTo>
                    <a:pt x="2406" y="120"/>
                    <a:pt x="2049" y="1"/>
                    <a:pt x="16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1" name="Google Shape;4391;p58"/>
          <p:cNvGrpSpPr/>
          <p:nvPr/>
        </p:nvGrpSpPr>
        <p:grpSpPr>
          <a:xfrm>
            <a:off x="6707406" y="2710219"/>
            <a:ext cx="398498" cy="397361"/>
            <a:chOff x="6707406" y="2945444"/>
            <a:chExt cx="398498" cy="397361"/>
          </a:xfrm>
        </p:grpSpPr>
        <p:sp>
          <p:nvSpPr>
            <p:cNvPr id="4392" name="Google Shape;4392;p58"/>
            <p:cNvSpPr/>
            <p:nvPr/>
          </p:nvSpPr>
          <p:spPr>
            <a:xfrm>
              <a:off x="6707406" y="2945444"/>
              <a:ext cx="322803" cy="296935"/>
            </a:xfrm>
            <a:custGeom>
              <a:avLst/>
              <a:gdLst/>
              <a:ahLst/>
              <a:cxnLst/>
              <a:rect l="l" t="t" r="r" b="b"/>
              <a:pathLst>
                <a:path w="9646" h="8873" extrusionOk="0">
                  <a:moveTo>
                    <a:pt x="4418" y="374"/>
                  </a:moveTo>
                  <a:cubicBezTo>
                    <a:pt x="4451" y="374"/>
                    <a:pt x="4478" y="395"/>
                    <a:pt x="4525" y="395"/>
                  </a:cubicBezTo>
                  <a:cubicBezTo>
                    <a:pt x="4597" y="442"/>
                    <a:pt x="4668" y="562"/>
                    <a:pt x="4597" y="657"/>
                  </a:cubicBezTo>
                  <a:lnTo>
                    <a:pt x="3025" y="3800"/>
                  </a:lnTo>
                  <a:cubicBezTo>
                    <a:pt x="2974" y="3869"/>
                    <a:pt x="2898" y="3925"/>
                    <a:pt x="2833" y="3925"/>
                  </a:cubicBezTo>
                  <a:cubicBezTo>
                    <a:pt x="2807" y="3925"/>
                    <a:pt x="2783" y="3916"/>
                    <a:pt x="2763" y="3896"/>
                  </a:cubicBezTo>
                  <a:cubicBezTo>
                    <a:pt x="2668" y="3848"/>
                    <a:pt x="2644" y="3729"/>
                    <a:pt x="2668" y="3634"/>
                  </a:cubicBezTo>
                  <a:lnTo>
                    <a:pt x="4240" y="466"/>
                  </a:lnTo>
                  <a:cubicBezTo>
                    <a:pt x="4287" y="419"/>
                    <a:pt x="4311" y="395"/>
                    <a:pt x="4359" y="395"/>
                  </a:cubicBezTo>
                  <a:cubicBezTo>
                    <a:pt x="4382" y="379"/>
                    <a:pt x="4401" y="374"/>
                    <a:pt x="4418" y="374"/>
                  </a:cubicBezTo>
                  <a:close/>
                  <a:moveTo>
                    <a:pt x="5192" y="371"/>
                  </a:moveTo>
                  <a:cubicBezTo>
                    <a:pt x="5264" y="371"/>
                    <a:pt x="5359" y="395"/>
                    <a:pt x="5383" y="466"/>
                  </a:cubicBezTo>
                  <a:lnTo>
                    <a:pt x="6954" y="3634"/>
                  </a:lnTo>
                  <a:cubicBezTo>
                    <a:pt x="6978" y="3729"/>
                    <a:pt x="6954" y="3848"/>
                    <a:pt x="6859" y="3896"/>
                  </a:cubicBezTo>
                  <a:cubicBezTo>
                    <a:pt x="6838" y="3916"/>
                    <a:pt x="6813" y="3925"/>
                    <a:pt x="6786" y="3925"/>
                  </a:cubicBezTo>
                  <a:cubicBezTo>
                    <a:pt x="6722" y="3925"/>
                    <a:pt x="6648" y="3875"/>
                    <a:pt x="6597" y="3824"/>
                  </a:cubicBezTo>
                  <a:lnTo>
                    <a:pt x="5025" y="657"/>
                  </a:lnTo>
                  <a:cubicBezTo>
                    <a:pt x="4954" y="562"/>
                    <a:pt x="5025" y="442"/>
                    <a:pt x="5121" y="395"/>
                  </a:cubicBezTo>
                  <a:cubicBezTo>
                    <a:pt x="5144" y="395"/>
                    <a:pt x="5168" y="371"/>
                    <a:pt x="5192" y="371"/>
                  </a:cubicBezTo>
                  <a:close/>
                  <a:moveTo>
                    <a:pt x="4811" y="1014"/>
                  </a:moveTo>
                  <a:lnTo>
                    <a:pt x="6264" y="3943"/>
                  </a:lnTo>
                  <a:cubicBezTo>
                    <a:pt x="6311" y="3991"/>
                    <a:pt x="6335" y="4015"/>
                    <a:pt x="6359" y="4086"/>
                  </a:cubicBezTo>
                  <a:lnTo>
                    <a:pt x="3263" y="4086"/>
                  </a:lnTo>
                  <a:cubicBezTo>
                    <a:pt x="3287" y="4038"/>
                    <a:pt x="3335" y="3991"/>
                    <a:pt x="3358" y="3943"/>
                  </a:cubicBezTo>
                  <a:lnTo>
                    <a:pt x="3477" y="3657"/>
                  </a:lnTo>
                  <a:lnTo>
                    <a:pt x="5406" y="3657"/>
                  </a:lnTo>
                  <a:cubicBezTo>
                    <a:pt x="5502" y="3657"/>
                    <a:pt x="5597" y="3586"/>
                    <a:pt x="5597" y="3491"/>
                  </a:cubicBezTo>
                  <a:cubicBezTo>
                    <a:pt x="5597" y="3395"/>
                    <a:pt x="5502" y="3300"/>
                    <a:pt x="5406" y="3300"/>
                  </a:cubicBezTo>
                  <a:lnTo>
                    <a:pt x="3620" y="3300"/>
                  </a:lnTo>
                  <a:lnTo>
                    <a:pt x="4811" y="1014"/>
                  </a:lnTo>
                  <a:close/>
                  <a:moveTo>
                    <a:pt x="9098" y="3681"/>
                  </a:moveTo>
                  <a:cubicBezTo>
                    <a:pt x="9217" y="3681"/>
                    <a:pt x="9312" y="3776"/>
                    <a:pt x="9312" y="3896"/>
                  </a:cubicBezTo>
                  <a:cubicBezTo>
                    <a:pt x="9288" y="3991"/>
                    <a:pt x="9193" y="4086"/>
                    <a:pt x="9098" y="4086"/>
                  </a:cubicBezTo>
                  <a:lnTo>
                    <a:pt x="7169" y="4086"/>
                  </a:lnTo>
                  <a:cubicBezTo>
                    <a:pt x="7264" y="3967"/>
                    <a:pt x="7312" y="3848"/>
                    <a:pt x="7312" y="3681"/>
                  </a:cubicBezTo>
                  <a:close/>
                  <a:moveTo>
                    <a:pt x="2406" y="4443"/>
                  </a:moveTo>
                  <a:lnTo>
                    <a:pt x="2501" y="5563"/>
                  </a:lnTo>
                  <a:lnTo>
                    <a:pt x="905" y="5563"/>
                  </a:lnTo>
                  <a:lnTo>
                    <a:pt x="739" y="4443"/>
                  </a:lnTo>
                  <a:close/>
                  <a:moveTo>
                    <a:pt x="4668" y="4443"/>
                  </a:moveTo>
                  <a:lnTo>
                    <a:pt x="4668" y="5563"/>
                  </a:lnTo>
                  <a:lnTo>
                    <a:pt x="2882" y="5563"/>
                  </a:lnTo>
                  <a:lnTo>
                    <a:pt x="2787" y="4443"/>
                  </a:lnTo>
                  <a:close/>
                  <a:moveTo>
                    <a:pt x="6859" y="4443"/>
                  </a:moveTo>
                  <a:lnTo>
                    <a:pt x="6740" y="5563"/>
                  </a:lnTo>
                  <a:lnTo>
                    <a:pt x="5002" y="5563"/>
                  </a:lnTo>
                  <a:lnTo>
                    <a:pt x="5002" y="4443"/>
                  </a:lnTo>
                  <a:close/>
                  <a:moveTo>
                    <a:pt x="8860" y="4443"/>
                  </a:moveTo>
                  <a:lnTo>
                    <a:pt x="8693" y="5563"/>
                  </a:lnTo>
                  <a:lnTo>
                    <a:pt x="7097" y="5563"/>
                  </a:lnTo>
                  <a:lnTo>
                    <a:pt x="7192" y="4443"/>
                  </a:lnTo>
                  <a:close/>
                  <a:moveTo>
                    <a:pt x="2549" y="5920"/>
                  </a:moveTo>
                  <a:lnTo>
                    <a:pt x="2644" y="7063"/>
                  </a:lnTo>
                  <a:lnTo>
                    <a:pt x="1191" y="7063"/>
                  </a:lnTo>
                  <a:lnTo>
                    <a:pt x="1001" y="5920"/>
                  </a:lnTo>
                  <a:close/>
                  <a:moveTo>
                    <a:pt x="4644" y="5920"/>
                  </a:moveTo>
                  <a:lnTo>
                    <a:pt x="4644" y="7063"/>
                  </a:lnTo>
                  <a:lnTo>
                    <a:pt x="3001" y="7063"/>
                  </a:lnTo>
                  <a:lnTo>
                    <a:pt x="2906" y="5920"/>
                  </a:lnTo>
                  <a:close/>
                  <a:moveTo>
                    <a:pt x="2644" y="7372"/>
                  </a:moveTo>
                  <a:lnTo>
                    <a:pt x="2739" y="8516"/>
                  </a:lnTo>
                  <a:lnTo>
                    <a:pt x="1739" y="8516"/>
                  </a:lnTo>
                  <a:lnTo>
                    <a:pt x="1739" y="8539"/>
                  </a:lnTo>
                  <a:cubicBezTo>
                    <a:pt x="1572" y="8539"/>
                    <a:pt x="1382" y="8396"/>
                    <a:pt x="1358" y="8230"/>
                  </a:cubicBezTo>
                  <a:lnTo>
                    <a:pt x="1215" y="7372"/>
                  </a:lnTo>
                  <a:close/>
                  <a:moveTo>
                    <a:pt x="4644" y="7420"/>
                  </a:moveTo>
                  <a:lnTo>
                    <a:pt x="4644" y="8539"/>
                  </a:lnTo>
                  <a:lnTo>
                    <a:pt x="3120" y="8539"/>
                  </a:lnTo>
                  <a:lnTo>
                    <a:pt x="3025" y="7420"/>
                  </a:lnTo>
                  <a:close/>
                  <a:moveTo>
                    <a:pt x="5171" y="0"/>
                  </a:moveTo>
                  <a:cubicBezTo>
                    <a:pt x="5089" y="0"/>
                    <a:pt x="5007" y="20"/>
                    <a:pt x="4930" y="61"/>
                  </a:cubicBezTo>
                  <a:cubicBezTo>
                    <a:pt x="4882" y="85"/>
                    <a:pt x="4835" y="109"/>
                    <a:pt x="4811" y="157"/>
                  </a:cubicBezTo>
                  <a:cubicBezTo>
                    <a:pt x="4787" y="109"/>
                    <a:pt x="4716" y="85"/>
                    <a:pt x="4692" y="61"/>
                  </a:cubicBezTo>
                  <a:cubicBezTo>
                    <a:pt x="4617" y="31"/>
                    <a:pt x="4532" y="1"/>
                    <a:pt x="4444" y="1"/>
                  </a:cubicBezTo>
                  <a:cubicBezTo>
                    <a:pt x="4392" y="1"/>
                    <a:pt x="4340" y="11"/>
                    <a:pt x="4287" y="38"/>
                  </a:cubicBezTo>
                  <a:cubicBezTo>
                    <a:pt x="4120" y="85"/>
                    <a:pt x="4049" y="180"/>
                    <a:pt x="3954" y="300"/>
                  </a:cubicBezTo>
                  <a:lnTo>
                    <a:pt x="2382" y="3443"/>
                  </a:lnTo>
                  <a:cubicBezTo>
                    <a:pt x="2263" y="3657"/>
                    <a:pt x="2311" y="3943"/>
                    <a:pt x="2453" y="4086"/>
                  </a:cubicBezTo>
                  <a:lnTo>
                    <a:pt x="524" y="4086"/>
                  </a:lnTo>
                  <a:cubicBezTo>
                    <a:pt x="405" y="4086"/>
                    <a:pt x="310" y="3991"/>
                    <a:pt x="310" y="3872"/>
                  </a:cubicBezTo>
                  <a:cubicBezTo>
                    <a:pt x="310" y="3753"/>
                    <a:pt x="405" y="3657"/>
                    <a:pt x="524" y="3657"/>
                  </a:cubicBezTo>
                  <a:lnTo>
                    <a:pt x="1787" y="3657"/>
                  </a:lnTo>
                  <a:cubicBezTo>
                    <a:pt x="1858" y="3657"/>
                    <a:pt x="1953" y="3586"/>
                    <a:pt x="1953" y="3491"/>
                  </a:cubicBezTo>
                  <a:cubicBezTo>
                    <a:pt x="1953" y="3395"/>
                    <a:pt x="1858" y="3300"/>
                    <a:pt x="1787" y="3300"/>
                  </a:cubicBezTo>
                  <a:lnTo>
                    <a:pt x="524" y="3300"/>
                  </a:lnTo>
                  <a:cubicBezTo>
                    <a:pt x="239" y="3300"/>
                    <a:pt x="1" y="3538"/>
                    <a:pt x="1" y="3848"/>
                  </a:cubicBezTo>
                  <a:cubicBezTo>
                    <a:pt x="1" y="4086"/>
                    <a:pt x="167" y="4277"/>
                    <a:pt x="382" y="4372"/>
                  </a:cubicBezTo>
                  <a:lnTo>
                    <a:pt x="1025" y="8254"/>
                  </a:lnTo>
                  <a:cubicBezTo>
                    <a:pt x="1096" y="8611"/>
                    <a:pt x="1382" y="8873"/>
                    <a:pt x="1739" y="8873"/>
                  </a:cubicBezTo>
                  <a:lnTo>
                    <a:pt x="5907" y="8873"/>
                  </a:lnTo>
                  <a:cubicBezTo>
                    <a:pt x="6002" y="8873"/>
                    <a:pt x="6097" y="8777"/>
                    <a:pt x="6097" y="8706"/>
                  </a:cubicBezTo>
                  <a:cubicBezTo>
                    <a:pt x="6097" y="8611"/>
                    <a:pt x="6002" y="8516"/>
                    <a:pt x="5907" y="8516"/>
                  </a:cubicBezTo>
                  <a:lnTo>
                    <a:pt x="4954" y="8516"/>
                  </a:lnTo>
                  <a:lnTo>
                    <a:pt x="4954" y="7372"/>
                  </a:lnTo>
                  <a:lnTo>
                    <a:pt x="5716" y="7372"/>
                  </a:lnTo>
                  <a:cubicBezTo>
                    <a:pt x="5787" y="7372"/>
                    <a:pt x="5883" y="7301"/>
                    <a:pt x="5883" y="7206"/>
                  </a:cubicBezTo>
                  <a:cubicBezTo>
                    <a:pt x="5883" y="7110"/>
                    <a:pt x="5787" y="7015"/>
                    <a:pt x="5716" y="7015"/>
                  </a:cubicBezTo>
                  <a:lnTo>
                    <a:pt x="4954" y="7015"/>
                  </a:lnTo>
                  <a:lnTo>
                    <a:pt x="4954" y="5896"/>
                  </a:lnTo>
                  <a:lnTo>
                    <a:pt x="6692" y="5896"/>
                  </a:lnTo>
                  <a:lnTo>
                    <a:pt x="6669" y="6301"/>
                  </a:lnTo>
                  <a:cubicBezTo>
                    <a:pt x="6669" y="6396"/>
                    <a:pt x="6716" y="6491"/>
                    <a:pt x="6811" y="6491"/>
                  </a:cubicBezTo>
                  <a:lnTo>
                    <a:pt x="6835" y="6491"/>
                  </a:lnTo>
                  <a:cubicBezTo>
                    <a:pt x="6931" y="6491"/>
                    <a:pt x="7026" y="6420"/>
                    <a:pt x="7026" y="6348"/>
                  </a:cubicBezTo>
                  <a:lnTo>
                    <a:pt x="7050" y="5896"/>
                  </a:lnTo>
                  <a:lnTo>
                    <a:pt x="8812" y="5896"/>
                  </a:lnTo>
                  <a:cubicBezTo>
                    <a:pt x="8883" y="5896"/>
                    <a:pt x="8955" y="5825"/>
                    <a:pt x="8979" y="5753"/>
                  </a:cubicBezTo>
                  <a:lnTo>
                    <a:pt x="9217" y="4372"/>
                  </a:lnTo>
                  <a:cubicBezTo>
                    <a:pt x="9455" y="4324"/>
                    <a:pt x="9598" y="4110"/>
                    <a:pt x="9598" y="3848"/>
                  </a:cubicBezTo>
                  <a:cubicBezTo>
                    <a:pt x="9645" y="3610"/>
                    <a:pt x="9407" y="3348"/>
                    <a:pt x="9098" y="3348"/>
                  </a:cubicBezTo>
                  <a:lnTo>
                    <a:pt x="7192" y="3348"/>
                  </a:lnTo>
                  <a:lnTo>
                    <a:pt x="5668" y="300"/>
                  </a:lnTo>
                  <a:cubicBezTo>
                    <a:pt x="5567" y="114"/>
                    <a:pt x="5371" y="0"/>
                    <a:pt x="5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58"/>
            <p:cNvSpPr/>
            <p:nvPr/>
          </p:nvSpPr>
          <p:spPr>
            <a:xfrm>
              <a:off x="6919404" y="3157877"/>
              <a:ext cx="186500" cy="184928"/>
            </a:xfrm>
            <a:custGeom>
              <a:avLst/>
              <a:gdLst/>
              <a:ahLst/>
              <a:cxnLst/>
              <a:rect l="l" t="t" r="r" b="b"/>
              <a:pathLst>
                <a:path w="5573" h="5526" extrusionOk="0">
                  <a:moveTo>
                    <a:pt x="2763" y="358"/>
                  </a:moveTo>
                  <a:lnTo>
                    <a:pt x="5216" y="1048"/>
                  </a:lnTo>
                  <a:cubicBezTo>
                    <a:pt x="5168" y="1286"/>
                    <a:pt x="5144" y="1882"/>
                    <a:pt x="4930" y="2525"/>
                  </a:cubicBezTo>
                  <a:cubicBezTo>
                    <a:pt x="4763" y="3072"/>
                    <a:pt x="4525" y="3549"/>
                    <a:pt x="4192" y="3954"/>
                  </a:cubicBezTo>
                  <a:cubicBezTo>
                    <a:pt x="3810" y="4454"/>
                    <a:pt x="3334" y="4859"/>
                    <a:pt x="2763" y="5168"/>
                  </a:cubicBezTo>
                  <a:cubicBezTo>
                    <a:pt x="1691" y="4573"/>
                    <a:pt x="977" y="3692"/>
                    <a:pt x="596" y="2525"/>
                  </a:cubicBezTo>
                  <a:cubicBezTo>
                    <a:pt x="381" y="1834"/>
                    <a:pt x="334" y="1286"/>
                    <a:pt x="334" y="1048"/>
                  </a:cubicBezTo>
                  <a:lnTo>
                    <a:pt x="2763" y="358"/>
                  </a:lnTo>
                  <a:close/>
                  <a:moveTo>
                    <a:pt x="2739" y="0"/>
                  </a:moveTo>
                  <a:lnTo>
                    <a:pt x="143" y="739"/>
                  </a:lnTo>
                  <a:cubicBezTo>
                    <a:pt x="72" y="762"/>
                    <a:pt x="24" y="834"/>
                    <a:pt x="24" y="882"/>
                  </a:cubicBezTo>
                  <a:cubicBezTo>
                    <a:pt x="24" y="929"/>
                    <a:pt x="0" y="1667"/>
                    <a:pt x="286" y="2620"/>
                  </a:cubicBezTo>
                  <a:cubicBezTo>
                    <a:pt x="596" y="3477"/>
                    <a:pt x="1239" y="4692"/>
                    <a:pt x="2715" y="5502"/>
                  </a:cubicBezTo>
                  <a:cubicBezTo>
                    <a:pt x="2739" y="5502"/>
                    <a:pt x="2763" y="5525"/>
                    <a:pt x="2786" y="5525"/>
                  </a:cubicBezTo>
                  <a:cubicBezTo>
                    <a:pt x="2834" y="5525"/>
                    <a:pt x="2858" y="5525"/>
                    <a:pt x="2882" y="5502"/>
                  </a:cubicBezTo>
                  <a:cubicBezTo>
                    <a:pt x="4358" y="4739"/>
                    <a:pt x="5025" y="3549"/>
                    <a:pt x="5335" y="2644"/>
                  </a:cubicBezTo>
                  <a:cubicBezTo>
                    <a:pt x="5573" y="1691"/>
                    <a:pt x="5525" y="905"/>
                    <a:pt x="5525" y="882"/>
                  </a:cubicBezTo>
                  <a:cubicBezTo>
                    <a:pt x="5525" y="834"/>
                    <a:pt x="5478" y="739"/>
                    <a:pt x="5406" y="739"/>
                  </a:cubicBezTo>
                  <a:lnTo>
                    <a:pt x="28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58"/>
            <p:cNvSpPr/>
            <p:nvPr/>
          </p:nvSpPr>
          <p:spPr>
            <a:xfrm>
              <a:off x="6943298" y="3182574"/>
              <a:ext cx="135533" cy="131551"/>
            </a:xfrm>
            <a:custGeom>
              <a:avLst/>
              <a:gdLst/>
              <a:ahLst/>
              <a:cxnLst/>
              <a:rect l="l" t="t" r="r" b="b"/>
              <a:pathLst>
                <a:path w="4050" h="3931" extrusionOk="0">
                  <a:moveTo>
                    <a:pt x="2049" y="358"/>
                  </a:moveTo>
                  <a:lnTo>
                    <a:pt x="3692" y="834"/>
                  </a:lnTo>
                  <a:cubicBezTo>
                    <a:pt x="3573" y="1572"/>
                    <a:pt x="3216" y="2739"/>
                    <a:pt x="2049" y="3549"/>
                  </a:cubicBezTo>
                  <a:cubicBezTo>
                    <a:pt x="858" y="2716"/>
                    <a:pt x="501" y="1549"/>
                    <a:pt x="405" y="834"/>
                  </a:cubicBezTo>
                  <a:lnTo>
                    <a:pt x="2049" y="358"/>
                  </a:lnTo>
                  <a:close/>
                  <a:moveTo>
                    <a:pt x="2001" y="1"/>
                  </a:moveTo>
                  <a:lnTo>
                    <a:pt x="143" y="548"/>
                  </a:lnTo>
                  <a:cubicBezTo>
                    <a:pt x="48" y="572"/>
                    <a:pt x="1" y="620"/>
                    <a:pt x="24" y="715"/>
                  </a:cubicBezTo>
                  <a:cubicBezTo>
                    <a:pt x="120" y="1501"/>
                    <a:pt x="477" y="2930"/>
                    <a:pt x="1930" y="3906"/>
                  </a:cubicBezTo>
                  <a:cubicBezTo>
                    <a:pt x="1953" y="3930"/>
                    <a:pt x="2001" y="3930"/>
                    <a:pt x="2025" y="3930"/>
                  </a:cubicBezTo>
                  <a:cubicBezTo>
                    <a:pt x="2049" y="3930"/>
                    <a:pt x="2072" y="3930"/>
                    <a:pt x="2096" y="3906"/>
                  </a:cubicBezTo>
                  <a:cubicBezTo>
                    <a:pt x="3573" y="2977"/>
                    <a:pt x="3930" y="1525"/>
                    <a:pt x="4001" y="715"/>
                  </a:cubicBezTo>
                  <a:cubicBezTo>
                    <a:pt x="4049" y="667"/>
                    <a:pt x="4025" y="572"/>
                    <a:pt x="3930" y="548"/>
                  </a:cubicBezTo>
                  <a:lnTo>
                    <a:pt x="20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5" name="Google Shape;4395;p58"/>
          <p:cNvGrpSpPr/>
          <p:nvPr/>
        </p:nvGrpSpPr>
        <p:grpSpPr>
          <a:xfrm>
            <a:off x="7355313" y="2691545"/>
            <a:ext cx="396928" cy="390533"/>
            <a:chOff x="7355313" y="2926770"/>
            <a:chExt cx="396928" cy="390533"/>
          </a:xfrm>
        </p:grpSpPr>
        <p:sp>
          <p:nvSpPr>
            <p:cNvPr id="4396" name="Google Shape;4396;p58"/>
            <p:cNvSpPr/>
            <p:nvPr/>
          </p:nvSpPr>
          <p:spPr>
            <a:xfrm>
              <a:off x="7355313" y="2926770"/>
              <a:ext cx="396928" cy="251858"/>
            </a:xfrm>
            <a:custGeom>
              <a:avLst/>
              <a:gdLst/>
              <a:ahLst/>
              <a:cxnLst/>
              <a:rect l="l" t="t" r="r" b="b"/>
              <a:pathLst>
                <a:path w="11861" h="7526" extrusionOk="0">
                  <a:moveTo>
                    <a:pt x="525" y="286"/>
                  </a:moveTo>
                  <a:cubicBezTo>
                    <a:pt x="572" y="286"/>
                    <a:pt x="596" y="334"/>
                    <a:pt x="668" y="357"/>
                  </a:cubicBezTo>
                  <a:lnTo>
                    <a:pt x="1668" y="1358"/>
                  </a:lnTo>
                  <a:cubicBezTo>
                    <a:pt x="1763" y="1477"/>
                    <a:pt x="1763" y="1596"/>
                    <a:pt x="1668" y="1667"/>
                  </a:cubicBezTo>
                  <a:cubicBezTo>
                    <a:pt x="1644" y="1691"/>
                    <a:pt x="1596" y="1715"/>
                    <a:pt x="1525" y="1715"/>
                  </a:cubicBezTo>
                  <a:cubicBezTo>
                    <a:pt x="1477" y="1715"/>
                    <a:pt x="1430" y="1691"/>
                    <a:pt x="1382" y="1667"/>
                  </a:cubicBezTo>
                  <a:lnTo>
                    <a:pt x="358" y="643"/>
                  </a:lnTo>
                  <a:cubicBezTo>
                    <a:pt x="334" y="619"/>
                    <a:pt x="310" y="572"/>
                    <a:pt x="310" y="500"/>
                  </a:cubicBezTo>
                  <a:cubicBezTo>
                    <a:pt x="310" y="453"/>
                    <a:pt x="334" y="405"/>
                    <a:pt x="358" y="357"/>
                  </a:cubicBezTo>
                  <a:cubicBezTo>
                    <a:pt x="406" y="334"/>
                    <a:pt x="453" y="286"/>
                    <a:pt x="525" y="286"/>
                  </a:cubicBezTo>
                  <a:close/>
                  <a:moveTo>
                    <a:pt x="2001" y="1834"/>
                  </a:moveTo>
                  <a:lnTo>
                    <a:pt x="3787" y="2001"/>
                  </a:lnTo>
                  <a:lnTo>
                    <a:pt x="4049" y="3382"/>
                  </a:lnTo>
                  <a:lnTo>
                    <a:pt x="2454" y="3334"/>
                  </a:lnTo>
                  <a:lnTo>
                    <a:pt x="2001" y="1834"/>
                  </a:lnTo>
                  <a:close/>
                  <a:moveTo>
                    <a:pt x="4144" y="2072"/>
                  </a:moveTo>
                  <a:lnTo>
                    <a:pt x="5954" y="2239"/>
                  </a:lnTo>
                  <a:lnTo>
                    <a:pt x="6050" y="3501"/>
                  </a:lnTo>
                  <a:lnTo>
                    <a:pt x="6050" y="3501"/>
                  </a:lnTo>
                  <a:lnTo>
                    <a:pt x="4406" y="3453"/>
                  </a:lnTo>
                  <a:lnTo>
                    <a:pt x="4144" y="2072"/>
                  </a:lnTo>
                  <a:close/>
                  <a:moveTo>
                    <a:pt x="6288" y="2263"/>
                  </a:moveTo>
                  <a:lnTo>
                    <a:pt x="7931" y="2406"/>
                  </a:lnTo>
                  <a:lnTo>
                    <a:pt x="7931" y="3572"/>
                  </a:lnTo>
                  <a:lnTo>
                    <a:pt x="6383" y="3501"/>
                  </a:lnTo>
                  <a:lnTo>
                    <a:pt x="6288" y="2263"/>
                  </a:lnTo>
                  <a:close/>
                  <a:moveTo>
                    <a:pt x="8312" y="2429"/>
                  </a:moveTo>
                  <a:lnTo>
                    <a:pt x="9860" y="2596"/>
                  </a:lnTo>
                  <a:lnTo>
                    <a:pt x="9765" y="3620"/>
                  </a:lnTo>
                  <a:lnTo>
                    <a:pt x="8288" y="3572"/>
                  </a:lnTo>
                  <a:lnTo>
                    <a:pt x="8312" y="2429"/>
                  </a:lnTo>
                  <a:close/>
                  <a:moveTo>
                    <a:pt x="10193" y="2596"/>
                  </a:moveTo>
                  <a:lnTo>
                    <a:pt x="11455" y="2715"/>
                  </a:lnTo>
                  <a:lnTo>
                    <a:pt x="11360" y="3691"/>
                  </a:lnTo>
                  <a:lnTo>
                    <a:pt x="10098" y="3620"/>
                  </a:lnTo>
                  <a:lnTo>
                    <a:pt x="10193" y="2596"/>
                  </a:lnTo>
                  <a:close/>
                  <a:moveTo>
                    <a:pt x="10098" y="3977"/>
                  </a:moveTo>
                  <a:lnTo>
                    <a:pt x="11313" y="4025"/>
                  </a:lnTo>
                  <a:lnTo>
                    <a:pt x="11170" y="5168"/>
                  </a:lnTo>
                  <a:lnTo>
                    <a:pt x="10003" y="5216"/>
                  </a:lnTo>
                  <a:lnTo>
                    <a:pt x="10098" y="3977"/>
                  </a:lnTo>
                  <a:close/>
                  <a:moveTo>
                    <a:pt x="8288" y="3906"/>
                  </a:moveTo>
                  <a:lnTo>
                    <a:pt x="9741" y="3953"/>
                  </a:lnTo>
                  <a:lnTo>
                    <a:pt x="9646" y="5216"/>
                  </a:lnTo>
                  <a:lnTo>
                    <a:pt x="8264" y="5239"/>
                  </a:lnTo>
                  <a:lnTo>
                    <a:pt x="8264" y="5239"/>
                  </a:lnTo>
                  <a:lnTo>
                    <a:pt x="8288" y="3906"/>
                  </a:lnTo>
                  <a:close/>
                  <a:moveTo>
                    <a:pt x="6431" y="3834"/>
                  </a:moveTo>
                  <a:lnTo>
                    <a:pt x="7955" y="3906"/>
                  </a:lnTo>
                  <a:lnTo>
                    <a:pt x="7907" y="5239"/>
                  </a:lnTo>
                  <a:lnTo>
                    <a:pt x="6526" y="5263"/>
                  </a:lnTo>
                  <a:lnTo>
                    <a:pt x="6431" y="3834"/>
                  </a:lnTo>
                  <a:close/>
                  <a:moveTo>
                    <a:pt x="4478" y="3787"/>
                  </a:moveTo>
                  <a:lnTo>
                    <a:pt x="6050" y="3834"/>
                  </a:lnTo>
                  <a:lnTo>
                    <a:pt x="6145" y="5287"/>
                  </a:lnTo>
                  <a:lnTo>
                    <a:pt x="4740" y="5335"/>
                  </a:lnTo>
                  <a:lnTo>
                    <a:pt x="4478" y="3787"/>
                  </a:lnTo>
                  <a:close/>
                  <a:moveTo>
                    <a:pt x="2573" y="3715"/>
                  </a:moveTo>
                  <a:lnTo>
                    <a:pt x="4121" y="3787"/>
                  </a:lnTo>
                  <a:lnTo>
                    <a:pt x="4406" y="5335"/>
                  </a:lnTo>
                  <a:lnTo>
                    <a:pt x="3073" y="5358"/>
                  </a:lnTo>
                  <a:lnTo>
                    <a:pt x="2573" y="3715"/>
                  </a:lnTo>
                  <a:close/>
                  <a:moveTo>
                    <a:pt x="11098" y="5525"/>
                  </a:moveTo>
                  <a:lnTo>
                    <a:pt x="11027" y="6359"/>
                  </a:lnTo>
                  <a:cubicBezTo>
                    <a:pt x="11003" y="6549"/>
                    <a:pt x="10836" y="6692"/>
                    <a:pt x="10670" y="6692"/>
                  </a:cubicBezTo>
                  <a:lnTo>
                    <a:pt x="9860" y="6764"/>
                  </a:lnTo>
                  <a:lnTo>
                    <a:pt x="9955" y="5573"/>
                  </a:lnTo>
                  <a:lnTo>
                    <a:pt x="11098" y="5525"/>
                  </a:lnTo>
                  <a:close/>
                  <a:moveTo>
                    <a:pt x="9598" y="5549"/>
                  </a:moveTo>
                  <a:lnTo>
                    <a:pt x="9503" y="6787"/>
                  </a:lnTo>
                  <a:lnTo>
                    <a:pt x="8169" y="6883"/>
                  </a:lnTo>
                  <a:lnTo>
                    <a:pt x="8169" y="6883"/>
                  </a:lnTo>
                  <a:lnTo>
                    <a:pt x="8193" y="5597"/>
                  </a:lnTo>
                  <a:lnTo>
                    <a:pt x="9598" y="5549"/>
                  </a:lnTo>
                  <a:close/>
                  <a:moveTo>
                    <a:pt x="7859" y="5597"/>
                  </a:moveTo>
                  <a:lnTo>
                    <a:pt x="7836" y="6906"/>
                  </a:lnTo>
                  <a:lnTo>
                    <a:pt x="6621" y="7002"/>
                  </a:lnTo>
                  <a:lnTo>
                    <a:pt x="6526" y="5620"/>
                  </a:lnTo>
                  <a:lnTo>
                    <a:pt x="7859" y="5597"/>
                  </a:lnTo>
                  <a:close/>
                  <a:moveTo>
                    <a:pt x="6169" y="5644"/>
                  </a:moveTo>
                  <a:lnTo>
                    <a:pt x="6264" y="7025"/>
                  </a:lnTo>
                  <a:lnTo>
                    <a:pt x="5097" y="7121"/>
                  </a:lnTo>
                  <a:lnTo>
                    <a:pt x="4835" y="5692"/>
                  </a:lnTo>
                  <a:lnTo>
                    <a:pt x="6169" y="5644"/>
                  </a:lnTo>
                  <a:close/>
                  <a:moveTo>
                    <a:pt x="4478" y="5644"/>
                  </a:moveTo>
                  <a:lnTo>
                    <a:pt x="4740" y="7097"/>
                  </a:lnTo>
                  <a:lnTo>
                    <a:pt x="4097" y="7168"/>
                  </a:lnTo>
                  <a:cubicBezTo>
                    <a:pt x="4079" y="7170"/>
                    <a:pt x="4061" y="7171"/>
                    <a:pt x="4043" y="7171"/>
                  </a:cubicBezTo>
                  <a:cubicBezTo>
                    <a:pt x="3781" y="7171"/>
                    <a:pt x="3568" y="7009"/>
                    <a:pt x="3501" y="6764"/>
                  </a:cubicBezTo>
                  <a:lnTo>
                    <a:pt x="3168" y="5692"/>
                  </a:lnTo>
                  <a:lnTo>
                    <a:pt x="4478" y="5644"/>
                  </a:lnTo>
                  <a:close/>
                  <a:moveTo>
                    <a:pt x="548" y="0"/>
                  </a:moveTo>
                  <a:cubicBezTo>
                    <a:pt x="406" y="0"/>
                    <a:pt x="239" y="48"/>
                    <a:pt x="167" y="143"/>
                  </a:cubicBezTo>
                  <a:cubicBezTo>
                    <a:pt x="72" y="238"/>
                    <a:pt x="1" y="381"/>
                    <a:pt x="1" y="524"/>
                  </a:cubicBezTo>
                  <a:cubicBezTo>
                    <a:pt x="1" y="691"/>
                    <a:pt x="72" y="834"/>
                    <a:pt x="167" y="929"/>
                  </a:cubicBezTo>
                  <a:lnTo>
                    <a:pt x="1168" y="1929"/>
                  </a:lnTo>
                  <a:cubicBezTo>
                    <a:pt x="1263" y="2024"/>
                    <a:pt x="1406" y="2072"/>
                    <a:pt x="1549" y="2072"/>
                  </a:cubicBezTo>
                  <a:cubicBezTo>
                    <a:pt x="1620" y="2072"/>
                    <a:pt x="1668" y="2072"/>
                    <a:pt x="1715" y="2048"/>
                  </a:cubicBezTo>
                  <a:lnTo>
                    <a:pt x="3168" y="6883"/>
                  </a:lnTo>
                  <a:cubicBezTo>
                    <a:pt x="3287" y="7264"/>
                    <a:pt x="3644" y="7526"/>
                    <a:pt x="4025" y="7526"/>
                  </a:cubicBezTo>
                  <a:lnTo>
                    <a:pt x="4097" y="7526"/>
                  </a:lnTo>
                  <a:lnTo>
                    <a:pt x="10670" y="7049"/>
                  </a:lnTo>
                  <a:cubicBezTo>
                    <a:pt x="11027" y="7025"/>
                    <a:pt x="11289" y="6764"/>
                    <a:pt x="11360" y="6430"/>
                  </a:cubicBezTo>
                  <a:lnTo>
                    <a:pt x="11860" y="2596"/>
                  </a:lnTo>
                  <a:cubicBezTo>
                    <a:pt x="11860" y="2525"/>
                    <a:pt x="11860" y="2501"/>
                    <a:pt x="11837" y="2429"/>
                  </a:cubicBezTo>
                  <a:cubicBezTo>
                    <a:pt x="11789" y="2406"/>
                    <a:pt x="11765" y="2382"/>
                    <a:pt x="11717" y="2382"/>
                  </a:cubicBezTo>
                  <a:lnTo>
                    <a:pt x="2096" y="1524"/>
                  </a:lnTo>
                  <a:cubicBezTo>
                    <a:pt x="2096" y="1405"/>
                    <a:pt x="2025" y="1239"/>
                    <a:pt x="1953" y="1167"/>
                  </a:cubicBezTo>
                  <a:lnTo>
                    <a:pt x="929" y="143"/>
                  </a:lnTo>
                  <a:cubicBezTo>
                    <a:pt x="834" y="48"/>
                    <a:pt x="691"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58"/>
            <p:cNvSpPr/>
            <p:nvPr/>
          </p:nvSpPr>
          <p:spPr>
            <a:xfrm>
              <a:off x="7446973" y="3186288"/>
              <a:ext cx="268590" cy="131015"/>
            </a:xfrm>
            <a:custGeom>
              <a:avLst/>
              <a:gdLst/>
              <a:ahLst/>
              <a:cxnLst/>
              <a:rect l="l" t="t" r="r" b="b"/>
              <a:pathLst>
                <a:path w="8026" h="3915" extrusionOk="0">
                  <a:moveTo>
                    <a:pt x="929" y="2771"/>
                  </a:moveTo>
                  <a:cubicBezTo>
                    <a:pt x="1167" y="2771"/>
                    <a:pt x="1310" y="2962"/>
                    <a:pt x="1310" y="3176"/>
                  </a:cubicBezTo>
                  <a:cubicBezTo>
                    <a:pt x="1310" y="3367"/>
                    <a:pt x="1143" y="3557"/>
                    <a:pt x="929" y="3557"/>
                  </a:cubicBezTo>
                  <a:cubicBezTo>
                    <a:pt x="715" y="3557"/>
                    <a:pt x="548" y="3367"/>
                    <a:pt x="548" y="3176"/>
                  </a:cubicBezTo>
                  <a:cubicBezTo>
                    <a:pt x="548" y="2962"/>
                    <a:pt x="715" y="2771"/>
                    <a:pt x="929" y="2771"/>
                  </a:cubicBezTo>
                  <a:close/>
                  <a:moveTo>
                    <a:pt x="7264" y="2771"/>
                  </a:moveTo>
                  <a:cubicBezTo>
                    <a:pt x="7478" y="2771"/>
                    <a:pt x="7669" y="2962"/>
                    <a:pt x="7669" y="3176"/>
                  </a:cubicBezTo>
                  <a:cubicBezTo>
                    <a:pt x="7669" y="3367"/>
                    <a:pt x="7478" y="3557"/>
                    <a:pt x="7264" y="3557"/>
                  </a:cubicBezTo>
                  <a:cubicBezTo>
                    <a:pt x="7073" y="3557"/>
                    <a:pt x="6883" y="3367"/>
                    <a:pt x="6883" y="3176"/>
                  </a:cubicBezTo>
                  <a:cubicBezTo>
                    <a:pt x="6883" y="2962"/>
                    <a:pt x="7073" y="2771"/>
                    <a:pt x="7264" y="2771"/>
                  </a:cubicBezTo>
                  <a:close/>
                  <a:moveTo>
                    <a:pt x="746" y="0"/>
                  </a:moveTo>
                  <a:cubicBezTo>
                    <a:pt x="681" y="0"/>
                    <a:pt x="626" y="31"/>
                    <a:pt x="572" y="104"/>
                  </a:cubicBezTo>
                  <a:lnTo>
                    <a:pt x="72" y="1247"/>
                  </a:lnTo>
                  <a:cubicBezTo>
                    <a:pt x="0" y="1438"/>
                    <a:pt x="0" y="1604"/>
                    <a:pt x="119" y="1771"/>
                  </a:cubicBezTo>
                  <a:cubicBezTo>
                    <a:pt x="215" y="1914"/>
                    <a:pt x="405" y="2009"/>
                    <a:pt x="572" y="2009"/>
                  </a:cubicBezTo>
                  <a:lnTo>
                    <a:pt x="762" y="2009"/>
                  </a:lnTo>
                  <a:lnTo>
                    <a:pt x="762" y="2414"/>
                  </a:lnTo>
                  <a:cubicBezTo>
                    <a:pt x="429" y="2509"/>
                    <a:pt x="191" y="2771"/>
                    <a:pt x="191" y="3128"/>
                  </a:cubicBezTo>
                  <a:cubicBezTo>
                    <a:pt x="191" y="3557"/>
                    <a:pt x="524" y="3867"/>
                    <a:pt x="929" y="3867"/>
                  </a:cubicBezTo>
                  <a:cubicBezTo>
                    <a:pt x="1358" y="3867"/>
                    <a:pt x="1667" y="3557"/>
                    <a:pt x="1667" y="3128"/>
                  </a:cubicBezTo>
                  <a:cubicBezTo>
                    <a:pt x="1667" y="2771"/>
                    <a:pt x="1429" y="2509"/>
                    <a:pt x="1120" y="2414"/>
                  </a:cubicBezTo>
                  <a:lnTo>
                    <a:pt x="1120" y="2033"/>
                  </a:lnTo>
                  <a:lnTo>
                    <a:pt x="7097" y="2033"/>
                  </a:lnTo>
                  <a:lnTo>
                    <a:pt x="7097" y="2462"/>
                  </a:lnTo>
                  <a:cubicBezTo>
                    <a:pt x="6764" y="2533"/>
                    <a:pt x="6526" y="2819"/>
                    <a:pt x="6526" y="3152"/>
                  </a:cubicBezTo>
                  <a:cubicBezTo>
                    <a:pt x="6526" y="3581"/>
                    <a:pt x="6859" y="3914"/>
                    <a:pt x="7264" y="3914"/>
                  </a:cubicBezTo>
                  <a:cubicBezTo>
                    <a:pt x="7692" y="3914"/>
                    <a:pt x="8026" y="3581"/>
                    <a:pt x="8026" y="3152"/>
                  </a:cubicBezTo>
                  <a:cubicBezTo>
                    <a:pt x="7978" y="2843"/>
                    <a:pt x="7740" y="2533"/>
                    <a:pt x="7454" y="2462"/>
                  </a:cubicBezTo>
                  <a:lnTo>
                    <a:pt x="7454" y="2033"/>
                  </a:lnTo>
                  <a:lnTo>
                    <a:pt x="7835" y="2033"/>
                  </a:lnTo>
                  <a:cubicBezTo>
                    <a:pt x="7931" y="2033"/>
                    <a:pt x="8026" y="1938"/>
                    <a:pt x="8026" y="1866"/>
                  </a:cubicBezTo>
                  <a:cubicBezTo>
                    <a:pt x="8026" y="1771"/>
                    <a:pt x="7931" y="1676"/>
                    <a:pt x="7835" y="1676"/>
                  </a:cubicBezTo>
                  <a:lnTo>
                    <a:pt x="596" y="1676"/>
                  </a:lnTo>
                  <a:cubicBezTo>
                    <a:pt x="548" y="1676"/>
                    <a:pt x="477" y="1652"/>
                    <a:pt x="429" y="1580"/>
                  </a:cubicBezTo>
                  <a:cubicBezTo>
                    <a:pt x="381" y="1533"/>
                    <a:pt x="381" y="1461"/>
                    <a:pt x="381" y="1414"/>
                  </a:cubicBezTo>
                  <a:lnTo>
                    <a:pt x="905" y="247"/>
                  </a:lnTo>
                  <a:cubicBezTo>
                    <a:pt x="929" y="152"/>
                    <a:pt x="905" y="56"/>
                    <a:pt x="810" y="9"/>
                  </a:cubicBezTo>
                  <a:cubicBezTo>
                    <a:pt x="788" y="3"/>
                    <a:pt x="766" y="0"/>
                    <a:pt x="7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8" name="Google Shape;4398;p58"/>
          <p:cNvGrpSpPr/>
          <p:nvPr/>
        </p:nvGrpSpPr>
        <p:grpSpPr>
          <a:xfrm>
            <a:off x="8014397" y="2740136"/>
            <a:ext cx="415231" cy="342748"/>
            <a:chOff x="8014397" y="2975361"/>
            <a:chExt cx="415231" cy="342748"/>
          </a:xfrm>
        </p:grpSpPr>
        <p:sp>
          <p:nvSpPr>
            <p:cNvPr id="4399" name="Google Shape;4399;p58"/>
            <p:cNvSpPr/>
            <p:nvPr/>
          </p:nvSpPr>
          <p:spPr>
            <a:xfrm>
              <a:off x="8014397" y="3014280"/>
              <a:ext cx="322803" cy="303829"/>
            </a:xfrm>
            <a:custGeom>
              <a:avLst/>
              <a:gdLst/>
              <a:ahLst/>
              <a:cxnLst/>
              <a:rect l="l" t="t" r="r" b="b"/>
              <a:pathLst>
                <a:path w="9646" h="9079" extrusionOk="0">
                  <a:moveTo>
                    <a:pt x="2048" y="267"/>
                  </a:moveTo>
                  <a:cubicBezTo>
                    <a:pt x="2167" y="291"/>
                    <a:pt x="2263" y="362"/>
                    <a:pt x="2310" y="457"/>
                  </a:cubicBezTo>
                  <a:lnTo>
                    <a:pt x="3596" y="2672"/>
                  </a:lnTo>
                  <a:cubicBezTo>
                    <a:pt x="3692" y="2839"/>
                    <a:pt x="3644" y="3005"/>
                    <a:pt x="3525" y="3125"/>
                  </a:cubicBezTo>
                  <a:lnTo>
                    <a:pt x="3334" y="3339"/>
                  </a:lnTo>
                  <a:lnTo>
                    <a:pt x="2191" y="1362"/>
                  </a:lnTo>
                  <a:cubicBezTo>
                    <a:pt x="2160" y="1316"/>
                    <a:pt x="2109" y="1279"/>
                    <a:pt x="2051" y="1279"/>
                  </a:cubicBezTo>
                  <a:cubicBezTo>
                    <a:pt x="2019" y="1279"/>
                    <a:pt x="1986" y="1290"/>
                    <a:pt x="1953" y="1315"/>
                  </a:cubicBezTo>
                  <a:cubicBezTo>
                    <a:pt x="1858" y="1362"/>
                    <a:pt x="1834" y="1458"/>
                    <a:pt x="1905" y="1553"/>
                  </a:cubicBezTo>
                  <a:lnTo>
                    <a:pt x="3096" y="3601"/>
                  </a:lnTo>
                  <a:lnTo>
                    <a:pt x="2977" y="3720"/>
                  </a:lnTo>
                  <a:cubicBezTo>
                    <a:pt x="2739" y="3958"/>
                    <a:pt x="2691" y="4339"/>
                    <a:pt x="2906" y="4625"/>
                  </a:cubicBezTo>
                  <a:cubicBezTo>
                    <a:pt x="3168" y="4982"/>
                    <a:pt x="3501" y="5292"/>
                    <a:pt x="3834" y="5625"/>
                  </a:cubicBezTo>
                  <a:cubicBezTo>
                    <a:pt x="4168" y="5958"/>
                    <a:pt x="4525" y="6244"/>
                    <a:pt x="4835" y="6554"/>
                  </a:cubicBezTo>
                  <a:cubicBezTo>
                    <a:pt x="4959" y="6647"/>
                    <a:pt x="5101" y="6691"/>
                    <a:pt x="5242" y="6691"/>
                  </a:cubicBezTo>
                  <a:cubicBezTo>
                    <a:pt x="5425" y="6691"/>
                    <a:pt x="5605" y="6617"/>
                    <a:pt x="5740" y="6482"/>
                  </a:cubicBezTo>
                  <a:lnTo>
                    <a:pt x="5835" y="6411"/>
                  </a:lnTo>
                  <a:lnTo>
                    <a:pt x="6240" y="6649"/>
                  </a:lnTo>
                  <a:cubicBezTo>
                    <a:pt x="6263" y="6673"/>
                    <a:pt x="6311" y="6673"/>
                    <a:pt x="6335" y="6673"/>
                  </a:cubicBezTo>
                  <a:cubicBezTo>
                    <a:pt x="6383" y="6673"/>
                    <a:pt x="6454" y="6649"/>
                    <a:pt x="6478" y="6578"/>
                  </a:cubicBezTo>
                  <a:cubicBezTo>
                    <a:pt x="6549" y="6482"/>
                    <a:pt x="6502" y="6411"/>
                    <a:pt x="6430" y="6339"/>
                  </a:cubicBezTo>
                  <a:lnTo>
                    <a:pt x="6049" y="6125"/>
                  </a:lnTo>
                  <a:lnTo>
                    <a:pt x="6287" y="5887"/>
                  </a:lnTo>
                  <a:cubicBezTo>
                    <a:pt x="6357" y="5818"/>
                    <a:pt x="6450" y="5781"/>
                    <a:pt x="6545" y="5781"/>
                  </a:cubicBezTo>
                  <a:cubicBezTo>
                    <a:pt x="6612" y="5781"/>
                    <a:pt x="6680" y="5800"/>
                    <a:pt x="6740" y="5839"/>
                  </a:cubicBezTo>
                  <a:lnTo>
                    <a:pt x="8978" y="7125"/>
                  </a:lnTo>
                  <a:cubicBezTo>
                    <a:pt x="9074" y="7173"/>
                    <a:pt x="9145" y="7268"/>
                    <a:pt x="9145" y="7387"/>
                  </a:cubicBezTo>
                  <a:cubicBezTo>
                    <a:pt x="9288" y="7602"/>
                    <a:pt x="9240" y="7673"/>
                    <a:pt x="9169" y="7768"/>
                  </a:cubicBezTo>
                  <a:lnTo>
                    <a:pt x="9074" y="7864"/>
                  </a:lnTo>
                  <a:lnTo>
                    <a:pt x="7168" y="6768"/>
                  </a:lnTo>
                  <a:cubicBezTo>
                    <a:pt x="7131" y="6740"/>
                    <a:pt x="7093" y="6727"/>
                    <a:pt x="7059" y="6727"/>
                  </a:cubicBezTo>
                  <a:cubicBezTo>
                    <a:pt x="7005" y="6727"/>
                    <a:pt x="6959" y="6758"/>
                    <a:pt x="6930" y="6816"/>
                  </a:cubicBezTo>
                  <a:cubicBezTo>
                    <a:pt x="6859" y="6911"/>
                    <a:pt x="6906" y="7006"/>
                    <a:pt x="6978" y="7054"/>
                  </a:cubicBezTo>
                  <a:lnTo>
                    <a:pt x="8812" y="8102"/>
                  </a:lnTo>
                  <a:lnTo>
                    <a:pt x="8478" y="8435"/>
                  </a:lnTo>
                  <a:cubicBezTo>
                    <a:pt x="8314" y="8599"/>
                    <a:pt x="8069" y="8678"/>
                    <a:pt x="7762" y="8678"/>
                  </a:cubicBezTo>
                  <a:cubicBezTo>
                    <a:pt x="7402" y="8678"/>
                    <a:pt x="6956" y="8569"/>
                    <a:pt x="6454" y="8364"/>
                  </a:cubicBezTo>
                  <a:cubicBezTo>
                    <a:pt x="5478" y="7959"/>
                    <a:pt x="4358" y="7173"/>
                    <a:pt x="3358" y="6173"/>
                  </a:cubicBezTo>
                  <a:cubicBezTo>
                    <a:pt x="2334" y="5149"/>
                    <a:pt x="1572" y="4077"/>
                    <a:pt x="1143" y="3077"/>
                  </a:cubicBezTo>
                  <a:cubicBezTo>
                    <a:pt x="762" y="2148"/>
                    <a:pt x="739" y="1410"/>
                    <a:pt x="1096" y="1053"/>
                  </a:cubicBezTo>
                  <a:lnTo>
                    <a:pt x="1429" y="719"/>
                  </a:lnTo>
                  <a:lnTo>
                    <a:pt x="1548" y="934"/>
                  </a:lnTo>
                  <a:cubicBezTo>
                    <a:pt x="1572" y="981"/>
                    <a:pt x="1620" y="1005"/>
                    <a:pt x="1691" y="1005"/>
                  </a:cubicBezTo>
                  <a:cubicBezTo>
                    <a:pt x="1715" y="1005"/>
                    <a:pt x="1739" y="1005"/>
                    <a:pt x="1786" y="981"/>
                  </a:cubicBezTo>
                  <a:cubicBezTo>
                    <a:pt x="1858" y="934"/>
                    <a:pt x="1905" y="838"/>
                    <a:pt x="1834" y="743"/>
                  </a:cubicBezTo>
                  <a:lnTo>
                    <a:pt x="1667" y="457"/>
                  </a:lnTo>
                  <a:lnTo>
                    <a:pt x="1715" y="386"/>
                  </a:lnTo>
                  <a:cubicBezTo>
                    <a:pt x="1786" y="338"/>
                    <a:pt x="1905" y="267"/>
                    <a:pt x="1977" y="267"/>
                  </a:cubicBezTo>
                  <a:close/>
                  <a:moveTo>
                    <a:pt x="2103" y="0"/>
                  </a:moveTo>
                  <a:cubicBezTo>
                    <a:pt x="1901" y="0"/>
                    <a:pt x="1721" y="73"/>
                    <a:pt x="1596" y="219"/>
                  </a:cubicBezTo>
                  <a:lnTo>
                    <a:pt x="953" y="862"/>
                  </a:lnTo>
                  <a:cubicBezTo>
                    <a:pt x="0" y="1815"/>
                    <a:pt x="977" y="4291"/>
                    <a:pt x="3168" y="6482"/>
                  </a:cubicBezTo>
                  <a:cubicBezTo>
                    <a:pt x="4811" y="8126"/>
                    <a:pt x="6597" y="9078"/>
                    <a:pt x="7788" y="9078"/>
                  </a:cubicBezTo>
                  <a:cubicBezTo>
                    <a:pt x="8216" y="9078"/>
                    <a:pt x="8526" y="8959"/>
                    <a:pt x="8812" y="8721"/>
                  </a:cubicBezTo>
                  <a:lnTo>
                    <a:pt x="9455" y="8078"/>
                  </a:lnTo>
                  <a:cubicBezTo>
                    <a:pt x="9574" y="7864"/>
                    <a:pt x="9645" y="7649"/>
                    <a:pt x="9598" y="7411"/>
                  </a:cubicBezTo>
                  <a:cubicBezTo>
                    <a:pt x="9574" y="7173"/>
                    <a:pt x="9455" y="7006"/>
                    <a:pt x="9240" y="6887"/>
                  </a:cubicBezTo>
                  <a:lnTo>
                    <a:pt x="7026" y="5601"/>
                  </a:lnTo>
                  <a:cubicBezTo>
                    <a:pt x="6900" y="5543"/>
                    <a:pt x="6767" y="5513"/>
                    <a:pt x="6639" y="5513"/>
                  </a:cubicBezTo>
                  <a:cubicBezTo>
                    <a:pt x="6450" y="5513"/>
                    <a:pt x="6272" y="5579"/>
                    <a:pt x="6144" y="5720"/>
                  </a:cubicBezTo>
                  <a:lnTo>
                    <a:pt x="5597" y="6268"/>
                  </a:lnTo>
                  <a:cubicBezTo>
                    <a:pt x="5530" y="6335"/>
                    <a:pt x="5440" y="6364"/>
                    <a:pt x="5353" y="6364"/>
                  </a:cubicBezTo>
                  <a:cubicBezTo>
                    <a:pt x="5286" y="6364"/>
                    <a:pt x="5220" y="6347"/>
                    <a:pt x="5168" y="6316"/>
                  </a:cubicBezTo>
                  <a:cubicBezTo>
                    <a:pt x="4835" y="6054"/>
                    <a:pt x="4477" y="5744"/>
                    <a:pt x="4192" y="5411"/>
                  </a:cubicBezTo>
                  <a:cubicBezTo>
                    <a:pt x="3858" y="5077"/>
                    <a:pt x="3572" y="4768"/>
                    <a:pt x="3287" y="4434"/>
                  </a:cubicBezTo>
                  <a:cubicBezTo>
                    <a:pt x="3215" y="4315"/>
                    <a:pt x="3215" y="4125"/>
                    <a:pt x="3334" y="4006"/>
                  </a:cubicBezTo>
                  <a:lnTo>
                    <a:pt x="3882" y="3458"/>
                  </a:lnTo>
                  <a:cubicBezTo>
                    <a:pt x="4120" y="3220"/>
                    <a:pt x="4168" y="2863"/>
                    <a:pt x="4001" y="2601"/>
                  </a:cubicBezTo>
                  <a:lnTo>
                    <a:pt x="2739" y="362"/>
                  </a:lnTo>
                  <a:cubicBezTo>
                    <a:pt x="2620" y="148"/>
                    <a:pt x="2429" y="29"/>
                    <a:pt x="2191" y="5"/>
                  </a:cubicBezTo>
                  <a:cubicBezTo>
                    <a:pt x="2161" y="2"/>
                    <a:pt x="2132" y="0"/>
                    <a:pt x="2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58"/>
            <p:cNvSpPr/>
            <p:nvPr/>
          </p:nvSpPr>
          <p:spPr>
            <a:xfrm>
              <a:off x="8290145" y="3007989"/>
              <a:ext cx="83696" cy="91728"/>
            </a:xfrm>
            <a:custGeom>
              <a:avLst/>
              <a:gdLst/>
              <a:ahLst/>
              <a:cxnLst/>
              <a:rect l="l" t="t" r="r" b="b"/>
              <a:pathLst>
                <a:path w="2501" h="2741" extrusionOk="0">
                  <a:moveTo>
                    <a:pt x="1196" y="0"/>
                  </a:moveTo>
                  <a:cubicBezTo>
                    <a:pt x="928" y="0"/>
                    <a:pt x="670" y="89"/>
                    <a:pt x="453" y="288"/>
                  </a:cubicBezTo>
                  <a:cubicBezTo>
                    <a:pt x="167" y="526"/>
                    <a:pt x="0" y="836"/>
                    <a:pt x="0" y="1193"/>
                  </a:cubicBezTo>
                  <a:cubicBezTo>
                    <a:pt x="0" y="1288"/>
                    <a:pt x="95" y="1384"/>
                    <a:pt x="167" y="1384"/>
                  </a:cubicBezTo>
                  <a:cubicBezTo>
                    <a:pt x="262" y="1384"/>
                    <a:pt x="357" y="1288"/>
                    <a:pt x="357" y="1193"/>
                  </a:cubicBezTo>
                  <a:cubicBezTo>
                    <a:pt x="357" y="931"/>
                    <a:pt x="476" y="693"/>
                    <a:pt x="691" y="550"/>
                  </a:cubicBezTo>
                  <a:cubicBezTo>
                    <a:pt x="847" y="432"/>
                    <a:pt x="1069" y="347"/>
                    <a:pt x="1275" y="347"/>
                  </a:cubicBezTo>
                  <a:cubicBezTo>
                    <a:pt x="1319" y="347"/>
                    <a:pt x="1363" y="351"/>
                    <a:pt x="1405" y="360"/>
                  </a:cubicBezTo>
                  <a:cubicBezTo>
                    <a:pt x="1715" y="431"/>
                    <a:pt x="1953" y="693"/>
                    <a:pt x="2048" y="1026"/>
                  </a:cubicBezTo>
                  <a:cubicBezTo>
                    <a:pt x="2143" y="1479"/>
                    <a:pt x="1905" y="1884"/>
                    <a:pt x="1453" y="2027"/>
                  </a:cubicBezTo>
                  <a:cubicBezTo>
                    <a:pt x="1215" y="2098"/>
                    <a:pt x="1048" y="2336"/>
                    <a:pt x="1048" y="2574"/>
                  </a:cubicBezTo>
                  <a:cubicBezTo>
                    <a:pt x="1048" y="2670"/>
                    <a:pt x="1119" y="2741"/>
                    <a:pt x="1215" y="2741"/>
                  </a:cubicBezTo>
                  <a:cubicBezTo>
                    <a:pt x="1310" y="2741"/>
                    <a:pt x="1405" y="2670"/>
                    <a:pt x="1405" y="2574"/>
                  </a:cubicBezTo>
                  <a:cubicBezTo>
                    <a:pt x="1405" y="2479"/>
                    <a:pt x="1453" y="2384"/>
                    <a:pt x="1548" y="2360"/>
                  </a:cubicBezTo>
                  <a:cubicBezTo>
                    <a:pt x="2143" y="2193"/>
                    <a:pt x="2501" y="1598"/>
                    <a:pt x="2382" y="955"/>
                  </a:cubicBezTo>
                  <a:cubicBezTo>
                    <a:pt x="2286" y="526"/>
                    <a:pt x="1905" y="121"/>
                    <a:pt x="1453" y="26"/>
                  </a:cubicBezTo>
                  <a:cubicBezTo>
                    <a:pt x="1367" y="9"/>
                    <a:pt x="1281" y="0"/>
                    <a:pt x="11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58"/>
            <p:cNvSpPr/>
            <p:nvPr/>
          </p:nvSpPr>
          <p:spPr>
            <a:xfrm>
              <a:off x="8323609" y="3110056"/>
              <a:ext cx="11980" cy="11980"/>
            </a:xfrm>
            <a:custGeom>
              <a:avLst/>
              <a:gdLst/>
              <a:ahLst/>
              <a:cxnLst/>
              <a:rect l="l" t="t" r="r" b="b"/>
              <a:pathLst>
                <a:path w="358" h="358" extrusionOk="0">
                  <a:moveTo>
                    <a:pt x="191" y="1"/>
                  </a:moveTo>
                  <a:cubicBezTo>
                    <a:pt x="96" y="1"/>
                    <a:pt x="0" y="96"/>
                    <a:pt x="0" y="167"/>
                  </a:cubicBezTo>
                  <a:cubicBezTo>
                    <a:pt x="0" y="263"/>
                    <a:pt x="96" y="358"/>
                    <a:pt x="191" y="358"/>
                  </a:cubicBezTo>
                  <a:cubicBezTo>
                    <a:pt x="286" y="358"/>
                    <a:pt x="358" y="263"/>
                    <a:pt x="358" y="167"/>
                  </a:cubicBezTo>
                  <a:cubicBezTo>
                    <a:pt x="358" y="96"/>
                    <a:pt x="310"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58"/>
            <p:cNvSpPr/>
            <p:nvPr/>
          </p:nvSpPr>
          <p:spPr>
            <a:xfrm>
              <a:off x="8230377" y="2975361"/>
              <a:ext cx="199251" cy="219196"/>
            </a:xfrm>
            <a:custGeom>
              <a:avLst/>
              <a:gdLst/>
              <a:ahLst/>
              <a:cxnLst/>
              <a:rect l="l" t="t" r="r" b="b"/>
              <a:pathLst>
                <a:path w="5954" h="6550" extrusionOk="0">
                  <a:moveTo>
                    <a:pt x="5215" y="358"/>
                  </a:moveTo>
                  <a:cubicBezTo>
                    <a:pt x="5406" y="358"/>
                    <a:pt x="5596" y="525"/>
                    <a:pt x="5596" y="739"/>
                  </a:cubicBezTo>
                  <a:lnTo>
                    <a:pt x="5596" y="4645"/>
                  </a:lnTo>
                  <a:cubicBezTo>
                    <a:pt x="5596" y="4859"/>
                    <a:pt x="5406" y="5026"/>
                    <a:pt x="5215" y="5026"/>
                  </a:cubicBezTo>
                  <a:lnTo>
                    <a:pt x="2977" y="5026"/>
                  </a:lnTo>
                  <a:cubicBezTo>
                    <a:pt x="2905" y="5026"/>
                    <a:pt x="2882" y="5073"/>
                    <a:pt x="2858" y="5097"/>
                  </a:cubicBezTo>
                  <a:lnTo>
                    <a:pt x="1834" y="6097"/>
                  </a:lnTo>
                  <a:lnTo>
                    <a:pt x="1834" y="5216"/>
                  </a:lnTo>
                  <a:cubicBezTo>
                    <a:pt x="1834" y="5121"/>
                    <a:pt x="1762" y="5026"/>
                    <a:pt x="1667" y="5026"/>
                  </a:cubicBezTo>
                  <a:lnTo>
                    <a:pt x="738" y="5026"/>
                  </a:lnTo>
                  <a:cubicBezTo>
                    <a:pt x="524" y="5026"/>
                    <a:pt x="357" y="4859"/>
                    <a:pt x="357" y="4645"/>
                  </a:cubicBezTo>
                  <a:lnTo>
                    <a:pt x="357" y="739"/>
                  </a:lnTo>
                  <a:cubicBezTo>
                    <a:pt x="357" y="525"/>
                    <a:pt x="524" y="358"/>
                    <a:pt x="738" y="358"/>
                  </a:cubicBezTo>
                  <a:close/>
                  <a:moveTo>
                    <a:pt x="738" y="1"/>
                  </a:moveTo>
                  <a:cubicBezTo>
                    <a:pt x="333" y="1"/>
                    <a:pt x="0" y="334"/>
                    <a:pt x="0" y="739"/>
                  </a:cubicBezTo>
                  <a:lnTo>
                    <a:pt x="0" y="4645"/>
                  </a:lnTo>
                  <a:cubicBezTo>
                    <a:pt x="0" y="5073"/>
                    <a:pt x="333" y="5383"/>
                    <a:pt x="738" y="5383"/>
                  </a:cubicBezTo>
                  <a:lnTo>
                    <a:pt x="1477" y="5383"/>
                  </a:lnTo>
                  <a:lnTo>
                    <a:pt x="1477" y="6288"/>
                  </a:lnTo>
                  <a:cubicBezTo>
                    <a:pt x="1477" y="6407"/>
                    <a:pt x="1548" y="6502"/>
                    <a:pt x="1667" y="6526"/>
                  </a:cubicBezTo>
                  <a:cubicBezTo>
                    <a:pt x="1691" y="6526"/>
                    <a:pt x="1715" y="6550"/>
                    <a:pt x="1762" y="6550"/>
                  </a:cubicBezTo>
                  <a:cubicBezTo>
                    <a:pt x="1810" y="6550"/>
                    <a:pt x="1905" y="6526"/>
                    <a:pt x="1929" y="6455"/>
                  </a:cubicBezTo>
                  <a:lnTo>
                    <a:pt x="3024" y="5359"/>
                  </a:lnTo>
                  <a:lnTo>
                    <a:pt x="5215" y="5359"/>
                  </a:lnTo>
                  <a:cubicBezTo>
                    <a:pt x="5620" y="5359"/>
                    <a:pt x="5954" y="5026"/>
                    <a:pt x="5954" y="4621"/>
                  </a:cubicBezTo>
                  <a:lnTo>
                    <a:pt x="5954" y="715"/>
                  </a:lnTo>
                  <a:cubicBezTo>
                    <a:pt x="5954" y="334"/>
                    <a:pt x="5620" y="1"/>
                    <a:pt x="5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3" name="Google Shape;4403;p58"/>
          <p:cNvGrpSpPr/>
          <p:nvPr/>
        </p:nvGrpSpPr>
        <p:grpSpPr>
          <a:xfrm>
            <a:off x="1418103" y="2062746"/>
            <a:ext cx="360251" cy="397732"/>
            <a:chOff x="1418103" y="2297971"/>
            <a:chExt cx="360251" cy="397732"/>
          </a:xfrm>
        </p:grpSpPr>
        <p:sp>
          <p:nvSpPr>
            <p:cNvPr id="4404" name="Google Shape;4404;p58"/>
            <p:cNvSpPr/>
            <p:nvPr/>
          </p:nvSpPr>
          <p:spPr>
            <a:xfrm>
              <a:off x="1418103" y="2297971"/>
              <a:ext cx="360251" cy="397732"/>
            </a:xfrm>
            <a:custGeom>
              <a:avLst/>
              <a:gdLst/>
              <a:ahLst/>
              <a:cxnLst/>
              <a:rect l="l" t="t" r="r" b="b"/>
              <a:pathLst>
                <a:path w="10765" h="11885" extrusionOk="0">
                  <a:moveTo>
                    <a:pt x="549" y="358"/>
                  </a:moveTo>
                  <a:cubicBezTo>
                    <a:pt x="596" y="358"/>
                    <a:pt x="644" y="382"/>
                    <a:pt x="691" y="429"/>
                  </a:cubicBezTo>
                  <a:lnTo>
                    <a:pt x="1501" y="1215"/>
                  </a:lnTo>
                  <a:cubicBezTo>
                    <a:pt x="1525" y="1287"/>
                    <a:pt x="1525" y="1406"/>
                    <a:pt x="1477" y="1501"/>
                  </a:cubicBezTo>
                  <a:cubicBezTo>
                    <a:pt x="1430" y="1537"/>
                    <a:pt x="1376" y="1555"/>
                    <a:pt x="1325" y="1555"/>
                  </a:cubicBezTo>
                  <a:cubicBezTo>
                    <a:pt x="1275" y="1555"/>
                    <a:pt x="1227" y="1537"/>
                    <a:pt x="1192" y="1501"/>
                  </a:cubicBezTo>
                  <a:lnTo>
                    <a:pt x="406" y="691"/>
                  </a:lnTo>
                  <a:cubicBezTo>
                    <a:pt x="310" y="596"/>
                    <a:pt x="310" y="477"/>
                    <a:pt x="406" y="429"/>
                  </a:cubicBezTo>
                  <a:cubicBezTo>
                    <a:pt x="429" y="382"/>
                    <a:pt x="477" y="358"/>
                    <a:pt x="549" y="358"/>
                  </a:cubicBezTo>
                  <a:close/>
                  <a:moveTo>
                    <a:pt x="6478" y="3168"/>
                  </a:moveTo>
                  <a:lnTo>
                    <a:pt x="6478" y="5026"/>
                  </a:lnTo>
                  <a:lnTo>
                    <a:pt x="5335" y="5026"/>
                  </a:lnTo>
                  <a:lnTo>
                    <a:pt x="5335" y="3168"/>
                  </a:lnTo>
                  <a:close/>
                  <a:moveTo>
                    <a:pt x="1644" y="9265"/>
                  </a:moveTo>
                  <a:cubicBezTo>
                    <a:pt x="2263" y="9265"/>
                    <a:pt x="2787" y="9765"/>
                    <a:pt x="2787" y="10384"/>
                  </a:cubicBezTo>
                  <a:cubicBezTo>
                    <a:pt x="2787" y="11027"/>
                    <a:pt x="2263" y="11527"/>
                    <a:pt x="1644" y="11527"/>
                  </a:cubicBezTo>
                  <a:cubicBezTo>
                    <a:pt x="1025" y="11527"/>
                    <a:pt x="501" y="11027"/>
                    <a:pt x="501" y="10384"/>
                  </a:cubicBezTo>
                  <a:cubicBezTo>
                    <a:pt x="501" y="9765"/>
                    <a:pt x="1025" y="9265"/>
                    <a:pt x="1644" y="9265"/>
                  </a:cubicBezTo>
                  <a:close/>
                  <a:moveTo>
                    <a:pt x="549" y="1"/>
                  </a:moveTo>
                  <a:cubicBezTo>
                    <a:pt x="382" y="1"/>
                    <a:pt x="239" y="72"/>
                    <a:pt x="144" y="144"/>
                  </a:cubicBezTo>
                  <a:cubicBezTo>
                    <a:pt x="72" y="239"/>
                    <a:pt x="1" y="382"/>
                    <a:pt x="1" y="548"/>
                  </a:cubicBezTo>
                  <a:cubicBezTo>
                    <a:pt x="1" y="691"/>
                    <a:pt x="72" y="834"/>
                    <a:pt x="144" y="929"/>
                  </a:cubicBezTo>
                  <a:lnTo>
                    <a:pt x="953" y="1739"/>
                  </a:lnTo>
                  <a:cubicBezTo>
                    <a:pt x="1072" y="1858"/>
                    <a:pt x="1192" y="1882"/>
                    <a:pt x="1334" y="1882"/>
                  </a:cubicBezTo>
                  <a:cubicBezTo>
                    <a:pt x="1406" y="1882"/>
                    <a:pt x="1430" y="1882"/>
                    <a:pt x="1501" y="1858"/>
                  </a:cubicBezTo>
                  <a:lnTo>
                    <a:pt x="1501" y="8931"/>
                  </a:lnTo>
                  <a:cubicBezTo>
                    <a:pt x="739" y="9026"/>
                    <a:pt x="191" y="9646"/>
                    <a:pt x="191" y="10384"/>
                  </a:cubicBezTo>
                  <a:cubicBezTo>
                    <a:pt x="191" y="11193"/>
                    <a:pt x="834" y="11884"/>
                    <a:pt x="1668" y="11884"/>
                  </a:cubicBezTo>
                  <a:cubicBezTo>
                    <a:pt x="2287" y="11884"/>
                    <a:pt x="2835" y="11479"/>
                    <a:pt x="3049" y="10955"/>
                  </a:cubicBezTo>
                  <a:lnTo>
                    <a:pt x="9360" y="10955"/>
                  </a:lnTo>
                  <a:cubicBezTo>
                    <a:pt x="9408" y="10955"/>
                    <a:pt x="9431" y="10979"/>
                    <a:pt x="9503" y="11003"/>
                  </a:cubicBezTo>
                  <a:lnTo>
                    <a:pt x="9836" y="11336"/>
                  </a:lnTo>
                  <a:cubicBezTo>
                    <a:pt x="9908" y="11432"/>
                    <a:pt x="10074" y="11479"/>
                    <a:pt x="10217" y="11479"/>
                  </a:cubicBezTo>
                  <a:cubicBezTo>
                    <a:pt x="10360" y="11479"/>
                    <a:pt x="10503" y="11432"/>
                    <a:pt x="10598" y="11336"/>
                  </a:cubicBezTo>
                  <a:cubicBezTo>
                    <a:pt x="10693" y="11241"/>
                    <a:pt x="10741" y="11098"/>
                    <a:pt x="10741" y="10955"/>
                  </a:cubicBezTo>
                  <a:cubicBezTo>
                    <a:pt x="10765" y="10812"/>
                    <a:pt x="10693" y="10693"/>
                    <a:pt x="10574" y="10574"/>
                  </a:cubicBezTo>
                  <a:lnTo>
                    <a:pt x="10241" y="10241"/>
                  </a:lnTo>
                  <a:cubicBezTo>
                    <a:pt x="10074" y="10050"/>
                    <a:pt x="9860" y="9931"/>
                    <a:pt x="9622" y="9884"/>
                  </a:cubicBezTo>
                  <a:lnTo>
                    <a:pt x="9622" y="9836"/>
                  </a:lnTo>
                  <a:lnTo>
                    <a:pt x="9622" y="3120"/>
                  </a:lnTo>
                  <a:cubicBezTo>
                    <a:pt x="9622" y="2930"/>
                    <a:pt x="9479" y="2763"/>
                    <a:pt x="9265" y="2763"/>
                  </a:cubicBezTo>
                  <a:lnTo>
                    <a:pt x="2573" y="2763"/>
                  </a:lnTo>
                  <a:cubicBezTo>
                    <a:pt x="2358" y="2763"/>
                    <a:pt x="2216" y="2930"/>
                    <a:pt x="2216" y="3120"/>
                  </a:cubicBezTo>
                  <a:lnTo>
                    <a:pt x="2216" y="8526"/>
                  </a:lnTo>
                  <a:cubicBezTo>
                    <a:pt x="2216" y="8598"/>
                    <a:pt x="2311" y="8693"/>
                    <a:pt x="2382" y="8693"/>
                  </a:cubicBezTo>
                  <a:cubicBezTo>
                    <a:pt x="2477" y="8693"/>
                    <a:pt x="2573" y="8598"/>
                    <a:pt x="2573" y="8526"/>
                  </a:cubicBezTo>
                  <a:lnTo>
                    <a:pt x="2573" y="3120"/>
                  </a:lnTo>
                  <a:lnTo>
                    <a:pt x="5002" y="3120"/>
                  </a:lnTo>
                  <a:lnTo>
                    <a:pt x="5002" y="5192"/>
                  </a:lnTo>
                  <a:cubicBezTo>
                    <a:pt x="5002" y="5264"/>
                    <a:pt x="5097" y="5359"/>
                    <a:pt x="5192" y="5359"/>
                  </a:cubicBezTo>
                  <a:lnTo>
                    <a:pt x="6669" y="5359"/>
                  </a:lnTo>
                  <a:cubicBezTo>
                    <a:pt x="6764" y="5359"/>
                    <a:pt x="6859" y="5264"/>
                    <a:pt x="6859" y="5192"/>
                  </a:cubicBezTo>
                  <a:lnTo>
                    <a:pt x="6859" y="3120"/>
                  </a:lnTo>
                  <a:lnTo>
                    <a:pt x="9288" y="3120"/>
                  </a:lnTo>
                  <a:lnTo>
                    <a:pt x="9288" y="9836"/>
                  </a:lnTo>
                  <a:lnTo>
                    <a:pt x="3740" y="9836"/>
                  </a:lnTo>
                  <a:cubicBezTo>
                    <a:pt x="3644" y="9836"/>
                    <a:pt x="3549" y="9907"/>
                    <a:pt x="3549" y="10003"/>
                  </a:cubicBezTo>
                  <a:cubicBezTo>
                    <a:pt x="3549" y="10098"/>
                    <a:pt x="3644" y="10193"/>
                    <a:pt x="3740" y="10193"/>
                  </a:cubicBezTo>
                  <a:lnTo>
                    <a:pt x="9384" y="10193"/>
                  </a:lnTo>
                  <a:cubicBezTo>
                    <a:pt x="9622" y="10193"/>
                    <a:pt x="9860" y="10265"/>
                    <a:pt x="10050" y="10455"/>
                  </a:cubicBezTo>
                  <a:lnTo>
                    <a:pt x="10360" y="10789"/>
                  </a:lnTo>
                  <a:cubicBezTo>
                    <a:pt x="10384" y="10812"/>
                    <a:pt x="10432" y="10860"/>
                    <a:pt x="10432" y="10932"/>
                  </a:cubicBezTo>
                  <a:cubicBezTo>
                    <a:pt x="10432" y="10979"/>
                    <a:pt x="10384" y="11027"/>
                    <a:pt x="10360" y="11074"/>
                  </a:cubicBezTo>
                  <a:cubicBezTo>
                    <a:pt x="10336" y="11098"/>
                    <a:pt x="10265" y="11146"/>
                    <a:pt x="10217" y="11146"/>
                  </a:cubicBezTo>
                  <a:cubicBezTo>
                    <a:pt x="10170" y="11146"/>
                    <a:pt x="10122" y="11098"/>
                    <a:pt x="10074" y="11074"/>
                  </a:cubicBezTo>
                  <a:lnTo>
                    <a:pt x="9741" y="10741"/>
                  </a:lnTo>
                  <a:cubicBezTo>
                    <a:pt x="9646" y="10670"/>
                    <a:pt x="9503" y="10598"/>
                    <a:pt x="9360" y="10598"/>
                  </a:cubicBezTo>
                  <a:lnTo>
                    <a:pt x="3120" y="10598"/>
                  </a:lnTo>
                  <a:lnTo>
                    <a:pt x="3120" y="10384"/>
                  </a:lnTo>
                  <a:cubicBezTo>
                    <a:pt x="3120" y="9646"/>
                    <a:pt x="2573" y="9026"/>
                    <a:pt x="1811" y="8931"/>
                  </a:cubicBezTo>
                  <a:lnTo>
                    <a:pt x="1811" y="1549"/>
                  </a:lnTo>
                  <a:cubicBezTo>
                    <a:pt x="1858" y="1501"/>
                    <a:pt x="1882" y="1406"/>
                    <a:pt x="1882" y="1334"/>
                  </a:cubicBezTo>
                  <a:cubicBezTo>
                    <a:pt x="1882" y="1191"/>
                    <a:pt x="1811" y="1049"/>
                    <a:pt x="1739" y="953"/>
                  </a:cubicBezTo>
                  <a:lnTo>
                    <a:pt x="930" y="144"/>
                  </a:lnTo>
                  <a:cubicBezTo>
                    <a:pt x="834" y="72"/>
                    <a:pt x="691" y="1"/>
                    <a:pt x="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58"/>
            <p:cNvSpPr/>
            <p:nvPr/>
          </p:nvSpPr>
          <p:spPr>
            <a:xfrm>
              <a:off x="1448389" y="2621540"/>
              <a:ext cx="49461" cy="50231"/>
            </a:xfrm>
            <a:custGeom>
              <a:avLst/>
              <a:gdLst/>
              <a:ahLst/>
              <a:cxnLst/>
              <a:rect l="l" t="t" r="r" b="b"/>
              <a:pathLst>
                <a:path w="1478" h="1501" extrusionOk="0">
                  <a:moveTo>
                    <a:pt x="739" y="334"/>
                  </a:moveTo>
                  <a:cubicBezTo>
                    <a:pt x="953" y="334"/>
                    <a:pt x="1120" y="524"/>
                    <a:pt x="1120" y="715"/>
                  </a:cubicBezTo>
                  <a:cubicBezTo>
                    <a:pt x="1120" y="929"/>
                    <a:pt x="953" y="1120"/>
                    <a:pt x="739" y="1120"/>
                  </a:cubicBezTo>
                  <a:cubicBezTo>
                    <a:pt x="525" y="1120"/>
                    <a:pt x="358" y="929"/>
                    <a:pt x="358" y="715"/>
                  </a:cubicBezTo>
                  <a:cubicBezTo>
                    <a:pt x="358" y="524"/>
                    <a:pt x="525" y="334"/>
                    <a:pt x="739" y="334"/>
                  </a:cubicBezTo>
                  <a:close/>
                  <a:moveTo>
                    <a:pt x="739" y="0"/>
                  </a:moveTo>
                  <a:cubicBezTo>
                    <a:pt x="334" y="0"/>
                    <a:pt x="1" y="334"/>
                    <a:pt x="1" y="762"/>
                  </a:cubicBezTo>
                  <a:cubicBezTo>
                    <a:pt x="1" y="1167"/>
                    <a:pt x="334" y="1501"/>
                    <a:pt x="739" y="1501"/>
                  </a:cubicBezTo>
                  <a:cubicBezTo>
                    <a:pt x="1168" y="1501"/>
                    <a:pt x="1477" y="1167"/>
                    <a:pt x="1477" y="762"/>
                  </a:cubicBezTo>
                  <a:cubicBezTo>
                    <a:pt x="1477" y="334"/>
                    <a:pt x="1120" y="0"/>
                    <a:pt x="7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58"/>
            <p:cNvSpPr/>
            <p:nvPr/>
          </p:nvSpPr>
          <p:spPr>
            <a:xfrm>
              <a:off x="1536066" y="2577701"/>
              <a:ext cx="61408" cy="11980"/>
            </a:xfrm>
            <a:custGeom>
              <a:avLst/>
              <a:gdLst/>
              <a:ahLst/>
              <a:cxnLst/>
              <a:rect l="l" t="t" r="r" b="b"/>
              <a:pathLst>
                <a:path w="1835" h="358" extrusionOk="0">
                  <a:moveTo>
                    <a:pt x="167" y="1"/>
                  </a:moveTo>
                  <a:cubicBezTo>
                    <a:pt x="96" y="1"/>
                    <a:pt x="0" y="96"/>
                    <a:pt x="0" y="191"/>
                  </a:cubicBezTo>
                  <a:cubicBezTo>
                    <a:pt x="0" y="286"/>
                    <a:pt x="96" y="358"/>
                    <a:pt x="167" y="358"/>
                  </a:cubicBezTo>
                  <a:lnTo>
                    <a:pt x="1667" y="358"/>
                  </a:lnTo>
                  <a:cubicBezTo>
                    <a:pt x="1763" y="358"/>
                    <a:pt x="1834" y="286"/>
                    <a:pt x="1834" y="191"/>
                  </a:cubicBezTo>
                  <a:cubicBezTo>
                    <a:pt x="1810" y="96"/>
                    <a:pt x="1763" y="1"/>
                    <a:pt x="1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58"/>
            <p:cNvSpPr/>
            <p:nvPr/>
          </p:nvSpPr>
          <p:spPr>
            <a:xfrm>
              <a:off x="1536066" y="2553004"/>
              <a:ext cx="86909" cy="11980"/>
            </a:xfrm>
            <a:custGeom>
              <a:avLst/>
              <a:gdLst/>
              <a:ahLst/>
              <a:cxnLst/>
              <a:rect l="l" t="t" r="r" b="b"/>
              <a:pathLst>
                <a:path w="2597" h="358" extrusionOk="0">
                  <a:moveTo>
                    <a:pt x="167" y="0"/>
                  </a:moveTo>
                  <a:cubicBezTo>
                    <a:pt x="96" y="0"/>
                    <a:pt x="0" y="96"/>
                    <a:pt x="0" y="191"/>
                  </a:cubicBezTo>
                  <a:cubicBezTo>
                    <a:pt x="0" y="262"/>
                    <a:pt x="96" y="358"/>
                    <a:pt x="167" y="358"/>
                  </a:cubicBezTo>
                  <a:lnTo>
                    <a:pt x="2406" y="358"/>
                  </a:lnTo>
                  <a:cubicBezTo>
                    <a:pt x="2501" y="358"/>
                    <a:pt x="2596" y="262"/>
                    <a:pt x="2596" y="191"/>
                  </a:cubicBezTo>
                  <a:cubicBezTo>
                    <a:pt x="2548" y="96"/>
                    <a:pt x="2501" y="0"/>
                    <a:pt x="24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8" name="Google Shape;4408;p58"/>
          <p:cNvGrpSpPr/>
          <p:nvPr/>
        </p:nvGrpSpPr>
        <p:grpSpPr>
          <a:xfrm>
            <a:off x="2753004" y="1485180"/>
            <a:ext cx="373001" cy="396694"/>
            <a:chOff x="2753004" y="1720405"/>
            <a:chExt cx="373001" cy="396694"/>
          </a:xfrm>
        </p:grpSpPr>
        <p:sp>
          <p:nvSpPr>
            <p:cNvPr id="4409" name="Google Shape;4409;p58"/>
            <p:cNvSpPr/>
            <p:nvPr/>
          </p:nvSpPr>
          <p:spPr>
            <a:xfrm>
              <a:off x="2753004" y="1720405"/>
              <a:ext cx="373001" cy="396694"/>
            </a:xfrm>
            <a:custGeom>
              <a:avLst/>
              <a:gdLst/>
              <a:ahLst/>
              <a:cxnLst/>
              <a:rect l="l" t="t" r="r" b="b"/>
              <a:pathLst>
                <a:path w="11146" h="11854" extrusionOk="0">
                  <a:moveTo>
                    <a:pt x="5549" y="352"/>
                  </a:moveTo>
                  <a:lnTo>
                    <a:pt x="10550" y="2757"/>
                  </a:lnTo>
                  <a:lnTo>
                    <a:pt x="9097" y="3447"/>
                  </a:lnTo>
                  <a:cubicBezTo>
                    <a:pt x="9097" y="3447"/>
                    <a:pt x="9050" y="3447"/>
                    <a:pt x="9050" y="3424"/>
                  </a:cubicBezTo>
                  <a:lnTo>
                    <a:pt x="4096" y="1042"/>
                  </a:lnTo>
                  <a:lnTo>
                    <a:pt x="5549" y="352"/>
                  </a:lnTo>
                  <a:close/>
                  <a:moveTo>
                    <a:pt x="3691" y="1256"/>
                  </a:moveTo>
                  <a:lnTo>
                    <a:pt x="8669" y="3662"/>
                  </a:lnTo>
                  <a:lnTo>
                    <a:pt x="7668" y="4162"/>
                  </a:lnTo>
                  <a:lnTo>
                    <a:pt x="2691" y="1757"/>
                  </a:lnTo>
                  <a:lnTo>
                    <a:pt x="3691" y="1256"/>
                  </a:lnTo>
                  <a:close/>
                  <a:moveTo>
                    <a:pt x="8811" y="3995"/>
                  </a:moveTo>
                  <a:lnTo>
                    <a:pt x="8811" y="5805"/>
                  </a:lnTo>
                  <a:lnTo>
                    <a:pt x="7859" y="6257"/>
                  </a:lnTo>
                  <a:lnTo>
                    <a:pt x="7859" y="4471"/>
                  </a:lnTo>
                  <a:lnTo>
                    <a:pt x="8811" y="3995"/>
                  </a:lnTo>
                  <a:close/>
                  <a:moveTo>
                    <a:pt x="2262" y="1923"/>
                  </a:moveTo>
                  <a:lnTo>
                    <a:pt x="7502" y="4448"/>
                  </a:lnTo>
                  <a:lnTo>
                    <a:pt x="7502" y="6543"/>
                  </a:lnTo>
                  <a:cubicBezTo>
                    <a:pt x="7502" y="6591"/>
                    <a:pt x="7549" y="6662"/>
                    <a:pt x="7597" y="6686"/>
                  </a:cubicBezTo>
                  <a:cubicBezTo>
                    <a:pt x="7621" y="6710"/>
                    <a:pt x="7668" y="6710"/>
                    <a:pt x="7692" y="6710"/>
                  </a:cubicBezTo>
                  <a:cubicBezTo>
                    <a:pt x="7716" y="6710"/>
                    <a:pt x="7740" y="6710"/>
                    <a:pt x="7787" y="6686"/>
                  </a:cubicBezTo>
                  <a:lnTo>
                    <a:pt x="9097" y="6067"/>
                  </a:lnTo>
                  <a:cubicBezTo>
                    <a:pt x="9145" y="6043"/>
                    <a:pt x="9169" y="5972"/>
                    <a:pt x="9169" y="5924"/>
                  </a:cubicBezTo>
                  <a:lnTo>
                    <a:pt x="9169" y="3805"/>
                  </a:lnTo>
                  <a:lnTo>
                    <a:pt x="10788" y="3019"/>
                  </a:lnTo>
                  <a:lnTo>
                    <a:pt x="10788" y="8996"/>
                  </a:lnTo>
                  <a:lnTo>
                    <a:pt x="10764" y="8996"/>
                  </a:lnTo>
                  <a:lnTo>
                    <a:pt x="5716" y="11425"/>
                  </a:lnTo>
                  <a:lnTo>
                    <a:pt x="5716" y="5495"/>
                  </a:lnTo>
                  <a:lnTo>
                    <a:pt x="6906" y="4900"/>
                  </a:lnTo>
                  <a:cubicBezTo>
                    <a:pt x="7002" y="4876"/>
                    <a:pt x="7025" y="4757"/>
                    <a:pt x="7002" y="4662"/>
                  </a:cubicBezTo>
                  <a:cubicBezTo>
                    <a:pt x="6983" y="4589"/>
                    <a:pt x="6910" y="4558"/>
                    <a:pt x="6833" y="4558"/>
                  </a:cubicBezTo>
                  <a:cubicBezTo>
                    <a:pt x="6810" y="4558"/>
                    <a:pt x="6786" y="4561"/>
                    <a:pt x="6763" y="4567"/>
                  </a:cubicBezTo>
                  <a:lnTo>
                    <a:pt x="5549" y="5162"/>
                  </a:lnTo>
                  <a:lnTo>
                    <a:pt x="5073" y="4924"/>
                  </a:lnTo>
                  <a:cubicBezTo>
                    <a:pt x="5050" y="4918"/>
                    <a:pt x="5028" y="4915"/>
                    <a:pt x="5006" y="4915"/>
                  </a:cubicBezTo>
                  <a:cubicBezTo>
                    <a:pt x="4935" y="4915"/>
                    <a:pt x="4871" y="4946"/>
                    <a:pt x="4834" y="5019"/>
                  </a:cubicBezTo>
                  <a:cubicBezTo>
                    <a:pt x="4787" y="5114"/>
                    <a:pt x="4834" y="5210"/>
                    <a:pt x="4906" y="5257"/>
                  </a:cubicBezTo>
                  <a:lnTo>
                    <a:pt x="5358" y="5472"/>
                  </a:lnTo>
                  <a:lnTo>
                    <a:pt x="5358" y="11401"/>
                  </a:lnTo>
                  <a:lnTo>
                    <a:pt x="333" y="8949"/>
                  </a:lnTo>
                  <a:lnTo>
                    <a:pt x="333" y="3019"/>
                  </a:lnTo>
                  <a:lnTo>
                    <a:pt x="4168" y="4876"/>
                  </a:lnTo>
                  <a:cubicBezTo>
                    <a:pt x="4215" y="4876"/>
                    <a:pt x="4239" y="4900"/>
                    <a:pt x="4263" y="4900"/>
                  </a:cubicBezTo>
                  <a:cubicBezTo>
                    <a:pt x="4310" y="4900"/>
                    <a:pt x="4382" y="4876"/>
                    <a:pt x="4406" y="4805"/>
                  </a:cubicBezTo>
                  <a:cubicBezTo>
                    <a:pt x="4453" y="4733"/>
                    <a:pt x="4406" y="4638"/>
                    <a:pt x="4310" y="4567"/>
                  </a:cubicBezTo>
                  <a:lnTo>
                    <a:pt x="548" y="2757"/>
                  </a:lnTo>
                  <a:lnTo>
                    <a:pt x="2262" y="1923"/>
                  </a:lnTo>
                  <a:close/>
                  <a:moveTo>
                    <a:pt x="5561" y="0"/>
                  </a:moveTo>
                  <a:cubicBezTo>
                    <a:pt x="5537" y="0"/>
                    <a:pt x="5513" y="6"/>
                    <a:pt x="5477" y="18"/>
                  </a:cubicBezTo>
                  <a:lnTo>
                    <a:pt x="95" y="2614"/>
                  </a:lnTo>
                  <a:cubicBezTo>
                    <a:pt x="48" y="2638"/>
                    <a:pt x="0" y="2709"/>
                    <a:pt x="0" y="2757"/>
                  </a:cubicBezTo>
                  <a:lnTo>
                    <a:pt x="0" y="9068"/>
                  </a:lnTo>
                  <a:cubicBezTo>
                    <a:pt x="0" y="9139"/>
                    <a:pt x="48" y="9187"/>
                    <a:pt x="95" y="9234"/>
                  </a:cubicBezTo>
                  <a:lnTo>
                    <a:pt x="5477" y="11806"/>
                  </a:lnTo>
                  <a:cubicBezTo>
                    <a:pt x="5525" y="11806"/>
                    <a:pt x="5549" y="11854"/>
                    <a:pt x="5573" y="11854"/>
                  </a:cubicBezTo>
                  <a:cubicBezTo>
                    <a:pt x="5596" y="11854"/>
                    <a:pt x="5644" y="11854"/>
                    <a:pt x="5668" y="11806"/>
                  </a:cubicBezTo>
                  <a:lnTo>
                    <a:pt x="11050" y="9234"/>
                  </a:lnTo>
                  <a:cubicBezTo>
                    <a:pt x="11121" y="9187"/>
                    <a:pt x="11145" y="9139"/>
                    <a:pt x="11145" y="9068"/>
                  </a:cubicBezTo>
                  <a:lnTo>
                    <a:pt x="11145" y="2757"/>
                  </a:lnTo>
                  <a:cubicBezTo>
                    <a:pt x="11121" y="2709"/>
                    <a:pt x="11074" y="2638"/>
                    <a:pt x="11026" y="2614"/>
                  </a:cubicBezTo>
                  <a:lnTo>
                    <a:pt x="5644" y="18"/>
                  </a:lnTo>
                  <a:cubicBezTo>
                    <a:pt x="5608" y="6"/>
                    <a:pt x="5585" y="0"/>
                    <a:pt x="55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58"/>
            <p:cNvSpPr/>
            <p:nvPr/>
          </p:nvSpPr>
          <p:spPr>
            <a:xfrm>
              <a:off x="2776094" y="1984943"/>
              <a:ext cx="39890" cy="25366"/>
            </a:xfrm>
            <a:custGeom>
              <a:avLst/>
              <a:gdLst/>
              <a:ahLst/>
              <a:cxnLst/>
              <a:rect l="l" t="t" r="r" b="b"/>
              <a:pathLst>
                <a:path w="1192" h="758" extrusionOk="0">
                  <a:moveTo>
                    <a:pt x="198" y="0"/>
                  </a:moveTo>
                  <a:cubicBezTo>
                    <a:pt x="140" y="0"/>
                    <a:pt x="76" y="39"/>
                    <a:pt x="24" y="91"/>
                  </a:cubicBezTo>
                  <a:cubicBezTo>
                    <a:pt x="1" y="186"/>
                    <a:pt x="24" y="281"/>
                    <a:pt x="120" y="329"/>
                  </a:cubicBezTo>
                  <a:lnTo>
                    <a:pt x="929" y="734"/>
                  </a:lnTo>
                  <a:cubicBezTo>
                    <a:pt x="953" y="734"/>
                    <a:pt x="977" y="758"/>
                    <a:pt x="1025" y="758"/>
                  </a:cubicBezTo>
                  <a:cubicBezTo>
                    <a:pt x="1072" y="758"/>
                    <a:pt x="1144" y="734"/>
                    <a:pt x="1168" y="662"/>
                  </a:cubicBezTo>
                  <a:cubicBezTo>
                    <a:pt x="1191" y="543"/>
                    <a:pt x="1168" y="448"/>
                    <a:pt x="1072" y="401"/>
                  </a:cubicBezTo>
                  <a:lnTo>
                    <a:pt x="263" y="19"/>
                  </a:lnTo>
                  <a:cubicBezTo>
                    <a:pt x="243" y="6"/>
                    <a:pt x="221" y="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58"/>
            <p:cNvSpPr/>
            <p:nvPr/>
          </p:nvSpPr>
          <p:spPr>
            <a:xfrm>
              <a:off x="2776094" y="1957033"/>
              <a:ext cx="64587" cy="37347"/>
            </a:xfrm>
            <a:custGeom>
              <a:avLst/>
              <a:gdLst/>
              <a:ahLst/>
              <a:cxnLst/>
              <a:rect l="l" t="t" r="r" b="b"/>
              <a:pathLst>
                <a:path w="1930" h="1116" extrusionOk="0">
                  <a:moveTo>
                    <a:pt x="188" y="1"/>
                  </a:moveTo>
                  <a:cubicBezTo>
                    <a:pt x="127" y="1"/>
                    <a:pt x="76" y="40"/>
                    <a:pt x="24" y="91"/>
                  </a:cubicBezTo>
                  <a:cubicBezTo>
                    <a:pt x="1" y="187"/>
                    <a:pt x="24" y="282"/>
                    <a:pt x="120" y="330"/>
                  </a:cubicBezTo>
                  <a:lnTo>
                    <a:pt x="1644" y="1092"/>
                  </a:lnTo>
                  <a:cubicBezTo>
                    <a:pt x="1668" y="1092"/>
                    <a:pt x="1691" y="1115"/>
                    <a:pt x="1739" y="1115"/>
                  </a:cubicBezTo>
                  <a:cubicBezTo>
                    <a:pt x="1787" y="1115"/>
                    <a:pt x="1834" y="1092"/>
                    <a:pt x="1882" y="1020"/>
                  </a:cubicBezTo>
                  <a:cubicBezTo>
                    <a:pt x="1930" y="901"/>
                    <a:pt x="1882" y="806"/>
                    <a:pt x="1787" y="758"/>
                  </a:cubicBezTo>
                  <a:lnTo>
                    <a:pt x="263" y="20"/>
                  </a:lnTo>
                  <a:cubicBezTo>
                    <a:pt x="236" y="7"/>
                    <a:pt x="211"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12" name="Google Shape;4412;p58"/>
          <p:cNvSpPr/>
          <p:nvPr/>
        </p:nvSpPr>
        <p:spPr>
          <a:xfrm>
            <a:off x="2073205" y="2122714"/>
            <a:ext cx="399304" cy="325782"/>
          </a:xfrm>
          <a:custGeom>
            <a:avLst/>
            <a:gdLst/>
            <a:ahLst/>
            <a:cxnLst/>
            <a:rect l="l" t="t" r="r" b="b"/>
            <a:pathLst>
              <a:path w="11932" h="9735" extrusionOk="0">
                <a:moveTo>
                  <a:pt x="5978" y="376"/>
                </a:moveTo>
                <a:lnTo>
                  <a:pt x="10026" y="2233"/>
                </a:lnTo>
                <a:lnTo>
                  <a:pt x="5978" y="4067"/>
                </a:lnTo>
                <a:lnTo>
                  <a:pt x="1929" y="2233"/>
                </a:lnTo>
                <a:lnTo>
                  <a:pt x="5978" y="376"/>
                </a:lnTo>
                <a:close/>
                <a:moveTo>
                  <a:pt x="1596" y="2448"/>
                </a:moveTo>
                <a:lnTo>
                  <a:pt x="5740" y="4353"/>
                </a:lnTo>
                <a:lnTo>
                  <a:pt x="4596" y="6282"/>
                </a:lnTo>
                <a:lnTo>
                  <a:pt x="477" y="4377"/>
                </a:lnTo>
                <a:lnTo>
                  <a:pt x="1596" y="2448"/>
                </a:lnTo>
                <a:close/>
                <a:moveTo>
                  <a:pt x="10383" y="2448"/>
                </a:moveTo>
                <a:lnTo>
                  <a:pt x="11503" y="4377"/>
                </a:lnTo>
                <a:lnTo>
                  <a:pt x="7383" y="6282"/>
                </a:lnTo>
                <a:lnTo>
                  <a:pt x="6240" y="4353"/>
                </a:lnTo>
                <a:lnTo>
                  <a:pt x="10383" y="2448"/>
                </a:lnTo>
                <a:close/>
                <a:moveTo>
                  <a:pt x="5963" y="1"/>
                </a:moveTo>
                <a:cubicBezTo>
                  <a:pt x="5942" y="1"/>
                  <a:pt x="5918" y="7"/>
                  <a:pt x="5882" y="19"/>
                </a:cubicBezTo>
                <a:lnTo>
                  <a:pt x="1429" y="2090"/>
                </a:lnTo>
                <a:cubicBezTo>
                  <a:pt x="1382" y="2114"/>
                  <a:pt x="1358" y="2114"/>
                  <a:pt x="1334" y="2138"/>
                </a:cubicBezTo>
                <a:lnTo>
                  <a:pt x="24" y="4377"/>
                </a:lnTo>
                <a:cubicBezTo>
                  <a:pt x="0" y="4400"/>
                  <a:pt x="0" y="4472"/>
                  <a:pt x="0" y="4520"/>
                </a:cubicBezTo>
                <a:cubicBezTo>
                  <a:pt x="0" y="4567"/>
                  <a:pt x="48" y="4615"/>
                  <a:pt x="72" y="4639"/>
                </a:cubicBezTo>
                <a:lnTo>
                  <a:pt x="4549" y="6687"/>
                </a:lnTo>
                <a:cubicBezTo>
                  <a:pt x="4574" y="6693"/>
                  <a:pt x="4598" y="6696"/>
                  <a:pt x="4620" y="6696"/>
                </a:cubicBezTo>
                <a:cubicBezTo>
                  <a:pt x="4681" y="6696"/>
                  <a:pt x="4728" y="6674"/>
                  <a:pt x="4763" y="6639"/>
                </a:cubicBezTo>
                <a:lnTo>
                  <a:pt x="5740" y="4972"/>
                </a:lnTo>
                <a:lnTo>
                  <a:pt x="5740" y="9259"/>
                </a:lnTo>
                <a:lnTo>
                  <a:pt x="1620" y="7377"/>
                </a:lnTo>
                <a:lnTo>
                  <a:pt x="1620" y="5925"/>
                </a:lnTo>
                <a:cubicBezTo>
                  <a:pt x="1620" y="5829"/>
                  <a:pt x="1548" y="5734"/>
                  <a:pt x="1453" y="5734"/>
                </a:cubicBezTo>
                <a:cubicBezTo>
                  <a:pt x="1358" y="5734"/>
                  <a:pt x="1262" y="5829"/>
                  <a:pt x="1262" y="5925"/>
                </a:cubicBezTo>
                <a:lnTo>
                  <a:pt x="1262" y="7496"/>
                </a:lnTo>
                <a:cubicBezTo>
                  <a:pt x="1262" y="7544"/>
                  <a:pt x="1310" y="7615"/>
                  <a:pt x="1358" y="7639"/>
                </a:cubicBezTo>
                <a:lnTo>
                  <a:pt x="5835" y="9687"/>
                </a:lnTo>
                <a:cubicBezTo>
                  <a:pt x="5859" y="9687"/>
                  <a:pt x="5882" y="9735"/>
                  <a:pt x="5882" y="9735"/>
                </a:cubicBezTo>
                <a:cubicBezTo>
                  <a:pt x="5906" y="9735"/>
                  <a:pt x="5954" y="9735"/>
                  <a:pt x="5954" y="9687"/>
                </a:cubicBezTo>
                <a:lnTo>
                  <a:pt x="10407" y="7639"/>
                </a:lnTo>
                <a:cubicBezTo>
                  <a:pt x="10479" y="7615"/>
                  <a:pt x="10502" y="7544"/>
                  <a:pt x="10502" y="7496"/>
                </a:cubicBezTo>
                <a:lnTo>
                  <a:pt x="10502" y="5925"/>
                </a:lnTo>
                <a:cubicBezTo>
                  <a:pt x="10502" y="5829"/>
                  <a:pt x="10407" y="5734"/>
                  <a:pt x="10312" y="5734"/>
                </a:cubicBezTo>
                <a:cubicBezTo>
                  <a:pt x="10241" y="5734"/>
                  <a:pt x="10145" y="5829"/>
                  <a:pt x="10145" y="5925"/>
                </a:cubicBezTo>
                <a:lnTo>
                  <a:pt x="10145" y="7377"/>
                </a:lnTo>
                <a:lnTo>
                  <a:pt x="6025" y="9259"/>
                </a:lnTo>
                <a:lnTo>
                  <a:pt x="6025" y="4972"/>
                </a:lnTo>
                <a:lnTo>
                  <a:pt x="7002" y="6639"/>
                </a:lnTo>
                <a:cubicBezTo>
                  <a:pt x="7049" y="6687"/>
                  <a:pt x="7097" y="6710"/>
                  <a:pt x="7168" y="6710"/>
                </a:cubicBezTo>
                <a:cubicBezTo>
                  <a:pt x="7192" y="6710"/>
                  <a:pt x="7216" y="6710"/>
                  <a:pt x="7216" y="6687"/>
                </a:cubicBezTo>
                <a:lnTo>
                  <a:pt x="11693" y="4639"/>
                </a:lnTo>
                <a:cubicBezTo>
                  <a:pt x="11741" y="4615"/>
                  <a:pt x="11765" y="4567"/>
                  <a:pt x="11765" y="4520"/>
                </a:cubicBezTo>
                <a:cubicBezTo>
                  <a:pt x="11931" y="4472"/>
                  <a:pt x="11931" y="4400"/>
                  <a:pt x="11908" y="4377"/>
                </a:cubicBezTo>
                <a:lnTo>
                  <a:pt x="10598" y="2138"/>
                </a:lnTo>
                <a:cubicBezTo>
                  <a:pt x="10550" y="2114"/>
                  <a:pt x="10526" y="2090"/>
                  <a:pt x="10502" y="2090"/>
                </a:cubicBezTo>
                <a:lnTo>
                  <a:pt x="6025" y="19"/>
                </a:lnTo>
                <a:cubicBezTo>
                  <a:pt x="6002" y="7"/>
                  <a:pt x="5984" y="1"/>
                  <a:pt x="59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58"/>
          <p:cNvSpPr/>
          <p:nvPr/>
        </p:nvSpPr>
        <p:spPr>
          <a:xfrm>
            <a:off x="720803" y="3995292"/>
            <a:ext cx="396895" cy="365873"/>
          </a:xfrm>
          <a:custGeom>
            <a:avLst/>
            <a:gdLst/>
            <a:ahLst/>
            <a:cxnLst/>
            <a:rect l="l" t="t" r="r" b="b"/>
            <a:pathLst>
              <a:path w="11860" h="10933" extrusionOk="0">
                <a:moveTo>
                  <a:pt x="6275" y="341"/>
                </a:moveTo>
                <a:cubicBezTo>
                  <a:pt x="6299" y="341"/>
                  <a:pt x="6323" y="347"/>
                  <a:pt x="6359" y="359"/>
                </a:cubicBezTo>
                <a:cubicBezTo>
                  <a:pt x="6406" y="383"/>
                  <a:pt x="6430" y="430"/>
                  <a:pt x="6478" y="454"/>
                </a:cubicBezTo>
                <a:lnTo>
                  <a:pt x="8430" y="4264"/>
                </a:lnTo>
                <a:cubicBezTo>
                  <a:pt x="8454" y="4312"/>
                  <a:pt x="8454" y="4360"/>
                  <a:pt x="8430" y="4407"/>
                </a:cubicBezTo>
                <a:cubicBezTo>
                  <a:pt x="8407" y="4479"/>
                  <a:pt x="8383" y="4502"/>
                  <a:pt x="8335" y="4526"/>
                </a:cubicBezTo>
                <a:cubicBezTo>
                  <a:pt x="8311" y="4538"/>
                  <a:pt x="8294" y="4544"/>
                  <a:pt x="8273" y="4544"/>
                </a:cubicBezTo>
                <a:cubicBezTo>
                  <a:pt x="8252" y="4544"/>
                  <a:pt x="8228" y="4538"/>
                  <a:pt x="8192" y="4526"/>
                </a:cubicBezTo>
                <a:cubicBezTo>
                  <a:pt x="8145" y="4502"/>
                  <a:pt x="8097" y="4479"/>
                  <a:pt x="8073" y="4431"/>
                </a:cubicBezTo>
                <a:lnTo>
                  <a:pt x="6120" y="621"/>
                </a:lnTo>
                <a:cubicBezTo>
                  <a:pt x="6049" y="549"/>
                  <a:pt x="6120" y="430"/>
                  <a:pt x="6192" y="359"/>
                </a:cubicBezTo>
                <a:cubicBezTo>
                  <a:pt x="6228" y="347"/>
                  <a:pt x="6251" y="341"/>
                  <a:pt x="6275" y="341"/>
                </a:cubicBezTo>
                <a:close/>
                <a:moveTo>
                  <a:pt x="5549" y="359"/>
                </a:moveTo>
                <a:cubicBezTo>
                  <a:pt x="5573" y="359"/>
                  <a:pt x="5597" y="359"/>
                  <a:pt x="5644" y="383"/>
                </a:cubicBezTo>
                <a:cubicBezTo>
                  <a:pt x="5716" y="454"/>
                  <a:pt x="5787" y="573"/>
                  <a:pt x="5716" y="668"/>
                </a:cubicBezTo>
                <a:lnTo>
                  <a:pt x="3763" y="4479"/>
                </a:lnTo>
                <a:cubicBezTo>
                  <a:pt x="3739" y="4526"/>
                  <a:pt x="3691" y="4550"/>
                  <a:pt x="3644" y="4550"/>
                </a:cubicBezTo>
                <a:cubicBezTo>
                  <a:pt x="3620" y="4566"/>
                  <a:pt x="3601" y="4571"/>
                  <a:pt x="3586" y="4571"/>
                </a:cubicBezTo>
                <a:cubicBezTo>
                  <a:pt x="3554" y="4571"/>
                  <a:pt x="3533" y="4550"/>
                  <a:pt x="3501" y="4550"/>
                </a:cubicBezTo>
                <a:cubicBezTo>
                  <a:pt x="3429" y="4526"/>
                  <a:pt x="3406" y="4502"/>
                  <a:pt x="3406" y="4431"/>
                </a:cubicBezTo>
                <a:cubicBezTo>
                  <a:pt x="3382" y="4383"/>
                  <a:pt x="3382" y="4312"/>
                  <a:pt x="3406" y="4264"/>
                </a:cubicBezTo>
                <a:lnTo>
                  <a:pt x="5358" y="454"/>
                </a:lnTo>
                <a:cubicBezTo>
                  <a:pt x="5382" y="383"/>
                  <a:pt x="5430" y="359"/>
                  <a:pt x="5477" y="359"/>
                </a:cubicBezTo>
                <a:close/>
                <a:moveTo>
                  <a:pt x="11312" y="4264"/>
                </a:moveTo>
                <a:cubicBezTo>
                  <a:pt x="11431" y="4264"/>
                  <a:pt x="11526" y="4360"/>
                  <a:pt x="11526" y="4479"/>
                </a:cubicBezTo>
                <a:cubicBezTo>
                  <a:pt x="11503" y="4550"/>
                  <a:pt x="11407" y="4645"/>
                  <a:pt x="11312" y="4645"/>
                </a:cubicBezTo>
                <a:lnTo>
                  <a:pt x="8740" y="4645"/>
                </a:lnTo>
                <a:cubicBezTo>
                  <a:pt x="8764" y="4622"/>
                  <a:pt x="8788" y="4550"/>
                  <a:pt x="8788" y="4526"/>
                </a:cubicBezTo>
                <a:cubicBezTo>
                  <a:pt x="8811" y="4431"/>
                  <a:pt x="8811" y="4360"/>
                  <a:pt x="8811" y="4264"/>
                </a:cubicBezTo>
                <a:close/>
                <a:moveTo>
                  <a:pt x="5906" y="1026"/>
                </a:moveTo>
                <a:lnTo>
                  <a:pt x="7787" y="4622"/>
                </a:lnTo>
                <a:cubicBezTo>
                  <a:pt x="7787" y="4645"/>
                  <a:pt x="7811" y="4645"/>
                  <a:pt x="7811" y="4669"/>
                </a:cubicBezTo>
                <a:lnTo>
                  <a:pt x="4025" y="4669"/>
                </a:lnTo>
                <a:cubicBezTo>
                  <a:pt x="4025" y="4669"/>
                  <a:pt x="4049" y="4645"/>
                  <a:pt x="4049" y="4622"/>
                </a:cubicBezTo>
                <a:lnTo>
                  <a:pt x="4239" y="4264"/>
                </a:lnTo>
                <a:lnTo>
                  <a:pt x="6882" y="4264"/>
                </a:lnTo>
                <a:cubicBezTo>
                  <a:pt x="6978" y="4264"/>
                  <a:pt x="7049" y="4169"/>
                  <a:pt x="7049" y="4074"/>
                </a:cubicBezTo>
                <a:cubicBezTo>
                  <a:pt x="7049" y="4002"/>
                  <a:pt x="6978" y="3907"/>
                  <a:pt x="6882" y="3907"/>
                </a:cubicBezTo>
                <a:lnTo>
                  <a:pt x="4406" y="3907"/>
                </a:lnTo>
                <a:lnTo>
                  <a:pt x="5906" y="1026"/>
                </a:lnTo>
                <a:close/>
                <a:moveTo>
                  <a:pt x="2953" y="5003"/>
                </a:moveTo>
                <a:lnTo>
                  <a:pt x="3144" y="6693"/>
                </a:lnTo>
                <a:lnTo>
                  <a:pt x="1048" y="6693"/>
                </a:lnTo>
                <a:lnTo>
                  <a:pt x="715" y="5003"/>
                </a:lnTo>
                <a:close/>
                <a:moveTo>
                  <a:pt x="5716" y="5003"/>
                </a:moveTo>
                <a:lnTo>
                  <a:pt x="5716" y="6693"/>
                </a:lnTo>
                <a:lnTo>
                  <a:pt x="3501" y="6693"/>
                </a:lnTo>
                <a:lnTo>
                  <a:pt x="3310" y="5003"/>
                </a:lnTo>
                <a:close/>
                <a:moveTo>
                  <a:pt x="8526" y="5003"/>
                </a:moveTo>
                <a:lnTo>
                  <a:pt x="8335" y="6693"/>
                </a:lnTo>
                <a:lnTo>
                  <a:pt x="6073" y="6693"/>
                </a:lnTo>
                <a:lnTo>
                  <a:pt x="6073" y="5003"/>
                </a:lnTo>
                <a:close/>
                <a:moveTo>
                  <a:pt x="11121" y="5003"/>
                </a:moveTo>
                <a:lnTo>
                  <a:pt x="10788" y="6693"/>
                </a:lnTo>
                <a:lnTo>
                  <a:pt x="8692" y="6693"/>
                </a:lnTo>
                <a:lnTo>
                  <a:pt x="8883" y="5003"/>
                </a:lnTo>
                <a:close/>
                <a:moveTo>
                  <a:pt x="3167" y="7051"/>
                </a:moveTo>
                <a:lnTo>
                  <a:pt x="3334" y="8765"/>
                </a:lnTo>
                <a:lnTo>
                  <a:pt x="1429" y="8765"/>
                </a:lnTo>
                <a:lnTo>
                  <a:pt x="1119" y="7051"/>
                </a:lnTo>
                <a:close/>
                <a:moveTo>
                  <a:pt x="5763" y="7051"/>
                </a:moveTo>
                <a:lnTo>
                  <a:pt x="5763" y="8765"/>
                </a:lnTo>
                <a:lnTo>
                  <a:pt x="3691" y="8765"/>
                </a:lnTo>
                <a:lnTo>
                  <a:pt x="3525" y="7051"/>
                </a:lnTo>
                <a:close/>
                <a:moveTo>
                  <a:pt x="8335" y="7051"/>
                </a:moveTo>
                <a:lnTo>
                  <a:pt x="8168" y="8765"/>
                </a:lnTo>
                <a:lnTo>
                  <a:pt x="6120" y="8765"/>
                </a:lnTo>
                <a:lnTo>
                  <a:pt x="6120" y="7051"/>
                </a:lnTo>
                <a:close/>
                <a:moveTo>
                  <a:pt x="10717" y="7051"/>
                </a:moveTo>
                <a:lnTo>
                  <a:pt x="10407" y="8765"/>
                </a:lnTo>
                <a:lnTo>
                  <a:pt x="8502" y="8765"/>
                </a:lnTo>
                <a:lnTo>
                  <a:pt x="8669" y="7051"/>
                </a:lnTo>
                <a:close/>
                <a:moveTo>
                  <a:pt x="3334" y="9075"/>
                </a:moveTo>
                <a:lnTo>
                  <a:pt x="3501" y="10599"/>
                </a:lnTo>
                <a:lnTo>
                  <a:pt x="2096" y="10599"/>
                </a:lnTo>
                <a:cubicBezTo>
                  <a:pt x="1905" y="10599"/>
                  <a:pt x="1739" y="10480"/>
                  <a:pt x="1715" y="10266"/>
                </a:cubicBezTo>
                <a:lnTo>
                  <a:pt x="1477" y="9075"/>
                </a:lnTo>
                <a:close/>
                <a:moveTo>
                  <a:pt x="5716" y="9075"/>
                </a:moveTo>
                <a:lnTo>
                  <a:pt x="5716" y="10599"/>
                </a:lnTo>
                <a:lnTo>
                  <a:pt x="3858" y="10599"/>
                </a:lnTo>
                <a:lnTo>
                  <a:pt x="3691" y="9075"/>
                </a:lnTo>
                <a:close/>
                <a:moveTo>
                  <a:pt x="8097" y="9075"/>
                </a:moveTo>
                <a:lnTo>
                  <a:pt x="7954" y="10599"/>
                </a:lnTo>
                <a:lnTo>
                  <a:pt x="6073" y="10599"/>
                </a:lnTo>
                <a:lnTo>
                  <a:pt x="6073" y="9075"/>
                </a:lnTo>
                <a:close/>
                <a:moveTo>
                  <a:pt x="10336" y="9122"/>
                </a:moveTo>
                <a:lnTo>
                  <a:pt x="10097" y="10313"/>
                </a:lnTo>
                <a:cubicBezTo>
                  <a:pt x="10074" y="10480"/>
                  <a:pt x="9931" y="10623"/>
                  <a:pt x="9716" y="10623"/>
                </a:cubicBezTo>
                <a:lnTo>
                  <a:pt x="8311" y="10623"/>
                </a:lnTo>
                <a:lnTo>
                  <a:pt x="8454" y="9122"/>
                </a:lnTo>
                <a:close/>
                <a:moveTo>
                  <a:pt x="5550" y="1"/>
                </a:moveTo>
                <a:cubicBezTo>
                  <a:pt x="5497" y="1"/>
                  <a:pt x="5441" y="8"/>
                  <a:pt x="5382" y="25"/>
                </a:cubicBezTo>
                <a:cubicBezTo>
                  <a:pt x="5239" y="73"/>
                  <a:pt x="5144" y="192"/>
                  <a:pt x="5073" y="311"/>
                </a:cubicBezTo>
                <a:lnTo>
                  <a:pt x="3096" y="4121"/>
                </a:lnTo>
                <a:cubicBezTo>
                  <a:pt x="3048" y="4241"/>
                  <a:pt x="3001" y="4383"/>
                  <a:pt x="3072" y="4526"/>
                </a:cubicBezTo>
                <a:cubicBezTo>
                  <a:pt x="3096" y="4598"/>
                  <a:pt x="3096" y="4622"/>
                  <a:pt x="3144" y="4645"/>
                </a:cubicBezTo>
                <a:lnTo>
                  <a:pt x="548" y="4645"/>
                </a:lnTo>
                <a:cubicBezTo>
                  <a:pt x="429" y="4645"/>
                  <a:pt x="334" y="4550"/>
                  <a:pt x="334" y="4431"/>
                </a:cubicBezTo>
                <a:cubicBezTo>
                  <a:pt x="334" y="4312"/>
                  <a:pt x="429" y="4241"/>
                  <a:pt x="548" y="4241"/>
                </a:cubicBezTo>
                <a:lnTo>
                  <a:pt x="2548" y="4241"/>
                </a:lnTo>
                <a:cubicBezTo>
                  <a:pt x="2620" y="4241"/>
                  <a:pt x="2715" y="4145"/>
                  <a:pt x="2715" y="4050"/>
                </a:cubicBezTo>
                <a:cubicBezTo>
                  <a:pt x="2715" y="3955"/>
                  <a:pt x="2620" y="3859"/>
                  <a:pt x="2548" y="3859"/>
                </a:cubicBezTo>
                <a:lnTo>
                  <a:pt x="548" y="3859"/>
                </a:lnTo>
                <a:cubicBezTo>
                  <a:pt x="238" y="3859"/>
                  <a:pt x="0" y="4098"/>
                  <a:pt x="0" y="4407"/>
                </a:cubicBezTo>
                <a:cubicBezTo>
                  <a:pt x="0" y="4645"/>
                  <a:pt x="191" y="4860"/>
                  <a:pt x="405" y="4955"/>
                </a:cubicBezTo>
                <a:lnTo>
                  <a:pt x="1405" y="10337"/>
                </a:lnTo>
                <a:cubicBezTo>
                  <a:pt x="1477" y="10694"/>
                  <a:pt x="1762" y="10932"/>
                  <a:pt x="2120" y="10932"/>
                </a:cubicBezTo>
                <a:lnTo>
                  <a:pt x="9740" y="10932"/>
                </a:lnTo>
                <a:cubicBezTo>
                  <a:pt x="10097" y="10932"/>
                  <a:pt x="10407" y="10694"/>
                  <a:pt x="10455" y="10337"/>
                </a:cubicBezTo>
                <a:lnTo>
                  <a:pt x="11479" y="4955"/>
                </a:lnTo>
                <a:cubicBezTo>
                  <a:pt x="11717" y="4883"/>
                  <a:pt x="11860" y="4669"/>
                  <a:pt x="11860" y="4407"/>
                </a:cubicBezTo>
                <a:cubicBezTo>
                  <a:pt x="11860" y="4145"/>
                  <a:pt x="11622" y="3907"/>
                  <a:pt x="11312" y="3907"/>
                </a:cubicBezTo>
                <a:lnTo>
                  <a:pt x="8669" y="3907"/>
                </a:lnTo>
                <a:lnTo>
                  <a:pt x="6787" y="311"/>
                </a:lnTo>
                <a:cubicBezTo>
                  <a:pt x="6740" y="192"/>
                  <a:pt x="6621" y="73"/>
                  <a:pt x="6478" y="25"/>
                </a:cubicBezTo>
                <a:cubicBezTo>
                  <a:pt x="6417" y="17"/>
                  <a:pt x="6359" y="11"/>
                  <a:pt x="6304" y="11"/>
                </a:cubicBezTo>
                <a:cubicBezTo>
                  <a:pt x="6210" y="11"/>
                  <a:pt x="6124" y="28"/>
                  <a:pt x="6049" y="73"/>
                </a:cubicBezTo>
                <a:cubicBezTo>
                  <a:pt x="5978" y="97"/>
                  <a:pt x="5954" y="121"/>
                  <a:pt x="5930" y="144"/>
                </a:cubicBezTo>
                <a:cubicBezTo>
                  <a:pt x="5906" y="121"/>
                  <a:pt x="5835" y="97"/>
                  <a:pt x="5811" y="73"/>
                </a:cubicBezTo>
                <a:cubicBezTo>
                  <a:pt x="5734" y="27"/>
                  <a:pt x="5647" y="1"/>
                  <a:pt x="55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14" name="Google Shape;4414;p58"/>
          <p:cNvGrpSpPr/>
          <p:nvPr/>
        </p:nvGrpSpPr>
        <p:grpSpPr>
          <a:xfrm>
            <a:off x="3357875" y="2102803"/>
            <a:ext cx="399301" cy="363227"/>
            <a:chOff x="3357875" y="2338028"/>
            <a:chExt cx="399301" cy="363227"/>
          </a:xfrm>
        </p:grpSpPr>
        <p:sp>
          <p:nvSpPr>
            <p:cNvPr id="4415" name="Google Shape;4415;p58"/>
            <p:cNvSpPr/>
            <p:nvPr/>
          </p:nvSpPr>
          <p:spPr>
            <a:xfrm>
              <a:off x="3357875" y="2338028"/>
              <a:ext cx="349877" cy="285122"/>
            </a:xfrm>
            <a:custGeom>
              <a:avLst/>
              <a:gdLst/>
              <a:ahLst/>
              <a:cxnLst/>
              <a:rect l="l" t="t" r="r" b="b"/>
              <a:pathLst>
                <a:path w="10455" h="8520" extrusionOk="0">
                  <a:moveTo>
                    <a:pt x="5239" y="399"/>
                  </a:moveTo>
                  <a:lnTo>
                    <a:pt x="8716" y="1995"/>
                  </a:lnTo>
                  <a:lnTo>
                    <a:pt x="5239" y="3567"/>
                  </a:lnTo>
                  <a:lnTo>
                    <a:pt x="1763" y="1995"/>
                  </a:lnTo>
                  <a:lnTo>
                    <a:pt x="5239" y="399"/>
                  </a:lnTo>
                  <a:close/>
                  <a:moveTo>
                    <a:pt x="1429" y="2185"/>
                  </a:moveTo>
                  <a:lnTo>
                    <a:pt x="5001" y="3829"/>
                  </a:lnTo>
                  <a:lnTo>
                    <a:pt x="4049" y="5472"/>
                  </a:lnTo>
                  <a:lnTo>
                    <a:pt x="477" y="3829"/>
                  </a:lnTo>
                  <a:lnTo>
                    <a:pt x="1429" y="2185"/>
                  </a:lnTo>
                  <a:close/>
                  <a:moveTo>
                    <a:pt x="9074" y="2185"/>
                  </a:moveTo>
                  <a:lnTo>
                    <a:pt x="10026" y="3829"/>
                  </a:lnTo>
                  <a:lnTo>
                    <a:pt x="6454" y="5472"/>
                  </a:lnTo>
                  <a:lnTo>
                    <a:pt x="5501" y="3829"/>
                  </a:lnTo>
                  <a:lnTo>
                    <a:pt x="9074" y="2185"/>
                  </a:lnTo>
                  <a:close/>
                  <a:moveTo>
                    <a:pt x="5228" y="0"/>
                  </a:moveTo>
                  <a:cubicBezTo>
                    <a:pt x="5204" y="0"/>
                    <a:pt x="5180" y="6"/>
                    <a:pt x="5144" y="18"/>
                  </a:cubicBezTo>
                  <a:lnTo>
                    <a:pt x="1239" y="1804"/>
                  </a:lnTo>
                  <a:cubicBezTo>
                    <a:pt x="1215" y="1804"/>
                    <a:pt x="1191" y="1852"/>
                    <a:pt x="1167" y="1876"/>
                  </a:cubicBezTo>
                  <a:lnTo>
                    <a:pt x="24" y="3805"/>
                  </a:lnTo>
                  <a:cubicBezTo>
                    <a:pt x="0" y="3829"/>
                    <a:pt x="0" y="3900"/>
                    <a:pt x="0" y="3948"/>
                  </a:cubicBezTo>
                  <a:cubicBezTo>
                    <a:pt x="0" y="4019"/>
                    <a:pt x="48" y="4043"/>
                    <a:pt x="96" y="4067"/>
                  </a:cubicBezTo>
                  <a:lnTo>
                    <a:pt x="3977" y="5853"/>
                  </a:lnTo>
                  <a:cubicBezTo>
                    <a:pt x="4025" y="5853"/>
                    <a:pt x="4049" y="5900"/>
                    <a:pt x="4049" y="5900"/>
                  </a:cubicBezTo>
                  <a:cubicBezTo>
                    <a:pt x="4096" y="5900"/>
                    <a:pt x="4168" y="5853"/>
                    <a:pt x="4192" y="5805"/>
                  </a:cubicBezTo>
                  <a:lnTo>
                    <a:pt x="5001" y="4400"/>
                  </a:lnTo>
                  <a:lnTo>
                    <a:pt x="5001" y="8044"/>
                  </a:lnTo>
                  <a:lnTo>
                    <a:pt x="1453" y="6424"/>
                  </a:lnTo>
                  <a:lnTo>
                    <a:pt x="1453" y="5305"/>
                  </a:lnTo>
                  <a:cubicBezTo>
                    <a:pt x="1453" y="5210"/>
                    <a:pt x="1358" y="5115"/>
                    <a:pt x="1286" y="5115"/>
                  </a:cubicBezTo>
                  <a:cubicBezTo>
                    <a:pt x="1191" y="5115"/>
                    <a:pt x="1096" y="5210"/>
                    <a:pt x="1096" y="5305"/>
                  </a:cubicBezTo>
                  <a:lnTo>
                    <a:pt x="1096" y="6543"/>
                  </a:lnTo>
                  <a:cubicBezTo>
                    <a:pt x="1096" y="6615"/>
                    <a:pt x="1120" y="6662"/>
                    <a:pt x="1191" y="6686"/>
                  </a:cubicBezTo>
                  <a:lnTo>
                    <a:pt x="5097" y="8472"/>
                  </a:lnTo>
                  <a:cubicBezTo>
                    <a:pt x="5120" y="8472"/>
                    <a:pt x="5144" y="8520"/>
                    <a:pt x="5144" y="8520"/>
                  </a:cubicBezTo>
                  <a:cubicBezTo>
                    <a:pt x="5168" y="8520"/>
                    <a:pt x="5216" y="8520"/>
                    <a:pt x="5216" y="8472"/>
                  </a:cubicBezTo>
                  <a:lnTo>
                    <a:pt x="5763" y="8210"/>
                  </a:lnTo>
                  <a:cubicBezTo>
                    <a:pt x="5859" y="8187"/>
                    <a:pt x="5882" y="8068"/>
                    <a:pt x="5859" y="7972"/>
                  </a:cubicBezTo>
                  <a:cubicBezTo>
                    <a:pt x="5840" y="7899"/>
                    <a:pt x="5767" y="7868"/>
                    <a:pt x="5690" y="7868"/>
                  </a:cubicBezTo>
                  <a:cubicBezTo>
                    <a:pt x="5667" y="7868"/>
                    <a:pt x="5643" y="7871"/>
                    <a:pt x="5620" y="7877"/>
                  </a:cubicBezTo>
                  <a:lnTo>
                    <a:pt x="5335" y="8044"/>
                  </a:lnTo>
                  <a:lnTo>
                    <a:pt x="5335" y="4400"/>
                  </a:lnTo>
                  <a:lnTo>
                    <a:pt x="6121" y="5805"/>
                  </a:lnTo>
                  <a:cubicBezTo>
                    <a:pt x="6164" y="5863"/>
                    <a:pt x="6216" y="5894"/>
                    <a:pt x="6261" y="5894"/>
                  </a:cubicBezTo>
                  <a:cubicBezTo>
                    <a:pt x="6290" y="5894"/>
                    <a:pt x="6316" y="5881"/>
                    <a:pt x="6335" y="5853"/>
                  </a:cubicBezTo>
                  <a:lnTo>
                    <a:pt x="10240" y="4067"/>
                  </a:lnTo>
                  <a:cubicBezTo>
                    <a:pt x="10288" y="4043"/>
                    <a:pt x="10336" y="4019"/>
                    <a:pt x="10336" y="3948"/>
                  </a:cubicBezTo>
                  <a:cubicBezTo>
                    <a:pt x="10455" y="3924"/>
                    <a:pt x="10455" y="3876"/>
                    <a:pt x="10431" y="3805"/>
                  </a:cubicBezTo>
                  <a:lnTo>
                    <a:pt x="9288" y="1876"/>
                  </a:lnTo>
                  <a:cubicBezTo>
                    <a:pt x="9264" y="1852"/>
                    <a:pt x="9240" y="1804"/>
                    <a:pt x="9193" y="1804"/>
                  </a:cubicBezTo>
                  <a:lnTo>
                    <a:pt x="5311" y="18"/>
                  </a:lnTo>
                  <a:cubicBezTo>
                    <a:pt x="5275" y="6"/>
                    <a:pt x="5251" y="0"/>
                    <a:pt x="5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58"/>
            <p:cNvSpPr/>
            <p:nvPr/>
          </p:nvSpPr>
          <p:spPr>
            <a:xfrm>
              <a:off x="3572249" y="2516327"/>
              <a:ext cx="184928" cy="184928"/>
            </a:xfrm>
            <a:custGeom>
              <a:avLst/>
              <a:gdLst/>
              <a:ahLst/>
              <a:cxnLst/>
              <a:rect l="l" t="t" r="r" b="b"/>
              <a:pathLst>
                <a:path w="5526" h="5526" extrusionOk="0">
                  <a:moveTo>
                    <a:pt x="2763" y="334"/>
                  </a:moveTo>
                  <a:cubicBezTo>
                    <a:pt x="4096" y="334"/>
                    <a:pt x="5216" y="1430"/>
                    <a:pt x="5216" y="2763"/>
                  </a:cubicBezTo>
                  <a:cubicBezTo>
                    <a:pt x="5168" y="4097"/>
                    <a:pt x="4096" y="5192"/>
                    <a:pt x="2763" y="5192"/>
                  </a:cubicBezTo>
                  <a:cubicBezTo>
                    <a:pt x="1429" y="5192"/>
                    <a:pt x="334" y="4097"/>
                    <a:pt x="334" y="2763"/>
                  </a:cubicBezTo>
                  <a:cubicBezTo>
                    <a:pt x="334" y="1430"/>
                    <a:pt x="1429" y="334"/>
                    <a:pt x="2763" y="334"/>
                  </a:cubicBezTo>
                  <a:close/>
                  <a:moveTo>
                    <a:pt x="2763" y="1"/>
                  </a:moveTo>
                  <a:cubicBezTo>
                    <a:pt x="1239" y="1"/>
                    <a:pt x="0" y="1239"/>
                    <a:pt x="0" y="2763"/>
                  </a:cubicBezTo>
                  <a:cubicBezTo>
                    <a:pt x="0" y="4287"/>
                    <a:pt x="1239" y="5526"/>
                    <a:pt x="2763" y="5526"/>
                  </a:cubicBezTo>
                  <a:cubicBezTo>
                    <a:pt x="4287" y="5526"/>
                    <a:pt x="5525" y="4287"/>
                    <a:pt x="5525" y="2763"/>
                  </a:cubicBezTo>
                  <a:cubicBezTo>
                    <a:pt x="5525" y="1239"/>
                    <a:pt x="4287" y="1"/>
                    <a:pt x="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58"/>
            <p:cNvSpPr/>
            <p:nvPr/>
          </p:nvSpPr>
          <p:spPr>
            <a:xfrm>
              <a:off x="3624052" y="2554979"/>
              <a:ext cx="83696" cy="92096"/>
            </a:xfrm>
            <a:custGeom>
              <a:avLst/>
              <a:gdLst/>
              <a:ahLst/>
              <a:cxnLst/>
              <a:rect l="l" t="t" r="r" b="b"/>
              <a:pathLst>
                <a:path w="2501" h="2752" extrusionOk="0">
                  <a:moveTo>
                    <a:pt x="1177" y="0"/>
                  </a:moveTo>
                  <a:cubicBezTo>
                    <a:pt x="916" y="0"/>
                    <a:pt x="665" y="98"/>
                    <a:pt x="453" y="275"/>
                  </a:cubicBezTo>
                  <a:cubicBezTo>
                    <a:pt x="167" y="513"/>
                    <a:pt x="0" y="822"/>
                    <a:pt x="0" y="1203"/>
                  </a:cubicBezTo>
                  <a:cubicBezTo>
                    <a:pt x="0" y="1275"/>
                    <a:pt x="96" y="1370"/>
                    <a:pt x="167" y="1370"/>
                  </a:cubicBezTo>
                  <a:cubicBezTo>
                    <a:pt x="262" y="1370"/>
                    <a:pt x="357" y="1275"/>
                    <a:pt x="357" y="1203"/>
                  </a:cubicBezTo>
                  <a:cubicBezTo>
                    <a:pt x="357" y="918"/>
                    <a:pt x="477" y="680"/>
                    <a:pt x="691" y="537"/>
                  </a:cubicBezTo>
                  <a:cubicBezTo>
                    <a:pt x="837" y="427"/>
                    <a:pt x="1039" y="346"/>
                    <a:pt x="1232" y="346"/>
                  </a:cubicBezTo>
                  <a:cubicBezTo>
                    <a:pt x="1291" y="346"/>
                    <a:pt x="1350" y="353"/>
                    <a:pt x="1405" y="370"/>
                  </a:cubicBezTo>
                  <a:cubicBezTo>
                    <a:pt x="1715" y="418"/>
                    <a:pt x="1953" y="680"/>
                    <a:pt x="2048" y="1013"/>
                  </a:cubicBezTo>
                  <a:cubicBezTo>
                    <a:pt x="2144" y="1465"/>
                    <a:pt x="1905" y="1870"/>
                    <a:pt x="1453" y="2013"/>
                  </a:cubicBezTo>
                  <a:cubicBezTo>
                    <a:pt x="1215" y="2085"/>
                    <a:pt x="1048" y="2323"/>
                    <a:pt x="1048" y="2561"/>
                  </a:cubicBezTo>
                  <a:cubicBezTo>
                    <a:pt x="1048" y="2656"/>
                    <a:pt x="1120" y="2751"/>
                    <a:pt x="1215" y="2751"/>
                  </a:cubicBezTo>
                  <a:cubicBezTo>
                    <a:pt x="1310" y="2751"/>
                    <a:pt x="1405" y="2656"/>
                    <a:pt x="1405" y="2561"/>
                  </a:cubicBezTo>
                  <a:cubicBezTo>
                    <a:pt x="1405" y="2466"/>
                    <a:pt x="1453" y="2370"/>
                    <a:pt x="1548" y="2347"/>
                  </a:cubicBezTo>
                  <a:cubicBezTo>
                    <a:pt x="2144" y="2180"/>
                    <a:pt x="2501" y="1585"/>
                    <a:pt x="2382" y="965"/>
                  </a:cubicBezTo>
                  <a:cubicBezTo>
                    <a:pt x="2286" y="513"/>
                    <a:pt x="1905" y="132"/>
                    <a:pt x="1453" y="37"/>
                  </a:cubicBezTo>
                  <a:cubicBezTo>
                    <a:pt x="1361" y="12"/>
                    <a:pt x="1268" y="0"/>
                    <a:pt x="1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58"/>
            <p:cNvSpPr/>
            <p:nvPr/>
          </p:nvSpPr>
          <p:spPr>
            <a:xfrm>
              <a:off x="3659123" y="2656611"/>
              <a:ext cx="11980" cy="11980"/>
            </a:xfrm>
            <a:custGeom>
              <a:avLst/>
              <a:gdLst/>
              <a:ahLst/>
              <a:cxnLst/>
              <a:rect l="l" t="t" r="r" b="b"/>
              <a:pathLst>
                <a:path w="358" h="358" extrusionOk="0">
                  <a:moveTo>
                    <a:pt x="167" y="0"/>
                  </a:moveTo>
                  <a:cubicBezTo>
                    <a:pt x="72" y="0"/>
                    <a:pt x="0" y="95"/>
                    <a:pt x="0" y="191"/>
                  </a:cubicBezTo>
                  <a:cubicBezTo>
                    <a:pt x="0" y="262"/>
                    <a:pt x="72" y="357"/>
                    <a:pt x="167" y="357"/>
                  </a:cubicBezTo>
                  <a:cubicBezTo>
                    <a:pt x="262" y="357"/>
                    <a:pt x="357" y="262"/>
                    <a:pt x="357" y="191"/>
                  </a:cubicBezTo>
                  <a:cubicBezTo>
                    <a:pt x="357" y="72"/>
                    <a:pt x="262"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9" name="Google Shape;4419;p58"/>
          <p:cNvGrpSpPr/>
          <p:nvPr/>
        </p:nvGrpSpPr>
        <p:grpSpPr>
          <a:xfrm>
            <a:off x="6697032" y="1484980"/>
            <a:ext cx="397732" cy="397698"/>
            <a:chOff x="6697032" y="1720205"/>
            <a:chExt cx="397732" cy="397698"/>
          </a:xfrm>
        </p:grpSpPr>
        <p:sp>
          <p:nvSpPr>
            <p:cNvPr id="4420" name="Google Shape;4420;p58"/>
            <p:cNvSpPr/>
            <p:nvPr/>
          </p:nvSpPr>
          <p:spPr>
            <a:xfrm>
              <a:off x="6728121" y="2069274"/>
              <a:ext cx="43069" cy="11980"/>
            </a:xfrm>
            <a:custGeom>
              <a:avLst/>
              <a:gdLst/>
              <a:ahLst/>
              <a:cxnLst/>
              <a:rect l="l" t="t" r="r" b="b"/>
              <a:pathLst>
                <a:path w="1287" h="358" extrusionOk="0">
                  <a:moveTo>
                    <a:pt x="167" y="0"/>
                  </a:moveTo>
                  <a:cubicBezTo>
                    <a:pt x="96" y="0"/>
                    <a:pt x="1" y="71"/>
                    <a:pt x="1" y="167"/>
                  </a:cubicBezTo>
                  <a:cubicBezTo>
                    <a:pt x="1" y="262"/>
                    <a:pt x="72" y="357"/>
                    <a:pt x="167" y="357"/>
                  </a:cubicBezTo>
                  <a:lnTo>
                    <a:pt x="1096" y="357"/>
                  </a:lnTo>
                  <a:cubicBezTo>
                    <a:pt x="1191" y="357"/>
                    <a:pt x="1287" y="262"/>
                    <a:pt x="1287" y="167"/>
                  </a:cubicBezTo>
                  <a:cubicBezTo>
                    <a:pt x="1287" y="48"/>
                    <a:pt x="1215" y="0"/>
                    <a:pt x="10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58"/>
            <p:cNvSpPr/>
            <p:nvPr/>
          </p:nvSpPr>
          <p:spPr>
            <a:xfrm>
              <a:off x="6728121" y="2043740"/>
              <a:ext cx="61408" cy="12014"/>
            </a:xfrm>
            <a:custGeom>
              <a:avLst/>
              <a:gdLst/>
              <a:ahLst/>
              <a:cxnLst/>
              <a:rect l="l" t="t" r="r" b="b"/>
              <a:pathLst>
                <a:path w="1835" h="359" extrusionOk="0">
                  <a:moveTo>
                    <a:pt x="167" y="1"/>
                  </a:moveTo>
                  <a:cubicBezTo>
                    <a:pt x="96" y="1"/>
                    <a:pt x="1" y="96"/>
                    <a:pt x="1" y="191"/>
                  </a:cubicBezTo>
                  <a:cubicBezTo>
                    <a:pt x="1" y="287"/>
                    <a:pt x="96" y="358"/>
                    <a:pt x="167" y="358"/>
                  </a:cubicBezTo>
                  <a:lnTo>
                    <a:pt x="1668" y="358"/>
                  </a:lnTo>
                  <a:cubicBezTo>
                    <a:pt x="1763" y="358"/>
                    <a:pt x="1834" y="263"/>
                    <a:pt x="1834" y="191"/>
                  </a:cubicBezTo>
                  <a:cubicBezTo>
                    <a:pt x="1834" y="72"/>
                    <a:pt x="1763" y="1"/>
                    <a:pt x="1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58"/>
            <p:cNvSpPr/>
            <p:nvPr/>
          </p:nvSpPr>
          <p:spPr>
            <a:xfrm>
              <a:off x="6697032" y="1720205"/>
              <a:ext cx="397732" cy="397698"/>
            </a:xfrm>
            <a:custGeom>
              <a:avLst/>
              <a:gdLst/>
              <a:ahLst/>
              <a:cxnLst/>
              <a:rect l="l" t="t" r="r" b="b"/>
              <a:pathLst>
                <a:path w="11885" h="11884" extrusionOk="0">
                  <a:moveTo>
                    <a:pt x="6217" y="358"/>
                  </a:moveTo>
                  <a:lnTo>
                    <a:pt x="6217" y="1882"/>
                  </a:lnTo>
                  <a:lnTo>
                    <a:pt x="5621" y="1882"/>
                  </a:lnTo>
                  <a:lnTo>
                    <a:pt x="5621" y="358"/>
                  </a:lnTo>
                  <a:close/>
                  <a:moveTo>
                    <a:pt x="3359" y="6097"/>
                  </a:moveTo>
                  <a:lnTo>
                    <a:pt x="3359" y="7621"/>
                  </a:lnTo>
                  <a:lnTo>
                    <a:pt x="2763" y="7621"/>
                  </a:lnTo>
                  <a:lnTo>
                    <a:pt x="2763" y="6097"/>
                  </a:lnTo>
                  <a:close/>
                  <a:moveTo>
                    <a:pt x="9122" y="6097"/>
                  </a:moveTo>
                  <a:lnTo>
                    <a:pt x="9122" y="7621"/>
                  </a:lnTo>
                  <a:lnTo>
                    <a:pt x="8527" y="7621"/>
                  </a:lnTo>
                  <a:lnTo>
                    <a:pt x="8527" y="6097"/>
                  </a:lnTo>
                  <a:close/>
                  <a:moveTo>
                    <a:pt x="8622" y="358"/>
                  </a:moveTo>
                  <a:lnTo>
                    <a:pt x="8622" y="5787"/>
                  </a:lnTo>
                  <a:lnTo>
                    <a:pt x="7979" y="5787"/>
                  </a:lnTo>
                  <a:cubicBezTo>
                    <a:pt x="7884" y="5787"/>
                    <a:pt x="7788" y="5859"/>
                    <a:pt x="7788" y="5954"/>
                  </a:cubicBezTo>
                  <a:cubicBezTo>
                    <a:pt x="7788" y="6049"/>
                    <a:pt x="7884" y="6144"/>
                    <a:pt x="7979" y="6144"/>
                  </a:cubicBezTo>
                  <a:lnTo>
                    <a:pt x="8193" y="6144"/>
                  </a:lnTo>
                  <a:lnTo>
                    <a:pt x="8193" y="7835"/>
                  </a:lnTo>
                  <a:cubicBezTo>
                    <a:pt x="8193" y="7930"/>
                    <a:pt x="8265" y="8002"/>
                    <a:pt x="8360" y="8002"/>
                  </a:cubicBezTo>
                  <a:lnTo>
                    <a:pt x="9289" y="8002"/>
                  </a:lnTo>
                  <a:cubicBezTo>
                    <a:pt x="9384" y="8002"/>
                    <a:pt x="9479" y="7907"/>
                    <a:pt x="9479" y="7835"/>
                  </a:cubicBezTo>
                  <a:lnTo>
                    <a:pt x="9479" y="6144"/>
                  </a:lnTo>
                  <a:lnTo>
                    <a:pt x="11527" y="6144"/>
                  </a:lnTo>
                  <a:lnTo>
                    <a:pt x="11527" y="11526"/>
                  </a:lnTo>
                  <a:lnTo>
                    <a:pt x="6097" y="11526"/>
                  </a:lnTo>
                  <a:lnTo>
                    <a:pt x="6097" y="6097"/>
                  </a:lnTo>
                  <a:lnTo>
                    <a:pt x="7241" y="6097"/>
                  </a:lnTo>
                  <a:cubicBezTo>
                    <a:pt x="7312" y="6097"/>
                    <a:pt x="7407" y="6025"/>
                    <a:pt x="7407" y="5930"/>
                  </a:cubicBezTo>
                  <a:cubicBezTo>
                    <a:pt x="7407" y="5835"/>
                    <a:pt x="7336" y="5740"/>
                    <a:pt x="7241" y="5740"/>
                  </a:cubicBezTo>
                  <a:lnTo>
                    <a:pt x="4645" y="5740"/>
                  </a:lnTo>
                  <a:cubicBezTo>
                    <a:pt x="4550" y="5740"/>
                    <a:pt x="4454" y="5835"/>
                    <a:pt x="4454" y="5930"/>
                  </a:cubicBezTo>
                  <a:cubicBezTo>
                    <a:pt x="4454" y="6025"/>
                    <a:pt x="4550" y="6097"/>
                    <a:pt x="4645" y="6097"/>
                  </a:cubicBezTo>
                  <a:lnTo>
                    <a:pt x="5764" y="6097"/>
                  </a:lnTo>
                  <a:lnTo>
                    <a:pt x="5764" y="11526"/>
                  </a:lnTo>
                  <a:lnTo>
                    <a:pt x="358" y="11526"/>
                  </a:lnTo>
                  <a:lnTo>
                    <a:pt x="358" y="6144"/>
                  </a:lnTo>
                  <a:lnTo>
                    <a:pt x="2406" y="6144"/>
                  </a:lnTo>
                  <a:lnTo>
                    <a:pt x="2406" y="7835"/>
                  </a:lnTo>
                  <a:cubicBezTo>
                    <a:pt x="2406" y="7930"/>
                    <a:pt x="2501" y="8002"/>
                    <a:pt x="2597" y="8002"/>
                  </a:cubicBezTo>
                  <a:lnTo>
                    <a:pt x="3502" y="8002"/>
                  </a:lnTo>
                  <a:cubicBezTo>
                    <a:pt x="3597" y="8002"/>
                    <a:pt x="3692" y="7907"/>
                    <a:pt x="3692" y="7835"/>
                  </a:cubicBezTo>
                  <a:lnTo>
                    <a:pt x="3692" y="6144"/>
                  </a:lnTo>
                  <a:lnTo>
                    <a:pt x="3907" y="6144"/>
                  </a:lnTo>
                  <a:cubicBezTo>
                    <a:pt x="3978" y="6144"/>
                    <a:pt x="4073" y="6049"/>
                    <a:pt x="4073" y="5954"/>
                  </a:cubicBezTo>
                  <a:cubicBezTo>
                    <a:pt x="4073" y="5859"/>
                    <a:pt x="4002" y="5787"/>
                    <a:pt x="3907" y="5787"/>
                  </a:cubicBezTo>
                  <a:lnTo>
                    <a:pt x="3240" y="5787"/>
                  </a:lnTo>
                  <a:lnTo>
                    <a:pt x="3240" y="358"/>
                  </a:lnTo>
                  <a:lnTo>
                    <a:pt x="5288" y="358"/>
                  </a:lnTo>
                  <a:lnTo>
                    <a:pt x="5288" y="2048"/>
                  </a:lnTo>
                  <a:cubicBezTo>
                    <a:pt x="5288" y="2144"/>
                    <a:pt x="5383" y="2239"/>
                    <a:pt x="5478" y="2239"/>
                  </a:cubicBezTo>
                  <a:lnTo>
                    <a:pt x="6407" y="2239"/>
                  </a:lnTo>
                  <a:cubicBezTo>
                    <a:pt x="6478" y="2239"/>
                    <a:pt x="6574" y="2144"/>
                    <a:pt x="6574" y="2048"/>
                  </a:cubicBezTo>
                  <a:lnTo>
                    <a:pt x="6574" y="358"/>
                  </a:lnTo>
                  <a:close/>
                  <a:moveTo>
                    <a:pt x="3240" y="0"/>
                  </a:moveTo>
                  <a:cubicBezTo>
                    <a:pt x="3049" y="0"/>
                    <a:pt x="2882" y="143"/>
                    <a:pt x="2882" y="358"/>
                  </a:cubicBezTo>
                  <a:lnTo>
                    <a:pt x="2882" y="5787"/>
                  </a:lnTo>
                  <a:lnTo>
                    <a:pt x="358" y="5787"/>
                  </a:lnTo>
                  <a:cubicBezTo>
                    <a:pt x="144" y="5787"/>
                    <a:pt x="1" y="5930"/>
                    <a:pt x="1" y="6144"/>
                  </a:cubicBezTo>
                  <a:lnTo>
                    <a:pt x="1" y="11526"/>
                  </a:lnTo>
                  <a:cubicBezTo>
                    <a:pt x="1" y="11717"/>
                    <a:pt x="144" y="11884"/>
                    <a:pt x="358" y="11884"/>
                  </a:cubicBezTo>
                  <a:lnTo>
                    <a:pt x="11527" y="11884"/>
                  </a:lnTo>
                  <a:cubicBezTo>
                    <a:pt x="11741" y="11884"/>
                    <a:pt x="11884" y="11717"/>
                    <a:pt x="11884" y="11526"/>
                  </a:cubicBezTo>
                  <a:lnTo>
                    <a:pt x="11884" y="6144"/>
                  </a:lnTo>
                  <a:cubicBezTo>
                    <a:pt x="11884" y="5930"/>
                    <a:pt x="11741" y="5787"/>
                    <a:pt x="11527" y="5787"/>
                  </a:cubicBezTo>
                  <a:lnTo>
                    <a:pt x="9003" y="5787"/>
                  </a:lnTo>
                  <a:lnTo>
                    <a:pt x="9003" y="358"/>
                  </a:lnTo>
                  <a:cubicBezTo>
                    <a:pt x="9003" y="143"/>
                    <a:pt x="8836" y="0"/>
                    <a:pt x="8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58"/>
            <p:cNvSpPr/>
            <p:nvPr/>
          </p:nvSpPr>
          <p:spPr>
            <a:xfrm>
              <a:off x="6920977" y="2069274"/>
              <a:ext cx="43069" cy="11980"/>
            </a:xfrm>
            <a:custGeom>
              <a:avLst/>
              <a:gdLst/>
              <a:ahLst/>
              <a:cxnLst/>
              <a:rect l="l" t="t" r="r" b="b"/>
              <a:pathLst>
                <a:path w="1287" h="358" extrusionOk="0">
                  <a:moveTo>
                    <a:pt x="191" y="0"/>
                  </a:moveTo>
                  <a:cubicBezTo>
                    <a:pt x="96" y="0"/>
                    <a:pt x="1" y="71"/>
                    <a:pt x="1" y="167"/>
                  </a:cubicBezTo>
                  <a:cubicBezTo>
                    <a:pt x="1" y="262"/>
                    <a:pt x="96" y="357"/>
                    <a:pt x="191" y="357"/>
                  </a:cubicBezTo>
                  <a:lnTo>
                    <a:pt x="1120" y="357"/>
                  </a:lnTo>
                  <a:cubicBezTo>
                    <a:pt x="1192" y="357"/>
                    <a:pt x="1287" y="262"/>
                    <a:pt x="1287" y="167"/>
                  </a:cubicBezTo>
                  <a:cubicBezTo>
                    <a:pt x="1287" y="48"/>
                    <a:pt x="1192" y="0"/>
                    <a:pt x="1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58"/>
            <p:cNvSpPr/>
            <p:nvPr/>
          </p:nvSpPr>
          <p:spPr>
            <a:xfrm>
              <a:off x="6920977" y="2043740"/>
              <a:ext cx="62211" cy="12014"/>
            </a:xfrm>
            <a:custGeom>
              <a:avLst/>
              <a:gdLst/>
              <a:ahLst/>
              <a:cxnLst/>
              <a:rect l="l" t="t" r="r" b="b"/>
              <a:pathLst>
                <a:path w="1859" h="359" extrusionOk="0">
                  <a:moveTo>
                    <a:pt x="191" y="1"/>
                  </a:moveTo>
                  <a:cubicBezTo>
                    <a:pt x="96" y="1"/>
                    <a:pt x="1" y="96"/>
                    <a:pt x="1" y="191"/>
                  </a:cubicBezTo>
                  <a:cubicBezTo>
                    <a:pt x="1" y="287"/>
                    <a:pt x="96" y="358"/>
                    <a:pt x="191" y="358"/>
                  </a:cubicBezTo>
                  <a:lnTo>
                    <a:pt x="1668" y="358"/>
                  </a:lnTo>
                  <a:cubicBezTo>
                    <a:pt x="1763" y="358"/>
                    <a:pt x="1858" y="263"/>
                    <a:pt x="1858" y="191"/>
                  </a:cubicBezTo>
                  <a:cubicBezTo>
                    <a:pt x="1858" y="72"/>
                    <a:pt x="1763" y="1"/>
                    <a:pt x="1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58"/>
            <p:cNvSpPr/>
            <p:nvPr/>
          </p:nvSpPr>
          <p:spPr>
            <a:xfrm>
              <a:off x="6824566" y="1875614"/>
              <a:ext cx="43069" cy="11980"/>
            </a:xfrm>
            <a:custGeom>
              <a:avLst/>
              <a:gdLst/>
              <a:ahLst/>
              <a:cxnLst/>
              <a:rect l="l" t="t" r="r" b="b"/>
              <a:pathLst>
                <a:path w="1287" h="358" extrusionOk="0">
                  <a:moveTo>
                    <a:pt x="191" y="0"/>
                  </a:moveTo>
                  <a:cubicBezTo>
                    <a:pt x="96" y="0"/>
                    <a:pt x="0" y="95"/>
                    <a:pt x="0" y="191"/>
                  </a:cubicBezTo>
                  <a:cubicBezTo>
                    <a:pt x="0" y="262"/>
                    <a:pt x="96" y="357"/>
                    <a:pt x="191" y="357"/>
                  </a:cubicBezTo>
                  <a:lnTo>
                    <a:pt x="1096" y="357"/>
                  </a:lnTo>
                  <a:cubicBezTo>
                    <a:pt x="1191" y="357"/>
                    <a:pt x="1286" y="262"/>
                    <a:pt x="1286" y="191"/>
                  </a:cubicBezTo>
                  <a:cubicBezTo>
                    <a:pt x="1286" y="95"/>
                    <a:pt x="1191" y="0"/>
                    <a:pt x="10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58"/>
            <p:cNvSpPr/>
            <p:nvPr/>
          </p:nvSpPr>
          <p:spPr>
            <a:xfrm>
              <a:off x="6824566" y="1850884"/>
              <a:ext cx="62178" cy="12014"/>
            </a:xfrm>
            <a:custGeom>
              <a:avLst/>
              <a:gdLst/>
              <a:ahLst/>
              <a:cxnLst/>
              <a:rect l="l" t="t" r="r" b="b"/>
              <a:pathLst>
                <a:path w="1858" h="359" extrusionOk="0">
                  <a:moveTo>
                    <a:pt x="191" y="1"/>
                  </a:moveTo>
                  <a:cubicBezTo>
                    <a:pt x="96" y="1"/>
                    <a:pt x="0" y="96"/>
                    <a:pt x="0" y="168"/>
                  </a:cubicBezTo>
                  <a:cubicBezTo>
                    <a:pt x="0" y="263"/>
                    <a:pt x="96" y="358"/>
                    <a:pt x="191" y="358"/>
                  </a:cubicBezTo>
                  <a:lnTo>
                    <a:pt x="1667" y="358"/>
                  </a:lnTo>
                  <a:cubicBezTo>
                    <a:pt x="1763" y="358"/>
                    <a:pt x="1858" y="263"/>
                    <a:pt x="1858" y="168"/>
                  </a:cubicBezTo>
                  <a:cubicBezTo>
                    <a:pt x="1858" y="96"/>
                    <a:pt x="1763" y="1"/>
                    <a:pt x="1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7" name="Google Shape;4427;p58"/>
          <p:cNvGrpSpPr/>
          <p:nvPr/>
        </p:nvGrpSpPr>
        <p:grpSpPr>
          <a:xfrm>
            <a:off x="6049126" y="4065468"/>
            <a:ext cx="397732" cy="235928"/>
            <a:chOff x="6049126" y="4300693"/>
            <a:chExt cx="397732" cy="235928"/>
          </a:xfrm>
        </p:grpSpPr>
        <p:sp>
          <p:nvSpPr>
            <p:cNvPr id="4428" name="Google Shape;4428;p58"/>
            <p:cNvSpPr/>
            <p:nvPr/>
          </p:nvSpPr>
          <p:spPr>
            <a:xfrm>
              <a:off x="6124053" y="4487960"/>
              <a:ext cx="23927" cy="23961"/>
            </a:xfrm>
            <a:custGeom>
              <a:avLst/>
              <a:gdLst/>
              <a:ahLst/>
              <a:cxnLst/>
              <a:rect l="l" t="t" r="r" b="b"/>
              <a:pathLst>
                <a:path w="715" h="716" extrusionOk="0">
                  <a:moveTo>
                    <a:pt x="358" y="1"/>
                  </a:moveTo>
                  <a:cubicBezTo>
                    <a:pt x="167" y="1"/>
                    <a:pt x="0" y="143"/>
                    <a:pt x="0" y="358"/>
                  </a:cubicBezTo>
                  <a:cubicBezTo>
                    <a:pt x="0" y="548"/>
                    <a:pt x="167" y="715"/>
                    <a:pt x="358" y="715"/>
                  </a:cubicBezTo>
                  <a:cubicBezTo>
                    <a:pt x="572" y="715"/>
                    <a:pt x="715" y="548"/>
                    <a:pt x="715" y="358"/>
                  </a:cubicBezTo>
                  <a:cubicBezTo>
                    <a:pt x="715" y="143"/>
                    <a:pt x="572" y="1"/>
                    <a:pt x="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58"/>
            <p:cNvSpPr/>
            <p:nvPr/>
          </p:nvSpPr>
          <p:spPr>
            <a:xfrm>
              <a:off x="6373497" y="4487960"/>
              <a:ext cx="23927" cy="23961"/>
            </a:xfrm>
            <a:custGeom>
              <a:avLst/>
              <a:gdLst/>
              <a:ahLst/>
              <a:cxnLst/>
              <a:rect l="l" t="t" r="r" b="b"/>
              <a:pathLst>
                <a:path w="715" h="716" extrusionOk="0">
                  <a:moveTo>
                    <a:pt x="357" y="1"/>
                  </a:moveTo>
                  <a:cubicBezTo>
                    <a:pt x="143" y="1"/>
                    <a:pt x="0" y="143"/>
                    <a:pt x="0" y="358"/>
                  </a:cubicBezTo>
                  <a:cubicBezTo>
                    <a:pt x="0" y="548"/>
                    <a:pt x="143" y="715"/>
                    <a:pt x="357" y="715"/>
                  </a:cubicBezTo>
                  <a:cubicBezTo>
                    <a:pt x="572" y="715"/>
                    <a:pt x="715" y="548"/>
                    <a:pt x="715" y="358"/>
                  </a:cubicBezTo>
                  <a:cubicBezTo>
                    <a:pt x="715" y="143"/>
                    <a:pt x="572" y="1"/>
                    <a:pt x="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58"/>
            <p:cNvSpPr/>
            <p:nvPr/>
          </p:nvSpPr>
          <p:spPr>
            <a:xfrm>
              <a:off x="6049126" y="4300693"/>
              <a:ext cx="397732" cy="235928"/>
            </a:xfrm>
            <a:custGeom>
              <a:avLst/>
              <a:gdLst/>
              <a:ahLst/>
              <a:cxnLst/>
              <a:rect l="l" t="t" r="r" b="b"/>
              <a:pathLst>
                <a:path w="11885" h="7050" extrusionOk="0">
                  <a:moveTo>
                    <a:pt x="9026" y="1096"/>
                  </a:moveTo>
                  <a:cubicBezTo>
                    <a:pt x="9122" y="1096"/>
                    <a:pt x="9193" y="1143"/>
                    <a:pt x="9217" y="1215"/>
                  </a:cubicBezTo>
                  <a:lnTo>
                    <a:pt x="9312" y="1477"/>
                  </a:lnTo>
                  <a:lnTo>
                    <a:pt x="7383" y="1477"/>
                  </a:lnTo>
                  <a:lnTo>
                    <a:pt x="7383" y="1096"/>
                  </a:lnTo>
                  <a:close/>
                  <a:moveTo>
                    <a:pt x="8693" y="1834"/>
                  </a:moveTo>
                  <a:lnTo>
                    <a:pt x="9074" y="2786"/>
                  </a:lnTo>
                  <a:lnTo>
                    <a:pt x="7431" y="2786"/>
                  </a:lnTo>
                  <a:lnTo>
                    <a:pt x="7431" y="1834"/>
                  </a:lnTo>
                  <a:close/>
                  <a:moveTo>
                    <a:pt x="9455" y="1834"/>
                  </a:moveTo>
                  <a:lnTo>
                    <a:pt x="9812" y="2786"/>
                  </a:lnTo>
                  <a:lnTo>
                    <a:pt x="9431" y="2786"/>
                  </a:lnTo>
                  <a:lnTo>
                    <a:pt x="9074" y="1834"/>
                  </a:lnTo>
                  <a:close/>
                  <a:moveTo>
                    <a:pt x="7074" y="357"/>
                  </a:moveTo>
                  <a:lnTo>
                    <a:pt x="7074" y="4072"/>
                  </a:lnTo>
                  <a:lnTo>
                    <a:pt x="334" y="4072"/>
                  </a:lnTo>
                  <a:lnTo>
                    <a:pt x="334" y="357"/>
                  </a:lnTo>
                  <a:close/>
                  <a:moveTo>
                    <a:pt x="7097" y="4430"/>
                  </a:moveTo>
                  <a:lnTo>
                    <a:pt x="7097" y="5382"/>
                  </a:lnTo>
                  <a:lnTo>
                    <a:pt x="3549" y="5382"/>
                  </a:lnTo>
                  <a:cubicBezTo>
                    <a:pt x="3382" y="5049"/>
                    <a:pt x="3025" y="4811"/>
                    <a:pt x="2597" y="4811"/>
                  </a:cubicBezTo>
                  <a:cubicBezTo>
                    <a:pt x="2192" y="4811"/>
                    <a:pt x="1834" y="5049"/>
                    <a:pt x="1644" y="5382"/>
                  </a:cubicBezTo>
                  <a:lnTo>
                    <a:pt x="382" y="5382"/>
                  </a:lnTo>
                  <a:lnTo>
                    <a:pt x="382" y="4430"/>
                  </a:lnTo>
                  <a:close/>
                  <a:moveTo>
                    <a:pt x="9979" y="3168"/>
                  </a:moveTo>
                  <a:lnTo>
                    <a:pt x="11384" y="3644"/>
                  </a:lnTo>
                  <a:cubicBezTo>
                    <a:pt x="11479" y="3691"/>
                    <a:pt x="11527" y="3739"/>
                    <a:pt x="11527" y="3834"/>
                  </a:cubicBezTo>
                  <a:lnTo>
                    <a:pt x="11527" y="4096"/>
                  </a:lnTo>
                  <a:lnTo>
                    <a:pt x="11336" y="4096"/>
                  </a:lnTo>
                  <a:cubicBezTo>
                    <a:pt x="11241" y="4096"/>
                    <a:pt x="11146" y="4192"/>
                    <a:pt x="11146" y="4287"/>
                  </a:cubicBezTo>
                  <a:cubicBezTo>
                    <a:pt x="11146" y="4358"/>
                    <a:pt x="11241" y="4453"/>
                    <a:pt x="11336" y="4453"/>
                  </a:cubicBezTo>
                  <a:lnTo>
                    <a:pt x="11527" y="4453"/>
                  </a:lnTo>
                  <a:lnTo>
                    <a:pt x="11527" y="4882"/>
                  </a:lnTo>
                  <a:cubicBezTo>
                    <a:pt x="11527" y="5025"/>
                    <a:pt x="11456" y="5144"/>
                    <a:pt x="11336" y="5239"/>
                  </a:cubicBezTo>
                  <a:lnTo>
                    <a:pt x="10979" y="5406"/>
                  </a:lnTo>
                  <a:cubicBezTo>
                    <a:pt x="10765" y="5073"/>
                    <a:pt x="10432" y="4882"/>
                    <a:pt x="10003" y="4882"/>
                  </a:cubicBezTo>
                  <a:cubicBezTo>
                    <a:pt x="9598" y="4882"/>
                    <a:pt x="9241" y="5120"/>
                    <a:pt x="9050" y="5430"/>
                  </a:cubicBezTo>
                  <a:lnTo>
                    <a:pt x="7383" y="5430"/>
                  </a:lnTo>
                  <a:lnTo>
                    <a:pt x="7383" y="4477"/>
                  </a:lnTo>
                  <a:lnTo>
                    <a:pt x="10574" y="4477"/>
                  </a:lnTo>
                  <a:cubicBezTo>
                    <a:pt x="10670" y="4477"/>
                    <a:pt x="10765" y="4406"/>
                    <a:pt x="10765" y="4311"/>
                  </a:cubicBezTo>
                  <a:cubicBezTo>
                    <a:pt x="10765" y="4215"/>
                    <a:pt x="10670" y="4120"/>
                    <a:pt x="10574" y="4120"/>
                  </a:cubicBezTo>
                  <a:lnTo>
                    <a:pt x="7383" y="4120"/>
                  </a:lnTo>
                  <a:lnTo>
                    <a:pt x="7383" y="3168"/>
                  </a:lnTo>
                  <a:close/>
                  <a:moveTo>
                    <a:pt x="2597" y="5192"/>
                  </a:moveTo>
                  <a:cubicBezTo>
                    <a:pt x="3025" y="5192"/>
                    <a:pt x="3359" y="5525"/>
                    <a:pt x="3359" y="5954"/>
                  </a:cubicBezTo>
                  <a:cubicBezTo>
                    <a:pt x="3359" y="6359"/>
                    <a:pt x="3025" y="6692"/>
                    <a:pt x="2597" y="6692"/>
                  </a:cubicBezTo>
                  <a:cubicBezTo>
                    <a:pt x="2192" y="6692"/>
                    <a:pt x="1858" y="6359"/>
                    <a:pt x="1858" y="5954"/>
                  </a:cubicBezTo>
                  <a:cubicBezTo>
                    <a:pt x="1858" y="5525"/>
                    <a:pt x="2192" y="5192"/>
                    <a:pt x="2597" y="5192"/>
                  </a:cubicBezTo>
                  <a:close/>
                  <a:moveTo>
                    <a:pt x="10050" y="5192"/>
                  </a:moveTo>
                  <a:cubicBezTo>
                    <a:pt x="10455" y="5192"/>
                    <a:pt x="10789" y="5525"/>
                    <a:pt x="10789" y="5954"/>
                  </a:cubicBezTo>
                  <a:cubicBezTo>
                    <a:pt x="10789" y="6359"/>
                    <a:pt x="10455" y="6692"/>
                    <a:pt x="10050" y="6692"/>
                  </a:cubicBezTo>
                  <a:cubicBezTo>
                    <a:pt x="9622" y="6692"/>
                    <a:pt x="9312" y="6359"/>
                    <a:pt x="9312" y="5954"/>
                  </a:cubicBezTo>
                  <a:cubicBezTo>
                    <a:pt x="9312" y="5525"/>
                    <a:pt x="9622" y="5192"/>
                    <a:pt x="10050" y="5192"/>
                  </a:cubicBezTo>
                  <a:close/>
                  <a:moveTo>
                    <a:pt x="358" y="0"/>
                  </a:moveTo>
                  <a:cubicBezTo>
                    <a:pt x="167" y="0"/>
                    <a:pt x="1" y="143"/>
                    <a:pt x="1" y="357"/>
                  </a:cubicBezTo>
                  <a:lnTo>
                    <a:pt x="1" y="5382"/>
                  </a:lnTo>
                  <a:cubicBezTo>
                    <a:pt x="1" y="5573"/>
                    <a:pt x="167" y="5739"/>
                    <a:pt x="358" y="5739"/>
                  </a:cubicBezTo>
                  <a:lnTo>
                    <a:pt x="1501" y="5739"/>
                  </a:lnTo>
                  <a:cubicBezTo>
                    <a:pt x="1501" y="5787"/>
                    <a:pt x="1477" y="5859"/>
                    <a:pt x="1477" y="5930"/>
                  </a:cubicBezTo>
                  <a:cubicBezTo>
                    <a:pt x="1477" y="6525"/>
                    <a:pt x="1977" y="7049"/>
                    <a:pt x="2573" y="7049"/>
                  </a:cubicBezTo>
                  <a:cubicBezTo>
                    <a:pt x="3168" y="7049"/>
                    <a:pt x="3668" y="6525"/>
                    <a:pt x="3668" y="5930"/>
                  </a:cubicBezTo>
                  <a:cubicBezTo>
                    <a:pt x="3668" y="5882"/>
                    <a:pt x="3668" y="5835"/>
                    <a:pt x="3644" y="5739"/>
                  </a:cubicBezTo>
                  <a:lnTo>
                    <a:pt x="8955" y="5739"/>
                  </a:lnTo>
                  <a:cubicBezTo>
                    <a:pt x="8955" y="5787"/>
                    <a:pt x="8907" y="5859"/>
                    <a:pt x="8907" y="5930"/>
                  </a:cubicBezTo>
                  <a:cubicBezTo>
                    <a:pt x="8907" y="6525"/>
                    <a:pt x="9431" y="7049"/>
                    <a:pt x="10027" y="7049"/>
                  </a:cubicBezTo>
                  <a:cubicBezTo>
                    <a:pt x="10622" y="7049"/>
                    <a:pt x="11122" y="6525"/>
                    <a:pt x="11122" y="5930"/>
                  </a:cubicBezTo>
                  <a:cubicBezTo>
                    <a:pt x="11122" y="5859"/>
                    <a:pt x="11122" y="5763"/>
                    <a:pt x="11098" y="5692"/>
                  </a:cubicBezTo>
                  <a:lnTo>
                    <a:pt x="11456" y="5525"/>
                  </a:lnTo>
                  <a:cubicBezTo>
                    <a:pt x="11694" y="5406"/>
                    <a:pt x="11860" y="5144"/>
                    <a:pt x="11860" y="4858"/>
                  </a:cubicBezTo>
                  <a:lnTo>
                    <a:pt x="11860" y="3787"/>
                  </a:lnTo>
                  <a:cubicBezTo>
                    <a:pt x="11884" y="3572"/>
                    <a:pt x="11741" y="3358"/>
                    <a:pt x="11503" y="3263"/>
                  </a:cubicBezTo>
                  <a:lnTo>
                    <a:pt x="10170" y="2810"/>
                  </a:lnTo>
                  <a:lnTo>
                    <a:pt x="9550" y="1096"/>
                  </a:lnTo>
                  <a:cubicBezTo>
                    <a:pt x="9455" y="881"/>
                    <a:pt x="9241" y="738"/>
                    <a:pt x="9026" y="738"/>
                  </a:cubicBezTo>
                  <a:lnTo>
                    <a:pt x="7431" y="738"/>
                  </a:lnTo>
                  <a:lnTo>
                    <a:pt x="7431" y="357"/>
                  </a:lnTo>
                  <a:cubicBezTo>
                    <a:pt x="7431" y="143"/>
                    <a:pt x="7288" y="0"/>
                    <a:pt x="7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58"/>
            <p:cNvSpPr/>
            <p:nvPr/>
          </p:nvSpPr>
          <p:spPr>
            <a:xfrm>
              <a:off x="6099356" y="4344130"/>
              <a:ext cx="148250" cy="61776"/>
            </a:xfrm>
            <a:custGeom>
              <a:avLst/>
              <a:gdLst/>
              <a:ahLst/>
              <a:cxnLst/>
              <a:rect l="l" t="t" r="r" b="b"/>
              <a:pathLst>
                <a:path w="4430" h="1846" extrusionOk="0">
                  <a:moveTo>
                    <a:pt x="2951" y="0"/>
                  </a:moveTo>
                  <a:cubicBezTo>
                    <a:pt x="2892" y="0"/>
                    <a:pt x="2841" y="37"/>
                    <a:pt x="2810" y="83"/>
                  </a:cubicBezTo>
                  <a:cubicBezTo>
                    <a:pt x="2739" y="179"/>
                    <a:pt x="2763" y="274"/>
                    <a:pt x="2858" y="322"/>
                  </a:cubicBezTo>
                  <a:lnTo>
                    <a:pt x="3596" y="750"/>
                  </a:lnTo>
                  <a:lnTo>
                    <a:pt x="191" y="750"/>
                  </a:lnTo>
                  <a:cubicBezTo>
                    <a:pt x="95" y="750"/>
                    <a:pt x="0" y="846"/>
                    <a:pt x="0" y="917"/>
                  </a:cubicBezTo>
                  <a:cubicBezTo>
                    <a:pt x="0" y="1012"/>
                    <a:pt x="95" y="1107"/>
                    <a:pt x="191" y="1107"/>
                  </a:cubicBezTo>
                  <a:lnTo>
                    <a:pt x="3596" y="1107"/>
                  </a:lnTo>
                  <a:lnTo>
                    <a:pt x="2858" y="1512"/>
                  </a:lnTo>
                  <a:cubicBezTo>
                    <a:pt x="2763" y="1584"/>
                    <a:pt x="2739" y="1679"/>
                    <a:pt x="2810" y="1750"/>
                  </a:cubicBezTo>
                  <a:cubicBezTo>
                    <a:pt x="2834" y="1822"/>
                    <a:pt x="2882" y="1846"/>
                    <a:pt x="2953" y="1846"/>
                  </a:cubicBezTo>
                  <a:cubicBezTo>
                    <a:pt x="2977" y="1846"/>
                    <a:pt x="3001" y="1846"/>
                    <a:pt x="3048" y="1822"/>
                  </a:cubicBezTo>
                  <a:lnTo>
                    <a:pt x="4358" y="1084"/>
                  </a:lnTo>
                  <a:cubicBezTo>
                    <a:pt x="4406" y="1036"/>
                    <a:pt x="4430" y="988"/>
                    <a:pt x="4430" y="917"/>
                  </a:cubicBezTo>
                  <a:cubicBezTo>
                    <a:pt x="4430" y="869"/>
                    <a:pt x="4406" y="798"/>
                    <a:pt x="4358" y="774"/>
                  </a:cubicBezTo>
                  <a:lnTo>
                    <a:pt x="3048" y="36"/>
                  </a:lnTo>
                  <a:cubicBezTo>
                    <a:pt x="3015" y="11"/>
                    <a:pt x="2982" y="0"/>
                    <a:pt x="2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2" name="Google Shape;4432;p58"/>
          <p:cNvGrpSpPr/>
          <p:nvPr/>
        </p:nvGrpSpPr>
        <p:grpSpPr>
          <a:xfrm>
            <a:off x="7375258" y="1515265"/>
            <a:ext cx="396892" cy="334749"/>
            <a:chOff x="7375258" y="1750490"/>
            <a:chExt cx="396892" cy="334749"/>
          </a:xfrm>
        </p:grpSpPr>
        <p:sp>
          <p:nvSpPr>
            <p:cNvPr id="4433" name="Google Shape;4433;p58"/>
            <p:cNvSpPr/>
            <p:nvPr/>
          </p:nvSpPr>
          <p:spPr>
            <a:xfrm>
              <a:off x="7375258" y="1750490"/>
              <a:ext cx="346697" cy="247072"/>
            </a:xfrm>
            <a:custGeom>
              <a:avLst/>
              <a:gdLst/>
              <a:ahLst/>
              <a:cxnLst/>
              <a:rect l="l" t="t" r="r" b="b"/>
              <a:pathLst>
                <a:path w="10360" h="7383" extrusionOk="0">
                  <a:moveTo>
                    <a:pt x="9764" y="310"/>
                  </a:moveTo>
                  <a:cubicBezTo>
                    <a:pt x="9859" y="310"/>
                    <a:pt x="9931" y="381"/>
                    <a:pt x="9955" y="477"/>
                  </a:cubicBezTo>
                  <a:lnTo>
                    <a:pt x="6192" y="4120"/>
                  </a:lnTo>
                  <a:cubicBezTo>
                    <a:pt x="5894" y="4406"/>
                    <a:pt x="5525" y="4549"/>
                    <a:pt x="5156" y="4549"/>
                  </a:cubicBezTo>
                  <a:cubicBezTo>
                    <a:pt x="4787" y="4549"/>
                    <a:pt x="4418" y="4406"/>
                    <a:pt x="4120" y="4120"/>
                  </a:cubicBezTo>
                  <a:lnTo>
                    <a:pt x="310" y="477"/>
                  </a:lnTo>
                  <a:cubicBezTo>
                    <a:pt x="333" y="381"/>
                    <a:pt x="405" y="310"/>
                    <a:pt x="476" y="310"/>
                  </a:cubicBezTo>
                  <a:close/>
                  <a:moveTo>
                    <a:pt x="333" y="953"/>
                  </a:moveTo>
                  <a:lnTo>
                    <a:pt x="3191" y="3668"/>
                  </a:lnTo>
                  <a:lnTo>
                    <a:pt x="333" y="6454"/>
                  </a:lnTo>
                  <a:lnTo>
                    <a:pt x="333" y="953"/>
                  </a:lnTo>
                  <a:close/>
                  <a:moveTo>
                    <a:pt x="548" y="0"/>
                  </a:moveTo>
                  <a:cubicBezTo>
                    <a:pt x="238" y="0"/>
                    <a:pt x="0" y="238"/>
                    <a:pt x="0" y="524"/>
                  </a:cubicBezTo>
                  <a:lnTo>
                    <a:pt x="0" y="6835"/>
                  </a:lnTo>
                  <a:cubicBezTo>
                    <a:pt x="0" y="7145"/>
                    <a:pt x="238" y="7383"/>
                    <a:pt x="548" y="7383"/>
                  </a:cubicBezTo>
                  <a:lnTo>
                    <a:pt x="5763" y="7383"/>
                  </a:lnTo>
                  <a:cubicBezTo>
                    <a:pt x="5835" y="7383"/>
                    <a:pt x="5930" y="7287"/>
                    <a:pt x="5930" y="7192"/>
                  </a:cubicBezTo>
                  <a:cubicBezTo>
                    <a:pt x="5930" y="7097"/>
                    <a:pt x="5835" y="7025"/>
                    <a:pt x="5763" y="7025"/>
                  </a:cubicBezTo>
                  <a:lnTo>
                    <a:pt x="548" y="7025"/>
                  </a:lnTo>
                  <a:cubicBezTo>
                    <a:pt x="453" y="7025"/>
                    <a:pt x="405" y="6954"/>
                    <a:pt x="357" y="6859"/>
                  </a:cubicBezTo>
                  <a:lnTo>
                    <a:pt x="3453" y="3882"/>
                  </a:lnTo>
                  <a:lnTo>
                    <a:pt x="3906" y="4334"/>
                  </a:lnTo>
                  <a:cubicBezTo>
                    <a:pt x="4263" y="4692"/>
                    <a:pt x="4739" y="4835"/>
                    <a:pt x="5192" y="4835"/>
                  </a:cubicBezTo>
                  <a:cubicBezTo>
                    <a:pt x="5620" y="4835"/>
                    <a:pt x="6097" y="4668"/>
                    <a:pt x="6454" y="4334"/>
                  </a:cubicBezTo>
                  <a:lnTo>
                    <a:pt x="6906" y="3882"/>
                  </a:lnTo>
                  <a:lnTo>
                    <a:pt x="7359" y="4334"/>
                  </a:lnTo>
                  <a:cubicBezTo>
                    <a:pt x="7383" y="4358"/>
                    <a:pt x="7454" y="4406"/>
                    <a:pt x="7478" y="4406"/>
                  </a:cubicBezTo>
                  <a:cubicBezTo>
                    <a:pt x="7525" y="4406"/>
                    <a:pt x="7573" y="4358"/>
                    <a:pt x="7597" y="4334"/>
                  </a:cubicBezTo>
                  <a:cubicBezTo>
                    <a:pt x="7645" y="4287"/>
                    <a:pt x="7645" y="4168"/>
                    <a:pt x="7597" y="4096"/>
                  </a:cubicBezTo>
                  <a:lnTo>
                    <a:pt x="7144" y="3644"/>
                  </a:lnTo>
                  <a:lnTo>
                    <a:pt x="10002" y="905"/>
                  </a:lnTo>
                  <a:lnTo>
                    <a:pt x="10002" y="4049"/>
                  </a:lnTo>
                  <a:cubicBezTo>
                    <a:pt x="10002" y="4120"/>
                    <a:pt x="10097" y="4215"/>
                    <a:pt x="10193" y="4215"/>
                  </a:cubicBezTo>
                  <a:cubicBezTo>
                    <a:pt x="10264" y="4215"/>
                    <a:pt x="10359" y="4120"/>
                    <a:pt x="10359" y="4049"/>
                  </a:cubicBezTo>
                  <a:lnTo>
                    <a:pt x="10359" y="500"/>
                  </a:lnTo>
                  <a:cubicBezTo>
                    <a:pt x="10359" y="238"/>
                    <a:pt x="10121" y="0"/>
                    <a:pt x="98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58"/>
            <p:cNvSpPr/>
            <p:nvPr/>
          </p:nvSpPr>
          <p:spPr>
            <a:xfrm>
              <a:off x="7586419" y="1899508"/>
              <a:ext cx="185731" cy="185731"/>
            </a:xfrm>
            <a:custGeom>
              <a:avLst/>
              <a:gdLst/>
              <a:ahLst/>
              <a:cxnLst/>
              <a:rect l="l" t="t" r="r" b="b"/>
              <a:pathLst>
                <a:path w="5550" h="5550" extrusionOk="0">
                  <a:moveTo>
                    <a:pt x="2787" y="334"/>
                  </a:moveTo>
                  <a:cubicBezTo>
                    <a:pt x="4121" y="334"/>
                    <a:pt x="5216" y="1429"/>
                    <a:pt x="5216" y="2763"/>
                  </a:cubicBezTo>
                  <a:cubicBezTo>
                    <a:pt x="5192" y="4120"/>
                    <a:pt x="4121" y="5216"/>
                    <a:pt x="2787" y="5216"/>
                  </a:cubicBezTo>
                  <a:cubicBezTo>
                    <a:pt x="1430" y="5216"/>
                    <a:pt x="334" y="4120"/>
                    <a:pt x="334" y="2763"/>
                  </a:cubicBezTo>
                  <a:cubicBezTo>
                    <a:pt x="334" y="1429"/>
                    <a:pt x="1430" y="334"/>
                    <a:pt x="2787" y="334"/>
                  </a:cubicBezTo>
                  <a:close/>
                  <a:moveTo>
                    <a:pt x="2787" y="1"/>
                  </a:moveTo>
                  <a:cubicBezTo>
                    <a:pt x="1263" y="1"/>
                    <a:pt x="1" y="1263"/>
                    <a:pt x="1" y="2763"/>
                  </a:cubicBezTo>
                  <a:cubicBezTo>
                    <a:pt x="1" y="4287"/>
                    <a:pt x="1263" y="5549"/>
                    <a:pt x="2787" y="5549"/>
                  </a:cubicBezTo>
                  <a:cubicBezTo>
                    <a:pt x="4288" y="5549"/>
                    <a:pt x="5550" y="4287"/>
                    <a:pt x="5550" y="2763"/>
                  </a:cubicBezTo>
                  <a:cubicBezTo>
                    <a:pt x="5550" y="1263"/>
                    <a:pt x="4288" y="1"/>
                    <a:pt x="2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58"/>
            <p:cNvSpPr/>
            <p:nvPr/>
          </p:nvSpPr>
          <p:spPr>
            <a:xfrm>
              <a:off x="7633437" y="1964663"/>
              <a:ext cx="95676" cy="64788"/>
            </a:xfrm>
            <a:custGeom>
              <a:avLst/>
              <a:gdLst/>
              <a:ahLst/>
              <a:cxnLst/>
              <a:rect l="l" t="t" r="r" b="b"/>
              <a:pathLst>
                <a:path w="2859" h="1936" extrusionOk="0">
                  <a:moveTo>
                    <a:pt x="2683" y="0"/>
                  </a:moveTo>
                  <a:cubicBezTo>
                    <a:pt x="2638" y="0"/>
                    <a:pt x="2597" y="18"/>
                    <a:pt x="2573" y="54"/>
                  </a:cubicBezTo>
                  <a:lnTo>
                    <a:pt x="1096" y="1507"/>
                  </a:lnTo>
                  <a:lnTo>
                    <a:pt x="311" y="697"/>
                  </a:lnTo>
                  <a:cubicBezTo>
                    <a:pt x="275" y="673"/>
                    <a:pt x="227" y="661"/>
                    <a:pt x="183" y="661"/>
                  </a:cubicBezTo>
                  <a:cubicBezTo>
                    <a:pt x="138" y="661"/>
                    <a:pt x="96" y="673"/>
                    <a:pt x="72" y="697"/>
                  </a:cubicBezTo>
                  <a:cubicBezTo>
                    <a:pt x="1" y="768"/>
                    <a:pt x="1" y="887"/>
                    <a:pt x="72" y="935"/>
                  </a:cubicBezTo>
                  <a:lnTo>
                    <a:pt x="977" y="1864"/>
                  </a:lnTo>
                  <a:cubicBezTo>
                    <a:pt x="1025" y="1888"/>
                    <a:pt x="1073" y="1935"/>
                    <a:pt x="1096" y="1935"/>
                  </a:cubicBezTo>
                  <a:cubicBezTo>
                    <a:pt x="1168" y="1935"/>
                    <a:pt x="1192" y="1888"/>
                    <a:pt x="1215" y="1864"/>
                  </a:cubicBezTo>
                  <a:lnTo>
                    <a:pt x="2811" y="292"/>
                  </a:lnTo>
                  <a:cubicBezTo>
                    <a:pt x="2859" y="221"/>
                    <a:pt x="2859" y="149"/>
                    <a:pt x="2811" y="54"/>
                  </a:cubicBezTo>
                  <a:cubicBezTo>
                    <a:pt x="2775" y="18"/>
                    <a:pt x="2728" y="0"/>
                    <a:pt x="26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36" name="Google Shape;4436;p58"/>
          <p:cNvSpPr/>
          <p:nvPr/>
        </p:nvSpPr>
        <p:spPr>
          <a:xfrm>
            <a:off x="4036067" y="2100996"/>
            <a:ext cx="398468" cy="310856"/>
          </a:xfrm>
          <a:custGeom>
            <a:avLst/>
            <a:gdLst/>
            <a:ahLst/>
            <a:cxnLst/>
            <a:rect l="l" t="t" r="r" b="b"/>
            <a:pathLst>
              <a:path w="11907" h="9289" extrusionOk="0">
                <a:moveTo>
                  <a:pt x="4644" y="620"/>
                </a:moveTo>
                <a:lnTo>
                  <a:pt x="4644" y="620"/>
                </a:lnTo>
                <a:cubicBezTo>
                  <a:pt x="4406" y="811"/>
                  <a:pt x="4216" y="1120"/>
                  <a:pt x="4001" y="1453"/>
                </a:cubicBezTo>
                <a:cubicBezTo>
                  <a:pt x="3882" y="1644"/>
                  <a:pt x="3787" y="1858"/>
                  <a:pt x="3668" y="2096"/>
                </a:cubicBezTo>
                <a:cubicBezTo>
                  <a:pt x="3334" y="2049"/>
                  <a:pt x="3049" y="1977"/>
                  <a:pt x="2715" y="1906"/>
                </a:cubicBezTo>
                <a:cubicBezTo>
                  <a:pt x="2906" y="1692"/>
                  <a:pt x="3072" y="1501"/>
                  <a:pt x="3287" y="1358"/>
                </a:cubicBezTo>
                <a:cubicBezTo>
                  <a:pt x="3692" y="1025"/>
                  <a:pt x="4144" y="787"/>
                  <a:pt x="4644" y="620"/>
                </a:cubicBezTo>
                <a:close/>
                <a:moveTo>
                  <a:pt x="7264" y="620"/>
                </a:moveTo>
                <a:lnTo>
                  <a:pt x="7264" y="620"/>
                </a:lnTo>
                <a:cubicBezTo>
                  <a:pt x="8050" y="858"/>
                  <a:pt x="8693" y="1311"/>
                  <a:pt x="9217" y="1906"/>
                </a:cubicBezTo>
                <a:cubicBezTo>
                  <a:pt x="8907" y="1977"/>
                  <a:pt x="8574" y="2049"/>
                  <a:pt x="8264" y="2096"/>
                </a:cubicBezTo>
                <a:cubicBezTo>
                  <a:pt x="8169" y="1858"/>
                  <a:pt x="8050" y="1644"/>
                  <a:pt x="7931" y="1453"/>
                </a:cubicBezTo>
                <a:cubicBezTo>
                  <a:pt x="7716" y="1120"/>
                  <a:pt x="7502" y="834"/>
                  <a:pt x="7264" y="620"/>
                </a:cubicBezTo>
                <a:close/>
                <a:moveTo>
                  <a:pt x="5787" y="406"/>
                </a:moveTo>
                <a:lnTo>
                  <a:pt x="5787" y="2287"/>
                </a:lnTo>
                <a:cubicBezTo>
                  <a:pt x="5192" y="2287"/>
                  <a:pt x="4597" y="2216"/>
                  <a:pt x="4001" y="2168"/>
                </a:cubicBezTo>
                <a:lnTo>
                  <a:pt x="4263" y="1620"/>
                </a:lnTo>
                <a:cubicBezTo>
                  <a:pt x="4692" y="906"/>
                  <a:pt x="5216" y="501"/>
                  <a:pt x="5787" y="406"/>
                </a:cubicBezTo>
                <a:close/>
                <a:moveTo>
                  <a:pt x="6145" y="406"/>
                </a:moveTo>
                <a:cubicBezTo>
                  <a:pt x="6716" y="453"/>
                  <a:pt x="7240" y="906"/>
                  <a:pt x="7669" y="1620"/>
                </a:cubicBezTo>
                <a:cubicBezTo>
                  <a:pt x="7740" y="1811"/>
                  <a:pt x="7835" y="1954"/>
                  <a:pt x="7931" y="2168"/>
                </a:cubicBezTo>
                <a:cubicBezTo>
                  <a:pt x="7359" y="2263"/>
                  <a:pt x="6764" y="2287"/>
                  <a:pt x="6145" y="2311"/>
                </a:cubicBezTo>
                <a:lnTo>
                  <a:pt x="6145" y="406"/>
                </a:lnTo>
                <a:close/>
                <a:moveTo>
                  <a:pt x="3882" y="2501"/>
                </a:moveTo>
                <a:cubicBezTo>
                  <a:pt x="4501" y="2573"/>
                  <a:pt x="5120" y="2644"/>
                  <a:pt x="5787" y="2644"/>
                </a:cubicBezTo>
                <a:lnTo>
                  <a:pt x="5787" y="4526"/>
                </a:lnTo>
                <a:lnTo>
                  <a:pt x="3525" y="4526"/>
                </a:lnTo>
                <a:cubicBezTo>
                  <a:pt x="3549" y="3811"/>
                  <a:pt x="3668" y="3097"/>
                  <a:pt x="3882" y="2501"/>
                </a:cubicBezTo>
                <a:close/>
                <a:moveTo>
                  <a:pt x="8050" y="2501"/>
                </a:moveTo>
                <a:cubicBezTo>
                  <a:pt x="8264" y="3120"/>
                  <a:pt x="8383" y="3811"/>
                  <a:pt x="8407" y="4526"/>
                </a:cubicBezTo>
                <a:lnTo>
                  <a:pt x="6145" y="4526"/>
                </a:lnTo>
                <a:lnTo>
                  <a:pt x="6145" y="2644"/>
                </a:lnTo>
                <a:cubicBezTo>
                  <a:pt x="6788" y="2644"/>
                  <a:pt x="7430" y="2573"/>
                  <a:pt x="8050" y="2501"/>
                </a:cubicBezTo>
                <a:close/>
                <a:moveTo>
                  <a:pt x="9455" y="2192"/>
                </a:moveTo>
                <a:cubicBezTo>
                  <a:pt x="9931" y="2835"/>
                  <a:pt x="10217" y="3644"/>
                  <a:pt x="10241" y="4526"/>
                </a:cubicBezTo>
                <a:lnTo>
                  <a:pt x="8740" y="4526"/>
                </a:lnTo>
                <a:cubicBezTo>
                  <a:pt x="8693" y="3763"/>
                  <a:pt x="8574" y="3049"/>
                  <a:pt x="8383" y="2430"/>
                </a:cubicBezTo>
                <a:cubicBezTo>
                  <a:pt x="8764" y="2382"/>
                  <a:pt x="9121" y="2287"/>
                  <a:pt x="9455" y="2192"/>
                </a:cubicBezTo>
                <a:close/>
                <a:moveTo>
                  <a:pt x="3192" y="4883"/>
                </a:moveTo>
                <a:cubicBezTo>
                  <a:pt x="3192" y="5026"/>
                  <a:pt x="3192" y="5169"/>
                  <a:pt x="3215" y="5311"/>
                </a:cubicBezTo>
                <a:cubicBezTo>
                  <a:pt x="2930" y="5169"/>
                  <a:pt x="2668" y="5026"/>
                  <a:pt x="2382" y="4883"/>
                </a:cubicBezTo>
                <a:close/>
                <a:moveTo>
                  <a:pt x="5811" y="4835"/>
                </a:moveTo>
                <a:lnTo>
                  <a:pt x="5811" y="6312"/>
                </a:lnTo>
                <a:lnTo>
                  <a:pt x="5787" y="6312"/>
                </a:lnTo>
                <a:cubicBezTo>
                  <a:pt x="5668" y="6264"/>
                  <a:pt x="5573" y="6240"/>
                  <a:pt x="5454" y="6193"/>
                </a:cubicBezTo>
                <a:cubicBezTo>
                  <a:pt x="4811" y="5978"/>
                  <a:pt x="4144" y="5716"/>
                  <a:pt x="3573" y="5430"/>
                </a:cubicBezTo>
                <a:cubicBezTo>
                  <a:pt x="3549" y="5240"/>
                  <a:pt x="3549" y="5049"/>
                  <a:pt x="3549" y="4835"/>
                </a:cubicBezTo>
                <a:close/>
                <a:moveTo>
                  <a:pt x="8407" y="4883"/>
                </a:moveTo>
                <a:cubicBezTo>
                  <a:pt x="8383" y="5573"/>
                  <a:pt x="8288" y="6264"/>
                  <a:pt x="8073" y="6859"/>
                </a:cubicBezTo>
                <a:cubicBezTo>
                  <a:pt x="7454" y="6740"/>
                  <a:pt x="6835" y="6597"/>
                  <a:pt x="6168" y="6407"/>
                </a:cubicBezTo>
                <a:lnTo>
                  <a:pt x="6168" y="4883"/>
                </a:lnTo>
                <a:close/>
                <a:moveTo>
                  <a:pt x="3644" y="5883"/>
                </a:moveTo>
                <a:cubicBezTo>
                  <a:pt x="4168" y="6121"/>
                  <a:pt x="4763" y="6335"/>
                  <a:pt x="5359" y="6550"/>
                </a:cubicBezTo>
                <a:cubicBezTo>
                  <a:pt x="5525" y="6597"/>
                  <a:pt x="5668" y="6621"/>
                  <a:pt x="5811" y="6693"/>
                </a:cubicBezTo>
                <a:lnTo>
                  <a:pt x="5811" y="6788"/>
                </a:lnTo>
                <a:cubicBezTo>
                  <a:pt x="5168" y="6788"/>
                  <a:pt x="4525" y="6836"/>
                  <a:pt x="3906" y="6931"/>
                </a:cubicBezTo>
                <a:cubicBezTo>
                  <a:pt x="3787" y="6574"/>
                  <a:pt x="3692" y="6240"/>
                  <a:pt x="3644" y="5883"/>
                </a:cubicBezTo>
                <a:close/>
                <a:moveTo>
                  <a:pt x="1715" y="4883"/>
                </a:moveTo>
                <a:cubicBezTo>
                  <a:pt x="1834" y="4954"/>
                  <a:pt x="1953" y="5026"/>
                  <a:pt x="2096" y="5121"/>
                </a:cubicBezTo>
                <a:cubicBezTo>
                  <a:pt x="2453" y="5311"/>
                  <a:pt x="2834" y="5526"/>
                  <a:pt x="3263" y="5716"/>
                </a:cubicBezTo>
                <a:cubicBezTo>
                  <a:pt x="3311" y="6145"/>
                  <a:pt x="3406" y="6574"/>
                  <a:pt x="3549" y="6955"/>
                </a:cubicBezTo>
                <a:cubicBezTo>
                  <a:pt x="3192" y="7002"/>
                  <a:pt x="2834" y="7097"/>
                  <a:pt x="2477" y="7193"/>
                </a:cubicBezTo>
                <a:cubicBezTo>
                  <a:pt x="2001" y="6550"/>
                  <a:pt x="1715" y="5740"/>
                  <a:pt x="1667" y="4883"/>
                </a:cubicBezTo>
                <a:close/>
                <a:moveTo>
                  <a:pt x="3668" y="7288"/>
                </a:moveTo>
                <a:cubicBezTo>
                  <a:pt x="3763" y="7526"/>
                  <a:pt x="3882" y="7740"/>
                  <a:pt x="4001" y="7931"/>
                </a:cubicBezTo>
                <a:cubicBezTo>
                  <a:pt x="4216" y="8264"/>
                  <a:pt x="4406" y="8574"/>
                  <a:pt x="4644" y="8764"/>
                </a:cubicBezTo>
                <a:cubicBezTo>
                  <a:pt x="3882" y="8503"/>
                  <a:pt x="3215" y="8050"/>
                  <a:pt x="2715" y="7502"/>
                </a:cubicBezTo>
                <a:cubicBezTo>
                  <a:pt x="3025" y="7407"/>
                  <a:pt x="3334" y="7336"/>
                  <a:pt x="3668" y="7288"/>
                </a:cubicBezTo>
                <a:close/>
                <a:moveTo>
                  <a:pt x="8288" y="7288"/>
                </a:moveTo>
                <a:cubicBezTo>
                  <a:pt x="8621" y="7336"/>
                  <a:pt x="8907" y="7407"/>
                  <a:pt x="9240" y="7502"/>
                </a:cubicBezTo>
                <a:cubicBezTo>
                  <a:pt x="8693" y="8098"/>
                  <a:pt x="8050" y="8526"/>
                  <a:pt x="7311" y="8764"/>
                </a:cubicBezTo>
                <a:cubicBezTo>
                  <a:pt x="7550" y="8574"/>
                  <a:pt x="7740" y="8264"/>
                  <a:pt x="7954" y="7931"/>
                </a:cubicBezTo>
                <a:cubicBezTo>
                  <a:pt x="8073" y="7740"/>
                  <a:pt x="8169" y="7526"/>
                  <a:pt x="8288" y="7288"/>
                </a:cubicBezTo>
                <a:close/>
                <a:moveTo>
                  <a:pt x="5787" y="7074"/>
                </a:moveTo>
                <a:lnTo>
                  <a:pt x="5787" y="8955"/>
                </a:lnTo>
                <a:cubicBezTo>
                  <a:pt x="5216" y="8884"/>
                  <a:pt x="4692" y="8455"/>
                  <a:pt x="4263" y="7717"/>
                </a:cubicBezTo>
                <a:cubicBezTo>
                  <a:pt x="4168" y="7550"/>
                  <a:pt x="4096" y="7407"/>
                  <a:pt x="4001" y="7193"/>
                </a:cubicBezTo>
                <a:cubicBezTo>
                  <a:pt x="4573" y="7097"/>
                  <a:pt x="5168" y="7074"/>
                  <a:pt x="5787" y="7074"/>
                </a:cubicBezTo>
                <a:close/>
                <a:moveTo>
                  <a:pt x="6145" y="7074"/>
                </a:moveTo>
                <a:cubicBezTo>
                  <a:pt x="6740" y="7074"/>
                  <a:pt x="7335" y="7121"/>
                  <a:pt x="7931" y="7217"/>
                </a:cubicBezTo>
                <a:lnTo>
                  <a:pt x="7669" y="7764"/>
                </a:lnTo>
                <a:cubicBezTo>
                  <a:pt x="7240" y="8479"/>
                  <a:pt x="6716" y="8884"/>
                  <a:pt x="6145" y="8955"/>
                </a:cubicBezTo>
                <a:lnTo>
                  <a:pt x="6145" y="7074"/>
                </a:lnTo>
                <a:close/>
                <a:moveTo>
                  <a:pt x="5930" y="1"/>
                </a:moveTo>
                <a:cubicBezTo>
                  <a:pt x="4859" y="1"/>
                  <a:pt x="3858" y="358"/>
                  <a:pt x="3025" y="1025"/>
                </a:cubicBezTo>
                <a:cubicBezTo>
                  <a:pt x="2691" y="1311"/>
                  <a:pt x="2429" y="1596"/>
                  <a:pt x="2191" y="1930"/>
                </a:cubicBezTo>
                <a:cubicBezTo>
                  <a:pt x="2101" y="1927"/>
                  <a:pt x="2014" y="1925"/>
                  <a:pt x="1931" y="1925"/>
                </a:cubicBezTo>
                <a:cubicBezTo>
                  <a:pt x="1384" y="1925"/>
                  <a:pt x="1004" y="1990"/>
                  <a:pt x="715" y="2073"/>
                </a:cubicBezTo>
                <a:lnTo>
                  <a:pt x="882" y="1835"/>
                </a:lnTo>
                <a:cubicBezTo>
                  <a:pt x="929" y="1739"/>
                  <a:pt x="905" y="1668"/>
                  <a:pt x="810" y="1596"/>
                </a:cubicBezTo>
                <a:cubicBezTo>
                  <a:pt x="778" y="1580"/>
                  <a:pt x="749" y="1573"/>
                  <a:pt x="722" y="1573"/>
                </a:cubicBezTo>
                <a:cubicBezTo>
                  <a:pt x="667" y="1573"/>
                  <a:pt x="620" y="1604"/>
                  <a:pt x="572" y="1668"/>
                </a:cubicBezTo>
                <a:lnTo>
                  <a:pt x="48" y="2549"/>
                </a:lnTo>
                <a:cubicBezTo>
                  <a:pt x="0" y="2620"/>
                  <a:pt x="0" y="2668"/>
                  <a:pt x="48" y="2739"/>
                </a:cubicBezTo>
                <a:cubicBezTo>
                  <a:pt x="72" y="2787"/>
                  <a:pt x="119" y="2811"/>
                  <a:pt x="191" y="2811"/>
                </a:cubicBezTo>
                <a:lnTo>
                  <a:pt x="215" y="2811"/>
                </a:lnTo>
                <a:lnTo>
                  <a:pt x="1263" y="2739"/>
                </a:lnTo>
                <a:cubicBezTo>
                  <a:pt x="1358" y="2739"/>
                  <a:pt x="1429" y="2644"/>
                  <a:pt x="1405" y="2549"/>
                </a:cubicBezTo>
                <a:cubicBezTo>
                  <a:pt x="1405" y="2466"/>
                  <a:pt x="1334" y="2401"/>
                  <a:pt x="1268" y="2401"/>
                </a:cubicBezTo>
                <a:cubicBezTo>
                  <a:pt x="1258" y="2401"/>
                  <a:pt x="1248" y="2403"/>
                  <a:pt x="1239" y="2406"/>
                </a:cubicBezTo>
                <a:lnTo>
                  <a:pt x="762" y="2430"/>
                </a:lnTo>
                <a:cubicBezTo>
                  <a:pt x="1024" y="2311"/>
                  <a:pt x="1429" y="2263"/>
                  <a:pt x="1977" y="2263"/>
                </a:cubicBezTo>
                <a:cubicBezTo>
                  <a:pt x="1739" y="2668"/>
                  <a:pt x="1548" y="3120"/>
                  <a:pt x="1429" y="3597"/>
                </a:cubicBezTo>
                <a:cubicBezTo>
                  <a:pt x="1405" y="3692"/>
                  <a:pt x="1477" y="3763"/>
                  <a:pt x="1548" y="3811"/>
                </a:cubicBezTo>
                <a:cubicBezTo>
                  <a:pt x="1561" y="3814"/>
                  <a:pt x="1574" y="3816"/>
                  <a:pt x="1586" y="3816"/>
                </a:cubicBezTo>
                <a:cubicBezTo>
                  <a:pt x="1668" y="3816"/>
                  <a:pt x="1742" y="3754"/>
                  <a:pt x="1763" y="3692"/>
                </a:cubicBezTo>
                <a:cubicBezTo>
                  <a:pt x="1882" y="3120"/>
                  <a:pt x="2120" y="2573"/>
                  <a:pt x="2477" y="2144"/>
                </a:cubicBezTo>
                <a:cubicBezTo>
                  <a:pt x="2834" y="2216"/>
                  <a:pt x="3168" y="2311"/>
                  <a:pt x="3549" y="2382"/>
                </a:cubicBezTo>
                <a:cubicBezTo>
                  <a:pt x="3334" y="3001"/>
                  <a:pt x="3215" y="3716"/>
                  <a:pt x="3192" y="4454"/>
                </a:cubicBezTo>
                <a:lnTo>
                  <a:pt x="1834" y="4454"/>
                </a:lnTo>
                <a:cubicBezTo>
                  <a:pt x="1191" y="4049"/>
                  <a:pt x="762" y="3644"/>
                  <a:pt x="548" y="3287"/>
                </a:cubicBezTo>
                <a:cubicBezTo>
                  <a:pt x="502" y="3241"/>
                  <a:pt x="455" y="3204"/>
                  <a:pt x="402" y="3204"/>
                </a:cubicBezTo>
                <a:cubicBezTo>
                  <a:pt x="373" y="3204"/>
                  <a:pt x="343" y="3215"/>
                  <a:pt x="310" y="3240"/>
                </a:cubicBezTo>
                <a:cubicBezTo>
                  <a:pt x="215" y="3287"/>
                  <a:pt x="191" y="3382"/>
                  <a:pt x="239" y="3478"/>
                </a:cubicBezTo>
                <a:cubicBezTo>
                  <a:pt x="453" y="3811"/>
                  <a:pt x="834" y="4168"/>
                  <a:pt x="1358" y="4549"/>
                </a:cubicBezTo>
                <a:lnTo>
                  <a:pt x="1358" y="4645"/>
                </a:lnTo>
                <a:cubicBezTo>
                  <a:pt x="1358" y="7193"/>
                  <a:pt x="3430" y="9288"/>
                  <a:pt x="6002" y="9288"/>
                </a:cubicBezTo>
                <a:cubicBezTo>
                  <a:pt x="7478" y="9288"/>
                  <a:pt x="8883" y="8574"/>
                  <a:pt x="9740" y="7336"/>
                </a:cubicBezTo>
                <a:lnTo>
                  <a:pt x="9931" y="7336"/>
                </a:lnTo>
                <a:cubicBezTo>
                  <a:pt x="10431" y="7336"/>
                  <a:pt x="10884" y="7288"/>
                  <a:pt x="11193" y="7169"/>
                </a:cubicBezTo>
                <a:lnTo>
                  <a:pt x="11193" y="7169"/>
                </a:lnTo>
                <a:lnTo>
                  <a:pt x="11074" y="7383"/>
                </a:lnTo>
                <a:cubicBezTo>
                  <a:pt x="11026" y="7455"/>
                  <a:pt x="11050" y="7550"/>
                  <a:pt x="11146" y="7621"/>
                </a:cubicBezTo>
                <a:cubicBezTo>
                  <a:pt x="11169" y="7621"/>
                  <a:pt x="11193" y="7645"/>
                  <a:pt x="11241" y="7645"/>
                </a:cubicBezTo>
                <a:cubicBezTo>
                  <a:pt x="11288" y="7645"/>
                  <a:pt x="11360" y="7621"/>
                  <a:pt x="11384" y="7550"/>
                </a:cubicBezTo>
                <a:lnTo>
                  <a:pt x="11884" y="6621"/>
                </a:lnTo>
                <a:cubicBezTo>
                  <a:pt x="11888" y="6630"/>
                  <a:pt x="11892" y="6634"/>
                  <a:pt x="11895" y="6634"/>
                </a:cubicBezTo>
                <a:cubicBezTo>
                  <a:pt x="11907" y="6634"/>
                  <a:pt x="11903" y="6560"/>
                  <a:pt x="11884" y="6502"/>
                </a:cubicBezTo>
                <a:cubicBezTo>
                  <a:pt x="11860" y="6455"/>
                  <a:pt x="11789" y="6407"/>
                  <a:pt x="11717" y="6407"/>
                </a:cubicBezTo>
                <a:lnTo>
                  <a:pt x="10669" y="6526"/>
                </a:lnTo>
                <a:cubicBezTo>
                  <a:pt x="10574" y="6526"/>
                  <a:pt x="10479" y="6621"/>
                  <a:pt x="10526" y="6716"/>
                </a:cubicBezTo>
                <a:cubicBezTo>
                  <a:pt x="10526" y="6794"/>
                  <a:pt x="10574" y="6872"/>
                  <a:pt x="10643" y="6872"/>
                </a:cubicBezTo>
                <a:cubicBezTo>
                  <a:pt x="10659" y="6872"/>
                  <a:pt x="10676" y="6868"/>
                  <a:pt x="10693" y="6859"/>
                </a:cubicBezTo>
                <a:lnTo>
                  <a:pt x="11193" y="6812"/>
                </a:lnTo>
                <a:lnTo>
                  <a:pt x="11193" y="6812"/>
                </a:lnTo>
                <a:cubicBezTo>
                  <a:pt x="10912" y="6935"/>
                  <a:pt x="10448" y="7006"/>
                  <a:pt x="9870" y="7006"/>
                </a:cubicBezTo>
                <a:cubicBezTo>
                  <a:pt x="9666" y="7006"/>
                  <a:pt x="9447" y="6997"/>
                  <a:pt x="9217" y="6978"/>
                </a:cubicBezTo>
                <a:lnTo>
                  <a:pt x="8407" y="6907"/>
                </a:lnTo>
                <a:cubicBezTo>
                  <a:pt x="8621" y="6264"/>
                  <a:pt x="8740" y="5550"/>
                  <a:pt x="8740" y="4835"/>
                </a:cubicBezTo>
                <a:lnTo>
                  <a:pt x="10241" y="4835"/>
                </a:lnTo>
                <a:cubicBezTo>
                  <a:pt x="10217" y="5359"/>
                  <a:pt x="10122" y="5859"/>
                  <a:pt x="9931" y="6335"/>
                </a:cubicBezTo>
                <a:cubicBezTo>
                  <a:pt x="9883" y="6431"/>
                  <a:pt x="9931" y="6502"/>
                  <a:pt x="10002" y="6574"/>
                </a:cubicBezTo>
                <a:lnTo>
                  <a:pt x="10074" y="6574"/>
                </a:lnTo>
                <a:cubicBezTo>
                  <a:pt x="10122" y="6574"/>
                  <a:pt x="10193" y="6550"/>
                  <a:pt x="10217" y="6455"/>
                </a:cubicBezTo>
                <a:cubicBezTo>
                  <a:pt x="10407" y="6026"/>
                  <a:pt x="10526" y="5597"/>
                  <a:pt x="10550" y="5145"/>
                </a:cubicBezTo>
                <a:cubicBezTo>
                  <a:pt x="10931" y="5430"/>
                  <a:pt x="11193" y="5716"/>
                  <a:pt x="11384" y="5954"/>
                </a:cubicBezTo>
                <a:cubicBezTo>
                  <a:pt x="11408" y="6002"/>
                  <a:pt x="11479" y="6026"/>
                  <a:pt x="11527" y="6026"/>
                </a:cubicBezTo>
                <a:cubicBezTo>
                  <a:pt x="11550" y="6026"/>
                  <a:pt x="11598" y="6026"/>
                  <a:pt x="11622" y="6002"/>
                </a:cubicBezTo>
                <a:cubicBezTo>
                  <a:pt x="11717" y="5954"/>
                  <a:pt x="11717" y="5859"/>
                  <a:pt x="11669" y="5764"/>
                </a:cubicBezTo>
                <a:cubicBezTo>
                  <a:pt x="11479" y="5430"/>
                  <a:pt x="11074" y="5121"/>
                  <a:pt x="10574" y="4716"/>
                </a:cubicBezTo>
                <a:lnTo>
                  <a:pt x="10574" y="4645"/>
                </a:lnTo>
                <a:cubicBezTo>
                  <a:pt x="10574" y="2073"/>
                  <a:pt x="8502" y="1"/>
                  <a:pt x="59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37" name="Google Shape;4437;p58"/>
          <p:cNvGrpSpPr/>
          <p:nvPr/>
        </p:nvGrpSpPr>
        <p:grpSpPr>
          <a:xfrm>
            <a:off x="8028720" y="2060671"/>
            <a:ext cx="394547" cy="397899"/>
            <a:chOff x="8028720" y="2295896"/>
            <a:chExt cx="394547" cy="397899"/>
          </a:xfrm>
        </p:grpSpPr>
        <p:sp>
          <p:nvSpPr>
            <p:cNvPr id="4438" name="Google Shape;4438;p58"/>
            <p:cNvSpPr/>
            <p:nvPr/>
          </p:nvSpPr>
          <p:spPr>
            <a:xfrm>
              <a:off x="8028720" y="2295896"/>
              <a:ext cx="384178" cy="397899"/>
            </a:xfrm>
            <a:custGeom>
              <a:avLst/>
              <a:gdLst/>
              <a:ahLst/>
              <a:cxnLst/>
              <a:rect l="l" t="t" r="r" b="b"/>
              <a:pathLst>
                <a:path w="11480" h="11890" extrusionOk="0">
                  <a:moveTo>
                    <a:pt x="5195" y="1"/>
                  </a:moveTo>
                  <a:cubicBezTo>
                    <a:pt x="5147" y="1"/>
                    <a:pt x="5098" y="5"/>
                    <a:pt x="5050" y="15"/>
                  </a:cubicBezTo>
                  <a:cubicBezTo>
                    <a:pt x="4811" y="39"/>
                    <a:pt x="4597" y="182"/>
                    <a:pt x="4478" y="396"/>
                  </a:cubicBezTo>
                  <a:cubicBezTo>
                    <a:pt x="4414" y="541"/>
                    <a:pt x="4273" y="610"/>
                    <a:pt x="4130" y="610"/>
                  </a:cubicBezTo>
                  <a:cubicBezTo>
                    <a:pt x="4062" y="610"/>
                    <a:pt x="3992" y="594"/>
                    <a:pt x="3930" y="563"/>
                  </a:cubicBezTo>
                  <a:cubicBezTo>
                    <a:pt x="3835" y="503"/>
                    <a:pt x="3716" y="474"/>
                    <a:pt x="3597" y="474"/>
                  </a:cubicBezTo>
                  <a:cubicBezTo>
                    <a:pt x="3478" y="474"/>
                    <a:pt x="3359" y="503"/>
                    <a:pt x="3264" y="563"/>
                  </a:cubicBezTo>
                  <a:cubicBezTo>
                    <a:pt x="3049" y="682"/>
                    <a:pt x="2906" y="872"/>
                    <a:pt x="2835" y="1134"/>
                  </a:cubicBezTo>
                  <a:cubicBezTo>
                    <a:pt x="2813" y="1333"/>
                    <a:pt x="2627" y="1470"/>
                    <a:pt x="2410" y="1470"/>
                  </a:cubicBezTo>
                  <a:cubicBezTo>
                    <a:pt x="2393" y="1470"/>
                    <a:pt x="2376" y="1470"/>
                    <a:pt x="2359" y="1468"/>
                  </a:cubicBezTo>
                  <a:cubicBezTo>
                    <a:pt x="2322" y="1464"/>
                    <a:pt x="2285" y="1462"/>
                    <a:pt x="2248" y="1462"/>
                  </a:cubicBezTo>
                  <a:cubicBezTo>
                    <a:pt x="2048" y="1462"/>
                    <a:pt x="1856" y="1521"/>
                    <a:pt x="1716" y="1682"/>
                  </a:cubicBezTo>
                  <a:cubicBezTo>
                    <a:pt x="1525" y="1849"/>
                    <a:pt x="1477" y="2087"/>
                    <a:pt x="1501" y="2325"/>
                  </a:cubicBezTo>
                  <a:cubicBezTo>
                    <a:pt x="1525" y="2539"/>
                    <a:pt x="1382" y="2754"/>
                    <a:pt x="1168" y="2801"/>
                  </a:cubicBezTo>
                  <a:cubicBezTo>
                    <a:pt x="930" y="2825"/>
                    <a:pt x="715" y="2992"/>
                    <a:pt x="596" y="3230"/>
                  </a:cubicBezTo>
                  <a:cubicBezTo>
                    <a:pt x="477" y="3421"/>
                    <a:pt x="477" y="3706"/>
                    <a:pt x="596" y="3897"/>
                  </a:cubicBezTo>
                  <a:cubicBezTo>
                    <a:pt x="692" y="4111"/>
                    <a:pt x="644" y="4349"/>
                    <a:pt x="430" y="4445"/>
                  </a:cubicBezTo>
                  <a:cubicBezTo>
                    <a:pt x="215" y="4564"/>
                    <a:pt x="72" y="4778"/>
                    <a:pt x="49" y="5016"/>
                  </a:cubicBezTo>
                  <a:cubicBezTo>
                    <a:pt x="1" y="5254"/>
                    <a:pt x="72" y="5492"/>
                    <a:pt x="239" y="5659"/>
                  </a:cubicBezTo>
                  <a:cubicBezTo>
                    <a:pt x="406" y="5802"/>
                    <a:pt x="406" y="6088"/>
                    <a:pt x="239" y="6231"/>
                  </a:cubicBezTo>
                  <a:cubicBezTo>
                    <a:pt x="72" y="6397"/>
                    <a:pt x="1" y="6635"/>
                    <a:pt x="49" y="6874"/>
                  </a:cubicBezTo>
                  <a:cubicBezTo>
                    <a:pt x="72" y="7112"/>
                    <a:pt x="215" y="7326"/>
                    <a:pt x="430" y="7445"/>
                  </a:cubicBezTo>
                  <a:cubicBezTo>
                    <a:pt x="644" y="7540"/>
                    <a:pt x="692" y="7802"/>
                    <a:pt x="596" y="7993"/>
                  </a:cubicBezTo>
                  <a:cubicBezTo>
                    <a:pt x="477" y="8183"/>
                    <a:pt x="477" y="8469"/>
                    <a:pt x="596" y="8660"/>
                  </a:cubicBezTo>
                  <a:cubicBezTo>
                    <a:pt x="715" y="8874"/>
                    <a:pt x="906" y="9017"/>
                    <a:pt x="1168" y="9088"/>
                  </a:cubicBezTo>
                  <a:cubicBezTo>
                    <a:pt x="1382" y="9112"/>
                    <a:pt x="1525" y="9327"/>
                    <a:pt x="1501" y="9565"/>
                  </a:cubicBezTo>
                  <a:cubicBezTo>
                    <a:pt x="1477" y="9803"/>
                    <a:pt x="1525" y="10041"/>
                    <a:pt x="1716" y="10208"/>
                  </a:cubicBezTo>
                  <a:cubicBezTo>
                    <a:pt x="1856" y="10369"/>
                    <a:pt x="2048" y="10428"/>
                    <a:pt x="2248" y="10428"/>
                  </a:cubicBezTo>
                  <a:cubicBezTo>
                    <a:pt x="2285" y="10428"/>
                    <a:pt x="2322" y="10426"/>
                    <a:pt x="2359" y="10422"/>
                  </a:cubicBezTo>
                  <a:cubicBezTo>
                    <a:pt x="2374" y="10420"/>
                    <a:pt x="2390" y="10419"/>
                    <a:pt x="2405" y="10419"/>
                  </a:cubicBezTo>
                  <a:cubicBezTo>
                    <a:pt x="2603" y="10419"/>
                    <a:pt x="2791" y="10557"/>
                    <a:pt x="2835" y="10755"/>
                  </a:cubicBezTo>
                  <a:cubicBezTo>
                    <a:pt x="2859" y="10994"/>
                    <a:pt x="3025" y="11208"/>
                    <a:pt x="3264" y="11327"/>
                  </a:cubicBezTo>
                  <a:cubicBezTo>
                    <a:pt x="3359" y="11386"/>
                    <a:pt x="3478" y="11416"/>
                    <a:pt x="3597" y="11416"/>
                  </a:cubicBezTo>
                  <a:cubicBezTo>
                    <a:pt x="3716" y="11416"/>
                    <a:pt x="3835" y="11386"/>
                    <a:pt x="3930" y="11327"/>
                  </a:cubicBezTo>
                  <a:cubicBezTo>
                    <a:pt x="4000" y="11296"/>
                    <a:pt x="4072" y="11280"/>
                    <a:pt x="4141" y="11280"/>
                  </a:cubicBezTo>
                  <a:cubicBezTo>
                    <a:pt x="4284" y="11280"/>
                    <a:pt x="4414" y="11349"/>
                    <a:pt x="4478" y="11494"/>
                  </a:cubicBezTo>
                  <a:cubicBezTo>
                    <a:pt x="4597" y="11708"/>
                    <a:pt x="4811" y="11851"/>
                    <a:pt x="5050" y="11875"/>
                  </a:cubicBezTo>
                  <a:cubicBezTo>
                    <a:pt x="5098" y="11884"/>
                    <a:pt x="5147" y="11889"/>
                    <a:pt x="5195" y="11889"/>
                  </a:cubicBezTo>
                  <a:cubicBezTo>
                    <a:pt x="5382" y="11889"/>
                    <a:pt x="5560" y="11817"/>
                    <a:pt x="5693" y="11684"/>
                  </a:cubicBezTo>
                  <a:cubicBezTo>
                    <a:pt x="5764" y="11601"/>
                    <a:pt x="5871" y="11559"/>
                    <a:pt x="5978" y="11559"/>
                  </a:cubicBezTo>
                  <a:cubicBezTo>
                    <a:pt x="6086" y="11559"/>
                    <a:pt x="6193" y="11601"/>
                    <a:pt x="6264" y="11684"/>
                  </a:cubicBezTo>
                  <a:cubicBezTo>
                    <a:pt x="6407" y="11827"/>
                    <a:pt x="6598" y="11875"/>
                    <a:pt x="6788" y="11875"/>
                  </a:cubicBezTo>
                  <a:lnTo>
                    <a:pt x="6907" y="11875"/>
                  </a:lnTo>
                  <a:cubicBezTo>
                    <a:pt x="7145" y="11851"/>
                    <a:pt x="7360" y="11708"/>
                    <a:pt x="7479" y="11494"/>
                  </a:cubicBezTo>
                  <a:cubicBezTo>
                    <a:pt x="7543" y="11349"/>
                    <a:pt x="7683" y="11280"/>
                    <a:pt x="7819" y="11280"/>
                  </a:cubicBezTo>
                  <a:cubicBezTo>
                    <a:pt x="7884" y="11280"/>
                    <a:pt x="7949" y="11296"/>
                    <a:pt x="8003" y="11327"/>
                  </a:cubicBezTo>
                  <a:cubicBezTo>
                    <a:pt x="8110" y="11386"/>
                    <a:pt x="8235" y="11416"/>
                    <a:pt x="8357" y="11416"/>
                  </a:cubicBezTo>
                  <a:cubicBezTo>
                    <a:pt x="8479" y="11416"/>
                    <a:pt x="8598" y="11386"/>
                    <a:pt x="8693" y="11327"/>
                  </a:cubicBezTo>
                  <a:cubicBezTo>
                    <a:pt x="8908" y="11208"/>
                    <a:pt x="9050" y="11017"/>
                    <a:pt x="9122" y="10755"/>
                  </a:cubicBezTo>
                  <a:cubicBezTo>
                    <a:pt x="9143" y="10566"/>
                    <a:pt x="9313" y="10414"/>
                    <a:pt x="9516" y="10414"/>
                  </a:cubicBezTo>
                  <a:cubicBezTo>
                    <a:pt x="9543" y="10414"/>
                    <a:pt x="9570" y="10416"/>
                    <a:pt x="9598" y="10422"/>
                  </a:cubicBezTo>
                  <a:cubicBezTo>
                    <a:pt x="9635" y="10426"/>
                    <a:pt x="9672" y="10428"/>
                    <a:pt x="9708" y="10428"/>
                  </a:cubicBezTo>
                  <a:cubicBezTo>
                    <a:pt x="9908" y="10428"/>
                    <a:pt x="10100" y="10369"/>
                    <a:pt x="10241" y="10208"/>
                  </a:cubicBezTo>
                  <a:cubicBezTo>
                    <a:pt x="10432" y="10041"/>
                    <a:pt x="10479" y="9803"/>
                    <a:pt x="10456" y="9565"/>
                  </a:cubicBezTo>
                  <a:cubicBezTo>
                    <a:pt x="10432" y="9350"/>
                    <a:pt x="10575" y="9136"/>
                    <a:pt x="10789" y="9088"/>
                  </a:cubicBezTo>
                  <a:cubicBezTo>
                    <a:pt x="11027" y="9065"/>
                    <a:pt x="11241" y="8898"/>
                    <a:pt x="11360" y="8660"/>
                  </a:cubicBezTo>
                  <a:cubicBezTo>
                    <a:pt x="11480" y="8469"/>
                    <a:pt x="11480" y="8183"/>
                    <a:pt x="11360" y="7993"/>
                  </a:cubicBezTo>
                  <a:cubicBezTo>
                    <a:pt x="11323" y="7919"/>
                    <a:pt x="11272" y="7859"/>
                    <a:pt x="11205" y="7859"/>
                  </a:cubicBezTo>
                  <a:cubicBezTo>
                    <a:pt x="11187" y="7859"/>
                    <a:pt x="11167" y="7863"/>
                    <a:pt x="11146" y="7874"/>
                  </a:cubicBezTo>
                  <a:cubicBezTo>
                    <a:pt x="11051" y="7898"/>
                    <a:pt x="10979" y="7993"/>
                    <a:pt x="11027" y="8064"/>
                  </a:cubicBezTo>
                  <a:cubicBezTo>
                    <a:pt x="11027" y="8112"/>
                    <a:pt x="11051" y="8136"/>
                    <a:pt x="11051" y="8160"/>
                  </a:cubicBezTo>
                  <a:cubicBezTo>
                    <a:pt x="11122" y="8279"/>
                    <a:pt x="11122" y="8398"/>
                    <a:pt x="11051" y="8517"/>
                  </a:cubicBezTo>
                  <a:cubicBezTo>
                    <a:pt x="10979" y="8636"/>
                    <a:pt x="10884" y="8731"/>
                    <a:pt x="10765" y="8731"/>
                  </a:cubicBezTo>
                  <a:cubicBezTo>
                    <a:pt x="10336" y="8779"/>
                    <a:pt x="10074" y="9184"/>
                    <a:pt x="10122" y="9588"/>
                  </a:cubicBezTo>
                  <a:cubicBezTo>
                    <a:pt x="10170" y="9708"/>
                    <a:pt x="10098" y="9850"/>
                    <a:pt x="10003" y="9946"/>
                  </a:cubicBezTo>
                  <a:cubicBezTo>
                    <a:pt x="9944" y="10025"/>
                    <a:pt x="9836" y="10071"/>
                    <a:pt x="9719" y="10071"/>
                  </a:cubicBezTo>
                  <a:cubicBezTo>
                    <a:pt x="9695" y="10071"/>
                    <a:pt x="9670" y="10069"/>
                    <a:pt x="9646" y="10065"/>
                  </a:cubicBezTo>
                  <a:cubicBezTo>
                    <a:pt x="9604" y="10057"/>
                    <a:pt x="9562" y="10054"/>
                    <a:pt x="9520" y="10054"/>
                  </a:cubicBezTo>
                  <a:cubicBezTo>
                    <a:pt x="9161" y="10054"/>
                    <a:pt x="8831" y="10321"/>
                    <a:pt x="8788" y="10684"/>
                  </a:cubicBezTo>
                  <a:cubicBezTo>
                    <a:pt x="8765" y="10803"/>
                    <a:pt x="8693" y="10922"/>
                    <a:pt x="8574" y="10994"/>
                  </a:cubicBezTo>
                  <a:cubicBezTo>
                    <a:pt x="8515" y="11017"/>
                    <a:pt x="8455" y="11029"/>
                    <a:pt x="8396" y="11029"/>
                  </a:cubicBezTo>
                  <a:cubicBezTo>
                    <a:pt x="8336" y="11029"/>
                    <a:pt x="8276" y="11017"/>
                    <a:pt x="8217" y="10994"/>
                  </a:cubicBezTo>
                  <a:cubicBezTo>
                    <a:pt x="8110" y="10937"/>
                    <a:pt x="7993" y="10909"/>
                    <a:pt x="7877" y="10909"/>
                  </a:cubicBezTo>
                  <a:cubicBezTo>
                    <a:pt x="7603" y="10909"/>
                    <a:pt x="7334" y="11060"/>
                    <a:pt x="7217" y="11327"/>
                  </a:cubicBezTo>
                  <a:cubicBezTo>
                    <a:pt x="7145" y="11446"/>
                    <a:pt x="7026" y="11517"/>
                    <a:pt x="6907" y="11517"/>
                  </a:cubicBezTo>
                  <a:cubicBezTo>
                    <a:pt x="6881" y="11528"/>
                    <a:pt x="6854" y="11533"/>
                    <a:pt x="6826" y="11533"/>
                  </a:cubicBezTo>
                  <a:cubicBezTo>
                    <a:pt x="6728" y="11533"/>
                    <a:pt x="6624" y="11473"/>
                    <a:pt x="6550" y="11398"/>
                  </a:cubicBezTo>
                  <a:cubicBezTo>
                    <a:pt x="6407" y="11255"/>
                    <a:pt x="6217" y="11184"/>
                    <a:pt x="6023" y="11184"/>
                  </a:cubicBezTo>
                  <a:cubicBezTo>
                    <a:pt x="5830" y="11184"/>
                    <a:pt x="5633" y="11255"/>
                    <a:pt x="5478" y="11398"/>
                  </a:cubicBezTo>
                  <a:cubicBezTo>
                    <a:pt x="5383" y="11494"/>
                    <a:pt x="5264" y="11517"/>
                    <a:pt x="5121" y="11517"/>
                  </a:cubicBezTo>
                  <a:cubicBezTo>
                    <a:pt x="5002" y="11494"/>
                    <a:pt x="4883" y="11446"/>
                    <a:pt x="4835" y="11327"/>
                  </a:cubicBezTo>
                  <a:cubicBezTo>
                    <a:pt x="4699" y="11072"/>
                    <a:pt x="4417" y="10914"/>
                    <a:pt x="4137" y="10914"/>
                  </a:cubicBezTo>
                  <a:cubicBezTo>
                    <a:pt x="4025" y="10914"/>
                    <a:pt x="3913" y="10939"/>
                    <a:pt x="3811" y="10994"/>
                  </a:cubicBezTo>
                  <a:cubicBezTo>
                    <a:pt x="3752" y="11017"/>
                    <a:pt x="3692" y="11029"/>
                    <a:pt x="3633" y="11029"/>
                  </a:cubicBezTo>
                  <a:cubicBezTo>
                    <a:pt x="3573" y="11029"/>
                    <a:pt x="3514" y="11017"/>
                    <a:pt x="3454" y="10994"/>
                  </a:cubicBezTo>
                  <a:cubicBezTo>
                    <a:pt x="3335" y="10922"/>
                    <a:pt x="3240" y="10803"/>
                    <a:pt x="3240" y="10684"/>
                  </a:cubicBezTo>
                  <a:cubicBezTo>
                    <a:pt x="3197" y="10321"/>
                    <a:pt x="2886" y="10054"/>
                    <a:pt x="2514" y="10054"/>
                  </a:cubicBezTo>
                  <a:cubicBezTo>
                    <a:pt x="2471" y="10054"/>
                    <a:pt x="2427" y="10057"/>
                    <a:pt x="2382" y="10065"/>
                  </a:cubicBezTo>
                  <a:cubicBezTo>
                    <a:pt x="2362" y="10069"/>
                    <a:pt x="2341" y="10071"/>
                    <a:pt x="2319" y="10071"/>
                  </a:cubicBezTo>
                  <a:cubicBezTo>
                    <a:pt x="2216" y="10071"/>
                    <a:pt x="2104" y="10025"/>
                    <a:pt x="2025" y="9946"/>
                  </a:cubicBezTo>
                  <a:cubicBezTo>
                    <a:pt x="1930" y="9850"/>
                    <a:pt x="1882" y="9731"/>
                    <a:pt x="1906" y="9588"/>
                  </a:cubicBezTo>
                  <a:cubicBezTo>
                    <a:pt x="1978" y="9184"/>
                    <a:pt x="1692" y="8779"/>
                    <a:pt x="1287" y="8731"/>
                  </a:cubicBezTo>
                  <a:cubicBezTo>
                    <a:pt x="1168" y="8707"/>
                    <a:pt x="1049" y="8636"/>
                    <a:pt x="977" y="8517"/>
                  </a:cubicBezTo>
                  <a:cubicBezTo>
                    <a:pt x="930" y="8398"/>
                    <a:pt x="930" y="8279"/>
                    <a:pt x="977" y="8160"/>
                  </a:cubicBezTo>
                  <a:cubicBezTo>
                    <a:pt x="1168" y="7802"/>
                    <a:pt x="1025" y="7326"/>
                    <a:pt x="668" y="7159"/>
                  </a:cubicBezTo>
                  <a:cubicBezTo>
                    <a:pt x="549" y="7088"/>
                    <a:pt x="453" y="6969"/>
                    <a:pt x="453" y="6850"/>
                  </a:cubicBezTo>
                  <a:cubicBezTo>
                    <a:pt x="430" y="6731"/>
                    <a:pt x="477" y="6588"/>
                    <a:pt x="572" y="6493"/>
                  </a:cubicBezTo>
                  <a:cubicBezTo>
                    <a:pt x="858" y="6207"/>
                    <a:pt x="858" y="5731"/>
                    <a:pt x="572" y="5421"/>
                  </a:cubicBezTo>
                  <a:cubicBezTo>
                    <a:pt x="477" y="5326"/>
                    <a:pt x="453" y="5207"/>
                    <a:pt x="453" y="5064"/>
                  </a:cubicBezTo>
                  <a:cubicBezTo>
                    <a:pt x="477" y="4945"/>
                    <a:pt x="549" y="4826"/>
                    <a:pt x="668" y="4778"/>
                  </a:cubicBezTo>
                  <a:cubicBezTo>
                    <a:pt x="1025" y="4587"/>
                    <a:pt x="1168" y="4111"/>
                    <a:pt x="977" y="3754"/>
                  </a:cubicBezTo>
                  <a:cubicBezTo>
                    <a:pt x="930" y="3635"/>
                    <a:pt x="930" y="3516"/>
                    <a:pt x="977" y="3397"/>
                  </a:cubicBezTo>
                  <a:cubicBezTo>
                    <a:pt x="1049" y="3278"/>
                    <a:pt x="1168" y="3182"/>
                    <a:pt x="1287" y="3182"/>
                  </a:cubicBezTo>
                  <a:cubicBezTo>
                    <a:pt x="1692" y="3135"/>
                    <a:pt x="1978" y="2754"/>
                    <a:pt x="1906" y="2325"/>
                  </a:cubicBezTo>
                  <a:cubicBezTo>
                    <a:pt x="1882" y="2206"/>
                    <a:pt x="1930" y="2063"/>
                    <a:pt x="2025" y="1968"/>
                  </a:cubicBezTo>
                  <a:cubicBezTo>
                    <a:pt x="2104" y="1889"/>
                    <a:pt x="2199" y="1843"/>
                    <a:pt x="2311" y="1843"/>
                  </a:cubicBezTo>
                  <a:cubicBezTo>
                    <a:pt x="2334" y="1843"/>
                    <a:pt x="2358" y="1845"/>
                    <a:pt x="2382" y="1849"/>
                  </a:cubicBezTo>
                  <a:cubicBezTo>
                    <a:pt x="2427" y="1856"/>
                    <a:pt x="2471" y="1860"/>
                    <a:pt x="2514" y="1860"/>
                  </a:cubicBezTo>
                  <a:cubicBezTo>
                    <a:pt x="2886" y="1860"/>
                    <a:pt x="3197" y="1593"/>
                    <a:pt x="3240" y="1230"/>
                  </a:cubicBezTo>
                  <a:cubicBezTo>
                    <a:pt x="3287" y="1111"/>
                    <a:pt x="3335" y="991"/>
                    <a:pt x="3454" y="920"/>
                  </a:cubicBezTo>
                  <a:cubicBezTo>
                    <a:pt x="3514" y="896"/>
                    <a:pt x="3573" y="884"/>
                    <a:pt x="3633" y="884"/>
                  </a:cubicBezTo>
                  <a:cubicBezTo>
                    <a:pt x="3692" y="884"/>
                    <a:pt x="3752" y="896"/>
                    <a:pt x="3811" y="920"/>
                  </a:cubicBezTo>
                  <a:cubicBezTo>
                    <a:pt x="3919" y="978"/>
                    <a:pt x="4038" y="1005"/>
                    <a:pt x="4156" y="1005"/>
                  </a:cubicBezTo>
                  <a:cubicBezTo>
                    <a:pt x="4430" y="1005"/>
                    <a:pt x="4702" y="860"/>
                    <a:pt x="4835" y="610"/>
                  </a:cubicBezTo>
                  <a:cubicBezTo>
                    <a:pt x="4883" y="491"/>
                    <a:pt x="5002" y="396"/>
                    <a:pt x="5121" y="396"/>
                  </a:cubicBezTo>
                  <a:cubicBezTo>
                    <a:pt x="5141" y="392"/>
                    <a:pt x="5163" y="390"/>
                    <a:pt x="5184" y="390"/>
                  </a:cubicBezTo>
                  <a:cubicBezTo>
                    <a:pt x="5288" y="390"/>
                    <a:pt x="5399" y="436"/>
                    <a:pt x="5478" y="515"/>
                  </a:cubicBezTo>
                  <a:cubicBezTo>
                    <a:pt x="5633" y="658"/>
                    <a:pt x="5830" y="730"/>
                    <a:pt x="6023" y="730"/>
                  </a:cubicBezTo>
                  <a:cubicBezTo>
                    <a:pt x="6217" y="730"/>
                    <a:pt x="6407" y="658"/>
                    <a:pt x="6550" y="515"/>
                  </a:cubicBezTo>
                  <a:cubicBezTo>
                    <a:pt x="6645" y="420"/>
                    <a:pt x="6764" y="396"/>
                    <a:pt x="6907" y="396"/>
                  </a:cubicBezTo>
                  <a:cubicBezTo>
                    <a:pt x="7026" y="420"/>
                    <a:pt x="7145" y="491"/>
                    <a:pt x="7217" y="610"/>
                  </a:cubicBezTo>
                  <a:cubicBezTo>
                    <a:pt x="7360" y="872"/>
                    <a:pt x="7598" y="1015"/>
                    <a:pt x="7884" y="1015"/>
                  </a:cubicBezTo>
                  <a:cubicBezTo>
                    <a:pt x="8003" y="1015"/>
                    <a:pt x="8122" y="991"/>
                    <a:pt x="8217" y="920"/>
                  </a:cubicBezTo>
                  <a:cubicBezTo>
                    <a:pt x="8276" y="896"/>
                    <a:pt x="8336" y="884"/>
                    <a:pt x="8396" y="884"/>
                  </a:cubicBezTo>
                  <a:cubicBezTo>
                    <a:pt x="8455" y="884"/>
                    <a:pt x="8515" y="896"/>
                    <a:pt x="8574" y="920"/>
                  </a:cubicBezTo>
                  <a:cubicBezTo>
                    <a:pt x="8693" y="991"/>
                    <a:pt x="8788" y="1111"/>
                    <a:pt x="8788" y="1230"/>
                  </a:cubicBezTo>
                  <a:cubicBezTo>
                    <a:pt x="8853" y="1593"/>
                    <a:pt x="9165" y="1860"/>
                    <a:pt x="9521" y="1860"/>
                  </a:cubicBezTo>
                  <a:cubicBezTo>
                    <a:pt x="9562" y="1860"/>
                    <a:pt x="9604" y="1856"/>
                    <a:pt x="9646" y="1849"/>
                  </a:cubicBezTo>
                  <a:cubicBezTo>
                    <a:pt x="9666" y="1845"/>
                    <a:pt x="9687" y="1843"/>
                    <a:pt x="9709" y="1843"/>
                  </a:cubicBezTo>
                  <a:cubicBezTo>
                    <a:pt x="9813" y="1843"/>
                    <a:pt x="9924" y="1889"/>
                    <a:pt x="10003" y="1968"/>
                  </a:cubicBezTo>
                  <a:cubicBezTo>
                    <a:pt x="10098" y="2063"/>
                    <a:pt x="10170" y="2182"/>
                    <a:pt x="10122" y="2325"/>
                  </a:cubicBezTo>
                  <a:cubicBezTo>
                    <a:pt x="10074" y="2754"/>
                    <a:pt x="10336" y="3135"/>
                    <a:pt x="10765" y="3182"/>
                  </a:cubicBezTo>
                  <a:cubicBezTo>
                    <a:pt x="10884" y="3230"/>
                    <a:pt x="10979" y="3278"/>
                    <a:pt x="11051" y="3397"/>
                  </a:cubicBezTo>
                  <a:cubicBezTo>
                    <a:pt x="11122" y="3516"/>
                    <a:pt x="11122" y="3635"/>
                    <a:pt x="11051" y="3754"/>
                  </a:cubicBezTo>
                  <a:cubicBezTo>
                    <a:pt x="10979" y="3873"/>
                    <a:pt x="10956" y="3968"/>
                    <a:pt x="10956" y="4087"/>
                  </a:cubicBezTo>
                  <a:cubicBezTo>
                    <a:pt x="10956" y="4183"/>
                    <a:pt x="11051" y="4254"/>
                    <a:pt x="11146" y="4254"/>
                  </a:cubicBezTo>
                  <a:cubicBezTo>
                    <a:pt x="11241" y="4254"/>
                    <a:pt x="11313" y="4183"/>
                    <a:pt x="11313" y="4087"/>
                  </a:cubicBezTo>
                  <a:cubicBezTo>
                    <a:pt x="11313" y="4016"/>
                    <a:pt x="11313" y="3968"/>
                    <a:pt x="11360" y="3897"/>
                  </a:cubicBezTo>
                  <a:cubicBezTo>
                    <a:pt x="11480" y="3706"/>
                    <a:pt x="11480" y="3421"/>
                    <a:pt x="11360" y="3230"/>
                  </a:cubicBezTo>
                  <a:cubicBezTo>
                    <a:pt x="11241" y="3016"/>
                    <a:pt x="11051" y="2873"/>
                    <a:pt x="10789" y="2801"/>
                  </a:cubicBezTo>
                  <a:cubicBezTo>
                    <a:pt x="10575" y="2778"/>
                    <a:pt x="10432" y="2563"/>
                    <a:pt x="10456" y="2325"/>
                  </a:cubicBezTo>
                  <a:cubicBezTo>
                    <a:pt x="10479" y="2087"/>
                    <a:pt x="10432" y="1849"/>
                    <a:pt x="10241" y="1682"/>
                  </a:cubicBezTo>
                  <a:cubicBezTo>
                    <a:pt x="10100" y="1521"/>
                    <a:pt x="9908" y="1462"/>
                    <a:pt x="9708" y="1462"/>
                  </a:cubicBezTo>
                  <a:cubicBezTo>
                    <a:pt x="9672" y="1462"/>
                    <a:pt x="9635" y="1464"/>
                    <a:pt x="9598" y="1468"/>
                  </a:cubicBezTo>
                  <a:cubicBezTo>
                    <a:pt x="9583" y="1470"/>
                    <a:pt x="9567" y="1470"/>
                    <a:pt x="9551" y="1470"/>
                  </a:cubicBezTo>
                  <a:cubicBezTo>
                    <a:pt x="9353" y="1470"/>
                    <a:pt x="9166" y="1333"/>
                    <a:pt x="9122" y="1134"/>
                  </a:cubicBezTo>
                  <a:cubicBezTo>
                    <a:pt x="9098" y="896"/>
                    <a:pt x="8931" y="682"/>
                    <a:pt x="8693" y="563"/>
                  </a:cubicBezTo>
                  <a:cubicBezTo>
                    <a:pt x="8598" y="503"/>
                    <a:pt x="8479" y="474"/>
                    <a:pt x="8360" y="474"/>
                  </a:cubicBezTo>
                  <a:cubicBezTo>
                    <a:pt x="8241" y="474"/>
                    <a:pt x="8122" y="503"/>
                    <a:pt x="8026" y="563"/>
                  </a:cubicBezTo>
                  <a:cubicBezTo>
                    <a:pt x="7957" y="594"/>
                    <a:pt x="7885" y="610"/>
                    <a:pt x="7816" y="610"/>
                  </a:cubicBezTo>
                  <a:cubicBezTo>
                    <a:pt x="7673" y="610"/>
                    <a:pt x="7543" y="541"/>
                    <a:pt x="7479" y="396"/>
                  </a:cubicBezTo>
                  <a:cubicBezTo>
                    <a:pt x="7360" y="182"/>
                    <a:pt x="7145" y="39"/>
                    <a:pt x="6907" y="15"/>
                  </a:cubicBezTo>
                  <a:cubicBezTo>
                    <a:pt x="6859" y="5"/>
                    <a:pt x="6810" y="1"/>
                    <a:pt x="6762" y="1"/>
                  </a:cubicBezTo>
                  <a:cubicBezTo>
                    <a:pt x="6575" y="1"/>
                    <a:pt x="6397" y="73"/>
                    <a:pt x="6264" y="206"/>
                  </a:cubicBezTo>
                  <a:cubicBezTo>
                    <a:pt x="6193" y="289"/>
                    <a:pt x="6086" y="331"/>
                    <a:pt x="5978" y="331"/>
                  </a:cubicBezTo>
                  <a:cubicBezTo>
                    <a:pt x="5871" y="331"/>
                    <a:pt x="5764" y="289"/>
                    <a:pt x="5693" y="206"/>
                  </a:cubicBezTo>
                  <a:cubicBezTo>
                    <a:pt x="5560" y="73"/>
                    <a:pt x="5382" y="1"/>
                    <a:pt x="5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58"/>
            <p:cNvSpPr/>
            <p:nvPr/>
          </p:nvSpPr>
          <p:spPr>
            <a:xfrm>
              <a:off x="8330771" y="2453983"/>
              <a:ext cx="86909" cy="86306"/>
            </a:xfrm>
            <a:custGeom>
              <a:avLst/>
              <a:gdLst/>
              <a:ahLst/>
              <a:cxnLst/>
              <a:rect l="l" t="t" r="r" b="b"/>
              <a:pathLst>
                <a:path w="2597" h="2579" extrusionOk="0">
                  <a:moveTo>
                    <a:pt x="2415" y="0"/>
                  </a:moveTo>
                  <a:cubicBezTo>
                    <a:pt x="2370" y="0"/>
                    <a:pt x="2323" y="18"/>
                    <a:pt x="2287" y="54"/>
                  </a:cubicBezTo>
                  <a:lnTo>
                    <a:pt x="72" y="2269"/>
                  </a:lnTo>
                  <a:cubicBezTo>
                    <a:pt x="1" y="2340"/>
                    <a:pt x="1" y="2459"/>
                    <a:pt x="72" y="2507"/>
                  </a:cubicBezTo>
                  <a:cubicBezTo>
                    <a:pt x="96" y="2554"/>
                    <a:pt x="144" y="2578"/>
                    <a:pt x="191" y="2578"/>
                  </a:cubicBezTo>
                  <a:cubicBezTo>
                    <a:pt x="215" y="2578"/>
                    <a:pt x="263" y="2554"/>
                    <a:pt x="310" y="2507"/>
                  </a:cubicBezTo>
                  <a:lnTo>
                    <a:pt x="2525" y="292"/>
                  </a:lnTo>
                  <a:cubicBezTo>
                    <a:pt x="2596" y="221"/>
                    <a:pt x="2596" y="102"/>
                    <a:pt x="2525" y="54"/>
                  </a:cubicBezTo>
                  <a:cubicBezTo>
                    <a:pt x="2501" y="18"/>
                    <a:pt x="2459" y="0"/>
                    <a:pt x="2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58"/>
            <p:cNvSpPr/>
            <p:nvPr/>
          </p:nvSpPr>
          <p:spPr>
            <a:xfrm>
              <a:off x="8325182" y="2447792"/>
              <a:ext cx="42300" cy="41497"/>
            </a:xfrm>
            <a:custGeom>
              <a:avLst/>
              <a:gdLst/>
              <a:ahLst/>
              <a:cxnLst/>
              <a:rect l="l" t="t" r="r" b="b"/>
              <a:pathLst>
                <a:path w="1264" h="1240" extrusionOk="0">
                  <a:moveTo>
                    <a:pt x="620" y="310"/>
                  </a:moveTo>
                  <a:cubicBezTo>
                    <a:pt x="763" y="310"/>
                    <a:pt x="906" y="429"/>
                    <a:pt x="906" y="620"/>
                  </a:cubicBezTo>
                  <a:cubicBezTo>
                    <a:pt x="906" y="787"/>
                    <a:pt x="763" y="906"/>
                    <a:pt x="620" y="906"/>
                  </a:cubicBezTo>
                  <a:cubicBezTo>
                    <a:pt x="477" y="906"/>
                    <a:pt x="311" y="787"/>
                    <a:pt x="311" y="620"/>
                  </a:cubicBezTo>
                  <a:cubicBezTo>
                    <a:pt x="311" y="477"/>
                    <a:pt x="430" y="310"/>
                    <a:pt x="620" y="310"/>
                  </a:cubicBezTo>
                  <a:close/>
                  <a:moveTo>
                    <a:pt x="620" y="1"/>
                  </a:moveTo>
                  <a:cubicBezTo>
                    <a:pt x="263" y="1"/>
                    <a:pt x="1" y="287"/>
                    <a:pt x="1" y="620"/>
                  </a:cubicBezTo>
                  <a:cubicBezTo>
                    <a:pt x="1" y="977"/>
                    <a:pt x="287" y="1239"/>
                    <a:pt x="620" y="1239"/>
                  </a:cubicBezTo>
                  <a:cubicBezTo>
                    <a:pt x="977" y="1239"/>
                    <a:pt x="1239" y="953"/>
                    <a:pt x="1239" y="620"/>
                  </a:cubicBezTo>
                  <a:cubicBezTo>
                    <a:pt x="1263" y="287"/>
                    <a:pt x="977"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58"/>
            <p:cNvSpPr/>
            <p:nvPr/>
          </p:nvSpPr>
          <p:spPr>
            <a:xfrm>
              <a:off x="8380968" y="2503577"/>
              <a:ext cx="42300" cy="41497"/>
            </a:xfrm>
            <a:custGeom>
              <a:avLst/>
              <a:gdLst/>
              <a:ahLst/>
              <a:cxnLst/>
              <a:rect l="l" t="t" r="r" b="b"/>
              <a:pathLst>
                <a:path w="1264" h="1240" extrusionOk="0">
                  <a:moveTo>
                    <a:pt x="620" y="310"/>
                  </a:moveTo>
                  <a:cubicBezTo>
                    <a:pt x="763" y="310"/>
                    <a:pt x="906" y="429"/>
                    <a:pt x="906" y="620"/>
                  </a:cubicBezTo>
                  <a:cubicBezTo>
                    <a:pt x="906" y="787"/>
                    <a:pt x="787" y="906"/>
                    <a:pt x="620" y="906"/>
                  </a:cubicBezTo>
                  <a:cubicBezTo>
                    <a:pt x="477" y="906"/>
                    <a:pt x="311" y="787"/>
                    <a:pt x="311" y="620"/>
                  </a:cubicBezTo>
                  <a:cubicBezTo>
                    <a:pt x="311" y="477"/>
                    <a:pt x="430" y="310"/>
                    <a:pt x="620" y="310"/>
                  </a:cubicBezTo>
                  <a:close/>
                  <a:moveTo>
                    <a:pt x="620" y="1"/>
                  </a:moveTo>
                  <a:cubicBezTo>
                    <a:pt x="263" y="1"/>
                    <a:pt x="1" y="287"/>
                    <a:pt x="1" y="620"/>
                  </a:cubicBezTo>
                  <a:cubicBezTo>
                    <a:pt x="1" y="977"/>
                    <a:pt x="287" y="1239"/>
                    <a:pt x="620" y="1239"/>
                  </a:cubicBezTo>
                  <a:cubicBezTo>
                    <a:pt x="977" y="1239"/>
                    <a:pt x="1239" y="953"/>
                    <a:pt x="1239" y="620"/>
                  </a:cubicBezTo>
                  <a:cubicBezTo>
                    <a:pt x="1263" y="287"/>
                    <a:pt x="977"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58"/>
            <p:cNvSpPr/>
            <p:nvPr/>
          </p:nvSpPr>
          <p:spPr>
            <a:xfrm>
              <a:off x="8225592" y="2422292"/>
              <a:ext cx="79714" cy="148283"/>
            </a:xfrm>
            <a:custGeom>
              <a:avLst/>
              <a:gdLst/>
              <a:ahLst/>
              <a:cxnLst/>
              <a:rect l="l" t="t" r="r" b="b"/>
              <a:pathLst>
                <a:path w="2382" h="4431" extrusionOk="0">
                  <a:moveTo>
                    <a:pt x="1143" y="334"/>
                  </a:moveTo>
                  <a:cubicBezTo>
                    <a:pt x="1620" y="334"/>
                    <a:pt x="2024" y="715"/>
                    <a:pt x="2024" y="1191"/>
                  </a:cubicBezTo>
                  <a:lnTo>
                    <a:pt x="2024" y="3240"/>
                  </a:lnTo>
                  <a:cubicBezTo>
                    <a:pt x="2024" y="3740"/>
                    <a:pt x="1620" y="4121"/>
                    <a:pt x="1143" y="4121"/>
                  </a:cubicBezTo>
                  <a:cubicBezTo>
                    <a:pt x="667" y="4121"/>
                    <a:pt x="286" y="3716"/>
                    <a:pt x="286" y="3240"/>
                  </a:cubicBezTo>
                  <a:lnTo>
                    <a:pt x="286" y="1191"/>
                  </a:lnTo>
                  <a:cubicBezTo>
                    <a:pt x="286" y="715"/>
                    <a:pt x="667" y="334"/>
                    <a:pt x="1143" y="334"/>
                  </a:cubicBezTo>
                  <a:close/>
                  <a:moveTo>
                    <a:pt x="1191" y="1"/>
                  </a:moveTo>
                  <a:cubicBezTo>
                    <a:pt x="524" y="1"/>
                    <a:pt x="0" y="548"/>
                    <a:pt x="0" y="1191"/>
                  </a:cubicBezTo>
                  <a:lnTo>
                    <a:pt x="0" y="3240"/>
                  </a:lnTo>
                  <a:cubicBezTo>
                    <a:pt x="0" y="3906"/>
                    <a:pt x="524" y="4430"/>
                    <a:pt x="1191" y="4430"/>
                  </a:cubicBezTo>
                  <a:cubicBezTo>
                    <a:pt x="1834" y="4430"/>
                    <a:pt x="2382" y="3906"/>
                    <a:pt x="2382" y="3240"/>
                  </a:cubicBezTo>
                  <a:lnTo>
                    <a:pt x="2382" y="1191"/>
                  </a:lnTo>
                  <a:cubicBezTo>
                    <a:pt x="2382" y="548"/>
                    <a:pt x="1834" y="1"/>
                    <a:pt x="1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58"/>
            <p:cNvSpPr/>
            <p:nvPr/>
          </p:nvSpPr>
          <p:spPr>
            <a:xfrm>
              <a:off x="8129147" y="2421488"/>
              <a:ext cx="82123" cy="148283"/>
            </a:xfrm>
            <a:custGeom>
              <a:avLst/>
              <a:gdLst/>
              <a:ahLst/>
              <a:cxnLst/>
              <a:rect l="l" t="t" r="r" b="b"/>
              <a:pathLst>
                <a:path w="2454" h="4431" extrusionOk="0">
                  <a:moveTo>
                    <a:pt x="620" y="1"/>
                  </a:moveTo>
                  <a:cubicBezTo>
                    <a:pt x="524" y="1"/>
                    <a:pt x="453" y="72"/>
                    <a:pt x="429" y="144"/>
                  </a:cubicBezTo>
                  <a:lnTo>
                    <a:pt x="239" y="1811"/>
                  </a:lnTo>
                  <a:cubicBezTo>
                    <a:pt x="239" y="1882"/>
                    <a:pt x="239" y="1906"/>
                    <a:pt x="286" y="1978"/>
                  </a:cubicBezTo>
                  <a:cubicBezTo>
                    <a:pt x="310" y="2001"/>
                    <a:pt x="358" y="2025"/>
                    <a:pt x="405" y="2025"/>
                  </a:cubicBezTo>
                  <a:lnTo>
                    <a:pt x="1239" y="2025"/>
                  </a:lnTo>
                  <a:cubicBezTo>
                    <a:pt x="1715" y="2025"/>
                    <a:pt x="2096" y="2406"/>
                    <a:pt x="2096" y="2882"/>
                  </a:cubicBezTo>
                  <a:lnTo>
                    <a:pt x="2096" y="3240"/>
                  </a:lnTo>
                  <a:cubicBezTo>
                    <a:pt x="2096" y="3716"/>
                    <a:pt x="1715" y="4121"/>
                    <a:pt x="1239" y="4121"/>
                  </a:cubicBezTo>
                  <a:cubicBezTo>
                    <a:pt x="763" y="4121"/>
                    <a:pt x="358" y="3716"/>
                    <a:pt x="358" y="3240"/>
                  </a:cubicBezTo>
                  <a:cubicBezTo>
                    <a:pt x="358" y="3168"/>
                    <a:pt x="286" y="3073"/>
                    <a:pt x="191" y="3073"/>
                  </a:cubicBezTo>
                  <a:cubicBezTo>
                    <a:pt x="96" y="3073"/>
                    <a:pt x="1" y="3168"/>
                    <a:pt x="1" y="3240"/>
                  </a:cubicBezTo>
                  <a:cubicBezTo>
                    <a:pt x="1" y="3907"/>
                    <a:pt x="548" y="4430"/>
                    <a:pt x="1191" y="4430"/>
                  </a:cubicBezTo>
                  <a:cubicBezTo>
                    <a:pt x="1858" y="4430"/>
                    <a:pt x="2382" y="3907"/>
                    <a:pt x="2382" y="3240"/>
                  </a:cubicBezTo>
                  <a:lnTo>
                    <a:pt x="2382" y="2882"/>
                  </a:lnTo>
                  <a:cubicBezTo>
                    <a:pt x="2453" y="2239"/>
                    <a:pt x="1930" y="1692"/>
                    <a:pt x="1263" y="1692"/>
                  </a:cubicBezTo>
                  <a:lnTo>
                    <a:pt x="620" y="1692"/>
                  </a:lnTo>
                  <a:lnTo>
                    <a:pt x="763" y="358"/>
                  </a:lnTo>
                  <a:lnTo>
                    <a:pt x="2096" y="358"/>
                  </a:lnTo>
                  <a:cubicBezTo>
                    <a:pt x="2191" y="358"/>
                    <a:pt x="2287" y="263"/>
                    <a:pt x="2287" y="191"/>
                  </a:cubicBezTo>
                  <a:cubicBezTo>
                    <a:pt x="2287" y="96"/>
                    <a:pt x="2191" y="1"/>
                    <a:pt x="20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58"/>
            <p:cNvSpPr/>
            <p:nvPr/>
          </p:nvSpPr>
          <p:spPr>
            <a:xfrm>
              <a:off x="8067773" y="2334648"/>
              <a:ext cx="318018" cy="322770"/>
            </a:xfrm>
            <a:custGeom>
              <a:avLst/>
              <a:gdLst/>
              <a:ahLst/>
              <a:cxnLst/>
              <a:rect l="l" t="t" r="r" b="b"/>
              <a:pathLst>
                <a:path w="9503" h="9645" extrusionOk="0">
                  <a:moveTo>
                    <a:pt x="4835" y="0"/>
                  </a:moveTo>
                  <a:cubicBezTo>
                    <a:pt x="2168" y="0"/>
                    <a:pt x="1" y="2191"/>
                    <a:pt x="1" y="4834"/>
                  </a:cubicBezTo>
                  <a:cubicBezTo>
                    <a:pt x="1" y="7478"/>
                    <a:pt x="2168" y="9645"/>
                    <a:pt x="4835" y="9645"/>
                  </a:cubicBezTo>
                  <a:cubicBezTo>
                    <a:pt x="5812" y="9645"/>
                    <a:pt x="6764" y="9359"/>
                    <a:pt x="7598" y="8788"/>
                  </a:cubicBezTo>
                  <a:cubicBezTo>
                    <a:pt x="8407" y="8216"/>
                    <a:pt x="9003" y="7478"/>
                    <a:pt x="9360" y="6549"/>
                  </a:cubicBezTo>
                  <a:cubicBezTo>
                    <a:pt x="9384" y="6454"/>
                    <a:pt x="9360" y="6382"/>
                    <a:pt x="9265" y="6311"/>
                  </a:cubicBezTo>
                  <a:cubicBezTo>
                    <a:pt x="9239" y="6298"/>
                    <a:pt x="9214" y="6292"/>
                    <a:pt x="9189" y="6292"/>
                  </a:cubicBezTo>
                  <a:cubicBezTo>
                    <a:pt x="9122" y="6292"/>
                    <a:pt x="9061" y="6337"/>
                    <a:pt x="9027" y="6406"/>
                  </a:cubicBezTo>
                  <a:cubicBezTo>
                    <a:pt x="8693" y="7240"/>
                    <a:pt x="8122" y="7954"/>
                    <a:pt x="7407" y="8454"/>
                  </a:cubicBezTo>
                  <a:cubicBezTo>
                    <a:pt x="6669" y="9002"/>
                    <a:pt x="5788" y="9264"/>
                    <a:pt x="4859" y="9264"/>
                  </a:cubicBezTo>
                  <a:cubicBezTo>
                    <a:pt x="2382" y="9264"/>
                    <a:pt x="382" y="7264"/>
                    <a:pt x="382" y="4787"/>
                  </a:cubicBezTo>
                  <a:cubicBezTo>
                    <a:pt x="382" y="2382"/>
                    <a:pt x="2406" y="357"/>
                    <a:pt x="4859" y="357"/>
                  </a:cubicBezTo>
                  <a:cubicBezTo>
                    <a:pt x="5835" y="357"/>
                    <a:pt x="6788" y="691"/>
                    <a:pt x="7574" y="1286"/>
                  </a:cubicBezTo>
                  <a:cubicBezTo>
                    <a:pt x="8312" y="1858"/>
                    <a:pt x="8884" y="2691"/>
                    <a:pt x="9146" y="3572"/>
                  </a:cubicBezTo>
                  <a:cubicBezTo>
                    <a:pt x="9164" y="3647"/>
                    <a:pt x="9226" y="3707"/>
                    <a:pt x="9298" y="3707"/>
                  </a:cubicBezTo>
                  <a:cubicBezTo>
                    <a:pt x="9318" y="3707"/>
                    <a:pt x="9339" y="3702"/>
                    <a:pt x="9360" y="3691"/>
                  </a:cubicBezTo>
                  <a:cubicBezTo>
                    <a:pt x="9431" y="3668"/>
                    <a:pt x="9503" y="3572"/>
                    <a:pt x="9479" y="3501"/>
                  </a:cubicBezTo>
                  <a:cubicBezTo>
                    <a:pt x="9169" y="2501"/>
                    <a:pt x="8574" y="1620"/>
                    <a:pt x="7741" y="1000"/>
                  </a:cubicBezTo>
                  <a:cubicBezTo>
                    <a:pt x="6907" y="334"/>
                    <a:pt x="5907" y="0"/>
                    <a:pt x="48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5" name="Google Shape;4445;p58"/>
          <p:cNvGrpSpPr/>
          <p:nvPr/>
        </p:nvGrpSpPr>
        <p:grpSpPr>
          <a:xfrm>
            <a:off x="7364081" y="2112976"/>
            <a:ext cx="397729" cy="296464"/>
            <a:chOff x="7364081" y="2348201"/>
            <a:chExt cx="397729" cy="296464"/>
          </a:xfrm>
        </p:grpSpPr>
        <p:sp>
          <p:nvSpPr>
            <p:cNvPr id="4446" name="Google Shape;4446;p58"/>
            <p:cNvSpPr/>
            <p:nvPr/>
          </p:nvSpPr>
          <p:spPr>
            <a:xfrm>
              <a:off x="7364081" y="2547416"/>
              <a:ext cx="37481" cy="35908"/>
            </a:xfrm>
            <a:custGeom>
              <a:avLst/>
              <a:gdLst/>
              <a:ahLst/>
              <a:cxnLst/>
              <a:rect l="l" t="t" r="r" b="b"/>
              <a:pathLst>
                <a:path w="1120" h="1073" extrusionOk="0">
                  <a:moveTo>
                    <a:pt x="191" y="1"/>
                  </a:moveTo>
                  <a:cubicBezTo>
                    <a:pt x="96" y="1"/>
                    <a:pt x="1" y="72"/>
                    <a:pt x="1" y="167"/>
                  </a:cubicBezTo>
                  <a:lnTo>
                    <a:pt x="1" y="525"/>
                  </a:lnTo>
                  <a:cubicBezTo>
                    <a:pt x="1" y="834"/>
                    <a:pt x="239" y="1072"/>
                    <a:pt x="548" y="1072"/>
                  </a:cubicBezTo>
                  <a:lnTo>
                    <a:pt x="906" y="1072"/>
                  </a:lnTo>
                  <a:cubicBezTo>
                    <a:pt x="1001" y="1072"/>
                    <a:pt x="1072" y="977"/>
                    <a:pt x="1072" y="882"/>
                  </a:cubicBezTo>
                  <a:cubicBezTo>
                    <a:pt x="1120" y="834"/>
                    <a:pt x="1025" y="739"/>
                    <a:pt x="929" y="739"/>
                  </a:cubicBezTo>
                  <a:lnTo>
                    <a:pt x="572" y="739"/>
                  </a:lnTo>
                  <a:cubicBezTo>
                    <a:pt x="453" y="739"/>
                    <a:pt x="382" y="644"/>
                    <a:pt x="382" y="525"/>
                  </a:cubicBezTo>
                  <a:lnTo>
                    <a:pt x="382" y="167"/>
                  </a:lnTo>
                  <a:cubicBezTo>
                    <a:pt x="382" y="72"/>
                    <a:pt x="286"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58"/>
            <p:cNvSpPr/>
            <p:nvPr/>
          </p:nvSpPr>
          <p:spPr>
            <a:xfrm>
              <a:off x="7365687" y="2348201"/>
              <a:ext cx="36678" cy="35874"/>
            </a:xfrm>
            <a:custGeom>
              <a:avLst/>
              <a:gdLst/>
              <a:ahLst/>
              <a:cxnLst/>
              <a:rect l="l" t="t" r="r" b="b"/>
              <a:pathLst>
                <a:path w="1096" h="1072" extrusionOk="0">
                  <a:moveTo>
                    <a:pt x="524" y="0"/>
                  </a:moveTo>
                  <a:cubicBezTo>
                    <a:pt x="238" y="0"/>
                    <a:pt x="0" y="238"/>
                    <a:pt x="0" y="524"/>
                  </a:cubicBezTo>
                  <a:lnTo>
                    <a:pt x="0" y="881"/>
                  </a:lnTo>
                  <a:cubicBezTo>
                    <a:pt x="0" y="976"/>
                    <a:pt x="96" y="1072"/>
                    <a:pt x="167" y="1072"/>
                  </a:cubicBezTo>
                  <a:cubicBezTo>
                    <a:pt x="262" y="1072"/>
                    <a:pt x="358" y="976"/>
                    <a:pt x="358" y="881"/>
                  </a:cubicBezTo>
                  <a:lnTo>
                    <a:pt x="358" y="524"/>
                  </a:lnTo>
                  <a:cubicBezTo>
                    <a:pt x="358" y="405"/>
                    <a:pt x="453" y="310"/>
                    <a:pt x="572" y="310"/>
                  </a:cubicBezTo>
                  <a:lnTo>
                    <a:pt x="929" y="310"/>
                  </a:lnTo>
                  <a:cubicBezTo>
                    <a:pt x="1000" y="310"/>
                    <a:pt x="1096" y="238"/>
                    <a:pt x="1096" y="143"/>
                  </a:cubicBezTo>
                  <a:cubicBezTo>
                    <a:pt x="1072" y="71"/>
                    <a:pt x="977" y="0"/>
                    <a:pt x="8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58"/>
            <p:cNvSpPr/>
            <p:nvPr/>
          </p:nvSpPr>
          <p:spPr>
            <a:xfrm>
              <a:off x="7364884" y="2497219"/>
              <a:ext cx="11980" cy="36678"/>
            </a:xfrm>
            <a:custGeom>
              <a:avLst/>
              <a:gdLst/>
              <a:ahLst/>
              <a:cxnLst/>
              <a:rect l="l" t="t" r="r" b="b"/>
              <a:pathLst>
                <a:path w="358" h="1096" extrusionOk="0">
                  <a:moveTo>
                    <a:pt x="167" y="0"/>
                  </a:moveTo>
                  <a:cubicBezTo>
                    <a:pt x="72" y="0"/>
                    <a:pt x="0" y="96"/>
                    <a:pt x="0" y="191"/>
                  </a:cubicBezTo>
                  <a:lnTo>
                    <a:pt x="0" y="929"/>
                  </a:lnTo>
                  <a:cubicBezTo>
                    <a:pt x="0" y="1024"/>
                    <a:pt x="72" y="1096"/>
                    <a:pt x="167" y="1096"/>
                  </a:cubicBezTo>
                  <a:cubicBezTo>
                    <a:pt x="262" y="1096"/>
                    <a:pt x="358" y="1024"/>
                    <a:pt x="358" y="929"/>
                  </a:cubicBezTo>
                  <a:lnTo>
                    <a:pt x="358" y="191"/>
                  </a:lnTo>
                  <a:cubicBezTo>
                    <a:pt x="358" y="96"/>
                    <a:pt x="262"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58"/>
            <p:cNvSpPr/>
            <p:nvPr/>
          </p:nvSpPr>
          <p:spPr>
            <a:xfrm>
              <a:off x="7364884" y="2447792"/>
              <a:ext cx="11980" cy="36711"/>
            </a:xfrm>
            <a:custGeom>
              <a:avLst/>
              <a:gdLst/>
              <a:ahLst/>
              <a:cxnLst/>
              <a:rect l="l" t="t" r="r" b="b"/>
              <a:pathLst>
                <a:path w="358" h="1097" extrusionOk="0">
                  <a:moveTo>
                    <a:pt x="167" y="1"/>
                  </a:moveTo>
                  <a:cubicBezTo>
                    <a:pt x="72" y="1"/>
                    <a:pt x="0" y="72"/>
                    <a:pt x="0" y="168"/>
                  </a:cubicBezTo>
                  <a:lnTo>
                    <a:pt x="0" y="906"/>
                  </a:lnTo>
                  <a:cubicBezTo>
                    <a:pt x="0" y="1001"/>
                    <a:pt x="72" y="1096"/>
                    <a:pt x="167" y="1096"/>
                  </a:cubicBezTo>
                  <a:cubicBezTo>
                    <a:pt x="262" y="1096"/>
                    <a:pt x="358" y="1001"/>
                    <a:pt x="358" y="906"/>
                  </a:cubicBezTo>
                  <a:lnTo>
                    <a:pt x="358" y="168"/>
                  </a:lnTo>
                  <a:cubicBezTo>
                    <a:pt x="358" y="72"/>
                    <a:pt x="262"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58"/>
            <p:cNvSpPr/>
            <p:nvPr/>
          </p:nvSpPr>
          <p:spPr>
            <a:xfrm>
              <a:off x="7364884" y="2397595"/>
              <a:ext cx="11980" cy="36678"/>
            </a:xfrm>
            <a:custGeom>
              <a:avLst/>
              <a:gdLst/>
              <a:ahLst/>
              <a:cxnLst/>
              <a:rect l="l" t="t" r="r" b="b"/>
              <a:pathLst>
                <a:path w="358" h="1096" extrusionOk="0">
                  <a:moveTo>
                    <a:pt x="167" y="1"/>
                  </a:moveTo>
                  <a:cubicBezTo>
                    <a:pt x="72" y="1"/>
                    <a:pt x="0" y="96"/>
                    <a:pt x="0" y="191"/>
                  </a:cubicBezTo>
                  <a:lnTo>
                    <a:pt x="0" y="929"/>
                  </a:lnTo>
                  <a:cubicBezTo>
                    <a:pt x="0" y="1025"/>
                    <a:pt x="72" y="1096"/>
                    <a:pt x="167" y="1096"/>
                  </a:cubicBezTo>
                  <a:cubicBezTo>
                    <a:pt x="262" y="1096"/>
                    <a:pt x="358" y="1001"/>
                    <a:pt x="358" y="929"/>
                  </a:cubicBezTo>
                  <a:lnTo>
                    <a:pt x="358" y="191"/>
                  </a:lnTo>
                  <a:cubicBezTo>
                    <a:pt x="358" y="96"/>
                    <a:pt x="262"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58"/>
            <p:cNvSpPr/>
            <p:nvPr/>
          </p:nvSpPr>
          <p:spPr>
            <a:xfrm>
              <a:off x="7638222" y="2497219"/>
              <a:ext cx="12014" cy="36678"/>
            </a:xfrm>
            <a:custGeom>
              <a:avLst/>
              <a:gdLst/>
              <a:ahLst/>
              <a:cxnLst/>
              <a:rect l="l" t="t" r="r" b="b"/>
              <a:pathLst>
                <a:path w="359" h="1096" extrusionOk="0">
                  <a:moveTo>
                    <a:pt x="191" y="0"/>
                  </a:moveTo>
                  <a:cubicBezTo>
                    <a:pt x="96" y="0"/>
                    <a:pt x="1" y="96"/>
                    <a:pt x="1" y="191"/>
                  </a:cubicBezTo>
                  <a:lnTo>
                    <a:pt x="1" y="929"/>
                  </a:lnTo>
                  <a:cubicBezTo>
                    <a:pt x="1" y="1024"/>
                    <a:pt x="96" y="1096"/>
                    <a:pt x="191" y="1096"/>
                  </a:cubicBezTo>
                  <a:cubicBezTo>
                    <a:pt x="287" y="1096"/>
                    <a:pt x="358" y="1024"/>
                    <a:pt x="358" y="929"/>
                  </a:cubicBezTo>
                  <a:lnTo>
                    <a:pt x="358" y="191"/>
                  </a:lnTo>
                  <a:cubicBezTo>
                    <a:pt x="358" y="96"/>
                    <a:pt x="287"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58"/>
            <p:cNvSpPr/>
            <p:nvPr/>
          </p:nvSpPr>
          <p:spPr>
            <a:xfrm>
              <a:off x="7638222" y="2447792"/>
              <a:ext cx="12014" cy="36711"/>
            </a:xfrm>
            <a:custGeom>
              <a:avLst/>
              <a:gdLst/>
              <a:ahLst/>
              <a:cxnLst/>
              <a:rect l="l" t="t" r="r" b="b"/>
              <a:pathLst>
                <a:path w="359" h="1097" extrusionOk="0">
                  <a:moveTo>
                    <a:pt x="191" y="1"/>
                  </a:moveTo>
                  <a:cubicBezTo>
                    <a:pt x="96" y="1"/>
                    <a:pt x="1" y="72"/>
                    <a:pt x="1" y="168"/>
                  </a:cubicBezTo>
                  <a:lnTo>
                    <a:pt x="1" y="906"/>
                  </a:lnTo>
                  <a:cubicBezTo>
                    <a:pt x="1" y="1001"/>
                    <a:pt x="96" y="1096"/>
                    <a:pt x="191" y="1096"/>
                  </a:cubicBezTo>
                  <a:cubicBezTo>
                    <a:pt x="287" y="1096"/>
                    <a:pt x="358" y="1001"/>
                    <a:pt x="358" y="906"/>
                  </a:cubicBezTo>
                  <a:lnTo>
                    <a:pt x="358" y="168"/>
                  </a:lnTo>
                  <a:cubicBezTo>
                    <a:pt x="358" y="72"/>
                    <a:pt x="287"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58"/>
            <p:cNvSpPr/>
            <p:nvPr/>
          </p:nvSpPr>
          <p:spPr>
            <a:xfrm>
              <a:off x="7638222" y="2397595"/>
              <a:ext cx="12014" cy="36678"/>
            </a:xfrm>
            <a:custGeom>
              <a:avLst/>
              <a:gdLst/>
              <a:ahLst/>
              <a:cxnLst/>
              <a:rect l="l" t="t" r="r" b="b"/>
              <a:pathLst>
                <a:path w="359" h="1096" extrusionOk="0">
                  <a:moveTo>
                    <a:pt x="191" y="1"/>
                  </a:moveTo>
                  <a:cubicBezTo>
                    <a:pt x="96" y="1"/>
                    <a:pt x="1" y="96"/>
                    <a:pt x="1" y="191"/>
                  </a:cubicBezTo>
                  <a:lnTo>
                    <a:pt x="1" y="929"/>
                  </a:lnTo>
                  <a:cubicBezTo>
                    <a:pt x="1" y="1025"/>
                    <a:pt x="96" y="1096"/>
                    <a:pt x="191" y="1096"/>
                  </a:cubicBezTo>
                  <a:cubicBezTo>
                    <a:pt x="287" y="1096"/>
                    <a:pt x="358" y="1001"/>
                    <a:pt x="358" y="929"/>
                  </a:cubicBezTo>
                  <a:lnTo>
                    <a:pt x="358" y="191"/>
                  </a:lnTo>
                  <a:cubicBezTo>
                    <a:pt x="358" y="96"/>
                    <a:pt x="287"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58"/>
            <p:cNvSpPr/>
            <p:nvPr/>
          </p:nvSpPr>
          <p:spPr>
            <a:xfrm>
              <a:off x="7613526" y="2348201"/>
              <a:ext cx="36711" cy="36678"/>
            </a:xfrm>
            <a:custGeom>
              <a:avLst/>
              <a:gdLst/>
              <a:ahLst/>
              <a:cxnLst/>
              <a:rect l="l" t="t" r="r" b="b"/>
              <a:pathLst>
                <a:path w="1097" h="1096" extrusionOk="0">
                  <a:moveTo>
                    <a:pt x="167" y="0"/>
                  </a:moveTo>
                  <a:cubicBezTo>
                    <a:pt x="96" y="0"/>
                    <a:pt x="1" y="71"/>
                    <a:pt x="1" y="167"/>
                  </a:cubicBezTo>
                  <a:cubicBezTo>
                    <a:pt x="1" y="262"/>
                    <a:pt x="96" y="357"/>
                    <a:pt x="167" y="357"/>
                  </a:cubicBezTo>
                  <a:lnTo>
                    <a:pt x="548" y="357"/>
                  </a:lnTo>
                  <a:cubicBezTo>
                    <a:pt x="667" y="357"/>
                    <a:pt x="739" y="429"/>
                    <a:pt x="739" y="548"/>
                  </a:cubicBezTo>
                  <a:lnTo>
                    <a:pt x="739" y="905"/>
                  </a:lnTo>
                  <a:cubicBezTo>
                    <a:pt x="739" y="1000"/>
                    <a:pt x="834" y="1095"/>
                    <a:pt x="929" y="1095"/>
                  </a:cubicBezTo>
                  <a:cubicBezTo>
                    <a:pt x="1025" y="1095"/>
                    <a:pt x="1096" y="1000"/>
                    <a:pt x="1096" y="905"/>
                  </a:cubicBezTo>
                  <a:lnTo>
                    <a:pt x="1096" y="548"/>
                  </a:lnTo>
                  <a:cubicBezTo>
                    <a:pt x="1096" y="238"/>
                    <a:pt x="834"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58"/>
            <p:cNvSpPr/>
            <p:nvPr/>
          </p:nvSpPr>
          <p:spPr>
            <a:xfrm>
              <a:off x="7414278" y="2348201"/>
              <a:ext cx="36711" cy="11980"/>
            </a:xfrm>
            <a:custGeom>
              <a:avLst/>
              <a:gdLst/>
              <a:ahLst/>
              <a:cxnLst/>
              <a:rect l="l" t="t" r="r" b="b"/>
              <a:pathLst>
                <a:path w="1097" h="358" extrusionOk="0">
                  <a:moveTo>
                    <a:pt x="191" y="0"/>
                  </a:moveTo>
                  <a:cubicBezTo>
                    <a:pt x="96" y="0"/>
                    <a:pt x="1" y="71"/>
                    <a:pt x="1" y="167"/>
                  </a:cubicBezTo>
                  <a:cubicBezTo>
                    <a:pt x="1" y="262"/>
                    <a:pt x="96" y="357"/>
                    <a:pt x="191" y="357"/>
                  </a:cubicBezTo>
                  <a:lnTo>
                    <a:pt x="930" y="357"/>
                  </a:lnTo>
                  <a:cubicBezTo>
                    <a:pt x="1025" y="357"/>
                    <a:pt x="1096" y="262"/>
                    <a:pt x="1096" y="167"/>
                  </a:cubicBezTo>
                  <a:cubicBezTo>
                    <a:pt x="1096" y="71"/>
                    <a:pt x="1025" y="0"/>
                    <a:pt x="9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58"/>
            <p:cNvSpPr/>
            <p:nvPr/>
          </p:nvSpPr>
          <p:spPr>
            <a:xfrm>
              <a:off x="7464508" y="2348201"/>
              <a:ext cx="36678" cy="11980"/>
            </a:xfrm>
            <a:custGeom>
              <a:avLst/>
              <a:gdLst/>
              <a:ahLst/>
              <a:cxnLst/>
              <a:rect l="l" t="t" r="r" b="b"/>
              <a:pathLst>
                <a:path w="1096" h="358" extrusionOk="0">
                  <a:moveTo>
                    <a:pt x="167" y="0"/>
                  </a:moveTo>
                  <a:cubicBezTo>
                    <a:pt x="72" y="0"/>
                    <a:pt x="0" y="71"/>
                    <a:pt x="0" y="167"/>
                  </a:cubicBezTo>
                  <a:cubicBezTo>
                    <a:pt x="0" y="262"/>
                    <a:pt x="72" y="357"/>
                    <a:pt x="167" y="357"/>
                  </a:cubicBezTo>
                  <a:lnTo>
                    <a:pt x="905" y="357"/>
                  </a:lnTo>
                  <a:cubicBezTo>
                    <a:pt x="1000" y="357"/>
                    <a:pt x="1096" y="262"/>
                    <a:pt x="1096" y="167"/>
                  </a:cubicBezTo>
                  <a:cubicBezTo>
                    <a:pt x="1096" y="71"/>
                    <a:pt x="1000" y="0"/>
                    <a:pt x="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58"/>
            <p:cNvSpPr/>
            <p:nvPr/>
          </p:nvSpPr>
          <p:spPr>
            <a:xfrm>
              <a:off x="7513902" y="2348201"/>
              <a:ext cx="36711" cy="11980"/>
            </a:xfrm>
            <a:custGeom>
              <a:avLst/>
              <a:gdLst/>
              <a:ahLst/>
              <a:cxnLst/>
              <a:rect l="l" t="t" r="r" b="b"/>
              <a:pathLst>
                <a:path w="1097" h="358" extrusionOk="0">
                  <a:moveTo>
                    <a:pt x="191" y="0"/>
                  </a:moveTo>
                  <a:cubicBezTo>
                    <a:pt x="96" y="0"/>
                    <a:pt x="1" y="71"/>
                    <a:pt x="1" y="167"/>
                  </a:cubicBezTo>
                  <a:cubicBezTo>
                    <a:pt x="1" y="262"/>
                    <a:pt x="96" y="357"/>
                    <a:pt x="191" y="357"/>
                  </a:cubicBezTo>
                  <a:lnTo>
                    <a:pt x="930" y="357"/>
                  </a:lnTo>
                  <a:cubicBezTo>
                    <a:pt x="1025" y="357"/>
                    <a:pt x="1096" y="262"/>
                    <a:pt x="1096" y="167"/>
                  </a:cubicBezTo>
                  <a:cubicBezTo>
                    <a:pt x="1096" y="71"/>
                    <a:pt x="1025" y="0"/>
                    <a:pt x="9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58"/>
            <p:cNvSpPr/>
            <p:nvPr/>
          </p:nvSpPr>
          <p:spPr>
            <a:xfrm>
              <a:off x="7564132" y="2348201"/>
              <a:ext cx="36678" cy="11980"/>
            </a:xfrm>
            <a:custGeom>
              <a:avLst/>
              <a:gdLst/>
              <a:ahLst/>
              <a:cxnLst/>
              <a:rect l="l" t="t" r="r" b="b"/>
              <a:pathLst>
                <a:path w="1096" h="358" extrusionOk="0">
                  <a:moveTo>
                    <a:pt x="167" y="0"/>
                  </a:moveTo>
                  <a:cubicBezTo>
                    <a:pt x="72" y="0"/>
                    <a:pt x="0" y="71"/>
                    <a:pt x="0" y="167"/>
                  </a:cubicBezTo>
                  <a:cubicBezTo>
                    <a:pt x="0" y="262"/>
                    <a:pt x="72" y="357"/>
                    <a:pt x="167" y="357"/>
                  </a:cubicBezTo>
                  <a:lnTo>
                    <a:pt x="905" y="357"/>
                  </a:lnTo>
                  <a:cubicBezTo>
                    <a:pt x="1000" y="357"/>
                    <a:pt x="1096" y="262"/>
                    <a:pt x="1096" y="167"/>
                  </a:cubicBezTo>
                  <a:cubicBezTo>
                    <a:pt x="1096" y="71"/>
                    <a:pt x="1000" y="0"/>
                    <a:pt x="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58"/>
            <p:cNvSpPr/>
            <p:nvPr/>
          </p:nvSpPr>
          <p:spPr>
            <a:xfrm>
              <a:off x="7414278" y="2572113"/>
              <a:ext cx="36711" cy="12014"/>
            </a:xfrm>
            <a:custGeom>
              <a:avLst/>
              <a:gdLst/>
              <a:ahLst/>
              <a:cxnLst/>
              <a:rect l="l" t="t" r="r" b="b"/>
              <a:pathLst>
                <a:path w="1097" h="359" extrusionOk="0">
                  <a:moveTo>
                    <a:pt x="191" y="1"/>
                  </a:moveTo>
                  <a:cubicBezTo>
                    <a:pt x="96" y="1"/>
                    <a:pt x="1" y="96"/>
                    <a:pt x="1" y="168"/>
                  </a:cubicBezTo>
                  <a:cubicBezTo>
                    <a:pt x="1" y="263"/>
                    <a:pt x="96" y="358"/>
                    <a:pt x="191" y="358"/>
                  </a:cubicBezTo>
                  <a:lnTo>
                    <a:pt x="930" y="358"/>
                  </a:lnTo>
                  <a:cubicBezTo>
                    <a:pt x="1025" y="358"/>
                    <a:pt x="1096" y="263"/>
                    <a:pt x="1096" y="168"/>
                  </a:cubicBezTo>
                  <a:cubicBezTo>
                    <a:pt x="1096" y="96"/>
                    <a:pt x="1025" y="1"/>
                    <a:pt x="9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58"/>
            <p:cNvSpPr/>
            <p:nvPr/>
          </p:nvSpPr>
          <p:spPr>
            <a:xfrm>
              <a:off x="7464508" y="2572113"/>
              <a:ext cx="36678" cy="12014"/>
            </a:xfrm>
            <a:custGeom>
              <a:avLst/>
              <a:gdLst/>
              <a:ahLst/>
              <a:cxnLst/>
              <a:rect l="l" t="t" r="r" b="b"/>
              <a:pathLst>
                <a:path w="1096" h="359" extrusionOk="0">
                  <a:moveTo>
                    <a:pt x="167" y="1"/>
                  </a:moveTo>
                  <a:cubicBezTo>
                    <a:pt x="72" y="1"/>
                    <a:pt x="0" y="96"/>
                    <a:pt x="0" y="168"/>
                  </a:cubicBezTo>
                  <a:cubicBezTo>
                    <a:pt x="0" y="263"/>
                    <a:pt x="72" y="358"/>
                    <a:pt x="167" y="358"/>
                  </a:cubicBezTo>
                  <a:lnTo>
                    <a:pt x="905" y="358"/>
                  </a:lnTo>
                  <a:cubicBezTo>
                    <a:pt x="1000" y="358"/>
                    <a:pt x="1096" y="263"/>
                    <a:pt x="1096" y="168"/>
                  </a:cubicBezTo>
                  <a:cubicBezTo>
                    <a:pt x="1096" y="96"/>
                    <a:pt x="1000" y="1"/>
                    <a:pt x="9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58"/>
            <p:cNvSpPr/>
            <p:nvPr/>
          </p:nvSpPr>
          <p:spPr>
            <a:xfrm>
              <a:off x="7513902" y="2572113"/>
              <a:ext cx="36711" cy="12014"/>
            </a:xfrm>
            <a:custGeom>
              <a:avLst/>
              <a:gdLst/>
              <a:ahLst/>
              <a:cxnLst/>
              <a:rect l="l" t="t" r="r" b="b"/>
              <a:pathLst>
                <a:path w="1097" h="359" extrusionOk="0">
                  <a:moveTo>
                    <a:pt x="191" y="1"/>
                  </a:moveTo>
                  <a:cubicBezTo>
                    <a:pt x="96" y="1"/>
                    <a:pt x="1" y="96"/>
                    <a:pt x="1" y="168"/>
                  </a:cubicBezTo>
                  <a:cubicBezTo>
                    <a:pt x="1" y="263"/>
                    <a:pt x="96" y="358"/>
                    <a:pt x="191" y="358"/>
                  </a:cubicBezTo>
                  <a:lnTo>
                    <a:pt x="930" y="358"/>
                  </a:lnTo>
                  <a:cubicBezTo>
                    <a:pt x="1025" y="358"/>
                    <a:pt x="1096" y="263"/>
                    <a:pt x="1096" y="168"/>
                  </a:cubicBezTo>
                  <a:cubicBezTo>
                    <a:pt x="1096" y="96"/>
                    <a:pt x="1025" y="1"/>
                    <a:pt x="9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58"/>
            <p:cNvSpPr/>
            <p:nvPr/>
          </p:nvSpPr>
          <p:spPr>
            <a:xfrm>
              <a:off x="7564132" y="2572113"/>
              <a:ext cx="36678" cy="12014"/>
            </a:xfrm>
            <a:custGeom>
              <a:avLst/>
              <a:gdLst/>
              <a:ahLst/>
              <a:cxnLst/>
              <a:rect l="l" t="t" r="r" b="b"/>
              <a:pathLst>
                <a:path w="1096" h="359" extrusionOk="0">
                  <a:moveTo>
                    <a:pt x="167" y="1"/>
                  </a:moveTo>
                  <a:cubicBezTo>
                    <a:pt x="72" y="1"/>
                    <a:pt x="0" y="96"/>
                    <a:pt x="0" y="168"/>
                  </a:cubicBezTo>
                  <a:cubicBezTo>
                    <a:pt x="0" y="263"/>
                    <a:pt x="72" y="358"/>
                    <a:pt x="167" y="358"/>
                  </a:cubicBezTo>
                  <a:lnTo>
                    <a:pt x="905" y="358"/>
                  </a:lnTo>
                  <a:cubicBezTo>
                    <a:pt x="1000" y="358"/>
                    <a:pt x="1096" y="263"/>
                    <a:pt x="1096" y="168"/>
                  </a:cubicBezTo>
                  <a:cubicBezTo>
                    <a:pt x="1096" y="96"/>
                    <a:pt x="1000" y="1"/>
                    <a:pt x="9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58"/>
            <p:cNvSpPr/>
            <p:nvPr/>
          </p:nvSpPr>
          <p:spPr>
            <a:xfrm>
              <a:off x="7568114" y="2509166"/>
              <a:ext cx="193695" cy="135500"/>
            </a:xfrm>
            <a:custGeom>
              <a:avLst/>
              <a:gdLst/>
              <a:ahLst/>
              <a:cxnLst/>
              <a:rect l="l" t="t" r="r" b="b"/>
              <a:pathLst>
                <a:path w="5788" h="4049" extrusionOk="0">
                  <a:moveTo>
                    <a:pt x="5001" y="358"/>
                  </a:moveTo>
                  <a:cubicBezTo>
                    <a:pt x="5263" y="358"/>
                    <a:pt x="5478" y="572"/>
                    <a:pt x="5478" y="834"/>
                  </a:cubicBezTo>
                  <a:cubicBezTo>
                    <a:pt x="5478" y="1096"/>
                    <a:pt x="5263" y="1310"/>
                    <a:pt x="5001" y="1310"/>
                  </a:cubicBezTo>
                  <a:lnTo>
                    <a:pt x="4430" y="1310"/>
                  </a:lnTo>
                  <a:cubicBezTo>
                    <a:pt x="4168" y="1310"/>
                    <a:pt x="3953" y="1096"/>
                    <a:pt x="3953" y="834"/>
                  </a:cubicBezTo>
                  <a:cubicBezTo>
                    <a:pt x="3953" y="572"/>
                    <a:pt x="4168" y="358"/>
                    <a:pt x="4430" y="358"/>
                  </a:cubicBezTo>
                  <a:close/>
                  <a:moveTo>
                    <a:pt x="2644" y="1810"/>
                  </a:moveTo>
                  <a:cubicBezTo>
                    <a:pt x="2763" y="1810"/>
                    <a:pt x="2858" y="1906"/>
                    <a:pt x="2858" y="2025"/>
                  </a:cubicBezTo>
                  <a:cubicBezTo>
                    <a:pt x="2858" y="2144"/>
                    <a:pt x="2763" y="2239"/>
                    <a:pt x="2644" y="2239"/>
                  </a:cubicBezTo>
                  <a:cubicBezTo>
                    <a:pt x="2525" y="2239"/>
                    <a:pt x="2429" y="2144"/>
                    <a:pt x="2429" y="2025"/>
                  </a:cubicBezTo>
                  <a:cubicBezTo>
                    <a:pt x="2429" y="1906"/>
                    <a:pt x="2525" y="1810"/>
                    <a:pt x="2644" y="1810"/>
                  </a:cubicBezTo>
                  <a:close/>
                  <a:moveTo>
                    <a:pt x="4954" y="2763"/>
                  </a:moveTo>
                  <a:cubicBezTo>
                    <a:pt x="5239" y="2763"/>
                    <a:pt x="5430" y="2977"/>
                    <a:pt x="5430" y="3239"/>
                  </a:cubicBezTo>
                  <a:cubicBezTo>
                    <a:pt x="5430" y="3525"/>
                    <a:pt x="5239" y="3716"/>
                    <a:pt x="4954" y="3716"/>
                  </a:cubicBezTo>
                  <a:lnTo>
                    <a:pt x="4406" y="3716"/>
                  </a:lnTo>
                  <a:cubicBezTo>
                    <a:pt x="4120" y="3716"/>
                    <a:pt x="3930" y="3525"/>
                    <a:pt x="3930" y="3239"/>
                  </a:cubicBezTo>
                  <a:cubicBezTo>
                    <a:pt x="3930" y="2977"/>
                    <a:pt x="4120" y="2763"/>
                    <a:pt x="4406" y="2763"/>
                  </a:cubicBezTo>
                  <a:close/>
                  <a:moveTo>
                    <a:pt x="4406" y="1"/>
                  </a:moveTo>
                  <a:cubicBezTo>
                    <a:pt x="3953" y="1"/>
                    <a:pt x="3572" y="358"/>
                    <a:pt x="3572" y="834"/>
                  </a:cubicBezTo>
                  <a:cubicBezTo>
                    <a:pt x="3572" y="953"/>
                    <a:pt x="3596" y="1072"/>
                    <a:pt x="3620" y="1167"/>
                  </a:cubicBezTo>
                  <a:lnTo>
                    <a:pt x="2929" y="1596"/>
                  </a:lnTo>
                  <a:cubicBezTo>
                    <a:pt x="2858" y="1548"/>
                    <a:pt x="2739" y="1501"/>
                    <a:pt x="2620" y="1501"/>
                  </a:cubicBezTo>
                  <a:cubicBezTo>
                    <a:pt x="2501" y="1501"/>
                    <a:pt x="2382" y="1525"/>
                    <a:pt x="2286" y="1596"/>
                  </a:cubicBezTo>
                  <a:lnTo>
                    <a:pt x="286" y="262"/>
                  </a:lnTo>
                  <a:cubicBezTo>
                    <a:pt x="254" y="247"/>
                    <a:pt x="225" y="239"/>
                    <a:pt x="198" y="239"/>
                  </a:cubicBezTo>
                  <a:cubicBezTo>
                    <a:pt x="143" y="239"/>
                    <a:pt x="95" y="270"/>
                    <a:pt x="48" y="334"/>
                  </a:cubicBezTo>
                  <a:cubicBezTo>
                    <a:pt x="0" y="405"/>
                    <a:pt x="24" y="501"/>
                    <a:pt x="119" y="572"/>
                  </a:cubicBezTo>
                  <a:lnTo>
                    <a:pt x="2096" y="1882"/>
                  </a:lnTo>
                  <a:cubicBezTo>
                    <a:pt x="2096" y="1929"/>
                    <a:pt x="2072" y="1953"/>
                    <a:pt x="2072" y="2025"/>
                  </a:cubicBezTo>
                  <a:cubicBezTo>
                    <a:pt x="2072" y="2072"/>
                    <a:pt x="2072" y="2120"/>
                    <a:pt x="2096" y="2168"/>
                  </a:cubicBezTo>
                  <a:lnTo>
                    <a:pt x="119" y="3477"/>
                  </a:lnTo>
                  <a:cubicBezTo>
                    <a:pt x="24" y="3549"/>
                    <a:pt x="24" y="3620"/>
                    <a:pt x="48" y="3716"/>
                  </a:cubicBezTo>
                  <a:cubicBezTo>
                    <a:pt x="72" y="3787"/>
                    <a:pt x="143" y="3811"/>
                    <a:pt x="191" y="3811"/>
                  </a:cubicBezTo>
                  <a:cubicBezTo>
                    <a:pt x="238" y="3811"/>
                    <a:pt x="262" y="3811"/>
                    <a:pt x="286" y="3787"/>
                  </a:cubicBezTo>
                  <a:lnTo>
                    <a:pt x="2286" y="2430"/>
                  </a:lnTo>
                  <a:cubicBezTo>
                    <a:pt x="2382" y="2501"/>
                    <a:pt x="2501" y="2549"/>
                    <a:pt x="2620" y="2549"/>
                  </a:cubicBezTo>
                  <a:cubicBezTo>
                    <a:pt x="2739" y="2549"/>
                    <a:pt x="2858" y="2525"/>
                    <a:pt x="2929" y="2430"/>
                  </a:cubicBezTo>
                  <a:lnTo>
                    <a:pt x="3620" y="2882"/>
                  </a:lnTo>
                  <a:cubicBezTo>
                    <a:pt x="3596" y="2977"/>
                    <a:pt x="3572" y="3096"/>
                    <a:pt x="3572" y="3215"/>
                  </a:cubicBezTo>
                  <a:cubicBezTo>
                    <a:pt x="3572" y="3668"/>
                    <a:pt x="3930" y="4049"/>
                    <a:pt x="4406" y="4049"/>
                  </a:cubicBezTo>
                  <a:lnTo>
                    <a:pt x="4954" y="4049"/>
                  </a:lnTo>
                  <a:cubicBezTo>
                    <a:pt x="5406" y="4049"/>
                    <a:pt x="5787" y="3692"/>
                    <a:pt x="5787" y="3215"/>
                  </a:cubicBezTo>
                  <a:cubicBezTo>
                    <a:pt x="5787" y="2811"/>
                    <a:pt x="5430" y="2430"/>
                    <a:pt x="4954" y="2430"/>
                  </a:cubicBezTo>
                  <a:lnTo>
                    <a:pt x="4406" y="2430"/>
                  </a:lnTo>
                  <a:cubicBezTo>
                    <a:pt x="4192" y="2430"/>
                    <a:pt x="3977" y="2525"/>
                    <a:pt x="3834" y="2644"/>
                  </a:cubicBezTo>
                  <a:lnTo>
                    <a:pt x="3144" y="2191"/>
                  </a:lnTo>
                  <a:cubicBezTo>
                    <a:pt x="3144" y="2144"/>
                    <a:pt x="3167" y="2120"/>
                    <a:pt x="3167" y="2049"/>
                  </a:cubicBezTo>
                  <a:cubicBezTo>
                    <a:pt x="3167" y="2001"/>
                    <a:pt x="3167" y="1953"/>
                    <a:pt x="3144" y="1906"/>
                  </a:cubicBezTo>
                  <a:lnTo>
                    <a:pt x="3834" y="1453"/>
                  </a:lnTo>
                  <a:cubicBezTo>
                    <a:pt x="3977" y="1572"/>
                    <a:pt x="4168" y="1668"/>
                    <a:pt x="4406" y="1668"/>
                  </a:cubicBezTo>
                  <a:lnTo>
                    <a:pt x="4954" y="1668"/>
                  </a:lnTo>
                  <a:cubicBezTo>
                    <a:pt x="5406" y="1668"/>
                    <a:pt x="5787" y="1310"/>
                    <a:pt x="5787" y="834"/>
                  </a:cubicBezTo>
                  <a:cubicBezTo>
                    <a:pt x="5787" y="382"/>
                    <a:pt x="5430" y="1"/>
                    <a:pt x="49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58"/>
            <p:cNvSpPr/>
            <p:nvPr/>
          </p:nvSpPr>
          <p:spPr>
            <a:xfrm>
              <a:off x="7454134" y="2413122"/>
              <a:ext cx="106820" cy="104846"/>
            </a:xfrm>
            <a:custGeom>
              <a:avLst/>
              <a:gdLst/>
              <a:ahLst/>
              <a:cxnLst/>
              <a:rect l="l" t="t" r="r" b="b"/>
              <a:pathLst>
                <a:path w="3192" h="3133" extrusionOk="0">
                  <a:moveTo>
                    <a:pt x="2986" y="1"/>
                  </a:moveTo>
                  <a:cubicBezTo>
                    <a:pt x="2942" y="1"/>
                    <a:pt x="2894" y="13"/>
                    <a:pt x="2858" y="37"/>
                  </a:cubicBezTo>
                  <a:lnTo>
                    <a:pt x="72" y="2847"/>
                  </a:lnTo>
                  <a:cubicBezTo>
                    <a:pt x="1" y="2894"/>
                    <a:pt x="1" y="3013"/>
                    <a:pt x="72" y="3085"/>
                  </a:cubicBezTo>
                  <a:cubicBezTo>
                    <a:pt x="96" y="3109"/>
                    <a:pt x="144" y="3132"/>
                    <a:pt x="191" y="3132"/>
                  </a:cubicBezTo>
                  <a:cubicBezTo>
                    <a:pt x="215" y="3132"/>
                    <a:pt x="263" y="3109"/>
                    <a:pt x="310" y="3085"/>
                  </a:cubicBezTo>
                  <a:lnTo>
                    <a:pt x="3097" y="275"/>
                  </a:lnTo>
                  <a:cubicBezTo>
                    <a:pt x="3192" y="227"/>
                    <a:pt x="3192" y="132"/>
                    <a:pt x="3097" y="37"/>
                  </a:cubicBezTo>
                  <a:cubicBezTo>
                    <a:pt x="3073" y="13"/>
                    <a:pt x="3031" y="1"/>
                    <a:pt x="2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58"/>
            <p:cNvSpPr/>
            <p:nvPr/>
          </p:nvSpPr>
          <p:spPr>
            <a:xfrm>
              <a:off x="7450955" y="2410345"/>
              <a:ext cx="50231" cy="50231"/>
            </a:xfrm>
            <a:custGeom>
              <a:avLst/>
              <a:gdLst/>
              <a:ahLst/>
              <a:cxnLst/>
              <a:rect l="l" t="t" r="r" b="b"/>
              <a:pathLst>
                <a:path w="1501" h="1501" extrusionOk="0">
                  <a:moveTo>
                    <a:pt x="763" y="334"/>
                  </a:moveTo>
                  <a:cubicBezTo>
                    <a:pt x="953" y="334"/>
                    <a:pt x="1144" y="501"/>
                    <a:pt x="1144" y="715"/>
                  </a:cubicBezTo>
                  <a:cubicBezTo>
                    <a:pt x="1144" y="929"/>
                    <a:pt x="953" y="1120"/>
                    <a:pt x="763" y="1120"/>
                  </a:cubicBezTo>
                  <a:cubicBezTo>
                    <a:pt x="548" y="1120"/>
                    <a:pt x="358" y="929"/>
                    <a:pt x="358" y="715"/>
                  </a:cubicBezTo>
                  <a:cubicBezTo>
                    <a:pt x="358" y="524"/>
                    <a:pt x="548" y="334"/>
                    <a:pt x="763" y="334"/>
                  </a:cubicBezTo>
                  <a:close/>
                  <a:moveTo>
                    <a:pt x="763" y="1"/>
                  </a:moveTo>
                  <a:cubicBezTo>
                    <a:pt x="334" y="1"/>
                    <a:pt x="0" y="334"/>
                    <a:pt x="0" y="763"/>
                  </a:cubicBezTo>
                  <a:cubicBezTo>
                    <a:pt x="0" y="1167"/>
                    <a:pt x="334" y="1501"/>
                    <a:pt x="763" y="1501"/>
                  </a:cubicBezTo>
                  <a:cubicBezTo>
                    <a:pt x="1167" y="1501"/>
                    <a:pt x="1501" y="1167"/>
                    <a:pt x="1501" y="763"/>
                  </a:cubicBezTo>
                  <a:cubicBezTo>
                    <a:pt x="1501" y="334"/>
                    <a:pt x="1167" y="1"/>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58"/>
            <p:cNvSpPr/>
            <p:nvPr/>
          </p:nvSpPr>
          <p:spPr>
            <a:xfrm>
              <a:off x="7513098" y="2472522"/>
              <a:ext cx="49461" cy="49428"/>
            </a:xfrm>
            <a:custGeom>
              <a:avLst/>
              <a:gdLst/>
              <a:ahLst/>
              <a:cxnLst/>
              <a:rect l="l" t="t" r="r" b="b"/>
              <a:pathLst>
                <a:path w="1478" h="1477" extrusionOk="0">
                  <a:moveTo>
                    <a:pt x="739" y="357"/>
                  </a:moveTo>
                  <a:cubicBezTo>
                    <a:pt x="954" y="357"/>
                    <a:pt x="1120" y="524"/>
                    <a:pt x="1120" y="738"/>
                  </a:cubicBezTo>
                  <a:cubicBezTo>
                    <a:pt x="1120" y="953"/>
                    <a:pt x="977" y="1119"/>
                    <a:pt x="739" y="1119"/>
                  </a:cubicBezTo>
                  <a:cubicBezTo>
                    <a:pt x="525" y="1119"/>
                    <a:pt x="358" y="953"/>
                    <a:pt x="358" y="738"/>
                  </a:cubicBezTo>
                  <a:cubicBezTo>
                    <a:pt x="358" y="524"/>
                    <a:pt x="525" y="357"/>
                    <a:pt x="739" y="357"/>
                  </a:cubicBezTo>
                  <a:close/>
                  <a:moveTo>
                    <a:pt x="739" y="0"/>
                  </a:moveTo>
                  <a:cubicBezTo>
                    <a:pt x="334" y="0"/>
                    <a:pt x="1" y="333"/>
                    <a:pt x="1" y="738"/>
                  </a:cubicBezTo>
                  <a:cubicBezTo>
                    <a:pt x="1" y="1143"/>
                    <a:pt x="334" y="1477"/>
                    <a:pt x="739" y="1477"/>
                  </a:cubicBezTo>
                  <a:cubicBezTo>
                    <a:pt x="1168" y="1477"/>
                    <a:pt x="1477" y="1143"/>
                    <a:pt x="1477" y="738"/>
                  </a:cubicBezTo>
                  <a:cubicBezTo>
                    <a:pt x="1477" y="333"/>
                    <a:pt x="1168" y="0"/>
                    <a:pt x="7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67" name="Google Shape;4467;p58"/>
          <p:cNvGrpSpPr/>
          <p:nvPr/>
        </p:nvGrpSpPr>
        <p:grpSpPr>
          <a:xfrm>
            <a:off x="6042767" y="2083326"/>
            <a:ext cx="397698" cy="397059"/>
            <a:chOff x="6042767" y="2318551"/>
            <a:chExt cx="397698" cy="397059"/>
          </a:xfrm>
        </p:grpSpPr>
        <p:sp>
          <p:nvSpPr>
            <p:cNvPr id="4468" name="Google Shape;4468;p58"/>
            <p:cNvSpPr/>
            <p:nvPr/>
          </p:nvSpPr>
          <p:spPr>
            <a:xfrm>
              <a:off x="6134393" y="2578672"/>
              <a:ext cx="266214" cy="136939"/>
            </a:xfrm>
            <a:custGeom>
              <a:avLst/>
              <a:gdLst/>
              <a:ahLst/>
              <a:cxnLst/>
              <a:rect l="l" t="t" r="r" b="b"/>
              <a:pathLst>
                <a:path w="7955" h="4092" extrusionOk="0">
                  <a:moveTo>
                    <a:pt x="858" y="2948"/>
                  </a:moveTo>
                  <a:cubicBezTo>
                    <a:pt x="1096" y="2948"/>
                    <a:pt x="1239" y="3139"/>
                    <a:pt x="1239" y="3329"/>
                  </a:cubicBezTo>
                  <a:cubicBezTo>
                    <a:pt x="1239" y="3544"/>
                    <a:pt x="1073" y="3734"/>
                    <a:pt x="858" y="3734"/>
                  </a:cubicBezTo>
                  <a:cubicBezTo>
                    <a:pt x="644" y="3734"/>
                    <a:pt x="477" y="3544"/>
                    <a:pt x="477" y="3329"/>
                  </a:cubicBezTo>
                  <a:cubicBezTo>
                    <a:pt x="477" y="3139"/>
                    <a:pt x="644" y="2948"/>
                    <a:pt x="858" y="2948"/>
                  </a:cubicBezTo>
                  <a:close/>
                  <a:moveTo>
                    <a:pt x="7193" y="2948"/>
                  </a:moveTo>
                  <a:cubicBezTo>
                    <a:pt x="7407" y="2948"/>
                    <a:pt x="7598" y="3139"/>
                    <a:pt x="7598" y="3329"/>
                  </a:cubicBezTo>
                  <a:cubicBezTo>
                    <a:pt x="7598" y="3544"/>
                    <a:pt x="7407" y="3734"/>
                    <a:pt x="7193" y="3734"/>
                  </a:cubicBezTo>
                  <a:cubicBezTo>
                    <a:pt x="7002" y="3734"/>
                    <a:pt x="6812" y="3544"/>
                    <a:pt x="6812" y="3329"/>
                  </a:cubicBezTo>
                  <a:cubicBezTo>
                    <a:pt x="6812" y="3139"/>
                    <a:pt x="7002" y="2948"/>
                    <a:pt x="7193" y="2948"/>
                  </a:cubicBezTo>
                  <a:close/>
                  <a:moveTo>
                    <a:pt x="688" y="0"/>
                  </a:moveTo>
                  <a:cubicBezTo>
                    <a:pt x="628" y="0"/>
                    <a:pt x="576" y="39"/>
                    <a:pt x="525" y="91"/>
                  </a:cubicBezTo>
                  <a:lnTo>
                    <a:pt x="72" y="1210"/>
                  </a:lnTo>
                  <a:cubicBezTo>
                    <a:pt x="1" y="1448"/>
                    <a:pt x="25" y="1686"/>
                    <a:pt x="144" y="1877"/>
                  </a:cubicBezTo>
                  <a:cubicBezTo>
                    <a:pt x="263" y="2067"/>
                    <a:pt x="477" y="2186"/>
                    <a:pt x="668" y="2210"/>
                  </a:cubicBezTo>
                  <a:lnTo>
                    <a:pt x="668" y="2639"/>
                  </a:lnTo>
                  <a:cubicBezTo>
                    <a:pt x="358" y="2710"/>
                    <a:pt x="120" y="2996"/>
                    <a:pt x="120" y="3329"/>
                  </a:cubicBezTo>
                  <a:cubicBezTo>
                    <a:pt x="120" y="3758"/>
                    <a:pt x="453" y="4091"/>
                    <a:pt x="858" y="4091"/>
                  </a:cubicBezTo>
                  <a:cubicBezTo>
                    <a:pt x="1263" y="4091"/>
                    <a:pt x="1596" y="3758"/>
                    <a:pt x="1596" y="3329"/>
                  </a:cubicBezTo>
                  <a:cubicBezTo>
                    <a:pt x="1596" y="2996"/>
                    <a:pt x="1358" y="2710"/>
                    <a:pt x="1049" y="2639"/>
                  </a:cubicBezTo>
                  <a:lnTo>
                    <a:pt x="1049" y="2210"/>
                  </a:lnTo>
                  <a:lnTo>
                    <a:pt x="7026" y="2210"/>
                  </a:lnTo>
                  <a:lnTo>
                    <a:pt x="7026" y="2639"/>
                  </a:lnTo>
                  <a:cubicBezTo>
                    <a:pt x="6693" y="2710"/>
                    <a:pt x="6455" y="2996"/>
                    <a:pt x="6455" y="3329"/>
                  </a:cubicBezTo>
                  <a:cubicBezTo>
                    <a:pt x="6455" y="3758"/>
                    <a:pt x="6788" y="4091"/>
                    <a:pt x="7193" y="4091"/>
                  </a:cubicBezTo>
                  <a:cubicBezTo>
                    <a:pt x="7622" y="4091"/>
                    <a:pt x="7955" y="3758"/>
                    <a:pt x="7955" y="3329"/>
                  </a:cubicBezTo>
                  <a:cubicBezTo>
                    <a:pt x="7907" y="3020"/>
                    <a:pt x="7669" y="2710"/>
                    <a:pt x="7383" y="2663"/>
                  </a:cubicBezTo>
                  <a:lnTo>
                    <a:pt x="7383" y="2234"/>
                  </a:lnTo>
                  <a:lnTo>
                    <a:pt x="7764" y="2234"/>
                  </a:lnTo>
                  <a:cubicBezTo>
                    <a:pt x="7860" y="2234"/>
                    <a:pt x="7955" y="2162"/>
                    <a:pt x="7955" y="2067"/>
                  </a:cubicBezTo>
                  <a:cubicBezTo>
                    <a:pt x="7955" y="1972"/>
                    <a:pt x="7860" y="1877"/>
                    <a:pt x="7764" y="1877"/>
                  </a:cubicBezTo>
                  <a:lnTo>
                    <a:pt x="763" y="1877"/>
                  </a:lnTo>
                  <a:cubicBezTo>
                    <a:pt x="644" y="1877"/>
                    <a:pt x="525" y="1829"/>
                    <a:pt x="430" y="1710"/>
                  </a:cubicBezTo>
                  <a:cubicBezTo>
                    <a:pt x="382" y="1591"/>
                    <a:pt x="358" y="1472"/>
                    <a:pt x="406" y="1353"/>
                  </a:cubicBezTo>
                  <a:lnTo>
                    <a:pt x="858" y="257"/>
                  </a:lnTo>
                  <a:cubicBezTo>
                    <a:pt x="882" y="162"/>
                    <a:pt x="858" y="67"/>
                    <a:pt x="763" y="19"/>
                  </a:cubicBezTo>
                  <a:cubicBezTo>
                    <a:pt x="736" y="6"/>
                    <a:pt x="712" y="0"/>
                    <a:pt x="6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58"/>
            <p:cNvSpPr/>
            <p:nvPr/>
          </p:nvSpPr>
          <p:spPr>
            <a:xfrm>
              <a:off x="6183820" y="2318551"/>
              <a:ext cx="198481" cy="228901"/>
            </a:xfrm>
            <a:custGeom>
              <a:avLst/>
              <a:gdLst/>
              <a:ahLst/>
              <a:cxnLst/>
              <a:rect l="l" t="t" r="r" b="b"/>
              <a:pathLst>
                <a:path w="5931" h="6840" extrusionOk="0">
                  <a:moveTo>
                    <a:pt x="4094" y="330"/>
                  </a:moveTo>
                  <a:cubicBezTo>
                    <a:pt x="4177" y="330"/>
                    <a:pt x="4261" y="349"/>
                    <a:pt x="4335" y="386"/>
                  </a:cubicBezTo>
                  <a:cubicBezTo>
                    <a:pt x="4406" y="457"/>
                    <a:pt x="4478" y="576"/>
                    <a:pt x="4478" y="672"/>
                  </a:cubicBezTo>
                  <a:cubicBezTo>
                    <a:pt x="4501" y="791"/>
                    <a:pt x="4478" y="862"/>
                    <a:pt x="4382" y="957"/>
                  </a:cubicBezTo>
                  <a:cubicBezTo>
                    <a:pt x="4335" y="1053"/>
                    <a:pt x="4144" y="1243"/>
                    <a:pt x="3525" y="1624"/>
                  </a:cubicBezTo>
                  <a:cubicBezTo>
                    <a:pt x="3406" y="1672"/>
                    <a:pt x="3287" y="1767"/>
                    <a:pt x="3192" y="1815"/>
                  </a:cubicBezTo>
                  <a:cubicBezTo>
                    <a:pt x="3358" y="1362"/>
                    <a:pt x="3573" y="719"/>
                    <a:pt x="3739" y="481"/>
                  </a:cubicBezTo>
                  <a:cubicBezTo>
                    <a:pt x="3827" y="379"/>
                    <a:pt x="3960" y="330"/>
                    <a:pt x="4094" y="330"/>
                  </a:cubicBezTo>
                  <a:close/>
                  <a:moveTo>
                    <a:pt x="1834" y="338"/>
                  </a:moveTo>
                  <a:cubicBezTo>
                    <a:pt x="1953" y="362"/>
                    <a:pt x="2025" y="386"/>
                    <a:pt x="2096" y="481"/>
                  </a:cubicBezTo>
                  <a:cubicBezTo>
                    <a:pt x="2239" y="696"/>
                    <a:pt x="2477" y="1362"/>
                    <a:pt x="2620" y="1839"/>
                  </a:cubicBezTo>
                  <a:cubicBezTo>
                    <a:pt x="2549" y="1767"/>
                    <a:pt x="2406" y="1720"/>
                    <a:pt x="2287" y="1624"/>
                  </a:cubicBezTo>
                  <a:cubicBezTo>
                    <a:pt x="1715" y="1267"/>
                    <a:pt x="1525" y="1077"/>
                    <a:pt x="1477" y="1005"/>
                  </a:cubicBezTo>
                  <a:cubicBezTo>
                    <a:pt x="1405" y="910"/>
                    <a:pt x="1382" y="791"/>
                    <a:pt x="1382" y="696"/>
                  </a:cubicBezTo>
                  <a:cubicBezTo>
                    <a:pt x="1405" y="576"/>
                    <a:pt x="1429" y="481"/>
                    <a:pt x="1525" y="434"/>
                  </a:cubicBezTo>
                  <a:cubicBezTo>
                    <a:pt x="1596" y="362"/>
                    <a:pt x="1667" y="338"/>
                    <a:pt x="1763" y="338"/>
                  </a:cubicBezTo>
                  <a:close/>
                  <a:moveTo>
                    <a:pt x="5549" y="2386"/>
                  </a:moveTo>
                  <a:lnTo>
                    <a:pt x="5549" y="6482"/>
                  </a:lnTo>
                  <a:lnTo>
                    <a:pt x="334" y="6482"/>
                  </a:lnTo>
                  <a:lnTo>
                    <a:pt x="334" y="2386"/>
                  </a:lnTo>
                  <a:close/>
                  <a:moveTo>
                    <a:pt x="1824" y="0"/>
                  </a:moveTo>
                  <a:cubicBezTo>
                    <a:pt x="1642" y="0"/>
                    <a:pt x="1479" y="68"/>
                    <a:pt x="1334" y="172"/>
                  </a:cubicBezTo>
                  <a:cubicBezTo>
                    <a:pt x="1191" y="291"/>
                    <a:pt x="1072" y="457"/>
                    <a:pt x="1048" y="672"/>
                  </a:cubicBezTo>
                  <a:cubicBezTo>
                    <a:pt x="1024" y="886"/>
                    <a:pt x="1072" y="1077"/>
                    <a:pt x="1191" y="1243"/>
                  </a:cubicBezTo>
                  <a:cubicBezTo>
                    <a:pt x="1382" y="1481"/>
                    <a:pt x="1882" y="1791"/>
                    <a:pt x="2287" y="2029"/>
                  </a:cubicBezTo>
                  <a:lnTo>
                    <a:pt x="358" y="2029"/>
                  </a:lnTo>
                  <a:cubicBezTo>
                    <a:pt x="143" y="2029"/>
                    <a:pt x="0" y="2196"/>
                    <a:pt x="0" y="2386"/>
                  </a:cubicBezTo>
                  <a:lnTo>
                    <a:pt x="0" y="6482"/>
                  </a:lnTo>
                  <a:cubicBezTo>
                    <a:pt x="0" y="6673"/>
                    <a:pt x="143" y="6840"/>
                    <a:pt x="358" y="6840"/>
                  </a:cubicBezTo>
                  <a:lnTo>
                    <a:pt x="5573" y="6840"/>
                  </a:lnTo>
                  <a:cubicBezTo>
                    <a:pt x="5787" y="6840"/>
                    <a:pt x="5930" y="6673"/>
                    <a:pt x="5930" y="6482"/>
                  </a:cubicBezTo>
                  <a:lnTo>
                    <a:pt x="5930" y="2386"/>
                  </a:lnTo>
                  <a:cubicBezTo>
                    <a:pt x="5906" y="2196"/>
                    <a:pt x="5716" y="2029"/>
                    <a:pt x="5549" y="2029"/>
                  </a:cubicBezTo>
                  <a:lnTo>
                    <a:pt x="3620" y="2029"/>
                  </a:lnTo>
                  <a:cubicBezTo>
                    <a:pt x="4025" y="1791"/>
                    <a:pt x="4525" y="1434"/>
                    <a:pt x="4716" y="1243"/>
                  </a:cubicBezTo>
                  <a:cubicBezTo>
                    <a:pt x="4835" y="1077"/>
                    <a:pt x="4882" y="886"/>
                    <a:pt x="4859" y="672"/>
                  </a:cubicBezTo>
                  <a:cubicBezTo>
                    <a:pt x="4835" y="457"/>
                    <a:pt x="4716" y="291"/>
                    <a:pt x="4573" y="172"/>
                  </a:cubicBezTo>
                  <a:cubicBezTo>
                    <a:pt x="4437" y="56"/>
                    <a:pt x="4275" y="2"/>
                    <a:pt x="4113" y="2"/>
                  </a:cubicBezTo>
                  <a:cubicBezTo>
                    <a:pt x="3877" y="2"/>
                    <a:pt x="3643" y="116"/>
                    <a:pt x="3501" y="314"/>
                  </a:cubicBezTo>
                  <a:cubicBezTo>
                    <a:pt x="3382" y="481"/>
                    <a:pt x="3192" y="838"/>
                    <a:pt x="3025" y="1410"/>
                  </a:cubicBezTo>
                  <a:cubicBezTo>
                    <a:pt x="2977" y="1481"/>
                    <a:pt x="2977" y="1529"/>
                    <a:pt x="2953" y="1624"/>
                  </a:cubicBezTo>
                  <a:cubicBezTo>
                    <a:pt x="2930" y="1553"/>
                    <a:pt x="2930" y="1505"/>
                    <a:pt x="2882" y="1410"/>
                  </a:cubicBezTo>
                  <a:cubicBezTo>
                    <a:pt x="2715" y="838"/>
                    <a:pt x="2572" y="481"/>
                    <a:pt x="2406" y="314"/>
                  </a:cubicBezTo>
                  <a:cubicBezTo>
                    <a:pt x="2287" y="172"/>
                    <a:pt x="2120" y="53"/>
                    <a:pt x="1906" y="5"/>
                  </a:cubicBezTo>
                  <a:cubicBezTo>
                    <a:pt x="1878" y="2"/>
                    <a:pt x="1851" y="0"/>
                    <a:pt x="18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58"/>
            <p:cNvSpPr/>
            <p:nvPr/>
          </p:nvSpPr>
          <p:spPr>
            <a:xfrm>
              <a:off x="6042767" y="2325077"/>
              <a:ext cx="397698" cy="247072"/>
            </a:xfrm>
            <a:custGeom>
              <a:avLst/>
              <a:gdLst/>
              <a:ahLst/>
              <a:cxnLst/>
              <a:rect l="l" t="t" r="r" b="b"/>
              <a:pathLst>
                <a:path w="11884" h="7383" extrusionOk="0">
                  <a:moveTo>
                    <a:pt x="477" y="334"/>
                  </a:moveTo>
                  <a:cubicBezTo>
                    <a:pt x="524" y="334"/>
                    <a:pt x="572" y="358"/>
                    <a:pt x="619" y="381"/>
                  </a:cubicBezTo>
                  <a:lnTo>
                    <a:pt x="1643" y="1405"/>
                  </a:lnTo>
                  <a:cubicBezTo>
                    <a:pt x="1691" y="1477"/>
                    <a:pt x="1691" y="1596"/>
                    <a:pt x="1596" y="1691"/>
                  </a:cubicBezTo>
                  <a:cubicBezTo>
                    <a:pt x="1560" y="1739"/>
                    <a:pt x="1512" y="1763"/>
                    <a:pt x="1465" y="1763"/>
                  </a:cubicBezTo>
                  <a:cubicBezTo>
                    <a:pt x="1417" y="1763"/>
                    <a:pt x="1370" y="1739"/>
                    <a:pt x="1334" y="1691"/>
                  </a:cubicBezTo>
                  <a:lnTo>
                    <a:pt x="334" y="691"/>
                  </a:lnTo>
                  <a:cubicBezTo>
                    <a:pt x="286" y="643"/>
                    <a:pt x="262" y="596"/>
                    <a:pt x="262" y="524"/>
                  </a:cubicBezTo>
                  <a:cubicBezTo>
                    <a:pt x="262" y="477"/>
                    <a:pt x="286" y="453"/>
                    <a:pt x="334" y="381"/>
                  </a:cubicBezTo>
                  <a:cubicBezTo>
                    <a:pt x="357" y="358"/>
                    <a:pt x="405" y="334"/>
                    <a:pt x="477" y="334"/>
                  </a:cubicBezTo>
                  <a:close/>
                  <a:moveTo>
                    <a:pt x="524" y="0"/>
                  </a:moveTo>
                  <a:cubicBezTo>
                    <a:pt x="381" y="0"/>
                    <a:pt x="238" y="48"/>
                    <a:pt x="143" y="143"/>
                  </a:cubicBezTo>
                  <a:cubicBezTo>
                    <a:pt x="48" y="239"/>
                    <a:pt x="0" y="381"/>
                    <a:pt x="0" y="524"/>
                  </a:cubicBezTo>
                  <a:cubicBezTo>
                    <a:pt x="0" y="691"/>
                    <a:pt x="48" y="834"/>
                    <a:pt x="143" y="929"/>
                  </a:cubicBezTo>
                  <a:lnTo>
                    <a:pt x="1143" y="1929"/>
                  </a:lnTo>
                  <a:cubicBezTo>
                    <a:pt x="1262" y="2048"/>
                    <a:pt x="1381" y="2072"/>
                    <a:pt x="1548" y="2072"/>
                  </a:cubicBezTo>
                  <a:cubicBezTo>
                    <a:pt x="1596" y="2072"/>
                    <a:pt x="1667" y="2072"/>
                    <a:pt x="1691" y="2048"/>
                  </a:cubicBezTo>
                  <a:lnTo>
                    <a:pt x="2929" y="6573"/>
                  </a:lnTo>
                  <a:cubicBezTo>
                    <a:pt x="3048" y="7049"/>
                    <a:pt x="3501" y="7383"/>
                    <a:pt x="4001" y="7383"/>
                  </a:cubicBezTo>
                  <a:lnTo>
                    <a:pt x="10479" y="7383"/>
                  </a:lnTo>
                  <a:cubicBezTo>
                    <a:pt x="10931" y="7383"/>
                    <a:pt x="11312" y="7049"/>
                    <a:pt x="11407" y="6573"/>
                  </a:cubicBezTo>
                  <a:lnTo>
                    <a:pt x="11884" y="3120"/>
                  </a:lnTo>
                  <a:cubicBezTo>
                    <a:pt x="11788" y="3096"/>
                    <a:pt x="11788" y="3025"/>
                    <a:pt x="11765" y="3001"/>
                  </a:cubicBezTo>
                  <a:cubicBezTo>
                    <a:pt x="11717" y="2977"/>
                    <a:pt x="11669" y="2953"/>
                    <a:pt x="11646" y="2953"/>
                  </a:cubicBezTo>
                  <a:lnTo>
                    <a:pt x="10717" y="2953"/>
                  </a:lnTo>
                  <a:cubicBezTo>
                    <a:pt x="10622" y="2953"/>
                    <a:pt x="10526" y="3025"/>
                    <a:pt x="10526" y="3120"/>
                  </a:cubicBezTo>
                  <a:cubicBezTo>
                    <a:pt x="10526" y="3215"/>
                    <a:pt x="10622" y="3311"/>
                    <a:pt x="10717" y="3311"/>
                  </a:cubicBezTo>
                  <a:lnTo>
                    <a:pt x="11455" y="3311"/>
                  </a:lnTo>
                  <a:lnTo>
                    <a:pt x="11003" y="6549"/>
                  </a:lnTo>
                  <a:cubicBezTo>
                    <a:pt x="10979" y="6811"/>
                    <a:pt x="10741" y="7049"/>
                    <a:pt x="10455" y="7049"/>
                  </a:cubicBezTo>
                  <a:lnTo>
                    <a:pt x="3977" y="7049"/>
                  </a:lnTo>
                  <a:cubicBezTo>
                    <a:pt x="3644" y="7049"/>
                    <a:pt x="3358" y="6811"/>
                    <a:pt x="3263" y="6478"/>
                  </a:cubicBezTo>
                  <a:lnTo>
                    <a:pt x="2382" y="3311"/>
                  </a:lnTo>
                  <a:lnTo>
                    <a:pt x="3644" y="3311"/>
                  </a:lnTo>
                  <a:cubicBezTo>
                    <a:pt x="3739" y="3311"/>
                    <a:pt x="3834" y="3215"/>
                    <a:pt x="3834" y="3120"/>
                  </a:cubicBezTo>
                  <a:cubicBezTo>
                    <a:pt x="3834" y="3025"/>
                    <a:pt x="3739" y="2953"/>
                    <a:pt x="3644" y="2953"/>
                  </a:cubicBezTo>
                  <a:lnTo>
                    <a:pt x="2286" y="2953"/>
                  </a:lnTo>
                  <a:lnTo>
                    <a:pt x="1977" y="1834"/>
                  </a:lnTo>
                  <a:cubicBezTo>
                    <a:pt x="2144" y="1644"/>
                    <a:pt x="2096" y="1334"/>
                    <a:pt x="1929" y="1167"/>
                  </a:cubicBezTo>
                  <a:lnTo>
                    <a:pt x="905" y="143"/>
                  </a:lnTo>
                  <a:cubicBezTo>
                    <a:pt x="834" y="48"/>
                    <a:pt x="667"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58"/>
            <p:cNvSpPr/>
            <p:nvPr/>
          </p:nvSpPr>
          <p:spPr>
            <a:xfrm>
              <a:off x="6238803" y="2424300"/>
              <a:ext cx="86909" cy="85704"/>
            </a:xfrm>
            <a:custGeom>
              <a:avLst/>
              <a:gdLst/>
              <a:ahLst/>
              <a:cxnLst/>
              <a:rect l="l" t="t" r="r" b="b"/>
              <a:pathLst>
                <a:path w="2597" h="2561" extrusionOk="0">
                  <a:moveTo>
                    <a:pt x="2415" y="0"/>
                  </a:moveTo>
                  <a:cubicBezTo>
                    <a:pt x="2370" y="0"/>
                    <a:pt x="2323" y="12"/>
                    <a:pt x="2287" y="36"/>
                  </a:cubicBezTo>
                  <a:lnTo>
                    <a:pt x="72" y="2275"/>
                  </a:lnTo>
                  <a:cubicBezTo>
                    <a:pt x="1" y="2322"/>
                    <a:pt x="1" y="2441"/>
                    <a:pt x="72" y="2513"/>
                  </a:cubicBezTo>
                  <a:cubicBezTo>
                    <a:pt x="96" y="2537"/>
                    <a:pt x="143" y="2560"/>
                    <a:pt x="191" y="2560"/>
                  </a:cubicBezTo>
                  <a:cubicBezTo>
                    <a:pt x="215" y="2560"/>
                    <a:pt x="263" y="2537"/>
                    <a:pt x="310" y="2513"/>
                  </a:cubicBezTo>
                  <a:lnTo>
                    <a:pt x="2525" y="274"/>
                  </a:lnTo>
                  <a:cubicBezTo>
                    <a:pt x="2596" y="227"/>
                    <a:pt x="2596" y="107"/>
                    <a:pt x="2525" y="36"/>
                  </a:cubicBezTo>
                  <a:cubicBezTo>
                    <a:pt x="2501" y="12"/>
                    <a:pt x="2459" y="0"/>
                    <a:pt x="2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58"/>
            <p:cNvSpPr/>
            <p:nvPr/>
          </p:nvSpPr>
          <p:spPr>
            <a:xfrm>
              <a:off x="6233214" y="2417506"/>
              <a:ext cx="42300" cy="42300"/>
            </a:xfrm>
            <a:custGeom>
              <a:avLst/>
              <a:gdLst/>
              <a:ahLst/>
              <a:cxnLst/>
              <a:rect l="l" t="t" r="r" b="b"/>
              <a:pathLst>
                <a:path w="1264" h="1264" extrusionOk="0">
                  <a:moveTo>
                    <a:pt x="620" y="334"/>
                  </a:moveTo>
                  <a:cubicBezTo>
                    <a:pt x="763" y="334"/>
                    <a:pt x="906" y="453"/>
                    <a:pt x="906" y="620"/>
                  </a:cubicBezTo>
                  <a:cubicBezTo>
                    <a:pt x="906" y="811"/>
                    <a:pt x="763" y="930"/>
                    <a:pt x="620" y="930"/>
                  </a:cubicBezTo>
                  <a:cubicBezTo>
                    <a:pt x="477" y="930"/>
                    <a:pt x="310" y="811"/>
                    <a:pt x="310" y="620"/>
                  </a:cubicBezTo>
                  <a:cubicBezTo>
                    <a:pt x="310" y="477"/>
                    <a:pt x="430" y="334"/>
                    <a:pt x="620" y="334"/>
                  </a:cubicBezTo>
                  <a:close/>
                  <a:moveTo>
                    <a:pt x="620" y="1"/>
                  </a:moveTo>
                  <a:cubicBezTo>
                    <a:pt x="263" y="1"/>
                    <a:pt x="1" y="310"/>
                    <a:pt x="1" y="620"/>
                  </a:cubicBezTo>
                  <a:cubicBezTo>
                    <a:pt x="1" y="977"/>
                    <a:pt x="287" y="1263"/>
                    <a:pt x="620" y="1263"/>
                  </a:cubicBezTo>
                  <a:cubicBezTo>
                    <a:pt x="977" y="1263"/>
                    <a:pt x="1239" y="953"/>
                    <a:pt x="1239" y="620"/>
                  </a:cubicBezTo>
                  <a:cubicBezTo>
                    <a:pt x="1263" y="310"/>
                    <a:pt x="977"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58"/>
            <p:cNvSpPr/>
            <p:nvPr/>
          </p:nvSpPr>
          <p:spPr>
            <a:xfrm>
              <a:off x="6288999" y="2473292"/>
              <a:ext cx="41497" cy="42300"/>
            </a:xfrm>
            <a:custGeom>
              <a:avLst/>
              <a:gdLst/>
              <a:ahLst/>
              <a:cxnLst/>
              <a:rect l="l" t="t" r="r" b="b"/>
              <a:pathLst>
                <a:path w="1240" h="1264" extrusionOk="0">
                  <a:moveTo>
                    <a:pt x="620" y="334"/>
                  </a:moveTo>
                  <a:cubicBezTo>
                    <a:pt x="763" y="334"/>
                    <a:pt x="906" y="453"/>
                    <a:pt x="906" y="620"/>
                  </a:cubicBezTo>
                  <a:cubicBezTo>
                    <a:pt x="906" y="811"/>
                    <a:pt x="787" y="930"/>
                    <a:pt x="620" y="930"/>
                  </a:cubicBezTo>
                  <a:cubicBezTo>
                    <a:pt x="477" y="930"/>
                    <a:pt x="311" y="811"/>
                    <a:pt x="311" y="620"/>
                  </a:cubicBezTo>
                  <a:cubicBezTo>
                    <a:pt x="311" y="477"/>
                    <a:pt x="430" y="334"/>
                    <a:pt x="620" y="334"/>
                  </a:cubicBezTo>
                  <a:close/>
                  <a:moveTo>
                    <a:pt x="620" y="1"/>
                  </a:moveTo>
                  <a:cubicBezTo>
                    <a:pt x="263" y="1"/>
                    <a:pt x="1" y="310"/>
                    <a:pt x="1" y="620"/>
                  </a:cubicBezTo>
                  <a:cubicBezTo>
                    <a:pt x="1" y="977"/>
                    <a:pt x="287" y="1263"/>
                    <a:pt x="620" y="1263"/>
                  </a:cubicBezTo>
                  <a:cubicBezTo>
                    <a:pt x="977" y="1263"/>
                    <a:pt x="1239" y="953"/>
                    <a:pt x="1239" y="620"/>
                  </a:cubicBezTo>
                  <a:cubicBezTo>
                    <a:pt x="1239" y="287"/>
                    <a:pt x="977"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4" name="Google Shape;4474;p58"/>
          <p:cNvGrpSpPr/>
          <p:nvPr/>
        </p:nvGrpSpPr>
        <p:grpSpPr>
          <a:xfrm>
            <a:off x="6705800" y="4015438"/>
            <a:ext cx="398535" cy="315441"/>
            <a:chOff x="6705800" y="4250663"/>
            <a:chExt cx="398535" cy="315441"/>
          </a:xfrm>
        </p:grpSpPr>
        <p:sp>
          <p:nvSpPr>
            <p:cNvPr id="4475" name="Google Shape;4475;p58"/>
            <p:cNvSpPr/>
            <p:nvPr/>
          </p:nvSpPr>
          <p:spPr>
            <a:xfrm>
              <a:off x="6781530" y="4518246"/>
              <a:ext cx="23927" cy="23927"/>
            </a:xfrm>
            <a:custGeom>
              <a:avLst/>
              <a:gdLst/>
              <a:ahLst/>
              <a:cxnLst/>
              <a:rect l="l" t="t" r="r" b="b"/>
              <a:pathLst>
                <a:path w="715" h="715" extrusionOk="0">
                  <a:moveTo>
                    <a:pt x="357" y="1"/>
                  </a:moveTo>
                  <a:cubicBezTo>
                    <a:pt x="167" y="1"/>
                    <a:pt x="0" y="167"/>
                    <a:pt x="0" y="358"/>
                  </a:cubicBezTo>
                  <a:cubicBezTo>
                    <a:pt x="0" y="572"/>
                    <a:pt x="167" y="715"/>
                    <a:pt x="357" y="715"/>
                  </a:cubicBezTo>
                  <a:cubicBezTo>
                    <a:pt x="572" y="715"/>
                    <a:pt x="715" y="572"/>
                    <a:pt x="715" y="358"/>
                  </a:cubicBezTo>
                  <a:cubicBezTo>
                    <a:pt x="715" y="167"/>
                    <a:pt x="572" y="1"/>
                    <a:pt x="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58"/>
            <p:cNvSpPr/>
            <p:nvPr/>
          </p:nvSpPr>
          <p:spPr>
            <a:xfrm>
              <a:off x="7030975" y="4518246"/>
              <a:ext cx="23927" cy="23927"/>
            </a:xfrm>
            <a:custGeom>
              <a:avLst/>
              <a:gdLst/>
              <a:ahLst/>
              <a:cxnLst/>
              <a:rect l="l" t="t" r="r" b="b"/>
              <a:pathLst>
                <a:path w="715" h="715" extrusionOk="0">
                  <a:moveTo>
                    <a:pt x="357" y="1"/>
                  </a:moveTo>
                  <a:cubicBezTo>
                    <a:pt x="143" y="1"/>
                    <a:pt x="0" y="167"/>
                    <a:pt x="0" y="358"/>
                  </a:cubicBezTo>
                  <a:cubicBezTo>
                    <a:pt x="0" y="572"/>
                    <a:pt x="143" y="715"/>
                    <a:pt x="357" y="715"/>
                  </a:cubicBezTo>
                  <a:cubicBezTo>
                    <a:pt x="572" y="715"/>
                    <a:pt x="715" y="572"/>
                    <a:pt x="715" y="358"/>
                  </a:cubicBezTo>
                  <a:cubicBezTo>
                    <a:pt x="715" y="167"/>
                    <a:pt x="572" y="1"/>
                    <a:pt x="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58"/>
            <p:cNvSpPr/>
            <p:nvPr/>
          </p:nvSpPr>
          <p:spPr>
            <a:xfrm>
              <a:off x="6705800" y="4250663"/>
              <a:ext cx="398535" cy="315441"/>
            </a:xfrm>
            <a:custGeom>
              <a:avLst/>
              <a:gdLst/>
              <a:ahLst/>
              <a:cxnLst/>
              <a:rect l="l" t="t" r="r" b="b"/>
              <a:pathLst>
                <a:path w="11909" h="9426" extrusionOk="0">
                  <a:moveTo>
                    <a:pt x="2382" y="328"/>
                  </a:moveTo>
                  <a:cubicBezTo>
                    <a:pt x="2549" y="328"/>
                    <a:pt x="2716" y="376"/>
                    <a:pt x="2811" y="543"/>
                  </a:cubicBezTo>
                  <a:cubicBezTo>
                    <a:pt x="2930" y="709"/>
                    <a:pt x="3073" y="1067"/>
                    <a:pt x="3216" y="1448"/>
                  </a:cubicBezTo>
                  <a:cubicBezTo>
                    <a:pt x="3144" y="1400"/>
                    <a:pt x="3049" y="1376"/>
                    <a:pt x="2954" y="1329"/>
                  </a:cubicBezTo>
                  <a:cubicBezTo>
                    <a:pt x="2836" y="1296"/>
                    <a:pt x="2708" y="1283"/>
                    <a:pt x="2581" y="1283"/>
                  </a:cubicBezTo>
                  <a:cubicBezTo>
                    <a:pt x="2427" y="1283"/>
                    <a:pt x="2275" y="1302"/>
                    <a:pt x="2144" y="1329"/>
                  </a:cubicBezTo>
                  <a:cubicBezTo>
                    <a:pt x="2073" y="1305"/>
                    <a:pt x="2001" y="1257"/>
                    <a:pt x="1977" y="1186"/>
                  </a:cubicBezTo>
                  <a:cubicBezTo>
                    <a:pt x="1787" y="947"/>
                    <a:pt x="1858" y="614"/>
                    <a:pt x="2073" y="447"/>
                  </a:cubicBezTo>
                  <a:cubicBezTo>
                    <a:pt x="2144" y="376"/>
                    <a:pt x="2263" y="328"/>
                    <a:pt x="2382" y="328"/>
                  </a:cubicBezTo>
                  <a:close/>
                  <a:moveTo>
                    <a:pt x="5097" y="352"/>
                  </a:moveTo>
                  <a:cubicBezTo>
                    <a:pt x="5216" y="352"/>
                    <a:pt x="5335" y="376"/>
                    <a:pt x="5431" y="471"/>
                  </a:cubicBezTo>
                  <a:cubicBezTo>
                    <a:pt x="5550" y="566"/>
                    <a:pt x="5597" y="686"/>
                    <a:pt x="5645" y="828"/>
                  </a:cubicBezTo>
                  <a:cubicBezTo>
                    <a:pt x="5669" y="971"/>
                    <a:pt x="5597" y="1090"/>
                    <a:pt x="5550" y="1209"/>
                  </a:cubicBezTo>
                  <a:cubicBezTo>
                    <a:pt x="5526" y="1281"/>
                    <a:pt x="5454" y="1329"/>
                    <a:pt x="5359" y="1400"/>
                  </a:cubicBezTo>
                  <a:cubicBezTo>
                    <a:pt x="5232" y="1362"/>
                    <a:pt x="5091" y="1337"/>
                    <a:pt x="4947" y="1337"/>
                  </a:cubicBezTo>
                  <a:cubicBezTo>
                    <a:pt x="4822" y="1337"/>
                    <a:pt x="4695" y="1356"/>
                    <a:pt x="4573" y="1400"/>
                  </a:cubicBezTo>
                  <a:cubicBezTo>
                    <a:pt x="4478" y="1424"/>
                    <a:pt x="4383" y="1495"/>
                    <a:pt x="4288" y="1519"/>
                  </a:cubicBezTo>
                  <a:cubicBezTo>
                    <a:pt x="4407" y="1090"/>
                    <a:pt x="4573" y="709"/>
                    <a:pt x="4692" y="566"/>
                  </a:cubicBezTo>
                  <a:cubicBezTo>
                    <a:pt x="4764" y="447"/>
                    <a:pt x="4883" y="376"/>
                    <a:pt x="5050" y="352"/>
                  </a:cubicBezTo>
                  <a:close/>
                  <a:moveTo>
                    <a:pt x="2549" y="1662"/>
                  </a:moveTo>
                  <a:cubicBezTo>
                    <a:pt x="2668" y="1662"/>
                    <a:pt x="2740" y="1662"/>
                    <a:pt x="2859" y="1686"/>
                  </a:cubicBezTo>
                  <a:cubicBezTo>
                    <a:pt x="3073" y="1757"/>
                    <a:pt x="3287" y="1924"/>
                    <a:pt x="3406" y="2210"/>
                  </a:cubicBezTo>
                  <a:cubicBezTo>
                    <a:pt x="3144" y="2019"/>
                    <a:pt x="2811" y="1852"/>
                    <a:pt x="2549" y="1662"/>
                  </a:cubicBezTo>
                  <a:close/>
                  <a:moveTo>
                    <a:pt x="4878" y="1652"/>
                  </a:moveTo>
                  <a:cubicBezTo>
                    <a:pt x="4910" y="1652"/>
                    <a:pt x="4943" y="1655"/>
                    <a:pt x="4978" y="1662"/>
                  </a:cubicBezTo>
                  <a:cubicBezTo>
                    <a:pt x="4716" y="1852"/>
                    <a:pt x="4383" y="2043"/>
                    <a:pt x="4121" y="2210"/>
                  </a:cubicBezTo>
                  <a:cubicBezTo>
                    <a:pt x="4240" y="1924"/>
                    <a:pt x="4407" y="1757"/>
                    <a:pt x="4645" y="1686"/>
                  </a:cubicBezTo>
                  <a:cubicBezTo>
                    <a:pt x="4729" y="1669"/>
                    <a:pt x="4801" y="1652"/>
                    <a:pt x="4878" y="1652"/>
                  </a:cubicBezTo>
                  <a:close/>
                  <a:moveTo>
                    <a:pt x="3216" y="2757"/>
                  </a:moveTo>
                  <a:lnTo>
                    <a:pt x="3216" y="3900"/>
                  </a:lnTo>
                  <a:lnTo>
                    <a:pt x="406" y="3900"/>
                  </a:lnTo>
                  <a:lnTo>
                    <a:pt x="406" y="2757"/>
                  </a:lnTo>
                  <a:close/>
                  <a:moveTo>
                    <a:pt x="7074" y="2757"/>
                  </a:moveTo>
                  <a:lnTo>
                    <a:pt x="7074" y="3900"/>
                  </a:lnTo>
                  <a:lnTo>
                    <a:pt x="4264" y="3900"/>
                  </a:lnTo>
                  <a:lnTo>
                    <a:pt x="4264" y="2757"/>
                  </a:lnTo>
                  <a:close/>
                  <a:moveTo>
                    <a:pt x="9050" y="3519"/>
                  </a:moveTo>
                  <a:cubicBezTo>
                    <a:pt x="9146" y="3519"/>
                    <a:pt x="9217" y="3567"/>
                    <a:pt x="9241" y="3639"/>
                  </a:cubicBezTo>
                  <a:lnTo>
                    <a:pt x="9336" y="3900"/>
                  </a:lnTo>
                  <a:lnTo>
                    <a:pt x="7431" y="3900"/>
                  </a:lnTo>
                  <a:lnTo>
                    <a:pt x="7431" y="3519"/>
                  </a:lnTo>
                  <a:close/>
                  <a:moveTo>
                    <a:pt x="8741" y="4258"/>
                  </a:moveTo>
                  <a:lnTo>
                    <a:pt x="9098" y="5210"/>
                  </a:lnTo>
                  <a:lnTo>
                    <a:pt x="7264" y="5210"/>
                  </a:lnTo>
                  <a:lnTo>
                    <a:pt x="7264" y="4258"/>
                  </a:lnTo>
                  <a:close/>
                  <a:moveTo>
                    <a:pt x="9479" y="4258"/>
                  </a:moveTo>
                  <a:lnTo>
                    <a:pt x="9836" y="5210"/>
                  </a:lnTo>
                  <a:lnTo>
                    <a:pt x="9455" y="5210"/>
                  </a:lnTo>
                  <a:lnTo>
                    <a:pt x="9098" y="4258"/>
                  </a:lnTo>
                  <a:close/>
                  <a:moveTo>
                    <a:pt x="3192" y="4258"/>
                  </a:moveTo>
                  <a:lnTo>
                    <a:pt x="3192" y="7044"/>
                  </a:lnTo>
                  <a:lnTo>
                    <a:pt x="572" y="7044"/>
                  </a:lnTo>
                  <a:lnTo>
                    <a:pt x="572" y="4258"/>
                  </a:lnTo>
                  <a:close/>
                  <a:moveTo>
                    <a:pt x="3930" y="2757"/>
                  </a:moveTo>
                  <a:lnTo>
                    <a:pt x="3930" y="7044"/>
                  </a:lnTo>
                  <a:lnTo>
                    <a:pt x="3549" y="7044"/>
                  </a:lnTo>
                  <a:lnTo>
                    <a:pt x="3549" y="2757"/>
                  </a:lnTo>
                  <a:close/>
                  <a:moveTo>
                    <a:pt x="6907" y="4258"/>
                  </a:moveTo>
                  <a:lnTo>
                    <a:pt x="6907" y="7044"/>
                  </a:lnTo>
                  <a:lnTo>
                    <a:pt x="4288" y="7044"/>
                  </a:lnTo>
                  <a:lnTo>
                    <a:pt x="4288" y="4258"/>
                  </a:lnTo>
                  <a:close/>
                  <a:moveTo>
                    <a:pt x="2073" y="7401"/>
                  </a:moveTo>
                  <a:cubicBezTo>
                    <a:pt x="1882" y="7496"/>
                    <a:pt x="1763" y="7639"/>
                    <a:pt x="1668" y="7806"/>
                  </a:cubicBezTo>
                  <a:lnTo>
                    <a:pt x="572" y="7806"/>
                  </a:lnTo>
                  <a:lnTo>
                    <a:pt x="572" y="7401"/>
                  </a:lnTo>
                  <a:close/>
                  <a:moveTo>
                    <a:pt x="6907" y="7401"/>
                  </a:moveTo>
                  <a:lnTo>
                    <a:pt x="6907" y="7806"/>
                  </a:lnTo>
                  <a:lnTo>
                    <a:pt x="3573" y="7806"/>
                  </a:lnTo>
                  <a:cubicBezTo>
                    <a:pt x="3502" y="7639"/>
                    <a:pt x="3335" y="7496"/>
                    <a:pt x="3192" y="7401"/>
                  </a:cubicBezTo>
                  <a:close/>
                  <a:moveTo>
                    <a:pt x="10003" y="5544"/>
                  </a:moveTo>
                  <a:lnTo>
                    <a:pt x="11408" y="6020"/>
                  </a:lnTo>
                  <a:cubicBezTo>
                    <a:pt x="11503" y="6044"/>
                    <a:pt x="11551" y="6091"/>
                    <a:pt x="11551" y="6187"/>
                  </a:cubicBezTo>
                  <a:lnTo>
                    <a:pt x="11551" y="6520"/>
                  </a:lnTo>
                  <a:lnTo>
                    <a:pt x="11360" y="6520"/>
                  </a:lnTo>
                  <a:cubicBezTo>
                    <a:pt x="11265" y="6520"/>
                    <a:pt x="11170" y="6615"/>
                    <a:pt x="11170" y="6687"/>
                  </a:cubicBezTo>
                  <a:cubicBezTo>
                    <a:pt x="11170" y="6782"/>
                    <a:pt x="11265" y="6877"/>
                    <a:pt x="11360" y="6877"/>
                  </a:cubicBezTo>
                  <a:lnTo>
                    <a:pt x="11551" y="6877"/>
                  </a:lnTo>
                  <a:lnTo>
                    <a:pt x="11551" y="7282"/>
                  </a:lnTo>
                  <a:cubicBezTo>
                    <a:pt x="11551" y="7449"/>
                    <a:pt x="11479" y="7568"/>
                    <a:pt x="11360" y="7639"/>
                  </a:cubicBezTo>
                  <a:lnTo>
                    <a:pt x="11003" y="7830"/>
                  </a:lnTo>
                  <a:cubicBezTo>
                    <a:pt x="10789" y="7496"/>
                    <a:pt x="10455" y="7282"/>
                    <a:pt x="10027" y="7282"/>
                  </a:cubicBezTo>
                  <a:cubicBezTo>
                    <a:pt x="9622" y="7282"/>
                    <a:pt x="9265" y="7520"/>
                    <a:pt x="9074" y="7854"/>
                  </a:cubicBezTo>
                  <a:lnTo>
                    <a:pt x="7240" y="7854"/>
                  </a:lnTo>
                  <a:lnTo>
                    <a:pt x="7240" y="6853"/>
                  </a:lnTo>
                  <a:lnTo>
                    <a:pt x="10598" y="6853"/>
                  </a:lnTo>
                  <a:cubicBezTo>
                    <a:pt x="10694" y="6853"/>
                    <a:pt x="10789" y="6758"/>
                    <a:pt x="10789" y="6663"/>
                  </a:cubicBezTo>
                  <a:cubicBezTo>
                    <a:pt x="10789" y="6568"/>
                    <a:pt x="10694" y="6472"/>
                    <a:pt x="10598" y="6472"/>
                  </a:cubicBezTo>
                  <a:lnTo>
                    <a:pt x="7240" y="6472"/>
                  </a:lnTo>
                  <a:lnTo>
                    <a:pt x="7240" y="5544"/>
                  </a:lnTo>
                  <a:close/>
                  <a:moveTo>
                    <a:pt x="2620" y="7616"/>
                  </a:moveTo>
                  <a:cubicBezTo>
                    <a:pt x="3049" y="7616"/>
                    <a:pt x="3383" y="7949"/>
                    <a:pt x="3383" y="8354"/>
                  </a:cubicBezTo>
                  <a:cubicBezTo>
                    <a:pt x="3383" y="8782"/>
                    <a:pt x="3049" y="9116"/>
                    <a:pt x="2620" y="9116"/>
                  </a:cubicBezTo>
                  <a:cubicBezTo>
                    <a:pt x="2216" y="9116"/>
                    <a:pt x="1882" y="8782"/>
                    <a:pt x="1882" y="8354"/>
                  </a:cubicBezTo>
                  <a:cubicBezTo>
                    <a:pt x="1882" y="7949"/>
                    <a:pt x="2216" y="7616"/>
                    <a:pt x="2620" y="7616"/>
                  </a:cubicBezTo>
                  <a:close/>
                  <a:moveTo>
                    <a:pt x="10074" y="7616"/>
                  </a:moveTo>
                  <a:cubicBezTo>
                    <a:pt x="10479" y="7616"/>
                    <a:pt x="10813" y="7949"/>
                    <a:pt x="10813" y="8354"/>
                  </a:cubicBezTo>
                  <a:cubicBezTo>
                    <a:pt x="10813" y="8782"/>
                    <a:pt x="10479" y="9116"/>
                    <a:pt x="10074" y="9116"/>
                  </a:cubicBezTo>
                  <a:cubicBezTo>
                    <a:pt x="9646" y="9116"/>
                    <a:pt x="9336" y="8782"/>
                    <a:pt x="9336" y="8354"/>
                  </a:cubicBezTo>
                  <a:cubicBezTo>
                    <a:pt x="9336" y="7949"/>
                    <a:pt x="9646" y="7616"/>
                    <a:pt x="10074" y="7616"/>
                  </a:cubicBezTo>
                  <a:close/>
                  <a:moveTo>
                    <a:pt x="2370" y="1"/>
                  </a:moveTo>
                  <a:cubicBezTo>
                    <a:pt x="2192" y="1"/>
                    <a:pt x="2013" y="60"/>
                    <a:pt x="1858" y="185"/>
                  </a:cubicBezTo>
                  <a:cubicBezTo>
                    <a:pt x="1454" y="471"/>
                    <a:pt x="1382" y="1019"/>
                    <a:pt x="1668" y="1400"/>
                  </a:cubicBezTo>
                  <a:lnTo>
                    <a:pt x="1763" y="1495"/>
                  </a:lnTo>
                  <a:cubicBezTo>
                    <a:pt x="1549" y="1567"/>
                    <a:pt x="1406" y="1686"/>
                    <a:pt x="1382" y="1686"/>
                  </a:cubicBezTo>
                  <a:cubicBezTo>
                    <a:pt x="1287" y="1757"/>
                    <a:pt x="1287" y="1876"/>
                    <a:pt x="1335" y="1924"/>
                  </a:cubicBezTo>
                  <a:cubicBezTo>
                    <a:pt x="1376" y="1980"/>
                    <a:pt x="1435" y="2003"/>
                    <a:pt x="1485" y="2003"/>
                  </a:cubicBezTo>
                  <a:cubicBezTo>
                    <a:pt x="1521" y="2003"/>
                    <a:pt x="1553" y="1991"/>
                    <a:pt x="1573" y="1972"/>
                  </a:cubicBezTo>
                  <a:cubicBezTo>
                    <a:pt x="1573" y="1972"/>
                    <a:pt x="1763" y="1805"/>
                    <a:pt x="2025" y="1733"/>
                  </a:cubicBezTo>
                  <a:cubicBezTo>
                    <a:pt x="2335" y="1972"/>
                    <a:pt x="2716" y="2210"/>
                    <a:pt x="3049" y="2376"/>
                  </a:cubicBezTo>
                  <a:lnTo>
                    <a:pt x="358" y="2376"/>
                  </a:lnTo>
                  <a:cubicBezTo>
                    <a:pt x="144" y="2376"/>
                    <a:pt x="1" y="2519"/>
                    <a:pt x="1" y="2734"/>
                  </a:cubicBezTo>
                  <a:lnTo>
                    <a:pt x="1" y="4043"/>
                  </a:lnTo>
                  <a:cubicBezTo>
                    <a:pt x="1" y="4139"/>
                    <a:pt x="96" y="4234"/>
                    <a:pt x="191" y="4234"/>
                  </a:cubicBezTo>
                  <a:lnTo>
                    <a:pt x="191" y="7758"/>
                  </a:lnTo>
                  <a:cubicBezTo>
                    <a:pt x="191" y="7973"/>
                    <a:pt x="334" y="8116"/>
                    <a:pt x="549" y="8116"/>
                  </a:cubicBezTo>
                  <a:lnTo>
                    <a:pt x="1501" y="8116"/>
                  </a:lnTo>
                  <a:cubicBezTo>
                    <a:pt x="1501" y="8187"/>
                    <a:pt x="1454" y="8235"/>
                    <a:pt x="1454" y="8330"/>
                  </a:cubicBezTo>
                  <a:cubicBezTo>
                    <a:pt x="1454" y="8925"/>
                    <a:pt x="1977" y="9425"/>
                    <a:pt x="2573" y="9425"/>
                  </a:cubicBezTo>
                  <a:cubicBezTo>
                    <a:pt x="3168" y="9425"/>
                    <a:pt x="3668" y="8925"/>
                    <a:pt x="3668" y="8330"/>
                  </a:cubicBezTo>
                  <a:cubicBezTo>
                    <a:pt x="3668" y="8258"/>
                    <a:pt x="3668" y="8211"/>
                    <a:pt x="3645" y="8116"/>
                  </a:cubicBezTo>
                  <a:lnTo>
                    <a:pt x="8979" y="8116"/>
                  </a:lnTo>
                  <a:cubicBezTo>
                    <a:pt x="8979" y="8187"/>
                    <a:pt x="8931" y="8235"/>
                    <a:pt x="8931" y="8330"/>
                  </a:cubicBezTo>
                  <a:cubicBezTo>
                    <a:pt x="8931" y="8925"/>
                    <a:pt x="9455" y="9425"/>
                    <a:pt x="10051" y="9425"/>
                  </a:cubicBezTo>
                  <a:cubicBezTo>
                    <a:pt x="10646" y="9425"/>
                    <a:pt x="11146" y="8925"/>
                    <a:pt x="11146" y="8330"/>
                  </a:cubicBezTo>
                  <a:cubicBezTo>
                    <a:pt x="11146" y="8235"/>
                    <a:pt x="11146" y="8139"/>
                    <a:pt x="11122" y="8092"/>
                  </a:cubicBezTo>
                  <a:lnTo>
                    <a:pt x="11479" y="7901"/>
                  </a:lnTo>
                  <a:cubicBezTo>
                    <a:pt x="11718" y="7782"/>
                    <a:pt x="11884" y="7520"/>
                    <a:pt x="11884" y="7258"/>
                  </a:cubicBezTo>
                  <a:lnTo>
                    <a:pt x="11884" y="6187"/>
                  </a:lnTo>
                  <a:cubicBezTo>
                    <a:pt x="11908" y="5972"/>
                    <a:pt x="11765" y="5782"/>
                    <a:pt x="11527" y="5687"/>
                  </a:cubicBezTo>
                  <a:lnTo>
                    <a:pt x="10193" y="5234"/>
                  </a:lnTo>
                  <a:lnTo>
                    <a:pt x="9574" y="3519"/>
                  </a:lnTo>
                  <a:cubicBezTo>
                    <a:pt x="9479" y="3305"/>
                    <a:pt x="9265" y="3162"/>
                    <a:pt x="9050" y="3162"/>
                  </a:cubicBezTo>
                  <a:lnTo>
                    <a:pt x="7455" y="3162"/>
                  </a:lnTo>
                  <a:lnTo>
                    <a:pt x="7455" y="2757"/>
                  </a:lnTo>
                  <a:cubicBezTo>
                    <a:pt x="7455" y="2567"/>
                    <a:pt x="7312" y="2400"/>
                    <a:pt x="7098" y="2400"/>
                  </a:cubicBezTo>
                  <a:lnTo>
                    <a:pt x="4407" y="2400"/>
                  </a:lnTo>
                  <a:cubicBezTo>
                    <a:pt x="4740" y="2233"/>
                    <a:pt x="5121" y="1972"/>
                    <a:pt x="5431" y="1757"/>
                  </a:cubicBezTo>
                  <a:cubicBezTo>
                    <a:pt x="5693" y="1852"/>
                    <a:pt x="5859" y="1995"/>
                    <a:pt x="5859" y="1995"/>
                  </a:cubicBezTo>
                  <a:cubicBezTo>
                    <a:pt x="5896" y="2014"/>
                    <a:pt x="5932" y="2021"/>
                    <a:pt x="5966" y="2021"/>
                  </a:cubicBezTo>
                  <a:cubicBezTo>
                    <a:pt x="6020" y="2021"/>
                    <a:pt x="6068" y="2001"/>
                    <a:pt x="6097" y="1972"/>
                  </a:cubicBezTo>
                  <a:cubicBezTo>
                    <a:pt x="6169" y="1876"/>
                    <a:pt x="6145" y="1781"/>
                    <a:pt x="6074" y="1733"/>
                  </a:cubicBezTo>
                  <a:cubicBezTo>
                    <a:pt x="6074" y="1733"/>
                    <a:pt x="5931" y="1614"/>
                    <a:pt x="5693" y="1519"/>
                  </a:cubicBezTo>
                  <a:lnTo>
                    <a:pt x="5788" y="1424"/>
                  </a:lnTo>
                  <a:cubicBezTo>
                    <a:pt x="6074" y="1043"/>
                    <a:pt x="5978" y="495"/>
                    <a:pt x="5597" y="209"/>
                  </a:cubicBezTo>
                  <a:cubicBezTo>
                    <a:pt x="5452" y="85"/>
                    <a:pt x="5252" y="14"/>
                    <a:pt x="5045" y="14"/>
                  </a:cubicBezTo>
                  <a:cubicBezTo>
                    <a:pt x="5015" y="14"/>
                    <a:pt x="4985" y="16"/>
                    <a:pt x="4954" y="19"/>
                  </a:cubicBezTo>
                  <a:cubicBezTo>
                    <a:pt x="4716" y="66"/>
                    <a:pt x="4502" y="185"/>
                    <a:pt x="4383" y="352"/>
                  </a:cubicBezTo>
                  <a:cubicBezTo>
                    <a:pt x="4145" y="662"/>
                    <a:pt x="3906" y="1424"/>
                    <a:pt x="3716" y="1972"/>
                  </a:cubicBezTo>
                  <a:cubicBezTo>
                    <a:pt x="3549" y="1424"/>
                    <a:pt x="3311" y="662"/>
                    <a:pt x="3073" y="352"/>
                  </a:cubicBezTo>
                  <a:cubicBezTo>
                    <a:pt x="2889" y="126"/>
                    <a:pt x="2630" y="1"/>
                    <a:pt x="2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8" name="Google Shape;4478;p58"/>
          <p:cNvGrpSpPr/>
          <p:nvPr/>
        </p:nvGrpSpPr>
        <p:grpSpPr>
          <a:xfrm>
            <a:off x="780571" y="3337044"/>
            <a:ext cx="272572" cy="398535"/>
            <a:chOff x="780571" y="3572269"/>
            <a:chExt cx="272572" cy="398535"/>
          </a:xfrm>
        </p:grpSpPr>
        <p:sp>
          <p:nvSpPr>
            <p:cNvPr id="4479" name="Google Shape;4479;p58"/>
            <p:cNvSpPr/>
            <p:nvPr/>
          </p:nvSpPr>
          <p:spPr>
            <a:xfrm>
              <a:off x="780571" y="3572269"/>
              <a:ext cx="272572" cy="398535"/>
            </a:xfrm>
            <a:custGeom>
              <a:avLst/>
              <a:gdLst/>
              <a:ahLst/>
              <a:cxnLst/>
              <a:rect l="l" t="t" r="r" b="b"/>
              <a:pathLst>
                <a:path w="8145" h="11909" extrusionOk="0">
                  <a:moveTo>
                    <a:pt x="2382" y="3144"/>
                  </a:moveTo>
                  <a:cubicBezTo>
                    <a:pt x="2501" y="3144"/>
                    <a:pt x="2596" y="3240"/>
                    <a:pt x="2596" y="3359"/>
                  </a:cubicBezTo>
                  <a:cubicBezTo>
                    <a:pt x="2596" y="3478"/>
                    <a:pt x="2501" y="3573"/>
                    <a:pt x="2382" y="3573"/>
                  </a:cubicBezTo>
                  <a:cubicBezTo>
                    <a:pt x="2263" y="3573"/>
                    <a:pt x="2191" y="3478"/>
                    <a:pt x="2191" y="3359"/>
                  </a:cubicBezTo>
                  <a:cubicBezTo>
                    <a:pt x="2191" y="3240"/>
                    <a:pt x="2263" y="3144"/>
                    <a:pt x="2382" y="3144"/>
                  </a:cubicBezTo>
                  <a:close/>
                  <a:moveTo>
                    <a:pt x="5716" y="3144"/>
                  </a:moveTo>
                  <a:cubicBezTo>
                    <a:pt x="5835" y="3144"/>
                    <a:pt x="5930" y="3240"/>
                    <a:pt x="5930" y="3359"/>
                  </a:cubicBezTo>
                  <a:cubicBezTo>
                    <a:pt x="5930" y="3478"/>
                    <a:pt x="5835" y="3573"/>
                    <a:pt x="5716" y="3573"/>
                  </a:cubicBezTo>
                  <a:cubicBezTo>
                    <a:pt x="5597" y="3573"/>
                    <a:pt x="5525" y="3478"/>
                    <a:pt x="5525" y="3359"/>
                  </a:cubicBezTo>
                  <a:cubicBezTo>
                    <a:pt x="5525" y="3240"/>
                    <a:pt x="5597" y="3144"/>
                    <a:pt x="5716" y="3144"/>
                  </a:cubicBezTo>
                  <a:close/>
                  <a:moveTo>
                    <a:pt x="4049" y="1"/>
                  </a:moveTo>
                  <a:cubicBezTo>
                    <a:pt x="3048" y="1"/>
                    <a:pt x="2215" y="834"/>
                    <a:pt x="2215" y="1835"/>
                  </a:cubicBezTo>
                  <a:lnTo>
                    <a:pt x="2215" y="2835"/>
                  </a:lnTo>
                  <a:cubicBezTo>
                    <a:pt x="2001" y="2882"/>
                    <a:pt x="1858" y="3097"/>
                    <a:pt x="1858" y="3335"/>
                  </a:cubicBezTo>
                  <a:cubicBezTo>
                    <a:pt x="1858" y="3621"/>
                    <a:pt x="2096" y="3859"/>
                    <a:pt x="2382" y="3859"/>
                  </a:cubicBezTo>
                  <a:cubicBezTo>
                    <a:pt x="2691" y="3859"/>
                    <a:pt x="2929" y="3621"/>
                    <a:pt x="2929" y="3335"/>
                  </a:cubicBezTo>
                  <a:cubicBezTo>
                    <a:pt x="2929" y="3097"/>
                    <a:pt x="2786" y="2882"/>
                    <a:pt x="2572" y="2835"/>
                  </a:cubicBezTo>
                  <a:lnTo>
                    <a:pt x="2572" y="2406"/>
                  </a:lnTo>
                  <a:lnTo>
                    <a:pt x="5001" y="2406"/>
                  </a:lnTo>
                  <a:cubicBezTo>
                    <a:pt x="5096" y="2406"/>
                    <a:pt x="5192" y="2311"/>
                    <a:pt x="5192" y="2239"/>
                  </a:cubicBezTo>
                  <a:cubicBezTo>
                    <a:pt x="5192" y="2144"/>
                    <a:pt x="5096" y="2049"/>
                    <a:pt x="5001" y="2049"/>
                  </a:cubicBezTo>
                  <a:lnTo>
                    <a:pt x="2572" y="2049"/>
                  </a:lnTo>
                  <a:lnTo>
                    <a:pt x="2572" y="1835"/>
                  </a:lnTo>
                  <a:cubicBezTo>
                    <a:pt x="2572" y="1001"/>
                    <a:pt x="3239" y="358"/>
                    <a:pt x="4049" y="358"/>
                  </a:cubicBezTo>
                  <a:cubicBezTo>
                    <a:pt x="4858" y="358"/>
                    <a:pt x="5549" y="1049"/>
                    <a:pt x="5549" y="1835"/>
                  </a:cubicBezTo>
                  <a:lnTo>
                    <a:pt x="5549" y="2835"/>
                  </a:lnTo>
                  <a:cubicBezTo>
                    <a:pt x="5335" y="2882"/>
                    <a:pt x="5192" y="3097"/>
                    <a:pt x="5192" y="3335"/>
                  </a:cubicBezTo>
                  <a:cubicBezTo>
                    <a:pt x="5192" y="3621"/>
                    <a:pt x="5430" y="3859"/>
                    <a:pt x="5716" y="3859"/>
                  </a:cubicBezTo>
                  <a:cubicBezTo>
                    <a:pt x="6025" y="3859"/>
                    <a:pt x="6263" y="3621"/>
                    <a:pt x="6263" y="3335"/>
                  </a:cubicBezTo>
                  <a:cubicBezTo>
                    <a:pt x="6263" y="3097"/>
                    <a:pt x="6097" y="2882"/>
                    <a:pt x="5906" y="2835"/>
                  </a:cubicBezTo>
                  <a:lnTo>
                    <a:pt x="5906" y="2406"/>
                  </a:lnTo>
                  <a:lnTo>
                    <a:pt x="7240" y="2406"/>
                  </a:lnTo>
                  <a:cubicBezTo>
                    <a:pt x="7359" y="2406"/>
                    <a:pt x="7454" y="2501"/>
                    <a:pt x="7454" y="2597"/>
                  </a:cubicBezTo>
                  <a:lnTo>
                    <a:pt x="7811" y="11337"/>
                  </a:lnTo>
                  <a:cubicBezTo>
                    <a:pt x="7811" y="11408"/>
                    <a:pt x="7764" y="11456"/>
                    <a:pt x="7740" y="11479"/>
                  </a:cubicBezTo>
                  <a:cubicBezTo>
                    <a:pt x="7716" y="11527"/>
                    <a:pt x="7645" y="11551"/>
                    <a:pt x="7597" y="11551"/>
                  </a:cubicBezTo>
                  <a:lnTo>
                    <a:pt x="548" y="11551"/>
                  </a:lnTo>
                  <a:cubicBezTo>
                    <a:pt x="476" y="11551"/>
                    <a:pt x="429" y="11527"/>
                    <a:pt x="405" y="11479"/>
                  </a:cubicBezTo>
                  <a:cubicBezTo>
                    <a:pt x="357" y="11456"/>
                    <a:pt x="334" y="11408"/>
                    <a:pt x="334" y="11337"/>
                  </a:cubicBezTo>
                  <a:lnTo>
                    <a:pt x="691" y="2597"/>
                  </a:lnTo>
                  <a:cubicBezTo>
                    <a:pt x="691" y="2478"/>
                    <a:pt x="786" y="2406"/>
                    <a:pt x="905" y="2406"/>
                  </a:cubicBezTo>
                  <a:lnTo>
                    <a:pt x="1643" y="2406"/>
                  </a:lnTo>
                  <a:cubicBezTo>
                    <a:pt x="1739" y="2406"/>
                    <a:pt x="1834" y="2311"/>
                    <a:pt x="1834" y="2239"/>
                  </a:cubicBezTo>
                  <a:cubicBezTo>
                    <a:pt x="1834" y="2144"/>
                    <a:pt x="1739" y="2049"/>
                    <a:pt x="1643" y="2049"/>
                  </a:cubicBezTo>
                  <a:lnTo>
                    <a:pt x="881" y="2049"/>
                  </a:lnTo>
                  <a:cubicBezTo>
                    <a:pt x="572" y="2049"/>
                    <a:pt x="334" y="2287"/>
                    <a:pt x="334" y="2597"/>
                  </a:cubicBezTo>
                  <a:lnTo>
                    <a:pt x="0" y="11337"/>
                  </a:lnTo>
                  <a:cubicBezTo>
                    <a:pt x="0" y="11479"/>
                    <a:pt x="72" y="11646"/>
                    <a:pt x="167" y="11718"/>
                  </a:cubicBezTo>
                  <a:cubicBezTo>
                    <a:pt x="238" y="11837"/>
                    <a:pt x="405" y="11908"/>
                    <a:pt x="548" y="11908"/>
                  </a:cubicBezTo>
                  <a:lnTo>
                    <a:pt x="7573" y="11908"/>
                  </a:lnTo>
                  <a:cubicBezTo>
                    <a:pt x="7716" y="11908"/>
                    <a:pt x="7859" y="11837"/>
                    <a:pt x="7954" y="11718"/>
                  </a:cubicBezTo>
                  <a:cubicBezTo>
                    <a:pt x="8073" y="11646"/>
                    <a:pt x="8145" y="11479"/>
                    <a:pt x="8145" y="11337"/>
                  </a:cubicBezTo>
                  <a:lnTo>
                    <a:pt x="7788" y="2597"/>
                  </a:lnTo>
                  <a:cubicBezTo>
                    <a:pt x="7788" y="2287"/>
                    <a:pt x="7549" y="2049"/>
                    <a:pt x="7240" y="2049"/>
                  </a:cubicBezTo>
                  <a:lnTo>
                    <a:pt x="5906" y="2049"/>
                  </a:lnTo>
                  <a:lnTo>
                    <a:pt x="5906" y="1835"/>
                  </a:lnTo>
                  <a:cubicBezTo>
                    <a:pt x="5906" y="834"/>
                    <a:pt x="5073" y="1"/>
                    <a:pt x="40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58"/>
            <p:cNvSpPr/>
            <p:nvPr/>
          </p:nvSpPr>
          <p:spPr>
            <a:xfrm>
              <a:off x="840338" y="3741232"/>
              <a:ext cx="151463" cy="142728"/>
            </a:xfrm>
            <a:custGeom>
              <a:avLst/>
              <a:gdLst/>
              <a:ahLst/>
              <a:cxnLst/>
              <a:rect l="l" t="t" r="r" b="b"/>
              <a:pathLst>
                <a:path w="4526" h="4265" extrusionOk="0">
                  <a:moveTo>
                    <a:pt x="2263" y="334"/>
                  </a:moveTo>
                  <a:cubicBezTo>
                    <a:pt x="2310" y="334"/>
                    <a:pt x="2334" y="334"/>
                    <a:pt x="2358" y="405"/>
                  </a:cubicBezTo>
                  <a:lnTo>
                    <a:pt x="2787" y="1429"/>
                  </a:lnTo>
                  <a:cubicBezTo>
                    <a:pt x="2810" y="1501"/>
                    <a:pt x="2858" y="1548"/>
                    <a:pt x="2929" y="1548"/>
                  </a:cubicBezTo>
                  <a:lnTo>
                    <a:pt x="4049" y="1644"/>
                  </a:lnTo>
                  <a:cubicBezTo>
                    <a:pt x="4120" y="1644"/>
                    <a:pt x="4144" y="1715"/>
                    <a:pt x="4144" y="1715"/>
                  </a:cubicBezTo>
                  <a:cubicBezTo>
                    <a:pt x="4144" y="1739"/>
                    <a:pt x="4144" y="1763"/>
                    <a:pt x="4120" y="1834"/>
                  </a:cubicBezTo>
                  <a:lnTo>
                    <a:pt x="3263" y="2549"/>
                  </a:lnTo>
                  <a:cubicBezTo>
                    <a:pt x="3191" y="2572"/>
                    <a:pt x="3191" y="2644"/>
                    <a:pt x="3191" y="2715"/>
                  </a:cubicBezTo>
                  <a:lnTo>
                    <a:pt x="3453" y="3811"/>
                  </a:lnTo>
                  <a:cubicBezTo>
                    <a:pt x="3501" y="3882"/>
                    <a:pt x="3430" y="3906"/>
                    <a:pt x="3430" y="3930"/>
                  </a:cubicBezTo>
                  <a:cubicBezTo>
                    <a:pt x="3414" y="3930"/>
                    <a:pt x="3398" y="3951"/>
                    <a:pt x="3368" y="3951"/>
                  </a:cubicBezTo>
                  <a:cubicBezTo>
                    <a:pt x="3353" y="3951"/>
                    <a:pt x="3334" y="3946"/>
                    <a:pt x="3310" y="3930"/>
                  </a:cubicBezTo>
                  <a:lnTo>
                    <a:pt x="2358" y="3335"/>
                  </a:lnTo>
                  <a:cubicBezTo>
                    <a:pt x="2334" y="3311"/>
                    <a:pt x="2310" y="3311"/>
                    <a:pt x="2263" y="3311"/>
                  </a:cubicBezTo>
                  <a:cubicBezTo>
                    <a:pt x="2239" y="3311"/>
                    <a:pt x="2215" y="3311"/>
                    <a:pt x="2191" y="3335"/>
                  </a:cubicBezTo>
                  <a:lnTo>
                    <a:pt x="1239" y="3930"/>
                  </a:lnTo>
                  <a:cubicBezTo>
                    <a:pt x="1215" y="3946"/>
                    <a:pt x="1196" y="3951"/>
                    <a:pt x="1181" y="3951"/>
                  </a:cubicBezTo>
                  <a:cubicBezTo>
                    <a:pt x="1151" y="3951"/>
                    <a:pt x="1135" y="3930"/>
                    <a:pt x="1120" y="3930"/>
                  </a:cubicBezTo>
                  <a:cubicBezTo>
                    <a:pt x="1072" y="3930"/>
                    <a:pt x="1048" y="3882"/>
                    <a:pt x="1072" y="3811"/>
                  </a:cubicBezTo>
                  <a:lnTo>
                    <a:pt x="1358" y="2715"/>
                  </a:lnTo>
                  <a:cubicBezTo>
                    <a:pt x="1382" y="2668"/>
                    <a:pt x="1358" y="2596"/>
                    <a:pt x="1286" y="2549"/>
                  </a:cubicBezTo>
                  <a:lnTo>
                    <a:pt x="429" y="1834"/>
                  </a:lnTo>
                  <a:cubicBezTo>
                    <a:pt x="358" y="1787"/>
                    <a:pt x="405" y="1739"/>
                    <a:pt x="405" y="1715"/>
                  </a:cubicBezTo>
                  <a:cubicBezTo>
                    <a:pt x="405" y="1668"/>
                    <a:pt x="429" y="1644"/>
                    <a:pt x="477" y="1644"/>
                  </a:cubicBezTo>
                  <a:lnTo>
                    <a:pt x="1620" y="1548"/>
                  </a:lnTo>
                  <a:cubicBezTo>
                    <a:pt x="1667" y="1548"/>
                    <a:pt x="1739" y="1501"/>
                    <a:pt x="1763" y="1429"/>
                  </a:cubicBezTo>
                  <a:lnTo>
                    <a:pt x="2191" y="405"/>
                  </a:lnTo>
                  <a:cubicBezTo>
                    <a:pt x="2215" y="334"/>
                    <a:pt x="2239" y="334"/>
                    <a:pt x="2263" y="334"/>
                  </a:cubicBezTo>
                  <a:close/>
                  <a:moveTo>
                    <a:pt x="2263" y="1"/>
                  </a:moveTo>
                  <a:cubicBezTo>
                    <a:pt x="2096" y="1"/>
                    <a:pt x="1905" y="120"/>
                    <a:pt x="1858" y="286"/>
                  </a:cubicBezTo>
                  <a:lnTo>
                    <a:pt x="1453" y="1239"/>
                  </a:lnTo>
                  <a:lnTo>
                    <a:pt x="453" y="1287"/>
                  </a:lnTo>
                  <a:cubicBezTo>
                    <a:pt x="262" y="1287"/>
                    <a:pt x="119" y="1406"/>
                    <a:pt x="72" y="1596"/>
                  </a:cubicBezTo>
                  <a:cubicBezTo>
                    <a:pt x="0" y="1763"/>
                    <a:pt x="72" y="1953"/>
                    <a:pt x="215" y="2072"/>
                  </a:cubicBezTo>
                  <a:lnTo>
                    <a:pt x="977" y="2715"/>
                  </a:lnTo>
                  <a:lnTo>
                    <a:pt x="739" y="3692"/>
                  </a:lnTo>
                  <a:cubicBezTo>
                    <a:pt x="691" y="3882"/>
                    <a:pt x="786" y="4049"/>
                    <a:pt x="929" y="4168"/>
                  </a:cubicBezTo>
                  <a:cubicBezTo>
                    <a:pt x="1010" y="4235"/>
                    <a:pt x="1113" y="4264"/>
                    <a:pt x="1213" y="4264"/>
                  </a:cubicBezTo>
                  <a:cubicBezTo>
                    <a:pt x="1291" y="4264"/>
                    <a:pt x="1367" y="4247"/>
                    <a:pt x="1429" y="4216"/>
                  </a:cubicBezTo>
                  <a:lnTo>
                    <a:pt x="2286" y="3668"/>
                  </a:lnTo>
                  <a:lnTo>
                    <a:pt x="3168" y="4216"/>
                  </a:lnTo>
                  <a:cubicBezTo>
                    <a:pt x="3215" y="4263"/>
                    <a:pt x="3310" y="4263"/>
                    <a:pt x="3406" y="4263"/>
                  </a:cubicBezTo>
                  <a:cubicBezTo>
                    <a:pt x="3477" y="4263"/>
                    <a:pt x="3572" y="4239"/>
                    <a:pt x="3668" y="4168"/>
                  </a:cubicBezTo>
                  <a:cubicBezTo>
                    <a:pt x="3811" y="4049"/>
                    <a:pt x="3882" y="3882"/>
                    <a:pt x="3834" y="3692"/>
                  </a:cubicBezTo>
                  <a:lnTo>
                    <a:pt x="3549" y="2715"/>
                  </a:lnTo>
                  <a:lnTo>
                    <a:pt x="4335" y="2072"/>
                  </a:lnTo>
                  <a:cubicBezTo>
                    <a:pt x="4477" y="1977"/>
                    <a:pt x="4525" y="1763"/>
                    <a:pt x="4477" y="1596"/>
                  </a:cubicBezTo>
                  <a:cubicBezTo>
                    <a:pt x="4406" y="1406"/>
                    <a:pt x="4263" y="1287"/>
                    <a:pt x="4096" y="1287"/>
                  </a:cubicBezTo>
                  <a:lnTo>
                    <a:pt x="3072" y="1239"/>
                  </a:lnTo>
                  <a:lnTo>
                    <a:pt x="2691" y="286"/>
                  </a:lnTo>
                  <a:cubicBezTo>
                    <a:pt x="2620" y="96"/>
                    <a:pt x="2453" y="1"/>
                    <a:pt x="2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1" name="Google Shape;4481;p58"/>
          <p:cNvGrpSpPr/>
          <p:nvPr/>
        </p:nvGrpSpPr>
        <p:grpSpPr>
          <a:xfrm>
            <a:off x="720000" y="2770421"/>
            <a:ext cx="397698" cy="235159"/>
            <a:chOff x="720000" y="3005646"/>
            <a:chExt cx="397698" cy="235159"/>
          </a:xfrm>
        </p:grpSpPr>
        <p:sp>
          <p:nvSpPr>
            <p:cNvPr id="4482" name="Google Shape;4482;p58"/>
            <p:cNvSpPr/>
            <p:nvPr/>
          </p:nvSpPr>
          <p:spPr>
            <a:xfrm>
              <a:off x="720000" y="3005646"/>
              <a:ext cx="397698" cy="235159"/>
            </a:xfrm>
            <a:custGeom>
              <a:avLst/>
              <a:gdLst/>
              <a:ahLst/>
              <a:cxnLst/>
              <a:rect l="l" t="t" r="r" b="b"/>
              <a:pathLst>
                <a:path w="11884" h="7027" extrusionOk="0">
                  <a:moveTo>
                    <a:pt x="11336" y="310"/>
                  </a:moveTo>
                  <a:cubicBezTo>
                    <a:pt x="11455" y="310"/>
                    <a:pt x="11550" y="406"/>
                    <a:pt x="11550" y="525"/>
                  </a:cubicBezTo>
                  <a:lnTo>
                    <a:pt x="11550" y="6478"/>
                  </a:lnTo>
                  <a:lnTo>
                    <a:pt x="11527" y="6478"/>
                  </a:lnTo>
                  <a:cubicBezTo>
                    <a:pt x="11527" y="6597"/>
                    <a:pt x="11431" y="6693"/>
                    <a:pt x="11312" y="6693"/>
                  </a:cubicBezTo>
                  <a:lnTo>
                    <a:pt x="2763" y="6693"/>
                  </a:lnTo>
                  <a:cubicBezTo>
                    <a:pt x="2763" y="6597"/>
                    <a:pt x="2691" y="6502"/>
                    <a:pt x="2596" y="6502"/>
                  </a:cubicBezTo>
                  <a:cubicBezTo>
                    <a:pt x="2501" y="6502"/>
                    <a:pt x="2406" y="6597"/>
                    <a:pt x="2406" y="6693"/>
                  </a:cubicBezTo>
                  <a:lnTo>
                    <a:pt x="548" y="6693"/>
                  </a:lnTo>
                  <a:cubicBezTo>
                    <a:pt x="429" y="6693"/>
                    <a:pt x="334" y="6597"/>
                    <a:pt x="334" y="6478"/>
                  </a:cubicBezTo>
                  <a:lnTo>
                    <a:pt x="334" y="4835"/>
                  </a:lnTo>
                  <a:cubicBezTo>
                    <a:pt x="334" y="4811"/>
                    <a:pt x="358" y="4788"/>
                    <a:pt x="358" y="4764"/>
                  </a:cubicBezTo>
                  <a:cubicBezTo>
                    <a:pt x="810" y="4478"/>
                    <a:pt x="1072" y="4002"/>
                    <a:pt x="1072" y="3502"/>
                  </a:cubicBezTo>
                  <a:cubicBezTo>
                    <a:pt x="1072" y="3001"/>
                    <a:pt x="810" y="2525"/>
                    <a:pt x="358" y="2263"/>
                  </a:cubicBezTo>
                  <a:cubicBezTo>
                    <a:pt x="334" y="2216"/>
                    <a:pt x="334" y="2192"/>
                    <a:pt x="334" y="2168"/>
                  </a:cubicBezTo>
                  <a:lnTo>
                    <a:pt x="334" y="525"/>
                  </a:lnTo>
                  <a:cubicBezTo>
                    <a:pt x="334" y="406"/>
                    <a:pt x="429" y="310"/>
                    <a:pt x="548" y="310"/>
                  </a:cubicBezTo>
                  <a:lnTo>
                    <a:pt x="2406" y="310"/>
                  </a:lnTo>
                  <a:cubicBezTo>
                    <a:pt x="2406" y="406"/>
                    <a:pt x="2501" y="501"/>
                    <a:pt x="2596" y="501"/>
                  </a:cubicBezTo>
                  <a:cubicBezTo>
                    <a:pt x="2691" y="501"/>
                    <a:pt x="2763" y="406"/>
                    <a:pt x="2763" y="310"/>
                  </a:cubicBezTo>
                  <a:close/>
                  <a:moveTo>
                    <a:pt x="548" y="1"/>
                  </a:moveTo>
                  <a:cubicBezTo>
                    <a:pt x="238" y="1"/>
                    <a:pt x="0" y="239"/>
                    <a:pt x="0" y="525"/>
                  </a:cubicBezTo>
                  <a:lnTo>
                    <a:pt x="0" y="2168"/>
                  </a:lnTo>
                  <a:cubicBezTo>
                    <a:pt x="0" y="2311"/>
                    <a:pt x="96" y="2454"/>
                    <a:pt x="215" y="2549"/>
                  </a:cubicBezTo>
                  <a:cubicBezTo>
                    <a:pt x="548" y="2763"/>
                    <a:pt x="739" y="3121"/>
                    <a:pt x="739" y="3502"/>
                  </a:cubicBezTo>
                  <a:cubicBezTo>
                    <a:pt x="739" y="3883"/>
                    <a:pt x="548" y="4240"/>
                    <a:pt x="215" y="4454"/>
                  </a:cubicBezTo>
                  <a:cubicBezTo>
                    <a:pt x="96" y="4549"/>
                    <a:pt x="0" y="4692"/>
                    <a:pt x="0" y="4835"/>
                  </a:cubicBezTo>
                  <a:lnTo>
                    <a:pt x="0" y="6478"/>
                  </a:lnTo>
                  <a:cubicBezTo>
                    <a:pt x="0" y="6788"/>
                    <a:pt x="238" y="7026"/>
                    <a:pt x="548" y="7026"/>
                  </a:cubicBezTo>
                  <a:lnTo>
                    <a:pt x="11312" y="7026"/>
                  </a:lnTo>
                  <a:cubicBezTo>
                    <a:pt x="11622" y="7026"/>
                    <a:pt x="11860" y="6788"/>
                    <a:pt x="11860" y="6478"/>
                  </a:cubicBezTo>
                  <a:lnTo>
                    <a:pt x="11860" y="525"/>
                  </a:lnTo>
                  <a:cubicBezTo>
                    <a:pt x="11884" y="239"/>
                    <a:pt x="11646" y="1"/>
                    <a:pt x="11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58"/>
            <p:cNvSpPr/>
            <p:nvPr/>
          </p:nvSpPr>
          <p:spPr>
            <a:xfrm>
              <a:off x="800482" y="3110859"/>
              <a:ext cx="11980" cy="23927"/>
            </a:xfrm>
            <a:custGeom>
              <a:avLst/>
              <a:gdLst/>
              <a:ahLst/>
              <a:cxnLst/>
              <a:rect l="l" t="t" r="r" b="b"/>
              <a:pathLst>
                <a:path w="358" h="715" extrusionOk="0">
                  <a:moveTo>
                    <a:pt x="191" y="0"/>
                  </a:moveTo>
                  <a:cubicBezTo>
                    <a:pt x="96" y="0"/>
                    <a:pt x="1" y="96"/>
                    <a:pt x="1" y="191"/>
                  </a:cubicBezTo>
                  <a:lnTo>
                    <a:pt x="1" y="548"/>
                  </a:lnTo>
                  <a:cubicBezTo>
                    <a:pt x="1" y="620"/>
                    <a:pt x="96" y="715"/>
                    <a:pt x="191" y="715"/>
                  </a:cubicBezTo>
                  <a:cubicBezTo>
                    <a:pt x="286" y="715"/>
                    <a:pt x="358" y="620"/>
                    <a:pt x="358" y="548"/>
                  </a:cubicBezTo>
                  <a:lnTo>
                    <a:pt x="358" y="191"/>
                  </a:lnTo>
                  <a:cubicBezTo>
                    <a:pt x="358" y="96"/>
                    <a:pt x="286"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58"/>
            <p:cNvSpPr/>
            <p:nvPr/>
          </p:nvSpPr>
          <p:spPr>
            <a:xfrm>
              <a:off x="800482" y="3035932"/>
              <a:ext cx="11980" cy="23961"/>
            </a:xfrm>
            <a:custGeom>
              <a:avLst/>
              <a:gdLst/>
              <a:ahLst/>
              <a:cxnLst/>
              <a:rect l="l" t="t" r="r" b="b"/>
              <a:pathLst>
                <a:path w="358" h="716" extrusionOk="0">
                  <a:moveTo>
                    <a:pt x="191" y="1"/>
                  </a:moveTo>
                  <a:cubicBezTo>
                    <a:pt x="96" y="1"/>
                    <a:pt x="1" y="96"/>
                    <a:pt x="1" y="191"/>
                  </a:cubicBezTo>
                  <a:lnTo>
                    <a:pt x="1" y="549"/>
                  </a:lnTo>
                  <a:cubicBezTo>
                    <a:pt x="1" y="644"/>
                    <a:pt x="96" y="715"/>
                    <a:pt x="191" y="715"/>
                  </a:cubicBezTo>
                  <a:cubicBezTo>
                    <a:pt x="286" y="715"/>
                    <a:pt x="358" y="644"/>
                    <a:pt x="358" y="549"/>
                  </a:cubicBezTo>
                  <a:lnTo>
                    <a:pt x="358" y="191"/>
                  </a:lnTo>
                  <a:cubicBezTo>
                    <a:pt x="358" y="96"/>
                    <a:pt x="286"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58"/>
            <p:cNvSpPr/>
            <p:nvPr/>
          </p:nvSpPr>
          <p:spPr>
            <a:xfrm>
              <a:off x="800482" y="3074182"/>
              <a:ext cx="11980" cy="23961"/>
            </a:xfrm>
            <a:custGeom>
              <a:avLst/>
              <a:gdLst/>
              <a:ahLst/>
              <a:cxnLst/>
              <a:rect l="l" t="t" r="r" b="b"/>
              <a:pathLst>
                <a:path w="358" h="716" extrusionOk="0">
                  <a:moveTo>
                    <a:pt x="191" y="1"/>
                  </a:moveTo>
                  <a:cubicBezTo>
                    <a:pt x="96" y="1"/>
                    <a:pt x="1" y="96"/>
                    <a:pt x="1" y="168"/>
                  </a:cubicBezTo>
                  <a:lnTo>
                    <a:pt x="1" y="525"/>
                  </a:lnTo>
                  <a:cubicBezTo>
                    <a:pt x="1" y="620"/>
                    <a:pt x="96" y="715"/>
                    <a:pt x="191" y="715"/>
                  </a:cubicBezTo>
                  <a:cubicBezTo>
                    <a:pt x="286" y="715"/>
                    <a:pt x="358" y="620"/>
                    <a:pt x="358" y="525"/>
                  </a:cubicBezTo>
                  <a:lnTo>
                    <a:pt x="358" y="168"/>
                  </a:lnTo>
                  <a:cubicBezTo>
                    <a:pt x="358" y="49"/>
                    <a:pt x="286"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58"/>
            <p:cNvSpPr/>
            <p:nvPr/>
          </p:nvSpPr>
          <p:spPr>
            <a:xfrm>
              <a:off x="800482" y="3148306"/>
              <a:ext cx="11980" cy="24731"/>
            </a:xfrm>
            <a:custGeom>
              <a:avLst/>
              <a:gdLst/>
              <a:ahLst/>
              <a:cxnLst/>
              <a:rect l="l" t="t" r="r" b="b"/>
              <a:pathLst>
                <a:path w="358" h="739" extrusionOk="0">
                  <a:moveTo>
                    <a:pt x="191" y="1"/>
                  </a:moveTo>
                  <a:cubicBezTo>
                    <a:pt x="96" y="1"/>
                    <a:pt x="1" y="96"/>
                    <a:pt x="1" y="191"/>
                  </a:cubicBezTo>
                  <a:lnTo>
                    <a:pt x="1" y="548"/>
                  </a:lnTo>
                  <a:cubicBezTo>
                    <a:pt x="1" y="644"/>
                    <a:pt x="96" y="739"/>
                    <a:pt x="191" y="739"/>
                  </a:cubicBezTo>
                  <a:cubicBezTo>
                    <a:pt x="286" y="739"/>
                    <a:pt x="358" y="644"/>
                    <a:pt x="358" y="548"/>
                  </a:cubicBezTo>
                  <a:lnTo>
                    <a:pt x="358" y="191"/>
                  </a:lnTo>
                  <a:cubicBezTo>
                    <a:pt x="358" y="72"/>
                    <a:pt x="286"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58"/>
            <p:cNvSpPr/>
            <p:nvPr/>
          </p:nvSpPr>
          <p:spPr>
            <a:xfrm>
              <a:off x="800482" y="3185753"/>
              <a:ext cx="11980" cy="23961"/>
            </a:xfrm>
            <a:custGeom>
              <a:avLst/>
              <a:gdLst/>
              <a:ahLst/>
              <a:cxnLst/>
              <a:rect l="l" t="t" r="r" b="b"/>
              <a:pathLst>
                <a:path w="358" h="716" extrusionOk="0">
                  <a:moveTo>
                    <a:pt x="191" y="1"/>
                  </a:moveTo>
                  <a:cubicBezTo>
                    <a:pt x="96" y="1"/>
                    <a:pt x="1" y="96"/>
                    <a:pt x="1" y="168"/>
                  </a:cubicBezTo>
                  <a:lnTo>
                    <a:pt x="1" y="525"/>
                  </a:lnTo>
                  <a:cubicBezTo>
                    <a:pt x="1" y="620"/>
                    <a:pt x="96" y="715"/>
                    <a:pt x="191" y="715"/>
                  </a:cubicBezTo>
                  <a:cubicBezTo>
                    <a:pt x="286" y="715"/>
                    <a:pt x="358" y="620"/>
                    <a:pt x="358" y="525"/>
                  </a:cubicBezTo>
                  <a:lnTo>
                    <a:pt x="358" y="168"/>
                  </a:lnTo>
                  <a:cubicBezTo>
                    <a:pt x="358" y="72"/>
                    <a:pt x="286"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58"/>
            <p:cNvSpPr/>
            <p:nvPr/>
          </p:nvSpPr>
          <p:spPr>
            <a:xfrm>
              <a:off x="882571" y="3049485"/>
              <a:ext cx="151463" cy="144301"/>
            </a:xfrm>
            <a:custGeom>
              <a:avLst/>
              <a:gdLst/>
              <a:ahLst/>
              <a:cxnLst/>
              <a:rect l="l" t="t" r="r" b="b"/>
              <a:pathLst>
                <a:path w="4526" h="4312" extrusionOk="0">
                  <a:moveTo>
                    <a:pt x="2263" y="358"/>
                  </a:moveTo>
                  <a:cubicBezTo>
                    <a:pt x="2287" y="358"/>
                    <a:pt x="2310" y="358"/>
                    <a:pt x="2334" y="406"/>
                  </a:cubicBezTo>
                  <a:lnTo>
                    <a:pt x="2763" y="1453"/>
                  </a:lnTo>
                  <a:cubicBezTo>
                    <a:pt x="2787" y="1501"/>
                    <a:pt x="2858" y="1572"/>
                    <a:pt x="2906" y="1572"/>
                  </a:cubicBezTo>
                  <a:lnTo>
                    <a:pt x="4049" y="1668"/>
                  </a:lnTo>
                  <a:cubicBezTo>
                    <a:pt x="4097" y="1668"/>
                    <a:pt x="4120" y="1715"/>
                    <a:pt x="4120" y="1715"/>
                  </a:cubicBezTo>
                  <a:cubicBezTo>
                    <a:pt x="4144" y="1739"/>
                    <a:pt x="4144" y="1763"/>
                    <a:pt x="4097" y="1834"/>
                  </a:cubicBezTo>
                  <a:lnTo>
                    <a:pt x="3239" y="2573"/>
                  </a:lnTo>
                  <a:cubicBezTo>
                    <a:pt x="3168" y="2620"/>
                    <a:pt x="3168" y="2692"/>
                    <a:pt x="3168" y="2763"/>
                  </a:cubicBezTo>
                  <a:lnTo>
                    <a:pt x="3454" y="3859"/>
                  </a:lnTo>
                  <a:cubicBezTo>
                    <a:pt x="3477" y="3930"/>
                    <a:pt x="3430" y="3954"/>
                    <a:pt x="3430" y="3978"/>
                  </a:cubicBezTo>
                  <a:cubicBezTo>
                    <a:pt x="3398" y="3978"/>
                    <a:pt x="3377" y="3988"/>
                    <a:pt x="3352" y="3988"/>
                  </a:cubicBezTo>
                  <a:cubicBezTo>
                    <a:pt x="3340" y="3988"/>
                    <a:pt x="3327" y="3986"/>
                    <a:pt x="3311" y="3978"/>
                  </a:cubicBezTo>
                  <a:lnTo>
                    <a:pt x="2334" y="3382"/>
                  </a:lnTo>
                  <a:cubicBezTo>
                    <a:pt x="2310" y="3370"/>
                    <a:pt x="2281" y="3364"/>
                    <a:pt x="2251" y="3364"/>
                  </a:cubicBezTo>
                  <a:cubicBezTo>
                    <a:pt x="2221" y="3364"/>
                    <a:pt x="2191" y="3370"/>
                    <a:pt x="2168" y="3382"/>
                  </a:cubicBezTo>
                  <a:lnTo>
                    <a:pt x="1215" y="3978"/>
                  </a:lnTo>
                  <a:cubicBezTo>
                    <a:pt x="1191" y="3986"/>
                    <a:pt x="1173" y="3988"/>
                    <a:pt x="1158" y="3988"/>
                  </a:cubicBezTo>
                  <a:cubicBezTo>
                    <a:pt x="1128" y="3988"/>
                    <a:pt x="1112" y="3978"/>
                    <a:pt x="1096" y="3978"/>
                  </a:cubicBezTo>
                  <a:cubicBezTo>
                    <a:pt x="1072" y="3978"/>
                    <a:pt x="1024" y="3930"/>
                    <a:pt x="1072" y="3859"/>
                  </a:cubicBezTo>
                  <a:lnTo>
                    <a:pt x="1334" y="2763"/>
                  </a:lnTo>
                  <a:cubicBezTo>
                    <a:pt x="1358" y="2692"/>
                    <a:pt x="1334" y="2644"/>
                    <a:pt x="1286" y="2573"/>
                  </a:cubicBezTo>
                  <a:lnTo>
                    <a:pt x="405" y="1834"/>
                  </a:lnTo>
                  <a:cubicBezTo>
                    <a:pt x="358" y="1811"/>
                    <a:pt x="381" y="1739"/>
                    <a:pt x="381" y="1715"/>
                  </a:cubicBezTo>
                  <a:cubicBezTo>
                    <a:pt x="381" y="1691"/>
                    <a:pt x="405" y="1668"/>
                    <a:pt x="477" y="1668"/>
                  </a:cubicBezTo>
                  <a:lnTo>
                    <a:pt x="1596" y="1572"/>
                  </a:lnTo>
                  <a:cubicBezTo>
                    <a:pt x="1667" y="1572"/>
                    <a:pt x="1715" y="1501"/>
                    <a:pt x="1739" y="1453"/>
                  </a:cubicBezTo>
                  <a:lnTo>
                    <a:pt x="2168" y="406"/>
                  </a:lnTo>
                  <a:cubicBezTo>
                    <a:pt x="2191" y="358"/>
                    <a:pt x="2263" y="358"/>
                    <a:pt x="2263" y="358"/>
                  </a:cubicBezTo>
                  <a:close/>
                  <a:moveTo>
                    <a:pt x="2263" y="1"/>
                  </a:moveTo>
                  <a:cubicBezTo>
                    <a:pt x="2072" y="1"/>
                    <a:pt x="1906" y="120"/>
                    <a:pt x="1834" y="286"/>
                  </a:cubicBezTo>
                  <a:lnTo>
                    <a:pt x="1453" y="1239"/>
                  </a:lnTo>
                  <a:lnTo>
                    <a:pt x="429" y="1310"/>
                  </a:lnTo>
                  <a:cubicBezTo>
                    <a:pt x="262" y="1310"/>
                    <a:pt x="120" y="1453"/>
                    <a:pt x="48" y="1596"/>
                  </a:cubicBezTo>
                  <a:cubicBezTo>
                    <a:pt x="0" y="1787"/>
                    <a:pt x="48" y="1953"/>
                    <a:pt x="191" y="2073"/>
                  </a:cubicBezTo>
                  <a:lnTo>
                    <a:pt x="1001" y="2739"/>
                  </a:lnTo>
                  <a:lnTo>
                    <a:pt x="763" y="3740"/>
                  </a:lnTo>
                  <a:cubicBezTo>
                    <a:pt x="715" y="3930"/>
                    <a:pt x="786" y="4097"/>
                    <a:pt x="953" y="4216"/>
                  </a:cubicBezTo>
                  <a:cubicBezTo>
                    <a:pt x="1028" y="4279"/>
                    <a:pt x="1124" y="4308"/>
                    <a:pt x="1218" y="4308"/>
                  </a:cubicBezTo>
                  <a:cubicBezTo>
                    <a:pt x="1302" y="4308"/>
                    <a:pt x="1386" y="4285"/>
                    <a:pt x="1453" y="4240"/>
                  </a:cubicBezTo>
                  <a:lnTo>
                    <a:pt x="2310" y="3716"/>
                  </a:lnTo>
                  <a:lnTo>
                    <a:pt x="3192" y="4240"/>
                  </a:lnTo>
                  <a:cubicBezTo>
                    <a:pt x="3239" y="4311"/>
                    <a:pt x="3334" y="4311"/>
                    <a:pt x="3430" y="4311"/>
                  </a:cubicBezTo>
                  <a:cubicBezTo>
                    <a:pt x="3501" y="4311"/>
                    <a:pt x="3596" y="4287"/>
                    <a:pt x="3692" y="4216"/>
                  </a:cubicBezTo>
                  <a:cubicBezTo>
                    <a:pt x="3835" y="4097"/>
                    <a:pt x="3906" y="3930"/>
                    <a:pt x="3858" y="3740"/>
                  </a:cubicBezTo>
                  <a:lnTo>
                    <a:pt x="3620" y="2739"/>
                  </a:lnTo>
                  <a:lnTo>
                    <a:pt x="4430" y="2073"/>
                  </a:lnTo>
                  <a:cubicBezTo>
                    <a:pt x="4454" y="1977"/>
                    <a:pt x="4525" y="1763"/>
                    <a:pt x="4454" y="1596"/>
                  </a:cubicBezTo>
                  <a:cubicBezTo>
                    <a:pt x="4406" y="1430"/>
                    <a:pt x="4263" y="1310"/>
                    <a:pt x="4073" y="1310"/>
                  </a:cubicBezTo>
                  <a:lnTo>
                    <a:pt x="3073" y="1239"/>
                  </a:lnTo>
                  <a:lnTo>
                    <a:pt x="2668" y="286"/>
                  </a:lnTo>
                  <a:cubicBezTo>
                    <a:pt x="2620" y="120"/>
                    <a:pt x="2430" y="1"/>
                    <a:pt x="2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9" name="Google Shape;4489;p58"/>
          <p:cNvGrpSpPr/>
          <p:nvPr/>
        </p:nvGrpSpPr>
        <p:grpSpPr>
          <a:xfrm>
            <a:off x="720000" y="2192655"/>
            <a:ext cx="397697" cy="137106"/>
            <a:chOff x="720000" y="2427880"/>
            <a:chExt cx="397697" cy="137106"/>
          </a:xfrm>
        </p:grpSpPr>
        <p:sp>
          <p:nvSpPr>
            <p:cNvPr id="4490" name="Google Shape;4490;p58"/>
            <p:cNvSpPr/>
            <p:nvPr/>
          </p:nvSpPr>
          <p:spPr>
            <a:xfrm>
              <a:off x="720000" y="2427880"/>
              <a:ext cx="347501" cy="135500"/>
            </a:xfrm>
            <a:custGeom>
              <a:avLst/>
              <a:gdLst/>
              <a:ahLst/>
              <a:cxnLst/>
              <a:rect l="l" t="t" r="r" b="b"/>
              <a:pathLst>
                <a:path w="10384" h="4049" extrusionOk="0">
                  <a:moveTo>
                    <a:pt x="548" y="0"/>
                  </a:moveTo>
                  <a:cubicBezTo>
                    <a:pt x="238" y="0"/>
                    <a:pt x="0" y="239"/>
                    <a:pt x="0" y="524"/>
                  </a:cubicBezTo>
                  <a:lnTo>
                    <a:pt x="0" y="3501"/>
                  </a:lnTo>
                  <a:cubicBezTo>
                    <a:pt x="0" y="3811"/>
                    <a:pt x="238" y="4049"/>
                    <a:pt x="548" y="4049"/>
                  </a:cubicBezTo>
                  <a:lnTo>
                    <a:pt x="905" y="4049"/>
                  </a:lnTo>
                  <a:cubicBezTo>
                    <a:pt x="977" y="4049"/>
                    <a:pt x="1072" y="3954"/>
                    <a:pt x="1072" y="3858"/>
                  </a:cubicBezTo>
                  <a:cubicBezTo>
                    <a:pt x="1072" y="3763"/>
                    <a:pt x="977" y="3668"/>
                    <a:pt x="905" y="3668"/>
                  </a:cubicBezTo>
                  <a:lnTo>
                    <a:pt x="548" y="3668"/>
                  </a:lnTo>
                  <a:cubicBezTo>
                    <a:pt x="429" y="3668"/>
                    <a:pt x="334" y="3596"/>
                    <a:pt x="334" y="3477"/>
                  </a:cubicBezTo>
                  <a:lnTo>
                    <a:pt x="334" y="501"/>
                  </a:lnTo>
                  <a:cubicBezTo>
                    <a:pt x="334" y="381"/>
                    <a:pt x="429" y="286"/>
                    <a:pt x="548" y="286"/>
                  </a:cubicBezTo>
                  <a:lnTo>
                    <a:pt x="10217" y="286"/>
                  </a:lnTo>
                  <a:cubicBezTo>
                    <a:pt x="10312" y="286"/>
                    <a:pt x="10383" y="191"/>
                    <a:pt x="10383" y="120"/>
                  </a:cubicBezTo>
                  <a:cubicBezTo>
                    <a:pt x="10383" y="72"/>
                    <a:pt x="10312" y="0"/>
                    <a:pt x="10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58"/>
            <p:cNvSpPr/>
            <p:nvPr/>
          </p:nvSpPr>
          <p:spPr>
            <a:xfrm>
              <a:off x="770197" y="2427880"/>
              <a:ext cx="347501" cy="137106"/>
            </a:xfrm>
            <a:custGeom>
              <a:avLst/>
              <a:gdLst/>
              <a:ahLst/>
              <a:cxnLst/>
              <a:rect l="l" t="t" r="r" b="b"/>
              <a:pathLst>
                <a:path w="10384" h="4097" extrusionOk="0">
                  <a:moveTo>
                    <a:pt x="9479" y="0"/>
                  </a:moveTo>
                  <a:cubicBezTo>
                    <a:pt x="9407" y="0"/>
                    <a:pt x="9312" y="72"/>
                    <a:pt x="9312" y="167"/>
                  </a:cubicBezTo>
                  <a:cubicBezTo>
                    <a:pt x="9312" y="262"/>
                    <a:pt x="9407" y="358"/>
                    <a:pt x="9479" y="358"/>
                  </a:cubicBezTo>
                  <a:lnTo>
                    <a:pt x="9836" y="358"/>
                  </a:lnTo>
                  <a:cubicBezTo>
                    <a:pt x="9955" y="358"/>
                    <a:pt x="10050" y="429"/>
                    <a:pt x="10050" y="548"/>
                  </a:cubicBezTo>
                  <a:lnTo>
                    <a:pt x="10050" y="3525"/>
                  </a:lnTo>
                  <a:cubicBezTo>
                    <a:pt x="10050" y="3644"/>
                    <a:pt x="9955" y="3739"/>
                    <a:pt x="9836" y="3739"/>
                  </a:cubicBezTo>
                  <a:lnTo>
                    <a:pt x="167" y="3739"/>
                  </a:lnTo>
                  <a:cubicBezTo>
                    <a:pt x="72" y="3739"/>
                    <a:pt x="1" y="3835"/>
                    <a:pt x="1" y="3930"/>
                  </a:cubicBezTo>
                  <a:cubicBezTo>
                    <a:pt x="1" y="4001"/>
                    <a:pt x="72" y="4097"/>
                    <a:pt x="167" y="4097"/>
                  </a:cubicBezTo>
                  <a:lnTo>
                    <a:pt x="9836" y="4097"/>
                  </a:lnTo>
                  <a:cubicBezTo>
                    <a:pt x="10146" y="4097"/>
                    <a:pt x="10384" y="3858"/>
                    <a:pt x="10384" y="3573"/>
                  </a:cubicBezTo>
                  <a:lnTo>
                    <a:pt x="10384" y="596"/>
                  </a:lnTo>
                  <a:cubicBezTo>
                    <a:pt x="10384" y="239"/>
                    <a:pt x="10146" y="0"/>
                    <a:pt x="98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58"/>
            <p:cNvSpPr/>
            <p:nvPr/>
          </p:nvSpPr>
          <p:spPr>
            <a:xfrm>
              <a:off x="886553" y="2466130"/>
              <a:ext cx="63784" cy="59400"/>
            </a:xfrm>
            <a:custGeom>
              <a:avLst/>
              <a:gdLst/>
              <a:ahLst/>
              <a:cxnLst/>
              <a:rect l="l" t="t" r="r" b="b"/>
              <a:pathLst>
                <a:path w="1906" h="1775" extrusionOk="0">
                  <a:moveTo>
                    <a:pt x="977" y="429"/>
                  </a:moveTo>
                  <a:lnTo>
                    <a:pt x="1072" y="644"/>
                  </a:lnTo>
                  <a:cubicBezTo>
                    <a:pt x="1096" y="691"/>
                    <a:pt x="1167" y="715"/>
                    <a:pt x="1215" y="739"/>
                  </a:cubicBezTo>
                  <a:lnTo>
                    <a:pt x="1429" y="786"/>
                  </a:lnTo>
                  <a:lnTo>
                    <a:pt x="1239" y="929"/>
                  </a:lnTo>
                  <a:cubicBezTo>
                    <a:pt x="1191" y="953"/>
                    <a:pt x="1191" y="1048"/>
                    <a:pt x="1191" y="1120"/>
                  </a:cubicBezTo>
                  <a:lnTo>
                    <a:pt x="1239" y="1310"/>
                  </a:lnTo>
                  <a:lnTo>
                    <a:pt x="1072" y="1191"/>
                  </a:lnTo>
                  <a:cubicBezTo>
                    <a:pt x="1048" y="1167"/>
                    <a:pt x="1001" y="1167"/>
                    <a:pt x="977" y="1167"/>
                  </a:cubicBezTo>
                  <a:cubicBezTo>
                    <a:pt x="953" y="1167"/>
                    <a:pt x="929" y="1167"/>
                    <a:pt x="882" y="1191"/>
                  </a:cubicBezTo>
                  <a:lnTo>
                    <a:pt x="715" y="1310"/>
                  </a:lnTo>
                  <a:lnTo>
                    <a:pt x="763" y="1120"/>
                  </a:lnTo>
                  <a:cubicBezTo>
                    <a:pt x="810" y="1048"/>
                    <a:pt x="763" y="1001"/>
                    <a:pt x="715" y="929"/>
                  </a:cubicBezTo>
                  <a:lnTo>
                    <a:pt x="524" y="786"/>
                  </a:lnTo>
                  <a:lnTo>
                    <a:pt x="739" y="739"/>
                  </a:lnTo>
                  <a:cubicBezTo>
                    <a:pt x="810" y="739"/>
                    <a:pt x="858" y="691"/>
                    <a:pt x="882" y="644"/>
                  </a:cubicBezTo>
                  <a:lnTo>
                    <a:pt x="977" y="429"/>
                  </a:lnTo>
                  <a:close/>
                  <a:moveTo>
                    <a:pt x="953" y="1"/>
                  </a:moveTo>
                  <a:cubicBezTo>
                    <a:pt x="834" y="1"/>
                    <a:pt x="739" y="72"/>
                    <a:pt x="667" y="191"/>
                  </a:cubicBezTo>
                  <a:lnTo>
                    <a:pt x="548" y="453"/>
                  </a:lnTo>
                  <a:lnTo>
                    <a:pt x="262" y="477"/>
                  </a:lnTo>
                  <a:cubicBezTo>
                    <a:pt x="143" y="477"/>
                    <a:pt x="48" y="572"/>
                    <a:pt x="24" y="667"/>
                  </a:cubicBezTo>
                  <a:cubicBezTo>
                    <a:pt x="1" y="786"/>
                    <a:pt x="24" y="882"/>
                    <a:pt x="120" y="953"/>
                  </a:cubicBezTo>
                  <a:lnTo>
                    <a:pt x="358" y="1144"/>
                  </a:lnTo>
                  <a:lnTo>
                    <a:pt x="286" y="1429"/>
                  </a:lnTo>
                  <a:cubicBezTo>
                    <a:pt x="262" y="1548"/>
                    <a:pt x="286" y="1644"/>
                    <a:pt x="405" y="1739"/>
                  </a:cubicBezTo>
                  <a:cubicBezTo>
                    <a:pt x="453" y="1763"/>
                    <a:pt x="507" y="1775"/>
                    <a:pt x="560" y="1775"/>
                  </a:cubicBezTo>
                  <a:cubicBezTo>
                    <a:pt x="614" y="1775"/>
                    <a:pt x="667" y="1763"/>
                    <a:pt x="715" y="1739"/>
                  </a:cubicBezTo>
                  <a:lnTo>
                    <a:pt x="953" y="1596"/>
                  </a:lnTo>
                  <a:lnTo>
                    <a:pt x="1191" y="1739"/>
                  </a:lnTo>
                  <a:cubicBezTo>
                    <a:pt x="1239" y="1763"/>
                    <a:pt x="1263" y="1763"/>
                    <a:pt x="1334" y="1763"/>
                  </a:cubicBezTo>
                  <a:cubicBezTo>
                    <a:pt x="1382" y="1763"/>
                    <a:pt x="1453" y="1739"/>
                    <a:pt x="1477" y="1715"/>
                  </a:cubicBezTo>
                  <a:cubicBezTo>
                    <a:pt x="1572" y="1644"/>
                    <a:pt x="1596" y="1525"/>
                    <a:pt x="1596" y="1406"/>
                  </a:cubicBezTo>
                  <a:lnTo>
                    <a:pt x="1548" y="1120"/>
                  </a:lnTo>
                  <a:lnTo>
                    <a:pt x="1787" y="929"/>
                  </a:lnTo>
                  <a:cubicBezTo>
                    <a:pt x="1882" y="882"/>
                    <a:pt x="1906" y="739"/>
                    <a:pt x="1882" y="667"/>
                  </a:cubicBezTo>
                  <a:cubicBezTo>
                    <a:pt x="1834" y="548"/>
                    <a:pt x="1763" y="477"/>
                    <a:pt x="1644" y="477"/>
                  </a:cubicBezTo>
                  <a:lnTo>
                    <a:pt x="1334" y="453"/>
                  </a:lnTo>
                  <a:lnTo>
                    <a:pt x="1215" y="191"/>
                  </a:lnTo>
                  <a:cubicBezTo>
                    <a:pt x="1191" y="72"/>
                    <a:pt x="1072" y="1"/>
                    <a:pt x="9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58"/>
            <p:cNvSpPr/>
            <p:nvPr/>
          </p:nvSpPr>
          <p:spPr>
            <a:xfrm>
              <a:off x="814838" y="2466130"/>
              <a:ext cx="63784" cy="59400"/>
            </a:xfrm>
            <a:custGeom>
              <a:avLst/>
              <a:gdLst/>
              <a:ahLst/>
              <a:cxnLst/>
              <a:rect l="l" t="t" r="r" b="b"/>
              <a:pathLst>
                <a:path w="1906" h="1775" extrusionOk="0">
                  <a:moveTo>
                    <a:pt x="977" y="429"/>
                  </a:moveTo>
                  <a:lnTo>
                    <a:pt x="1072" y="644"/>
                  </a:lnTo>
                  <a:cubicBezTo>
                    <a:pt x="1096" y="691"/>
                    <a:pt x="1167" y="715"/>
                    <a:pt x="1215" y="739"/>
                  </a:cubicBezTo>
                  <a:lnTo>
                    <a:pt x="1429" y="786"/>
                  </a:lnTo>
                  <a:lnTo>
                    <a:pt x="1239" y="929"/>
                  </a:lnTo>
                  <a:cubicBezTo>
                    <a:pt x="1191" y="953"/>
                    <a:pt x="1191" y="1048"/>
                    <a:pt x="1191" y="1120"/>
                  </a:cubicBezTo>
                  <a:lnTo>
                    <a:pt x="1239" y="1310"/>
                  </a:lnTo>
                  <a:lnTo>
                    <a:pt x="1072" y="1191"/>
                  </a:lnTo>
                  <a:cubicBezTo>
                    <a:pt x="1048" y="1167"/>
                    <a:pt x="1000" y="1167"/>
                    <a:pt x="977" y="1167"/>
                  </a:cubicBezTo>
                  <a:cubicBezTo>
                    <a:pt x="953" y="1167"/>
                    <a:pt x="929" y="1167"/>
                    <a:pt x="881" y="1191"/>
                  </a:cubicBezTo>
                  <a:lnTo>
                    <a:pt x="715" y="1310"/>
                  </a:lnTo>
                  <a:lnTo>
                    <a:pt x="762" y="1120"/>
                  </a:lnTo>
                  <a:cubicBezTo>
                    <a:pt x="810" y="1048"/>
                    <a:pt x="762" y="1001"/>
                    <a:pt x="715" y="929"/>
                  </a:cubicBezTo>
                  <a:lnTo>
                    <a:pt x="524" y="786"/>
                  </a:lnTo>
                  <a:lnTo>
                    <a:pt x="738" y="739"/>
                  </a:lnTo>
                  <a:cubicBezTo>
                    <a:pt x="810" y="739"/>
                    <a:pt x="858" y="691"/>
                    <a:pt x="881" y="644"/>
                  </a:cubicBezTo>
                  <a:lnTo>
                    <a:pt x="977" y="429"/>
                  </a:lnTo>
                  <a:close/>
                  <a:moveTo>
                    <a:pt x="953" y="1"/>
                  </a:moveTo>
                  <a:cubicBezTo>
                    <a:pt x="834" y="1"/>
                    <a:pt x="738" y="72"/>
                    <a:pt x="667" y="191"/>
                  </a:cubicBezTo>
                  <a:lnTo>
                    <a:pt x="548" y="453"/>
                  </a:lnTo>
                  <a:lnTo>
                    <a:pt x="262" y="477"/>
                  </a:lnTo>
                  <a:cubicBezTo>
                    <a:pt x="143" y="477"/>
                    <a:pt x="48" y="572"/>
                    <a:pt x="24" y="667"/>
                  </a:cubicBezTo>
                  <a:cubicBezTo>
                    <a:pt x="0" y="786"/>
                    <a:pt x="24" y="882"/>
                    <a:pt x="119" y="953"/>
                  </a:cubicBezTo>
                  <a:lnTo>
                    <a:pt x="357" y="1144"/>
                  </a:lnTo>
                  <a:lnTo>
                    <a:pt x="286" y="1429"/>
                  </a:lnTo>
                  <a:cubicBezTo>
                    <a:pt x="262" y="1548"/>
                    <a:pt x="286" y="1644"/>
                    <a:pt x="405" y="1739"/>
                  </a:cubicBezTo>
                  <a:cubicBezTo>
                    <a:pt x="453" y="1763"/>
                    <a:pt x="506" y="1775"/>
                    <a:pt x="560" y="1775"/>
                  </a:cubicBezTo>
                  <a:cubicBezTo>
                    <a:pt x="613" y="1775"/>
                    <a:pt x="667" y="1763"/>
                    <a:pt x="715" y="1739"/>
                  </a:cubicBezTo>
                  <a:lnTo>
                    <a:pt x="953" y="1596"/>
                  </a:lnTo>
                  <a:lnTo>
                    <a:pt x="1191" y="1739"/>
                  </a:lnTo>
                  <a:cubicBezTo>
                    <a:pt x="1239" y="1763"/>
                    <a:pt x="1262" y="1763"/>
                    <a:pt x="1334" y="1763"/>
                  </a:cubicBezTo>
                  <a:cubicBezTo>
                    <a:pt x="1381" y="1763"/>
                    <a:pt x="1453" y="1739"/>
                    <a:pt x="1477" y="1715"/>
                  </a:cubicBezTo>
                  <a:cubicBezTo>
                    <a:pt x="1572" y="1644"/>
                    <a:pt x="1596" y="1525"/>
                    <a:pt x="1596" y="1406"/>
                  </a:cubicBezTo>
                  <a:lnTo>
                    <a:pt x="1548" y="1120"/>
                  </a:lnTo>
                  <a:lnTo>
                    <a:pt x="1786" y="929"/>
                  </a:lnTo>
                  <a:cubicBezTo>
                    <a:pt x="1882" y="882"/>
                    <a:pt x="1905" y="739"/>
                    <a:pt x="1882" y="667"/>
                  </a:cubicBezTo>
                  <a:cubicBezTo>
                    <a:pt x="1834" y="548"/>
                    <a:pt x="1762" y="477"/>
                    <a:pt x="1643" y="477"/>
                  </a:cubicBezTo>
                  <a:lnTo>
                    <a:pt x="1334" y="453"/>
                  </a:lnTo>
                  <a:lnTo>
                    <a:pt x="1215" y="191"/>
                  </a:lnTo>
                  <a:cubicBezTo>
                    <a:pt x="1191" y="72"/>
                    <a:pt x="1072" y="1"/>
                    <a:pt x="9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58"/>
            <p:cNvSpPr/>
            <p:nvPr/>
          </p:nvSpPr>
          <p:spPr>
            <a:xfrm>
              <a:off x="958267" y="2466130"/>
              <a:ext cx="63784" cy="59400"/>
            </a:xfrm>
            <a:custGeom>
              <a:avLst/>
              <a:gdLst/>
              <a:ahLst/>
              <a:cxnLst/>
              <a:rect l="l" t="t" r="r" b="b"/>
              <a:pathLst>
                <a:path w="1906" h="1775" extrusionOk="0">
                  <a:moveTo>
                    <a:pt x="977" y="429"/>
                  </a:moveTo>
                  <a:lnTo>
                    <a:pt x="1072" y="644"/>
                  </a:lnTo>
                  <a:cubicBezTo>
                    <a:pt x="1096" y="691"/>
                    <a:pt x="1168" y="715"/>
                    <a:pt x="1215" y="739"/>
                  </a:cubicBezTo>
                  <a:lnTo>
                    <a:pt x="1430" y="786"/>
                  </a:lnTo>
                  <a:lnTo>
                    <a:pt x="1239" y="929"/>
                  </a:lnTo>
                  <a:cubicBezTo>
                    <a:pt x="1192" y="953"/>
                    <a:pt x="1192" y="1048"/>
                    <a:pt x="1192" y="1120"/>
                  </a:cubicBezTo>
                  <a:lnTo>
                    <a:pt x="1239" y="1310"/>
                  </a:lnTo>
                  <a:lnTo>
                    <a:pt x="1072" y="1191"/>
                  </a:lnTo>
                  <a:cubicBezTo>
                    <a:pt x="1049" y="1167"/>
                    <a:pt x="1001" y="1167"/>
                    <a:pt x="977" y="1167"/>
                  </a:cubicBezTo>
                  <a:cubicBezTo>
                    <a:pt x="953" y="1167"/>
                    <a:pt x="930" y="1167"/>
                    <a:pt x="882" y="1191"/>
                  </a:cubicBezTo>
                  <a:lnTo>
                    <a:pt x="715" y="1310"/>
                  </a:lnTo>
                  <a:lnTo>
                    <a:pt x="763" y="1120"/>
                  </a:lnTo>
                  <a:cubicBezTo>
                    <a:pt x="811" y="1048"/>
                    <a:pt x="763" y="1001"/>
                    <a:pt x="715" y="929"/>
                  </a:cubicBezTo>
                  <a:lnTo>
                    <a:pt x="525" y="786"/>
                  </a:lnTo>
                  <a:lnTo>
                    <a:pt x="739" y="739"/>
                  </a:lnTo>
                  <a:cubicBezTo>
                    <a:pt x="811" y="739"/>
                    <a:pt x="858" y="691"/>
                    <a:pt x="882" y="644"/>
                  </a:cubicBezTo>
                  <a:lnTo>
                    <a:pt x="977" y="429"/>
                  </a:lnTo>
                  <a:close/>
                  <a:moveTo>
                    <a:pt x="953" y="1"/>
                  </a:moveTo>
                  <a:cubicBezTo>
                    <a:pt x="834" y="1"/>
                    <a:pt x="739" y="72"/>
                    <a:pt x="668" y="191"/>
                  </a:cubicBezTo>
                  <a:lnTo>
                    <a:pt x="549" y="453"/>
                  </a:lnTo>
                  <a:lnTo>
                    <a:pt x="263" y="477"/>
                  </a:lnTo>
                  <a:cubicBezTo>
                    <a:pt x="144" y="477"/>
                    <a:pt x="48" y="572"/>
                    <a:pt x="25" y="667"/>
                  </a:cubicBezTo>
                  <a:cubicBezTo>
                    <a:pt x="1" y="786"/>
                    <a:pt x="25" y="882"/>
                    <a:pt x="120" y="953"/>
                  </a:cubicBezTo>
                  <a:lnTo>
                    <a:pt x="358" y="1144"/>
                  </a:lnTo>
                  <a:lnTo>
                    <a:pt x="287" y="1429"/>
                  </a:lnTo>
                  <a:cubicBezTo>
                    <a:pt x="263" y="1548"/>
                    <a:pt x="287" y="1644"/>
                    <a:pt x="406" y="1739"/>
                  </a:cubicBezTo>
                  <a:cubicBezTo>
                    <a:pt x="453" y="1763"/>
                    <a:pt x="507" y="1775"/>
                    <a:pt x="560" y="1775"/>
                  </a:cubicBezTo>
                  <a:cubicBezTo>
                    <a:pt x="614" y="1775"/>
                    <a:pt x="668" y="1763"/>
                    <a:pt x="715" y="1739"/>
                  </a:cubicBezTo>
                  <a:lnTo>
                    <a:pt x="953" y="1596"/>
                  </a:lnTo>
                  <a:lnTo>
                    <a:pt x="1192" y="1739"/>
                  </a:lnTo>
                  <a:cubicBezTo>
                    <a:pt x="1239" y="1763"/>
                    <a:pt x="1263" y="1763"/>
                    <a:pt x="1334" y="1763"/>
                  </a:cubicBezTo>
                  <a:cubicBezTo>
                    <a:pt x="1382" y="1763"/>
                    <a:pt x="1454" y="1739"/>
                    <a:pt x="1477" y="1715"/>
                  </a:cubicBezTo>
                  <a:cubicBezTo>
                    <a:pt x="1573" y="1644"/>
                    <a:pt x="1596" y="1525"/>
                    <a:pt x="1596" y="1406"/>
                  </a:cubicBezTo>
                  <a:lnTo>
                    <a:pt x="1549" y="1120"/>
                  </a:lnTo>
                  <a:lnTo>
                    <a:pt x="1787" y="929"/>
                  </a:lnTo>
                  <a:cubicBezTo>
                    <a:pt x="1882" y="882"/>
                    <a:pt x="1906" y="739"/>
                    <a:pt x="1882" y="667"/>
                  </a:cubicBezTo>
                  <a:cubicBezTo>
                    <a:pt x="1835" y="548"/>
                    <a:pt x="1763" y="477"/>
                    <a:pt x="1644" y="477"/>
                  </a:cubicBezTo>
                  <a:lnTo>
                    <a:pt x="1334" y="453"/>
                  </a:lnTo>
                  <a:lnTo>
                    <a:pt x="1215" y="191"/>
                  </a:lnTo>
                  <a:cubicBezTo>
                    <a:pt x="1192" y="72"/>
                    <a:pt x="1072" y="1"/>
                    <a:pt x="9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58"/>
            <p:cNvSpPr/>
            <p:nvPr/>
          </p:nvSpPr>
          <p:spPr>
            <a:xfrm>
              <a:off x="1030015" y="2466130"/>
              <a:ext cx="63784" cy="59400"/>
            </a:xfrm>
            <a:custGeom>
              <a:avLst/>
              <a:gdLst/>
              <a:ahLst/>
              <a:cxnLst/>
              <a:rect l="l" t="t" r="r" b="b"/>
              <a:pathLst>
                <a:path w="1906" h="1775" extrusionOk="0">
                  <a:moveTo>
                    <a:pt x="977" y="429"/>
                  </a:moveTo>
                  <a:lnTo>
                    <a:pt x="1072" y="644"/>
                  </a:lnTo>
                  <a:cubicBezTo>
                    <a:pt x="1096" y="691"/>
                    <a:pt x="1167" y="739"/>
                    <a:pt x="1215" y="739"/>
                  </a:cubicBezTo>
                  <a:lnTo>
                    <a:pt x="1429" y="786"/>
                  </a:lnTo>
                  <a:lnTo>
                    <a:pt x="1238" y="929"/>
                  </a:lnTo>
                  <a:cubicBezTo>
                    <a:pt x="1191" y="953"/>
                    <a:pt x="1191" y="1048"/>
                    <a:pt x="1191" y="1120"/>
                  </a:cubicBezTo>
                  <a:lnTo>
                    <a:pt x="1238" y="1310"/>
                  </a:lnTo>
                  <a:lnTo>
                    <a:pt x="1072" y="1191"/>
                  </a:lnTo>
                  <a:cubicBezTo>
                    <a:pt x="1036" y="1179"/>
                    <a:pt x="1006" y="1173"/>
                    <a:pt x="977" y="1173"/>
                  </a:cubicBezTo>
                  <a:cubicBezTo>
                    <a:pt x="947" y="1173"/>
                    <a:pt x="917" y="1179"/>
                    <a:pt x="881" y="1191"/>
                  </a:cubicBezTo>
                  <a:lnTo>
                    <a:pt x="715" y="1310"/>
                  </a:lnTo>
                  <a:lnTo>
                    <a:pt x="762" y="1120"/>
                  </a:lnTo>
                  <a:cubicBezTo>
                    <a:pt x="810" y="1048"/>
                    <a:pt x="762" y="1001"/>
                    <a:pt x="715" y="929"/>
                  </a:cubicBezTo>
                  <a:lnTo>
                    <a:pt x="524" y="786"/>
                  </a:lnTo>
                  <a:lnTo>
                    <a:pt x="738" y="739"/>
                  </a:lnTo>
                  <a:cubicBezTo>
                    <a:pt x="810" y="739"/>
                    <a:pt x="857" y="691"/>
                    <a:pt x="881" y="644"/>
                  </a:cubicBezTo>
                  <a:lnTo>
                    <a:pt x="977" y="429"/>
                  </a:lnTo>
                  <a:close/>
                  <a:moveTo>
                    <a:pt x="953" y="1"/>
                  </a:moveTo>
                  <a:cubicBezTo>
                    <a:pt x="834" y="1"/>
                    <a:pt x="738" y="72"/>
                    <a:pt x="691" y="191"/>
                  </a:cubicBezTo>
                  <a:lnTo>
                    <a:pt x="548" y="453"/>
                  </a:lnTo>
                  <a:lnTo>
                    <a:pt x="262" y="477"/>
                  </a:lnTo>
                  <a:cubicBezTo>
                    <a:pt x="143" y="477"/>
                    <a:pt x="48" y="572"/>
                    <a:pt x="24" y="667"/>
                  </a:cubicBezTo>
                  <a:cubicBezTo>
                    <a:pt x="0" y="786"/>
                    <a:pt x="24" y="882"/>
                    <a:pt x="119" y="953"/>
                  </a:cubicBezTo>
                  <a:lnTo>
                    <a:pt x="357" y="1144"/>
                  </a:lnTo>
                  <a:lnTo>
                    <a:pt x="286" y="1429"/>
                  </a:lnTo>
                  <a:cubicBezTo>
                    <a:pt x="262" y="1548"/>
                    <a:pt x="286" y="1644"/>
                    <a:pt x="405" y="1739"/>
                  </a:cubicBezTo>
                  <a:cubicBezTo>
                    <a:pt x="453" y="1763"/>
                    <a:pt x="506" y="1775"/>
                    <a:pt x="560" y="1775"/>
                  </a:cubicBezTo>
                  <a:cubicBezTo>
                    <a:pt x="613" y="1775"/>
                    <a:pt x="667" y="1763"/>
                    <a:pt x="715" y="1739"/>
                  </a:cubicBezTo>
                  <a:lnTo>
                    <a:pt x="953" y="1596"/>
                  </a:lnTo>
                  <a:lnTo>
                    <a:pt x="1191" y="1739"/>
                  </a:lnTo>
                  <a:cubicBezTo>
                    <a:pt x="1238" y="1763"/>
                    <a:pt x="1262" y="1763"/>
                    <a:pt x="1334" y="1763"/>
                  </a:cubicBezTo>
                  <a:cubicBezTo>
                    <a:pt x="1381" y="1763"/>
                    <a:pt x="1453" y="1739"/>
                    <a:pt x="1477" y="1715"/>
                  </a:cubicBezTo>
                  <a:cubicBezTo>
                    <a:pt x="1572" y="1644"/>
                    <a:pt x="1596" y="1525"/>
                    <a:pt x="1596" y="1406"/>
                  </a:cubicBezTo>
                  <a:lnTo>
                    <a:pt x="1548" y="1120"/>
                  </a:lnTo>
                  <a:lnTo>
                    <a:pt x="1786" y="929"/>
                  </a:lnTo>
                  <a:cubicBezTo>
                    <a:pt x="1881" y="882"/>
                    <a:pt x="1905" y="739"/>
                    <a:pt x="1881" y="667"/>
                  </a:cubicBezTo>
                  <a:cubicBezTo>
                    <a:pt x="1834" y="548"/>
                    <a:pt x="1762" y="477"/>
                    <a:pt x="1643" y="477"/>
                  </a:cubicBezTo>
                  <a:lnTo>
                    <a:pt x="1334" y="453"/>
                  </a:lnTo>
                  <a:lnTo>
                    <a:pt x="1215" y="191"/>
                  </a:lnTo>
                  <a:cubicBezTo>
                    <a:pt x="1191" y="72"/>
                    <a:pt x="1072" y="1"/>
                    <a:pt x="9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58"/>
            <p:cNvSpPr/>
            <p:nvPr/>
          </p:nvSpPr>
          <p:spPr>
            <a:xfrm>
              <a:off x="743090" y="2466130"/>
              <a:ext cx="63818" cy="60806"/>
            </a:xfrm>
            <a:custGeom>
              <a:avLst/>
              <a:gdLst/>
              <a:ahLst/>
              <a:cxnLst/>
              <a:rect l="l" t="t" r="r" b="b"/>
              <a:pathLst>
                <a:path w="1907" h="1817" extrusionOk="0">
                  <a:moveTo>
                    <a:pt x="977" y="429"/>
                  </a:moveTo>
                  <a:lnTo>
                    <a:pt x="1073" y="644"/>
                  </a:lnTo>
                  <a:cubicBezTo>
                    <a:pt x="1096" y="691"/>
                    <a:pt x="1168" y="715"/>
                    <a:pt x="1215" y="739"/>
                  </a:cubicBezTo>
                  <a:lnTo>
                    <a:pt x="1430" y="786"/>
                  </a:lnTo>
                  <a:lnTo>
                    <a:pt x="1239" y="929"/>
                  </a:lnTo>
                  <a:cubicBezTo>
                    <a:pt x="1192" y="953"/>
                    <a:pt x="1192" y="1048"/>
                    <a:pt x="1192" y="1120"/>
                  </a:cubicBezTo>
                  <a:lnTo>
                    <a:pt x="1239" y="1310"/>
                  </a:lnTo>
                  <a:lnTo>
                    <a:pt x="1073" y="1191"/>
                  </a:lnTo>
                  <a:cubicBezTo>
                    <a:pt x="1049" y="1167"/>
                    <a:pt x="1001" y="1167"/>
                    <a:pt x="977" y="1167"/>
                  </a:cubicBezTo>
                  <a:cubicBezTo>
                    <a:pt x="953" y="1167"/>
                    <a:pt x="930" y="1167"/>
                    <a:pt x="882" y="1191"/>
                  </a:cubicBezTo>
                  <a:lnTo>
                    <a:pt x="715" y="1310"/>
                  </a:lnTo>
                  <a:lnTo>
                    <a:pt x="763" y="1120"/>
                  </a:lnTo>
                  <a:cubicBezTo>
                    <a:pt x="811" y="1048"/>
                    <a:pt x="763" y="1001"/>
                    <a:pt x="715" y="929"/>
                  </a:cubicBezTo>
                  <a:lnTo>
                    <a:pt x="525" y="786"/>
                  </a:lnTo>
                  <a:lnTo>
                    <a:pt x="739" y="739"/>
                  </a:lnTo>
                  <a:cubicBezTo>
                    <a:pt x="811" y="739"/>
                    <a:pt x="858" y="691"/>
                    <a:pt x="882" y="644"/>
                  </a:cubicBezTo>
                  <a:lnTo>
                    <a:pt x="977" y="429"/>
                  </a:lnTo>
                  <a:close/>
                  <a:moveTo>
                    <a:pt x="953" y="1"/>
                  </a:moveTo>
                  <a:cubicBezTo>
                    <a:pt x="834" y="1"/>
                    <a:pt x="739" y="72"/>
                    <a:pt x="668" y="191"/>
                  </a:cubicBezTo>
                  <a:lnTo>
                    <a:pt x="549" y="453"/>
                  </a:lnTo>
                  <a:lnTo>
                    <a:pt x="263" y="477"/>
                  </a:lnTo>
                  <a:cubicBezTo>
                    <a:pt x="144" y="477"/>
                    <a:pt x="49" y="572"/>
                    <a:pt x="25" y="667"/>
                  </a:cubicBezTo>
                  <a:cubicBezTo>
                    <a:pt x="1" y="786"/>
                    <a:pt x="25" y="882"/>
                    <a:pt x="120" y="953"/>
                  </a:cubicBezTo>
                  <a:lnTo>
                    <a:pt x="358" y="1144"/>
                  </a:lnTo>
                  <a:lnTo>
                    <a:pt x="287" y="1429"/>
                  </a:lnTo>
                  <a:cubicBezTo>
                    <a:pt x="263" y="1548"/>
                    <a:pt x="287" y="1644"/>
                    <a:pt x="406" y="1739"/>
                  </a:cubicBezTo>
                  <a:cubicBezTo>
                    <a:pt x="477" y="1763"/>
                    <a:pt x="525" y="1787"/>
                    <a:pt x="549" y="1787"/>
                  </a:cubicBezTo>
                  <a:cubicBezTo>
                    <a:pt x="620" y="1787"/>
                    <a:pt x="644" y="1787"/>
                    <a:pt x="715" y="1763"/>
                  </a:cubicBezTo>
                  <a:lnTo>
                    <a:pt x="953" y="1620"/>
                  </a:lnTo>
                  <a:lnTo>
                    <a:pt x="1192" y="1763"/>
                  </a:lnTo>
                  <a:cubicBezTo>
                    <a:pt x="1227" y="1799"/>
                    <a:pt x="1275" y="1816"/>
                    <a:pt x="1326" y="1816"/>
                  </a:cubicBezTo>
                  <a:cubicBezTo>
                    <a:pt x="1376" y="1816"/>
                    <a:pt x="1430" y="1799"/>
                    <a:pt x="1477" y="1763"/>
                  </a:cubicBezTo>
                  <a:cubicBezTo>
                    <a:pt x="1573" y="1715"/>
                    <a:pt x="1596" y="1596"/>
                    <a:pt x="1596" y="1477"/>
                  </a:cubicBezTo>
                  <a:lnTo>
                    <a:pt x="1549" y="1167"/>
                  </a:lnTo>
                  <a:lnTo>
                    <a:pt x="1787" y="1001"/>
                  </a:lnTo>
                  <a:cubicBezTo>
                    <a:pt x="1882" y="882"/>
                    <a:pt x="1906" y="739"/>
                    <a:pt x="1882" y="667"/>
                  </a:cubicBezTo>
                  <a:cubicBezTo>
                    <a:pt x="1835" y="548"/>
                    <a:pt x="1739" y="477"/>
                    <a:pt x="1644" y="477"/>
                  </a:cubicBezTo>
                  <a:lnTo>
                    <a:pt x="1335" y="453"/>
                  </a:lnTo>
                  <a:lnTo>
                    <a:pt x="1215" y="191"/>
                  </a:lnTo>
                  <a:cubicBezTo>
                    <a:pt x="1192" y="72"/>
                    <a:pt x="1073" y="1"/>
                    <a:pt x="9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97" name="Google Shape;4497;p58"/>
          <p:cNvGrpSpPr/>
          <p:nvPr/>
        </p:nvGrpSpPr>
        <p:grpSpPr>
          <a:xfrm>
            <a:off x="755071" y="1483775"/>
            <a:ext cx="318018" cy="398903"/>
            <a:chOff x="755071" y="1719000"/>
            <a:chExt cx="318018" cy="398903"/>
          </a:xfrm>
        </p:grpSpPr>
        <p:sp>
          <p:nvSpPr>
            <p:cNvPr id="4498" name="Google Shape;4498;p58"/>
            <p:cNvSpPr/>
            <p:nvPr/>
          </p:nvSpPr>
          <p:spPr>
            <a:xfrm>
              <a:off x="755071" y="1719000"/>
              <a:ext cx="318018" cy="398903"/>
            </a:xfrm>
            <a:custGeom>
              <a:avLst/>
              <a:gdLst/>
              <a:ahLst/>
              <a:cxnLst/>
              <a:rect l="l" t="t" r="r" b="b"/>
              <a:pathLst>
                <a:path w="9503" h="11920" extrusionOk="0">
                  <a:moveTo>
                    <a:pt x="5438" y="432"/>
                  </a:moveTo>
                  <a:cubicBezTo>
                    <a:pt x="5554" y="432"/>
                    <a:pt x="5668" y="474"/>
                    <a:pt x="5739" y="560"/>
                  </a:cubicBezTo>
                  <a:cubicBezTo>
                    <a:pt x="5888" y="727"/>
                    <a:pt x="6094" y="822"/>
                    <a:pt x="6302" y="822"/>
                  </a:cubicBezTo>
                  <a:cubicBezTo>
                    <a:pt x="6361" y="822"/>
                    <a:pt x="6420" y="814"/>
                    <a:pt x="6478" y="798"/>
                  </a:cubicBezTo>
                  <a:cubicBezTo>
                    <a:pt x="6500" y="796"/>
                    <a:pt x="6521" y="795"/>
                    <a:pt x="6543" y="795"/>
                  </a:cubicBezTo>
                  <a:cubicBezTo>
                    <a:pt x="6735" y="795"/>
                    <a:pt x="6916" y="887"/>
                    <a:pt x="7002" y="1037"/>
                  </a:cubicBezTo>
                  <a:cubicBezTo>
                    <a:pt x="7121" y="1298"/>
                    <a:pt x="7359" y="1465"/>
                    <a:pt x="7621" y="1489"/>
                  </a:cubicBezTo>
                  <a:cubicBezTo>
                    <a:pt x="7835" y="1513"/>
                    <a:pt x="7978" y="1680"/>
                    <a:pt x="8002" y="1894"/>
                  </a:cubicBezTo>
                  <a:cubicBezTo>
                    <a:pt x="8026" y="2156"/>
                    <a:pt x="8216" y="2394"/>
                    <a:pt x="8454" y="2513"/>
                  </a:cubicBezTo>
                  <a:cubicBezTo>
                    <a:pt x="8621" y="2608"/>
                    <a:pt x="8740" y="2799"/>
                    <a:pt x="8692" y="3013"/>
                  </a:cubicBezTo>
                  <a:cubicBezTo>
                    <a:pt x="8621" y="3275"/>
                    <a:pt x="8716" y="3585"/>
                    <a:pt x="8931" y="3751"/>
                  </a:cubicBezTo>
                  <a:cubicBezTo>
                    <a:pt x="9073" y="3894"/>
                    <a:pt x="9097" y="4109"/>
                    <a:pt x="9026" y="4299"/>
                  </a:cubicBezTo>
                  <a:cubicBezTo>
                    <a:pt x="8859" y="4537"/>
                    <a:pt x="8859" y="4823"/>
                    <a:pt x="9026" y="5061"/>
                  </a:cubicBezTo>
                  <a:cubicBezTo>
                    <a:pt x="9097" y="5252"/>
                    <a:pt x="9073" y="5490"/>
                    <a:pt x="8931" y="5609"/>
                  </a:cubicBezTo>
                  <a:cubicBezTo>
                    <a:pt x="8716" y="5776"/>
                    <a:pt x="8621" y="6085"/>
                    <a:pt x="8692" y="6347"/>
                  </a:cubicBezTo>
                  <a:cubicBezTo>
                    <a:pt x="8716" y="6561"/>
                    <a:pt x="8621" y="6776"/>
                    <a:pt x="8454" y="6847"/>
                  </a:cubicBezTo>
                  <a:cubicBezTo>
                    <a:pt x="8216" y="6966"/>
                    <a:pt x="8026" y="7204"/>
                    <a:pt x="8002" y="7466"/>
                  </a:cubicBezTo>
                  <a:cubicBezTo>
                    <a:pt x="7978" y="7681"/>
                    <a:pt x="7835" y="7824"/>
                    <a:pt x="7621" y="7871"/>
                  </a:cubicBezTo>
                  <a:cubicBezTo>
                    <a:pt x="7359" y="7895"/>
                    <a:pt x="7121" y="8062"/>
                    <a:pt x="7002" y="8324"/>
                  </a:cubicBezTo>
                  <a:cubicBezTo>
                    <a:pt x="6921" y="8465"/>
                    <a:pt x="6754" y="8572"/>
                    <a:pt x="6574" y="8572"/>
                  </a:cubicBezTo>
                  <a:cubicBezTo>
                    <a:pt x="6542" y="8572"/>
                    <a:pt x="6510" y="8569"/>
                    <a:pt x="6478" y="8562"/>
                  </a:cubicBezTo>
                  <a:cubicBezTo>
                    <a:pt x="6420" y="8546"/>
                    <a:pt x="6361" y="8538"/>
                    <a:pt x="6302" y="8538"/>
                  </a:cubicBezTo>
                  <a:cubicBezTo>
                    <a:pt x="6094" y="8538"/>
                    <a:pt x="5888" y="8633"/>
                    <a:pt x="5739" y="8800"/>
                  </a:cubicBezTo>
                  <a:cubicBezTo>
                    <a:pt x="5654" y="8886"/>
                    <a:pt x="5542" y="8929"/>
                    <a:pt x="5431" y="8929"/>
                  </a:cubicBezTo>
                  <a:cubicBezTo>
                    <a:pt x="5356" y="8929"/>
                    <a:pt x="5282" y="8910"/>
                    <a:pt x="5216" y="8871"/>
                  </a:cubicBezTo>
                  <a:cubicBezTo>
                    <a:pt x="5096" y="8824"/>
                    <a:pt x="4930" y="8800"/>
                    <a:pt x="4811" y="8800"/>
                  </a:cubicBezTo>
                  <a:cubicBezTo>
                    <a:pt x="4668" y="8800"/>
                    <a:pt x="4549" y="8824"/>
                    <a:pt x="4430" y="8871"/>
                  </a:cubicBezTo>
                  <a:cubicBezTo>
                    <a:pt x="4363" y="8910"/>
                    <a:pt x="4285" y="8929"/>
                    <a:pt x="4207" y="8929"/>
                  </a:cubicBezTo>
                  <a:cubicBezTo>
                    <a:pt x="4091" y="8929"/>
                    <a:pt x="3977" y="8886"/>
                    <a:pt x="3906" y="8800"/>
                  </a:cubicBezTo>
                  <a:cubicBezTo>
                    <a:pt x="3757" y="8633"/>
                    <a:pt x="3551" y="8538"/>
                    <a:pt x="3332" y="8538"/>
                  </a:cubicBezTo>
                  <a:cubicBezTo>
                    <a:pt x="3270" y="8538"/>
                    <a:pt x="3207" y="8546"/>
                    <a:pt x="3144" y="8562"/>
                  </a:cubicBezTo>
                  <a:cubicBezTo>
                    <a:pt x="3124" y="8564"/>
                    <a:pt x="3105" y="8565"/>
                    <a:pt x="3085" y="8565"/>
                  </a:cubicBezTo>
                  <a:cubicBezTo>
                    <a:pt x="2911" y="8565"/>
                    <a:pt x="2729" y="8473"/>
                    <a:pt x="2644" y="8324"/>
                  </a:cubicBezTo>
                  <a:cubicBezTo>
                    <a:pt x="2524" y="8062"/>
                    <a:pt x="2286" y="7895"/>
                    <a:pt x="2024" y="7871"/>
                  </a:cubicBezTo>
                  <a:cubicBezTo>
                    <a:pt x="1810" y="7847"/>
                    <a:pt x="1667" y="7681"/>
                    <a:pt x="1643" y="7466"/>
                  </a:cubicBezTo>
                  <a:cubicBezTo>
                    <a:pt x="1596" y="7204"/>
                    <a:pt x="1429" y="6966"/>
                    <a:pt x="1191" y="6847"/>
                  </a:cubicBezTo>
                  <a:cubicBezTo>
                    <a:pt x="1000" y="6752"/>
                    <a:pt x="881" y="6561"/>
                    <a:pt x="953" y="6347"/>
                  </a:cubicBezTo>
                  <a:cubicBezTo>
                    <a:pt x="1000" y="6085"/>
                    <a:pt x="929" y="5776"/>
                    <a:pt x="715" y="5609"/>
                  </a:cubicBezTo>
                  <a:cubicBezTo>
                    <a:pt x="572" y="5466"/>
                    <a:pt x="524" y="5252"/>
                    <a:pt x="619" y="5061"/>
                  </a:cubicBezTo>
                  <a:cubicBezTo>
                    <a:pt x="762" y="4823"/>
                    <a:pt x="762" y="4537"/>
                    <a:pt x="619" y="4299"/>
                  </a:cubicBezTo>
                  <a:cubicBezTo>
                    <a:pt x="524" y="4109"/>
                    <a:pt x="572" y="3870"/>
                    <a:pt x="715" y="3751"/>
                  </a:cubicBezTo>
                  <a:cubicBezTo>
                    <a:pt x="929" y="3585"/>
                    <a:pt x="1000" y="3275"/>
                    <a:pt x="953" y="3013"/>
                  </a:cubicBezTo>
                  <a:cubicBezTo>
                    <a:pt x="929" y="2799"/>
                    <a:pt x="1000" y="2584"/>
                    <a:pt x="1191" y="2513"/>
                  </a:cubicBezTo>
                  <a:cubicBezTo>
                    <a:pt x="1429" y="2394"/>
                    <a:pt x="1596" y="2156"/>
                    <a:pt x="1643" y="1894"/>
                  </a:cubicBezTo>
                  <a:cubicBezTo>
                    <a:pt x="1667" y="1680"/>
                    <a:pt x="1810" y="1537"/>
                    <a:pt x="2024" y="1489"/>
                  </a:cubicBezTo>
                  <a:cubicBezTo>
                    <a:pt x="2286" y="1465"/>
                    <a:pt x="2524" y="1298"/>
                    <a:pt x="2644" y="1037"/>
                  </a:cubicBezTo>
                  <a:cubicBezTo>
                    <a:pt x="2724" y="895"/>
                    <a:pt x="2891" y="788"/>
                    <a:pt x="3056" y="788"/>
                  </a:cubicBezTo>
                  <a:cubicBezTo>
                    <a:pt x="3086" y="788"/>
                    <a:pt x="3115" y="791"/>
                    <a:pt x="3144" y="798"/>
                  </a:cubicBezTo>
                  <a:cubicBezTo>
                    <a:pt x="3207" y="814"/>
                    <a:pt x="3270" y="822"/>
                    <a:pt x="3332" y="822"/>
                  </a:cubicBezTo>
                  <a:cubicBezTo>
                    <a:pt x="3551" y="822"/>
                    <a:pt x="3757" y="727"/>
                    <a:pt x="3906" y="560"/>
                  </a:cubicBezTo>
                  <a:cubicBezTo>
                    <a:pt x="3991" y="474"/>
                    <a:pt x="4103" y="432"/>
                    <a:pt x="4214" y="432"/>
                  </a:cubicBezTo>
                  <a:cubicBezTo>
                    <a:pt x="4289" y="432"/>
                    <a:pt x="4363" y="451"/>
                    <a:pt x="4430" y="489"/>
                  </a:cubicBezTo>
                  <a:cubicBezTo>
                    <a:pt x="4549" y="560"/>
                    <a:pt x="4686" y="596"/>
                    <a:pt x="4823" y="596"/>
                  </a:cubicBezTo>
                  <a:cubicBezTo>
                    <a:pt x="4960" y="596"/>
                    <a:pt x="5096" y="560"/>
                    <a:pt x="5216" y="489"/>
                  </a:cubicBezTo>
                  <a:cubicBezTo>
                    <a:pt x="5282" y="451"/>
                    <a:pt x="5360" y="432"/>
                    <a:pt x="5438" y="432"/>
                  </a:cubicBezTo>
                  <a:close/>
                  <a:moveTo>
                    <a:pt x="7502" y="8228"/>
                  </a:moveTo>
                  <a:lnTo>
                    <a:pt x="8597" y="10586"/>
                  </a:lnTo>
                  <a:lnTo>
                    <a:pt x="7621" y="10515"/>
                  </a:lnTo>
                  <a:cubicBezTo>
                    <a:pt x="7549" y="10515"/>
                    <a:pt x="7502" y="10538"/>
                    <a:pt x="7478" y="10586"/>
                  </a:cubicBezTo>
                  <a:lnTo>
                    <a:pt x="6906" y="11372"/>
                  </a:lnTo>
                  <a:lnTo>
                    <a:pt x="5835" y="9181"/>
                  </a:lnTo>
                  <a:cubicBezTo>
                    <a:pt x="5882" y="9157"/>
                    <a:pt x="5954" y="9086"/>
                    <a:pt x="5978" y="9062"/>
                  </a:cubicBezTo>
                  <a:cubicBezTo>
                    <a:pt x="6071" y="8968"/>
                    <a:pt x="6180" y="8904"/>
                    <a:pt x="6303" y="8904"/>
                  </a:cubicBezTo>
                  <a:cubicBezTo>
                    <a:pt x="6336" y="8904"/>
                    <a:pt x="6371" y="8909"/>
                    <a:pt x="6406" y="8919"/>
                  </a:cubicBezTo>
                  <a:cubicBezTo>
                    <a:pt x="6454" y="8919"/>
                    <a:pt x="6478" y="8919"/>
                    <a:pt x="6549" y="8943"/>
                  </a:cubicBezTo>
                  <a:lnTo>
                    <a:pt x="6954" y="9776"/>
                  </a:lnTo>
                  <a:cubicBezTo>
                    <a:pt x="7002" y="9824"/>
                    <a:pt x="7049" y="9872"/>
                    <a:pt x="7121" y="9872"/>
                  </a:cubicBezTo>
                  <a:cubicBezTo>
                    <a:pt x="7144" y="9872"/>
                    <a:pt x="7168" y="9872"/>
                    <a:pt x="7192" y="9824"/>
                  </a:cubicBezTo>
                  <a:cubicBezTo>
                    <a:pt x="7287" y="9800"/>
                    <a:pt x="7311" y="9681"/>
                    <a:pt x="7287" y="9586"/>
                  </a:cubicBezTo>
                  <a:lnTo>
                    <a:pt x="6906" y="8824"/>
                  </a:lnTo>
                  <a:cubicBezTo>
                    <a:pt x="7073" y="8729"/>
                    <a:pt x="7192" y="8609"/>
                    <a:pt x="7287" y="8443"/>
                  </a:cubicBezTo>
                  <a:cubicBezTo>
                    <a:pt x="7311" y="8348"/>
                    <a:pt x="7406" y="8276"/>
                    <a:pt x="7502" y="8228"/>
                  </a:cubicBezTo>
                  <a:close/>
                  <a:moveTo>
                    <a:pt x="2120" y="8324"/>
                  </a:moveTo>
                  <a:cubicBezTo>
                    <a:pt x="2191" y="8371"/>
                    <a:pt x="2263" y="8443"/>
                    <a:pt x="2286" y="8514"/>
                  </a:cubicBezTo>
                  <a:cubicBezTo>
                    <a:pt x="2382" y="8705"/>
                    <a:pt x="2524" y="8848"/>
                    <a:pt x="2667" y="8919"/>
                  </a:cubicBezTo>
                  <a:lnTo>
                    <a:pt x="2310" y="9681"/>
                  </a:lnTo>
                  <a:cubicBezTo>
                    <a:pt x="2286" y="9776"/>
                    <a:pt x="2310" y="9872"/>
                    <a:pt x="2405" y="9919"/>
                  </a:cubicBezTo>
                  <a:cubicBezTo>
                    <a:pt x="2429" y="9919"/>
                    <a:pt x="2453" y="9943"/>
                    <a:pt x="2501" y="9943"/>
                  </a:cubicBezTo>
                  <a:cubicBezTo>
                    <a:pt x="2548" y="9943"/>
                    <a:pt x="2620" y="9919"/>
                    <a:pt x="2644" y="9872"/>
                  </a:cubicBezTo>
                  <a:lnTo>
                    <a:pt x="3048" y="9038"/>
                  </a:lnTo>
                  <a:cubicBezTo>
                    <a:pt x="3096" y="9038"/>
                    <a:pt x="3144" y="9038"/>
                    <a:pt x="3167" y="8991"/>
                  </a:cubicBezTo>
                  <a:cubicBezTo>
                    <a:pt x="3189" y="8987"/>
                    <a:pt x="3210" y="8986"/>
                    <a:pt x="3231" y="8986"/>
                  </a:cubicBezTo>
                  <a:cubicBezTo>
                    <a:pt x="3371" y="8986"/>
                    <a:pt x="3492" y="9054"/>
                    <a:pt x="3596" y="9157"/>
                  </a:cubicBezTo>
                  <a:cubicBezTo>
                    <a:pt x="3668" y="9205"/>
                    <a:pt x="3691" y="9229"/>
                    <a:pt x="3739" y="9276"/>
                  </a:cubicBezTo>
                  <a:lnTo>
                    <a:pt x="2667" y="11420"/>
                  </a:lnTo>
                  <a:lnTo>
                    <a:pt x="2120" y="10610"/>
                  </a:lnTo>
                  <a:cubicBezTo>
                    <a:pt x="2084" y="10556"/>
                    <a:pt x="2048" y="10530"/>
                    <a:pt x="2002" y="10530"/>
                  </a:cubicBezTo>
                  <a:cubicBezTo>
                    <a:pt x="1987" y="10530"/>
                    <a:pt x="1971" y="10532"/>
                    <a:pt x="1953" y="10538"/>
                  </a:cubicBezTo>
                  <a:lnTo>
                    <a:pt x="977" y="10610"/>
                  </a:lnTo>
                  <a:lnTo>
                    <a:pt x="2120" y="8324"/>
                  </a:lnTo>
                  <a:close/>
                  <a:moveTo>
                    <a:pt x="4129" y="0"/>
                  </a:moveTo>
                  <a:cubicBezTo>
                    <a:pt x="3917" y="0"/>
                    <a:pt x="3710" y="89"/>
                    <a:pt x="3548" y="251"/>
                  </a:cubicBezTo>
                  <a:cubicBezTo>
                    <a:pt x="3429" y="350"/>
                    <a:pt x="3310" y="399"/>
                    <a:pt x="3191" y="399"/>
                  </a:cubicBezTo>
                  <a:cubicBezTo>
                    <a:pt x="3167" y="399"/>
                    <a:pt x="3144" y="397"/>
                    <a:pt x="3120" y="394"/>
                  </a:cubicBezTo>
                  <a:cubicBezTo>
                    <a:pt x="3080" y="388"/>
                    <a:pt x="3039" y="386"/>
                    <a:pt x="2999" y="386"/>
                  </a:cubicBezTo>
                  <a:cubicBezTo>
                    <a:pt x="2684" y="386"/>
                    <a:pt x="2384" y="550"/>
                    <a:pt x="2215" y="846"/>
                  </a:cubicBezTo>
                  <a:cubicBezTo>
                    <a:pt x="2167" y="989"/>
                    <a:pt x="2024" y="1084"/>
                    <a:pt x="1858" y="1108"/>
                  </a:cubicBezTo>
                  <a:cubicBezTo>
                    <a:pt x="1500" y="1132"/>
                    <a:pt x="1215" y="1441"/>
                    <a:pt x="1191" y="1799"/>
                  </a:cubicBezTo>
                  <a:cubicBezTo>
                    <a:pt x="1167" y="1941"/>
                    <a:pt x="1072" y="2084"/>
                    <a:pt x="905" y="2156"/>
                  </a:cubicBezTo>
                  <a:cubicBezTo>
                    <a:pt x="595" y="2299"/>
                    <a:pt x="405" y="2656"/>
                    <a:pt x="476" y="3037"/>
                  </a:cubicBezTo>
                  <a:cubicBezTo>
                    <a:pt x="500" y="3204"/>
                    <a:pt x="429" y="3347"/>
                    <a:pt x="310" y="3466"/>
                  </a:cubicBezTo>
                  <a:cubicBezTo>
                    <a:pt x="48" y="3704"/>
                    <a:pt x="0" y="4109"/>
                    <a:pt x="167" y="4442"/>
                  </a:cubicBezTo>
                  <a:cubicBezTo>
                    <a:pt x="262" y="4585"/>
                    <a:pt x="262" y="4752"/>
                    <a:pt x="167" y="4894"/>
                  </a:cubicBezTo>
                  <a:cubicBezTo>
                    <a:pt x="0" y="5228"/>
                    <a:pt x="48" y="5609"/>
                    <a:pt x="310" y="5871"/>
                  </a:cubicBezTo>
                  <a:cubicBezTo>
                    <a:pt x="429" y="5990"/>
                    <a:pt x="500" y="6133"/>
                    <a:pt x="476" y="6299"/>
                  </a:cubicBezTo>
                  <a:cubicBezTo>
                    <a:pt x="405" y="6657"/>
                    <a:pt x="595" y="7014"/>
                    <a:pt x="905" y="7181"/>
                  </a:cubicBezTo>
                  <a:cubicBezTo>
                    <a:pt x="1072" y="7252"/>
                    <a:pt x="1143" y="7395"/>
                    <a:pt x="1191" y="7538"/>
                  </a:cubicBezTo>
                  <a:cubicBezTo>
                    <a:pt x="1215" y="7847"/>
                    <a:pt x="1429" y="8109"/>
                    <a:pt x="1691" y="8205"/>
                  </a:cubicBezTo>
                  <a:lnTo>
                    <a:pt x="476" y="10705"/>
                  </a:lnTo>
                  <a:cubicBezTo>
                    <a:pt x="453" y="10753"/>
                    <a:pt x="453" y="10824"/>
                    <a:pt x="476" y="10872"/>
                  </a:cubicBezTo>
                  <a:cubicBezTo>
                    <a:pt x="500" y="10943"/>
                    <a:pt x="572" y="10967"/>
                    <a:pt x="619" y="10967"/>
                  </a:cubicBezTo>
                  <a:lnTo>
                    <a:pt x="1810" y="10896"/>
                  </a:lnTo>
                  <a:lnTo>
                    <a:pt x="2501" y="11848"/>
                  </a:lnTo>
                  <a:cubicBezTo>
                    <a:pt x="2524" y="11920"/>
                    <a:pt x="2572" y="11920"/>
                    <a:pt x="2644" y="11920"/>
                  </a:cubicBezTo>
                  <a:cubicBezTo>
                    <a:pt x="2715" y="11920"/>
                    <a:pt x="2763" y="11896"/>
                    <a:pt x="2786" y="11824"/>
                  </a:cubicBezTo>
                  <a:lnTo>
                    <a:pt x="4001" y="9324"/>
                  </a:lnTo>
                  <a:cubicBezTo>
                    <a:pt x="4040" y="9330"/>
                    <a:pt x="4080" y="9333"/>
                    <a:pt x="4119" y="9333"/>
                  </a:cubicBezTo>
                  <a:cubicBezTo>
                    <a:pt x="4245" y="9333"/>
                    <a:pt x="4368" y="9301"/>
                    <a:pt x="4477" y="9229"/>
                  </a:cubicBezTo>
                  <a:cubicBezTo>
                    <a:pt x="4561" y="9181"/>
                    <a:pt x="4638" y="9157"/>
                    <a:pt x="4712" y="9157"/>
                  </a:cubicBezTo>
                  <a:cubicBezTo>
                    <a:pt x="4787" y="9157"/>
                    <a:pt x="4858" y="9181"/>
                    <a:pt x="4930" y="9229"/>
                  </a:cubicBezTo>
                  <a:cubicBezTo>
                    <a:pt x="5049" y="9300"/>
                    <a:pt x="5192" y="9324"/>
                    <a:pt x="5311" y="9324"/>
                  </a:cubicBezTo>
                  <a:lnTo>
                    <a:pt x="5406" y="9324"/>
                  </a:lnTo>
                  <a:lnTo>
                    <a:pt x="6621" y="11824"/>
                  </a:lnTo>
                  <a:cubicBezTo>
                    <a:pt x="6668" y="11896"/>
                    <a:pt x="6716" y="11920"/>
                    <a:pt x="6787" y="11920"/>
                  </a:cubicBezTo>
                  <a:cubicBezTo>
                    <a:pt x="6835" y="11920"/>
                    <a:pt x="6906" y="11896"/>
                    <a:pt x="6930" y="11848"/>
                  </a:cubicBezTo>
                  <a:lnTo>
                    <a:pt x="7621" y="10896"/>
                  </a:lnTo>
                  <a:lnTo>
                    <a:pt x="8811" y="10967"/>
                  </a:lnTo>
                  <a:cubicBezTo>
                    <a:pt x="8859" y="10967"/>
                    <a:pt x="8931" y="10943"/>
                    <a:pt x="8954" y="10872"/>
                  </a:cubicBezTo>
                  <a:cubicBezTo>
                    <a:pt x="8978" y="10824"/>
                    <a:pt x="8978" y="10753"/>
                    <a:pt x="8954" y="10705"/>
                  </a:cubicBezTo>
                  <a:lnTo>
                    <a:pt x="7740" y="8157"/>
                  </a:lnTo>
                  <a:cubicBezTo>
                    <a:pt x="8002" y="8086"/>
                    <a:pt x="8216" y="7800"/>
                    <a:pt x="8240" y="7514"/>
                  </a:cubicBezTo>
                  <a:cubicBezTo>
                    <a:pt x="8264" y="7371"/>
                    <a:pt x="8359" y="7204"/>
                    <a:pt x="8502" y="7157"/>
                  </a:cubicBezTo>
                  <a:cubicBezTo>
                    <a:pt x="8835" y="7014"/>
                    <a:pt x="9002" y="6657"/>
                    <a:pt x="8954" y="6252"/>
                  </a:cubicBezTo>
                  <a:cubicBezTo>
                    <a:pt x="8931" y="6109"/>
                    <a:pt x="8978" y="5966"/>
                    <a:pt x="9097" y="5847"/>
                  </a:cubicBezTo>
                  <a:cubicBezTo>
                    <a:pt x="9359" y="5609"/>
                    <a:pt x="9431" y="5180"/>
                    <a:pt x="9240" y="4871"/>
                  </a:cubicBezTo>
                  <a:cubicBezTo>
                    <a:pt x="9264" y="4775"/>
                    <a:pt x="9264" y="4585"/>
                    <a:pt x="9312" y="4442"/>
                  </a:cubicBezTo>
                  <a:cubicBezTo>
                    <a:pt x="9502" y="4109"/>
                    <a:pt x="9431" y="3728"/>
                    <a:pt x="9169" y="3466"/>
                  </a:cubicBezTo>
                  <a:cubicBezTo>
                    <a:pt x="9050" y="3347"/>
                    <a:pt x="8978" y="3204"/>
                    <a:pt x="9026" y="3037"/>
                  </a:cubicBezTo>
                  <a:cubicBezTo>
                    <a:pt x="9073" y="2680"/>
                    <a:pt x="8907" y="2322"/>
                    <a:pt x="8573" y="2156"/>
                  </a:cubicBezTo>
                  <a:cubicBezTo>
                    <a:pt x="8430" y="2084"/>
                    <a:pt x="8335" y="1941"/>
                    <a:pt x="8311" y="1799"/>
                  </a:cubicBezTo>
                  <a:cubicBezTo>
                    <a:pt x="8264" y="1441"/>
                    <a:pt x="7978" y="1132"/>
                    <a:pt x="7621" y="1108"/>
                  </a:cubicBezTo>
                  <a:cubicBezTo>
                    <a:pt x="7478" y="1084"/>
                    <a:pt x="7311" y="989"/>
                    <a:pt x="7264" y="846"/>
                  </a:cubicBezTo>
                  <a:cubicBezTo>
                    <a:pt x="7137" y="550"/>
                    <a:pt x="6822" y="386"/>
                    <a:pt x="6487" y="386"/>
                  </a:cubicBezTo>
                  <a:cubicBezTo>
                    <a:pt x="6444" y="386"/>
                    <a:pt x="6401" y="388"/>
                    <a:pt x="6359" y="394"/>
                  </a:cubicBezTo>
                  <a:cubicBezTo>
                    <a:pt x="6335" y="397"/>
                    <a:pt x="6311" y="399"/>
                    <a:pt x="6287" y="399"/>
                  </a:cubicBezTo>
                  <a:cubicBezTo>
                    <a:pt x="6169" y="399"/>
                    <a:pt x="6053" y="350"/>
                    <a:pt x="5954" y="251"/>
                  </a:cubicBezTo>
                  <a:cubicBezTo>
                    <a:pt x="5807" y="89"/>
                    <a:pt x="5588" y="0"/>
                    <a:pt x="5363" y="0"/>
                  </a:cubicBezTo>
                  <a:cubicBezTo>
                    <a:pt x="5223" y="0"/>
                    <a:pt x="5081" y="35"/>
                    <a:pt x="4954" y="108"/>
                  </a:cubicBezTo>
                  <a:cubicBezTo>
                    <a:pt x="4882" y="143"/>
                    <a:pt x="4811" y="161"/>
                    <a:pt x="4739" y="161"/>
                  </a:cubicBezTo>
                  <a:cubicBezTo>
                    <a:pt x="4668" y="161"/>
                    <a:pt x="4596" y="143"/>
                    <a:pt x="4525" y="108"/>
                  </a:cubicBezTo>
                  <a:cubicBezTo>
                    <a:pt x="4397" y="35"/>
                    <a:pt x="4262" y="0"/>
                    <a:pt x="4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58"/>
            <p:cNvSpPr/>
            <p:nvPr/>
          </p:nvSpPr>
          <p:spPr>
            <a:xfrm>
              <a:off x="834750" y="1786029"/>
              <a:ext cx="172981" cy="163711"/>
            </a:xfrm>
            <a:custGeom>
              <a:avLst/>
              <a:gdLst/>
              <a:ahLst/>
              <a:cxnLst/>
              <a:rect l="l" t="t" r="r" b="b"/>
              <a:pathLst>
                <a:path w="5169" h="4892" extrusionOk="0">
                  <a:moveTo>
                    <a:pt x="3282" y="405"/>
                  </a:moveTo>
                  <a:cubicBezTo>
                    <a:pt x="3298" y="405"/>
                    <a:pt x="3315" y="408"/>
                    <a:pt x="3335" y="415"/>
                  </a:cubicBezTo>
                  <a:cubicBezTo>
                    <a:pt x="3382" y="439"/>
                    <a:pt x="3454" y="510"/>
                    <a:pt x="3430" y="558"/>
                  </a:cubicBezTo>
                  <a:cubicBezTo>
                    <a:pt x="3239" y="1129"/>
                    <a:pt x="2977" y="1510"/>
                    <a:pt x="2977" y="1534"/>
                  </a:cubicBezTo>
                  <a:cubicBezTo>
                    <a:pt x="2954" y="1605"/>
                    <a:pt x="2954" y="1653"/>
                    <a:pt x="2977" y="1725"/>
                  </a:cubicBezTo>
                  <a:cubicBezTo>
                    <a:pt x="3001" y="1772"/>
                    <a:pt x="3073" y="1820"/>
                    <a:pt x="3120" y="1820"/>
                  </a:cubicBezTo>
                  <a:lnTo>
                    <a:pt x="4621" y="1820"/>
                  </a:lnTo>
                  <a:cubicBezTo>
                    <a:pt x="4740" y="1820"/>
                    <a:pt x="4811" y="1891"/>
                    <a:pt x="4811" y="2010"/>
                  </a:cubicBezTo>
                  <a:cubicBezTo>
                    <a:pt x="4811" y="2034"/>
                    <a:pt x="4740" y="2106"/>
                    <a:pt x="4644" y="2106"/>
                  </a:cubicBezTo>
                  <a:lnTo>
                    <a:pt x="4073" y="2106"/>
                  </a:lnTo>
                  <a:cubicBezTo>
                    <a:pt x="3978" y="2106"/>
                    <a:pt x="3906" y="2201"/>
                    <a:pt x="3906" y="2296"/>
                  </a:cubicBezTo>
                  <a:cubicBezTo>
                    <a:pt x="3906" y="2391"/>
                    <a:pt x="3978" y="2463"/>
                    <a:pt x="4073" y="2463"/>
                  </a:cubicBezTo>
                  <a:lnTo>
                    <a:pt x="4430" y="2463"/>
                  </a:lnTo>
                  <a:cubicBezTo>
                    <a:pt x="4549" y="2463"/>
                    <a:pt x="4644" y="2558"/>
                    <a:pt x="4644" y="2677"/>
                  </a:cubicBezTo>
                  <a:cubicBezTo>
                    <a:pt x="4644" y="2796"/>
                    <a:pt x="4549" y="2891"/>
                    <a:pt x="4430" y="2891"/>
                  </a:cubicBezTo>
                  <a:lnTo>
                    <a:pt x="3859" y="2891"/>
                  </a:lnTo>
                  <a:cubicBezTo>
                    <a:pt x="3763" y="2891"/>
                    <a:pt x="3692" y="2963"/>
                    <a:pt x="3692" y="3058"/>
                  </a:cubicBezTo>
                  <a:cubicBezTo>
                    <a:pt x="3692" y="3153"/>
                    <a:pt x="3763" y="3249"/>
                    <a:pt x="3859" y="3249"/>
                  </a:cubicBezTo>
                  <a:lnTo>
                    <a:pt x="4216" y="3249"/>
                  </a:lnTo>
                  <a:cubicBezTo>
                    <a:pt x="4335" y="3249"/>
                    <a:pt x="4430" y="3320"/>
                    <a:pt x="4430" y="3439"/>
                  </a:cubicBezTo>
                  <a:cubicBezTo>
                    <a:pt x="4430" y="3558"/>
                    <a:pt x="4335" y="3654"/>
                    <a:pt x="4216" y="3654"/>
                  </a:cubicBezTo>
                  <a:lnTo>
                    <a:pt x="3716" y="3654"/>
                  </a:lnTo>
                  <a:cubicBezTo>
                    <a:pt x="3620" y="3654"/>
                    <a:pt x="3549" y="3749"/>
                    <a:pt x="3549" y="3844"/>
                  </a:cubicBezTo>
                  <a:cubicBezTo>
                    <a:pt x="3549" y="3915"/>
                    <a:pt x="3620" y="4011"/>
                    <a:pt x="3716" y="4011"/>
                  </a:cubicBezTo>
                  <a:lnTo>
                    <a:pt x="4073" y="4011"/>
                  </a:lnTo>
                  <a:cubicBezTo>
                    <a:pt x="4192" y="4011"/>
                    <a:pt x="4287" y="4106"/>
                    <a:pt x="4287" y="4225"/>
                  </a:cubicBezTo>
                  <a:cubicBezTo>
                    <a:pt x="4287" y="4344"/>
                    <a:pt x="4192" y="4439"/>
                    <a:pt x="4073" y="4439"/>
                  </a:cubicBezTo>
                  <a:lnTo>
                    <a:pt x="1834" y="4439"/>
                  </a:lnTo>
                  <a:lnTo>
                    <a:pt x="1834" y="2725"/>
                  </a:lnTo>
                  <a:cubicBezTo>
                    <a:pt x="1834" y="2653"/>
                    <a:pt x="1763" y="2558"/>
                    <a:pt x="1668" y="2558"/>
                  </a:cubicBezTo>
                  <a:cubicBezTo>
                    <a:pt x="1572" y="2558"/>
                    <a:pt x="1477" y="2653"/>
                    <a:pt x="1477" y="2725"/>
                  </a:cubicBezTo>
                  <a:lnTo>
                    <a:pt x="1477" y="4392"/>
                  </a:lnTo>
                  <a:cubicBezTo>
                    <a:pt x="1477" y="4511"/>
                    <a:pt x="1406" y="4606"/>
                    <a:pt x="1287" y="4606"/>
                  </a:cubicBezTo>
                  <a:lnTo>
                    <a:pt x="525" y="4606"/>
                  </a:lnTo>
                  <a:cubicBezTo>
                    <a:pt x="405" y="4606"/>
                    <a:pt x="334" y="4511"/>
                    <a:pt x="334" y="4392"/>
                  </a:cubicBezTo>
                  <a:lnTo>
                    <a:pt x="334" y="1820"/>
                  </a:lnTo>
                  <a:cubicBezTo>
                    <a:pt x="334" y="1701"/>
                    <a:pt x="405" y="1605"/>
                    <a:pt x="525" y="1605"/>
                  </a:cubicBezTo>
                  <a:lnTo>
                    <a:pt x="1287" y="1605"/>
                  </a:lnTo>
                  <a:cubicBezTo>
                    <a:pt x="1406" y="1605"/>
                    <a:pt x="1477" y="1701"/>
                    <a:pt x="1477" y="1820"/>
                  </a:cubicBezTo>
                  <a:lnTo>
                    <a:pt x="1477" y="1986"/>
                  </a:lnTo>
                  <a:cubicBezTo>
                    <a:pt x="1477" y="2082"/>
                    <a:pt x="1572" y="2177"/>
                    <a:pt x="1668" y="2177"/>
                  </a:cubicBezTo>
                  <a:cubicBezTo>
                    <a:pt x="1763" y="2177"/>
                    <a:pt x="1834" y="2082"/>
                    <a:pt x="1834" y="1986"/>
                  </a:cubicBezTo>
                  <a:lnTo>
                    <a:pt x="1834" y="1772"/>
                  </a:lnTo>
                  <a:lnTo>
                    <a:pt x="1906" y="1772"/>
                  </a:lnTo>
                  <a:cubicBezTo>
                    <a:pt x="2620" y="1510"/>
                    <a:pt x="3001" y="820"/>
                    <a:pt x="3192" y="462"/>
                  </a:cubicBezTo>
                  <a:cubicBezTo>
                    <a:pt x="3209" y="428"/>
                    <a:pt x="3239" y="405"/>
                    <a:pt x="3282" y="405"/>
                  </a:cubicBezTo>
                  <a:close/>
                  <a:moveTo>
                    <a:pt x="3309" y="1"/>
                  </a:moveTo>
                  <a:cubicBezTo>
                    <a:pt x="3133" y="1"/>
                    <a:pt x="2973" y="109"/>
                    <a:pt x="2882" y="272"/>
                  </a:cubicBezTo>
                  <a:cubicBezTo>
                    <a:pt x="2739" y="605"/>
                    <a:pt x="2382" y="1153"/>
                    <a:pt x="1810" y="1391"/>
                  </a:cubicBezTo>
                  <a:lnTo>
                    <a:pt x="1691" y="1391"/>
                  </a:lnTo>
                  <a:cubicBezTo>
                    <a:pt x="1596" y="1272"/>
                    <a:pt x="1453" y="1224"/>
                    <a:pt x="1287" y="1224"/>
                  </a:cubicBezTo>
                  <a:lnTo>
                    <a:pt x="525" y="1224"/>
                  </a:lnTo>
                  <a:cubicBezTo>
                    <a:pt x="239" y="1224"/>
                    <a:pt x="1" y="1463"/>
                    <a:pt x="1" y="1748"/>
                  </a:cubicBezTo>
                  <a:lnTo>
                    <a:pt x="1" y="4344"/>
                  </a:lnTo>
                  <a:cubicBezTo>
                    <a:pt x="1" y="4654"/>
                    <a:pt x="239" y="4892"/>
                    <a:pt x="525" y="4892"/>
                  </a:cubicBezTo>
                  <a:lnTo>
                    <a:pt x="1287" y="4892"/>
                  </a:lnTo>
                  <a:cubicBezTo>
                    <a:pt x="1429" y="4892"/>
                    <a:pt x="1572" y="4820"/>
                    <a:pt x="1691" y="4701"/>
                  </a:cubicBezTo>
                  <a:lnTo>
                    <a:pt x="4073" y="4701"/>
                  </a:lnTo>
                  <a:cubicBezTo>
                    <a:pt x="4382" y="4701"/>
                    <a:pt x="4621" y="4463"/>
                    <a:pt x="4621" y="4177"/>
                  </a:cubicBezTo>
                  <a:cubicBezTo>
                    <a:pt x="4621" y="4082"/>
                    <a:pt x="4573" y="3963"/>
                    <a:pt x="4525" y="3892"/>
                  </a:cubicBezTo>
                  <a:cubicBezTo>
                    <a:pt x="4668" y="3820"/>
                    <a:pt x="4787" y="3630"/>
                    <a:pt x="4787" y="3415"/>
                  </a:cubicBezTo>
                  <a:cubicBezTo>
                    <a:pt x="4787" y="3344"/>
                    <a:pt x="4763" y="3225"/>
                    <a:pt x="4692" y="3153"/>
                  </a:cubicBezTo>
                  <a:cubicBezTo>
                    <a:pt x="4859" y="3058"/>
                    <a:pt x="4978" y="2891"/>
                    <a:pt x="4978" y="2677"/>
                  </a:cubicBezTo>
                  <a:cubicBezTo>
                    <a:pt x="4978" y="2582"/>
                    <a:pt x="4930" y="2463"/>
                    <a:pt x="4883" y="2415"/>
                  </a:cubicBezTo>
                  <a:cubicBezTo>
                    <a:pt x="5097" y="2296"/>
                    <a:pt x="5168" y="2106"/>
                    <a:pt x="5168" y="1939"/>
                  </a:cubicBezTo>
                  <a:cubicBezTo>
                    <a:pt x="5168" y="1629"/>
                    <a:pt x="4930" y="1391"/>
                    <a:pt x="4644" y="1391"/>
                  </a:cubicBezTo>
                  <a:lnTo>
                    <a:pt x="3454" y="1391"/>
                  </a:lnTo>
                  <a:cubicBezTo>
                    <a:pt x="3549" y="1224"/>
                    <a:pt x="3692" y="962"/>
                    <a:pt x="3787" y="629"/>
                  </a:cubicBezTo>
                  <a:cubicBezTo>
                    <a:pt x="3859" y="391"/>
                    <a:pt x="3716" y="129"/>
                    <a:pt x="3477" y="34"/>
                  </a:cubicBezTo>
                  <a:cubicBezTo>
                    <a:pt x="3421" y="11"/>
                    <a:pt x="3364" y="1"/>
                    <a:pt x="3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58"/>
            <p:cNvSpPr/>
            <p:nvPr/>
          </p:nvSpPr>
          <p:spPr>
            <a:xfrm>
              <a:off x="859447" y="1912258"/>
              <a:ext cx="12014" cy="11980"/>
            </a:xfrm>
            <a:custGeom>
              <a:avLst/>
              <a:gdLst/>
              <a:ahLst/>
              <a:cxnLst/>
              <a:rect l="l" t="t" r="r" b="b"/>
              <a:pathLst>
                <a:path w="359" h="358" extrusionOk="0">
                  <a:moveTo>
                    <a:pt x="191" y="1"/>
                  </a:moveTo>
                  <a:cubicBezTo>
                    <a:pt x="96" y="1"/>
                    <a:pt x="1" y="96"/>
                    <a:pt x="1" y="191"/>
                  </a:cubicBezTo>
                  <a:cubicBezTo>
                    <a:pt x="1" y="286"/>
                    <a:pt x="96" y="358"/>
                    <a:pt x="191" y="358"/>
                  </a:cubicBezTo>
                  <a:cubicBezTo>
                    <a:pt x="263" y="358"/>
                    <a:pt x="358" y="286"/>
                    <a:pt x="358" y="191"/>
                  </a:cubicBezTo>
                  <a:cubicBezTo>
                    <a:pt x="358" y="96"/>
                    <a:pt x="263" y="48"/>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01" name="Google Shape;4501;p58"/>
          <p:cNvGrpSpPr/>
          <p:nvPr/>
        </p:nvGrpSpPr>
        <p:grpSpPr>
          <a:xfrm>
            <a:off x="1397389" y="3976217"/>
            <a:ext cx="397731" cy="396090"/>
            <a:chOff x="1397389" y="4211442"/>
            <a:chExt cx="397731" cy="396090"/>
          </a:xfrm>
        </p:grpSpPr>
        <p:sp>
          <p:nvSpPr>
            <p:cNvPr id="4502" name="Google Shape;4502;p58"/>
            <p:cNvSpPr/>
            <p:nvPr/>
          </p:nvSpPr>
          <p:spPr>
            <a:xfrm>
              <a:off x="1430084" y="4321106"/>
              <a:ext cx="365036" cy="286427"/>
            </a:xfrm>
            <a:custGeom>
              <a:avLst/>
              <a:gdLst/>
              <a:ahLst/>
              <a:cxnLst/>
              <a:rect l="l" t="t" r="r" b="b"/>
              <a:pathLst>
                <a:path w="10908" h="8559" extrusionOk="0">
                  <a:moveTo>
                    <a:pt x="10167" y="1"/>
                  </a:moveTo>
                  <a:cubicBezTo>
                    <a:pt x="10144" y="1"/>
                    <a:pt x="10120" y="4"/>
                    <a:pt x="10097" y="9"/>
                  </a:cubicBezTo>
                  <a:cubicBezTo>
                    <a:pt x="10002" y="33"/>
                    <a:pt x="9978" y="152"/>
                    <a:pt x="10002" y="248"/>
                  </a:cubicBezTo>
                  <a:cubicBezTo>
                    <a:pt x="10359" y="986"/>
                    <a:pt x="10550" y="1795"/>
                    <a:pt x="10550" y="2629"/>
                  </a:cubicBezTo>
                  <a:cubicBezTo>
                    <a:pt x="10550" y="4105"/>
                    <a:pt x="9954" y="5511"/>
                    <a:pt x="8907" y="6582"/>
                  </a:cubicBezTo>
                  <a:cubicBezTo>
                    <a:pt x="7859" y="7630"/>
                    <a:pt x="6430" y="8225"/>
                    <a:pt x="4953" y="8225"/>
                  </a:cubicBezTo>
                  <a:cubicBezTo>
                    <a:pt x="4048" y="8225"/>
                    <a:pt x="3215" y="8011"/>
                    <a:pt x="2405" y="7630"/>
                  </a:cubicBezTo>
                  <a:cubicBezTo>
                    <a:pt x="1762" y="7297"/>
                    <a:pt x="1167" y="6820"/>
                    <a:pt x="691" y="6296"/>
                  </a:cubicBezTo>
                  <a:lnTo>
                    <a:pt x="691" y="6296"/>
                  </a:lnTo>
                  <a:lnTo>
                    <a:pt x="1381" y="6535"/>
                  </a:lnTo>
                  <a:cubicBezTo>
                    <a:pt x="1394" y="6538"/>
                    <a:pt x="1406" y="6539"/>
                    <a:pt x="1418" y="6539"/>
                  </a:cubicBezTo>
                  <a:cubicBezTo>
                    <a:pt x="1495" y="6539"/>
                    <a:pt x="1551" y="6477"/>
                    <a:pt x="1572" y="6415"/>
                  </a:cubicBezTo>
                  <a:cubicBezTo>
                    <a:pt x="1619" y="6320"/>
                    <a:pt x="1548" y="6225"/>
                    <a:pt x="1453" y="6201"/>
                  </a:cubicBezTo>
                  <a:lnTo>
                    <a:pt x="238" y="5772"/>
                  </a:lnTo>
                  <a:cubicBezTo>
                    <a:pt x="225" y="5766"/>
                    <a:pt x="211" y="5763"/>
                    <a:pt x="196" y="5763"/>
                  </a:cubicBezTo>
                  <a:cubicBezTo>
                    <a:pt x="154" y="5763"/>
                    <a:pt x="106" y="5785"/>
                    <a:pt x="71" y="5820"/>
                  </a:cubicBezTo>
                  <a:cubicBezTo>
                    <a:pt x="0" y="5844"/>
                    <a:pt x="0" y="5892"/>
                    <a:pt x="0" y="5963"/>
                  </a:cubicBezTo>
                  <a:lnTo>
                    <a:pt x="214" y="7392"/>
                  </a:lnTo>
                  <a:cubicBezTo>
                    <a:pt x="214" y="7487"/>
                    <a:pt x="310" y="7535"/>
                    <a:pt x="381" y="7535"/>
                  </a:cubicBezTo>
                  <a:lnTo>
                    <a:pt x="429" y="7535"/>
                  </a:lnTo>
                  <a:cubicBezTo>
                    <a:pt x="500" y="7535"/>
                    <a:pt x="572" y="7439"/>
                    <a:pt x="572" y="7320"/>
                  </a:cubicBezTo>
                  <a:lnTo>
                    <a:pt x="452" y="6535"/>
                  </a:lnTo>
                  <a:lnTo>
                    <a:pt x="452" y="6535"/>
                  </a:lnTo>
                  <a:cubicBezTo>
                    <a:pt x="953" y="7082"/>
                    <a:pt x="1572" y="7559"/>
                    <a:pt x="2239" y="7916"/>
                  </a:cubicBezTo>
                  <a:cubicBezTo>
                    <a:pt x="3072" y="8344"/>
                    <a:pt x="3953" y="8559"/>
                    <a:pt x="4906" y="8559"/>
                  </a:cubicBezTo>
                  <a:cubicBezTo>
                    <a:pt x="6501" y="8559"/>
                    <a:pt x="7978" y="7916"/>
                    <a:pt x="9121" y="6820"/>
                  </a:cubicBezTo>
                  <a:cubicBezTo>
                    <a:pt x="10240" y="5701"/>
                    <a:pt x="10836" y="4201"/>
                    <a:pt x="10836" y="2629"/>
                  </a:cubicBezTo>
                  <a:cubicBezTo>
                    <a:pt x="10907" y="1772"/>
                    <a:pt x="10693" y="891"/>
                    <a:pt x="10335" y="105"/>
                  </a:cubicBezTo>
                  <a:cubicBezTo>
                    <a:pt x="10317" y="32"/>
                    <a:pt x="10244" y="1"/>
                    <a:pt x="10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58"/>
            <p:cNvSpPr/>
            <p:nvPr/>
          </p:nvSpPr>
          <p:spPr>
            <a:xfrm>
              <a:off x="1397389" y="4211442"/>
              <a:ext cx="363463" cy="286126"/>
            </a:xfrm>
            <a:custGeom>
              <a:avLst/>
              <a:gdLst/>
              <a:ahLst/>
              <a:cxnLst/>
              <a:rect l="l" t="t" r="r" b="b"/>
              <a:pathLst>
                <a:path w="10861" h="8550" extrusionOk="0">
                  <a:moveTo>
                    <a:pt x="5930" y="0"/>
                  </a:moveTo>
                  <a:cubicBezTo>
                    <a:pt x="4359" y="0"/>
                    <a:pt x="2858" y="643"/>
                    <a:pt x="1739" y="1738"/>
                  </a:cubicBezTo>
                  <a:cubicBezTo>
                    <a:pt x="596" y="2858"/>
                    <a:pt x="1" y="4358"/>
                    <a:pt x="1" y="5930"/>
                  </a:cubicBezTo>
                  <a:cubicBezTo>
                    <a:pt x="1" y="6835"/>
                    <a:pt x="191" y="7692"/>
                    <a:pt x="572" y="8454"/>
                  </a:cubicBezTo>
                  <a:cubicBezTo>
                    <a:pt x="596" y="8526"/>
                    <a:pt x="667" y="8549"/>
                    <a:pt x="715" y="8549"/>
                  </a:cubicBezTo>
                  <a:cubicBezTo>
                    <a:pt x="739" y="8549"/>
                    <a:pt x="786" y="8549"/>
                    <a:pt x="810" y="8526"/>
                  </a:cubicBezTo>
                  <a:cubicBezTo>
                    <a:pt x="906" y="8502"/>
                    <a:pt x="929" y="8383"/>
                    <a:pt x="906" y="8287"/>
                  </a:cubicBezTo>
                  <a:cubicBezTo>
                    <a:pt x="548" y="7549"/>
                    <a:pt x="358" y="6739"/>
                    <a:pt x="358" y="5906"/>
                  </a:cubicBezTo>
                  <a:cubicBezTo>
                    <a:pt x="358" y="4406"/>
                    <a:pt x="953" y="3024"/>
                    <a:pt x="2001" y="1953"/>
                  </a:cubicBezTo>
                  <a:cubicBezTo>
                    <a:pt x="3049" y="905"/>
                    <a:pt x="4478" y="310"/>
                    <a:pt x="5954" y="310"/>
                  </a:cubicBezTo>
                  <a:cubicBezTo>
                    <a:pt x="7597" y="310"/>
                    <a:pt x="9145" y="1024"/>
                    <a:pt x="10193" y="2239"/>
                  </a:cubicBezTo>
                  <a:lnTo>
                    <a:pt x="9503" y="2000"/>
                  </a:lnTo>
                  <a:cubicBezTo>
                    <a:pt x="9486" y="1996"/>
                    <a:pt x="9470" y="1994"/>
                    <a:pt x="9454" y="1994"/>
                  </a:cubicBezTo>
                  <a:cubicBezTo>
                    <a:pt x="9377" y="1994"/>
                    <a:pt x="9308" y="2041"/>
                    <a:pt x="9288" y="2119"/>
                  </a:cubicBezTo>
                  <a:cubicBezTo>
                    <a:pt x="9264" y="2215"/>
                    <a:pt x="9312" y="2286"/>
                    <a:pt x="9407" y="2334"/>
                  </a:cubicBezTo>
                  <a:lnTo>
                    <a:pt x="10622" y="2739"/>
                  </a:lnTo>
                  <a:lnTo>
                    <a:pt x="10693" y="2739"/>
                  </a:lnTo>
                  <a:cubicBezTo>
                    <a:pt x="10717" y="2739"/>
                    <a:pt x="10789" y="2739"/>
                    <a:pt x="10812" y="2715"/>
                  </a:cubicBezTo>
                  <a:cubicBezTo>
                    <a:pt x="10836" y="2715"/>
                    <a:pt x="10860" y="2667"/>
                    <a:pt x="10836" y="2596"/>
                  </a:cubicBezTo>
                  <a:lnTo>
                    <a:pt x="10622" y="1167"/>
                  </a:lnTo>
                  <a:cubicBezTo>
                    <a:pt x="10622" y="1072"/>
                    <a:pt x="10550" y="1024"/>
                    <a:pt x="10431" y="1024"/>
                  </a:cubicBezTo>
                  <a:cubicBezTo>
                    <a:pt x="10336" y="1024"/>
                    <a:pt x="10265" y="1119"/>
                    <a:pt x="10265" y="1238"/>
                  </a:cubicBezTo>
                  <a:lnTo>
                    <a:pt x="10384" y="2024"/>
                  </a:lnTo>
                  <a:cubicBezTo>
                    <a:pt x="9264" y="762"/>
                    <a:pt x="7645" y="0"/>
                    <a:pt x="59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58"/>
            <p:cNvSpPr/>
            <p:nvPr/>
          </p:nvSpPr>
          <p:spPr>
            <a:xfrm>
              <a:off x="1508960" y="4334157"/>
              <a:ext cx="77338" cy="149856"/>
            </a:xfrm>
            <a:custGeom>
              <a:avLst/>
              <a:gdLst/>
              <a:ahLst/>
              <a:cxnLst/>
              <a:rect l="l" t="t" r="r" b="b"/>
              <a:pathLst>
                <a:path w="2311" h="4478" extrusionOk="0">
                  <a:moveTo>
                    <a:pt x="1120" y="0"/>
                  </a:moveTo>
                  <a:cubicBezTo>
                    <a:pt x="501" y="0"/>
                    <a:pt x="1" y="477"/>
                    <a:pt x="1" y="1048"/>
                  </a:cubicBezTo>
                  <a:cubicBezTo>
                    <a:pt x="1" y="1144"/>
                    <a:pt x="96" y="1215"/>
                    <a:pt x="167" y="1215"/>
                  </a:cubicBezTo>
                  <a:cubicBezTo>
                    <a:pt x="263" y="1215"/>
                    <a:pt x="358" y="1144"/>
                    <a:pt x="358" y="1048"/>
                  </a:cubicBezTo>
                  <a:cubicBezTo>
                    <a:pt x="358" y="667"/>
                    <a:pt x="715" y="358"/>
                    <a:pt x="1168" y="358"/>
                  </a:cubicBezTo>
                  <a:cubicBezTo>
                    <a:pt x="1596" y="358"/>
                    <a:pt x="1953" y="667"/>
                    <a:pt x="1953" y="1048"/>
                  </a:cubicBezTo>
                  <a:cubicBezTo>
                    <a:pt x="1953" y="1572"/>
                    <a:pt x="1549" y="2001"/>
                    <a:pt x="1096" y="2406"/>
                  </a:cubicBezTo>
                  <a:cubicBezTo>
                    <a:pt x="596" y="2882"/>
                    <a:pt x="24" y="3430"/>
                    <a:pt x="24" y="4287"/>
                  </a:cubicBezTo>
                  <a:cubicBezTo>
                    <a:pt x="24" y="4382"/>
                    <a:pt x="120" y="4478"/>
                    <a:pt x="215" y="4478"/>
                  </a:cubicBezTo>
                  <a:lnTo>
                    <a:pt x="2144" y="4478"/>
                  </a:lnTo>
                  <a:cubicBezTo>
                    <a:pt x="2239" y="4478"/>
                    <a:pt x="2311" y="4382"/>
                    <a:pt x="2311" y="4287"/>
                  </a:cubicBezTo>
                  <a:cubicBezTo>
                    <a:pt x="2287" y="4192"/>
                    <a:pt x="2215" y="4120"/>
                    <a:pt x="2120" y="4120"/>
                  </a:cubicBezTo>
                  <a:lnTo>
                    <a:pt x="358" y="4120"/>
                  </a:lnTo>
                  <a:cubicBezTo>
                    <a:pt x="429" y="3525"/>
                    <a:pt x="858" y="3096"/>
                    <a:pt x="1310" y="2644"/>
                  </a:cubicBezTo>
                  <a:cubicBezTo>
                    <a:pt x="1787" y="2215"/>
                    <a:pt x="2263" y="1739"/>
                    <a:pt x="2263" y="1048"/>
                  </a:cubicBezTo>
                  <a:cubicBezTo>
                    <a:pt x="2263" y="477"/>
                    <a:pt x="1763" y="0"/>
                    <a:pt x="1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58"/>
            <p:cNvSpPr/>
            <p:nvPr/>
          </p:nvSpPr>
          <p:spPr>
            <a:xfrm>
              <a:off x="1595030" y="4334793"/>
              <a:ext cx="88515" cy="150024"/>
            </a:xfrm>
            <a:custGeom>
              <a:avLst/>
              <a:gdLst/>
              <a:ahLst/>
              <a:cxnLst/>
              <a:rect l="l" t="t" r="r" b="b"/>
              <a:pathLst>
                <a:path w="2645" h="4483" extrusionOk="0">
                  <a:moveTo>
                    <a:pt x="727" y="1"/>
                  </a:moveTo>
                  <a:cubicBezTo>
                    <a:pt x="649" y="1"/>
                    <a:pt x="590" y="68"/>
                    <a:pt x="548" y="172"/>
                  </a:cubicBezTo>
                  <a:lnTo>
                    <a:pt x="1" y="3149"/>
                  </a:lnTo>
                  <a:cubicBezTo>
                    <a:pt x="1" y="3196"/>
                    <a:pt x="1" y="3220"/>
                    <a:pt x="24" y="3292"/>
                  </a:cubicBezTo>
                  <a:cubicBezTo>
                    <a:pt x="48" y="3315"/>
                    <a:pt x="120" y="3339"/>
                    <a:pt x="143" y="3339"/>
                  </a:cubicBezTo>
                  <a:lnTo>
                    <a:pt x="1834" y="3339"/>
                  </a:lnTo>
                  <a:lnTo>
                    <a:pt x="1834" y="4292"/>
                  </a:lnTo>
                  <a:cubicBezTo>
                    <a:pt x="1834" y="4387"/>
                    <a:pt x="1930" y="4482"/>
                    <a:pt x="2025" y="4482"/>
                  </a:cubicBezTo>
                  <a:cubicBezTo>
                    <a:pt x="2096" y="4482"/>
                    <a:pt x="2192" y="4387"/>
                    <a:pt x="2192" y="4292"/>
                  </a:cubicBezTo>
                  <a:lnTo>
                    <a:pt x="2192" y="3339"/>
                  </a:lnTo>
                  <a:lnTo>
                    <a:pt x="2406" y="3339"/>
                  </a:lnTo>
                  <a:cubicBezTo>
                    <a:pt x="2501" y="3339"/>
                    <a:pt x="2573" y="3268"/>
                    <a:pt x="2573" y="3173"/>
                  </a:cubicBezTo>
                  <a:cubicBezTo>
                    <a:pt x="2644" y="3053"/>
                    <a:pt x="2549" y="2982"/>
                    <a:pt x="2453" y="2982"/>
                  </a:cubicBezTo>
                  <a:lnTo>
                    <a:pt x="2263" y="2982"/>
                  </a:lnTo>
                  <a:lnTo>
                    <a:pt x="2263" y="196"/>
                  </a:lnTo>
                  <a:cubicBezTo>
                    <a:pt x="2263" y="100"/>
                    <a:pt x="2168" y="5"/>
                    <a:pt x="2072" y="5"/>
                  </a:cubicBezTo>
                  <a:cubicBezTo>
                    <a:pt x="1977" y="5"/>
                    <a:pt x="1906" y="100"/>
                    <a:pt x="1906" y="196"/>
                  </a:cubicBezTo>
                  <a:lnTo>
                    <a:pt x="1906" y="2982"/>
                  </a:lnTo>
                  <a:lnTo>
                    <a:pt x="405" y="2982"/>
                  </a:lnTo>
                  <a:lnTo>
                    <a:pt x="906" y="220"/>
                  </a:lnTo>
                  <a:cubicBezTo>
                    <a:pt x="953" y="124"/>
                    <a:pt x="882" y="53"/>
                    <a:pt x="763" y="5"/>
                  </a:cubicBezTo>
                  <a:cubicBezTo>
                    <a:pt x="750" y="2"/>
                    <a:pt x="738" y="1"/>
                    <a:pt x="7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58"/>
            <p:cNvSpPr/>
            <p:nvPr/>
          </p:nvSpPr>
          <p:spPr>
            <a:xfrm>
              <a:off x="1589442" y="4241694"/>
              <a:ext cx="12014" cy="36711"/>
            </a:xfrm>
            <a:custGeom>
              <a:avLst/>
              <a:gdLst/>
              <a:ahLst/>
              <a:cxnLst/>
              <a:rect l="l" t="t" r="r" b="b"/>
              <a:pathLst>
                <a:path w="359" h="1097" extrusionOk="0">
                  <a:moveTo>
                    <a:pt x="191" y="1"/>
                  </a:moveTo>
                  <a:cubicBezTo>
                    <a:pt x="96" y="1"/>
                    <a:pt x="1" y="96"/>
                    <a:pt x="1" y="168"/>
                  </a:cubicBezTo>
                  <a:lnTo>
                    <a:pt x="1" y="930"/>
                  </a:lnTo>
                  <a:cubicBezTo>
                    <a:pt x="1" y="1001"/>
                    <a:pt x="96" y="1096"/>
                    <a:pt x="191" y="1096"/>
                  </a:cubicBezTo>
                  <a:cubicBezTo>
                    <a:pt x="287" y="1096"/>
                    <a:pt x="358" y="1001"/>
                    <a:pt x="358" y="930"/>
                  </a:cubicBezTo>
                  <a:lnTo>
                    <a:pt x="358" y="168"/>
                  </a:lnTo>
                  <a:cubicBezTo>
                    <a:pt x="358" y="96"/>
                    <a:pt x="310"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58"/>
            <p:cNvSpPr/>
            <p:nvPr/>
          </p:nvSpPr>
          <p:spPr>
            <a:xfrm>
              <a:off x="1589442" y="4540567"/>
              <a:ext cx="12014" cy="36678"/>
            </a:xfrm>
            <a:custGeom>
              <a:avLst/>
              <a:gdLst/>
              <a:ahLst/>
              <a:cxnLst/>
              <a:rect l="l" t="t" r="r" b="b"/>
              <a:pathLst>
                <a:path w="359" h="1096" extrusionOk="0">
                  <a:moveTo>
                    <a:pt x="191" y="0"/>
                  </a:moveTo>
                  <a:cubicBezTo>
                    <a:pt x="96" y="0"/>
                    <a:pt x="1" y="96"/>
                    <a:pt x="1" y="167"/>
                  </a:cubicBezTo>
                  <a:lnTo>
                    <a:pt x="1" y="929"/>
                  </a:lnTo>
                  <a:cubicBezTo>
                    <a:pt x="1" y="1001"/>
                    <a:pt x="96" y="1096"/>
                    <a:pt x="191" y="1096"/>
                  </a:cubicBezTo>
                  <a:cubicBezTo>
                    <a:pt x="287" y="1096"/>
                    <a:pt x="358" y="1001"/>
                    <a:pt x="358" y="929"/>
                  </a:cubicBezTo>
                  <a:lnTo>
                    <a:pt x="358" y="167"/>
                  </a:lnTo>
                  <a:cubicBezTo>
                    <a:pt x="358" y="96"/>
                    <a:pt x="310"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58"/>
            <p:cNvSpPr/>
            <p:nvPr/>
          </p:nvSpPr>
          <p:spPr>
            <a:xfrm>
              <a:off x="1727316" y="4404299"/>
              <a:ext cx="36711" cy="11980"/>
            </a:xfrm>
            <a:custGeom>
              <a:avLst/>
              <a:gdLst/>
              <a:ahLst/>
              <a:cxnLst/>
              <a:rect l="l" t="t" r="r" b="b"/>
              <a:pathLst>
                <a:path w="1097" h="358" extrusionOk="0">
                  <a:moveTo>
                    <a:pt x="168" y="0"/>
                  </a:moveTo>
                  <a:cubicBezTo>
                    <a:pt x="72" y="0"/>
                    <a:pt x="1" y="72"/>
                    <a:pt x="1" y="167"/>
                  </a:cubicBezTo>
                  <a:cubicBezTo>
                    <a:pt x="1" y="262"/>
                    <a:pt x="96" y="357"/>
                    <a:pt x="168" y="357"/>
                  </a:cubicBezTo>
                  <a:lnTo>
                    <a:pt x="930" y="357"/>
                  </a:lnTo>
                  <a:cubicBezTo>
                    <a:pt x="1001" y="357"/>
                    <a:pt x="1096" y="262"/>
                    <a:pt x="1096" y="167"/>
                  </a:cubicBezTo>
                  <a:cubicBezTo>
                    <a:pt x="1096" y="72"/>
                    <a:pt x="1001" y="0"/>
                    <a:pt x="9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58"/>
            <p:cNvSpPr/>
            <p:nvPr/>
          </p:nvSpPr>
          <p:spPr>
            <a:xfrm>
              <a:off x="1428477" y="4404299"/>
              <a:ext cx="36678" cy="11980"/>
            </a:xfrm>
            <a:custGeom>
              <a:avLst/>
              <a:gdLst/>
              <a:ahLst/>
              <a:cxnLst/>
              <a:rect l="l" t="t" r="r" b="b"/>
              <a:pathLst>
                <a:path w="1096" h="358" extrusionOk="0">
                  <a:moveTo>
                    <a:pt x="167" y="0"/>
                  </a:moveTo>
                  <a:cubicBezTo>
                    <a:pt x="72" y="0"/>
                    <a:pt x="0" y="72"/>
                    <a:pt x="0" y="167"/>
                  </a:cubicBezTo>
                  <a:cubicBezTo>
                    <a:pt x="0" y="262"/>
                    <a:pt x="96" y="357"/>
                    <a:pt x="167" y="357"/>
                  </a:cubicBezTo>
                  <a:lnTo>
                    <a:pt x="929" y="357"/>
                  </a:lnTo>
                  <a:cubicBezTo>
                    <a:pt x="1001" y="357"/>
                    <a:pt x="1096" y="262"/>
                    <a:pt x="1096" y="167"/>
                  </a:cubicBezTo>
                  <a:cubicBezTo>
                    <a:pt x="1096" y="72"/>
                    <a:pt x="1001" y="0"/>
                    <a:pt x="9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10" name="Google Shape;4510;p58"/>
          <p:cNvSpPr/>
          <p:nvPr/>
        </p:nvSpPr>
        <p:spPr>
          <a:xfrm>
            <a:off x="2054063" y="3975113"/>
            <a:ext cx="400108" cy="397196"/>
          </a:xfrm>
          <a:custGeom>
            <a:avLst/>
            <a:gdLst/>
            <a:ahLst/>
            <a:cxnLst/>
            <a:rect l="l" t="t" r="r" b="b"/>
            <a:pathLst>
              <a:path w="11956" h="11869" extrusionOk="0">
                <a:moveTo>
                  <a:pt x="3644" y="2772"/>
                </a:moveTo>
                <a:cubicBezTo>
                  <a:pt x="3740" y="2772"/>
                  <a:pt x="3811" y="2843"/>
                  <a:pt x="3835" y="2891"/>
                </a:cubicBezTo>
                <a:lnTo>
                  <a:pt x="4811" y="4582"/>
                </a:lnTo>
                <a:cubicBezTo>
                  <a:pt x="4883" y="4677"/>
                  <a:pt x="4835" y="4796"/>
                  <a:pt x="4787" y="4891"/>
                </a:cubicBezTo>
                <a:lnTo>
                  <a:pt x="4668" y="5010"/>
                </a:lnTo>
                <a:lnTo>
                  <a:pt x="3930" y="3724"/>
                </a:lnTo>
                <a:cubicBezTo>
                  <a:pt x="3887" y="3667"/>
                  <a:pt x="3835" y="3635"/>
                  <a:pt x="3785" y="3635"/>
                </a:cubicBezTo>
                <a:cubicBezTo>
                  <a:pt x="3752" y="3635"/>
                  <a:pt x="3720" y="3648"/>
                  <a:pt x="3692" y="3677"/>
                </a:cubicBezTo>
                <a:cubicBezTo>
                  <a:pt x="3597" y="3724"/>
                  <a:pt x="3573" y="3819"/>
                  <a:pt x="3621" y="3915"/>
                </a:cubicBezTo>
                <a:lnTo>
                  <a:pt x="4406" y="5272"/>
                </a:lnTo>
                <a:lnTo>
                  <a:pt x="4335" y="5344"/>
                </a:lnTo>
                <a:cubicBezTo>
                  <a:pt x="4144" y="5534"/>
                  <a:pt x="4144" y="5844"/>
                  <a:pt x="4311" y="6082"/>
                </a:cubicBezTo>
                <a:cubicBezTo>
                  <a:pt x="4525" y="6344"/>
                  <a:pt x="4764" y="6606"/>
                  <a:pt x="5026" y="6844"/>
                </a:cubicBezTo>
                <a:cubicBezTo>
                  <a:pt x="5288" y="7130"/>
                  <a:pt x="5526" y="7368"/>
                  <a:pt x="5788" y="7558"/>
                </a:cubicBezTo>
                <a:cubicBezTo>
                  <a:pt x="5888" y="7648"/>
                  <a:pt x="6015" y="7690"/>
                  <a:pt x="6143" y="7690"/>
                </a:cubicBezTo>
                <a:cubicBezTo>
                  <a:pt x="6288" y="7690"/>
                  <a:pt x="6436" y="7636"/>
                  <a:pt x="6550" y="7535"/>
                </a:cubicBezTo>
                <a:lnTo>
                  <a:pt x="6574" y="7511"/>
                </a:lnTo>
                <a:lnTo>
                  <a:pt x="6859" y="7677"/>
                </a:lnTo>
                <a:cubicBezTo>
                  <a:pt x="6907" y="7725"/>
                  <a:pt x="6931" y="7725"/>
                  <a:pt x="6955" y="7725"/>
                </a:cubicBezTo>
                <a:cubicBezTo>
                  <a:pt x="7026" y="7725"/>
                  <a:pt x="7074" y="7677"/>
                  <a:pt x="7121" y="7630"/>
                </a:cubicBezTo>
                <a:cubicBezTo>
                  <a:pt x="7169" y="7535"/>
                  <a:pt x="7145" y="7439"/>
                  <a:pt x="7050" y="7392"/>
                </a:cubicBezTo>
                <a:lnTo>
                  <a:pt x="6836" y="7273"/>
                </a:lnTo>
                <a:lnTo>
                  <a:pt x="7002" y="7130"/>
                </a:lnTo>
                <a:cubicBezTo>
                  <a:pt x="7044" y="7074"/>
                  <a:pt x="7102" y="7051"/>
                  <a:pt x="7162" y="7051"/>
                </a:cubicBezTo>
                <a:cubicBezTo>
                  <a:pt x="7205" y="7051"/>
                  <a:pt x="7249" y="7062"/>
                  <a:pt x="7288" y="7082"/>
                </a:cubicBezTo>
                <a:lnTo>
                  <a:pt x="8979" y="8082"/>
                </a:lnTo>
                <a:cubicBezTo>
                  <a:pt x="9050" y="8106"/>
                  <a:pt x="9098" y="8201"/>
                  <a:pt x="9098" y="8249"/>
                </a:cubicBezTo>
                <a:cubicBezTo>
                  <a:pt x="9098" y="8344"/>
                  <a:pt x="9074" y="8392"/>
                  <a:pt x="9050" y="8463"/>
                </a:cubicBezTo>
                <a:lnTo>
                  <a:pt x="8979" y="8511"/>
                </a:lnTo>
                <a:lnTo>
                  <a:pt x="7717" y="7773"/>
                </a:lnTo>
                <a:cubicBezTo>
                  <a:pt x="7685" y="7757"/>
                  <a:pt x="7653" y="7749"/>
                  <a:pt x="7623" y="7749"/>
                </a:cubicBezTo>
                <a:cubicBezTo>
                  <a:pt x="7563" y="7749"/>
                  <a:pt x="7510" y="7781"/>
                  <a:pt x="7478" y="7844"/>
                </a:cubicBezTo>
                <a:cubicBezTo>
                  <a:pt x="7407" y="7916"/>
                  <a:pt x="7431" y="8011"/>
                  <a:pt x="7526" y="8082"/>
                </a:cubicBezTo>
                <a:lnTo>
                  <a:pt x="8741" y="8749"/>
                </a:lnTo>
                <a:lnTo>
                  <a:pt x="8574" y="8940"/>
                </a:lnTo>
                <a:cubicBezTo>
                  <a:pt x="8452" y="9062"/>
                  <a:pt x="8267" y="9122"/>
                  <a:pt x="8031" y="9122"/>
                </a:cubicBezTo>
                <a:cubicBezTo>
                  <a:pt x="7764" y="9122"/>
                  <a:pt x="7430" y="9044"/>
                  <a:pt x="7050" y="8892"/>
                </a:cubicBezTo>
                <a:cubicBezTo>
                  <a:pt x="6312" y="8559"/>
                  <a:pt x="5478" y="7963"/>
                  <a:pt x="4692" y="7225"/>
                </a:cubicBezTo>
                <a:cubicBezTo>
                  <a:pt x="3930" y="6439"/>
                  <a:pt x="3335" y="5606"/>
                  <a:pt x="3025" y="4867"/>
                </a:cubicBezTo>
                <a:cubicBezTo>
                  <a:pt x="2739" y="4177"/>
                  <a:pt x="2739" y="3605"/>
                  <a:pt x="2978" y="3343"/>
                </a:cubicBezTo>
                <a:lnTo>
                  <a:pt x="3192" y="3129"/>
                </a:lnTo>
                <a:lnTo>
                  <a:pt x="3240" y="3248"/>
                </a:lnTo>
                <a:cubicBezTo>
                  <a:pt x="3263" y="3319"/>
                  <a:pt x="3335" y="3343"/>
                  <a:pt x="3382" y="3343"/>
                </a:cubicBezTo>
                <a:cubicBezTo>
                  <a:pt x="3406" y="3343"/>
                  <a:pt x="3454" y="3343"/>
                  <a:pt x="3478" y="3319"/>
                </a:cubicBezTo>
                <a:cubicBezTo>
                  <a:pt x="3573" y="3248"/>
                  <a:pt x="3597" y="3177"/>
                  <a:pt x="3549" y="3081"/>
                </a:cubicBezTo>
                <a:lnTo>
                  <a:pt x="3406" y="2867"/>
                </a:lnTo>
                <a:lnTo>
                  <a:pt x="3454" y="2843"/>
                </a:lnTo>
                <a:cubicBezTo>
                  <a:pt x="3501" y="2772"/>
                  <a:pt x="3573" y="2772"/>
                  <a:pt x="3621" y="2772"/>
                </a:cubicBezTo>
                <a:close/>
                <a:moveTo>
                  <a:pt x="6033" y="0"/>
                </a:moveTo>
                <a:cubicBezTo>
                  <a:pt x="5285" y="0"/>
                  <a:pt x="4542" y="141"/>
                  <a:pt x="3835" y="390"/>
                </a:cubicBezTo>
                <a:cubicBezTo>
                  <a:pt x="3049" y="700"/>
                  <a:pt x="2382" y="1152"/>
                  <a:pt x="1787" y="1748"/>
                </a:cubicBezTo>
                <a:cubicBezTo>
                  <a:pt x="1191" y="2343"/>
                  <a:pt x="739" y="3010"/>
                  <a:pt x="429" y="3796"/>
                </a:cubicBezTo>
                <a:cubicBezTo>
                  <a:pt x="144" y="4605"/>
                  <a:pt x="1" y="5463"/>
                  <a:pt x="48" y="6320"/>
                </a:cubicBezTo>
                <a:cubicBezTo>
                  <a:pt x="144" y="7749"/>
                  <a:pt x="763" y="9130"/>
                  <a:pt x="1787" y="10130"/>
                </a:cubicBezTo>
                <a:cubicBezTo>
                  <a:pt x="2811" y="11178"/>
                  <a:pt x="4168" y="11773"/>
                  <a:pt x="5597" y="11869"/>
                </a:cubicBezTo>
                <a:lnTo>
                  <a:pt x="5954" y="11869"/>
                </a:lnTo>
                <a:cubicBezTo>
                  <a:pt x="6574" y="11869"/>
                  <a:pt x="7193" y="11773"/>
                  <a:pt x="7764" y="11559"/>
                </a:cubicBezTo>
                <a:cubicBezTo>
                  <a:pt x="8241" y="11416"/>
                  <a:pt x="8622" y="11059"/>
                  <a:pt x="8812" y="10583"/>
                </a:cubicBezTo>
                <a:cubicBezTo>
                  <a:pt x="8979" y="10106"/>
                  <a:pt x="8979" y="9606"/>
                  <a:pt x="8741" y="9154"/>
                </a:cubicBezTo>
                <a:lnTo>
                  <a:pt x="9241" y="8654"/>
                </a:lnTo>
                <a:cubicBezTo>
                  <a:pt x="9360" y="8535"/>
                  <a:pt x="9455" y="8320"/>
                  <a:pt x="9431" y="8130"/>
                </a:cubicBezTo>
                <a:cubicBezTo>
                  <a:pt x="9407" y="7963"/>
                  <a:pt x="9312" y="7773"/>
                  <a:pt x="9122" y="7701"/>
                </a:cubicBezTo>
                <a:lnTo>
                  <a:pt x="7431" y="6701"/>
                </a:lnTo>
                <a:cubicBezTo>
                  <a:pt x="7342" y="6648"/>
                  <a:pt x="7247" y="6624"/>
                  <a:pt x="7153" y="6624"/>
                </a:cubicBezTo>
                <a:cubicBezTo>
                  <a:pt x="6993" y="6624"/>
                  <a:pt x="6836" y="6692"/>
                  <a:pt x="6716" y="6796"/>
                </a:cubicBezTo>
                <a:lnTo>
                  <a:pt x="6264" y="7249"/>
                </a:lnTo>
                <a:cubicBezTo>
                  <a:pt x="6236" y="7276"/>
                  <a:pt x="6185" y="7304"/>
                  <a:pt x="6128" y="7304"/>
                </a:cubicBezTo>
                <a:cubicBezTo>
                  <a:pt x="6087" y="7304"/>
                  <a:pt x="6042" y="7289"/>
                  <a:pt x="6002" y="7249"/>
                </a:cubicBezTo>
                <a:cubicBezTo>
                  <a:pt x="5740" y="7034"/>
                  <a:pt x="5502" y="6796"/>
                  <a:pt x="5240" y="6558"/>
                </a:cubicBezTo>
                <a:cubicBezTo>
                  <a:pt x="5002" y="6320"/>
                  <a:pt x="4764" y="6058"/>
                  <a:pt x="4549" y="5796"/>
                </a:cubicBezTo>
                <a:cubicBezTo>
                  <a:pt x="4478" y="5701"/>
                  <a:pt x="4478" y="5582"/>
                  <a:pt x="4549" y="5510"/>
                </a:cubicBezTo>
                <a:lnTo>
                  <a:pt x="5002" y="5082"/>
                </a:lnTo>
                <a:cubicBezTo>
                  <a:pt x="5168" y="4891"/>
                  <a:pt x="5240" y="4605"/>
                  <a:pt x="5073" y="4367"/>
                </a:cubicBezTo>
                <a:lnTo>
                  <a:pt x="4097" y="2653"/>
                </a:lnTo>
                <a:cubicBezTo>
                  <a:pt x="4002" y="2510"/>
                  <a:pt x="3835" y="2391"/>
                  <a:pt x="3644" y="2367"/>
                </a:cubicBezTo>
                <a:cubicBezTo>
                  <a:pt x="3617" y="2363"/>
                  <a:pt x="3590" y="2361"/>
                  <a:pt x="3562" y="2361"/>
                </a:cubicBezTo>
                <a:cubicBezTo>
                  <a:pt x="3417" y="2361"/>
                  <a:pt x="3264" y="2414"/>
                  <a:pt x="3144" y="2534"/>
                </a:cubicBezTo>
                <a:lnTo>
                  <a:pt x="2644" y="3057"/>
                </a:lnTo>
                <a:cubicBezTo>
                  <a:pt x="2263" y="3438"/>
                  <a:pt x="2263" y="4081"/>
                  <a:pt x="2620" y="4915"/>
                </a:cubicBezTo>
                <a:cubicBezTo>
                  <a:pt x="2930" y="5725"/>
                  <a:pt x="3573" y="6582"/>
                  <a:pt x="4359" y="7392"/>
                </a:cubicBezTo>
                <a:cubicBezTo>
                  <a:pt x="5168" y="8201"/>
                  <a:pt x="6026" y="8821"/>
                  <a:pt x="6836" y="9154"/>
                </a:cubicBezTo>
                <a:cubicBezTo>
                  <a:pt x="7264" y="9321"/>
                  <a:pt x="7621" y="9416"/>
                  <a:pt x="7931" y="9416"/>
                </a:cubicBezTo>
                <a:cubicBezTo>
                  <a:pt x="8121" y="9416"/>
                  <a:pt x="8288" y="9392"/>
                  <a:pt x="8455" y="9321"/>
                </a:cubicBezTo>
                <a:cubicBezTo>
                  <a:pt x="8598" y="9678"/>
                  <a:pt x="8598" y="10083"/>
                  <a:pt x="8479" y="10440"/>
                </a:cubicBezTo>
                <a:cubicBezTo>
                  <a:pt x="8336" y="10821"/>
                  <a:pt x="8026" y="11083"/>
                  <a:pt x="7645" y="11226"/>
                </a:cubicBezTo>
                <a:cubicBezTo>
                  <a:pt x="7045" y="11419"/>
                  <a:pt x="6406" y="11515"/>
                  <a:pt x="5764" y="11515"/>
                </a:cubicBezTo>
                <a:cubicBezTo>
                  <a:pt x="5692" y="11515"/>
                  <a:pt x="5621" y="11514"/>
                  <a:pt x="5550" y="11512"/>
                </a:cubicBezTo>
                <a:cubicBezTo>
                  <a:pt x="4216" y="11416"/>
                  <a:pt x="2930" y="10845"/>
                  <a:pt x="1954" y="9868"/>
                </a:cubicBezTo>
                <a:cubicBezTo>
                  <a:pt x="977" y="8892"/>
                  <a:pt x="406" y="7630"/>
                  <a:pt x="310" y="6272"/>
                </a:cubicBezTo>
                <a:cubicBezTo>
                  <a:pt x="263" y="5439"/>
                  <a:pt x="382" y="4629"/>
                  <a:pt x="668" y="3891"/>
                </a:cubicBezTo>
                <a:cubicBezTo>
                  <a:pt x="953" y="3177"/>
                  <a:pt x="1382" y="2510"/>
                  <a:pt x="1930" y="1938"/>
                </a:cubicBezTo>
                <a:cubicBezTo>
                  <a:pt x="2501" y="1390"/>
                  <a:pt x="3144" y="962"/>
                  <a:pt x="3859" y="700"/>
                </a:cubicBezTo>
                <a:cubicBezTo>
                  <a:pt x="4459" y="448"/>
                  <a:pt x="5106" y="322"/>
                  <a:pt x="5774" y="322"/>
                </a:cubicBezTo>
                <a:cubicBezTo>
                  <a:pt x="5928" y="322"/>
                  <a:pt x="6084" y="329"/>
                  <a:pt x="6240" y="343"/>
                </a:cubicBezTo>
                <a:cubicBezTo>
                  <a:pt x="7574" y="438"/>
                  <a:pt x="8860" y="986"/>
                  <a:pt x="9836" y="1986"/>
                </a:cubicBezTo>
                <a:cubicBezTo>
                  <a:pt x="10836" y="2962"/>
                  <a:pt x="11384" y="4248"/>
                  <a:pt x="11456" y="5582"/>
                </a:cubicBezTo>
                <a:cubicBezTo>
                  <a:pt x="11503" y="6558"/>
                  <a:pt x="11313" y="7535"/>
                  <a:pt x="10884" y="8416"/>
                </a:cubicBezTo>
                <a:cubicBezTo>
                  <a:pt x="10860" y="8487"/>
                  <a:pt x="10884" y="8582"/>
                  <a:pt x="10979" y="8654"/>
                </a:cubicBezTo>
                <a:cubicBezTo>
                  <a:pt x="11002" y="8659"/>
                  <a:pt x="11023" y="8662"/>
                  <a:pt x="11043" y="8662"/>
                </a:cubicBezTo>
                <a:cubicBezTo>
                  <a:pt x="11108" y="8662"/>
                  <a:pt x="11163" y="8631"/>
                  <a:pt x="11217" y="8559"/>
                </a:cubicBezTo>
                <a:cubicBezTo>
                  <a:pt x="11717" y="7701"/>
                  <a:pt x="11956" y="6653"/>
                  <a:pt x="11908" y="5606"/>
                </a:cubicBezTo>
                <a:cubicBezTo>
                  <a:pt x="11813" y="4177"/>
                  <a:pt x="11217" y="2819"/>
                  <a:pt x="10170" y="1771"/>
                </a:cubicBezTo>
                <a:cubicBezTo>
                  <a:pt x="9122" y="724"/>
                  <a:pt x="7788" y="104"/>
                  <a:pt x="6359" y="9"/>
                </a:cubicBezTo>
                <a:cubicBezTo>
                  <a:pt x="6250" y="3"/>
                  <a:pt x="6141" y="0"/>
                  <a:pt x="60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58"/>
          <p:cNvSpPr/>
          <p:nvPr/>
        </p:nvSpPr>
        <p:spPr>
          <a:xfrm>
            <a:off x="2733059" y="3975414"/>
            <a:ext cx="397732" cy="397698"/>
          </a:xfrm>
          <a:custGeom>
            <a:avLst/>
            <a:gdLst/>
            <a:ahLst/>
            <a:cxnLst/>
            <a:rect l="l" t="t" r="r" b="b"/>
            <a:pathLst>
              <a:path w="11885" h="11884" extrusionOk="0">
                <a:moveTo>
                  <a:pt x="10551" y="5144"/>
                </a:moveTo>
                <a:cubicBezTo>
                  <a:pt x="10670" y="5144"/>
                  <a:pt x="10741" y="5239"/>
                  <a:pt x="10741" y="5358"/>
                </a:cubicBezTo>
                <a:lnTo>
                  <a:pt x="10741" y="5716"/>
                </a:lnTo>
                <a:cubicBezTo>
                  <a:pt x="10741" y="5811"/>
                  <a:pt x="10836" y="5906"/>
                  <a:pt x="10932" y="5906"/>
                </a:cubicBezTo>
                <a:cubicBezTo>
                  <a:pt x="11027" y="5906"/>
                  <a:pt x="11122" y="5811"/>
                  <a:pt x="11122" y="5716"/>
                </a:cubicBezTo>
                <a:lnTo>
                  <a:pt x="11122" y="5573"/>
                </a:lnTo>
                <a:lnTo>
                  <a:pt x="11360" y="5620"/>
                </a:lnTo>
                <a:cubicBezTo>
                  <a:pt x="11432" y="5668"/>
                  <a:pt x="11503" y="5716"/>
                  <a:pt x="11503" y="5811"/>
                </a:cubicBezTo>
                <a:lnTo>
                  <a:pt x="11503" y="7144"/>
                </a:lnTo>
                <a:cubicBezTo>
                  <a:pt x="11503" y="7240"/>
                  <a:pt x="11432" y="7335"/>
                  <a:pt x="11360" y="7335"/>
                </a:cubicBezTo>
                <a:lnTo>
                  <a:pt x="11122" y="7383"/>
                </a:lnTo>
                <a:lnTo>
                  <a:pt x="11122" y="6502"/>
                </a:lnTo>
                <a:cubicBezTo>
                  <a:pt x="11122" y="6406"/>
                  <a:pt x="11027" y="6311"/>
                  <a:pt x="10932" y="6311"/>
                </a:cubicBezTo>
                <a:cubicBezTo>
                  <a:pt x="10836" y="6311"/>
                  <a:pt x="10741" y="6406"/>
                  <a:pt x="10741" y="6502"/>
                </a:cubicBezTo>
                <a:lnTo>
                  <a:pt x="10741" y="7597"/>
                </a:lnTo>
                <a:cubicBezTo>
                  <a:pt x="10741" y="7716"/>
                  <a:pt x="10670" y="7811"/>
                  <a:pt x="10551" y="7811"/>
                </a:cubicBezTo>
                <a:lnTo>
                  <a:pt x="10360" y="7811"/>
                </a:lnTo>
                <a:cubicBezTo>
                  <a:pt x="10241" y="7811"/>
                  <a:pt x="10146" y="7716"/>
                  <a:pt x="10146" y="7597"/>
                </a:cubicBezTo>
                <a:lnTo>
                  <a:pt x="10146" y="5358"/>
                </a:lnTo>
                <a:cubicBezTo>
                  <a:pt x="10146" y="5239"/>
                  <a:pt x="10241" y="5144"/>
                  <a:pt x="10360" y="5144"/>
                </a:cubicBezTo>
                <a:close/>
                <a:moveTo>
                  <a:pt x="1430" y="5192"/>
                </a:moveTo>
                <a:cubicBezTo>
                  <a:pt x="1549" y="5192"/>
                  <a:pt x="1644" y="5263"/>
                  <a:pt x="1644" y="5382"/>
                </a:cubicBezTo>
                <a:lnTo>
                  <a:pt x="1644" y="7621"/>
                </a:lnTo>
                <a:cubicBezTo>
                  <a:pt x="1644" y="7740"/>
                  <a:pt x="1549" y="7835"/>
                  <a:pt x="1430" y="7835"/>
                </a:cubicBezTo>
                <a:lnTo>
                  <a:pt x="1263" y="7835"/>
                </a:lnTo>
                <a:cubicBezTo>
                  <a:pt x="1144" y="7835"/>
                  <a:pt x="1049" y="7740"/>
                  <a:pt x="1049" y="7621"/>
                </a:cubicBezTo>
                <a:lnTo>
                  <a:pt x="1049" y="6525"/>
                </a:lnTo>
                <a:cubicBezTo>
                  <a:pt x="1049" y="6430"/>
                  <a:pt x="953" y="6335"/>
                  <a:pt x="882" y="6335"/>
                </a:cubicBezTo>
                <a:cubicBezTo>
                  <a:pt x="787" y="6335"/>
                  <a:pt x="691" y="6430"/>
                  <a:pt x="691" y="6525"/>
                </a:cubicBezTo>
                <a:lnTo>
                  <a:pt x="691" y="7406"/>
                </a:lnTo>
                <a:lnTo>
                  <a:pt x="453" y="7359"/>
                </a:lnTo>
                <a:cubicBezTo>
                  <a:pt x="358" y="7335"/>
                  <a:pt x="310" y="7264"/>
                  <a:pt x="310" y="7168"/>
                </a:cubicBezTo>
                <a:lnTo>
                  <a:pt x="310" y="5882"/>
                </a:lnTo>
                <a:cubicBezTo>
                  <a:pt x="310" y="5811"/>
                  <a:pt x="358" y="5716"/>
                  <a:pt x="453" y="5716"/>
                </a:cubicBezTo>
                <a:lnTo>
                  <a:pt x="691" y="5644"/>
                </a:lnTo>
                <a:lnTo>
                  <a:pt x="691" y="5811"/>
                </a:lnTo>
                <a:cubicBezTo>
                  <a:pt x="691" y="5882"/>
                  <a:pt x="787" y="5978"/>
                  <a:pt x="882" y="5978"/>
                </a:cubicBezTo>
                <a:cubicBezTo>
                  <a:pt x="953" y="5978"/>
                  <a:pt x="1049" y="5882"/>
                  <a:pt x="1049" y="5811"/>
                </a:cubicBezTo>
                <a:lnTo>
                  <a:pt x="1049" y="5454"/>
                </a:lnTo>
                <a:cubicBezTo>
                  <a:pt x="1072" y="5263"/>
                  <a:pt x="1168" y="5192"/>
                  <a:pt x="1263" y="5192"/>
                </a:cubicBezTo>
                <a:close/>
                <a:moveTo>
                  <a:pt x="6550" y="10931"/>
                </a:moveTo>
                <a:cubicBezTo>
                  <a:pt x="6716" y="10931"/>
                  <a:pt x="6859" y="11050"/>
                  <a:pt x="6859" y="11217"/>
                </a:cubicBezTo>
                <a:cubicBezTo>
                  <a:pt x="6859" y="11407"/>
                  <a:pt x="6740" y="11526"/>
                  <a:pt x="6550" y="11526"/>
                </a:cubicBezTo>
                <a:lnTo>
                  <a:pt x="6002" y="11526"/>
                </a:lnTo>
                <a:cubicBezTo>
                  <a:pt x="5835" y="11526"/>
                  <a:pt x="5692" y="11407"/>
                  <a:pt x="5692" y="11217"/>
                </a:cubicBezTo>
                <a:cubicBezTo>
                  <a:pt x="5692" y="11074"/>
                  <a:pt x="5811" y="10931"/>
                  <a:pt x="6002" y="10931"/>
                </a:cubicBezTo>
                <a:close/>
                <a:moveTo>
                  <a:pt x="5930" y="0"/>
                </a:moveTo>
                <a:cubicBezTo>
                  <a:pt x="4549" y="0"/>
                  <a:pt x="3239" y="524"/>
                  <a:pt x="2263" y="1524"/>
                </a:cubicBezTo>
                <a:cubicBezTo>
                  <a:pt x="1287" y="2501"/>
                  <a:pt x="739" y="3810"/>
                  <a:pt x="739" y="5192"/>
                </a:cubicBezTo>
                <a:lnTo>
                  <a:pt x="739" y="5239"/>
                </a:lnTo>
                <a:lnTo>
                  <a:pt x="429" y="5335"/>
                </a:lnTo>
                <a:cubicBezTo>
                  <a:pt x="191" y="5382"/>
                  <a:pt x="1" y="5597"/>
                  <a:pt x="1" y="5859"/>
                </a:cubicBezTo>
                <a:lnTo>
                  <a:pt x="1" y="7144"/>
                </a:lnTo>
                <a:cubicBezTo>
                  <a:pt x="1" y="7383"/>
                  <a:pt x="191" y="7621"/>
                  <a:pt x="429" y="7692"/>
                </a:cubicBezTo>
                <a:lnTo>
                  <a:pt x="787" y="7764"/>
                </a:lnTo>
                <a:cubicBezTo>
                  <a:pt x="834" y="8002"/>
                  <a:pt x="1049" y="8192"/>
                  <a:pt x="1310" y="8192"/>
                </a:cubicBezTo>
                <a:lnTo>
                  <a:pt x="1501" y="8192"/>
                </a:lnTo>
                <a:cubicBezTo>
                  <a:pt x="1787" y="8192"/>
                  <a:pt x="2025" y="7954"/>
                  <a:pt x="2025" y="7645"/>
                </a:cubicBezTo>
                <a:lnTo>
                  <a:pt x="2025" y="5430"/>
                </a:lnTo>
                <a:cubicBezTo>
                  <a:pt x="2025" y="5120"/>
                  <a:pt x="1787" y="4882"/>
                  <a:pt x="1501" y="4882"/>
                </a:cubicBezTo>
                <a:lnTo>
                  <a:pt x="1310" y="4882"/>
                </a:lnTo>
                <a:cubicBezTo>
                  <a:pt x="1263" y="4882"/>
                  <a:pt x="1191" y="4882"/>
                  <a:pt x="1144" y="4906"/>
                </a:cubicBezTo>
                <a:cubicBezTo>
                  <a:pt x="1310" y="2382"/>
                  <a:pt x="3406" y="381"/>
                  <a:pt x="5954" y="381"/>
                </a:cubicBezTo>
                <a:cubicBezTo>
                  <a:pt x="8526" y="381"/>
                  <a:pt x="10622" y="2382"/>
                  <a:pt x="10789" y="4906"/>
                </a:cubicBezTo>
                <a:cubicBezTo>
                  <a:pt x="10717" y="4882"/>
                  <a:pt x="10670" y="4882"/>
                  <a:pt x="10598" y="4882"/>
                </a:cubicBezTo>
                <a:lnTo>
                  <a:pt x="10431" y="4882"/>
                </a:lnTo>
                <a:cubicBezTo>
                  <a:pt x="10122" y="4882"/>
                  <a:pt x="9884" y="5120"/>
                  <a:pt x="9884" y="5430"/>
                </a:cubicBezTo>
                <a:lnTo>
                  <a:pt x="9884" y="7645"/>
                </a:lnTo>
                <a:cubicBezTo>
                  <a:pt x="9884" y="7954"/>
                  <a:pt x="10122" y="8192"/>
                  <a:pt x="10431" y="8192"/>
                </a:cubicBezTo>
                <a:lnTo>
                  <a:pt x="10598" y="8192"/>
                </a:lnTo>
                <a:cubicBezTo>
                  <a:pt x="10670" y="8192"/>
                  <a:pt x="10717" y="8192"/>
                  <a:pt x="10741" y="8169"/>
                </a:cubicBezTo>
                <a:lnTo>
                  <a:pt x="10741" y="8169"/>
                </a:lnTo>
                <a:cubicBezTo>
                  <a:pt x="10503" y="9764"/>
                  <a:pt x="9122" y="10979"/>
                  <a:pt x="7455" y="10979"/>
                </a:cubicBezTo>
                <a:lnTo>
                  <a:pt x="7169" y="10979"/>
                </a:lnTo>
                <a:cubicBezTo>
                  <a:pt x="7097" y="10788"/>
                  <a:pt x="6859" y="10621"/>
                  <a:pt x="6621" y="10621"/>
                </a:cubicBezTo>
                <a:lnTo>
                  <a:pt x="6050" y="10621"/>
                </a:lnTo>
                <a:cubicBezTo>
                  <a:pt x="5692" y="10621"/>
                  <a:pt x="5430" y="10931"/>
                  <a:pt x="5430" y="11264"/>
                </a:cubicBezTo>
                <a:cubicBezTo>
                  <a:pt x="5430" y="11622"/>
                  <a:pt x="5716" y="11884"/>
                  <a:pt x="6050" y="11884"/>
                </a:cubicBezTo>
                <a:lnTo>
                  <a:pt x="6621" y="11884"/>
                </a:lnTo>
                <a:cubicBezTo>
                  <a:pt x="6931" y="11884"/>
                  <a:pt x="7216" y="11645"/>
                  <a:pt x="7240" y="11312"/>
                </a:cubicBezTo>
                <a:lnTo>
                  <a:pt x="7455" y="11312"/>
                </a:lnTo>
                <a:cubicBezTo>
                  <a:pt x="9431" y="11312"/>
                  <a:pt x="11074" y="9740"/>
                  <a:pt x="11146" y="7740"/>
                </a:cubicBezTo>
                <a:lnTo>
                  <a:pt x="11455" y="7645"/>
                </a:lnTo>
                <a:cubicBezTo>
                  <a:pt x="11694" y="7597"/>
                  <a:pt x="11884" y="7383"/>
                  <a:pt x="11884" y="7121"/>
                </a:cubicBezTo>
                <a:lnTo>
                  <a:pt x="11884" y="5835"/>
                </a:lnTo>
                <a:cubicBezTo>
                  <a:pt x="11860" y="5597"/>
                  <a:pt x="11670" y="5382"/>
                  <a:pt x="11432" y="5335"/>
                </a:cubicBezTo>
                <a:lnTo>
                  <a:pt x="11122" y="5239"/>
                </a:lnTo>
                <a:lnTo>
                  <a:pt x="11122" y="5192"/>
                </a:lnTo>
                <a:cubicBezTo>
                  <a:pt x="11122" y="3787"/>
                  <a:pt x="10574" y="2501"/>
                  <a:pt x="9598" y="1524"/>
                </a:cubicBezTo>
                <a:cubicBezTo>
                  <a:pt x="8598" y="524"/>
                  <a:pt x="7288" y="0"/>
                  <a:pt x="59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12" name="Google Shape;4512;p58"/>
          <p:cNvGrpSpPr/>
          <p:nvPr/>
        </p:nvGrpSpPr>
        <p:grpSpPr>
          <a:xfrm>
            <a:off x="3413660" y="3975414"/>
            <a:ext cx="290911" cy="397698"/>
            <a:chOff x="3413660" y="4210639"/>
            <a:chExt cx="290911" cy="397698"/>
          </a:xfrm>
        </p:grpSpPr>
        <p:sp>
          <p:nvSpPr>
            <p:cNvPr id="4513" name="Google Shape;4513;p58"/>
            <p:cNvSpPr/>
            <p:nvPr/>
          </p:nvSpPr>
          <p:spPr>
            <a:xfrm>
              <a:off x="3413660" y="4210639"/>
              <a:ext cx="290911" cy="397698"/>
            </a:xfrm>
            <a:custGeom>
              <a:avLst/>
              <a:gdLst/>
              <a:ahLst/>
              <a:cxnLst/>
              <a:rect l="l" t="t" r="r" b="b"/>
              <a:pathLst>
                <a:path w="8693" h="11884" extrusionOk="0">
                  <a:moveTo>
                    <a:pt x="4406" y="357"/>
                  </a:moveTo>
                  <a:cubicBezTo>
                    <a:pt x="6573" y="357"/>
                    <a:pt x="8335" y="2120"/>
                    <a:pt x="8335" y="4287"/>
                  </a:cubicBezTo>
                  <a:cubicBezTo>
                    <a:pt x="8335" y="5120"/>
                    <a:pt x="8121" y="5930"/>
                    <a:pt x="7692" y="6692"/>
                  </a:cubicBezTo>
                  <a:cubicBezTo>
                    <a:pt x="7287" y="7383"/>
                    <a:pt x="6787" y="8002"/>
                    <a:pt x="6287" y="8597"/>
                  </a:cubicBezTo>
                  <a:cubicBezTo>
                    <a:pt x="5549" y="9502"/>
                    <a:pt x="4835" y="10336"/>
                    <a:pt x="4668" y="11312"/>
                  </a:cubicBezTo>
                  <a:cubicBezTo>
                    <a:pt x="4644" y="11431"/>
                    <a:pt x="4549" y="11526"/>
                    <a:pt x="4430" y="11526"/>
                  </a:cubicBezTo>
                  <a:cubicBezTo>
                    <a:pt x="4311" y="11526"/>
                    <a:pt x="4239" y="11431"/>
                    <a:pt x="4192" y="11312"/>
                  </a:cubicBezTo>
                  <a:cubicBezTo>
                    <a:pt x="4049" y="10336"/>
                    <a:pt x="3334" y="9502"/>
                    <a:pt x="2596" y="8597"/>
                  </a:cubicBezTo>
                  <a:cubicBezTo>
                    <a:pt x="1763" y="7621"/>
                    <a:pt x="905" y="6573"/>
                    <a:pt x="596" y="5216"/>
                  </a:cubicBezTo>
                  <a:cubicBezTo>
                    <a:pt x="334" y="4001"/>
                    <a:pt x="667" y="2739"/>
                    <a:pt x="1429" y="1786"/>
                  </a:cubicBezTo>
                  <a:cubicBezTo>
                    <a:pt x="2167" y="858"/>
                    <a:pt x="3287" y="357"/>
                    <a:pt x="4406" y="357"/>
                  </a:cubicBezTo>
                  <a:close/>
                  <a:moveTo>
                    <a:pt x="4430" y="0"/>
                  </a:moveTo>
                  <a:cubicBezTo>
                    <a:pt x="3191" y="0"/>
                    <a:pt x="2001" y="572"/>
                    <a:pt x="1191" y="1548"/>
                  </a:cubicBezTo>
                  <a:cubicBezTo>
                    <a:pt x="357" y="2596"/>
                    <a:pt x="0" y="3953"/>
                    <a:pt x="310" y="5263"/>
                  </a:cubicBezTo>
                  <a:cubicBezTo>
                    <a:pt x="596" y="6740"/>
                    <a:pt x="1548" y="7835"/>
                    <a:pt x="2358" y="8812"/>
                  </a:cubicBezTo>
                  <a:cubicBezTo>
                    <a:pt x="3072" y="9669"/>
                    <a:pt x="3763" y="10479"/>
                    <a:pt x="3882" y="11383"/>
                  </a:cubicBezTo>
                  <a:cubicBezTo>
                    <a:pt x="3906" y="11669"/>
                    <a:pt x="4168" y="11884"/>
                    <a:pt x="4430" y="11884"/>
                  </a:cubicBezTo>
                  <a:cubicBezTo>
                    <a:pt x="4739" y="11884"/>
                    <a:pt x="4977" y="11669"/>
                    <a:pt x="5001" y="11383"/>
                  </a:cubicBezTo>
                  <a:cubicBezTo>
                    <a:pt x="5144" y="10479"/>
                    <a:pt x="5811" y="9669"/>
                    <a:pt x="6525" y="8812"/>
                  </a:cubicBezTo>
                  <a:cubicBezTo>
                    <a:pt x="7526" y="7621"/>
                    <a:pt x="8693" y="6240"/>
                    <a:pt x="8693" y="4263"/>
                  </a:cubicBezTo>
                  <a:cubicBezTo>
                    <a:pt x="8693" y="1905"/>
                    <a:pt x="6787" y="0"/>
                    <a:pt x="44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58"/>
            <p:cNvSpPr/>
            <p:nvPr/>
          </p:nvSpPr>
          <p:spPr>
            <a:xfrm>
              <a:off x="3537981" y="4329372"/>
              <a:ext cx="49428" cy="93267"/>
            </a:xfrm>
            <a:custGeom>
              <a:avLst/>
              <a:gdLst/>
              <a:ahLst/>
              <a:cxnLst/>
              <a:rect l="l" t="t" r="r" b="b"/>
              <a:pathLst>
                <a:path w="1477" h="2787" extrusionOk="0">
                  <a:moveTo>
                    <a:pt x="929" y="334"/>
                  </a:moveTo>
                  <a:lnTo>
                    <a:pt x="929" y="2406"/>
                  </a:lnTo>
                  <a:lnTo>
                    <a:pt x="548" y="2406"/>
                  </a:lnTo>
                  <a:lnTo>
                    <a:pt x="548" y="334"/>
                  </a:lnTo>
                  <a:close/>
                  <a:moveTo>
                    <a:pt x="191" y="1"/>
                  </a:moveTo>
                  <a:cubicBezTo>
                    <a:pt x="96" y="1"/>
                    <a:pt x="0" y="96"/>
                    <a:pt x="0" y="167"/>
                  </a:cubicBezTo>
                  <a:cubicBezTo>
                    <a:pt x="0" y="262"/>
                    <a:pt x="96" y="358"/>
                    <a:pt x="191" y="358"/>
                  </a:cubicBezTo>
                  <a:lnTo>
                    <a:pt x="191" y="2430"/>
                  </a:lnTo>
                  <a:cubicBezTo>
                    <a:pt x="96" y="2430"/>
                    <a:pt x="0" y="2525"/>
                    <a:pt x="0" y="2620"/>
                  </a:cubicBezTo>
                  <a:cubicBezTo>
                    <a:pt x="0" y="2715"/>
                    <a:pt x="96" y="2787"/>
                    <a:pt x="191" y="2787"/>
                  </a:cubicBezTo>
                  <a:lnTo>
                    <a:pt x="1286" y="2787"/>
                  </a:lnTo>
                  <a:cubicBezTo>
                    <a:pt x="1382" y="2787"/>
                    <a:pt x="1477" y="2715"/>
                    <a:pt x="1477" y="2620"/>
                  </a:cubicBezTo>
                  <a:cubicBezTo>
                    <a:pt x="1477" y="2477"/>
                    <a:pt x="1405" y="2406"/>
                    <a:pt x="1286" y="2406"/>
                  </a:cubicBezTo>
                  <a:lnTo>
                    <a:pt x="1286" y="358"/>
                  </a:lnTo>
                  <a:cubicBezTo>
                    <a:pt x="1286" y="143"/>
                    <a:pt x="1143" y="1"/>
                    <a:pt x="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58"/>
            <p:cNvSpPr/>
            <p:nvPr/>
          </p:nvSpPr>
          <p:spPr>
            <a:xfrm>
              <a:off x="3545142" y="4282354"/>
              <a:ext cx="35908" cy="35908"/>
            </a:xfrm>
            <a:custGeom>
              <a:avLst/>
              <a:gdLst/>
              <a:ahLst/>
              <a:cxnLst/>
              <a:rect l="l" t="t" r="r" b="b"/>
              <a:pathLst>
                <a:path w="1073" h="1073" extrusionOk="0">
                  <a:moveTo>
                    <a:pt x="548" y="334"/>
                  </a:moveTo>
                  <a:cubicBezTo>
                    <a:pt x="644" y="334"/>
                    <a:pt x="739" y="429"/>
                    <a:pt x="739" y="548"/>
                  </a:cubicBezTo>
                  <a:cubicBezTo>
                    <a:pt x="715" y="667"/>
                    <a:pt x="620" y="739"/>
                    <a:pt x="548" y="739"/>
                  </a:cubicBezTo>
                  <a:cubicBezTo>
                    <a:pt x="429" y="739"/>
                    <a:pt x="334" y="667"/>
                    <a:pt x="334" y="548"/>
                  </a:cubicBezTo>
                  <a:cubicBezTo>
                    <a:pt x="334" y="429"/>
                    <a:pt x="429" y="334"/>
                    <a:pt x="548" y="334"/>
                  </a:cubicBezTo>
                  <a:close/>
                  <a:moveTo>
                    <a:pt x="548" y="0"/>
                  </a:moveTo>
                  <a:cubicBezTo>
                    <a:pt x="239" y="0"/>
                    <a:pt x="1" y="239"/>
                    <a:pt x="1" y="548"/>
                  </a:cubicBezTo>
                  <a:cubicBezTo>
                    <a:pt x="1" y="834"/>
                    <a:pt x="239" y="1072"/>
                    <a:pt x="548" y="1072"/>
                  </a:cubicBezTo>
                  <a:cubicBezTo>
                    <a:pt x="834" y="1072"/>
                    <a:pt x="1072" y="834"/>
                    <a:pt x="1072" y="548"/>
                  </a:cubicBezTo>
                  <a:cubicBezTo>
                    <a:pt x="1072" y="239"/>
                    <a:pt x="834"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58"/>
            <p:cNvSpPr/>
            <p:nvPr/>
          </p:nvSpPr>
          <p:spPr>
            <a:xfrm>
              <a:off x="3447928" y="4248254"/>
              <a:ext cx="181715" cy="171207"/>
            </a:xfrm>
            <a:custGeom>
              <a:avLst/>
              <a:gdLst/>
              <a:ahLst/>
              <a:cxnLst/>
              <a:rect l="l" t="t" r="r" b="b"/>
              <a:pathLst>
                <a:path w="5430" h="5116" extrusionOk="0">
                  <a:moveTo>
                    <a:pt x="3426" y="1"/>
                  </a:moveTo>
                  <a:cubicBezTo>
                    <a:pt x="2615" y="1"/>
                    <a:pt x="1812" y="314"/>
                    <a:pt x="1215" y="924"/>
                  </a:cubicBezTo>
                  <a:cubicBezTo>
                    <a:pt x="72" y="2067"/>
                    <a:pt x="0" y="3853"/>
                    <a:pt x="953" y="5068"/>
                  </a:cubicBezTo>
                  <a:cubicBezTo>
                    <a:pt x="977" y="5092"/>
                    <a:pt x="1024" y="5116"/>
                    <a:pt x="1096" y="5116"/>
                  </a:cubicBezTo>
                  <a:cubicBezTo>
                    <a:pt x="1120" y="5116"/>
                    <a:pt x="1191" y="5116"/>
                    <a:pt x="1215" y="5092"/>
                  </a:cubicBezTo>
                  <a:cubicBezTo>
                    <a:pt x="1310" y="5044"/>
                    <a:pt x="1310" y="4925"/>
                    <a:pt x="1239" y="4854"/>
                  </a:cubicBezTo>
                  <a:cubicBezTo>
                    <a:pt x="381" y="3758"/>
                    <a:pt x="477" y="2139"/>
                    <a:pt x="1477" y="1162"/>
                  </a:cubicBezTo>
                  <a:cubicBezTo>
                    <a:pt x="2012" y="627"/>
                    <a:pt x="2741" y="349"/>
                    <a:pt x="3471" y="349"/>
                  </a:cubicBezTo>
                  <a:cubicBezTo>
                    <a:pt x="4072" y="349"/>
                    <a:pt x="4673" y="537"/>
                    <a:pt x="5168" y="924"/>
                  </a:cubicBezTo>
                  <a:cubicBezTo>
                    <a:pt x="5212" y="957"/>
                    <a:pt x="5256" y="975"/>
                    <a:pt x="5296" y="975"/>
                  </a:cubicBezTo>
                  <a:cubicBezTo>
                    <a:pt x="5341" y="975"/>
                    <a:pt x="5381" y="951"/>
                    <a:pt x="5406" y="900"/>
                  </a:cubicBezTo>
                  <a:cubicBezTo>
                    <a:pt x="5430" y="853"/>
                    <a:pt x="5430" y="734"/>
                    <a:pt x="5359" y="662"/>
                  </a:cubicBezTo>
                  <a:cubicBezTo>
                    <a:pt x="4785" y="218"/>
                    <a:pt x="4103" y="1"/>
                    <a:pt x="34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58"/>
            <p:cNvSpPr/>
            <p:nvPr/>
          </p:nvSpPr>
          <p:spPr>
            <a:xfrm>
              <a:off x="3496518" y="4286872"/>
              <a:ext cx="180945" cy="170839"/>
            </a:xfrm>
            <a:custGeom>
              <a:avLst/>
              <a:gdLst/>
              <a:ahLst/>
              <a:cxnLst/>
              <a:rect l="l" t="t" r="r" b="b"/>
              <a:pathLst>
                <a:path w="5407" h="5105" extrusionOk="0">
                  <a:moveTo>
                    <a:pt x="4321" y="1"/>
                  </a:moveTo>
                  <a:cubicBezTo>
                    <a:pt x="4283" y="1"/>
                    <a:pt x="4246" y="12"/>
                    <a:pt x="4216" y="32"/>
                  </a:cubicBezTo>
                  <a:cubicBezTo>
                    <a:pt x="4145" y="104"/>
                    <a:pt x="4145" y="223"/>
                    <a:pt x="4192" y="294"/>
                  </a:cubicBezTo>
                  <a:cubicBezTo>
                    <a:pt x="5050" y="1390"/>
                    <a:pt x="4931" y="2961"/>
                    <a:pt x="3954" y="3938"/>
                  </a:cubicBezTo>
                  <a:cubicBezTo>
                    <a:pt x="3420" y="4485"/>
                    <a:pt x="2700" y="4769"/>
                    <a:pt x="1978" y="4769"/>
                  </a:cubicBezTo>
                  <a:cubicBezTo>
                    <a:pt x="1381" y="4769"/>
                    <a:pt x="783" y="4575"/>
                    <a:pt x="287" y="4176"/>
                  </a:cubicBezTo>
                  <a:cubicBezTo>
                    <a:pt x="247" y="4156"/>
                    <a:pt x="212" y="4145"/>
                    <a:pt x="179" y="4145"/>
                  </a:cubicBezTo>
                  <a:cubicBezTo>
                    <a:pt x="132" y="4145"/>
                    <a:pt x="90" y="4168"/>
                    <a:pt x="49" y="4224"/>
                  </a:cubicBezTo>
                  <a:cubicBezTo>
                    <a:pt x="1" y="4295"/>
                    <a:pt x="1" y="4390"/>
                    <a:pt x="72" y="4462"/>
                  </a:cubicBezTo>
                  <a:cubicBezTo>
                    <a:pt x="644" y="4890"/>
                    <a:pt x="1335" y="5105"/>
                    <a:pt x="1978" y="5105"/>
                  </a:cubicBezTo>
                  <a:cubicBezTo>
                    <a:pt x="2787" y="5105"/>
                    <a:pt x="3597" y="4819"/>
                    <a:pt x="4216" y="4176"/>
                  </a:cubicBezTo>
                  <a:cubicBezTo>
                    <a:pt x="5288" y="3080"/>
                    <a:pt x="5407" y="1318"/>
                    <a:pt x="4454" y="80"/>
                  </a:cubicBezTo>
                  <a:cubicBezTo>
                    <a:pt x="4426" y="24"/>
                    <a:pt x="4374" y="1"/>
                    <a:pt x="43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8" name="Google Shape;4518;p58"/>
          <p:cNvGrpSpPr/>
          <p:nvPr/>
        </p:nvGrpSpPr>
        <p:grpSpPr>
          <a:xfrm>
            <a:off x="4055978" y="4015237"/>
            <a:ext cx="399303" cy="326785"/>
            <a:chOff x="4055978" y="4250462"/>
            <a:chExt cx="399303" cy="326785"/>
          </a:xfrm>
        </p:grpSpPr>
        <p:sp>
          <p:nvSpPr>
            <p:cNvPr id="4519" name="Google Shape;4519;p58"/>
            <p:cNvSpPr/>
            <p:nvPr/>
          </p:nvSpPr>
          <p:spPr>
            <a:xfrm>
              <a:off x="4150014" y="4297078"/>
              <a:ext cx="90891" cy="98487"/>
            </a:xfrm>
            <a:custGeom>
              <a:avLst/>
              <a:gdLst/>
              <a:ahLst/>
              <a:cxnLst/>
              <a:rect l="l" t="t" r="r" b="b"/>
              <a:pathLst>
                <a:path w="2716" h="2943" extrusionOk="0">
                  <a:moveTo>
                    <a:pt x="1280" y="1"/>
                  </a:moveTo>
                  <a:cubicBezTo>
                    <a:pt x="992" y="1"/>
                    <a:pt x="708" y="103"/>
                    <a:pt x="477" y="299"/>
                  </a:cubicBezTo>
                  <a:cubicBezTo>
                    <a:pt x="168" y="537"/>
                    <a:pt x="1" y="942"/>
                    <a:pt x="1" y="1323"/>
                  </a:cubicBezTo>
                  <a:cubicBezTo>
                    <a:pt x="1" y="1418"/>
                    <a:pt x="96" y="1489"/>
                    <a:pt x="168" y="1489"/>
                  </a:cubicBezTo>
                  <a:cubicBezTo>
                    <a:pt x="263" y="1489"/>
                    <a:pt x="358" y="1418"/>
                    <a:pt x="358" y="1323"/>
                  </a:cubicBezTo>
                  <a:cubicBezTo>
                    <a:pt x="358" y="1013"/>
                    <a:pt x="477" y="751"/>
                    <a:pt x="715" y="585"/>
                  </a:cubicBezTo>
                  <a:cubicBezTo>
                    <a:pt x="875" y="443"/>
                    <a:pt x="1074" y="367"/>
                    <a:pt x="1293" y="367"/>
                  </a:cubicBezTo>
                  <a:cubicBezTo>
                    <a:pt x="1368" y="367"/>
                    <a:pt x="1446" y="376"/>
                    <a:pt x="1525" y="394"/>
                  </a:cubicBezTo>
                  <a:cubicBezTo>
                    <a:pt x="1882" y="442"/>
                    <a:pt x="2168" y="751"/>
                    <a:pt x="2216" y="1108"/>
                  </a:cubicBezTo>
                  <a:cubicBezTo>
                    <a:pt x="2311" y="1609"/>
                    <a:pt x="2049" y="2085"/>
                    <a:pt x="1573" y="2204"/>
                  </a:cubicBezTo>
                  <a:cubicBezTo>
                    <a:pt x="1311" y="2299"/>
                    <a:pt x="1120" y="2513"/>
                    <a:pt x="1120" y="2775"/>
                  </a:cubicBezTo>
                  <a:cubicBezTo>
                    <a:pt x="1120" y="2871"/>
                    <a:pt x="1215" y="2942"/>
                    <a:pt x="1311" y="2942"/>
                  </a:cubicBezTo>
                  <a:cubicBezTo>
                    <a:pt x="1406" y="2942"/>
                    <a:pt x="1477" y="2871"/>
                    <a:pt x="1477" y="2775"/>
                  </a:cubicBezTo>
                  <a:cubicBezTo>
                    <a:pt x="1477" y="2680"/>
                    <a:pt x="1549" y="2561"/>
                    <a:pt x="1668" y="2537"/>
                  </a:cubicBezTo>
                  <a:cubicBezTo>
                    <a:pt x="2311" y="2371"/>
                    <a:pt x="2716" y="1704"/>
                    <a:pt x="2549" y="1013"/>
                  </a:cubicBezTo>
                  <a:cubicBezTo>
                    <a:pt x="2478" y="537"/>
                    <a:pt x="2049" y="132"/>
                    <a:pt x="1573" y="37"/>
                  </a:cubicBezTo>
                  <a:cubicBezTo>
                    <a:pt x="1476" y="13"/>
                    <a:pt x="1377" y="1"/>
                    <a:pt x="1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58"/>
            <p:cNvSpPr/>
            <p:nvPr/>
          </p:nvSpPr>
          <p:spPr>
            <a:xfrm>
              <a:off x="4187494" y="4409854"/>
              <a:ext cx="11980" cy="11980"/>
            </a:xfrm>
            <a:custGeom>
              <a:avLst/>
              <a:gdLst/>
              <a:ahLst/>
              <a:cxnLst/>
              <a:rect l="l" t="t" r="r" b="b"/>
              <a:pathLst>
                <a:path w="358" h="358" extrusionOk="0">
                  <a:moveTo>
                    <a:pt x="191" y="1"/>
                  </a:moveTo>
                  <a:cubicBezTo>
                    <a:pt x="95" y="1"/>
                    <a:pt x="0" y="96"/>
                    <a:pt x="0" y="191"/>
                  </a:cubicBezTo>
                  <a:cubicBezTo>
                    <a:pt x="0" y="263"/>
                    <a:pt x="95" y="358"/>
                    <a:pt x="191" y="358"/>
                  </a:cubicBezTo>
                  <a:cubicBezTo>
                    <a:pt x="286" y="358"/>
                    <a:pt x="357" y="263"/>
                    <a:pt x="357" y="191"/>
                  </a:cubicBezTo>
                  <a:cubicBezTo>
                    <a:pt x="357" y="72"/>
                    <a:pt x="286"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58"/>
            <p:cNvSpPr/>
            <p:nvPr/>
          </p:nvSpPr>
          <p:spPr>
            <a:xfrm>
              <a:off x="4055978" y="4250462"/>
              <a:ext cx="274179" cy="265444"/>
            </a:xfrm>
            <a:custGeom>
              <a:avLst/>
              <a:gdLst/>
              <a:ahLst/>
              <a:cxnLst/>
              <a:rect l="l" t="t" r="r" b="b"/>
              <a:pathLst>
                <a:path w="8193" h="7932" extrusionOk="0">
                  <a:moveTo>
                    <a:pt x="7478" y="382"/>
                  </a:moveTo>
                  <a:cubicBezTo>
                    <a:pt x="7693" y="382"/>
                    <a:pt x="7860" y="572"/>
                    <a:pt x="7860" y="787"/>
                  </a:cubicBezTo>
                  <a:lnTo>
                    <a:pt x="7860" y="5573"/>
                  </a:lnTo>
                  <a:lnTo>
                    <a:pt x="7836" y="5573"/>
                  </a:lnTo>
                  <a:cubicBezTo>
                    <a:pt x="7836" y="5788"/>
                    <a:pt x="7669" y="5954"/>
                    <a:pt x="7455" y="5954"/>
                  </a:cubicBezTo>
                  <a:lnTo>
                    <a:pt x="3549" y="5954"/>
                  </a:lnTo>
                  <a:cubicBezTo>
                    <a:pt x="3501" y="5954"/>
                    <a:pt x="3454" y="5978"/>
                    <a:pt x="3430" y="6026"/>
                  </a:cubicBezTo>
                  <a:lnTo>
                    <a:pt x="1882" y="7574"/>
                  </a:lnTo>
                  <a:lnTo>
                    <a:pt x="1882" y="6169"/>
                  </a:lnTo>
                  <a:cubicBezTo>
                    <a:pt x="1882" y="6074"/>
                    <a:pt x="1787" y="5978"/>
                    <a:pt x="1715" y="5978"/>
                  </a:cubicBezTo>
                  <a:lnTo>
                    <a:pt x="787" y="5978"/>
                  </a:lnTo>
                  <a:cubicBezTo>
                    <a:pt x="572" y="5978"/>
                    <a:pt x="382" y="5812"/>
                    <a:pt x="382" y="5597"/>
                  </a:cubicBezTo>
                  <a:lnTo>
                    <a:pt x="382" y="787"/>
                  </a:lnTo>
                  <a:cubicBezTo>
                    <a:pt x="382" y="572"/>
                    <a:pt x="572" y="382"/>
                    <a:pt x="787" y="382"/>
                  </a:cubicBezTo>
                  <a:close/>
                  <a:moveTo>
                    <a:pt x="763" y="1"/>
                  </a:moveTo>
                  <a:cubicBezTo>
                    <a:pt x="334" y="1"/>
                    <a:pt x="1" y="334"/>
                    <a:pt x="1" y="739"/>
                  </a:cubicBezTo>
                  <a:lnTo>
                    <a:pt x="1" y="5573"/>
                  </a:lnTo>
                  <a:cubicBezTo>
                    <a:pt x="1" y="5978"/>
                    <a:pt x="334" y="6312"/>
                    <a:pt x="763" y="6312"/>
                  </a:cubicBezTo>
                  <a:lnTo>
                    <a:pt x="1501" y="6312"/>
                  </a:lnTo>
                  <a:lnTo>
                    <a:pt x="1501" y="7574"/>
                  </a:lnTo>
                  <a:cubicBezTo>
                    <a:pt x="1501" y="7717"/>
                    <a:pt x="1596" y="7836"/>
                    <a:pt x="1715" y="7883"/>
                  </a:cubicBezTo>
                  <a:cubicBezTo>
                    <a:pt x="1763" y="7931"/>
                    <a:pt x="1787" y="7931"/>
                    <a:pt x="1858" y="7931"/>
                  </a:cubicBezTo>
                  <a:cubicBezTo>
                    <a:pt x="1954" y="7931"/>
                    <a:pt x="2025" y="7883"/>
                    <a:pt x="2120" y="7812"/>
                  </a:cubicBezTo>
                  <a:lnTo>
                    <a:pt x="3597" y="6312"/>
                  </a:lnTo>
                  <a:lnTo>
                    <a:pt x="7455" y="6312"/>
                  </a:lnTo>
                  <a:cubicBezTo>
                    <a:pt x="7860" y="6312"/>
                    <a:pt x="8193" y="5978"/>
                    <a:pt x="8193" y="5573"/>
                  </a:cubicBezTo>
                  <a:lnTo>
                    <a:pt x="8193" y="739"/>
                  </a:lnTo>
                  <a:cubicBezTo>
                    <a:pt x="8193" y="334"/>
                    <a:pt x="7860" y="1"/>
                    <a:pt x="7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58"/>
            <p:cNvSpPr/>
            <p:nvPr/>
          </p:nvSpPr>
          <p:spPr>
            <a:xfrm>
              <a:off x="4181905" y="4313443"/>
              <a:ext cx="273376" cy="263805"/>
            </a:xfrm>
            <a:custGeom>
              <a:avLst/>
              <a:gdLst/>
              <a:ahLst/>
              <a:cxnLst/>
              <a:rect l="l" t="t" r="r" b="b"/>
              <a:pathLst>
                <a:path w="8169" h="7883" extrusionOk="0">
                  <a:moveTo>
                    <a:pt x="5001" y="0"/>
                  </a:moveTo>
                  <a:cubicBezTo>
                    <a:pt x="4906" y="0"/>
                    <a:pt x="4811" y="96"/>
                    <a:pt x="4811" y="167"/>
                  </a:cubicBezTo>
                  <a:cubicBezTo>
                    <a:pt x="4811" y="262"/>
                    <a:pt x="4906" y="357"/>
                    <a:pt x="5001" y="357"/>
                  </a:cubicBezTo>
                  <a:lnTo>
                    <a:pt x="7407" y="357"/>
                  </a:lnTo>
                  <a:cubicBezTo>
                    <a:pt x="7621" y="357"/>
                    <a:pt x="7788" y="524"/>
                    <a:pt x="7788" y="738"/>
                  </a:cubicBezTo>
                  <a:lnTo>
                    <a:pt x="7788" y="5573"/>
                  </a:lnTo>
                  <a:cubicBezTo>
                    <a:pt x="7788" y="5763"/>
                    <a:pt x="7621" y="5954"/>
                    <a:pt x="7407" y="5954"/>
                  </a:cubicBezTo>
                  <a:lnTo>
                    <a:pt x="6478" y="5954"/>
                  </a:lnTo>
                  <a:cubicBezTo>
                    <a:pt x="6383" y="5954"/>
                    <a:pt x="6311" y="6049"/>
                    <a:pt x="6311" y="6121"/>
                  </a:cubicBezTo>
                  <a:lnTo>
                    <a:pt x="6311" y="7526"/>
                  </a:lnTo>
                  <a:lnTo>
                    <a:pt x="4763" y="5978"/>
                  </a:lnTo>
                  <a:cubicBezTo>
                    <a:pt x="4716" y="5954"/>
                    <a:pt x="4668" y="5930"/>
                    <a:pt x="4644" y="5930"/>
                  </a:cubicBezTo>
                  <a:lnTo>
                    <a:pt x="739" y="5930"/>
                  </a:lnTo>
                  <a:cubicBezTo>
                    <a:pt x="524" y="5930"/>
                    <a:pt x="358" y="5740"/>
                    <a:pt x="358" y="5525"/>
                  </a:cubicBezTo>
                  <a:lnTo>
                    <a:pt x="358" y="4977"/>
                  </a:lnTo>
                  <a:cubicBezTo>
                    <a:pt x="358" y="4882"/>
                    <a:pt x="262" y="4787"/>
                    <a:pt x="167" y="4787"/>
                  </a:cubicBezTo>
                  <a:cubicBezTo>
                    <a:pt x="72" y="4787"/>
                    <a:pt x="0" y="4882"/>
                    <a:pt x="0" y="4977"/>
                  </a:cubicBezTo>
                  <a:lnTo>
                    <a:pt x="0" y="5525"/>
                  </a:lnTo>
                  <a:cubicBezTo>
                    <a:pt x="0" y="5954"/>
                    <a:pt x="334" y="6287"/>
                    <a:pt x="739" y="6287"/>
                  </a:cubicBezTo>
                  <a:lnTo>
                    <a:pt x="4573" y="6287"/>
                  </a:lnTo>
                  <a:lnTo>
                    <a:pt x="6073" y="7764"/>
                  </a:lnTo>
                  <a:cubicBezTo>
                    <a:pt x="6121" y="7835"/>
                    <a:pt x="6216" y="7883"/>
                    <a:pt x="6335" y="7883"/>
                  </a:cubicBezTo>
                  <a:cubicBezTo>
                    <a:pt x="6383" y="7883"/>
                    <a:pt x="6430" y="7883"/>
                    <a:pt x="6478" y="7859"/>
                  </a:cubicBezTo>
                  <a:cubicBezTo>
                    <a:pt x="6621" y="7788"/>
                    <a:pt x="6692" y="7668"/>
                    <a:pt x="6692" y="7526"/>
                  </a:cubicBezTo>
                  <a:lnTo>
                    <a:pt x="6692" y="6287"/>
                  </a:lnTo>
                  <a:lnTo>
                    <a:pt x="7431" y="6287"/>
                  </a:lnTo>
                  <a:cubicBezTo>
                    <a:pt x="7859" y="6287"/>
                    <a:pt x="8169" y="5954"/>
                    <a:pt x="8169" y="5525"/>
                  </a:cubicBezTo>
                  <a:lnTo>
                    <a:pt x="8169" y="715"/>
                  </a:lnTo>
                  <a:cubicBezTo>
                    <a:pt x="8145" y="334"/>
                    <a:pt x="7835" y="0"/>
                    <a:pt x="7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3" name="Google Shape;4523;p58"/>
          <p:cNvGrpSpPr/>
          <p:nvPr/>
        </p:nvGrpSpPr>
        <p:grpSpPr>
          <a:xfrm>
            <a:off x="4704688" y="4015237"/>
            <a:ext cx="397732" cy="322803"/>
            <a:chOff x="4704688" y="4250462"/>
            <a:chExt cx="397732" cy="322803"/>
          </a:xfrm>
        </p:grpSpPr>
        <p:sp>
          <p:nvSpPr>
            <p:cNvPr id="4524" name="Google Shape;4524;p58"/>
            <p:cNvSpPr/>
            <p:nvPr/>
          </p:nvSpPr>
          <p:spPr>
            <a:xfrm>
              <a:off x="4704688" y="4250462"/>
              <a:ext cx="397732" cy="322803"/>
            </a:xfrm>
            <a:custGeom>
              <a:avLst/>
              <a:gdLst/>
              <a:ahLst/>
              <a:cxnLst/>
              <a:rect l="l" t="t" r="r" b="b"/>
              <a:pathLst>
                <a:path w="11885" h="9646" extrusionOk="0">
                  <a:moveTo>
                    <a:pt x="5740" y="2954"/>
                  </a:moveTo>
                  <a:cubicBezTo>
                    <a:pt x="5669" y="3573"/>
                    <a:pt x="5121" y="4049"/>
                    <a:pt x="4502" y="4049"/>
                  </a:cubicBezTo>
                  <a:cubicBezTo>
                    <a:pt x="3882" y="4049"/>
                    <a:pt x="3335" y="3573"/>
                    <a:pt x="3239" y="2954"/>
                  </a:cubicBezTo>
                  <a:close/>
                  <a:moveTo>
                    <a:pt x="8645" y="2954"/>
                  </a:moveTo>
                  <a:cubicBezTo>
                    <a:pt x="8550" y="3573"/>
                    <a:pt x="8002" y="4049"/>
                    <a:pt x="7383" y="4049"/>
                  </a:cubicBezTo>
                  <a:cubicBezTo>
                    <a:pt x="6764" y="4049"/>
                    <a:pt x="6216" y="3573"/>
                    <a:pt x="6145" y="2954"/>
                  </a:cubicBezTo>
                  <a:close/>
                  <a:moveTo>
                    <a:pt x="10003" y="358"/>
                  </a:moveTo>
                  <a:cubicBezTo>
                    <a:pt x="10074" y="358"/>
                    <a:pt x="10146" y="382"/>
                    <a:pt x="10193" y="453"/>
                  </a:cubicBezTo>
                  <a:lnTo>
                    <a:pt x="11408" y="2597"/>
                  </a:lnTo>
                  <a:lnTo>
                    <a:pt x="10955" y="2597"/>
                  </a:lnTo>
                  <a:cubicBezTo>
                    <a:pt x="10860" y="2597"/>
                    <a:pt x="10789" y="2668"/>
                    <a:pt x="10789" y="2763"/>
                  </a:cubicBezTo>
                  <a:cubicBezTo>
                    <a:pt x="10789" y="2859"/>
                    <a:pt x="10860" y="2954"/>
                    <a:pt x="10955" y="2954"/>
                  </a:cubicBezTo>
                  <a:lnTo>
                    <a:pt x="11527" y="2954"/>
                  </a:lnTo>
                  <a:cubicBezTo>
                    <a:pt x="11432" y="3573"/>
                    <a:pt x="10908" y="4049"/>
                    <a:pt x="10265" y="4049"/>
                  </a:cubicBezTo>
                  <a:cubicBezTo>
                    <a:pt x="9646" y="4049"/>
                    <a:pt x="9122" y="3573"/>
                    <a:pt x="9026" y="2954"/>
                  </a:cubicBezTo>
                  <a:lnTo>
                    <a:pt x="10241" y="2954"/>
                  </a:lnTo>
                  <a:cubicBezTo>
                    <a:pt x="10336" y="2954"/>
                    <a:pt x="10431" y="2859"/>
                    <a:pt x="10431" y="2763"/>
                  </a:cubicBezTo>
                  <a:cubicBezTo>
                    <a:pt x="10431" y="2668"/>
                    <a:pt x="10336" y="2597"/>
                    <a:pt x="10241" y="2597"/>
                  </a:cubicBezTo>
                  <a:lnTo>
                    <a:pt x="1692" y="2597"/>
                  </a:lnTo>
                  <a:cubicBezTo>
                    <a:pt x="1620" y="2597"/>
                    <a:pt x="1525" y="2668"/>
                    <a:pt x="1525" y="2763"/>
                  </a:cubicBezTo>
                  <a:cubicBezTo>
                    <a:pt x="1525" y="2859"/>
                    <a:pt x="1620" y="2954"/>
                    <a:pt x="1692" y="2954"/>
                  </a:cubicBezTo>
                  <a:lnTo>
                    <a:pt x="2930" y="2954"/>
                  </a:lnTo>
                  <a:cubicBezTo>
                    <a:pt x="2835" y="3573"/>
                    <a:pt x="2287" y="4049"/>
                    <a:pt x="1668" y="4049"/>
                  </a:cubicBezTo>
                  <a:cubicBezTo>
                    <a:pt x="977" y="4049"/>
                    <a:pt x="453" y="3573"/>
                    <a:pt x="358" y="2954"/>
                  </a:cubicBezTo>
                  <a:lnTo>
                    <a:pt x="929" y="2954"/>
                  </a:lnTo>
                  <a:cubicBezTo>
                    <a:pt x="1025" y="2954"/>
                    <a:pt x="1096" y="2859"/>
                    <a:pt x="1096" y="2763"/>
                  </a:cubicBezTo>
                  <a:cubicBezTo>
                    <a:pt x="1096" y="2668"/>
                    <a:pt x="1025" y="2597"/>
                    <a:pt x="929" y="2597"/>
                  </a:cubicBezTo>
                  <a:lnTo>
                    <a:pt x="477" y="2597"/>
                  </a:lnTo>
                  <a:lnTo>
                    <a:pt x="1692" y="453"/>
                  </a:lnTo>
                  <a:cubicBezTo>
                    <a:pt x="1739" y="382"/>
                    <a:pt x="1787" y="358"/>
                    <a:pt x="1882" y="358"/>
                  </a:cubicBezTo>
                  <a:close/>
                  <a:moveTo>
                    <a:pt x="9860" y="5192"/>
                  </a:moveTo>
                  <a:lnTo>
                    <a:pt x="9860" y="8360"/>
                  </a:lnTo>
                  <a:lnTo>
                    <a:pt x="7979" y="8360"/>
                  </a:lnTo>
                  <a:lnTo>
                    <a:pt x="7979" y="5192"/>
                  </a:lnTo>
                  <a:close/>
                  <a:moveTo>
                    <a:pt x="9860" y="8693"/>
                  </a:moveTo>
                  <a:lnTo>
                    <a:pt x="9860" y="9289"/>
                  </a:lnTo>
                  <a:lnTo>
                    <a:pt x="7979" y="9289"/>
                  </a:lnTo>
                  <a:lnTo>
                    <a:pt x="7979" y="8693"/>
                  </a:lnTo>
                  <a:close/>
                  <a:moveTo>
                    <a:pt x="8764" y="3478"/>
                  </a:moveTo>
                  <a:cubicBezTo>
                    <a:pt x="9026" y="4026"/>
                    <a:pt x="9550" y="4383"/>
                    <a:pt x="10170" y="4383"/>
                  </a:cubicBezTo>
                  <a:cubicBezTo>
                    <a:pt x="10360" y="4383"/>
                    <a:pt x="10551" y="4359"/>
                    <a:pt x="10717" y="4287"/>
                  </a:cubicBezTo>
                  <a:lnTo>
                    <a:pt x="10717" y="9289"/>
                  </a:lnTo>
                  <a:lnTo>
                    <a:pt x="10193" y="9289"/>
                  </a:lnTo>
                  <a:lnTo>
                    <a:pt x="10193" y="5002"/>
                  </a:lnTo>
                  <a:cubicBezTo>
                    <a:pt x="10193" y="4907"/>
                    <a:pt x="10098" y="4835"/>
                    <a:pt x="10003" y="4835"/>
                  </a:cubicBezTo>
                  <a:lnTo>
                    <a:pt x="7764" y="4835"/>
                  </a:lnTo>
                  <a:cubicBezTo>
                    <a:pt x="7693" y="4835"/>
                    <a:pt x="7598" y="4907"/>
                    <a:pt x="7598" y="5002"/>
                  </a:cubicBezTo>
                  <a:lnTo>
                    <a:pt x="7598" y="9289"/>
                  </a:lnTo>
                  <a:lnTo>
                    <a:pt x="1072" y="9289"/>
                  </a:lnTo>
                  <a:lnTo>
                    <a:pt x="1072" y="4287"/>
                  </a:lnTo>
                  <a:cubicBezTo>
                    <a:pt x="1263" y="4359"/>
                    <a:pt x="1406" y="4383"/>
                    <a:pt x="1620" y="4383"/>
                  </a:cubicBezTo>
                  <a:cubicBezTo>
                    <a:pt x="2239" y="4383"/>
                    <a:pt x="2763" y="4026"/>
                    <a:pt x="3049" y="3478"/>
                  </a:cubicBezTo>
                  <a:cubicBezTo>
                    <a:pt x="3311" y="4026"/>
                    <a:pt x="3835" y="4383"/>
                    <a:pt x="4478" y="4383"/>
                  </a:cubicBezTo>
                  <a:cubicBezTo>
                    <a:pt x="5097" y="4383"/>
                    <a:pt x="5621" y="4026"/>
                    <a:pt x="5907" y="3478"/>
                  </a:cubicBezTo>
                  <a:cubicBezTo>
                    <a:pt x="6169" y="4026"/>
                    <a:pt x="6693" y="4383"/>
                    <a:pt x="7336" y="4383"/>
                  </a:cubicBezTo>
                  <a:cubicBezTo>
                    <a:pt x="7955" y="4383"/>
                    <a:pt x="8479" y="4026"/>
                    <a:pt x="8764" y="3478"/>
                  </a:cubicBezTo>
                  <a:close/>
                  <a:moveTo>
                    <a:pt x="1882" y="1"/>
                  </a:moveTo>
                  <a:cubicBezTo>
                    <a:pt x="1668" y="1"/>
                    <a:pt x="1477" y="120"/>
                    <a:pt x="1406" y="263"/>
                  </a:cubicBezTo>
                  <a:lnTo>
                    <a:pt x="25" y="2668"/>
                  </a:lnTo>
                  <a:cubicBezTo>
                    <a:pt x="1" y="2716"/>
                    <a:pt x="1" y="2740"/>
                    <a:pt x="1" y="2763"/>
                  </a:cubicBezTo>
                  <a:cubicBezTo>
                    <a:pt x="1" y="3335"/>
                    <a:pt x="286" y="3835"/>
                    <a:pt x="739" y="4145"/>
                  </a:cubicBezTo>
                  <a:lnTo>
                    <a:pt x="739" y="9289"/>
                  </a:lnTo>
                  <a:lnTo>
                    <a:pt x="525" y="9289"/>
                  </a:lnTo>
                  <a:cubicBezTo>
                    <a:pt x="453" y="9289"/>
                    <a:pt x="358" y="9384"/>
                    <a:pt x="358" y="9479"/>
                  </a:cubicBezTo>
                  <a:cubicBezTo>
                    <a:pt x="358" y="9550"/>
                    <a:pt x="453" y="9646"/>
                    <a:pt x="525" y="9646"/>
                  </a:cubicBezTo>
                  <a:lnTo>
                    <a:pt x="11313" y="9646"/>
                  </a:lnTo>
                  <a:cubicBezTo>
                    <a:pt x="11408" y="9646"/>
                    <a:pt x="11479" y="9550"/>
                    <a:pt x="11479" y="9479"/>
                  </a:cubicBezTo>
                  <a:cubicBezTo>
                    <a:pt x="11503" y="9384"/>
                    <a:pt x="11432" y="9289"/>
                    <a:pt x="11336" y="9289"/>
                  </a:cubicBezTo>
                  <a:lnTo>
                    <a:pt x="11146" y="9289"/>
                  </a:lnTo>
                  <a:lnTo>
                    <a:pt x="11146" y="4145"/>
                  </a:lnTo>
                  <a:cubicBezTo>
                    <a:pt x="11575" y="3835"/>
                    <a:pt x="11884" y="3335"/>
                    <a:pt x="11884" y="2763"/>
                  </a:cubicBezTo>
                  <a:cubicBezTo>
                    <a:pt x="11884" y="2740"/>
                    <a:pt x="11884" y="2716"/>
                    <a:pt x="11837" y="2668"/>
                  </a:cubicBezTo>
                  <a:lnTo>
                    <a:pt x="10479" y="263"/>
                  </a:lnTo>
                  <a:cubicBezTo>
                    <a:pt x="10384" y="96"/>
                    <a:pt x="10217" y="1"/>
                    <a:pt x="100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58"/>
            <p:cNvSpPr/>
            <p:nvPr/>
          </p:nvSpPr>
          <p:spPr>
            <a:xfrm>
              <a:off x="4760474" y="4412263"/>
              <a:ext cx="180142" cy="129911"/>
            </a:xfrm>
            <a:custGeom>
              <a:avLst/>
              <a:gdLst/>
              <a:ahLst/>
              <a:cxnLst/>
              <a:rect l="l" t="t" r="r" b="b"/>
              <a:pathLst>
                <a:path w="5383" h="3882" extrusionOk="0">
                  <a:moveTo>
                    <a:pt x="5026" y="357"/>
                  </a:moveTo>
                  <a:lnTo>
                    <a:pt x="5026" y="3525"/>
                  </a:lnTo>
                  <a:lnTo>
                    <a:pt x="358" y="3525"/>
                  </a:lnTo>
                  <a:lnTo>
                    <a:pt x="358" y="357"/>
                  </a:lnTo>
                  <a:close/>
                  <a:moveTo>
                    <a:pt x="191" y="0"/>
                  </a:moveTo>
                  <a:cubicBezTo>
                    <a:pt x="96" y="0"/>
                    <a:pt x="1" y="72"/>
                    <a:pt x="1" y="167"/>
                  </a:cubicBezTo>
                  <a:lnTo>
                    <a:pt x="1" y="3715"/>
                  </a:lnTo>
                  <a:cubicBezTo>
                    <a:pt x="1" y="3811"/>
                    <a:pt x="96" y="3882"/>
                    <a:pt x="191" y="3882"/>
                  </a:cubicBezTo>
                  <a:lnTo>
                    <a:pt x="5216" y="3882"/>
                  </a:lnTo>
                  <a:cubicBezTo>
                    <a:pt x="5311" y="3882"/>
                    <a:pt x="5383" y="3811"/>
                    <a:pt x="5383" y="3715"/>
                  </a:cubicBezTo>
                  <a:lnTo>
                    <a:pt x="5383" y="167"/>
                  </a:lnTo>
                  <a:cubicBezTo>
                    <a:pt x="5383" y="72"/>
                    <a:pt x="5311" y="0"/>
                    <a:pt x="5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6" name="Google Shape;4526;p58"/>
          <p:cNvGrpSpPr/>
          <p:nvPr/>
        </p:nvGrpSpPr>
        <p:grpSpPr>
          <a:xfrm>
            <a:off x="5361363" y="3975214"/>
            <a:ext cx="399304" cy="398066"/>
            <a:chOff x="5361363" y="4210439"/>
            <a:chExt cx="399304" cy="398066"/>
          </a:xfrm>
        </p:grpSpPr>
        <p:sp>
          <p:nvSpPr>
            <p:cNvPr id="4527" name="Google Shape;4527;p58"/>
            <p:cNvSpPr/>
            <p:nvPr/>
          </p:nvSpPr>
          <p:spPr>
            <a:xfrm>
              <a:off x="5361363" y="4210439"/>
              <a:ext cx="399304" cy="398066"/>
            </a:xfrm>
            <a:custGeom>
              <a:avLst/>
              <a:gdLst/>
              <a:ahLst/>
              <a:cxnLst/>
              <a:rect l="l" t="t" r="r" b="b"/>
              <a:pathLst>
                <a:path w="11932" h="11895" extrusionOk="0">
                  <a:moveTo>
                    <a:pt x="5138" y="357"/>
                  </a:moveTo>
                  <a:cubicBezTo>
                    <a:pt x="5247" y="357"/>
                    <a:pt x="5371" y="404"/>
                    <a:pt x="5431" y="482"/>
                  </a:cubicBezTo>
                  <a:cubicBezTo>
                    <a:pt x="5585" y="637"/>
                    <a:pt x="5782" y="715"/>
                    <a:pt x="5975" y="715"/>
                  </a:cubicBezTo>
                  <a:cubicBezTo>
                    <a:pt x="6169" y="715"/>
                    <a:pt x="6359" y="637"/>
                    <a:pt x="6502" y="482"/>
                  </a:cubicBezTo>
                  <a:cubicBezTo>
                    <a:pt x="6597" y="387"/>
                    <a:pt x="6717" y="363"/>
                    <a:pt x="6859" y="363"/>
                  </a:cubicBezTo>
                  <a:cubicBezTo>
                    <a:pt x="6979" y="387"/>
                    <a:pt x="7098" y="459"/>
                    <a:pt x="7169" y="578"/>
                  </a:cubicBezTo>
                  <a:cubicBezTo>
                    <a:pt x="7289" y="834"/>
                    <a:pt x="7568" y="980"/>
                    <a:pt x="7849" y="980"/>
                  </a:cubicBezTo>
                  <a:cubicBezTo>
                    <a:pt x="7959" y="980"/>
                    <a:pt x="8069" y="958"/>
                    <a:pt x="8169" y="911"/>
                  </a:cubicBezTo>
                  <a:cubicBezTo>
                    <a:pt x="8229" y="875"/>
                    <a:pt x="8288" y="858"/>
                    <a:pt x="8348" y="858"/>
                  </a:cubicBezTo>
                  <a:cubicBezTo>
                    <a:pt x="8407" y="858"/>
                    <a:pt x="8467" y="875"/>
                    <a:pt x="8526" y="911"/>
                  </a:cubicBezTo>
                  <a:cubicBezTo>
                    <a:pt x="8646" y="959"/>
                    <a:pt x="8741" y="1078"/>
                    <a:pt x="8741" y="1197"/>
                  </a:cubicBezTo>
                  <a:cubicBezTo>
                    <a:pt x="8804" y="1578"/>
                    <a:pt x="9113" y="1828"/>
                    <a:pt x="9466" y="1828"/>
                  </a:cubicBezTo>
                  <a:cubicBezTo>
                    <a:pt x="9509" y="1828"/>
                    <a:pt x="9553" y="1824"/>
                    <a:pt x="9598" y="1816"/>
                  </a:cubicBezTo>
                  <a:cubicBezTo>
                    <a:pt x="9614" y="1813"/>
                    <a:pt x="9631" y="1811"/>
                    <a:pt x="9648" y="1811"/>
                  </a:cubicBezTo>
                  <a:cubicBezTo>
                    <a:pt x="9761" y="1811"/>
                    <a:pt x="9897" y="1873"/>
                    <a:pt x="9979" y="1935"/>
                  </a:cubicBezTo>
                  <a:cubicBezTo>
                    <a:pt x="10051" y="2030"/>
                    <a:pt x="10122" y="2149"/>
                    <a:pt x="10074" y="2292"/>
                  </a:cubicBezTo>
                  <a:cubicBezTo>
                    <a:pt x="10027" y="2721"/>
                    <a:pt x="10289" y="3102"/>
                    <a:pt x="10717" y="3174"/>
                  </a:cubicBezTo>
                  <a:cubicBezTo>
                    <a:pt x="10836" y="3197"/>
                    <a:pt x="10956" y="3245"/>
                    <a:pt x="11003" y="3364"/>
                  </a:cubicBezTo>
                  <a:cubicBezTo>
                    <a:pt x="11075" y="3483"/>
                    <a:pt x="11075" y="3602"/>
                    <a:pt x="11003" y="3721"/>
                  </a:cubicBezTo>
                  <a:cubicBezTo>
                    <a:pt x="10836" y="4078"/>
                    <a:pt x="10979" y="4555"/>
                    <a:pt x="11337" y="4745"/>
                  </a:cubicBezTo>
                  <a:cubicBezTo>
                    <a:pt x="11456" y="4793"/>
                    <a:pt x="11551" y="4912"/>
                    <a:pt x="11551" y="5031"/>
                  </a:cubicBezTo>
                  <a:cubicBezTo>
                    <a:pt x="11575" y="5150"/>
                    <a:pt x="11527" y="5293"/>
                    <a:pt x="11432" y="5388"/>
                  </a:cubicBezTo>
                  <a:cubicBezTo>
                    <a:pt x="11170" y="5698"/>
                    <a:pt x="11170" y="6198"/>
                    <a:pt x="11432" y="6460"/>
                  </a:cubicBezTo>
                  <a:cubicBezTo>
                    <a:pt x="11503" y="6555"/>
                    <a:pt x="11551" y="6674"/>
                    <a:pt x="11551" y="6817"/>
                  </a:cubicBezTo>
                  <a:cubicBezTo>
                    <a:pt x="11503" y="6936"/>
                    <a:pt x="11456" y="7055"/>
                    <a:pt x="11337" y="7127"/>
                  </a:cubicBezTo>
                  <a:cubicBezTo>
                    <a:pt x="10979" y="7293"/>
                    <a:pt x="10836" y="7770"/>
                    <a:pt x="11003" y="8127"/>
                  </a:cubicBezTo>
                  <a:cubicBezTo>
                    <a:pt x="11075" y="8246"/>
                    <a:pt x="11075" y="8365"/>
                    <a:pt x="11003" y="8484"/>
                  </a:cubicBezTo>
                  <a:cubicBezTo>
                    <a:pt x="10956" y="8603"/>
                    <a:pt x="10836" y="8698"/>
                    <a:pt x="10717" y="8698"/>
                  </a:cubicBezTo>
                  <a:cubicBezTo>
                    <a:pt x="10289" y="8746"/>
                    <a:pt x="10027" y="9151"/>
                    <a:pt x="10074" y="9556"/>
                  </a:cubicBezTo>
                  <a:cubicBezTo>
                    <a:pt x="10122" y="9675"/>
                    <a:pt x="10051" y="9818"/>
                    <a:pt x="9955" y="9913"/>
                  </a:cubicBezTo>
                  <a:cubicBezTo>
                    <a:pt x="9896" y="9992"/>
                    <a:pt x="9804" y="10038"/>
                    <a:pt x="9680" y="10038"/>
                  </a:cubicBezTo>
                  <a:cubicBezTo>
                    <a:pt x="9654" y="10038"/>
                    <a:pt x="9627" y="10036"/>
                    <a:pt x="9598" y="10032"/>
                  </a:cubicBezTo>
                  <a:cubicBezTo>
                    <a:pt x="9566" y="10028"/>
                    <a:pt x="9535" y="10026"/>
                    <a:pt x="9503" y="10026"/>
                  </a:cubicBezTo>
                  <a:cubicBezTo>
                    <a:pt x="9135" y="10026"/>
                    <a:pt x="8807" y="10278"/>
                    <a:pt x="8741" y="10651"/>
                  </a:cubicBezTo>
                  <a:cubicBezTo>
                    <a:pt x="8717" y="10770"/>
                    <a:pt x="8646" y="10889"/>
                    <a:pt x="8526" y="10961"/>
                  </a:cubicBezTo>
                  <a:cubicBezTo>
                    <a:pt x="8467" y="10985"/>
                    <a:pt x="8407" y="10997"/>
                    <a:pt x="8348" y="10997"/>
                  </a:cubicBezTo>
                  <a:cubicBezTo>
                    <a:pt x="8288" y="10997"/>
                    <a:pt x="8229" y="10985"/>
                    <a:pt x="8169" y="10961"/>
                  </a:cubicBezTo>
                  <a:cubicBezTo>
                    <a:pt x="8067" y="10906"/>
                    <a:pt x="7955" y="10881"/>
                    <a:pt x="7844" y="10881"/>
                  </a:cubicBezTo>
                  <a:cubicBezTo>
                    <a:pt x="7565" y="10881"/>
                    <a:pt x="7288" y="11039"/>
                    <a:pt x="7169" y="11294"/>
                  </a:cubicBezTo>
                  <a:cubicBezTo>
                    <a:pt x="7098" y="11413"/>
                    <a:pt x="6979" y="11485"/>
                    <a:pt x="6859" y="11485"/>
                  </a:cubicBezTo>
                  <a:cubicBezTo>
                    <a:pt x="6833" y="11495"/>
                    <a:pt x="6806" y="11500"/>
                    <a:pt x="6778" y="11500"/>
                  </a:cubicBezTo>
                  <a:cubicBezTo>
                    <a:pt x="6680" y="11500"/>
                    <a:pt x="6577" y="11440"/>
                    <a:pt x="6502" y="11366"/>
                  </a:cubicBezTo>
                  <a:cubicBezTo>
                    <a:pt x="6359" y="11223"/>
                    <a:pt x="6193" y="11175"/>
                    <a:pt x="5978" y="11175"/>
                  </a:cubicBezTo>
                  <a:cubicBezTo>
                    <a:pt x="5764" y="11175"/>
                    <a:pt x="5597" y="11223"/>
                    <a:pt x="5431" y="11366"/>
                  </a:cubicBezTo>
                  <a:cubicBezTo>
                    <a:pt x="5359" y="11461"/>
                    <a:pt x="5240" y="11485"/>
                    <a:pt x="5073" y="11485"/>
                  </a:cubicBezTo>
                  <a:cubicBezTo>
                    <a:pt x="4954" y="11461"/>
                    <a:pt x="4835" y="11413"/>
                    <a:pt x="4788" y="11294"/>
                  </a:cubicBezTo>
                  <a:cubicBezTo>
                    <a:pt x="4651" y="11039"/>
                    <a:pt x="4370" y="10881"/>
                    <a:pt x="4089" y="10881"/>
                  </a:cubicBezTo>
                  <a:cubicBezTo>
                    <a:pt x="3977" y="10881"/>
                    <a:pt x="3866" y="10906"/>
                    <a:pt x="3764" y="10961"/>
                  </a:cubicBezTo>
                  <a:cubicBezTo>
                    <a:pt x="3704" y="10985"/>
                    <a:pt x="3644" y="10997"/>
                    <a:pt x="3585" y="10997"/>
                  </a:cubicBezTo>
                  <a:cubicBezTo>
                    <a:pt x="3525" y="10997"/>
                    <a:pt x="3466" y="10985"/>
                    <a:pt x="3406" y="10961"/>
                  </a:cubicBezTo>
                  <a:cubicBezTo>
                    <a:pt x="3287" y="10889"/>
                    <a:pt x="3216" y="10770"/>
                    <a:pt x="3216" y="10651"/>
                  </a:cubicBezTo>
                  <a:cubicBezTo>
                    <a:pt x="3150" y="10278"/>
                    <a:pt x="2821" y="10026"/>
                    <a:pt x="2435" y="10026"/>
                  </a:cubicBezTo>
                  <a:cubicBezTo>
                    <a:pt x="2402" y="10026"/>
                    <a:pt x="2368" y="10028"/>
                    <a:pt x="2335" y="10032"/>
                  </a:cubicBezTo>
                  <a:cubicBezTo>
                    <a:pt x="2314" y="10036"/>
                    <a:pt x="2293" y="10038"/>
                    <a:pt x="2272" y="10038"/>
                  </a:cubicBezTo>
                  <a:cubicBezTo>
                    <a:pt x="2168" y="10038"/>
                    <a:pt x="2056" y="9992"/>
                    <a:pt x="1977" y="9913"/>
                  </a:cubicBezTo>
                  <a:cubicBezTo>
                    <a:pt x="1906" y="9818"/>
                    <a:pt x="1835" y="9699"/>
                    <a:pt x="1858" y="9556"/>
                  </a:cubicBezTo>
                  <a:cubicBezTo>
                    <a:pt x="1930" y="9151"/>
                    <a:pt x="1668" y="8746"/>
                    <a:pt x="1239" y="8698"/>
                  </a:cubicBezTo>
                  <a:cubicBezTo>
                    <a:pt x="1120" y="8675"/>
                    <a:pt x="1001" y="8603"/>
                    <a:pt x="953" y="8484"/>
                  </a:cubicBezTo>
                  <a:cubicBezTo>
                    <a:pt x="882" y="8365"/>
                    <a:pt x="882" y="8246"/>
                    <a:pt x="953" y="8127"/>
                  </a:cubicBezTo>
                  <a:cubicBezTo>
                    <a:pt x="1120" y="7770"/>
                    <a:pt x="977" y="7293"/>
                    <a:pt x="620" y="7127"/>
                  </a:cubicBezTo>
                  <a:cubicBezTo>
                    <a:pt x="501" y="7055"/>
                    <a:pt x="406" y="6936"/>
                    <a:pt x="406" y="6817"/>
                  </a:cubicBezTo>
                  <a:cubicBezTo>
                    <a:pt x="382" y="6698"/>
                    <a:pt x="430" y="6555"/>
                    <a:pt x="525" y="6460"/>
                  </a:cubicBezTo>
                  <a:cubicBezTo>
                    <a:pt x="834" y="6174"/>
                    <a:pt x="834" y="5698"/>
                    <a:pt x="525" y="5388"/>
                  </a:cubicBezTo>
                  <a:cubicBezTo>
                    <a:pt x="430" y="5293"/>
                    <a:pt x="406" y="5198"/>
                    <a:pt x="406" y="5031"/>
                  </a:cubicBezTo>
                  <a:cubicBezTo>
                    <a:pt x="430" y="4912"/>
                    <a:pt x="501" y="4793"/>
                    <a:pt x="620" y="4745"/>
                  </a:cubicBezTo>
                  <a:cubicBezTo>
                    <a:pt x="977" y="4555"/>
                    <a:pt x="1120" y="4078"/>
                    <a:pt x="953" y="3721"/>
                  </a:cubicBezTo>
                  <a:cubicBezTo>
                    <a:pt x="882" y="3602"/>
                    <a:pt x="882" y="3483"/>
                    <a:pt x="953" y="3364"/>
                  </a:cubicBezTo>
                  <a:cubicBezTo>
                    <a:pt x="1001" y="3245"/>
                    <a:pt x="1120" y="3174"/>
                    <a:pt x="1239" y="3174"/>
                  </a:cubicBezTo>
                  <a:cubicBezTo>
                    <a:pt x="1668" y="3102"/>
                    <a:pt x="1930" y="2721"/>
                    <a:pt x="1858" y="2292"/>
                  </a:cubicBezTo>
                  <a:cubicBezTo>
                    <a:pt x="1835" y="2173"/>
                    <a:pt x="1906" y="2030"/>
                    <a:pt x="1977" y="1935"/>
                  </a:cubicBezTo>
                  <a:cubicBezTo>
                    <a:pt x="2060" y="1873"/>
                    <a:pt x="2160" y="1811"/>
                    <a:pt x="2279" y="1811"/>
                  </a:cubicBezTo>
                  <a:cubicBezTo>
                    <a:pt x="2297" y="1811"/>
                    <a:pt x="2316" y="1813"/>
                    <a:pt x="2335" y="1816"/>
                  </a:cubicBezTo>
                  <a:cubicBezTo>
                    <a:pt x="2382" y="1824"/>
                    <a:pt x="2429" y="1828"/>
                    <a:pt x="2474" y="1828"/>
                  </a:cubicBezTo>
                  <a:cubicBezTo>
                    <a:pt x="2844" y="1828"/>
                    <a:pt x="3152" y="1578"/>
                    <a:pt x="3216" y="1197"/>
                  </a:cubicBezTo>
                  <a:cubicBezTo>
                    <a:pt x="3240" y="1078"/>
                    <a:pt x="3287" y="959"/>
                    <a:pt x="3406" y="911"/>
                  </a:cubicBezTo>
                  <a:cubicBezTo>
                    <a:pt x="3466" y="875"/>
                    <a:pt x="3525" y="858"/>
                    <a:pt x="3585" y="858"/>
                  </a:cubicBezTo>
                  <a:cubicBezTo>
                    <a:pt x="3644" y="858"/>
                    <a:pt x="3704" y="875"/>
                    <a:pt x="3764" y="911"/>
                  </a:cubicBezTo>
                  <a:cubicBezTo>
                    <a:pt x="3864" y="958"/>
                    <a:pt x="3974" y="980"/>
                    <a:pt x="4084" y="980"/>
                  </a:cubicBezTo>
                  <a:cubicBezTo>
                    <a:pt x="4366" y="980"/>
                    <a:pt x="4651" y="834"/>
                    <a:pt x="4788" y="578"/>
                  </a:cubicBezTo>
                  <a:cubicBezTo>
                    <a:pt x="4835" y="459"/>
                    <a:pt x="4954" y="363"/>
                    <a:pt x="5073" y="363"/>
                  </a:cubicBezTo>
                  <a:cubicBezTo>
                    <a:pt x="5094" y="359"/>
                    <a:pt x="5116" y="357"/>
                    <a:pt x="5138" y="357"/>
                  </a:cubicBezTo>
                  <a:close/>
                  <a:moveTo>
                    <a:pt x="5136" y="1"/>
                  </a:moveTo>
                  <a:cubicBezTo>
                    <a:pt x="5099" y="1"/>
                    <a:pt x="5063" y="3"/>
                    <a:pt x="5026" y="6"/>
                  </a:cubicBezTo>
                  <a:cubicBezTo>
                    <a:pt x="4788" y="30"/>
                    <a:pt x="4573" y="197"/>
                    <a:pt x="4454" y="387"/>
                  </a:cubicBezTo>
                  <a:cubicBezTo>
                    <a:pt x="4404" y="539"/>
                    <a:pt x="4245" y="619"/>
                    <a:pt x="4098" y="619"/>
                  </a:cubicBezTo>
                  <a:cubicBezTo>
                    <a:pt x="4038" y="619"/>
                    <a:pt x="3979" y="606"/>
                    <a:pt x="3930" y="578"/>
                  </a:cubicBezTo>
                  <a:cubicBezTo>
                    <a:pt x="3823" y="518"/>
                    <a:pt x="3704" y="488"/>
                    <a:pt x="3585" y="488"/>
                  </a:cubicBezTo>
                  <a:cubicBezTo>
                    <a:pt x="3466" y="488"/>
                    <a:pt x="3347" y="518"/>
                    <a:pt x="3240" y="578"/>
                  </a:cubicBezTo>
                  <a:cubicBezTo>
                    <a:pt x="3025" y="697"/>
                    <a:pt x="2882" y="864"/>
                    <a:pt x="2835" y="1149"/>
                  </a:cubicBezTo>
                  <a:cubicBezTo>
                    <a:pt x="2793" y="1317"/>
                    <a:pt x="2639" y="1467"/>
                    <a:pt x="2440" y="1467"/>
                  </a:cubicBezTo>
                  <a:cubicBezTo>
                    <a:pt x="2414" y="1467"/>
                    <a:pt x="2386" y="1464"/>
                    <a:pt x="2358" y="1459"/>
                  </a:cubicBezTo>
                  <a:cubicBezTo>
                    <a:pt x="2329" y="1456"/>
                    <a:pt x="2299" y="1454"/>
                    <a:pt x="2269" y="1454"/>
                  </a:cubicBezTo>
                  <a:cubicBezTo>
                    <a:pt x="2062" y="1454"/>
                    <a:pt x="1858" y="1527"/>
                    <a:pt x="1692" y="1673"/>
                  </a:cubicBezTo>
                  <a:cubicBezTo>
                    <a:pt x="1525" y="1864"/>
                    <a:pt x="1454" y="2102"/>
                    <a:pt x="1477" y="2340"/>
                  </a:cubicBezTo>
                  <a:cubicBezTo>
                    <a:pt x="1525" y="2531"/>
                    <a:pt x="1358" y="2745"/>
                    <a:pt x="1168" y="2816"/>
                  </a:cubicBezTo>
                  <a:cubicBezTo>
                    <a:pt x="930" y="2840"/>
                    <a:pt x="715" y="2983"/>
                    <a:pt x="596" y="3221"/>
                  </a:cubicBezTo>
                  <a:cubicBezTo>
                    <a:pt x="477" y="3435"/>
                    <a:pt x="477" y="3697"/>
                    <a:pt x="596" y="3912"/>
                  </a:cubicBezTo>
                  <a:cubicBezTo>
                    <a:pt x="691" y="4126"/>
                    <a:pt x="620" y="4364"/>
                    <a:pt x="406" y="4436"/>
                  </a:cubicBezTo>
                  <a:cubicBezTo>
                    <a:pt x="215" y="4555"/>
                    <a:pt x="48" y="4769"/>
                    <a:pt x="25" y="5007"/>
                  </a:cubicBezTo>
                  <a:cubicBezTo>
                    <a:pt x="1" y="5245"/>
                    <a:pt x="48" y="5483"/>
                    <a:pt x="239" y="5674"/>
                  </a:cubicBezTo>
                  <a:cubicBezTo>
                    <a:pt x="382" y="5817"/>
                    <a:pt x="382" y="6079"/>
                    <a:pt x="239" y="6222"/>
                  </a:cubicBezTo>
                  <a:cubicBezTo>
                    <a:pt x="48" y="6412"/>
                    <a:pt x="1" y="6650"/>
                    <a:pt x="25" y="6889"/>
                  </a:cubicBezTo>
                  <a:cubicBezTo>
                    <a:pt x="48" y="7127"/>
                    <a:pt x="215" y="7341"/>
                    <a:pt x="406" y="7436"/>
                  </a:cubicBezTo>
                  <a:cubicBezTo>
                    <a:pt x="620" y="7532"/>
                    <a:pt x="691" y="7793"/>
                    <a:pt x="596" y="7984"/>
                  </a:cubicBezTo>
                  <a:cubicBezTo>
                    <a:pt x="477" y="8198"/>
                    <a:pt x="477" y="8460"/>
                    <a:pt x="596" y="8675"/>
                  </a:cubicBezTo>
                  <a:cubicBezTo>
                    <a:pt x="715" y="8865"/>
                    <a:pt x="882" y="9032"/>
                    <a:pt x="1168" y="9079"/>
                  </a:cubicBezTo>
                  <a:cubicBezTo>
                    <a:pt x="1358" y="9127"/>
                    <a:pt x="1525" y="9318"/>
                    <a:pt x="1477" y="9556"/>
                  </a:cubicBezTo>
                  <a:cubicBezTo>
                    <a:pt x="1454" y="9794"/>
                    <a:pt x="1525" y="10032"/>
                    <a:pt x="1692" y="10223"/>
                  </a:cubicBezTo>
                  <a:cubicBezTo>
                    <a:pt x="1843" y="10355"/>
                    <a:pt x="2025" y="10428"/>
                    <a:pt x="2213" y="10428"/>
                  </a:cubicBezTo>
                  <a:cubicBezTo>
                    <a:pt x="2261" y="10428"/>
                    <a:pt x="2310" y="10423"/>
                    <a:pt x="2358" y="10413"/>
                  </a:cubicBezTo>
                  <a:cubicBezTo>
                    <a:pt x="2372" y="10411"/>
                    <a:pt x="2386" y="10410"/>
                    <a:pt x="2401" y="10410"/>
                  </a:cubicBezTo>
                  <a:cubicBezTo>
                    <a:pt x="2580" y="10410"/>
                    <a:pt x="2769" y="10548"/>
                    <a:pt x="2835" y="10746"/>
                  </a:cubicBezTo>
                  <a:cubicBezTo>
                    <a:pt x="2859" y="10985"/>
                    <a:pt x="3001" y="11199"/>
                    <a:pt x="3240" y="11318"/>
                  </a:cubicBezTo>
                  <a:cubicBezTo>
                    <a:pt x="3347" y="11378"/>
                    <a:pt x="3466" y="11407"/>
                    <a:pt x="3585" y="11407"/>
                  </a:cubicBezTo>
                  <a:cubicBezTo>
                    <a:pt x="3704" y="11407"/>
                    <a:pt x="3823" y="11378"/>
                    <a:pt x="3930" y="11318"/>
                  </a:cubicBezTo>
                  <a:cubicBezTo>
                    <a:pt x="3993" y="11290"/>
                    <a:pt x="4057" y="11277"/>
                    <a:pt x="4119" y="11277"/>
                  </a:cubicBezTo>
                  <a:cubicBezTo>
                    <a:pt x="4269" y="11277"/>
                    <a:pt x="4404" y="11357"/>
                    <a:pt x="4454" y="11509"/>
                  </a:cubicBezTo>
                  <a:cubicBezTo>
                    <a:pt x="4573" y="11699"/>
                    <a:pt x="4788" y="11842"/>
                    <a:pt x="5026" y="11890"/>
                  </a:cubicBezTo>
                  <a:cubicBezTo>
                    <a:pt x="5055" y="11893"/>
                    <a:pt x="5085" y="11894"/>
                    <a:pt x="5115" y="11894"/>
                  </a:cubicBezTo>
                  <a:cubicBezTo>
                    <a:pt x="5323" y="11894"/>
                    <a:pt x="5526" y="11821"/>
                    <a:pt x="5693" y="11675"/>
                  </a:cubicBezTo>
                  <a:cubicBezTo>
                    <a:pt x="5764" y="11604"/>
                    <a:pt x="5865" y="11568"/>
                    <a:pt x="5966" y="11568"/>
                  </a:cubicBezTo>
                  <a:cubicBezTo>
                    <a:pt x="6068" y="11568"/>
                    <a:pt x="6169" y="11604"/>
                    <a:pt x="6240" y="11675"/>
                  </a:cubicBezTo>
                  <a:cubicBezTo>
                    <a:pt x="6407" y="11818"/>
                    <a:pt x="6574" y="11890"/>
                    <a:pt x="6788" y="11890"/>
                  </a:cubicBezTo>
                  <a:lnTo>
                    <a:pt x="6907" y="11890"/>
                  </a:lnTo>
                  <a:cubicBezTo>
                    <a:pt x="7145" y="11842"/>
                    <a:pt x="7360" y="11699"/>
                    <a:pt x="7479" y="11509"/>
                  </a:cubicBezTo>
                  <a:cubicBezTo>
                    <a:pt x="7529" y="11357"/>
                    <a:pt x="7687" y="11277"/>
                    <a:pt x="7834" y="11277"/>
                  </a:cubicBezTo>
                  <a:cubicBezTo>
                    <a:pt x="7895" y="11277"/>
                    <a:pt x="7954" y="11290"/>
                    <a:pt x="8003" y="11318"/>
                  </a:cubicBezTo>
                  <a:cubicBezTo>
                    <a:pt x="8110" y="11378"/>
                    <a:pt x="8229" y="11407"/>
                    <a:pt x="8348" y="11407"/>
                  </a:cubicBezTo>
                  <a:cubicBezTo>
                    <a:pt x="8467" y="11407"/>
                    <a:pt x="8586" y="11378"/>
                    <a:pt x="8693" y="11318"/>
                  </a:cubicBezTo>
                  <a:cubicBezTo>
                    <a:pt x="8884" y="11199"/>
                    <a:pt x="9050" y="11008"/>
                    <a:pt x="9098" y="10746"/>
                  </a:cubicBezTo>
                  <a:cubicBezTo>
                    <a:pt x="9120" y="10568"/>
                    <a:pt x="9309" y="10411"/>
                    <a:pt x="9529" y="10411"/>
                  </a:cubicBezTo>
                  <a:cubicBezTo>
                    <a:pt x="9544" y="10411"/>
                    <a:pt x="9559" y="10412"/>
                    <a:pt x="9574" y="10413"/>
                  </a:cubicBezTo>
                  <a:cubicBezTo>
                    <a:pt x="9623" y="10423"/>
                    <a:pt x="9672" y="10428"/>
                    <a:pt x="9720" y="10428"/>
                  </a:cubicBezTo>
                  <a:cubicBezTo>
                    <a:pt x="9908" y="10428"/>
                    <a:pt x="10089" y="10355"/>
                    <a:pt x="10241" y="10223"/>
                  </a:cubicBezTo>
                  <a:cubicBezTo>
                    <a:pt x="10408" y="10032"/>
                    <a:pt x="10479" y="9794"/>
                    <a:pt x="10455" y="9556"/>
                  </a:cubicBezTo>
                  <a:cubicBezTo>
                    <a:pt x="10408" y="9365"/>
                    <a:pt x="10574" y="9151"/>
                    <a:pt x="10765" y="9079"/>
                  </a:cubicBezTo>
                  <a:cubicBezTo>
                    <a:pt x="11003" y="9056"/>
                    <a:pt x="11217" y="8913"/>
                    <a:pt x="11337" y="8675"/>
                  </a:cubicBezTo>
                  <a:cubicBezTo>
                    <a:pt x="11456" y="8460"/>
                    <a:pt x="11456" y="8198"/>
                    <a:pt x="11337" y="7984"/>
                  </a:cubicBezTo>
                  <a:cubicBezTo>
                    <a:pt x="11241" y="7770"/>
                    <a:pt x="11313" y="7532"/>
                    <a:pt x="11527" y="7436"/>
                  </a:cubicBezTo>
                  <a:cubicBezTo>
                    <a:pt x="11718" y="7341"/>
                    <a:pt x="11884" y="7127"/>
                    <a:pt x="11908" y="6889"/>
                  </a:cubicBezTo>
                  <a:cubicBezTo>
                    <a:pt x="11932" y="6650"/>
                    <a:pt x="11837" y="6412"/>
                    <a:pt x="11694" y="6222"/>
                  </a:cubicBezTo>
                  <a:cubicBezTo>
                    <a:pt x="11551" y="6079"/>
                    <a:pt x="11551" y="5817"/>
                    <a:pt x="11694" y="5674"/>
                  </a:cubicBezTo>
                  <a:cubicBezTo>
                    <a:pt x="11884" y="5483"/>
                    <a:pt x="11932" y="5245"/>
                    <a:pt x="11908" y="5007"/>
                  </a:cubicBezTo>
                  <a:cubicBezTo>
                    <a:pt x="11884" y="4769"/>
                    <a:pt x="11718" y="4555"/>
                    <a:pt x="11527" y="4436"/>
                  </a:cubicBezTo>
                  <a:cubicBezTo>
                    <a:pt x="11313" y="4364"/>
                    <a:pt x="11241" y="4078"/>
                    <a:pt x="11337" y="3912"/>
                  </a:cubicBezTo>
                  <a:cubicBezTo>
                    <a:pt x="11456" y="3697"/>
                    <a:pt x="11456" y="3435"/>
                    <a:pt x="11337" y="3221"/>
                  </a:cubicBezTo>
                  <a:cubicBezTo>
                    <a:pt x="11217" y="3007"/>
                    <a:pt x="11051" y="2864"/>
                    <a:pt x="10765" y="2816"/>
                  </a:cubicBezTo>
                  <a:cubicBezTo>
                    <a:pt x="10574" y="2769"/>
                    <a:pt x="10408" y="2578"/>
                    <a:pt x="10455" y="2340"/>
                  </a:cubicBezTo>
                  <a:cubicBezTo>
                    <a:pt x="10479" y="2102"/>
                    <a:pt x="10408" y="1864"/>
                    <a:pt x="10241" y="1673"/>
                  </a:cubicBezTo>
                  <a:cubicBezTo>
                    <a:pt x="10074" y="1527"/>
                    <a:pt x="9871" y="1454"/>
                    <a:pt x="9663" y="1454"/>
                  </a:cubicBezTo>
                  <a:cubicBezTo>
                    <a:pt x="9634" y="1454"/>
                    <a:pt x="9604" y="1456"/>
                    <a:pt x="9574" y="1459"/>
                  </a:cubicBezTo>
                  <a:cubicBezTo>
                    <a:pt x="9552" y="1464"/>
                    <a:pt x="9529" y="1467"/>
                    <a:pt x="9507" y="1467"/>
                  </a:cubicBezTo>
                  <a:cubicBezTo>
                    <a:pt x="9335" y="1467"/>
                    <a:pt x="9161" y="1317"/>
                    <a:pt x="9098" y="1149"/>
                  </a:cubicBezTo>
                  <a:cubicBezTo>
                    <a:pt x="9074" y="911"/>
                    <a:pt x="8931" y="697"/>
                    <a:pt x="8693" y="578"/>
                  </a:cubicBezTo>
                  <a:cubicBezTo>
                    <a:pt x="8586" y="518"/>
                    <a:pt x="8467" y="488"/>
                    <a:pt x="8348" y="488"/>
                  </a:cubicBezTo>
                  <a:cubicBezTo>
                    <a:pt x="8229" y="488"/>
                    <a:pt x="8110" y="518"/>
                    <a:pt x="8003" y="578"/>
                  </a:cubicBezTo>
                  <a:cubicBezTo>
                    <a:pt x="7940" y="606"/>
                    <a:pt x="7875" y="619"/>
                    <a:pt x="7814" y="619"/>
                  </a:cubicBezTo>
                  <a:cubicBezTo>
                    <a:pt x="7663" y="619"/>
                    <a:pt x="7529" y="539"/>
                    <a:pt x="7479" y="387"/>
                  </a:cubicBezTo>
                  <a:cubicBezTo>
                    <a:pt x="7360" y="197"/>
                    <a:pt x="7145" y="30"/>
                    <a:pt x="6907" y="6"/>
                  </a:cubicBezTo>
                  <a:cubicBezTo>
                    <a:pt x="6870" y="3"/>
                    <a:pt x="6833" y="1"/>
                    <a:pt x="6797" y="1"/>
                  </a:cubicBezTo>
                  <a:cubicBezTo>
                    <a:pt x="6596" y="1"/>
                    <a:pt x="6401" y="59"/>
                    <a:pt x="6240" y="221"/>
                  </a:cubicBezTo>
                  <a:cubicBezTo>
                    <a:pt x="6169" y="292"/>
                    <a:pt x="6068" y="328"/>
                    <a:pt x="5966" y="328"/>
                  </a:cubicBezTo>
                  <a:cubicBezTo>
                    <a:pt x="5865" y="328"/>
                    <a:pt x="5764" y="292"/>
                    <a:pt x="5693" y="221"/>
                  </a:cubicBezTo>
                  <a:cubicBezTo>
                    <a:pt x="5531" y="59"/>
                    <a:pt x="5336" y="1"/>
                    <a:pt x="5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58"/>
            <p:cNvSpPr/>
            <p:nvPr/>
          </p:nvSpPr>
          <p:spPr>
            <a:xfrm>
              <a:off x="5398040" y="4247250"/>
              <a:ext cx="270196" cy="267051"/>
            </a:xfrm>
            <a:custGeom>
              <a:avLst/>
              <a:gdLst/>
              <a:ahLst/>
              <a:cxnLst/>
              <a:rect l="l" t="t" r="r" b="b"/>
              <a:pathLst>
                <a:path w="8074" h="7980" extrusionOk="0">
                  <a:moveTo>
                    <a:pt x="4766" y="1"/>
                  </a:moveTo>
                  <a:cubicBezTo>
                    <a:pt x="4733" y="1"/>
                    <a:pt x="4701" y="1"/>
                    <a:pt x="4668" y="2"/>
                  </a:cubicBezTo>
                  <a:cubicBezTo>
                    <a:pt x="3453" y="73"/>
                    <a:pt x="2334" y="549"/>
                    <a:pt x="1453" y="1407"/>
                  </a:cubicBezTo>
                  <a:cubicBezTo>
                    <a:pt x="596" y="2264"/>
                    <a:pt x="96" y="3431"/>
                    <a:pt x="48" y="4622"/>
                  </a:cubicBezTo>
                  <a:cubicBezTo>
                    <a:pt x="0" y="5836"/>
                    <a:pt x="429" y="7003"/>
                    <a:pt x="1215" y="7932"/>
                  </a:cubicBezTo>
                  <a:cubicBezTo>
                    <a:pt x="1239" y="7956"/>
                    <a:pt x="1310" y="7979"/>
                    <a:pt x="1334" y="7979"/>
                  </a:cubicBezTo>
                  <a:cubicBezTo>
                    <a:pt x="1358" y="7979"/>
                    <a:pt x="1429" y="7979"/>
                    <a:pt x="1453" y="7956"/>
                  </a:cubicBezTo>
                  <a:cubicBezTo>
                    <a:pt x="1524" y="7908"/>
                    <a:pt x="1548" y="7789"/>
                    <a:pt x="1477" y="7718"/>
                  </a:cubicBezTo>
                  <a:cubicBezTo>
                    <a:pt x="762" y="6860"/>
                    <a:pt x="381" y="5789"/>
                    <a:pt x="405" y="4645"/>
                  </a:cubicBezTo>
                  <a:cubicBezTo>
                    <a:pt x="453" y="3526"/>
                    <a:pt x="929" y="2455"/>
                    <a:pt x="1715" y="1645"/>
                  </a:cubicBezTo>
                  <a:cubicBezTo>
                    <a:pt x="2525" y="835"/>
                    <a:pt x="3596" y="406"/>
                    <a:pt x="4739" y="335"/>
                  </a:cubicBezTo>
                  <a:cubicBezTo>
                    <a:pt x="4774" y="334"/>
                    <a:pt x="4809" y="334"/>
                    <a:pt x="4844" y="334"/>
                  </a:cubicBezTo>
                  <a:cubicBezTo>
                    <a:pt x="5925" y="334"/>
                    <a:pt x="6957" y="692"/>
                    <a:pt x="7788" y="1407"/>
                  </a:cubicBezTo>
                  <a:cubicBezTo>
                    <a:pt x="7821" y="1440"/>
                    <a:pt x="7864" y="1458"/>
                    <a:pt x="7906" y="1458"/>
                  </a:cubicBezTo>
                  <a:cubicBezTo>
                    <a:pt x="7954" y="1458"/>
                    <a:pt x="8000" y="1434"/>
                    <a:pt x="8026" y="1383"/>
                  </a:cubicBezTo>
                  <a:cubicBezTo>
                    <a:pt x="8073" y="1359"/>
                    <a:pt x="8073" y="1240"/>
                    <a:pt x="7978" y="1169"/>
                  </a:cubicBezTo>
                  <a:cubicBezTo>
                    <a:pt x="7074" y="427"/>
                    <a:pt x="5967" y="1"/>
                    <a:pt x="4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58"/>
            <p:cNvSpPr/>
            <p:nvPr/>
          </p:nvSpPr>
          <p:spPr>
            <a:xfrm>
              <a:off x="5453825" y="4302232"/>
              <a:ext cx="270196" cy="267854"/>
            </a:xfrm>
            <a:custGeom>
              <a:avLst/>
              <a:gdLst/>
              <a:ahLst/>
              <a:cxnLst/>
              <a:rect l="l" t="t" r="r" b="b"/>
              <a:pathLst>
                <a:path w="8074" h="8004" extrusionOk="0">
                  <a:moveTo>
                    <a:pt x="6717" y="1"/>
                  </a:moveTo>
                  <a:cubicBezTo>
                    <a:pt x="6687" y="1"/>
                    <a:pt x="6661" y="9"/>
                    <a:pt x="6645" y="26"/>
                  </a:cubicBezTo>
                  <a:cubicBezTo>
                    <a:pt x="6573" y="97"/>
                    <a:pt x="6549" y="216"/>
                    <a:pt x="6621" y="264"/>
                  </a:cubicBezTo>
                  <a:cubicBezTo>
                    <a:pt x="7311" y="1121"/>
                    <a:pt x="7716" y="2217"/>
                    <a:pt x="7692" y="3336"/>
                  </a:cubicBezTo>
                  <a:cubicBezTo>
                    <a:pt x="7645" y="4479"/>
                    <a:pt x="7169" y="5527"/>
                    <a:pt x="6383" y="6336"/>
                  </a:cubicBezTo>
                  <a:cubicBezTo>
                    <a:pt x="5573" y="7146"/>
                    <a:pt x="4501" y="7599"/>
                    <a:pt x="3358" y="7646"/>
                  </a:cubicBezTo>
                  <a:cubicBezTo>
                    <a:pt x="3296" y="7649"/>
                    <a:pt x="3233" y="7650"/>
                    <a:pt x="3171" y="7650"/>
                  </a:cubicBezTo>
                  <a:cubicBezTo>
                    <a:pt x="2120" y="7650"/>
                    <a:pt x="1119" y="7272"/>
                    <a:pt x="310" y="6575"/>
                  </a:cubicBezTo>
                  <a:cubicBezTo>
                    <a:pt x="280" y="6555"/>
                    <a:pt x="243" y="6543"/>
                    <a:pt x="205" y="6543"/>
                  </a:cubicBezTo>
                  <a:cubicBezTo>
                    <a:pt x="152" y="6543"/>
                    <a:pt x="100" y="6566"/>
                    <a:pt x="72" y="6622"/>
                  </a:cubicBezTo>
                  <a:cubicBezTo>
                    <a:pt x="0" y="6670"/>
                    <a:pt x="0" y="6789"/>
                    <a:pt x="96" y="6860"/>
                  </a:cubicBezTo>
                  <a:cubicBezTo>
                    <a:pt x="953" y="7599"/>
                    <a:pt x="2048" y="8003"/>
                    <a:pt x="3215" y="8003"/>
                  </a:cubicBezTo>
                  <a:lnTo>
                    <a:pt x="3406" y="8003"/>
                  </a:lnTo>
                  <a:cubicBezTo>
                    <a:pt x="4620" y="7956"/>
                    <a:pt x="5740" y="7480"/>
                    <a:pt x="6621" y="6622"/>
                  </a:cubicBezTo>
                  <a:cubicBezTo>
                    <a:pt x="7478" y="5741"/>
                    <a:pt x="7978" y="4598"/>
                    <a:pt x="8002" y="3407"/>
                  </a:cubicBezTo>
                  <a:cubicBezTo>
                    <a:pt x="8073" y="2169"/>
                    <a:pt x="7645" y="978"/>
                    <a:pt x="6883" y="73"/>
                  </a:cubicBezTo>
                  <a:cubicBezTo>
                    <a:pt x="6837" y="27"/>
                    <a:pt x="6771" y="1"/>
                    <a:pt x="6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58"/>
            <p:cNvSpPr/>
            <p:nvPr/>
          </p:nvSpPr>
          <p:spPr>
            <a:xfrm>
              <a:off x="5458611" y="4360460"/>
              <a:ext cx="57392" cy="99659"/>
            </a:xfrm>
            <a:custGeom>
              <a:avLst/>
              <a:gdLst/>
              <a:ahLst/>
              <a:cxnLst/>
              <a:rect l="l" t="t" r="r" b="b"/>
              <a:pathLst>
                <a:path w="1715" h="2978" extrusionOk="0">
                  <a:moveTo>
                    <a:pt x="1524" y="0"/>
                  </a:moveTo>
                  <a:cubicBezTo>
                    <a:pt x="1429" y="0"/>
                    <a:pt x="1334" y="72"/>
                    <a:pt x="1334" y="167"/>
                  </a:cubicBezTo>
                  <a:lnTo>
                    <a:pt x="1334" y="2048"/>
                  </a:lnTo>
                  <a:lnTo>
                    <a:pt x="357" y="119"/>
                  </a:lnTo>
                  <a:cubicBezTo>
                    <a:pt x="338" y="61"/>
                    <a:pt x="270" y="18"/>
                    <a:pt x="193" y="18"/>
                  </a:cubicBezTo>
                  <a:cubicBezTo>
                    <a:pt x="177" y="18"/>
                    <a:pt x="160" y="20"/>
                    <a:pt x="143" y="24"/>
                  </a:cubicBezTo>
                  <a:cubicBezTo>
                    <a:pt x="72" y="48"/>
                    <a:pt x="0" y="119"/>
                    <a:pt x="0" y="191"/>
                  </a:cubicBezTo>
                  <a:lnTo>
                    <a:pt x="0" y="2787"/>
                  </a:lnTo>
                  <a:cubicBezTo>
                    <a:pt x="0" y="2882"/>
                    <a:pt x="95" y="2977"/>
                    <a:pt x="191" y="2977"/>
                  </a:cubicBezTo>
                  <a:cubicBezTo>
                    <a:pt x="262" y="2977"/>
                    <a:pt x="357" y="2882"/>
                    <a:pt x="357" y="2787"/>
                  </a:cubicBezTo>
                  <a:lnTo>
                    <a:pt x="357" y="905"/>
                  </a:lnTo>
                  <a:lnTo>
                    <a:pt x="1334" y="2858"/>
                  </a:lnTo>
                  <a:cubicBezTo>
                    <a:pt x="1381" y="2906"/>
                    <a:pt x="1429" y="2929"/>
                    <a:pt x="1501" y="2929"/>
                  </a:cubicBezTo>
                  <a:lnTo>
                    <a:pt x="1524" y="2929"/>
                  </a:lnTo>
                  <a:cubicBezTo>
                    <a:pt x="1620" y="2906"/>
                    <a:pt x="1667" y="2858"/>
                    <a:pt x="1667" y="2763"/>
                  </a:cubicBezTo>
                  <a:lnTo>
                    <a:pt x="1667" y="167"/>
                  </a:lnTo>
                  <a:cubicBezTo>
                    <a:pt x="1715" y="72"/>
                    <a:pt x="1620" y="0"/>
                    <a:pt x="1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58"/>
            <p:cNvSpPr/>
            <p:nvPr/>
          </p:nvSpPr>
          <p:spPr>
            <a:xfrm>
              <a:off x="5529522" y="4359657"/>
              <a:ext cx="48658" cy="98856"/>
            </a:xfrm>
            <a:custGeom>
              <a:avLst/>
              <a:gdLst/>
              <a:ahLst/>
              <a:cxnLst/>
              <a:rect l="l" t="t" r="r" b="b"/>
              <a:pathLst>
                <a:path w="1454" h="2954" extrusionOk="0">
                  <a:moveTo>
                    <a:pt x="191" y="0"/>
                  </a:moveTo>
                  <a:cubicBezTo>
                    <a:pt x="96" y="0"/>
                    <a:pt x="1" y="96"/>
                    <a:pt x="1" y="191"/>
                  </a:cubicBezTo>
                  <a:lnTo>
                    <a:pt x="1" y="2787"/>
                  </a:lnTo>
                  <a:cubicBezTo>
                    <a:pt x="1" y="2882"/>
                    <a:pt x="96" y="2953"/>
                    <a:pt x="191" y="2953"/>
                  </a:cubicBezTo>
                  <a:lnTo>
                    <a:pt x="1287" y="2953"/>
                  </a:lnTo>
                  <a:cubicBezTo>
                    <a:pt x="1382" y="2953"/>
                    <a:pt x="1453" y="2882"/>
                    <a:pt x="1453" y="2787"/>
                  </a:cubicBezTo>
                  <a:cubicBezTo>
                    <a:pt x="1453" y="2691"/>
                    <a:pt x="1382" y="2644"/>
                    <a:pt x="1287" y="2644"/>
                  </a:cubicBezTo>
                  <a:lnTo>
                    <a:pt x="334" y="2644"/>
                  </a:lnTo>
                  <a:lnTo>
                    <a:pt x="334" y="1691"/>
                  </a:lnTo>
                  <a:lnTo>
                    <a:pt x="882" y="1691"/>
                  </a:lnTo>
                  <a:cubicBezTo>
                    <a:pt x="977" y="1691"/>
                    <a:pt x="1072" y="1596"/>
                    <a:pt x="1072" y="1501"/>
                  </a:cubicBezTo>
                  <a:cubicBezTo>
                    <a:pt x="1072" y="1406"/>
                    <a:pt x="977" y="1334"/>
                    <a:pt x="882" y="1334"/>
                  </a:cubicBezTo>
                  <a:lnTo>
                    <a:pt x="334" y="1334"/>
                  </a:lnTo>
                  <a:lnTo>
                    <a:pt x="334" y="382"/>
                  </a:lnTo>
                  <a:lnTo>
                    <a:pt x="1287" y="382"/>
                  </a:lnTo>
                  <a:cubicBezTo>
                    <a:pt x="1382" y="382"/>
                    <a:pt x="1453" y="286"/>
                    <a:pt x="1453" y="191"/>
                  </a:cubicBezTo>
                  <a:cubicBezTo>
                    <a:pt x="1453" y="96"/>
                    <a:pt x="1382" y="0"/>
                    <a:pt x="1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58"/>
            <p:cNvSpPr/>
            <p:nvPr/>
          </p:nvSpPr>
          <p:spPr>
            <a:xfrm>
              <a:off x="5584504" y="4358854"/>
              <a:ext cx="88515" cy="99659"/>
            </a:xfrm>
            <a:custGeom>
              <a:avLst/>
              <a:gdLst/>
              <a:ahLst/>
              <a:cxnLst/>
              <a:rect l="l" t="t" r="r" b="b"/>
              <a:pathLst>
                <a:path w="2645" h="2978" extrusionOk="0">
                  <a:moveTo>
                    <a:pt x="1311" y="1"/>
                  </a:moveTo>
                  <a:cubicBezTo>
                    <a:pt x="1215" y="1"/>
                    <a:pt x="1168" y="72"/>
                    <a:pt x="1120" y="167"/>
                  </a:cubicBezTo>
                  <a:lnTo>
                    <a:pt x="739" y="1977"/>
                  </a:lnTo>
                  <a:lnTo>
                    <a:pt x="358" y="167"/>
                  </a:lnTo>
                  <a:cubicBezTo>
                    <a:pt x="340" y="93"/>
                    <a:pt x="277" y="33"/>
                    <a:pt x="206" y="33"/>
                  </a:cubicBezTo>
                  <a:cubicBezTo>
                    <a:pt x="186" y="33"/>
                    <a:pt x="165" y="38"/>
                    <a:pt x="144" y="48"/>
                  </a:cubicBezTo>
                  <a:cubicBezTo>
                    <a:pt x="49" y="72"/>
                    <a:pt x="1" y="167"/>
                    <a:pt x="25" y="239"/>
                  </a:cubicBezTo>
                  <a:lnTo>
                    <a:pt x="596" y="2835"/>
                  </a:lnTo>
                  <a:cubicBezTo>
                    <a:pt x="620" y="2930"/>
                    <a:pt x="692" y="2977"/>
                    <a:pt x="763" y="2977"/>
                  </a:cubicBezTo>
                  <a:cubicBezTo>
                    <a:pt x="858" y="2977"/>
                    <a:pt x="930" y="2930"/>
                    <a:pt x="953" y="2835"/>
                  </a:cubicBezTo>
                  <a:lnTo>
                    <a:pt x="1335" y="1025"/>
                  </a:lnTo>
                  <a:lnTo>
                    <a:pt x="1716" y="2835"/>
                  </a:lnTo>
                  <a:cubicBezTo>
                    <a:pt x="1763" y="2930"/>
                    <a:pt x="1811" y="2977"/>
                    <a:pt x="1906" y="2977"/>
                  </a:cubicBezTo>
                  <a:cubicBezTo>
                    <a:pt x="2001" y="2977"/>
                    <a:pt x="2049" y="2930"/>
                    <a:pt x="2073" y="2835"/>
                  </a:cubicBezTo>
                  <a:lnTo>
                    <a:pt x="2644" y="239"/>
                  </a:lnTo>
                  <a:cubicBezTo>
                    <a:pt x="2621" y="167"/>
                    <a:pt x="2549" y="72"/>
                    <a:pt x="2478" y="48"/>
                  </a:cubicBezTo>
                  <a:cubicBezTo>
                    <a:pt x="2457" y="38"/>
                    <a:pt x="2436" y="33"/>
                    <a:pt x="2416" y="33"/>
                  </a:cubicBezTo>
                  <a:cubicBezTo>
                    <a:pt x="2344" y="33"/>
                    <a:pt x="2282" y="93"/>
                    <a:pt x="2263" y="167"/>
                  </a:cubicBezTo>
                  <a:lnTo>
                    <a:pt x="1882" y="1977"/>
                  </a:lnTo>
                  <a:lnTo>
                    <a:pt x="1477" y="167"/>
                  </a:lnTo>
                  <a:cubicBezTo>
                    <a:pt x="1454" y="72"/>
                    <a:pt x="1406" y="1"/>
                    <a:pt x="1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3" name="Google Shape;4533;p58"/>
          <p:cNvGrpSpPr/>
          <p:nvPr/>
        </p:nvGrpSpPr>
        <p:grpSpPr>
          <a:xfrm>
            <a:off x="4711080" y="2061943"/>
            <a:ext cx="361051" cy="397728"/>
            <a:chOff x="4711080" y="2297168"/>
            <a:chExt cx="361051" cy="397728"/>
          </a:xfrm>
        </p:grpSpPr>
        <p:sp>
          <p:nvSpPr>
            <p:cNvPr id="4534" name="Google Shape;4534;p58"/>
            <p:cNvSpPr/>
            <p:nvPr/>
          </p:nvSpPr>
          <p:spPr>
            <a:xfrm>
              <a:off x="4860098" y="2297168"/>
              <a:ext cx="150659" cy="81320"/>
            </a:xfrm>
            <a:custGeom>
              <a:avLst/>
              <a:gdLst/>
              <a:ahLst/>
              <a:cxnLst/>
              <a:rect l="l" t="t" r="r" b="b"/>
              <a:pathLst>
                <a:path w="4502" h="2430" extrusionOk="0">
                  <a:moveTo>
                    <a:pt x="953" y="382"/>
                  </a:moveTo>
                  <a:cubicBezTo>
                    <a:pt x="1263" y="382"/>
                    <a:pt x="1525" y="644"/>
                    <a:pt x="1525" y="953"/>
                  </a:cubicBezTo>
                  <a:cubicBezTo>
                    <a:pt x="1525" y="1239"/>
                    <a:pt x="1263" y="1525"/>
                    <a:pt x="953" y="1525"/>
                  </a:cubicBezTo>
                  <a:cubicBezTo>
                    <a:pt x="620" y="1525"/>
                    <a:pt x="382" y="1239"/>
                    <a:pt x="382" y="953"/>
                  </a:cubicBezTo>
                  <a:cubicBezTo>
                    <a:pt x="382" y="620"/>
                    <a:pt x="667" y="382"/>
                    <a:pt x="953" y="382"/>
                  </a:cubicBezTo>
                  <a:close/>
                  <a:moveTo>
                    <a:pt x="929" y="1"/>
                  </a:moveTo>
                  <a:cubicBezTo>
                    <a:pt x="429" y="1"/>
                    <a:pt x="1" y="406"/>
                    <a:pt x="1" y="906"/>
                  </a:cubicBezTo>
                  <a:cubicBezTo>
                    <a:pt x="1" y="1430"/>
                    <a:pt x="405" y="1835"/>
                    <a:pt x="929" y="1835"/>
                  </a:cubicBezTo>
                  <a:cubicBezTo>
                    <a:pt x="1334" y="1835"/>
                    <a:pt x="1691" y="1573"/>
                    <a:pt x="1810" y="1192"/>
                  </a:cubicBezTo>
                  <a:cubicBezTo>
                    <a:pt x="2715" y="1335"/>
                    <a:pt x="3525" y="1763"/>
                    <a:pt x="4192" y="2382"/>
                  </a:cubicBezTo>
                  <a:cubicBezTo>
                    <a:pt x="4240" y="2406"/>
                    <a:pt x="4287" y="2430"/>
                    <a:pt x="4311" y="2430"/>
                  </a:cubicBezTo>
                  <a:cubicBezTo>
                    <a:pt x="4382" y="2430"/>
                    <a:pt x="4406" y="2406"/>
                    <a:pt x="4430" y="2382"/>
                  </a:cubicBezTo>
                  <a:cubicBezTo>
                    <a:pt x="4501" y="2287"/>
                    <a:pt x="4501" y="2168"/>
                    <a:pt x="4430" y="2120"/>
                  </a:cubicBezTo>
                  <a:cubicBezTo>
                    <a:pt x="3716" y="1454"/>
                    <a:pt x="2834" y="1001"/>
                    <a:pt x="1858" y="834"/>
                  </a:cubicBezTo>
                  <a:cubicBezTo>
                    <a:pt x="1787" y="358"/>
                    <a:pt x="1406" y="1"/>
                    <a:pt x="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58"/>
            <p:cNvSpPr/>
            <p:nvPr/>
          </p:nvSpPr>
          <p:spPr>
            <a:xfrm>
              <a:off x="4772421" y="2614178"/>
              <a:ext cx="150659" cy="80718"/>
            </a:xfrm>
            <a:custGeom>
              <a:avLst/>
              <a:gdLst/>
              <a:ahLst/>
              <a:cxnLst/>
              <a:rect l="l" t="t" r="r" b="b"/>
              <a:pathLst>
                <a:path w="4502" h="2412" extrusionOk="0">
                  <a:moveTo>
                    <a:pt x="3573" y="935"/>
                  </a:moveTo>
                  <a:cubicBezTo>
                    <a:pt x="3883" y="935"/>
                    <a:pt x="4145" y="1221"/>
                    <a:pt x="4145" y="1506"/>
                  </a:cubicBezTo>
                  <a:cubicBezTo>
                    <a:pt x="4145" y="1840"/>
                    <a:pt x="3883" y="2078"/>
                    <a:pt x="3573" y="2078"/>
                  </a:cubicBezTo>
                  <a:cubicBezTo>
                    <a:pt x="3240" y="2078"/>
                    <a:pt x="3002" y="1816"/>
                    <a:pt x="3002" y="1506"/>
                  </a:cubicBezTo>
                  <a:cubicBezTo>
                    <a:pt x="3002" y="1173"/>
                    <a:pt x="3287" y="935"/>
                    <a:pt x="3573" y="935"/>
                  </a:cubicBezTo>
                  <a:close/>
                  <a:moveTo>
                    <a:pt x="183" y="0"/>
                  </a:moveTo>
                  <a:cubicBezTo>
                    <a:pt x="138" y="0"/>
                    <a:pt x="96" y="18"/>
                    <a:pt x="72" y="54"/>
                  </a:cubicBezTo>
                  <a:cubicBezTo>
                    <a:pt x="1" y="101"/>
                    <a:pt x="1" y="220"/>
                    <a:pt x="72" y="292"/>
                  </a:cubicBezTo>
                  <a:cubicBezTo>
                    <a:pt x="787" y="935"/>
                    <a:pt x="1668" y="1387"/>
                    <a:pt x="2644" y="1578"/>
                  </a:cubicBezTo>
                  <a:cubicBezTo>
                    <a:pt x="2716" y="2054"/>
                    <a:pt x="3097" y="2411"/>
                    <a:pt x="3573" y="2411"/>
                  </a:cubicBezTo>
                  <a:cubicBezTo>
                    <a:pt x="4073" y="2411"/>
                    <a:pt x="4502" y="1983"/>
                    <a:pt x="4502" y="1483"/>
                  </a:cubicBezTo>
                  <a:cubicBezTo>
                    <a:pt x="4478" y="1006"/>
                    <a:pt x="4073" y="578"/>
                    <a:pt x="3573" y="578"/>
                  </a:cubicBezTo>
                  <a:cubicBezTo>
                    <a:pt x="3168" y="578"/>
                    <a:pt x="2811" y="840"/>
                    <a:pt x="2692" y="1244"/>
                  </a:cubicBezTo>
                  <a:cubicBezTo>
                    <a:pt x="1787" y="1078"/>
                    <a:pt x="977" y="673"/>
                    <a:pt x="311" y="54"/>
                  </a:cubicBezTo>
                  <a:cubicBezTo>
                    <a:pt x="275" y="18"/>
                    <a:pt x="227" y="0"/>
                    <a:pt x="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58"/>
            <p:cNvSpPr/>
            <p:nvPr/>
          </p:nvSpPr>
          <p:spPr>
            <a:xfrm>
              <a:off x="4711080" y="2330465"/>
              <a:ext cx="137106" cy="111807"/>
            </a:xfrm>
            <a:custGeom>
              <a:avLst/>
              <a:gdLst/>
              <a:ahLst/>
              <a:cxnLst/>
              <a:rect l="l" t="t" r="r" b="b"/>
              <a:pathLst>
                <a:path w="4097" h="3341" extrusionOk="0">
                  <a:moveTo>
                    <a:pt x="1072" y="1887"/>
                  </a:moveTo>
                  <a:cubicBezTo>
                    <a:pt x="1143" y="1887"/>
                    <a:pt x="1262" y="1911"/>
                    <a:pt x="1358" y="1983"/>
                  </a:cubicBezTo>
                  <a:cubicBezTo>
                    <a:pt x="1477" y="2078"/>
                    <a:pt x="1596" y="2197"/>
                    <a:pt x="1620" y="2340"/>
                  </a:cubicBezTo>
                  <a:cubicBezTo>
                    <a:pt x="1620" y="2459"/>
                    <a:pt x="1620" y="2602"/>
                    <a:pt x="1548" y="2745"/>
                  </a:cubicBezTo>
                  <a:cubicBezTo>
                    <a:pt x="1437" y="2935"/>
                    <a:pt x="1241" y="3031"/>
                    <a:pt x="1045" y="3031"/>
                  </a:cubicBezTo>
                  <a:cubicBezTo>
                    <a:pt x="948" y="3031"/>
                    <a:pt x="850" y="3007"/>
                    <a:pt x="762" y="2959"/>
                  </a:cubicBezTo>
                  <a:cubicBezTo>
                    <a:pt x="500" y="2816"/>
                    <a:pt x="405" y="2459"/>
                    <a:pt x="548" y="2197"/>
                  </a:cubicBezTo>
                  <a:cubicBezTo>
                    <a:pt x="643" y="2078"/>
                    <a:pt x="762" y="1959"/>
                    <a:pt x="905" y="1911"/>
                  </a:cubicBezTo>
                  <a:cubicBezTo>
                    <a:pt x="977" y="1911"/>
                    <a:pt x="1000" y="1887"/>
                    <a:pt x="1072" y="1887"/>
                  </a:cubicBezTo>
                  <a:close/>
                  <a:moveTo>
                    <a:pt x="3907" y="0"/>
                  </a:moveTo>
                  <a:cubicBezTo>
                    <a:pt x="3891" y="0"/>
                    <a:pt x="3875" y="2"/>
                    <a:pt x="3858" y="6"/>
                  </a:cubicBezTo>
                  <a:cubicBezTo>
                    <a:pt x="2906" y="316"/>
                    <a:pt x="2072" y="887"/>
                    <a:pt x="1429" y="1625"/>
                  </a:cubicBezTo>
                  <a:cubicBezTo>
                    <a:pt x="1302" y="1562"/>
                    <a:pt x="1154" y="1530"/>
                    <a:pt x="1006" y="1530"/>
                  </a:cubicBezTo>
                  <a:cubicBezTo>
                    <a:pt x="932" y="1530"/>
                    <a:pt x="858" y="1538"/>
                    <a:pt x="786" y="1554"/>
                  </a:cubicBezTo>
                  <a:cubicBezTo>
                    <a:pt x="548" y="1625"/>
                    <a:pt x="357" y="1768"/>
                    <a:pt x="238" y="1983"/>
                  </a:cubicBezTo>
                  <a:cubicBezTo>
                    <a:pt x="0" y="2435"/>
                    <a:pt x="143" y="2983"/>
                    <a:pt x="548" y="3221"/>
                  </a:cubicBezTo>
                  <a:cubicBezTo>
                    <a:pt x="715" y="3316"/>
                    <a:pt x="858" y="3340"/>
                    <a:pt x="1000" y="3340"/>
                  </a:cubicBezTo>
                  <a:cubicBezTo>
                    <a:pt x="1334" y="3340"/>
                    <a:pt x="1620" y="3173"/>
                    <a:pt x="1810" y="2911"/>
                  </a:cubicBezTo>
                  <a:cubicBezTo>
                    <a:pt x="1929" y="2697"/>
                    <a:pt x="1953" y="2459"/>
                    <a:pt x="1905" y="2221"/>
                  </a:cubicBezTo>
                  <a:cubicBezTo>
                    <a:pt x="1858" y="2078"/>
                    <a:pt x="1786" y="1911"/>
                    <a:pt x="1667" y="1816"/>
                  </a:cubicBezTo>
                  <a:cubicBezTo>
                    <a:pt x="2263" y="1102"/>
                    <a:pt x="3025" y="601"/>
                    <a:pt x="3930" y="340"/>
                  </a:cubicBezTo>
                  <a:cubicBezTo>
                    <a:pt x="4049" y="316"/>
                    <a:pt x="4096" y="220"/>
                    <a:pt x="4073" y="125"/>
                  </a:cubicBezTo>
                  <a:cubicBezTo>
                    <a:pt x="4053" y="46"/>
                    <a:pt x="3984" y="0"/>
                    <a:pt x="39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58"/>
            <p:cNvSpPr/>
            <p:nvPr/>
          </p:nvSpPr>
          <p:spPr>
            <a:xfrm>
              <a:off x="4935025" y="2549959"/>
              <a:ext cx="137106" cy="111472"/>
            </a:xfrm>
            <a:custGeom>
              <a:avLst/>
              <a:gdLst/>
              <a:ahLst/>
              <a:cxnLst/>
              <a:rect l="l" t="t" r="r" b="b"/>
              <a:pathLst>
                <a:path w="4097" h="3331" extrusionOk="0">
                  <a:moveTo>
                    <a:pt x="3025" y="306"/>
                  </a:moveTo>
                  <a:cubicBezTo>
                    <a:pt x="3120" y="306"/>
                    <a:pt x="3239" y="329"/>
                    <a:pt x="3334" y="401"/>
                  </a:cubicBezTo>
                  <a:cubicBezTo>
                    <a:pt x="3596" y="591"/>
                    <a:pt x="3715" y="925"/>
                    <a:pt x="3548" y="1187"/>
                  </a:cubicBezTo>
                  <a:cubicBezTo>
                    <a:pt x="3453" y="1306"/>
                    <a:pt x="3334" y="1425"/>
                    <a:pt x="3167" y="1473"/>
                  </a:cubicBezTo>
                  <a:cubicBezTo>
                    <a:pt x="3120" y="1480"/>
                    <a:pt x="3072" y="1486"/>
                    <a:pt x="3025" y="1486"/>
                  </a:cubicBezTo>
                  <a:cubicBezTo>
                    <a:pt x="2929" y="1486"/>
                    <a:pt x="2834" y="1465"/>
                    <a:pt x="2739" y="1401"/>
                  </a:cubicBezTo>
                  <a:cubicBezTo>
                    <a:pt x="2620" y="1306"/>
                    <a:pt x="2501" y="1187"/>
                    <a:pt x="2477" y="1044"/>
                  </a:cubicBezTo>
                  <a:cubicBezTo>
                    <a:pt x="2429" y="901"/>
                    <a:pt x="2429" y="758"/>
                    <a:pt x="2524" y="591"/>
                  </a:cubicBezTo>
                  <a:cubicBezTo>
                    <a:pt x="2644" y="425"/>
                    <a:pt x="2834" y="306"/>
                    <a:pt x="3025" y="306"/>
                  </a:cubicBezTo>
                  <a:close/>
                  <a:moveTo>
                    <a:pt x="3053" y="0"/>
                  </a:moveTo>
                  <a:cubicBezTo>
                    <a:pt x="2735" y="0"/>
                    <a:pt x="2423" y="160"/>
                    <a:pt x="2262" y="449"/>
                  </a:cubicBezTo>
                  <a:cubicBezTo>
                    <a:pt x="2143" y="663"/>
                    <a:pt x="2096" y="901"/>
                    <a:pt x="2167" y="1139"/>
                  </a:cubicBezTo>
                  <a:cubicBezTo>
                    <a:pt x="2191" y="1282"/>
                    <a:pt x="2286" y="1425"/>
                    <a:pt x="2405" y="1520"/>
                  </a:cubicBezTo>
                  <a:cubicBezTo>
                    <a:pt x="1810" y="2235"/>
                    <a:pt x="1024" y="2735"/>
                    <a:pt x="143" y="3020"/>
                  </a:cubicBezTo>
                  <a:cubicBezTo>
                    <a:pt x="48" y="3044"/>
                    <a:pt x="0" y="3140"/>
                    <a:pt x="24" y="3211"/>
                  </a:cubicBezTo>
                  <a:cubicBezTo>
                    <a:pt x="48" y="3306"/>
                    <a:pt x="119" y="3330"/>
                    <a:pt x="191" y="3330"/>
                  </a:cubicBezTo>
                  <a:lnTo>
                    <a:pt x="262" y="3330"/>
                  </a:lnTo>
                  <a:cubicBezTo>
                    <a:pt x="1215" y="3044"/>
                    <a:pt x="2048" y="2473"/>
                    <a:pt x="2715" y="1735"/>
                  </a:cubicBezTo>
                  <a:cubicBezTo>
                    <a:pt x="2834" y="1782"/>
                    <a:pt x="2953" y="1830"/>
                    <a:pt x="3096" y="1830"/>
                  </a:cubicBezTo>
                  <a:cubicBezTo>
                    <a:pt x="3167" y="1830"/>
                    <a:pt x="3239" y="1830"/>
                    <a:pt x="3334" y="1782"/>
                  </a:cubicBezTo>
                  <a:cubicBezTo>
                    <a:pt x="3572" y="1735"/>
                    <a:pt x="3763" y="1592"/>
                    <a:pt x="3882" y="1377"/>
                  </a:cubicBezTo>
                  <a:cubicBezTo>
                    <a:pt x="4096" y="949"/>
                    <a:pt x="3953" y="401"/>
                    <a:pt x="3501" y="115"/>
                  </a:cubicBezTo>
                  <a:cubicBezTo>
                    <a:pt x="3361" y="38"/>
                    <a:pt x="3206" y="0"/>
                    <a:pt x="3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58"/>
            <p:cNvSpPr/>
            <p:nvPr/>
          </p:nvSpPr>
          <p:spPr>
            <a:xfrm>
              <a:off x="5005936" y="2382703"/>
              <a:ext cx="65391" cy="156784"/>
            </a:xfrm>
            <a:custGeom>
              <a:avLst/>
              <a:gdLst/>
              <a:ahLst/>
              <a:cxnLst/>
              <a:rect l="l" t="t" r="r" b="b"/>
              <a:pathLst>
                <a:path w="1954" h="4685" extrusionOk="0">
                  <a:moveTo>
                    <a:pt x="929" y="303"/>
                  </a:moveTo>
                  <a:cubicBezTo>
                    <a:pt x="1001" y="303"/>
                    <a:pt x="1025" y="303"/>
                    <a:pt x="1096" y="326"/>
                  </a:cubicBezTo>
                  <a:cubicBezTo>
                    <a:pt x="1239" y="350"/>
                    <a:pt x="1358" y="446"/>
                    <a:pt x="1453" y="588"/>
                  </a:cubicBezTo>
                  <a:cubicBezTo>
                    <a:pt x="1596" y="898"/>
                    <a:pt x="1477" y="1231"/>
                    <a:pt x="1215" y="1398"/>
                  </a:cubicBezTo>
                  <a:cubicBezTo>
                    <a:pt x="1133" y="1443"/>
                    <a:pt x="1038" y="1464"/>
                    <a:pt x="943" y="1464"/>
                  </a:cubicBezTo>
                  <a:cubicBezTo>
                    <a:pt x="737" y="1464"/>
                    <a:pt x="527" y="1363"/>
                    <a:pt x="429" y="1184"/>
                  </a:cubicBezTo>
                  <a:cubicBezTo>
                    <a:pt x="358" y="1065"/>
                    <a:pt x="358" y="898"/>
                    <a:pt x="382" y="755"/>
                  </a:cubicBezTo>
                  <a:cubicBezTo>
                    <a:pt x="405" y="588"/>
                    <a:pt x="501" y="469"/>
                    <a:pt x="644" y="398"/>
                  </a:cubicBezTo>
                  <a:cubicBezTo>
                    <a:pt x="739" y="326"/>
                    <a:pt x="810" y="303"/>
                    <a:pt x="929" y="303"/>
                  </a:cubicBezTo>
                  <a:close/>
                  <a:moveTo>
                    <a:pt x="878" y="0"/>
                  </a:moveTo>
                  <a:cubicBezTo>
                    <a:pt x="734" y="0"/>
                    <a:pt x="596" y="38"/>
                    <a:pt x="477" y="112"/>
                  </a:cubicBezTo>
                  <a:cubicBezTo>
                    <a:pt x="263" y="231"/>
                    <a:pt x="120" y="446"/>
                    <a:pt x="48" y="684"/>
                  </a:cubicBezTo>
                  <a:cubicBezTo>
                    <a:pt x="1" y="922"/>
                    <a:pt x="24" y="1160"/>
                    <a:pt x="143" y="1374"/>
                  </a:cubicBezTo>
                  <a:cubicBezTo>
                    <a:pt x="310" y="1660"/>
                    <a:pt x="620" y="1827"/>
                    <a:pt x="953" y="1827"/>
                  </a:cubicBezTo>
                  <a:cubicBezTo>
                    <a:pt x="1001" y="1827"/>
                    <a:pt x="1096" y="1827"/>
                    <a:pt x="1144" y="1779"/>
                  </a:cubicBezTo>
                  <a:cubicBezTo>
                    <a:pt x="1334" y="2303"/>
                    <a:pt x="1429" y="2851"/>
                    <a:pt x="1429" y="3398"/>
                  </a:cubicBezTo>
                  <a:cubicBezTo>
                    <a:pt x="1429" y="3756"/>
                    <a:pt x="1382" y="4113"/>
                    <a:pt x="1310" y="4470"/>
                  </a:cubicBezTo>
                  <a:cubicBezTo>
                    <a:pt x="1263" y="4565"/>
                    <a:pt x="1334" y="4637"/>
                    <a:pt x="1429" y="4684"/>
                  </a:cubicBezTo>
                  <a:lnTo>
                    <a:pt x="1453" y="4684"/>
                  </a:lnTo>
                  <a:cubicBezTo>
                    <a:pt x="1549" y="4684"/>
                    <a:pt x="1596" y="4613"/>
                    <a:pt x="1620" y="4518"/>
                  </a:cubicBezTo>
                  <a:cubicBezTo>
                    <a:pt x="1715" y="4137"/>
                    <a:pt x="1739" y="3756"/>
                    <a:pt x="1739" y="3375"/>
                  </a:cubicBezTo>
                  <a:cubicBezTo>
                    <a:pt x="1739" y="2779"/>
                    <a:pt x="1668" y="2184"/>
                    <a:pt x="1453" y="1612"/>
                  </a:cubicBezTo>
                  <a:cubicBezTo>
                    <a:pt x="1834" y="1374"/>
                    <a:pt x="1953" y="874"/>
                    <a:pt x="1715" y="446"/>
                  </a:cubicBezTo>
                  <a:cubicBezTo>
                    <a:pt x="1596" y="231"/>
                    <a:pt x="1382" y="88"/>
                    <a:pt x="1144" y="41"/>
                  </a:cubicBezTo>
                  <a:cubicBezTo>
                    <a:pt x="1054" y="14"/>
                    <a:pt x="965" y="0"/>
                    <a:pt x="8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58"/>
            <p:cNvSpPr/>
            <p:nvPr/>
          </p:nvSpPr>
          <p:spPr>
            <a:xfrm>
              <a:off x="4711883" y="2453179"/>
              <a:ext cx="66963" cy="156449"/>
            </a:xfrm>
            <a:custGeom>
              <a:avLst/>
              <a:gdLst/>
              <a:ahLst/>
              <a:cxnLst/>
              <a:rect l="l" t="t" r="r" b="b"/>
              <a:pathLst>
                <a:path w="2001" h="4675" extrusionOk="0">
                  <a:moveTo>
                    <a:pt x="997" y="3269"/>
                  </a:moveTo>
                  <a:cubicBezTo>
                    <a:pt x="1191" y="3269"/>
                    <a:pt x="1381" y="3364"/>
                    <a:pt x="1477" y="3555"/>
                  </a:cubicBezTo>
                  <a:cubicBezTo>
                    <a:pt x="1596" y="3674"/>
                    <a:pt x="1596" y="3817"/>
                    <a:pt x="1572" y="3960"/>
                  </a:cubicBezTo>
                  <a:cubicBezTo>
                    <a:pt x="1548" y="4103"/>
                    <a:pt x="1453" y="4222"/>
                    <a:pt x="1310" y="4317"/>
                  </a:cubicBezTo>
                  <a:cubicBezTo>
                    <a:pt x="1230" y="4380"/>
                    <a:pt x="1119" y="4402"/>
                    <a:pt x="1012" y="4402"/>
                  </a:cubicBezTo>
                  <a:cubicBezTo>
                    <a:pt x="958" y="4402"/>
                    <a:pt x="905" y="4396"/>
                    <a:pt x="857" y="4388"/>
                  </a:cubicBezTo>
                  <a:cubicBezTo>
                    <a:pt x="714" y="4341"/>
                    <a:pt x="595" y="4269"/>
                    <a:pt x="500" y="4103"/>
                  </a:cubicBezTo>
                  <a:cubicBezTo>
                    <a:pt x="357" y="3841"/>
                    <a:pt x="453" y="3483"/>
                    <a:pt x="714" y="3341"/>
                  </a:cubicBezTo>
                  <a:cubicBezTo>
                    <a:pt x="802" y="3293"/>
                    <a:pt x="900" y="3269"/>
                    <a:pt x="997" y="3269"/>
                  </a:cubicBezTo>
                  <a:close/>
                  <a:moveTo>
                    <a:pt x="486" y="0"/>
                  </a:moveTo>
                  <a:cubicBezTo>
                    <a:pt x="422" y="0"/>
                    <a:pt x="353" y="47"/>
                    <a:pt x="333" y="126"/>
                  </a:cubicBezTo>
                  <a:cubicBezTo>
                    <a:pt x="238" y="507"/>
                    <a:pt x="214" y="911"/>
                    <a:pt x="214" y="1292"/>
                  </a:cubicBezTo>
                  <a:cubicBezTo>
                    <a:pt x="214" y="1888"/>
                    <a:pt x="286" y="2483"/>
                    <a:pt x="500" y="3055"/>
                  </a:cubicBezTo>
                  <a:cubicBezTo>
                    <a:pt x="119" y="3317"/>
                    <a:pt x="0" y="3841"/>
                    <a:pt x="238" y="4245"/>
                  </a:cubicBezTo>
                  <a:cubicBezTo>
                    <a:pt x="357" y="4436"/>
                    <a:pt x="572" y="4603"/>
                    <a:pt x="810" y="4650"/>
                  </a:cubicBezTo>
                  <a:cubicBezTo>
                    <a:pt x="881" y="4674"/>
                    <a:pt x="953" y="4674"/>
                    <a:pt x="1048" y="4674"/>
                  </a:cubicBezTo>
                  <a:cubicBezTo>
                    <a:pt x="1191" y="4674"/>
                    <a:pt x="1357" y="4650"/>
                    <a:pt x="1477" y="4555"/>
                  </a:cubicBezTo>
                  <a:cubicBezTo>
                    <a:pt x="1691" y="4436"/>
                    <a:pt x="1834" y="4245"/>
                    <a:pt x="1905" y="4007"/>
                  </a:cubicBezTo>
                  <a:cubicBezTo>
                    <a:pt x="2000" y="3817"/>
                    <a:pt x="1929" y="3579"/>
                    <a:pt x="1810" y="3341"/>
                  </a:cubicBezTo>
                  <a:cubicBezTo>
                    <a:pt x="1628" y="3038"/>
                    <a:pt x="1310" y="2872"/>
                    <a:pt x="985" y="2872"/>
                  </a:cubicBezTo>
                  <a:cubicBezTo>
                    <a:pt x="926" y="2872"/>
                    <a:pt x="868" y="2877"/>
                    <a:pt x="810" y="2888"/>
                  </a:cubicBezTo>
                  <a:cubicBezTo>
                    <a:pt x="619" y="2388"/>
                    <a:pt x="524" y="1816"/>
                    <a:pt x="524" y="1292"/>
                  </a:cubicBezTo>
                  <a:cubicBezTo>
                    <a:pt x="524" y="935"/>
                    <a:pt x="572" y="578"/>
                    <a:pt x="643" y="221"/>
                  </a:cubicBezTo>
                  <a:cubicBezTo>
                    <a:pt x="691" y="126"/>
                    <a:pt x="619" y="30"/>
                    <a:pt x="524" y="7"/>
                  </a:cubicBezTo>
                  <a:cubicBezTo>
                    <a:pt x="512" y="2"/>
                    <a:pt x="499"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58"/>
            <p:cNvSpPr/>
            <p:nvPr/>
          </p:nvSpPr>
          <p:spPr>
            <a:xfrm>
              <a:off x="4823454" y="2390433"/>
              <a:ext cx="135500" cy="187304"/>
            </a:xfrm>
            <a:custGeom>
              <a:avLst/>
              <a:gdLst/>
              <a:ahLst/>
              <a:cxnLst/>
              <a:rect l="l" t="t" r="r" b="b"/>
              <a:pathLst>
                <a:path w="4049" h="5597" extrusionOk="0">
                  <a:moveTo>
                    <a:pt x="2048" y="357"/>
                  </a:moveTo>
                  <a:cubicBezTo>
                    <a:pt x="2262" y="357"/>
                    <a:pt x="2429" y="548"/>
                    <a:pt x="2429" y="762"/>
                  </a:cubicBezTo>
                  <a:lnTo>
                    <a:pt x="2429" y="953"/>
                  </a:lnTo>
                  <a:lnTo>
                    <a:pt x="1667" y="953"/>
                  </a:lnTo>
                  <a:lnTo>
                    <a:pt x="1667" y="762"/>
                  </a:lnTo>
                  <a:cubicBezTo>
                    <a:pt x="1667" y="548"/>
                    <a:pt x="1834" y="357"/>
                    <a:pt x="2048" y="357"/>
                  </a:cubicBezTo>
                  <a:close/>
                  <a:moveTo>
                    <a:pt x="3334" y="1286"/>
                  </a:moveTo>
                  <a:cubicBezTo>
                    <a:pt x="3382" y="1286"/>
                    <a:pt x="3429" y="1310"/>
                    <a:pt x="3453" y="1381"/>
                  </a:cubicBezTo>
                  <a:lnTo>
                    <a:pt x="3787" y="5096"/>
                  </a:lnTo>
                  <a:lnTo>
                    <a:pt x="3691" y="5192"/>
                  </a:lnTo>
                  <a:cubicBezTo>
                    <a:pt x="3691" y="5192"/>
                    <a:pt x="3644" y="5216"/>
                    <a:pt x="3596" y="5216"/>
                  </a:cubicBezTo>
                  <a:lnTo>
                    <a:pt x="500" y="5216"/>
                  </a:lnTo>
                  <a:cubicBezTo>
                    <a:pt x="476" y="5216"/>
                    <a:pt x="453" y="5192"/>
                    <a:pt x="405" y="5192"/>
                  </a:cubicBezTo>
                  <a:cubicBezTo>
                    <a:pt x="405" y="5192"/>
                    <a:pt x="381" y="5144"/>
                    <a:pt x="381" y="5096"/>
                  </a:cubicBezTo>
                  <a:lnTo>
                    <a:pt x="715" y="1381"/>
                  </a:lnTo>
                  <a:cubicBezTo>
                    <a:pt x="715" y="1310"/>
                    <a:pt x="762" y="1286"/>
                    <a:pt x="834" y="1286"/>
                  </a:cubicBezTo>
                  <a:lnTo>
                    <a:pt x="1334" y="1286"/>
                  </a:lnTo>
                  <a:lnTo>
                    <a:pt x="1334" y="1500"/>
                  </a:lnTo>
                  <a:cubicBezTo>
                    <a:pt x="1334" y="1572"/>
                    <a:pt x="1429" y="1667"/>
                    <a:pt x="1524" y="1667"/>
                  </a:cubicBezTo>
                  <a:cubicBezTo>
                    <a:pt x="1596" y="1667"/>
                    <a:pt x="1691" y="1572"/>
                    <a:pt x="1691" y="1500"/>
                  </a:cubicBezTo>
                  <a:lnTo>
                    <a:pt x="1691" y="1286"/>
                  </a:lnTo>
                  <a:lnTo>
                    <a:pt x="2477" y="1286"/>
                  </a:lnTo>
                  <a:lnTo>
                    <a:pt x="2477" y="1500"/>
                  </a:lnTo>
                  <a:cubicBezTo>
                    <a:pt x="2477" y="1572"/>
                    <a:pt x="2548" y="1667"/>
                    <a:pt x="2643" y="1667"/>
                  </a:cubicBezTo>
                  <a:cubicBezTo>
                    <a:pt x="2739" y="1667"/>
                    <a:pt x="2834" y="1572"/>
                    <a:pt x="2834" y="1500"/>
                  </a:cubicBezTo>
                  <a:lnTo>
                    <a:pt x="2834" y="1286"/>
                  </a:lnTo>
                  <a:close/>
                  <a:moveTo>
                    <a:pt x="2024" y="0"/>
                  </a:moveTo>
                  <a:cubicBezTo>
                    <a:pt x="1596" y="0"/>
                    <a:pt x="1286" y="334"/>
                    <a:pt x="1286" y="762"/>
                  </a:cubicBezTo>
                  <a:lnTo>
                    <a:pt x="1286" y="953"/>
                  </a:lnTo>
                  <a:lnTo>
                    <a:pt x="762" y="953"/>
                  </a:lnTo>
                  <a:cubicBezTo>
                    <a:pt x="524" y="953"/>
                    <a:pt x="357" y="1143"/>
                    <a:pt x="333" y="1381"/>
                  </a:cubicBezTo>
                  <a:lnTo>
                    <a:pt x="0" y="5096"/>
                  </a:lnTo>
                  <a:cubicBezTo>
                    <a:pt x="0" y="5216"/>
                    <a:pt x="24" y="5335"/>
                    <a:pt x="119" y="5454"/>
                  </a:cubicBezTo>
                  <a:cubicBezTo>
                    <a:pt x="214" y="5549"/>
                    <a:pt x="310" y="5597"/>
                    <a:pt x="453" y="5597"/>
                  </a:cubicBezTo>
                  <a:lnTo>
                    <a:pt x="3596" y="5597"/>
                  </a:lnTo>
                  <a:cubicBezTo>
                    <a:pt x="3715" y="5597"/>
                    <a:pt x="3834" y="5549"/>
                    <a:pt x="3929" y="5454"/>
                  </a:cubicBezTo>
                  <a:cubicBezTo>
                    <a:pt x="4025" y="5335"/>
                    <a:pt x="4049" y="5216"/>
                    <a:pt x="4049" y="5096"/>
                  </a:cubicBezTo>
                  <a:lnTo>
                    <a:pt x="3715" y="1381"/>
                  </a:lnTo>
                  <a:cubicBezTo>
                    <a:pt x="3691" y="1143"/>
                    <a:pt x="3501" y="953"/>
                    <a:pt x="3263" y="953"/>
                  </a:cubicBezTo>
                  <a:lnTo>
                    <a:pt x="2763" y="953"/>
                  </a:lnTo>
                  <a:lnTo>
                    <a:pt x="2763" y="762"/>
                  </a:lnTo>
                  <a:cubicBezTo>
                    <a:pt x="2763" y="334"/>
                    <a:pt x="2429" y="0"/>
                    <a:pt x="2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41" name="Google Shape;4541;p58"/>
          <p:cNvGrpSpPr/>
          <p:nvPr/>
        </p:nvGrpSpPr>
        <p:grpSpPr>
          <a:xfrm>
            <a:off x="5380504" y="2132887"/>
            <a:ext cx="399304" cy="297302"/>
            <a:chOff x="5380504" y="2368112"/>
            <a:chExt cx="399304" cy="297302"/>
          </a:xfrm>
        </p:grpSpPr>
        <p:sp>
          <p:nvSpPr>
            <p:cNvPr id="4542" name="Google Shape;4542;p58"/>
            <p:cNvSpPr/>
            <p:nvPr/>
          </p:nvSpPr>
          <p:spPr>
            <a:xfrm>
              <a:off x="5494451" y="2454183"/>
              <a:ext cx="159427" cy="211231"/>
            </a:xfrm>
            <a:custGeom>
              <a:avLst/>
              <a:gdLst/>
              <a:ahLst/>
              <a:cxnLst/>
              <a:rect l="l" t="t" r="r" b="b"/>
              <a:pathLst>
                <a:path w="4764" h="6312" extrusionOk="0">
                  <a:moveTo>
                    <a:pt x="2382" y="358"/>
                  </a:moveTo>
                  <a:cubicBezTo>
                    <a:pt x="2716" y="358"/>
                    <a:pt x="2954" y="643"/>
                    <a:pt x="2954" y="929"/>
                  </a:cubicBezTo>
                  <a:lnTo>
                    <a:pt x="2954" y="1143"/>
                  </a:lnTo>
                  <a:lnTo>
                    <a:pt x="1835" y="1143"/>
                  </a:lnTo>
                  <a:lnTo>
                    <a:pt x="1835" y="929"/>
                  </a:lnTo>
                  <a:cubicBezTo>
                    <a:pt x="1835" y="596"/>
                    <a:pt x="2097" y="358"/>
                    <a:pt x="2382" y="358"/>
                  </a:cubicBezTo>
                  <a:close/>
                  <a:moveTo>
                    <a:pt x="3930" y="1501"/>
                  </a:moveTo>
                  <a:cubicBezTo>
                    <a:pt x="4026" y="1501"/>
                    <a:pt x="4121" y="1596"/>
                    <a:pt x="4145" y="1667"/>
                  </a:cubicBezTo>
                  <a:lnTo>
                    <a:pt x="4478" y="5763"/>
                  </a:lnTo>
                  <a:cubicBezTo>
                    <a:pt x="4407" y="5811"/>
                    <a:pt x="4407" y="5859"/>
                    <a:pt x="4383" y="5906"/>
                  </a:cubicBezTo>
                  <a:cubicBezTo>
                    <a:pt x="4359" y="5930"/>
                    <a:pt x="4287" y="5954"/>
                    <a:pt x="4240" y="5954"/>
                  </a:cubicBezTo>
                  <a:lnTo>
                    <a:pt x="572" y="5954"/>
                  </a:lnTo>
                  <a:cubicBezTo>
                    <a:pt x="525" y="5954"/>
                    <a:pt x="453" y="5930"/>
                    <a:pt x="430" y="5906"/>
                  </a:cubicBezTo>
                  <a:cubicBezTo>
                    <a:pt x="406" y="5859"/>
                    <a:pt x="358" y="5811"/>
                    <a:pt x="358" y="5763"/>
                  </a:cubicBezTo>
                  <a:lnTo>
                    <a:pt x="691" y="1667"/>
                  </a:lnTo>
                  <a:cubicBezTo>
                    <a:pt x="691" y="1596"/>
                    <a:pt x="787" y="1501"/>
                    <a:pt x="906" y="1501"/>
                  </a:cubicBezTo>
                  <a:lnTo>
                    <a:pt x="1501" y="1501"/>
                  </a:lnTo>
                  <a:lnTo>
                    <a:pt x="1501" y="1882"/>
                  </a:lnTo>
                  <a:cubicBezTo>
                    <a:pt x="1501" y="1977"/>
                    <a:pt x="1596" y="2072"/>
                    <a:pt x="1668" y="2072"/>
                  </a:cubicBezTo>
                  <a:cubicBezTo>
                    <a:pt x="1763" y="2072"/>
                    <a:pt x="1858" y="1977"/>
                    <a:pt x="1858" y="1882"/>
                  </a:cubicBezTo>
                  <a:lnTo>
                    <a:pt x="1858" y="1501"/>
                  </a:lnTo>
                  <a:lnTo>
                    <a:pt x="2978" y="1501"/>
                  </a:lnTo>
                  <a:lnTo>
                    <a:pt x="2978" y="1882"/>
                  </a:lnTo>
                  <a:cubicBezTo>
                    <a:pt x="2978" y="1977"/>
                    <a:pt x="3073" y="2072"/>
                    <a:pt x="3168" y="2072"/>
                  </a:cubicBezTo>
                  <a:cubicBezTo>
                    <a:pt x="3263" y="2072"/>
                    <a:pt x="3335" y="1977"/>
                    <a:pt x="3335" y="1882"/>
                  </a:cubicBezTo>
                  <a:lnTo>
                    <a:pt x="3335" y="1501"/>
                  </a:lnTo>
                  <a:close/>
                  <a:moveTo>
                    <a:pt x="2382" y="0"/>
                  </a:moveTo>
                  <a:cubicBezTo>
                    <a:pt x="1882" y="0"/>
                    <a:pt x="1454" y="429"/>
                    <a:pt x="1454" y="929"/>
                  </a:cubicBezTo>
                  <a:lnTo>
                    <a:pt x="1454" y="1143"/>
                  </a:lnTo>
                  <a:lnTo>
                    <a:pt x="858" y="1143"/>
                  </a:lnTo>
                  <a:cubicBezTo>
                    <a:pt x="572" y="1143"/>
                    <a:pt x="334" y="1358"/>
                    <a:pt x="334" y="1644"/>
                  </a:cubicBezTo>
                  <a:lnTo>
                    <a:pt x="1" y="5716"/>
                  </a:lnTo>
                  <a:cubicBezTo>
                    <a:pt x="1" y="5859"/>
                    <a:pt x="49" y="6025"/>
                    <a:pt x="144" y="6144"/>
                  </a:cubicBezTo>
                  <a:cubicBezTo>
                    <a:pt x="239" y="6264"/>
                    <a:pt x="382" y="6311"/>
                    <a:pt x="549" y="6311"/>
                  </a:cubicBezTo>
                  <a:lnTo>
                    <a:pt x="4192" y="6311"/>
                  </a:lnTo>
                  <a:cubicBezTo>
                    <a:pt x="4359" y="6311"/>
                    <a:pt x="4502" y="6264"/>
                    <a:pt x="4597" y="6144"/>
                  </a:cubicBezTo>
                  <a:cubicBezTo>
                    <a:pt x="4740" y="6049"/>
                    <a:pt x="4764" y="5859"/>
                    <a:pt x="4764" y="5716"/>
                  </a:cubicBezTo>
                  <a:lnTo>
                    <a:pt x="4430" y="1644"/>
                  </a:lnTo>
                  <a:cubicBezTo>
                    <a:pt x="4407" y="1382"/>
                    <a:pt x="4168" y="1143"/>
                    <a:pt x="3906" y="1143"/>
                  </a:cubicBezTo>
                  <a:lnTo>
                    <a:pt x="3311" y="1143"/>
                  </a:lnTo>
                  <a:lnTo>
                    <a:pt x="3311" y="929"/>
                  </a:lnTo>
                  <a:cubicBezTo>
                    <a:pt x="3311" y="429"/>
                    <a:pt x="2906" y="0"/>
                    <a:pt x="2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58"/>
            <p:cNvSpPr/>
            <p:nvPr/>
          </p:nvSpPr>
          <p:spPr>
            <a:xfrm>
              <a:off x="5380504" y="2368112"/>
              <a:ext cx="399304" cy="236731"/>
            </a:xfrm>
            <a:custGeom>
              <a:avLst/>
              <a:gdLst/>
              <a:ahLst/>
              <a:cxnLst/>
              <a:rect l="l" t="t" r="r" b="b"/>
              <a:pathLst>
                <a:path w="11932" h="7074" extrusionOk="0">
                  <a:moveTo>
                    <a:pt x="5192" y="0"/>
                  </a:moveTo>
                  <a:cubicBezTo>
                    <a:pt x="3930" y="0"/>
                    <a:pt x="2763" y="739"/>
                    <a:pt x="2191" y="1906"/>
                  </a:cubicBezTo>
                  <a:cubicBezTo>
                    <a:pt x="953" y="2096"/>
                    <a:pt x="0" y="3168"/>
                    <a:pt x="0" y="4454"/>
                  </a:cubicBezTo>
                  <a:cubicBezTo>
                    <a:pt x="0" y="5883"/>
                    <a:pt x="1144" y="7049"/>
                    <a:pt x="2572" y="7049"/>
                  </a:cubicBezTo>
                  <a:lnTo>
                    <a:pt x="2930" y="7049"/>
                  </a:lnTo>
                  <a:cubicBezTo>
                    <a:pt x="3025" y="7049"/>
                    <a:pt x="3120" y="6954"/>
                    <a:pt x="3120" y="6859"/>
                  </a:cubicBezTo>
                  <a:cubicBezTo>
                    <a:pt x="3120" y="6764"/>
                    <a:pt x="3025" y="6692"/>
                    <a:pt x="2930" y="6692"/>
                  </a:cubicBezTo>
                  <a:lnTo>
                    <a:pt x="2572" y="6692"/>
                  </a:lnTo>
                  <a:cubicBezTo>
                    <a:pt x="1334" y="6692"/>
                    <a:pt x="358" y="5668"/>
                    <a:pt x="358" y="4454"/>
                  </a:cubicBezTo>
                  <a:cubicBezTo>
                    <a:pt x="358" y="3311"/>
                    <a:pt x="1215" y="2358"/>
                    <a:pt x="2334" y="2215"/>
                  </a:cubicBezTo>
                  <a:cubicBezTo>
                    <a:pt x="2406" y="2215"/>
                    <a:pt x="2453" y="2167"/>
                    <a:pt x="2501" y="2120"/>
                  </a:cubicBezTo>
                  <a:cubicBezTo>
                    <a:pt x="2977" y="1048"/>
                    <a:pt x="4049" y="334"/>
                    <a:pt x="5240" y="334"/>
                  </a:cubicBezTo>
                  <a:cubicBezTo>
                    <a:pt x="6264" y="334"/>
                    <a:pt x="7216" y="882"/>
                    <a:pt x="7764" y="1739"/>
                  </a:cubicBezTo>
                  <a:cubicBezTo>
                    <a:pt x="7788" y="1810"/>
                    <a:pt x="7859" y="1834"/>
                    <a:pt x="7907" y="1834"/>
                  </a:cubicBezTo>
                  <a:lnTo>
                    <a:pt x="8002" y="1834"/>
                  </a:lnTo>
                  <a:cubicBezTo>
                    <a:pt x="8597" y="1834"/>
                    <a:pt x="9121" y="2239"/>
                    <a:pt x="9288" y="2834"/>
                  </a:cubicBezTo>
                  <a:cubicBezTo>
                    <a:pt x="9307" y="2909"/>
                    <a:pt x="9340" y="2969"/>
                    <a:pt x="9399" y="2969"/>
                  </a:cubicBezTo>
                  <a:cubicBezTo>
                    <a:pt x="9415" y="2969"/>
                    <a:pt x="9434" y="2964"/>
                    <a:pt x="9455" y="2953"/>
                  </a:cubicBezTo>
                  <a:lnTo>
                    <a:pt x="9669" y="2953"/>
                  </a:lnTo>
                  <a:cubicBezTo>
                    <a:pt x="10717" y="2953"/>
                    <a:pt x="11550" y="3787"/>
                    <a:pt x="11550" y="4835"/>
                  </a:cubicBezTo>
                  <a:cubicBezTo>
                    <a:pt x="11550" y="5883"/>
                    <a:pt x="10717" y="6716"/>
                    <a:pt x="9669" y="6716"/>
                  </a:cubicBezTo>
                  <a:lnTo>
                    <a:pt x="8597" y="6716"/>
                  </a:lnTo>
                  <a:cubicBezTo>
                    <a:pt x="8502" y="6716"/>
                    <a:pt x="8407" y="6811"/>
                    <a:pt x="8407" y="6907"/>
                  </a:cubicBezTo>
                  <a:cubicBezTo>
                    <a:pt x="8407" y="6978"/>
                    <a:pt x="8502" y="7073"/>
                    <a:pt x="8597" y="7073"/>
                  </a:cubicBezTo>
                  <a:lnTo>
                    <a:pt x="9669" y="7073"/>
                  </a:lnTo>
                  <a:cubicBezTo>
                    <a:pt x="10884" y="7073"/>
                    <a:pt x="11908" y="6097"/>
                    <a:pt x="11908" y="4835"/>
                  </a:cubicBezTo>
                  <a:cubicBezTo>
                    <a:pt x="11931" y="3596"/>
                    <a:pt x="10955" y="2620"/>
                    <a:pt x="9693" y="2620"/>
                  </a:cubicBezTo>
                  <a:lnTo>
                    <a:pt x="9574" y="2620"/>
                  </a:lnTo>
                  <a:cubicBezTo>
                    <a:pt x="9336" y="1953"/>
                    <a:pt x="8717" y="1477"/>
                    <a:pt x="8002" y="1477"/>
                  </a:cubicBezTo>
                  <a:lnTo>
                    <a:pt x="7978" y="1477"/>
                  </a:lnTo>
                  <a:cubicBezTo>
                    <a:pt x="7335" y="548"/>
                    <a:pt x="6335" y="0"/>
                    <a:pt x="5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44" name="Google Shape;4544;p58"/>
          <p:cNvGrpSpPr/>
          <p:nvPr/>
        </p:nvGrpSpPr>
        <p:grpSpPr>
          <a:xfrm>
            <a:off x="7375258" y="4043950"/>
            <a:ext cx="396895" cy="267017"/>
            <a:chOff x="7375258" y="4279175"/>
            <a:chExt cx="396895" cy="267017"/>
          </a:xfrm>
        </p:grpSpPr>
        <p:sp>
          <p:nvSpPr>
            <p:cNvPr id="4545" name="Google Shape;4545;p58"/>
            <p:cNvSpPr/>
            <p:nvPr/>
          </p:nvSpPr>
          <p:spPr>
            <a:xfrm>
              <a:off x="7449349" y="4498334"/>
              <a:ext cx="23961" cy="23927"/>
            </a:xfrm>
            <a:custGeom>
              <a:avLst/>
              <a:gdLst/>
              <a:ahLst/>
              <a:cxnLst/>
              <a:rect l="l" t="t" r="r" b="b"/>
              <a:pathLst>
                <a:path w="716" h="715" extrusionOk="0">
                  <a:moveTo>
                    <a:pt x="358" y="0"/>
                  </a:moveTo>
                  <a:cubicBezTo>
                    <a:pt x="144" y="0"/>
                    <a:pt x="1" y="167"/>
                    <a:pt x="1" y="357"/>
                  </a:cubicBezTo>
                  <a:cubicBezTo>
                    <a:pt x="1" y="572"/>
                    <a:pt x="144" y="715"/>
                    <a:pt x="358" y="715"/>
                  </a:cubicBezTo>
                  <a:cubicBezTo>
                    <a:pt x="572" y="715"/>
                    <a:pt x="715" y="572"/>
                    <a:pt x="715" y="357"/>
                  </a:cubicBezTo>
                  <a:cubicBezTo>
                    <a:pt x="715" y="167"/>
                    <a:pt x="572" y="0"/>
                    <a:pt x="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58"/>
            <p:cNvSpPr/>
            <p:nvPr/>
          </p:nvSpPr>
          <p:spPr>
            <a:xfrm>
              <a:off x="7697990" y="4498334"/>
              <a:ext cx="23961" cy="23927"/>
            </a:xfrm>
            <a:custGeom>
              <a:avLst/>
              <a:gdLst/>
              <a:ahLst/>
              <a:cxnLst/>
              <a:rect l="l" t="t" r="r" b="b"/>
              <a:pathLst>
                <a:path w="716" h="715" extrusionOk="0">
                  <a:moveTo>
                    <a:pt x="358" y="0"/>
                  </a:moveTo>
                  <a:cubicBezTo>
                    <a:pt x="168" y="0"/>
                    <a:pt x="1" y="167"/>
                    <a:pt x="1" y="357"/>
                  </a:cubicBezTo>
                  <a:cubicBezTo>
                    <a:pt x="1" y="572"/>
                    <a:pt x="168" y="715"/>
                    <a:pt x="358" y="715"/>
                  </a:cubicBezTo>
                  <a:cubicBezTo>
                    <a:pt x="572" y="715"/>
                    <a:pt x="715" y="572"/>
                    <a:pt x="715" y="357"/>
                  </a:cubicBezTo>
                  <a:cubicBezTo>
                    <a:pt x="715" y="167"/>
                    <a:pt x="572" y="0"/>
                    <a:pt x="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58"/>
            <p:cNvSpPr/>
            <p:nvPr/>
          </p:nvSpPr>
          <p:spPr>
            <a:xfrm>
              <a:off x="7375258" y="4279175"/>
              <a:ext cx="396895" cy="267017"/>
            </a:xfrm>
            <a:custGeom>
              <a:avLst/>
              <a:gdLst/>
              <a:ahLst/>
              <a:cxnLst/>
              <a:rect l="l" t="t" r="r" b="b"/>
              <a:pathLst>
                <a:path w="11860" h="7979" extrusionOk="0">
                  <a:moveTo>
                    <a:pt x="3882" y="405"/>
                  </a:moveTo>
                  <a:cubicBezTo>
                    <a:pt x="4501" y="405"/>
                    <a:pt x="5120" y="524"/>
                    <a:pt x="5716" y="762"/>
                  </a:cubicBezTo>
                  <a:lnTo>
                    <a:pt x="5596" y="1024"/>
                  </a:lnTo>
                  <a:cubicBezTo>
                    <a:pt x="5573" y="1048"/>
                    <a:pt x="5573" y="1072"/>
                    <a:pt x="5549" y="1120"/>
                  </a:cubicBezTo>
                  <a:cubicBezTo>
                    <a:pt x="5001" y="905"/>
                    <a:pt x="4453" y="786"/>
                    <a:pt x="3858" y="786"/>
                  </a:cubicBezTo>
                  <a:cubicBezTo>
                    <a:pt x="3263" y="786"/>
                    <a:pt x="2691" y="905"/>
                    <a:pt x="2143" y="1120"/>
                  </a:cubicBezTo>
                  <a:lnTo>
                    <a:pt x="2000" y="762"/>
                  </a:lnTo>
                  <a:cubicBezTo>
                    <a:pt x="2596" y="524"/>
                    <a:pt x="3215" y="405"/>
                    <a:pt x="3882" y="405"/>
                  </a:cubicBezTo>
                  <a:close/>
                  <a:moveTo>
                    <a:pt x="2953" y="2072"/>
                  </a:moveTo>
                  <a:cubicBezTo>
                    <a:pt x="3072" y="2072"/>
                    <a:pt x="3167" y="2144"/>
                    <a:pt x="3167" y="2263"/>
                  </a:cubicBezTo>
                  <a:cubicBezTo>
                    <a:pt x="3167" y="2382"/>
                    <a:pt x="3072" y="2477"/>
                    <a:pt x="2953" y="2477"/>
                  </a:cubicBezTo>
                  <a:cubicBezTo>
                    <a:pt x="2834" y="2453"/>
                    <a:pt x="2739" y="2358"/>
                    <a:pt x="2739" y="2263"/>
                  </a:cubicBezTo>
                  <a:cubicBezTo>
                    <a:pt x="2739" y="2144"/>
                    <a:pt x="2834" y="2072"/>
                    <a:pt x="2953" y="2072"/>
                  </a:cubicBezTo>
                  <a:close/>
                  <a:moveTo>
                    <a:pt x="8407" y="2072"/>
                  </a:moveTo>
                  <a:lnTo>
                    <a:pt x="8859" y="3406"/>
                  </a:lnTo>
                  <a:lnTo>
                    <a:pt x="7430" y="3406"/>
                  </a:lnTo>
                  <a:cubicBezTo>
                    <a:pt x="7311" y="3406"/>
                    <a:pt x="7216" y="3310"/>
                    <a:pt x="7216" y="3191"/>
                  </a:cubicBezTo>
                  <a:lnTo>
                    <a:pt x="7216" y="2072"/>
                  </a:lnTo>
                  <a:close/>
                  <a:moveTo>
                    <a:pt x="9240" y="2072"/>
                  </a:moveTo>
                  <a:lnTo>
                    <a:pt x="9740" y="3406"/>
                  </a:lnTo>
                  <a:lnTo>
                    <a:pt x="9216" y="3406"/>
                  </a:lnTo>
                  <a:lnTo>
                    <a:pt x="8764" y="2072"/>
                  </a:lnTo>
                  <a:close/>
                  <a:moveTo>
                    <a:pt x="4239" y="3334"/>
                  </a:moveTo>
                  <a:cubicBezTo>
                    <a:pt x="4358" y="3382"/>
                    <a:pt x="4453" y="3453"/>
                    <a:pt x="4453" y="3549"/>
                  </a:cubicBezTo>
                  <a:cubicBezTo>
                    <a:pt x="4453" y="3668"/>
                    <a:pt x="4358" y="3763"/>
                    <a:pt x="4239" y="3763"/>
                  </a:cubicBezTo>
                  <a:cubicBezTo>
                    <a:pt x="4120" y="3763"/>
                    <a:pt x="4025" y="3668"/>
                    <a:pt x="4025" y="3549"/>
                  </a:cubicBezTo>
                  <a:cubicBezTo>
                    <a:pt x="4025" y="3429"/>
                    <a:pt x="4120" y="3334"/>
                    <a:pt x="4239" y="3334"/>
                  </a:cubicBezTo>
                  <a:close/>
                  <a:moveTo>
                    <a:pt x="3858" y="1167"/>
                  </a:moveTo>
                  <a:cubicBezTo>
                    <a:pt x="4382" y="1167"/>
                    <a:pt x="4930" y="1262"/>
                    <a:pt x="5406" y="1453"/>
                  </a:cubicBezTo>
                  <a:lnTo>
                    <a:pt x="4620" y="3215"/>
                  </a:lnTo>
                  <a:cubicBezTo>
                    <a:pt x="4572" y="3072"/>
                    <a:pt x="4406" y="3025"/>
                    <a:pt x="4239" y="3025"/>
                  </a:cubicBezTo>
                  <a:cubicBezTo>
                    <a:pt x="3929" y="3025"/>
                    <a:pt x="3691" y="3263"/>
                    <a:pt x="3691" y="3549"/>
                  </a:cubicBezTo>
                  <a:cubicBezTo>
                    <a:pt x="3691" y="3858"/>
                    <a:pt x="3929" y="4096"/>
                    <a:pt x="4239" y="4096"/>
                  </a:cubicBezTo>
                  <a:lnTo>
                    <a:pt x="3858" y="4977"/>
                  </a:lnTo>
                  <a:lnTo>
                    <a:pt x="2905" y="2810"/>
                  </a:lnTo>
                  <a:lnTo>
                    <a:pt x="2929" y="2810"/>
                  </a:lnTo>
                  <a:cubicBezTo>
                    <a:pt x="3215" y="2810"/>
                    <a:pt x="3453" y="2572"/>
                    <a:pt x="3453" y="2263"/>
                  </a:cubicBezTo>
                  <a:cubicBezTo>
                    <a:pt x="3453" y="1977"/>
                    <a:pt x="3215" y="1739"/>
                    <a:pt x="2929" y="1739"/>
                  </a:cubicBezTo>
                  <a:cubicBezTo>
                    <a:pt x="2739" y="1739"/>
                    <a:pt x="2596" y="1834"/>
                    <a:pt x="2501" y="1953"/>
                  </a:cubicBezTo>
                  <a:lnTo>
                    <a:pt x="2310" y="1453"/>
                  </a:lnTo>
                  <a:cubicBezTo>
                    <a:pt x="2810" y="1262"/>
                    <a:pt x="3310" y="1167"/>
                    <a:pt x="3858" y="1167"/>
                  </a:cubicBezTo>
                  <a:close/>
                  <a:moveTo>
                    <a:pt x="8645" y="1334"/>
                  </a:moveTo>
                  <a:cubicBezTo>
                    <a:pt x="8788" y="1334"/>
                    <a:pt x="8930" y="1429"/>
                    <a:pt x="9002" y="1572"/>
                  </a:cubicBezTo>
                  <a:lnTo>
                    <a:pt x="9050" y="1739"/>
                  </a:lnTo>
                  <a:lnTo>
                    <a:pt x="6978" y="1739"/>
                  </a:lnTo>
                  <a:cubicBezTo>
                    <a:pt x="6882" y="1739"/>
                    <a:pt x="6787" y="1810"/>
                    <a:pt x="6787" y="1905"/>
                  </a:cubicBezTo>
                  <a:lnTo>
                    <a:pt x="6787" y="3215"/>
                  </a:lnTo>
                  <a:cubicBezTo>
                    <a:pt x="6787" y="3525"/>
                    <a:pt x="7025" y="3763"/>
                    <a:pt x="7335" y="3763"/>
                  </a:cubicBezTo>
                  <a:lnTo>
                    <a:pt x="9883" y="3763"/>
                  </a:lnTo>
                  <a:lnTo>
                    <a:pt x="11169" y="4168"/>
                  </a:lnTo>
                  <a:cubicBezTo>
                    <a:pt x="11312" y="4239"/>
                    <a:pt x="11431" y="4382"/>
                    <a:pt x="11431" y="4525"/>
                  </a:cubicBezTo>
                  <a:lnTo>
                    <a:pt x="11431" y="4882"/>
                  </a:lnTo>
                  <a:lnTo>
                    <a:pt x="11217" y="4882"/>
                  </a:lnTo>
                  <a:cubicBezTo>
                    <a:pt x="11145" y="4882"/>
                    <a:pt x="11050" y="4977"/>
                    <a:pt x="11050" y="5073"/>
                  </a:cubicBezTo>
                  <a:cubicBezTo>
                    <a:pt x="11050" y="5144"/>
                    <a:pt x="11145" y="5239"/>
                    <a:pt x="11217" y="5239"/>
                  </a:cubicBezTo>
                  <a:lnTo>
                    <a:pt x="11431" y="5239"/>
                  </a:lnTo>
                  <a:lnTo>
                    <a:pt x="11431" y="5811"/>
                  </a:lnTo>
                  <a:lnTo>
                    <a:pt x="11502" y="5811"/>
                  </a:lnTo>
                  <a:cubicBezTo>
                    <a:pt x="11502" y="5954"/>
                    <a:pt x="11407" y="6073"/>
                    <a:pt x="11288" y="6168"/>
                  </a:cubicBezTo>
                  <a:lnTo>
                    <a:pt x="10931" y="6359"/>
                  </a:lnTo>
                  <a:cubicBezTo>
                    <a:pt x="10717" y="6025"/>
                    <a:pt x="10407" y="5811"/>
                    <a:pt x="9978" y="5811"/>
                  </a:cubicBezTo>
                  <a:cubicBezTo>
                    <a:pt x="9573" y="5811"/>
                    <a:pt x="9192" y="6049"/>
                    <a:pt x="9026" y="6382"/>
                  </a:cubicBezTo>
                  <a:lnTo>
                    <a:pt x="3525" y="6382"/>
                  </a:lnTo>
                  <a:cubicBezTo>
                    <a:pt x="3334" y="6049"/>
                    <a:pt x="2977" y="5811"/>
                    <a:pt x="2572" y="5811"/>
                  </a:cubicBezTo>
                  <a:cubicBezTo>
                    <a:pt x="2143" y="5811"/>
                    <a:pt x="1786" y="6049"/>
                    <a:pt x="1619" y="6382"/>
                  </a:cubicBezTo>
                  <a:lnTo>
                    <a:pt x="333" y="6382"/>
                  </a:lnTo>
                  <a:lnTo>
                    <a:pt x="333" y="5239"/>
                  </a:lnTo>
                  <a:lnTo>
                    <a:pt x="2953" y="5239"/>
                  </a:lnTo>
                  <a:cubicBezTo>
                    <a:pt x="3048" y="5239"/>
                    <a:pt x="3120" y="5144"/>
                    <a:pt x="3120" y="5073"/>
                  </a:cubicBezTo>
                  <a:cubicBezTo>
                    <a:pt x="3120" y="4977"/>
                    <a:pt x="3048" y="4882"/>
                    <a:pt x="2953" y="4882"/>
                  </a:cubicBezTo>
                  <a:lnTo>
                    <a:pt x="333" y="4882"/>
                  </a:lnTo>
                  <a:lnTo>
                    <a:pt x="333" y="1334"/>
                  </a:lnTo>
                  <a:lnTo>
                    <a:pt x="1881" y="1334"/>
                  </a:lnTo>
                  <a:lnTo>
                    <a:pt x="3691" y="5501"/>
                  </a:lnTo>
                  <a:cubicBezTo>
                    <a:pt x="3715" y="5573"/>
                    <a:pt x="3787" y="5620"/>
                    <a:pt x="3834" y="5620"/>
                  </a:cubicBezTo>
                  <a:cubicBezTo>
                    <a:pt x="3906" y="5620"/>
                    <a:pt x="3953" y="5597"/>
                    <a:pt x="4001" y="5501"/>
                  </a:cubicBezTo>
                  <a:lnTo>
                    <a:pt x="5811" y="1334"/>
                  </a:lnTo>
                  <a:close/>
                  <a:moveTo>
                    <a:pt x="2572" y="6168"/>
                  </a:moveTo>
                  <a:cubicBezTo>
                    <a:pt x="2977" y="6168"/>
                    <a:pt x="3310" y="6502"/>
                    <a:pt x="3310" y="6906"/>
                  </a:cubicBezTo>
                  <a:cubicBezTo>
                    <a:pt x="3310" y="7335"/>
                    <a:pt x="2977" y="7668"/>
                    <a:pt x="2572" y="7668"/>
                  </a:cubicBezTo>
                  <a:cubicBezTo>
                    <a:pt x="2143" y="7668"/>
                    <a:pt x="1834" y="7335"/>
                    <a:pt x="1834" y="6906"/>
                  </a:cubicBezTo>
                  <a:cubicBezTo>
                    <a:pt x="1834" y="6502"/>
                    <a:pt x="2143" y="6168"/>
                    <a:pt x="2572" y="6168"/>
                  </a:cubicBezTo>
                  <a:close/>
                  <a:moveTo>
                    <a:pt x="10002" y="6168"/>
                  </a:moveTo>
                  <a:cubicBezTo>
                    <a:pt x="10431" y="6168"/>
                    <a:pt x="10764" y="6502"/>
                    <a:pt x="10764" y="6906"/>
                  </a:cubicBezTo>
                  <a:cubicBezTo>
                    <a:pt x="10764" y="7335"/>
                    <a:pt x="10431" y="7668"/>
                    <a:pt x="10002" y="7668"/>
                  </a:cubicBezTo>
                  <a:cubicBezTo>
                    <a:pt x="9597" y="7668"/>
                    <a:pt x="9264" y="7335"/>
                    <a:pt x="9264" y="6906"/>
                  </a:cubicBezTo>
                  <a:cubicBezTo>
                    <a:pt x="9264" y="6502"/>
                    <a:pt x="9597" y="6168"/>
                    <a:pt x="10002" y="6168"/>
                  </a:cubicBezTo>
                  <a:close/>
                  <a:moveTo>
                    <a:pt x="3882" y="0"/>
                  </a:moveTo>
                  <a:cubicBezTo>
                    <a:pt x="3144" y="0"/>
                    <a:pt x="2429" y="167"/>
                    <a:pt x="1739" y="453"/>
                  </a:cubicBezTo>
                  <a:cubicBezTo>
                    <a:pt x="1643" y="477"/>
                    <a:pt x="1619" y="596"/>
                    <a:pt x="1643" y="691"/>
                  </a:cubicBezTo>
                  <a:lnTo>
                    <a:pt x="1762" y="929"/>
                  </a:lnTo>
                  <a:lnTo>
                    <a:pt x="357" y="929"/>
                  </a:lnTo>
                  <a:cubicBezTo>
                    <a:pt x="143" y="929"/>
                    <a:pt x="0" y="1072"/>
                    <a:pt x="0" y="1286"/>
                  </a:cubicBezTo>
                  <a:lnTo>
                    <a:pt x="0" y="6311"/>
                  </a:lnTo>
                  <a:cubicBezTo>
                    <a:pt x="0" y="6525"/>
                    <a:pt x="143" y="6668"/>
                    <a:pt x="357" y="6668"/>
                  </a:cubicBezTo>
                  <a:lnTo>
                    <a:pt x="1500" y="6668"/>
                  </a:lnTo>
                  <a:cubicBezTo>
                    <a:pt x="1500" y="6740"/>
                    <a:pt x="1453" y="6787"/>
                    <a:pt x="1453" y="6883"/>
                  </a:cubicBezTo>
                  <a:cubicBezTo>
                    <a:pt x="1453" y="7478"/>
                    <a:pt x="1977" y="7978"/>
                    <a:pt x="2572" y="7978"/>
                  </a:cubicBezTo>
                  <a:cubicBezTo>
                    <a:pt x="3167" y="7978"/>
                    <a:pt x="3667" y="7478"/>
                    <a:pt x="3667" y="6883"/>
                  </a:cubicBezTo>
                  <a:cubicBezTo>
                    <a:pt x="3667" y="6811"/>
                    <a:pt x="3667" y="6764"/>
                    <a:pt x="3644" y="6668"/>
                  </a:cubicBezTo>
                  <a:lnTo>
                    <a:pt x="8907" y="6668"/>
                  </a:lnTo>
                  <a:cubicBezTo>
                    <a:pt x="8907" y="6740"/>
                    <a:pt x="8883" y="6787"/>
                    <a:pt x="8883" y="6883"/>
                  </a:cubicBezTo>
                  <a:cubicBezTo>
                    <a:pt x="8883" y="7478"/>
                    <a:pt x="9383" y="7978"/>
                    <a:pt x="9978" y="7978"/>
                  </a:cubicBezTo>
                  <a:cubicBezTo>
                    <a:pt x="10574" y="7978"/>
                    <a:pt x="11074" y="7478"/>
                    <a:pt x="11074" y="6883"/>
                  </a:cubicBezTo>
                  <a:cubicBezTo>
                    <a:pt x="11074" y="6787"/>
                    <a:pt x="11074" y="6692"/>
                    <a:pt x="11050" y="6644"/>
                  </a:cubicBezTo>
                  <a:lnTo>
                    <a:pt x="11407" y="6454"/>
                  </a:lnTo>
                  <a:cubicBezTo>
                    <a:pt x="11645" y="6335"/>
                    <a:pt x="11836" y="6073"/>
                    <a:pt x="11836" y="5811"/>
                  </a:cubicBezTo>
                  <a:lnTo>
                    <a:pt x="11836" y="4501"/>
                  </a:lnTo>
                  <a:cubicBezTo>
                    <a:pt x="11860" y="4215"/>
                    <a:pt x="11645" y="3930"/>
                    <a:pt x="11360" y="3811"/>
                  </a:cubicBezTo>
                  <a:lnTo>
                    <a:pt x="10121" y="3406"/>
                  </a:lnTo>
                  <a:lnTo>
                    <a:pt x="9359" y="1405"/>
                  </a:lnTo>
                  <a:cubicBezTo>
                    <a:pt x="9240" y="1143"/>
                    <a:pt x="8978" y="929"/>
                    <a:pt x="8669" y="929"/>
                  </a:cubicBezTo>
                  <a:lnTo>
                    <a:pt x="6001" y="929"/>
                  </a:lnTo>
                  <a:lnTo>
                    <a:pt x="6120" y="691"/>
                  </a:lnTo>
                  <a:cubicBezTo>
                    <a:pt x="6144" y="596"/>
                    <a:pt x="6120" y="524"/>
                    <a:pt x="6025" y="453"/>
                  </a:cubicBezTo>
                  <a:cubicBezTo>
                    <a:pt x="5335" y="167"/>
                    <a:pt x="4620" y="0"/>
                    <a:pt x="3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58"/>
            <p:cNvSpPr/>
            <p:nvPr/>
          </p:nvSpPr>
          <p:spPr>
            <a:xfrm>
              <a:off x="7529864" y="4442549"/>
              <a:ext cx="205642" cy="11980"/>
            </a:xfrm>
            <a:custGeom>
              <a:avLst/>
              <a:gdLst/>
              <a:ahLst/>
              <a:cxnLst/>
              <a:rect l="l" t="t" r="r" b="b"/>
              <a:pathLst>
                <a:path w="6145" h="358" extrusionOk="0">
                  <a:moveTo>
                    <a:pt x="191" y="0"/>
                  </a:moveTo>
                  <a:cubicBezTo>
                    <a:pt x="95" y="0"/>
                    <a:pt x="0" y="95"/>
                    <a:pt x="0" y="191"/>
                  </a:cubicBezTo>
                  <a:cubicBezTo>
                    <a:pt x="0" y="286"/>
                    <a:pt x="95" y="357"/>
                    <a:pt x="191" y="357"/>
                  </a:cubicBezTo>
                  <a:lnTo>
                    <a:pt x="5954" y="357"/>
                  </a:lnTo>
                  <a:cubicBezTo>
                    <a:pt x="6049" y="357"/>
                    <a:pt x="6144" y="286"/>
                    <a:pt x="6144" y="191"/>
                  </a:cubicBezTo>
                  <a:cubicBezTo>
                    <a:pt x="6097" y="72"/>
                    <a:pt x="6049" y="0"/>
                    <a:pt x="5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58"/>
            <p:cNvSpPr/>
            <p:nvPr/>
          </p:nvSpPr>
          <p:spPr>
            <a:xfrm>
              <a:off x="7505134" y="4330777"/>
              <a:ext cx="19175" cy="17770"/>
            </a:xfrm>
            <a:custGeom>
              <a:avLst/>
              <a:gdLst/>
              <a:ahLst/>
              <a:cxnLst/>
              <a:rect l="l" t="t" r="r" b="b"/>
              <a:pathLst>
                <a:path w="573" h="531" extrusionOk="0">
                  <a:moveTo>
                    <a:pt x="349" y="0"/>
                  </a:moveTo>
                  <a:cubicBezTo>
                    <a:pt x="304" y="0"/>
                    <a:pt x="263" y="18"/>
                    <a:pt x="239" y="54"/>
                  </a:cubicBezTo>
                  <a:lnTo>
                    <a:pt x="48" y="220"/>
                  </a:lnTo>
                  <a:cubicBezTo>
                    <a:pt x="1" y="292"/>
                    <a:pt x="1" y="411"/>
                    <a:pt x="48" y="459"/>
                  </a:cubicBezTo>
                  <a:cubicBezTo>
                    <a:pt x="96" y="482"/>
                    <a:pt x="144" y="530"/>
                    <a:pt x="168" y="530"/>
                  </a:cubicBezTo>
                  <a:cubicBezTo>
                    <a:pt x="215" y="530"/>
                    <a:pt x="263" y="482"/>
                    <a:pt x="287" y="459"/>
                  </a:cubicBezTo>
                  <a:lnTo>
                    <a:pt x="477" y="292"/>
                  </a:lnTo>
                  <a:cubicBezTo>
                    <a:pt x="572" y="220"/>
                    <a:pt x="572" y="101"/>
                    <a:pt x="477" y="54"/>
                  </a:cubicBezTo>
                  <a:cubicBezTo>
                    <a:pt x="441" y="18"/>
                    <a:pt x="39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58"/>
            <p:cNvSpPr/>
            <p:nvPr/>
          </p:nvSpPr>
          <p:spPr>
            <a:xfrm>
              <a:off x="7498776" y="4361263"/>
              <a:ext cx="11980" cy="11980"/>
            </a:xfrm>
            <a:custGeom>
              <a:avLst/>
              <a:gdLst/>
              <a:ahLst/>
              <a:cxnLst/>
              <a:rect l="l" t="t" r="r" b="b"/>
              <a:pathLst>
                <a:path w="358" h="358" extrusionOk="0">
                  <a:moveTo>
                    <a:pt x="191" y="0"/>
                  </a:moveTo>
                  <a:cubicBezTo>
                    <a:pt x="96" y="0"/>
                    <a:pt x="0" y="95"/>
                    <a:pt x="0" y="167"/>
                  </a:cubicBezTo>
                  <a:cubicBezTo>
                    <a:pt x="0" y="262"/>
                    <a:pt x="96" y="357"/>
                    <a:pt x="191" y="357"/>
                  </a:cubicBezTo>
                  <a:cubicBezTo>
                    <a:pt x="286" y="357"/>
                    <a:pt x="358" y="262"/>
                    <a:pt x="358" y="167"/>
                  </a:cubicBezTo>
                  <a:cubicBezTo>
                    <a:pt x="358" y="95"/>
                    <a:pt x="286"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58"/>
            <p:cNvSpPr/>
            <p:nvPr/>
          </p:nvSpPr>
          <p:spPr>
            <a:xfrm>
              <a:off x="7524276" y="4349283"/>
              <a:ext cx="11980" cy="12014"/>
            </a:xfrm>
            <a:custGeom>
              <a:avLst/>
              <a:gdLst/>
              <a:ahLst/>
              <a:cxnLst/>
              <a:rect l="l" t="t" r="r" b="b"/>
              <a:pathLst>
                <a:path w="358" h="359" extrusionOk="0">
                  <a:moveTo>
                    <a:pt x="167" y="1"/>
                  </a:moveTo>
                  <a:cubicBezTo>
                    <a:pt x="72" y="1"/>
                    <a:pt x="0" y="96"/>
                    <a:pt x="0" y="168"/>
                  </a:cubicBezTo>
                  <a:cubicBezTo>
                    <a:pt x="0" y="263"/>
                    <a:pt x="72" y="358"/>
                    <a:pt x="167" y="358"/>
                  </a:cubicBezTo>
                  <a:cubicBezTo>
                    <a:pt x="262" y="358"/>
                    <a:pt x="358" y="263"/>
                    <a:pt x="358" y="168"/>
                  </a:cubicBezTo>
                  <a:cubicBezTo>
                    <a:pt x="358" y="49"/>
                    <a:pt x="262"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52" name="Google Shape;4552;p58"/>
          <p:cNvGrpSpPr/>
          <p:nvPr/>
        </p:nvGrpSpPr>
        <p:grpSpPr>
          <a:xfrm>
            <a:off x="8029523" y="4034379"/>
            <a:ext cx="400108" cy="279767"/>
            <a:chOff x="8029523" y="4269604"/>
            <a:chExt cx="400108" cy="279767"/>
          </a:xfrm>
        </p:grpSpPr>
        <p:sp>
          <p:nvSpPr>
            <p:cNvPr id="4553" name="Google Shape;4553;p58"/>
            <p:cNvSpPr/>
            <p:nvPr/>
          </p:nvSpPr>
          <p:spPr>
            <a:xfrm>
              <a:off x="8106826" y="4500710"/>
              <a:ext cx="23961" cy="23961"/>
            </a:xfrm>
            <a:custGeom>
              <a:avLst/>
              <a:gdLst/>
              <a:ahLst/>
              <a:cxnLst/>
              <a:rect l="l" t="t" r="r" b="b"/>
              <a:pathLst>
                <a:path w="716" h="716" extrusionOk="0">
                  <a:moveTo>
                    <a:pt x="358" y="1"/>
                  </a:moveTo>
                  <a:cubicBezTo>
                    <a:pt x="144" y="1"/>
                    <a:pt x="1" y="144"/>
                    <a:pt x="1" y="358"/>
                  </a:cubicBezTo>
                  <a:cubicBezTo>
                    <a:pt x="1" y="572"/>
                    <a:pt x="144" y="715"/>
                    <a:pt x="358" y="715"/>
                  </a:cubicBezTo>
                  <a:cubicBezTo>
                    <a:pt x="572" y="715"/>
                    <a:pt x="715" y="572"/>
                    <a:pt x="715" y="358"/>
                  </a:cubicBezTo>
                  <a:cubicBezTo>
                    <a:pt x="715" y="167"/>
                    <a:pt x="572" y="1"/>
                    <a:pt x="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58"/>
            <p:cNvSpPr/>
            <p:nvPr/>
          </p:nvSpPr>
          <p:spPr>
            <a:xfrm>
              <a:off x="8355468" y="4500710"/>
              <a:ext cx="23961" cy="23961"/>
            </a:xfrm>
            <a:custGeom>
              <a:avLst/>
              <a:gdLst/>
              <a:ahLst/>
              <a:cxnLst/>
              <a:rect l="l" t="t" r="r" b="b"/>
              <a:pathLst>
                <a:path w="716" h="716" extrusionOk="0">
                  <a:moveTo>
                    <a:pt x="358" y="1"/>
                  </a:moveTo>
                  <a:cubicBezTo>
                    <a:pt x="168" y="1"/>
                    <a:pt x="1" y="144"/>
                    <a:pt x="1" y="358"/>
                  </a:cubicBezTo>
                  <a:cubicBezTo>
                    <a:pt x="1" y="572"/>
                    <a:pt x="168" y="715"/>
                    <a:pt x="358" y="715"/>
                  </a:cubicBezTo>
                  <a:cubicBezTo>
                    <a:pt x="572" y="715"/>
                    <a:pt x="715" y="572"/>
                    <a:pt x="715" y="358"/>
                  </a:cubicBezTo>
                  <a:cubicBezTo>
                    <a:pt x="715" y="167"/>
                    <a:pt x="572" y="1"/>
                    <a:pt x="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58"/>
            <p:cNvSpPr/>
            <p:nvPr/>
          </p:nvSpPr>
          <p:spPr>
            <a:xfrm>
              <a:off x="8029523" y="4269604"/>
              <a:ext cx="400108" cy="279767"/>
            </a:xfrm>
            <a:custGeom>
              <a:avLst/>
              <a:gdLst/>
              <a:ahLst/>
              <a:cxnLst/>
              <a:rect l="l" t="t" r="r" b="b"/>
              <a:pathLst>
                <a:path w="11956" h="8360" extrusionOk="0">
                  <a:moveTo>
                    <a:pt x="3978" y="381"/>
                  </a:moveTo>
                  <a:cubicBezTo>
                    <a:pt x="4168" y="381"/>
                    <a:pt x="4359" y="572"/>
                    <a:pt x="4359" y="763"/>
                  </a:cubicBezTo>
                  <a:lnTo>
                    <a:pt x="4359" y="977"/>
                  </a:lnTo>
                  <a:lnTo>
                    <a:pt x="3573" y="977"/>
                  </a:lnTo>
                  <a:lnTo>
                    <a:pt x="3573" y="763"/>
                  </a:lnTo>
                  <a:lnTo>
                    <a:pt x="3597" y="763"/>
                  </a:lnTo>
                  <a:cubicBezTo>
                    <a:pt x="3597" y="572"/>
                    <a:pt x="3763" y="381"/>
                    <a:pt x="3978" y="381"/>
                  </a:cubicBezTo>
                  <a:close/>
                  <a:moveTo>
                    <a:pt x="8503" y="2406"/>
                  </a:moveTo>
                  <a:lnTo>
                    <a:pt x="8955" y="3739"/>
                  </a:lnTo>
                  <a:lnTo>
                    <a:pt x="7526" y="3739"/>
                  </a:lnTo>
                  <a:cubicBezTo>
                    <a:pt x="7407" y="3739"/>
                    <a:pt x="7312" y="3668"/>
                    <a:pt x="7312" y="3549"/>
                  </a:cubicBezTo>
                  <a:lnTo>
                    <a:pt x="7312" y="2406"/>
                  </a:lnTo>
                  <a:close/>
                  <a:moveTo>
                    <a:pt x="9336" y="2430"/>
                  </a:moveTo>
                  <a:lnTo>
                    <a:pt x="9836" y="3787"/>
                  </a:lnTo>
                  <a:lnTo>
                    <a:pt x="9312" y="3787"/>
                  </a:lnTo>
                  <a:lnTo>
                    <a:pt x="8860" y="2430"/>
                  </a:lnTo>
                  <a:close/>
                  <a:moveTo>
                    <a:pt x="5311" y="1334"/>
                  </a:moveTo>
                  <a:lnTo>
                    <a:pt x="5645" y="5240"/>
                  </a:lnTo>
                  <a:lnTo>
                    <a:pt x="2311" y="5240"/>
                  </a:lnTo>
                  <a:lnTo>
                    <a:pt x="2644" y="1334"/>
                  </a:lnTo>
                  <a:lnTo>
                    <a:pt x="3240" y="1334"/>
                  </a:lnTo>
                  <a:lnTo>
                    <a:pt x="3240" y="1715"/>
                  </a:lnTo>
                  <a:cubicBezTo>
                    <a:pt x="3240" y="1810"/>
                    <a:pt x="3311" y="1906"/>
                    <a:pt x="3406" y="1906"/>
                  </a:cubicBezTo>
                  <a:cubicBezTo>
                    <a:pt x="3501" y="1906"/>
                    <a:pt x="3597" y="1810"/>
                    <a:pt x="3597" y="1715"/>
                  </a:cubicBezTo>
                  <a:lnTo>
                    <a:pt x="3597" y="1334"/>
                  </a:lnTo>
                  <a:lnTo>
                    <a:pt x="4359" y="1334"/>
                  </a:lnTo>
                  <a:lnTo>
                    <a:pt x="4359" y="1715"/>
                  </a:lnTo>
                  <a:cubicBezTo>
                    <a:pt x="4359" y="1810"/>
                    <a:pt x="4454" y="1906"/>
                    <a:pt x="4549" y="1906"/>
                  </a:cubicBezTo>
                  <a:cubicBezTo>
                    <a:pt x="4621" y="1906"/>
                    <a:pt x="4716" y="1810"/>
                    <a:pt x="4716" y="1715"/>
                  </a:cubicBezTo>
                  <a:lnTo>
                    <a:pt x="4716" y="1334"/>
                  </a:lnTo>
                  <a:close/>
                  <a:moveTo>
                    <a:pt x="8788" y="1715"/>
                  </a:moveTo>
                  <a:cubicBezTo>
                    <a:pt x="8931" y="1715"/>
                    <a:pt x="9098" y="1810"/>
                    <a:pt x="9146" y="1953"/>
                  </a:cubicBezTo>
                  <a:lnTo>
                    <a:pt x="9217" y="2120"/>
                  </a:lnTo>
                  <a:lnTo>
                    <a:pt x="7121" y="2120"/>
                  </a:lnTo>
                  <a:cubicBezTo>
                    <a:pt x="7026" y="2120"/>
                    <a:pt x="6955" y="2191"/>
                    <a:pt x="6955" y="2287"/>
                  </a:cubicBezTo>
                  <a:lnTo>
                    <a:pt x="6955" y="3596"/>
                  </a:lnTo>
                  <a:cubicBezTo>
                    <a:pt x="6955" y="3906"/>
                    <a:pt x="7193" y="4144"/>
                    <a:pt x="7479" y="4144"/>
                  </a:cubicBezTo>
                  <a:lnTo>
                    <a:pt x="10074" y="4144"/>
                  </a:lnTo>
                  <a:lnTo>
                    <a:pt x="11360" y="4549"/>
                  </a:lnTo>
                  <a:cubicBezTo>
                    <a:pt x="11503" y="4620"/>
                    <a:pt x="11622" y="4763"/>
                    <a:pt x="11622" y="4906"/>
                  </a:cubicBezTo>
                  <a:lnTo>
                    <a:pt x="11622" y="5240"/>
                  </a:lnTo>
                  <a:lnTo>
                    <a:pt x="11384" y="5240"/>
                  </a:lnTo>
                  <a:cubicBezTo>
                    <a:pt x="11289" y="5240"/>
                    <a:pt x="11217" y="5335"/>
                    <a:pt x="11217" y="5406"/>
                  </a:cubicBezTo>
                  <a:cubicBezTo>
                    <a:pt x="11217" y="5502"/>
                    <a:pt x="11289" y="5597"/>
                    <a:pt x="11384" y="5597"/>
                  </a:cubicBezTo>
                  <a:lnTo>
                    <a:pt x="11598" y="5597"/>
                  </a:lnTo>
                  <a:lnTo>
                    <a:pt x="11598" y="6192"/>
                  </a:lnTo>
                  <a:cubicBezTo>
                    <a:pt x="11598" y="6335"/>
                    <a:pt x="11503" y="6454"/>
                    <a:pt x="11384" y="6549"/>
                  </a:cubicBezTo>
                  <a:lnTo>
                    <a:pt x="11027" y="6716"/>
                  </a:lnTo>
                  <a:cubicBezTo>
                    <a:pt x="10813" y="6407"/>
                    <a:pt x="10503" y="6192"/>
                    <a:pt x="10074" y="6192"/>
                  </a:cubicBezTo>
                  <a:cubicBezTo>
                    <a:pt x="9669" y="6192"/>
                    <a:pt x="9288" y="6430"/>
                    <a:pt x="9122" y="6764"/>
                  </a:cubicBezTo>
                  <a:lnTo>
                    <a:pt x="3621" y="6764"/>
                  </a:lnTo>
                  <a:cubicBezTo>
                    <a:pt x="3430" y="6430"/>
                    <a:pt x="3073" y="6192"/>
                    <a:pt x="2668" y="6192"/>
                  </a:cubicBezTo>
                  <a:cubicBezTo>
                    <a:pt x="2239" y="6192"/>
                    <a:pt x="1882" y="6430"/>
                    <a:pt x="1715" y="6764"/>
                  </a:cubicBezTo>
                  <a:lnTo>
                    <a:pt x="429" y="6764"/>
                  </a:lnTo>
                  <a:lnTo>
                    <a:pt x="429" y="5621"/>
                  </a:lnTo>
                  <a:lnTo>
                    <a:pt x="1382" y="5621"/>
                  </a:lnTo>
                  <a:cubicBezTo>
                    <a:pt x="1477" y="5621"/>
                    <a:pt x="1549" y="5525"/>
                    <a:pt x="1549" y="5454"/>
                  </a:cubicBezTo>
                  <a:cubicBezTo>
                    <a:pt x="1549" y="5359"/>
                    <a:pt x="1477" y="5263"/>
                    <a:pt x="1382" y="5263"/>
                  </a:cubicBezTo>
                  <a:lnTo>
                    <a:pt x="429" y="5263"/>
                  </a:lnTo>
                  <a:lnTo>
                    <a:pt x="429" y="1715"/>
                  </a:lnTo>
                  <a:lnTo>
                    <a:pt x="2239" y="1715"/>
                  </a:lnTo>
                  <a:lnTo>
                    <a:pt x="1954" y="5240"/>
                  </a:lnTo>
                  <a:cubicBezTo>
                    <a:pt x="1954" y="5335"/>
                    <a:pt x="1977" y="5454"/>
                    <a:pt x="2025" y="5502"/>
                  </a:cubicBezTo>
                  <a:cubicBezTo>
                    <a:pt x="2096" y="5573"/>
                    <a:pt x="2216" y="5621"/>
                    <a:pt x="2311" y="5621"/>
                  </a:cubicBezTo>
                  <a:lnTo>
                    <a:pt x="5597" y="5621"/>
                  </a:lnTo>
                  <a:cubicBezTo>
                    <a:pt x="5692" y="5621"/>
                    <a:pt x="5811" y="5597"/>
                    <a:pt x="5883" y="5502"/>
                  </a:cubicBezTo>
                  <a:cubicBezTo>
                    <a:pt x="5931" y="5454"/>
                    <a:pt x="5954" y="5311"/>
                    <a:pt x="5954" y="5240"/>
                  </a:cubicBezTo>
                  <a:lnTo>
                    <a:pt x="5669" y="1715"/>
                  </a:lnTo>
                  <a:close/>
                  <a:moveTo>
                    <a:pt x="2668" y="6549"/>
                  </a:moveTo>
                  <a:cubicBezTo>
                    <a:pt x="3073" y="6549"/>
                    <a:pt x="3406" y="6883"/>
                    <a:pt x="3406" y="7288"/>
                  </a:cubicBezTo>
                  <a:cubicBezTo>
                    <a:pt x="3406" y="7669"/>
                    <a:pt x="3073" y="8026"/>
                    <a:pt x="2668" y="8026"/>
                  </a:cubicBezTo>
                  <a:cubicBezTo>
                    <a:pt x="2239" y="8026"/>
                    <a:pt x="1930" y="7692"/>
                    <a:pt x="1930" y="7288"/>
                  </a:cubicBezTo>
                  <a:cubicBezTo>
                    <a:pt x="1930" y="6883"/>
                    <a:pt x="2239" y="6549"/>
                    <a:pt x="2668" y="6549"/>
                  </a:cubicBezTo>
                  <a:close/>
                  <a:moveTo>
                    <a:pt x="10098" y="6549"/>
                  </a:moveTo>
                  <a:cubicBezTo>
                    <a:pt x="10527" y="6549"/>
                    <a:pt x="10860" y="6883"/>
                    <a:pt x="10860" y="7288"/>
                  </a:cubicBezTo>
                  <a:cubicBezTo>
                    <a:pt x="10860" y="7669"/>
                    <a:pt x="10527" y="8026"/>
                    <a:pt x="10098" y="8026"/>
                  </a:cubicBezTo>
                  <a:cubicBezTo>
                    <a:pt x="9693" y="8026"/>
                    <a:pt x="9360" y="7692"/>
                    <a:pt x="9360" y="7288"/>
                  </a:cubicBezTo>
                  <a:cubicBezTo>
                    <a:pt x="9360" y="6883"/>
                    <a:pt x="9693" y="6549"/>
                    <a:pt x="10098" y="6549"/>
                  </a:cubicBezTo>
                  <a:close/>
                  <a:moveTo>
                    <a:pt x="3906" y="0"/>
                  </a:moveTo>
                  <a:cubicBezTo>
                    <a:pt x="3501" y="0"/>
                    <a:pt x="3168" y="334"/>
                    <a:pt x="3168" y="739"/>
                  </a:cubicBezTo>
                  <a:lnTo>
                    <a:pt x="3168" y="953"/>
                  </a:lnTo>
                  <a:lnTo>
                    <a:pt x="2573" y="953"/>
                  </a:lnTo>
                  <a:cubicBezTo>
                    <a:pt x="2406" y="953"/>
                    <a:pt x="2239" y="1096"/>
                    <a:pt x="2216" y="1286"/>
                  </a:cubicBezTo>
                  <a:lnTo>
                    <a:pt x="2216" y="1310"/>
                  </a:lnTo>
                  <a:lnTo>
                    <a:pt x="358" y="1310"/>
                  </a:lnTo>
                  <a:cubicBezTo>
                    <a:pt x="167" y="1310"/>
                    <a:pt x="1" y="1453"/>
                    <a:pt x="1" y="1667"/>
                  </a:cubicBezTo>
                  <a:lnTo>
                    <a:pt x="1" y="6692"/>
                  </a:lnTo>
                  <a:cubicBezTo>
                    <a:pt x="1" y="6907"/>
                    <a:pt x="167" y="7050"/>
                    <a:pt x="358" y="7050"/>
                  </a:cubicBezTo>
                  <a:lnTo>
                    <a:pt x="1501" y="7050"/>
                  </a:lnTo>
                  <a:cubicBezTo>
                    <a:pt x="1501" y="7097"/>
                    <a:pt x="1477" y="7169"/>
                    <a:pt x="1477" y="7264"/>
                  </a:cubicBezTo>
                  <a:cubicBezTo>
                    <a:pt x="1477" y="7859"/>
                    <a:pt x="1977" y="8359"/>
                    <a:pt x="2573" y="8359"/>
                  </a:cubicBezTo>
                  <a:cubicBezTo>
                    <a:pt x="3168" y="8359"/>
                    <a:pt x="3668" y="7859"/>
                    <a:pt x="3668" y="7264"/>
                  </a:cubicBezTo>
                  <a:cubicBezTo>
                    <a:pt x="3668" y="7192"/>
                    <a:pt x="3668" y="7145"/>
                    <a:pt x="3644" y="7050"/>
                  </a:cubicBezTo>
                  <a:lnTo>
                    <a:pt x="9003" y="7050"/>
                  </a:lnTo>
                  <a:cubicBezTo>
                    <a:pt x="9003" y="7097"/>
                    <a:pt x="8979" y="7169"/>
                    <a:pt x="8979" y="7264"/>
                  </a:cubicBezTo>
                  <a:cubicBezTo>
                    <a:pt x="8979" y="7859"/>
                    <a:pt x="9479" y="8359"/>
                    <a:pt x="10074" y="8359"/>
                  </a:cubicBezTo>
                  <a:cubicBezTo>
                    <a:pt x="10670" y="8359"/>
                    <a:pt x="11170" y="7859"/>
                    <a:pt x="11170" y="7264"/>
                  </a:cubicBezTo>
                  <a:cubicBezTo>
                    <a:pt x="11170" y="7169"/>
                    <a:pt x="11170" y="7073"/>
                    <a:pt x="11146" y="7026"/>
                  </a:cubicBezTo>
                  <a:lnTo>
                    <a:pt x="11503" y="6835"/>
                  </a:lnTo>
                  <a:cubicBezTo>
                    <a:pt x="11741" y="6716"/>
                    <a:pt x="11932" y="6454"/>
                    <a:pt x="11932" y="6192"/>
                  </a:cubicBezTo>
                  <a:lnTo>
                    <a:pt x="11932" y="4882"/>
                  </a:lnTo>
                  <a:cubicBezTo>
                    <a:pt x="11956" y="4573"/>
                    <a:pt x="11741" y="4287"/>
                    <a:pt x="11456" y="4192"/>
                  </a:cubicBezTo>
                  <a:lnTo>
                    <a:pt x="10217" y="3787"/>
                  </a:lnTo>
                  <a:lnTo>
                    <a:pt x="9455" y="1787"/>
                  </a:lnTo>
                  <a:cubicBezTo>
                    <a:pt x="9336" y="1525"/>
                    <a:pt x="9074" y="1310"/>
                    <a:pt x="8764" y="1310"/>
                  </a:cubicBezTo>
                  <a:lnTo>
                    <a:pt x="5621" y="1310"/>
                  </a:lnTo>
                  <a:lnTo>
                    <a:pt x="5621" y="1286"/>
                  </a:lnTo>
                  <a:cubicBezTo>
                    <a:pt x="5573" y="1096"/>
                    <a:pt x="5430" y="953"/>
                    <a:pt x="5264" y="953"/>
                  </a:cubicBezTo>
                  <a:lnTo>
                    <a:pt x="4668" y="953"/>
                  </a:lnTo>
                  <a:lnTo>
                    <a:pt x="4668" y="739"/>
                  </a:lnTo>
                  <a:cubicBezTo>
                    <a:pt x="4668" y="334"/>
                    <a:pt x="4335" y="0"/>
                    <a:pt x="39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58"/>
            <p:cNvSpPr/>
            <p:nvPr/>
          </p:nvSpPr>
          <p:spPr>
            <a:xfrm>
              <a:off x="8243897" y="4444925"/>
              <a:ext cx="149087" cy="11980"/>
            </a:xfrm>
            <a:custGeom>
              <a:avLst/>
              <a:gdLst/>
              <a:ahLst/>
              <a:cxnLst/>
              <a:rect l="l" t="t" r="r" b="b"/>
              <a:pathLst>
                <a:path w="4455" h="358" extrusionOk="0">
                  <a:moveTo>
                    <a:pt x="191" y="1"/>
                  </a:moveTo>
                  <a:cubicBezTo>
                    <a:pt x="96" y="1"/>
                    <a:pt x="1" y="96"/>
                    <a:pt x="1" y="167"/>
                  </a:cubicBezTo>
                  <a:cubicBezTo>
                    <a:pt x="1" y="263"/>
                    <a:pt x="96" y="358"/>
                    <a:pt x="191" y="358"/>
                  </a:cubicBezTo>
                  <a:lnTo>
                    <a:pt x="4264" y="358"/>
                  </a:lnTo>
                  <a:cubicBezTo>
                    <a:pt x="4359" y="358"/>
                    <a:pt x="4454" y="263"/>
                    <a:pt x="4454" y="167"/>
                  </a:cubicBezTo>
                  <a:cubicBezTo>
                    <a:pt x="4407" y="96"/>
                    <a:pt x="4359" y="1"/>
                    <a:pt x="42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57" name="Google Shape;4557;p58"/>
          <p:cNvGrpSpPr/>
          <p:nvPr/>
        </p:nvGrpSpPr>
        <p:grpSpPr>
          <a:xfrm>
            <a:off x="1379050" y="3389516"/>
            <a:ext cx="416065" cy="303026"/>
            <a:chOff x="1379050" y="3624741"/>
            <a:chExt cx="416065" cy="303026"/>
          </a:xfrm>
        </p:grpSpPr>
        <p:sp>
          <p:nvSpPr>
            <p:cNvPr id="4558" name="Google Shape;4558;p58"/>
            <p:cNvSpPr/>
            <p:nvPr/>
          </p:nvSpPr>
          <p:spPr>
            <a:xfrm>
              <a:off x="1379050" y="3624741"/>
              <a:ext cx="323607" cy="303026"/>
            </a:xfrm>
            <a:custGeom>
              <a:avLst/>
              <a:gdLst/>
              <a:ahLst/>
              <a:cxnLst/>
              <a:rect l="l" t="t" r="r" b="b"/>
              <a:pathLst>
                <a:path w="9670" h="9055" extrusionOk="0">
                  <a:moveTo>
                    <a:pt x="2073" y="267"/>
                  </a:moveTo>
                  <a:cubicBezTo>
                    <a:pt x="2192" y="314"/>
                    <a:pt x="2263" y="362"/>
                    <a:pt x="2335" y="457"/>
                  </a:cubicBezTo>
                  <a:lnTo>
                    <a:pt x="3621" y="2696"/>
                  </a:lnTo>
                  <a:cubicBezTo>
                    <a:pt x="3692" y="2839"/>
                    <a:pt x="3668" y="3005"/>
                    <a:pt x="3549" y="3124"/>
                  </a:cubicBezTo>
                  <a:lnTo>
                    <a:pt x="3335" y="3339"/>
                  </a:lnTo>
                  <a:lnTo>
                    <a:pt x="2216" y="1386"/>
                  </a:lnTo>
                  <a:cubicBezTo>
                    <a:pt x="2168" y="1322"/>
                    <a:pt x="2120" y="1291"/>
                    <a:pt x="2066" y="1291"/>
                  </a:cubicBezTo>
                  <a:cubicBezTo>
                    <a:pt x="2038" y="1291"/>
                    <a:pt x="2009" y="1299"/>
                    <a:pt x="1977" y="1314"/>
                  </a:cubicBezTo>
                  <a:cubicBezTo>
                    <a:pt x="1882" y="1386"/>
                    <a:pt x="1858" y="1457"/>
                    <a:pt x="1906" y="1553"/>
                  </a:cubicBezTo>
                  <a:lnTo>
                    <a:pt x="3097" y="3601"/>
                  </a:lnTo>
                  <a:lnTo>
                    <a:pt x="2978" y="3720"/>
                  </a:lnTo>
                  <a:cubicBezTo>
                    <a:pt x="2740" y="3958"/>
                    <a:pt x="2716" y="4363"/>
                    <a:pt x="2930" y="4625"/>
                  </a:cubicBezTo>
                  <a:cubicBezTo>
                    <a:pt x="3192" y="4982"/>
                    <a:pt x="3525" y="5315"/>
                    <a:pt x="3859" y="5625"/>
                  </a:cubicBezTo>
                  <a:cubicBezTo>
                    <a:pt x="4168" y="5958"/>
                    <a:pt x="4526" y="6268"/>
                    <a:pt x="4859" y="6554"/>
                  </a:cubicBezTo>
                  <a:cubicBezTo>
                    <a:pt x="4980" y="6652"/>
                    <a:pt x="5131" y="6701"/>
                    <a:pt x="5282" y="6701"/>
                  </a:cubicBezTo>
                  <a:cubicBezTo>
                    <a:pt x="5459" y="6701"/>
                    <a:pt x="5636" y="6634"/>
                    <a:pt x="5764" y="6506"/>
                  </a:cubicBezTo>
                  <a:lnTo>
                    <a:pt x="5859" y="6411"/>
                  </a:lnTo>
                  <a:lnTo>
                    <a:pt x="6264" y="6649"/>
                  </a:lnTo>
                  <a:cubicBezTo>
                    <a:pt x="6288" y="6673"/>
                    <a:pt x="6312" y="6673"/>
                    <a:pt x="6359" y="6673"/>
                  </a:cubicBezTo>
                  <a:cubicBezTo>
                    <a:pt x="6407" y="6673"/>
                    <a:pt x="6478" y="6649"/>
                    <a:pt x="6502" y="6577"/>
                  </a:cubicBezTo>
                  <a:cubicBezTo>
                    <a:pt x="6574" y="6506"/>
                    <a:pt x="6526" y="6411"/>
                    <a:pt x="6455" y="6339"/>
                  </a:cubicBezTo>
                  <a:lnTo>
                    <a:pt x="6097" y="6149"/>
                  </a:lnTo>
                  <a:lnTo>
                    <a:pt x="6336" y="5911"/>
                  </a:lnTo>
                  <a:cubicBezTo>
                    <a:pt x="6411" y="5835"/>
                    <a:pt x="6505" y="5788"/>
                    <a:pt x="6601" y="5788"/>
                  </a:cubicBezTo>
                  <a:cubicBezTo>
                    <a:pt x="6656" y="5788"/>
                    <a:pt x="6712" y="5804"/>
                    <a:pt x="6764" y="5839"/>
                  </a:cubicBezTo>
                  <a:lnTo>
                    <a:pt x="9003" y="7125"/>
                  </a:lnTo>
                  <a:cubicBezTo>
                    <a:pt x="9098" y="7173"/>
                    <a:pt x="9193" y="7268"/>
                    <a:pt x="9193" y="7387"/>
                  </a:cubicBezTo>
                  <a:cubicBezTo>
                    <a:pt x="9312" y="7578"/>
                    <a:pt x="9265" y="7697"/>
                    <a:pt x="9193" y="7768"/>
                  </a:cubicBezTo>
                  <a:lnTo>
                    <a:pt x="9098" y="7863"/>
                  </a:lnTo>
                  <a:lnTo>
                    <a:pt x="7193" y="6768"/>
                  </a:lnTo>
                  <a:cubicBezTo>
                    <a:pt x="7160" y="6743"/>
                    <a:pt x="7126" y="6733"/>
                    <a:pt x="7095" y="6733"/>
                  </a:cubicBezTo>
                  <a:cubicBezTo>
                    <a:pt x="7037" y="6733"/>
                    <a:pt x="6986" y="6769"/>
                    <a:pt x="6955" y="6816"/>
                  </a:cubicBezTo>
                  <a:cubicBezTo>
                    <a:pt x="6883" y="6911"/>
                    <a:pt x="6907" y="7006"/>
                    <a:pt x="7002" y="7054"/>
                  </a:cubicBezTo>
                  <a:lnTo>
                    <a:pt x="8812" y="8102"/>
                  </a:lnTo>
                  <a:lnTo>
                    <a:pt x="8503" y="8435"/>
                  </a:lnTo>
                  <a:cubicBezTo>
                    <a:pt x="8335" y="8602"/>
                    <a:pt x="8079" y="8686"/>
                    <a:pt x="7760" y="8686"/>
                  </a:cubicBezTo>
                  <a:cubicBezTo>
                    <a:pt x="7400" y="8686"/>
                    <a:pt x="6959" y="8579"/>
                    <a:pt x="6478" y="8363"/>
                  </a:cubicBezTo>
                  <a:cubicBezTo>
                    <a:pt x="5478" y="7959"/>
                    <a:pt x="4383" y="7173"/>
                    <a:pt x="3383" y="6173"/>
                  </a:cubicBezTo>
                  <a:cubicBezTo>
                    <a:pt x="2359" y="5149"/>
                    <a:pt x="1596" y="4077"/>
                    <a:pt x="1168" y="3077"/>
                  </a:cubicBezTo>
                  <a:cubicBezTo>
                    <a:pt x="787" y="2148"/>
                    <a:pt x="763" y="1410"/>
                    <a:pt x="1120" y="1052"/>
                  </a:cubicBezTo>
                  <a:lnTo>
                    <a:pt x="1430" y="719"/>
                  </a:lnTo>
                  <a:lnTo>
                    <a:pt x="1549" y="933"/>
                  </a:lnTo>
                  <a:cubicBezTo>
                    <a:pt x="1596" y="981"/>
                    <a:pt x="1644" y="1029"/>
                    <a:pt x="1716" y="1029"/>
                  </a:cubicBezTo>
                  <a:cubicBezTo>
                    <a:pt x="1739" y="1029"/>
                    <a:pt x="1763" y="1029"/>
                    <a:pt x="1787" y="981"/>
                  </a:cubicBezTo>
                  <a:cubicBezTo>
                    <a:pt x="1882" y="933"/>
                    <a:pt x="1906" y="838"/>
                    <a:pt x="1858" y="743"/>
                  </a:cubicBezTo>
                  <a:lnTo>
                    <a:pt x="1668" y="457"/>
                  </a:lnTo>
                  <a:lnTo>
                    <a:pt x="1739" y="386"/>
                  </a:lnTo>
                  <a:cubicBezTo>
                    <a:pt x="1787" y="338"/>
                    <a:pt x="1906" y="267"/>
                    <a:pt x="2001" y="267"/>
                  </a:cubicBezTo>
                  <a:close/>
                  <a:moveTo>
                    <a:pt x="2143" y="1"/>
                  </a:moveTo>
                  <a:cubicBezTo>
                    <a:pt x="1934" y="1"/>
                    <a:pt x="1748" y="91"/>
                    <a:pt x="1620" y="219"/>
                  </a:cubicBezTo>
                  <a:lnTo>
                    <a:pt x="953" y="862"/>
                  </a:lnTo>
                  <a:cubicBezTo>
                    <a:pt x="1" y="1815"/>
                    <a:pt x="1001" y="4291"/>
                    <a:pt x="3192" y="6458"/>
                  </a:cubicBezTo>
                  <a:cubicBezTo>
                    <a:pt x="4835" y="8102"/>
                    <a:pt x="6621" y="9054"/>
                    <a:pt x="7812" y="9054"/>
                  </a:cubicBezTo>
                  <a:cubicBezTo>
                    <a:pt x="8241" y="9054"/>
                    <a:pt x="8550" y="8935"/>
                    <a:pt x="8836" y="8697"/>
                  </a:cubicBezTo>
                  <a:lnTo>
                    <a:pt x="9479" y="8054"/>
                  </a:lnTo>
                  <a:cubicBezTo>
                    <a:pt x="9598" y="7863"/>
                    <a:pt x="9670" y="7625"/>
                    <a:pt x="9622" y="7411"/>
                  </a:cubicBezTo>
                  <a:cubicBezTo>
                    <a:pt x="9598" y="7173"/>
                    <a:pt x="9479" y="7006"/>
                    <a:pt x="9265" y="6887"/>
                  </a:cubicBezTo>
                  <a:lnTo>
                    <a:pt x="7050" y="5601"/>
                  </a:lnTo>
                  <a:cubicBezTo>
                    <a:pt x="6925" y="5543"/>
                    <a:pt x="6791" y="5513"/>
                    <a:pt x="6663" y="5513"/>
                  </a:cubicBezTo>
                  <a:cubicBezTo>
                    <a:pt x="6474" y="5513"/>
                    <a:pt x="6296" y="5578"/>
                    <a:pt x="6169" y="5720"/>
                  </a:cubicBezTo>
                  <a:lnTo>
                    <a:pt x="5621" y="6292"/>
                  </a:lnTo>
                  <a:cubicBezTo>
                    <a:pt x="5558" y="6354"/>
                    <a:pt x="5475" y="6384"/>
                    <a:pt x="5394" y="6384"/>
                  </a:cubicBezTo>
                  <a:cubicBezTo>
                    <a:pt x="5321" y="6384"/>
                    <a:pt x="5249" y="6360"/>
                    <a:pt x="5192" y="6315"/>
                  </a:cubicBezTo>
                  <a:cubicBezTo>
                    <a:pt x="4859" y="6053"/>
                    <a:pt x="4502" y="5744"/>
                    <a:pt x="4216" y="5434"/>
                  </a:cubicBezTo>
                  <a:cubicBezTo>
                    <a:pt x="3883" y="5101"/>
                    <a:pt x="3597" y="4768"/>
                    <a:pt x="3311" y="4434"/>
                  </a:cubicBezTo>
                  <a:cubicBezTo>
                    <a:pt x="3216" y="4315"/>
                    <a:pt x="3216" y="4148"/>
                    <a:pt x="3335" y="4029"/>
                  </a:cubicBezTo>
                  <a:lnTo>
                    <a:pt x="3906" y="3458"/>
                  </a:lnTo>
                  <a:cubicBezTo>
                    <a:pt x="4145" y="3220"/>
                    <a:pt x="4192" y="2862"/>
                    <a:pt x="4026" y="2600"/>
                  </a:cubicBezTo>
                  <a:lnTo>
                    <a:pt x="2740" y="362"/>
                  </a:lnTo>
                  <a:cubicBezTo>
                    <a:pt x="2620" y="148"/>
                    <a:pt x="2454" y="28"/>
                    <a:pt x="2216" y="5"/>
                  </a:cubicBezTo>
                  <a:cubicBezTo>
                    <a:pt x="2191" y="2"/>
                    <a:pt x="2167" y="1"/>
                    <a:pt x="2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58"/>
            <p:cNvSpPr/>
            <p:nvPr/>
          </p:nvSpPr>
          <p:spPr>
            <a:xfrm>
              <a:off x="1527298" y="3653554"/>
              <a:ext cx="62178" cy="130748"/>
            </a:xfrm>
            <a:custGeom>
              <a:avLst/>
              <a:gdLst/>
              <a:ahLst/>
              <a:cxnLst/>
              <a:rect l="l" t="t" r="r" b="b"/>
              <a:pathLst>
                <a:path w="1858" h="3907" extrusionOk="0">
                  <a:moveTo>
                    <a:pt x="905" y="1"/>
                  </a:moveTo>
                  <a:cubicBezTo>
                    <a:pt x="405" y="1"/>
                    <a:pt x="0" y="430"/>
                    <a:pt x="0" y="930"/>
                  </a:cubicBezTo>
                  <a:cubicBezTo>
                    <a:pt x="0" y="1025"/>
                    <a:pt x="72" y="1120"/>
                    <a:pt x="167" y="1120"/>
                  </a:cubicBezTo>
                  <a:cubicBezTo>
                    <a:pt x="262" y="1120"/>
                    <a:pt x="358" y="1025"/>
                    <a:pt x="358" y="930"/>
                  </a:cubicBezTo>
                  <a:cubicBezTo>
                    <a:pt x="358" y="596"/>
                    <a:pt x="620" y="358"/>
                    <a:pt x="905" y="358"/>
                  </a:cubicBezTo>
                  <a:cubicBezTo>
                    <a:pt x="1239" y="358"/>
                    <a:pt x="1477" y="644"/>
                    <a:pt x="1477" y="930"/>
                  </a:cubicBezTo>
                  <a:cubicBezTo>
                    <a:pt x="1477" y="1406"/>
                    <a:pt x="1191" y="1716"/>
                    <a:pt x="834" y="2097"/>
                  </a:cubicBezTo>
                  <a:cubicBezTo>
                    <a:pt x="429" y="2501"/>
                    <a:pt x="0" y="2978"/>
                    <a:pt x="0" y="3740"/>
                  </a:cubicBezTo>
                  <a:cubicBezTo>
                    <a:pt x="0" y="3811"/>
                    <a:pt x="72" y="3907"/>
                    <a:pt x="167" y="3907"/>
                  </a:cubicBezTo>
                  <a:lnTo>
                    <a:pt x="1667" y="3907"/>
                  </a:lnTo>
                  <a:cubicBezTo>
                    <a:pt x="1739" y="3907"/>
                    <a:pt x="1834" y="3811"/>
                    <a:pt x="1834" y="3740"/>
                  </a:cubicBezTo>
                  <a:cubicBezTo>
                    <a:pt x="1858" y="3645"/>
                    <a:pt x="1786" y="3549"/>
                    <a:pt x="1691" y="3549"/>
                  </a:cubicBezTo>
                  <a:lnTo>
                    <a:pt x="381" y="3549"/>
                  </a:lnTo>
                  <a:cubicBezTo>
                    <a:pt x="429" y="3049"/>
                    <a:pt x="762" y="2692"/>
                    <a:pt x="1096" y="2335"/>
                  </a:cubicBezTo>
                  <a:cubicBezTo>
                    <a:pt x="1453" y="1954"/>
                    <a:pt x="1834" y="1525"/>
                    <a:pt x="1834" y="930"/>
                  </a:cubicBezTo>
                  <a:cubicBezTo>
                    <a:pt x="1834" y="430"/>
                    <a:pt x="1429" y="1"/>
                    <a:pt x="9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58"/>
            <p:cNvSpPr/>
            <p:nvPr/>
          </p:nvSpPr>
          <p:spPr>
            <a:xfrm>
              <a:off x="1596637" y="3653554"/>
              <a:ext cx="67767" cy="129945"/>
            </a:xfrm>
            <a:custGeom>
              <a:avLst/>
              <a:gdLst/>
              <a:ahLst/>
              <a:cxnLst/>
              <a:rect l="l" t="t" r="r" b="b"/>
              <a:pathLst>
                <a:path w="2025" h="3883" extrusionOk="0">
                  <a:moveTo>
                    <a:pt x="572" y="1"/>
                  </a:moveTo>
                  <a:cubicBezTo>
                    <a:pt x="477" y="1"/>
                    <a:pt x="381" y="72"/>
                    <a:pt x="357" y="168"/>
                  </a:cubicBezTo>
                  <a:lnTo>
                    <a:pt x="0" y="2740"/>
                  </a:lnTo>
                  <a:cubicBezTo>
                    <a:pt x="0" y="2811"/>
                    <a:pt x="0" y="2835"/>
                    <a:pt x="24" y="2882"/>
                  </a:cubicBezTo>
                  <a:cubicBezTo>
                    <a:pt x="72" y="2930"/>
                    <a:pt x="119" y="2954"/>
                    <a:pt x="143" y="2954"/>
                  </a:cubicBezTo>
                  <a:lnTo>
                    <a:pt x="1286" y="2954"/>
                  </a:lnTo>
                  <a:lnTo>
                    <a:pt x="1286" y="3692"/>
                  </a:lnTo>
                  <a:cubicBezTo>
                    <a:pt x="1286" y="3787"/>
                    <a:pt x="1381" y="3883"/>
                    <a:pt x="1453" y="3883"/>
                  </a:cubicBezTo>
                  <a:cubicBezTo>
                    <a:pt x="1548" y="3883"/>
                    <a:pt x="1643" y="3787"/>
                    <a:pt x="1643" y="3692"/>
                  </a:cubicBezTo>
                  <a:lnTo>
                    <a:pt x="1643" y="2954"/>
                  </a:lnTo>
                  <a:lnTo>
                    <a:pt x="1858" y="2954"/>
                  </a:lnTo>
                  <a:cubicBezTo>
                    <a:pt x="1929" y="2954"/>
                    <a:pt x="2024" y="2859"/>
                    <a:pt x="2024" y="2787"/>
                  </a:cubicBezTo>
                  <a:cubicBezTo>
                    <a:pt x="2024" y="2692"/>
                    <a:pt x="1929" y="2621"/>
                    <a:pt x="1858" y="2621"/>
                  </a:cubicBezTo>
                  <a:lnTo>
                    <a:pt x="1643" y="2621"/>
                  </a:lnTo>
                  <a:lnTo>
                    <a:pt x="1643" y="191"/>
                  </a:lnTo>
                  <a:cubicBezTo>
                    <a:pt x="1643" y="96"/>
                    <a:pt x="1548" y="1"/>
                    <a:pt x="1453" y="1"/>
                  </a:cubicBezTo>
                  <a:cubicBezTo>
                    <a:pt x="1381" y="1"/>
                    <a:pt x="1286" y="96"/>
                    <a:pt x="1286" y="191"/>
                  </a:cubicBezTo>
                  <a:lnTo>
                    <a:pt x="1286" y="2621"/>
                  </a:lnTo>
                  <a:lnTo>
                    <a:pt x="357" y="2621"/>
                  </a:lnTo>
                  <a:lnTo>
                    <a:pt x="715" y="215"/>
                  </a:lnTo>
                  <a:cubicBezTo>
                    <a:pt x="715" y="120"/>
                    <a:pt x="667" y="25"/>
                    <a:pt x="5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58"/>
            <p:cNvSpPr/>
            <p:nvPr/>
          </p:nvSpPr>
          <p:spPr>
            <a:xfrm>
              <a:off x="1739296" y="3655161"/>
              <a:ext cx="55820" cy="129141"/>
            </a:xfrm>
            <a:custGeom>
              <a:avLst/>
              <a:gdLst/>
              <a:ahLst/>
              <a:cxnLst/>
              <a:rect l="l" t="t" r="r" b="b"/>
              <a:pathLst>
                <a:path w="1668" h="3859" extrusionOk="0">
                  <a:moveTo>
                    <a:pt x="167" y="1"/>
                  </a:moveTo>
                  <a:cubicBezTo>
                    <a:pt x="95" y="1"/>
                    <a:pt x="0" y="72"/>
                    <a:pt x="0" y="167"/>
                  </a:cubicBezTo>
                  <a:cubicBezTo>
                    <a:pt x="0" y="263"/>
                    <a:pt x="95" y="358"/>
                    <a:pt x="167" y="358"/>
                  </a:cubicBezTo>
                  <a:lnTo>
                    <a:pt x="1238" y="358"/>
                  </a:lnTo>
                  <a:lnTo>
                    <a:pt x="214" y="3644"/>
                  </a:lnTo>
                  <a:cubicBezTo>
                    <a:pt x="167" y="3739"/>
                    <a:pt x="238" y="3835"/>
                    <a:pt x="333" y="3859"/>
                  </a:cubicBezTo>
                  <a:lnTo>
                    <a:pt x="381" y="3859"/>
                  </a:lnTo>
                  <a:cubicBezTo>
                    <a:pt x="452" y="3859"/>
                    <a:pt x="524" y="3811"/>
                    <a:pt x="572" y="3739"/>
                  </a:cubicBezTo>
                  <a:lnTo>
                    <a:pt x="1667" y="191"/>
                  </a:lnTo>
                  <a:cubicBezTo>
                    <a:pt x="1667" y="143"/>
                    <a:pt x="1667" y="72"/>
                    <a:pt x="1643" y="48"/>
                  </a:cubicBezTo>
                  <a:cubicBezTo>
                    <a:pt x="1596" y="1"/>
                    <a:pt x="1548" y="1"/>
                    <a:pt x="1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58"/>
            <p:cNvSpPr/>
            <p:nvPr/>
          </p:nvSpPr>
          <p:spPr>
            <a:xfrm>
              <a:off x="1670727" y="3635818"/>
              <a:ext cx="56623" cy="166823"/>
            </a:xfrm>
            <a:custGeom>
              <a:avLst/>
              <a:gdLst/>
              <a:ahLst/>
              <a:cxnLst/>
              <a:rect l="l" t="t" r="r" b="b"/>
              <a:pathLst>
                <a:path w="1692" h="4985" extrusionOk="0">
                  <a:moveTo>
                    <a:pt x="1500" y="1"/>
                  </a:moveTo>
                  <a:cubicBezTo>
                    <a:pt x="1423" y="1"/>
                    <a:pt x="1354" y="47"/>
                    <a:pt x="1335" y="126"/>
                  </a:cubicBezTo>
                  <a:lnTo>
                    <a:pt x="25" y="4770"/>
                  </a:lnTo>
                  <a:cubicBezTo>
                    <a:pt x="1" y="4865"/>
                    <a:pt x="49" y="4937"/>
                    <a:pt x="144" y="4984"/>
                  </a:cubicBezTo>
                  <a:lnTo>
                    <a:pt x="191" y="4984"/>
                  </a:lnTo>
                  <a:cubicBezTo>
                    <a:pt x="287" y="4984"/>
                    <a:pt x="358" y="4913"/>
                    <a:pt x="382" y="4865"/>
                  </a:cubicBezTo>
                  <a:lnTo>
                    <a:pt x="1668" y="221"/>
                  </a:lnTo>
                  <a:cubicBezTo>
                    <a:pt x="1692" y="126"/>
                    <a:pt x="1620" y="31"/>
                    <a:pt x="1549" y="7"/>
                  </a:cubicBezTo>
                  <a:cubicBezTo>
                    <a:pt x="1533" y="3"/>
                    <a:pt x="1516" y="1"/>
                    <a:pt x="1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3" name="Google Shape;4563;p58"/>
          <p:cNvGrpSpPr/>
          <p:nvPr/>
        </p:nvGrpSpPr>
        <p:grpSpPr>
          <a:xfrm>
            <a:off x="2054867" y="3337847"/>
            <a:ext cx="397698" cy="397732"/>
            <a:chOff x="2054867" y="3573072"/>
            <a:chExt cx="397698" cy="397732"/>
          </a:xfrm>
        </p:grpSpPr>
        <p:sp>
          <p:nvSpPr>
            <p:cNvPr id="4564" name="Google Shape;4564;p58"/>
            <p:cNvSpPr/>
            <p:nvPr/>
          </p:nvSpPr>
          <p:spPr>
            <a:xfrm>
              <a:off x="2054867" y="3573072"/>
              <a:ext cx="397698" cy="397732"/>
            </a:xfrm>
            <a:custGeom>
              <a:avLst/>
              <a:gdLst/>
              <a:ahLst/>
              <a:cxnLst/>
              <a:rect l="l" t="t" r="r" b="b"/>
              <a:pathLst>
                <a:path w="11884" h="11885" extrusionOk="0">
                  <a:moveTo>
                    <a:pt x="5121" y="6550"/>
                  </a:moveTo>
                  <a:cubicBezTo>
                    <a:pt x="5192" y="6645"/>
                    <a:pt x="5264" y="6693"/>
                    <a:pt x="5335" y="6764"/>
                  </a:cubicBezTo>
                  <a:lnTo>
                    <a:pt x="4763" y="7336"/>
                  </a:lnTo>
                  <a:lnTo>
                    <a:pt x="4549" y="7121"/>
                  </a:lnTo>
                  <a:lnTo>
                    <a:pt x="5121" y="6550"/>
                  </a:lnTo>
                  <a:close/>
                  <a:moveTo>
                    <a:pt x="7978" y="358"/>
                  </a:moveTo>
                  <a:cubicBezTo>
                    <a:pt x="9955" y="358"/>
                    <a:pt x="11527" y="1930"/>
                    <a:pt x="11527" y="3906"/>
                  </a:cubicBezTo>
                  <a:cubicBezTo>
                    <a:pt x="11527" y="5859"/>
                    <a:pt x="9931" y="7455"/>
                    <a:pt x="7978" y="7455"/>
                  </a:cubicBezTo>
                  <a:cubicBezTo>
                    <a:pt x="6026" y="7455"/>
                    <a:pt x="4430" y="5859"/>
                    <a:pt x="4430" y="3906"/>
                  </a:cubicBezTo>
                  <a:cubicBezTo>
                    <a:pt x="4430" y="1930"/>
                    <a:pt x="6026" y="358"/>
                    <a:pt x="7978" y="358"/>
                  </a:cubicBezTo>
                  <a:close/>
                  <a:moveTo>
                    <a:pt x="4144" y="7216"/>
                  </a:moveTo>
                  <a:lnTo>
                    <a:pt x="4668" y="7740"/>
                  </a:lnTo>
                  <a:cubicBezTo>
                    <a:pt x="4684" y="7732"/>
                    <a:pt x="4695" y="7730"/>
                    <a:pt x="4700" y="7730"/>
                  </a:cubicBezTo>
                  <a:cubicBezTo>
                    <a:pt x="4711" y="7730"/>
                    <a:pt x="4700" y="7740"/>
                    <a:pt x="4668" y="7740"/>
                  </a:cubicBezTo>
                  <a:lnTo>
                    <a:pt x="4287" y="8121"/>
                  </a:lnTo>
                  <a:lnTo>
                    <a:pt x="3739" y="7597"/>
                  </a:lnTo>
                  <a:lnTo>
                    <a:pt x="4144" y="7216"/>
                  </a:lnTo>
                  <a:close/>
                  <a:moveTo>
                    <a:pt x="3525" y="7836"/>
                  </a:moveTo>
                  <a:lnTo>
                    <a:pt x="4049" y="8360"/>
                  </a:lnTo>
                  <a:lnTo>
                    <a:pt x="1025" y="11408"/>
                  </a:lnTo>
                  <a:cubicBezTo>
                    <a:pt x="953" y="11455"/>
                    <a:pt x="834" y="11527"/>
                    <a:pt x="739" y="11527"/>
                  </a:cubicBezTo>
                  <a:cubicBezTo>
                    <a:pt x="667" y="11527"/>
                    <a:pt x="548" y="11503"/>
                    <a:pt x="477" y="11408"/>
                  </a:cubicBezTo>
                  <a:cubicBezTo>
                    <a:pt x="429" y="11336"/>
                    <a:pt x="358" y="11217"/>
                    <a:pt x="358" y="11146"/>
                  </a:cubicBezTo>
                  <a:cubicBezTo>
                    <a:pt x="358" y="11051"/>
                    <a:pt x="382" y="10931"/>
                    <a:pt x="477" y="10860"/>
                  </a:cubicBezTo>
                  <a:lnTo>
                    <a:pt x="3525" y="7836"/>
                  </a:lnTo>
                  <a:close/>
                  <a:moveTo>
                    <a:pt x="7978" y="1"/>
                  </a:moveTo>
                  <a:cubicBezTo>
                    <a:pt x="5835" y="1"/>
                    <a:pt x="4073" y="1763"/>
                    <a:pt x="4073" y="3906"/>
                  </a:cubicBezTo>
                  <a:cubicBezTo>
                    <a:pt x="4073" y="4787"/>
                    <a:pt x="4382" y="5621"/>
                    <a:pt x="4883" y="6288"/>
                  </a:cubicBezTo>
                  <a:lnTo>
                    <a:pt x="4287" y="6883"/>
                  </a:lnTo>
                  <a:cubicBezTo>
                    <a:pt x="4249" y="6860"/>
                    <a:pt x="4206" y="6849"/>
                    <a:pt x="4162" y="6849"/>
                  </a:cubicBezTo>
                  <a:cubicBezTo>
                    <a:pt x="4069" y="6849"/>
                    <a:pt x="3971" y="6897"/>
                    <a:pt x="3906" y="6978"/>
                  </a:cubicBezTo>
                  <a:lnTo>
                    <a:pt x="215" y="10670"/>
                  </a:lnTo>
                  <a:cubicBezTo>
                    <a:pt x="72" y="10812"/>
                    <a:pt x="1" y="10979"/>
                    <a:pt x="1" y="11170"/>
                  </a:cubicBezTo>
                  <a:cubicBezTo>
                    <a:pt x="1" y="11384"/>
                    <a:pt x="96" y="11551"/>
                    <a:pt x="215" y="11670"/>
                  </a:cubicBezTo>
                  <a:cubicBezTo>
                    <a:pt x="358" y="11813"/>
                    <a:pt x="548" y="11884"/>
                    <a:pt x="715" y="11884"/>
                  </a:cubicBezTo>
                  <a:cubicBezTo>
                    <a:pt x="929" y="11884"/>
                    <a:pt x="1096" y="11789"/>
                    <a:pt x="1215" y="11670"/>
                  </a:cubicBezTo>
                  <a:lnTo>
                    <a:pt x="4906" y="7979"/>
                  </a:lnTo>
                  <a:cubicBezTo>
                    <a:pt x="5025" y="7859"/>
                    <a:pt x="5025" y="7717"/>
                    <a:pt x="5002" y="7597"/>
                  </a:cubicBezTo>
                  <a:lnTo>
                    <a:pt x="5597" y="7002"/>
                  </a:lnTo>
                  <a:cubicBezTo>
                    <a:pt x="6240" y="7502"/>
                    <a:pt x="7097" y="7812"/>
                    <a:pt x="7978" y="7812"/>
                  </a:cubicBezTo>
                  <a:cubicBezTo>
                    <a:pt x="10122" y="7812"/>
                    <a:pt x="11884" y="6050"/>
                    <a:pt x="11884" y="3906"/>
                  </a:cubicBezTo>
                  <a:cubicBezTo>
                    <a:pt x="11884" y="1763"/>
                    <a:pt x="10122" y="1"/>
                    <a:pt x="79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58"/>
            <p:cNvSpPr/>
            <p:nvPr/>
          </p:nvSpPr>
          <p:spPr>
            <a:xfrm>
              <a:off x="2222223" y="3614936"/>
              <a:ext cx="199284" cy="188508"/>
            </a:xfrm>
            <a:custGeom>
              <a:avLst/>
              <a:gdLst/>
              <a:ahLst/>
              <a:cxnLst/>
              <a:rect l="l" t="t" r="r" b="b"/>
              <a:pathLst>
                <a:path w="5955" h="5633" extrusionOk="0">
                  <a:moveTo>
                    <a:pt x="1670" y="0"/>
                  </a:moveTo>
                  <a:cubicBezTo>
                    <a:pt x="1639" y="0"/>
                    <a:pt x="1606" y="11"/>
                    <a:pt x="1572" y="36"/>
                  </a:cubicBezTo>
                  <a:cubicBezTo>
                    <a:pt x="596" y="536"/>
                    <a:pt x="1" y="1560"/>
                    <a:pt x="1" y="2655"/>
                  </a:cubicBezTo>
                  <a:cubicBezTo>
                    <a:pt x="1" y="4298"/>
                    <a:pt x="1334" y="5632"/>
                    <a:pt x="2977" y="5632"/>
                  </a:cubicBezTo>
                  <a:cubicBezTo>
                    <a:pt x="4621" y="5632"/>
                    <a:pt x="5954" y="4298"/>
                    <a:pt x="5954" y="2655"/>
                  </a:cubicBezTo>
                  <a:cubicBezTo>
                    <a:pt x="5954" y="1560"/>
                    <a:pt x="5335" y="536"/>
                    <a:pt x="4382" y="36"/>
                  </a:cubicBezTo>
                  <a:cubicBezTo>
                    <a:pt x="4354" y="14"/>
                    <a:pt x="4325" y="5"/>
                    <a:pt x="4297" y="5"/>
                  </a:cubicBezTo>
                  <a:cubicBezTo>
                    <a:pt x="4234" y="5"/>
                    <a:pt x="4177" y="50"/>
                    <a:pt x="4144" y="83"/>
                  </a:cubicBezTo>
                  <a:cubicBezTo>
                    <a:pt x="4073" y="179"/>
                    <a:pt x="4144" y="274"/>
                    <a:pt x="4192" y="321"/>
                  </a:cubicBezTo>
                  <a:cubicBezTo>
                    <a:pt x="5049" y="774"/>
                    <a:pt x="5597" y="1679"/>
                    <a:pt x="5597" y="2655"/>
                  </a:cubicBezTo>
                  <a:cubicBezTo>
                    <a:pt x="5597" y="4084"/>
                    <a:pt x="4430" y="5275"/>
                    <a:pt x="2977" y="5275"/>
                  </a:cubicBezTo>
                  <a:cubicBezTo>
                    <a:pt x="1549" y="5275"/>
                    <a:pt x="358" y="4108"/>
                    <a:pt x="358" y="2655"/>
                  </a:cubicBezTo>
                  <a:cubicBezTo>
                    <a:pt x="358" y="1679"/>
                    <a:pt x="882" y="798"/>
                    <a:pt x="1763" y="321"/>
                  </a:cubicBezTo>
                  <a:cubicBezTo>
                    <a:pt x="1834" y="274"/>
                    <a:pt x="1882" y="179"/>
                    <a:pt x="1811" y="83"/>
                  </a:cubicBezTo>
                  <a:cubicBezTo>
                    <a:pt x="1779" y="37"/>
                    <a:pt x="1728" y="0"/>
                    <a:pt x="1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58"/>
            <p:cNvSpPr/>
            <p:nvPr/>
          </p:nvSpPr>
          <p:spPr>
            <a:xfrm>
              <a:off x="2266061" y="3604161"/>
              <a:ext cx="111606" cy="155445"/>
            </a:xfrm>
            <a:custGeom>
              <a:avLst/>
              <a:gdLst/>
              <a:ahLst/>
              <a:cxnLst/>
              <a:rect l="l" t="t" r="r" b="b"/>
              <a:pathLst>
                <a:path w="3335" h="4645" extrusionOk="0">
                  <a:moveTo>
                    <a:pt x="1667" y="358"/>
                  </a:moveTo>
                  <a:cubicBezTo>
                    <a:pt x="1882" y="358"/>
                    <a:pt x="2048" y="524"/>
                    <a:pt x="2048" y="739"/>
                  </a:cubicBezTo>
                  <a:lnTo>
                    <a:pt x="2048" y="1120"/>
                  </a:lnTo>
                  <a:lnTo>
                    <a:pt x="1286" y="1120"/>
                  </a:lnTo>
                  <a:lnTo>
                    <a:pt x="1286" y="739"/>
                  </a:lnTo>
                  <a:cubicBezTo>
                    <a:pt x="1286" y="524"/>
                    <a:pt x="1453" y="358"/>
                    <a:pt x="1667" y="358"/>
                  </a:cubicBezTo>
                  <a:close/>
                  <a:moveTo>
                    <a:pt x="2834" y="1453"/>
                  </a:moveTo>
                  <a:lnTo>
                    <a:pt x="2977" y="4287"/>
                  </a:lnTo>
                  <a:lnTo>
                    <a:pt x="381" y="4287"/>
                  </a:lnTo>
                  <a:lnTo>
                    <a:pt x="572" y="1477"/>
                  </a:lnTo>
                  <a:lnTo>
                    <a:pt x="953" y="1477"/>
                  </a:lnTo>
                  <a:lnTo>
                    <a:pt x="953" y="1691"/>
                  </a:lnTo>
                  <a:cubicBezTo>
                    <a:pt x="953" y="1787"/>
                    <a:pt x="1048" y="1882"/>
                    <a:pt x="1143" y="1882"/>
                  </a:cubicBezTo>
                  <a:cubicBezTo>
                    <a:pt x="1215" y="1882"/>
                    <a:pt x="1310" y="1787"/>
                    <a:pt x="1310" y="1691"/>
                  </a:cubicBezTo>
                  <a:lnTo>
                    <a:pt x="1310" y="1453"/>
                  </a:lnTo>
                  <a:lnTo>
                    <a:pt x="2096" y="1453"/>
                  </a:lnTo>
                  <a:lnTo>
                    <a:pt x="2096" y="1667"/>
                  </a:lnTo>
                  <a:cubicBezTo>
                    <a:pt x="2096" y="1763"/>
                    <a:pt x="2168" y="1834"/>
                    <a:pt x="2263" y="1834"/>
                  </a:cubicBezTo>
                  <a:cubicBezTo>
                    <a:pt x="2358" y="1834"/>
                    <a:pt x="2429" y="1763"/>
                    <a:pt x="2429" y="1667"/>
                  </a:cubicBezTo>
                  <a:lnTo>
                    <a:pt x="2429" y="1453"/>
                  </a:lnTo>
                  <a:close/>
                  <a:moveTo>
                    <a:pt x="1667" y="0"/>
                  </a:moveTo>
                  <a:cubicBezTo>
                    <a:pt x="1239" y="0"/>
                    <a:pt x="929" y="334"/>
                    <a:pt x="929" y="739"/>
                  </a:cubicBezTo>
                  <a:lnTo>
                    <a:pt x="929" y="1120"/>
                  </a:lnTo>
                  <a:lnTo>
                    <a:pt x="548" y="1120"/>
                  </a:lnTo>
                  <a:cubicBezTo>
                    <a:pt x="358" y="1120"/>
                    <a:pt x="191" y="1286"/>
                    <a:pt x="191" y="1453"/>
                  </a:cubicBezTo>
                  <a:lnTo>
                    <a:pt x="0" y="4263"/>
                  </a:lnTo>
                  <a:cubicBezTo>
                    <a:pt x="0" y="4335"/>
                    <a:pt x="24" y="4454"/>
                    <a:pt x="96" y="4525"/>
                  </a:cubicBezTo>
                  <a:cubicBezTo>
                    <a:pt x="143" y="4573"/>
                    <a:pt x="239" y="4644"/>
                    <a:pt x="358" y="4644"/>
                  </a:cubicBezTo>
                  <a:lnTo>
                    <a:pt x="2953" y="4644"/>
                  </a:lnTo>
                  <a:cubicBezTo>
                    <a:pt x="3049" y="4644"/>
                    <a:pt x="3168" y="4597"/>
                    <a:pt x="3215" y="4525"/>
                  </a:cubicBezTo>
                  <a:cubicBezTo>
                    <a:pt x="3311" y="4430"/>
                    <a:pt x="3334" y="4335"/>
                    <a:pt x="3334" y="4263"/>
                  </a:cubicBezTo>
                  <a:lnTo>
                    <a:pt x="3168" y="1453"/>
                  </a:lnTo>
                  <a:cubicBezTo>
                    <a:pt x="3168" y="1286"/>
                    <a:pt x="2977" y="1120"/>
                    <a:pt x="2811" y="1120"/>
                  </a:cubicBezTo>
                  <a:lnTo>
                    <a:pt x="2406" y="1120"/>
                  </a:lnTo>
                  <a:lnTo>
                    <a:pt x="2406" y="739"/>
                  </a:lnTo>
                  <a:cubicBezTo>
                    <a:pt x="2406" y="334"/>
                    <a:pt x="2096" y="0"/>
                    <a:pt x="1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7" name="Google Shape;4567;p58"/>
          <p:cNvGrpSpPr/>
          <p:nvPr/>
        </p:nvGrpSpPr>
        <p:grpSpPr>
          <a:xfrm>
            <a:off x="2792826" y="3337847"/>
            <a:ext cx="284551" cy="397729"/>
            <a:chOff x="2792826" y="3573072"/>
            <a:chExt cx="284551" cy="397729"/>
          </a:xfrm>
        </p:grpSpPr>
        <p:sp>
          <p:nvSpPr>
            <p:cNvPr id="4568" name="Google Shape;4568;p58"/>
            <p:cNvSpPr/>
            <p:nvPr/>
          </p:nvSpPr>
          <p:spPr>
            <a:xfrm>
              <a:off x="2792826" y="3573072"/>
              <a:ext cx="216820" cy="318018"/>
            </a:xfrm>
            <a:custGeom>
              <a:avLst/>
              <a:gdLst/>
              <a:ahLst/>
              <a:cxnLst/>
              <a:rect l="l" t="t" r="r" b="b"/>
              <a:pathLst>
                <a:path w="6479" h="9503" extrusionOk="0">
                  <a:moveTo>
                    <a:pt x="3311" y="358"/>
                  </a:moveTo>
                  <a:cubicBezTo>
                    <a:pt x="3930" y="358"/>
                    <a:pt x="4454" y="858"/>
                    <a:pt x="4454" y="1501"/>
                  </a:cubicBezTo>
                  <a:lnTo>
                    <a:pt x="4454" y="1692"/>
                  </a:lnTo>
                  <a:lnTo>
                    <a:pt x="2168" y="1692"/>
                  </a:lnTo>
                  <a:lnTo>
                    <a:pt x="2168" y="1668"/>
                  </a:lnTo>
                  <a:lnTo>
                    <a:pt x="2168" y="1501"/>
                  </a:lnTo>
                  <a:cubicBezTo>
                    <a:pt x="2168" y="858"/>
                    <a:pt x="2692" y="358"/>
                    <a:pt x="3311" y="358"/>
                  </a:cubicBezTo>
                  <a:close/>
                  <a:moveTo>
                    <a:pt x="2001" y="2573"/>
                  </a:moveTo>
                  <a:cubicBezTo>
                    <a:pt x="2120" y="2596"/>
                    <a:pt x="2216" y="2692"/>
                    <a:pt x="2216" y="2763"/>
                  </a:cubicBezTo>
                  <a:cubicBezTo>
                    <a:pt x="2216" y="2882"/>
                    <a:pt x="2120" y="2977"/>
                    <a:pt x="2001" y="2977"/>
                  </a:cubicBezTo>
                  <a:cubicBezTo>
                    <a:pt x="1882" y="2977"/>
                    <a:pt x="1787" y="2882"/>
                    <a:pt x="1787" y="2763"/>
                  </a:cubicBezTo>
                  <a:cubicBezTo>
                    <a:pt x="1787" y="2644"/>
                    <a:pt x="1882" y="2573"/>
                    <a:pt x="2001" y="2573"/>
                  </a:cubicBezTo>
                  <a:close/>
                  <a:moveTo>
                    <a:pt x="4597" y="2573"/>
                  </a:moveTo>
                  <a:cubicBezTo>
                    <a:pt x="4716" y="2596"/>
                    <a:pt x="4811" y="2692"/>
                    <a:pt x="4811" y="2763"/>
                  </a:cubicBezTo>
                  <a:cubicBezTo>
                    <a:pt x="4811" y="2882"/>
                    <a:pt x="4716" y="2977"/>
                    <a:pt x="4597" y="2977"/>
                  </a:cubicBezTo>
                  <a:cubicBezTo>
                    <a:pt x="4478" y="2977"/>
                    <a:pt x="4383" y="2882"/>
                    <a:pt x="4383" y="2763"/>
                  </a:cubicBezTo>
                  <a:cubicBezTo>
                    <a:pt x="4383" y="2644"/>
                    <a:pt x="4478" y="2573"/>
                    <a:pt x="4597" y="2573"/>
                  </a:cubicBezTo>
                  <a:close/>
                  <a:moveTo>
                    <a:pt x="3311" y="1"/>
                  </a:moveTo>
                  <a:cubicBezTo>
                    <a:pt x="2501" y="1"/>
                    <a:pt x="1834" y="668"/>
                    <a:pt x="1834" y="1501"/>
                  </a:cubicBezTo>
                  <a:lnTo>
                    <a:pt x="1834" y="1692"/>
                  </a:lnTo>
                  <a:lnTo>
                    <a:pt x="882" y="1692"/>
                  </a:lnTo>
                  <a:cubicBezTo>
                    <a:pt x="572" y="1692"/>
                    <a:pt x="334" y="1930"/>
                    <a:pt x="334" y="2215"/>
                  </a:cubicBezTo>
                  <a:lnTo>
                    <a:pt x="1" y="8907"/>
                  </a:lnTo>
                  <a:cubicBezTo>
                    <a:pt x="1" y="9050"/>
                    <a:pt x="72" y="9193"/>
                    <a:pt x="144" y="9312"/>
                  </a:cubicBezTo>
                  <a:cubicBezTo>
                    <a:pt x="239" y="9431"/>
                    <a:pt x="382" y="9503"/>
                    <a:pt x="549" y="9503"/>
                  </a:cubicBezTo>
                  <a:lnTo>
                    <a:pt x="3692" y="9503"/>
                  </a:lnTo>
                  <a:cubicBezTo>
                    <a:pt x="3787" y="9503"/>
                    <a:pt x="3883" y="9407"/>
                    <a:pt x="3883" y="9312"/>
                  </a:cubicBezTo>
                  <a:cubicBezTo>
                    <a:pt x="3883" y="9217"/>
                    <a:pt x="3787" y="9145"/>
                    <a:pt x="3692" y="9145"/>
                  </a:cubicBezTo>
                  <a:lnTo>
                    <a:pt x="549" y="9145"/>
                  </a:lnTo>
                  <a:cubicBezTo>
                    <a:pt x="477" y="9145"/>
                    <a:pt x="429" y="9098"/>
                    <a:pt x="382" y="9074"/>
                  </a:cubicBezTo>
                  <a:cubicBezTo>
                    <a:pt x="358" y="9050"/>
                    <a:pt x="334" y="8979"/>
                    <a:pt x="334" y="8931"/>
                  </a:cubicBezTo>
                  <a:lnTo>
                    <a:pt x="668" y="2239"/>
                  </a:lnTo>
                  <a:cubicBezTo>
                    <a:pt x="668" y="2120"/>
                    <a:pt x="763" y="2049"/>
                    <a:pt x="882" y="2049"/>
                  </a:cubicBezTo>
                  <a:lnTo>
                    <a:pt x="1834" y="2049"/>
                  </a:lnTo>
                  <a:lnTo>
                    <a:pt x="1834" y="2287"/>
                  </a:lnTo>
                  <a:cubicBezTo>
                    <a:pt x="1620" y="2358"/>
                    <a:pt x="1477" y="2549"/>
                    <a:pt x="1477" y="2787"/>
                  </a:cubicBezTo>
                  <a:cubicBezTo>
                    <a:pt x="1477" y="3097"/>
                    <a:pt x="1715" y="3335"/>
                    <a:pt x="2001" y="3335"/>
                  </a:cubicBezTo>
                  <a:cubicBezTo>
                    <a:pt x="2311" y="3335"/>
                    <a:pt x="2549" y="3097"/>
                    <a:pt x="2549" y="2787"/>
                  </a:cubicBezTo>
                  <a:cubicBezTo>
                    <a:pt x="2549" y="2549"/>
                    <a:pt x="2382" y="2358"/>
                    <a:pt x="2192" y="2287"/>
                  </a:cubicBezTo>
                  <a:lnTo>
                    <a:pt x="2192" y="2049"/>
                  </a:lnTo>
                  <a:lnTo>
                    <a:pt x="4454" y="2049"/>
                  </a:lnTo>
                  <a:lnTo>
                    <a:pt x="4454" y="2287"/>
                  </a:lnTo>
                  <a:cubicBezTo>
                    <a:pt x="4240" y="2358"/>
                    <a:pt x="4097" y="2549"/>
                    <a:pt x="4097" y="2787"/>
                  </a:cubicBezTo>
                  <a:cubicBezTo>
                    <a:pt x="4097" y="3097"/>
                    <a:pt x="4335" y="3335"/>
                    <a:pt x="4621" y="3335"/>
                  </a:cubicBezTo>
                  <a:cubicBezTo>
                    <a:pt x="4930" y="3335"/>
                    <a:pt x="5169" y="3097"/>
                    <a:pt x="5169" y="2787"/>
                  </a:cubicBezTo>
                  <a:cubicBezTo>
                    <a:pt x="5169" y="2549"/>
                    <a:pt x="5002" y="2358"/>
                    <a:pt x="4811" y="2287"/>
                  </a:cubicBezTo>
                  <a:lnTo>
                    <a:pt x="4811" y="2049"/>
                  </a:lnTo>
                  <a:lnTo>
                    <a:pt x="5764" y="2049"/>
                  </a:lnTo>
                  <a:cubicBezTo>
                    <a:pt x="5883" y="2049"/>
                    <a:pt x="5931" y="2144"/>
                    <a:pt x="5954" y="2239"/>
                  </a:cubicBezTo>
                  <a:lnTo>
                    <a:pt x="6121" y="5240"/>
                  </a:lnTo>
                  <a:cubicBezTo>
                    <a:pt x="6121" y="5335"/>
                    <a:pt x="6193" y="5430"/>
                    <a:pt x="6288" y="5430"/>
                  </a:cubicBezTo>
                  <a:cubicBezTo>
                    <a:pt x="6383" y="5430"/>
                    <a:pt x="6478" y="5335"/>
                    <a:pt x="6478" y="5240"/>
                  </a:cubicBezTo>
                  <a:lnTo>
                    <a:pt x="6288" y="2215"/>
                  </a:lnTo>
                  <a:cubicBezTo>
                    <a:pt x="6288" y="1906"/>
                    <a:pt x="6026" y="1692"/>
                    <a:pt x="5740" y="1692"/>
                  </a:cubicBezTo>
                  <a:lnTo>
                    <a:pt x="4811" y="1692"/>
                  </a:lnTo>
                  <a:lnTo>
                    <a:pt x="4811" y="1501"/>
                  </a:lnTo>
                  <a:cubicBezTo>
                    <a:pt x="4811" y="691"/>
                    <a:pt x="4144" y="1"/>
                    <a:pt x="3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58"/>
            <p:cNvSpPr/>
            <p:nvPr/>
          </p:nvSpPr>
          <p:spPr>
            <a:xfrm>
              <a:off x="2926718" y="3765125"/>
              <a:ext cx="150659" cy="205676"/>
            </a:xfrm>
            <a:custGeom>
              <a:avLst/>
              <a:gdLst/>
              <a:ahLst/>
              <a:cxnLst/>
              <a:rect l="l" t="t" r="r" b="b"/>
              <a:pathLst>
                <a:path w="4502" h="6146" extrusionOk="0">
                  <a:moveTo>
                    <a:pt x="2276" y="356"/>
                  </a:moveTo>
                  <a:cubicBezTo>
                    <a:pt x="2750" y="356"/>
                    <a:pt x="3236" y="545"/>
                    <a:pt x="3573" y="882"/>
                  </a:cubicBezTo>
                  <a:cubicBezTo>
                    <a:pt x="3954" y="1239"/>
                    <a:pt x="4121" y="1716"/>
                    <a:pt x="4121" y="2216"/>
                  </a:cubicBezTo>
                  <a:cubicBezTo>
                    <a:pt x="4168" y="3073"/>
                    <a:pt x="3716" y="3668"/>
                    <a:pt x="3263" y="4240"/>
                  </a:cubicBezTo>
                  <a:cubicBezTo>
                    <a:pt x="2930" y="4692"/>
                    <a:pt x="2620" y="5097"/>
                    <a:pt x="2525" y="5597"/>
                  </a:cubicBezTo>
                  <a:cubicBezTo>
                    <a:pt x="2501" y="5716"/>
                    <a:pt x="2406" y="5788"/>
                    <a:pt x="2287" y="5788"/>
                  </a:cubicBezTo>
                  <a:cubicBezTo>
                    <a:pt x="2168" y="5788"/>
                    <a:pt x="2072" y="5693"/>
                    <a:pt x="2049" y="5574"/>
                  </a:cubicBezTo>
                  <a:cubicBezTo>
                    <a:pt x="1930" y="5073"/>
                    <a:pt x="1644" y="4645"/>
                    <a:pt x="1310" y="4240"/>
                  </a:cubicBezTo>
                  <a:cubicBezTo>
                    <a:pt x="906" y="3740"/>
                    <a:pt x="525" y="3216"/>
                    <a:pt x="453" y="2573"/>
                  </a:cubicBezTo>
                  <a:cubicBezTo>
                    <a:pt x="358" y="2025"/>
                    <a:pt x="525" y="1477"/>
                    <a:pt x="858" y="1049"/>
                  </a:cubicBezTo>
                  <a:cubicBezTo>
                    <a:pt x="1191" y="644"/>
                    <a:pt x="1668" y="406"/>
                    <a:pt x="2192" y="358"/>
                  </a:cubicBezTo>
                  <a:cubicBezTo>
                    <a:pt x="2219" y="357"/>
                    <a:pt x="2248" y="356"/>
                    <a:pt x="2276" y="356"/>
                  </a:cubicBezTo>
                  <a:close/>
                  <a:moveTo>
                    <a:pt x="2168" y="1"/>
                  </a:moveTo>
                  <a:cubicBezTo>
                    <a:pt x="1549" y="49"/>
                    <a:pt x="977" y="334"/>
                    <a:pt x="596" y="811"/>
                  </a:cubicBezTo>
                  <a:cubicBezTo>
                    <a:pt x="167" y="1311"/>
                    <a:pt x="1" y="1978"/>
                    <a:pt x="96" y="2597"/>
                  </a:cubicBezTo>
                  <a:cubicBezTo>
                    <a:pt x="215" y="3335"/>
                    <a:pt x="620" y="3930"/>
                    <a:pt x="1001" y="4430"/>
                  </a:cubicBezTo>
                  <a:cubicBezTo>
                    <a:pt x="1310" y="4859"/>
                    <a:pt x="1596" y="5240"/>
                    <a:pt x="1691" y="5669"/>
                  </a:cubicBezTo>
                  <a:cubicBezTo>
                    <a:pt x="1763" y="5931"/>
                    <a:pt x="2001" y="6145"/>
                    <a:pt x="2263" y="6145"/>
                  </a:cubicBezTo>
                  <a:cubicBezTo>
                    <a:pt x="2525" y="6145"/>
                    <a:pt x="2763" y="5931"/>
                    <a:pt x="2835" y="5669"/>
                  </a:cubicBezTo>
                  <a:cubicBezTo>
                    <a:pt x="2906" y="5240"/>
                    <a:pt x="3216" y="4859"/>
                    <a:pt x="3501" y="4430"/>
                  </a:cubicBezTo>
                  <a:cubicBezTo>
                    <a:pt x="3954" y="3835"/>
                    <a:pt x="4454" y="3192"/>
                    <a:pt x="4454" y="2240"/>
                  </a:cubicBezTo>
                  <a:cubicBezTo>
                    <a:pt x="4502" y="1644"/>
                    <a:pt x="4263" y="1049"/>
                    <a:pt x="3811" y="644"/>
                  </a:cubicBezTo>
                  <a:cubicBezTo>
                    <a:pt x="3358" y="215"/>
                    <a:pt x="2787" y="1"/>
                    <a:pt x="2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58"/>
            <p:cNvSpPr/>
            <p:nvPr/>
          </p:nvSpPr>
          <p:spPr>
            <a:xfrm>
              <a:off x="2953824" y="3791428"/>
              <a:ext cx="99659" cy="99659"/>
            </a:xfrm>
            <a:custGeom>
              <a:avLst/>
              <a:gdLst/>
              <a:ahLst/>
              <a:cxnLst/>
              <a:rect l="l" t="t" r="r" b="b"/>
              <a:pathLst>
                <a:path w="2978" h="2978" extrusionOk="0">
                  <a:moveTo>
                    <a:pt x="1477" y="334"/>
                  </a:moveTo>
                  <a:cubicBezTo>
                    <a:pt x="2096" y="334"/>
                    <a:pt x="2620" y="834"/>
                    <a:pt x="2620" y="1454"/>
                  </a:cubicBezTo>
                  <a:cubicBezTo>
                    <a:pt x="2620" y="2073"/>
                    <a:pt x="2096" y="2597"/>
                    <a:pt x="1477" y="2597"/>
                  </a:cubicBezTo>
                  <a:cubicBezTo>
                    <a:pt x="858" y="2597"/>
                    <a:pt x="334" y="2073"/>
                    <a:pt x="334" y="1454"/>
                  </a:cubicBezTo>
                  <a:cubicBezTo>
                    <a:pt x="334" y="834"/>
                    <a:pt x="858" y="334"/>
                    <a:pt x="1477" y="334"/>
                  </a:cubicBezTo>
                  <a:close/>
                  <a:moveTo>
                    <a:pt x="1477" y="1"/>
                  </a:moveTo>
                  <a:cubicBezTo>
                    <a:pt x="667" y="1"/>
                    <a:pt x="0" y="644"/>
                    <a:pt x="0" y="1477"/>
                  </a:cubicBezTo>
                  <a:cubicBezTo>
                    <a:pt x="0" y="2287"/>
                    <a:pt x="643" y="2978"/>
                    <a:pt x="1477" y="2978"/>
                  </a:cubicBezTo>
                  <a:cubicBezTo>
                    <a:pt x="2286" y="2978"/>
                    <a:pt x="2977" y="2311"/>
                    <a:pt x="2977" y="1477"/>
                  </a:cubicBezTo>
                  <a:cubicBezTo>
                    <a:pt x="2929" y="644"/>
                    <a:pt x="2286" y="1"/>
                    <a:pt x="1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71" name="Google Shape;4571;p58"/>
          <p:cNvGrpSpPr/>
          <p:nvPr/>
        </p:nvGrpSpPr>
        <p:grpSpPr>
          <a:xfrm>
            <a:off x="3358678" y="3368132"/>
            <a:ext cx="398501" cy="335554"/>
            <a:chOff x="3358678" y="3603357"/>
            <a:chExt cx="398501" cy="335554"/>
          </a:xfrm>
        </p:grpSpPr>
        <p:sp>
          <p:nvSpPr>
            <p:cNvPr id="4572" name="Google Shape;4572;p58"/>
            <p:cNvSpPr/>
            <p:nvPr/>
          </p:nvSpPr>
          <p:spPr>
            <a:xfrm>
              <a:off x="3384948" y="3628054"/>
              <a:ext cx="12014" cy="12014"/>
            </a:xfrm>
            <a:custGeom>
              <a:avLst/>
              <a:gdLst/>
              <a:ahLst/>
              <a:cxnLst/>
              <a:rect l="l" t="t" r="r" b="b"/>
              <a:pathLst>
                <a:path w="359" h="359" extrusionOk="0">
                  <a:moveTo>
                    <a:pt x="168" y="1"/>
                  </a:moveTo>
                  <a:cubicBezTo>
                    <a:pt x="96" y="1"/>
                    <a:pt x="1" y="96"/>
                    <a:pt x="1" y="168"/>
                  </a:cubicBezTo>
                  <a:cubicBezTo>
                    <a:pt x="1" y="263"/>
                    <a:pt x="96" y="358"/>
                    <a:pt x="168" y="358"/>
                  </a:cubicBezTo>
                  <a:cubicBezTo>
                    <a:pt x="263" y="358"/>
                    <a:pt x="358" y="263"/>
                    <a:pt x="358" y="168"/>
                  </a:cubicBezTo>
                  <a:cubicBezTo>
                    <a:pt x="358" y="96"/>
                    <a:pt x="263" y="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58"/>
            <p:cNvSpPr/>
            <p:nvPr/>
          </p:nvSpPr>
          <p:spPr>
            <a:xfrm>
              <a:off x="3421625" y="3628054"/>
              <a:ext cx="11980" cy="12014"/>
            </a:xfrm>
            <a:custGeom>
              <a:avLst/>
              <a:gdLst/>
              <a:ahLst/>
              <a:cxnLst/>
              <a:rect l="l" t="t" r="r" b="b"/>
              <a:pathLst>
                <a:path w="358" h="359" extrusionOk="0">
                  <a:moveTo>
                    <a:pt x="191" y="1"/>
                  </a:moveTo>
                  <a:cubicBezTo>
                    <a:pt x="96" y="1"/>
                    <a:pt x="0" y="96"/>
                    <a:pt x="0" y="168"/>
                  </a:cubicBezTo>
                  <a:cubicBezTo>
                    <a:pt x="0" y="263"/>
                    <a:pt x="96" y="358"/>
                    <a:pt x="191" y="358"/>
                  </a:cubicBezTo>
                  <a:cubicBezTo>
                    <a:pt x="262" y="358"/>
                    <a:pt x="358" y="263"/>
                    <a:pt x="358" y="168"/>
                  </a:cubicBezTo>
                  <a:cubicBezTo>
                    <a:pt x="358" y="96"/>
                    <a:pt x="310"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58"/>
            <p:cNvSpPr/>
            <p:nvPr/>
          </p:nvSpPr>
          <p:spPr>
            <a:xfrm>
              <a:off x="3404089" y="3628054"/>
              <a:ext cx="11980" cy="12014"/>
            </a:xfrm>
            <a:custGeom>
              <a:avLst/>
              <a:gdLst/>
              <a:ahLst/>
              <a:cxnLst/>
              <a:rect l="l" t="t" r="r" b="b"/>
              <a:pathLst>
                <a:path w="358" h="359" extrusionOk="0">
                  <a:moveTo>
                    <a:pt x="167" y="1"/>
                  </a:moveTo>
                  <a:cubicBezTo>
                    <a:pt x="72" y="1"/>
                    <a:pt x="0" y="96"/>
                    <a:pt x="0" y="168"/>
                  </a:cubicBezTo>
                  <a:cubicBezTo>
                    <a:pt x="0" y="263"/>
                    <a:pt x="72" y="358"/>
                    <a:pt x="167" y="358"/>
                  </a:cubicBezTo>
                  <a:cubicBezTo>
                    <a:pt x="262" y="358"/>
                    <a:pt x="358" y="263"/>
                    <a:pt x="358" y="168"/>
                  </a:cubicBezTo>
                  <a:cubicBezTo>
                    <a:pt x="310" y="96"/>
                    <a:pt x="262"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58"/>
            <p:cNvSpPr/>
            <p:nvPr/>
          </p:nvSpPr>
          <p:spPr>
            <a:xfrm>
              <a:off x="3664678" y="3628054"/>
              <a:ext cx="67800" cy="12014"/>
            </a:xfrm>
            <a:custGeom>
              <a:avLst/>
              <a:gdLst/>
              <a:ahLst/>
              <a:cxnLst/>
              <a:rect l="l" t="t" r="r" b="b"/>
              <a:pathLst>
                <a:path w="2026" h="359" extrusionOk="0">
                  <a:moveTo>
                    <a:pt x="191" y="1"/>
                  </a:moveTo>
                  <a:cubicBezTo>
                    <a:pt x="96" y="1"/>
                    <a:pt x="1" y="96"/>
                    <a:pt x="1" y="168"/>
                  </a:cubicBezTo>
                  <a:cubicBezTo>
                    <a:pt x="1" y="263"/>
                    <a:pt x="96" y="358"/>
                    <a:pt x="191" y="358"/>
                  </a:cubicBezTo>
                  <a:lnTo>
                    <a:pt x="1858" y="358"/>
                  </a:lnTo>
                  <a:cubicBezTo>
                    <a:pt x="1930" y="358"/>
                    <a:pt x="2025" y="263"/>
                    <a:pt x="2025" y="168"/>
                  </a:cubicBezTo>
                  <a:cubicBezTo>
                    <a:pt x="2025" y="96"/>
                    <a:pt x="1930" y="1"/>
                    <a:pt x="18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58"/>
            <p:cNvSpPr/>
            <p:nvPr/>
          </p:nvSpPr>
          <p:spPr>
            <a:xfrm>
              <a:off x="3446322" y="3628054"/>
              <a:ext cx="205642" cy="12014"/>
            </a:xfrm>
            <a:custGeom>
              <a:avLst/>
              <a:gdLst/>
              <a:ahLst/>
              <a:cxnLst/>
              <a:rect l="l" t="t" r="r" b="b"/>
              <a:pathLst>
                <a:path w="6145" h="359" extrusionOk="0">
                  <a:moveTo>
                    <a:pt x="191" y="1"/>
                  </a:moveTo>
                  <a:cubicBezTo>
                    <a:pt x="96" y="1"/>
                    <a:pt x="1" y="96"/>
                    <a:pt x="1" y="168"/>
                  </a:cubicBezTo>
                  <a:cubicBezTo>
                    <a:pt x="1" y="263"/>
                    <a:pt x="96" y="358"/>
                    <a:pt x="191" y="358"/>
                  </a:cubicBezTo>
                  <a:lnTo>
                    <a:pt x="5954" y="358"/>
                  </a:lnTo>
                  <a:cubicBezTo>
                    <a:pt x="6050" y="358"/>
                    <a:pt x="6145" y="263"/>
                    <a:pt x="6145" y="168"/>
                  </a:cubicBezTo>
                  <a:cubicBezTo>
                    <a:pt x="6145" y="96"/>
                    <a:pt x="6050" y="1"/>
                    <a:pt x="59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58"/>
            <p:cNvSpPr/>
            <p:nvPr/>
          </p:nvSpPr>
          <p:spPr>
            <a:xfrm>
              <a:off x="3358678" y="3603357"/>
              <a:ext cx="398501" cy="335554"/>
            </a:xfrm>
            <a:custGeom>
              <a:avLst/>
              <a:gdLst/>
              <a:ahLst/>
              <a:cxnLst/>
              <a:rect l="l" t="t" r="r" b="b"/>
              <a:pathLst>
                <a:path w="11908" h="10027" extrusionOk="0">
                  <a:moveTo>
                    <a:pt x="11169" y="334"/>
                  </a:moveTo>
                  <a:cubicBezTo>
                    <a:pt x="11383" y="334"/>
                    <a:pt x="11550" y="525"/>
                    <a:pt x="11550" y="739"/>
                  </a:cubicBezTo>
                  <a:lnTo>
                    <a:pt x="11550" y="1477"/>
                  </a:lnTo>
                  <a:lnTo>
                    <a:pt x="11002" y="1477"/>
                  </a:lnTo>
                  <a:cubicBezTo>
                    <a:pt x="10907" y="1477"/>
                    <a:pt x="10812" y="1572"/>
                    <a:pt x="10812" y="1668"/>
                  </a:cubicBezTo>
                  <a:cubicBezTo>
                    <a:pt x="10812" y="1739"/>
                    <a:pt x="10907" y="1834"/>
                    <a:pt x="11002" y="1834"/>
                  </a:cubicBezTo>
                  <a:lnTo>
                    <a:pt x="11550" y="1834"/>
                  </a:lnTo>
                  <a:lnTo>
                    <a:pt x="11550" y="9288"/>
                  </a:lnTo>
                  <a:cubicBezTo>
                    <a:pt x="11550" y="9479"/>
                    <a:pt x="11383" y="9669"/>
                    <a:pt x="11169" y="9669"/>
                  </a:cubicBezTo>
                  <a:lnTo>
                    <a:pt x="762" y="9669"/>
                  </a:lnTo>
                  <a:cubicBezTo>
                    <a:pt x="548" y="9669"/>
                    <a:pt x="357" y="9479"/>
                    <a:pt x="357" y="9288"/>
                  </a:cubicBezTo>
                  <a:lnTo>
                    <a:pt x="357" y="1834"/>
                  </a:lnTo>
                  <a:lnTo>
                    <a:pt x="10216" y="1834"/>
                  </a:lnTo>
                  <a:cubicBezTo>
                    <a:pt x="10312" y="1834"/>
                    <a:pt x="10407" y="1739"/>
                    <a:pt x="10407" y="1668"/>
                  </a:cubicBezTo>
                  <a:cubicBezTo>
                    <a:pt x="10407" y="1572"/>
                    <a:pt x="10312" y="1477"/>
                    <a:pt x="10216" y="1477"/>
                  </a:cubicBezTo>
                  <a:lnTo>
                    <a:pt x="357" y="1477"/>
                  </a:lnTo>
                  <a:lnTo>
                    <a:pt x="357" y="739"/>
                  </a:lnTo>
                  <a:cubicBezTo>
                    <a:pt x="357" y="525"/>
                    <a:pt x="548" y="334"/>
                    <a:pt x="762" y="334"/>
                  </a:cubicBezTo>
                  <a:close/>
                  <a:moveTo>
                    <a:pt x="762" y="1"/>
                  </a:moveTo>
                  <a:cubicBezTo>
                    <a:pt x="333" y="1"/>
                    <a:pt x="0" y="310"/>
                    <a:pt x="0" y="739"/>
                  </a:cubicBezTo>
                  <a:lnTo>
                    <a:pt x="0" y="9288"/>
                  </a:lnTo>
                  <a:cubicBezTo>
                    <a:pt x="0" y="9693"/>
                    <a:pt x="333" y="10026"/>
                    <a:pt x="762" y="10026"/>
                  </a:cubicBezTo>
                  <a:lnTo>
                    <a:pt x="11169" y="10026"/>
                  </a:lnTo>
                  <a:cubicBezTo>
                    <a:pt x="11574" y="10026"/>
                    <a:pt x="11907" y="9693"/>
                    <a:pt x="11907" y="9288"/>
                  </a:cubicBezTo>
                  <a:lnTo>
                    <a:pt x="11907" y="739"/>
                  </a:lnTo>
                  <a:cubicBezTo>
                    <a:pt x="11907" y="310"/>
                    <a:pt x="11598" y="1"/>
                    <a:pt x="11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58"/>
            <p:cNvSpPr/>
            <p:nvPr/>
          </p:nvSpPr>
          <p:spPr>
            <a:xfrm>
              <a:off x="3391339" y="3689428"/>
              <a:ext cx="185731" cy="161803"/>
            </a:xfrm>
            <a:custGeom>
              <a:avLst/>
              <a:gdLst/>
              <a:ahLst/>
              <a:cxnLst/>
              <a:rect l="l" t="t" r="r" b="b"/>
              <a:pathLst>
                <a:path w="5550" h="4835" extrusionOk="0">
                  <a:moveTo>
                    <a:pt x="4359" y="358"/>
                  </a:moveTo>
                  <a:lnTo>
                    <a:pt x="5073" y="1501"/>
                  </a:lnTo>
                  <a:lnTo>
                    <a:pt x="501" y="1501"/>
                  </a:lnTo>
                  <a:lnTo>
                    <a:pt x="1215" y="358"/>
                  </a:lnTo>
                  <a:close/>
                  <a:moveTo>
                    <a:pt x="1286" y="1858"/>
                  </a:moveTo>
                  <a:cubicBezTo>
                    <a:pt x="1263" y="2096"/>
                    <a:pt x="1048" y="2239"/>
                    <a:pt x="810" y="2239"/>
                  </a:cubicBezTo>
                  <a:cubicBezTo>
                    <a:pt x="572" y="2239"/>
                    <a:pt x="381" y="2096"/>
                    <a:pt x="334" y="1858"/>
                  </a:cubicBezTo>
                  <a:close/>
                  <a:moveTo>
                    <a:pt x="2596" y="1858"/>
                  </a:moveTo>
                  <a:cubicBezTo>
                    <a:pt x="2549" y="2096"/>
                    <a:pt x="2358" y="2239"/>
                    <a:pt x="2120" y="2239"/>
                  </a:cubicBezTo>
                  <a:cubicBezTo>
                    <a:pt x="1882" y="2239"/>
                    <a:pt x="1715" y="2072"/>
                    <a:pt x="1644" y="1858"/>
                  </a:cubicBezTo>
                  <a:close/>
                  <a:moveTo>
                    <a:pt x="3906" y="1858"/>
                  </a:moveTo>
                  <a:cubicBezTo>
                    <a:pt x="3882" y="2096"/>
                    <a:pt x="3668" y="2239"/>
                    <a:pt x="3430" y="2239"/>
                  </a:cubicBezTo>
                  <a:cubicBezTo>
                    <a:pt x="3168" y="2239"/>
                    <a:pt x="3001" y="2096"/>
                    <a:pt x="2953" y="1858"/>
                  </a:cubicBezTo>
                  <a:close/>
                  <a:moveTo>
                    <a:pt x="5192" y="1858"/>
                  </a:moveTo>
                  <a:cubicBezTo>
                    <a:pt x="5168" y="2096"/>
                    <a:pt x="4954" y="2239"/>
                    <a:pt x="4716" y="2239"/>
                  </a:cubicBezTo>
                  <a:cubicBezTo>
                    <a:pt x="4478" y="2239"/>
                    <a:pt x="4311" y="2072"/>
                    <a:pt x="4239" y="1858"/>
                  </a:cubicBezTo>
                  <a:close/>
                  <a:moveTo>
                    <a:pt x="4097" y="2263"/>
                  </a:moveTo>
                  <a:lnTo>
                    <a:pt x="4097" y="3525"/>
                  </a:lnTo>
                  <a:lnTo>
                    <a:pt x="3311" y="3525"/>
                  </a:lnTo>
                  <a:lnTo>
                    <a:pt x="3311" y="2596"/>
                  </a:lnTo>
                  <a:lnTo>
                    <a:pt x="3430" y="2596"/>
                  </a:lnTo>
                  <a:cubicBezTo>
                    <a:pt x="3716" y="2596"/>
                    <a:pt x="3954" y="2477"/>
                    <a:pt x="4097" y="2263"/>
                  </a:cubicBezTo>
                  <a:close/>
                  <a:moveTo>
                    <a:pt x="1453" y="2311"/>
                  </a:moveTo>
                  <a:cubicBezTo>
                    <a:pt x="1596" y="2501"/>
                    <a:pt x="1834" y="2620"/>
                    <a:pt x="2096" y="2620"/>
                  </a:cubicBezTo>
                  <a:cubicBezTo>
                    <a:pt x="2168" y="2596"/>
                    <a:pt x="2191" y="2596"/>
                    <a:pt x="2215" y="2596"/>
                  </a:cubicBezTo>
                  <a:lnTo>
                    <a:pt x="2215" y="3549"/>
                  </a:lnTo>
                  <a:lnTo>
                    <a:pt x="1453" y="3549"/>
                  </a:lnTo>
                  <a:lnTo>
                    <a:pt x="1453" y="2311"/>
                  </a:lnTo>
                  <a:close/>
                  <a:moveTo>
                    <a:pt x="2787" y="2311"/>
                  </a:moveTo>
                  <a:cubicBezTo>
                    <a:pt x="2834" y="2358"/>
                    <a:pt x="2906" y="2406"/>
                    <a:pt x="3001" y="2477"/>
                  </a:cubicBezTo>
                  <a:lnTo>
                    <a:pt x="3001" y="3739"/>
                  </a:lnTo>
                  <a:cubicBezTo>
                    <a:pt x="3001" y="3811"/>
                    <a:pt x="3073" y="3906"/>
                    <a:pt x="3168" y="3906"/>
                  </a:cubicBezTo>
                  <a:lnTo>
                    <a:pt x="4263" y="3906"/>
                  </a:lnTo>
                  <a:cubicBezTo>
                    <a:pt x="4359" y="3906"/>
                    <a:pt x="4454" y="3811"/>
                    <a:pt x="4454" y="3739"/>
                  </a:cubicBezTo>
                  <a:lnTo>
                    <a:pt x="4454" y="2549"/>
                  </a:lnTo>
                  <a:cubicBezTo>
                    <a:pt x="4549" y="2573"/>
                    <a:pt x="4620" y="2596"/>
                    <a:pt x="4740" y="2596"/>
                  </a:cubicBezTo>
                  <a:lnTo>
                    <a:pt x="4859" y="2596"/>
                  </a:lnTo>
                  <a:lnTo>
                    <a:pt x="4859" y="4478"/>
                  </a:lnTo>
                  <a:lnTo>
                    <a:pt x="691" y="4478"/>
                  </a:lnTo>
                  <a:lnTo>
                    <a:pt x="691" y="2596"/>
                  </a:lnTo>
                  <a:lnTo>
                    <a:pt x="810" y="2596"/>
                  </a:lnTo>
                  <a:cubicBezTo>
                    <a:pt x="905" y="2596"/>
                    <a:pt x="1024" y="2573"/>
                    <a:pt x="1120" y="2549"/>
                  </a:cubicBezTo>
                  <a:lnTo>
                    <a:pt x="1120" y="3739"/>
                  </a:lnTo>
                  <a:cubicBezTo>
                    <a:pt x="1120" y="3811"/>
                    <a:pt x="1215" y="3906"/>
                    <a:pt x="1286" y="3906"/>
                  </a:cubicBezTo>
                  <a:lnTo>
                    <a:pt x="2406" y="3906"/>
                  </a:lnTo>
                  <a:cubicBezTo>
                    <a:pt x="2477" y="3906"/>
                    <a:pt x="2572" y="3811"/>
                    <a:pt x="2572" y="3739"/>
                  </a:cubicBezTo>
                  <a:lnTo>
                    <a:pt x="2572" y="2477"/>
                  </a:lnTo>
                  <a:cubicBezTo>
                    <a:pt x="2668" y="2430"/>
                    <a:pt x="2715" y="2358"/>
                    <a:pt x="2787" y="2311"/>
                  </a:cubicBezTo>
                  <a:close/>
                  <a:moveTo>
                    <a:pt x="1120" y="1"/>
                  </a:moveTo>
                  <a:cubicBezTo>
                    <a:pt x="1048" y="1"/>
                    <a:pt x="1001" y="48"/>
                    <a:pt x="977" y="96"/>
                  </a:cubicBezTo>
                  <a:lnTo>
                    <a:pt x="48" y="1596"/>
                  </a:lnTo>
                  <a:cubicBezTo>
                    <a:pt x="0" y="1620"/>
                    <a:pt x="0" y="1644"/>
                    <a:pt x="0" y="1668"/>
                  </a:cubicBezTo>
                  <a:lnTo>
                    <a:pt x="0" y="1763"/>
                  </a:lnTo>
                  <a:cubicBezTo>
                    <a:pt x="0" y="2072"/>
                    <a:pt x="167" y="2311"/>
                    <a:pt x="358" y="2453"/>
                  </a:cubicBezTo>
                  <a:lnTo>
                    <a:pt x="358" y="4478"/>
                  </a:lnTo>
                  <a:cubicBezTo>
                    <a:pt x="286" y="4478"/>
                    <a:pt x="191" y="4573"/>
                    <a:pt x="191" y="4644"/>
                  </a:cubicBezTo>
                  <a:cubicBezTo>
                    <a:pt x="191" y="4740"/>
                    <a:pt x="286" y="4835"/>
                    <a:pt x="358" y="4835"/>
                  </a:cubicBezTo>
                  <a:lnTo>
                    <a:pt x="5192" y="4835"/>
                  </a:lnTo>
                  <a:cubicBezTo>
                    <a:pt x="5287" y="4835"/>
                    <a:pt x="5359" y="4740"/>
                    <a:pt x="5359" y="4644"/>
                  </a:cubicBezTo>
                  <a:cubicBezTo>
                    <a:pt x="5359" y="4573"/>
                    <a:pt x="5287" y="4478"/>
                    <a:pt x="5192" y="4478"/>
                  </a:cubicBezTo>
                  <a:lnTo>
                    <a:pt x="5192" y="2477"/>
                  </a:lnTo>
                  <a:cubicBezTo>
                    <a:pt x="5406" y="2334"/>
                    <a:pt x="5549" y="2072"/>
                    <a:pt x="5549" y="1763"/>
                  </a:cubicBezTo>
                  <a:lnTo>
                    <a:pt x="5549" y="1668"/>
                  </a:lnTo>
                  <a:cubicBezTo>
                    <a:pt x="5549" y="1644"/>
                    <a:pt x="5549" y="1620"/>
                    <a:pt x="5525" y="1596"/>
                  </a:cubicBezTo>
                  <a:lnTo>
                    <a:pt x="4597" y="96"/>
                  </a:lnTo>
                  <a:cubicBezTo>
                    <a:pt x="4573" y="48"/>
                    <a:pt x="4501" y="1"/>
                    <a:pt x="4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58"/>
            <p:cNvSpPr/>
            <p:nvPr/>
          </p:nvSpPr>
          <p:spPr>
            <a:xfrm>
              <a:off x="3596142" y="3691035"/>
              <a:ext cx="123586" cy="42266"/>
            </a:xfrm>
            <a:custGeom>
              <a:avLst/>
              <a:gdLst/>
              <a:ahLst/>
              <a:cxnLst/>
              <a:rect l="l" t="t" r="r" b="b"/>
              <a:pathLst>
                <a:path w="3693" h="1263" extrusionOk="0">
                  <a:moveTo>
                    <a:pt x="3359" y="357"/>
                  </a:moveTo>
                  <a:lnTo>
                    <a:pt x="3359" y="881"/>
                  </a:lnTo>
                  <a:lnTo>
                    <a:pt x="382" y="881"/>
                  </a:lnTo>
                  <a:lnTo>
                    <a:pt x="382" y="357"/>
                  </a:lnTo>
                  <a:close/>
                  <a:moveTo>
                    <a:pt x="358" y="0"/>
                  </a:moveTo>
                  <a:cubicBezTo>
                    <a:pt x="144" y="0"/>
                    <a:pt x="1" y="143"/>
                    <a:pt x="1" y="357"/>
                  </a:cubicBezTo>
                  <a:lnTo>
                    <a:pt x="1" y="905"/>
                  </a:lnTo>
                  <a:cubicBezTo>
                    <a:pt x="1" y="1120"/>
                    <a:pt x="144" y="1262"/>
                    <a:pt x="358" y="1262"/>
                  </a:cubicBezTo>
                  <a:lnTo>
                    <a:pt x="3335" y="1262"/>
                  </a:lnTo>
                  <a:cubicBezTo>
                    <a:pt x="3549" y="1262"/>
                    <a:pt x="3692" y="1120"/>
                    <a:pt x="3692" y="905"/>
                  </a:cubicBezTo>
                  <a:lnTo>
                    <a:pt x="3692" y="357"/>
                  </a:lnTo>
                  <a:cubicBezTo>
                    <a:pt x="3692" y="143"/>
                    <a:pt x="3549" y="0"/>
                    <a:pt x="3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58"/>
            <p:cNvSpPr/>
            <p:nvPr/>
          </p:nvSpPr>
          <p:spPr>
            <a:xfrm>
              <a:off x="3596142" y="3746820"/>
              <a:ext cx="98856" cy="35105"/>
            </a:xfrm>
            <a:custGeom>
              <a:avLst/>
              <a:gdLst/>
              <a:ahLst/>
              <a:cxnLst/>
              <a:rect l="l" t="t" r="r" b="b"/>
              <a:pathLst>
                <a:path w="2954" h="1049" extrusionOk="0">
                  <a:moveTo>
                    <a:pt x="2620" y="357"/>
                  </a:moveTo>
                  <a:lnTo>
                    <a:pt x="2620" y="715"/>
                  </a:lnTo>
                  <a:lnTo>
                    <a:pt x="382" y="715"/>
                  </a:lnTo>
                  <a:lnTo>
                    <a:pt x="382" y="357"/>
                  </a:lnTo>
                  <a:close/>
                  <a:moveTo>
                    <a:pt x="358" y="0"/>
                  </a:moveTo>
                  <a:cubicBezTo>
                    <a:pt x="144" y="0"/>
                    <a:pt x="1" y="143"/>
                    <a:pt x="1" y="357"/>
                  </a:cubicBezTo>
                  <a:lnTo>
                    <a:pt x="1" y="691"/>
                  </a:lnTo>
                  <a:cubicBezTo>
                    <a:pt x="1" y="905"/>
                    <a:pt x="144" y="1048"/>
                    <a:pt x="358" y="1048"/>
                  </a:cubicBezTo>
                  <a:lnTo>
                    <a:pt x="2597" y="1048"/>
                  </a:lnTo>
                  <a:cubicBezTo>
                    <a:pt x="2787" y="1048"/>
                    <a:pt x="2954" y="905"/>
                    <a:pt x="2954" y="691"/>
                  </a:cubicBezTo>
                  <a:lnTo>
                    <a:pt x="2954" y="357"/>
                  </a:lnTo>
                  <a:cubicBezTo>
                    <a:pt x="2954" y="143"/>
                    <a:pt x="2787" y="0"/>
                    <a:pt x="25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58"/>
            <p:cNvSpPr/>
            <p:nvPr/>
          </p:nvSpPr>
          <p:spPr>
            <a:xfrm>
              <a:off x="3596945" y="3802606"/>
              <a:ext cx="23961" cy="11980"/>
            </a:xfrm>
            <a:custGeom>
              <a:avLst/>
              <a:gdLst/>
              <a:ahLst/>
              <a:cxnLst/>
              <a:rect l="l" t="t" r="r" b="b"/>
              <a:pathLst>
                <a:path w="716" h="358" extrusionOk="0">
                  <a:moveTo>
                    <a:pt x="191" y="0"/>
                  </a:moveTo>
                  <a:cubicBezTo>
                    <a:pt x="96" y="0"/>
                    <a:pt x="1" y="72"/>
                    <a:pt x="1" y="167"/>
                  </a:cubicBezTo>
                  <a:cubicBezTo>
                    <a:pt x="1" y="262"/>
                    <a:pt x="96" y="357"/>
                    <a:pt x="191" y="357"/>
                  </a:cubicBezTo>
                  <a:lnTo>
                    <a:pt x="548" y="357"/>
                  </a:lnTo>
                  <a:cubicBezTo>
                    <a:pt x="620" y="357"/>
                    <a:pt x="715" y="262"/>
                    <a:pt x="715" y="167"/>
                  </a:cubicBezTo>
                  <a:cubicBezTo>
                    <a:pt x="715" y="72"/>
                    <a:pt x="620"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58"/>
            <p:cNvSpPr/>
            <p:nvPr/>
          </p:nvSpPr>
          <p:spPr>
            <a:xfrm>
              <a:off x="3633623" y="3802606"/>
              <a:ext cx="62178" cy="11980"/>
            </a:xfrm>
            <a:custGeom>
              <a:avLst/>
              <a:gdLst/>
              <a:ahLst/>
              <a:cxnLst/>
              <a:rect l="l" t="t" r="r" b="b"/>
              <a:pathLst>
                <a:path w="1858" h="358" extrusionOk="0">
                  <a:moveTo>
                    <a:pt x="191" y="0"/>
                  </a:moveTo>
                  <a:cubicBezTo>
                    <a:pt x="95" y="0"/>
                    <a:pt x="0" y="72"/>
                    <a:pt x="0" y="167"/>
                  </a:cubicBezTo>
                  <a:cubicBezTo>
                    <a:pt x="0" y="262"/>
                    <a:pt x="95" y="357"/>
                    <a:pt x="191" y="357"/>
                  </a:cubicBezTo>
                  <a:lnTo>
                    <a:pt x="1667" y="357"/>
                  </a:lnTo>
                  <a:cubicBezTo>
                    <a:pt x="1762" y="357"/>
                    <a:pt x="1858" y="262"/>
                    <a:pt x="1858" y="167"/>
                  </a:cubicBezTo>
                  <a:cubicBezTo>
                    <a:pt x="1834" y="72"/>
                    <a:pt x="1762" y="0"/>
                    <a:pt x="1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58"/>
            <p:cNvSpPr/>
            <p:nvPr/>
          </p:nvSpPr>
          <p:spPr>
            <a:xfrm>
              <a:off x="3633623" y="3827302"/>
              <a:ext cx="49428" cy="11980"/>
            </a:xfrm>
            <a:custGeom>
              <a:avLst/>
              <a:gdLst/>
              <a:ahLst/>
              <a:cxnLst/>
              <a:rect l="l" t="t" r="r" b="b"/>
              <a:pathLst>
                <a:path w="1477" h="358" extrusionOk="0">
                  <a:moveTo>
                    <a:pt x="191" y="0"/>
                  </a:moveTo>
                  <a:cubicBezTo>
                    <a:pt x="95" y="0"/>
                    <a:pt x="0" y="96"/>
                    <a:pt x="0" y="167"/>
                  </a:cubicBezTo>
                  <a:cubicBezTo>
                    <a:pt x="0" y="262"/>
                    <a:pt x="95" y="358"/>
                    <a:pt x="191" y="358"/>
                  </a:cubicBezTo>
                  <a:lnTo>
                    <a:pt x="1286" y="358"/>
                  </a:lnTo>
                  <a:cubicBezTo>
                    <a:pt x="1381" y="358"/>
                    <a:pt x="1477" y="262"/>
                    <a:pt x="1477" y="167"/>
                  </a:cubicBezTo>
                  <a:cubicBezTo>
                    <a:pt x="1477" y="96"/>
                    <a:pt x="1381" y="0"/>
                    <a:pt x="1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58"/>
            <p:cNvSpPr/>
            <p:nvPr/>
          </p:nvSpPr>
          <p:spPr>
            <a:xfrm>
              <a:off x="3440733" y="3888676"/>
              <a:ext cx="67800" cy="11980"/>
            </a:xfrm>
            <a:custGeom>
              <a:avLst/>
              <a:gdLst/>
              <a:ahLst/>
              <a:cxnLst/>
              <a:rect l="l" t="t" r="r" b="b"/>
              <a:pathLst>
                <a:path w="2026" h="358" extrusionOk="0">
                  <a:moveTo>
                    <a:pt x="168" y="0"/>
                  </a:moveTo>
                  <a:cubicBezTo>
                    <a:pt x="96" y="0"/>
                    <a:pt x="1" y="95"/>
                    <a:pt x="1" y="191"/>
                  </a:cubicBezTo>
                  <a:cubicBezTo>
                    <a:pt x="1" y="286"/>
                    <a:pt x="96" y="357"/>
                    <a:pt x="168" y="357"/>
                  </a:cubicBezTo>
                  <a:lnTo>
                    <a:pt x="1835" y="357"/>
                  </a:lnTo>
                  <a:cubicBezTo>
                    <a:pt x="1930" y="357"/>
                    <a:pt x="2025" y="286"/>
                    <a:pt x="2025" y="191"/>
                  </a:cubicBezTo>
                  <a:cubicBezTo>
                    <a:pt x="2025" y="95"/>
                    <a:pt x="1930" y="0"/>
                    <a:pt x="18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58"/>
            <p:cNvSpPr/>
            <p:nvPr/>
          </p:nvSpPr>
          <p:spPr>
            <a:xfrm>
              <a:off x="3440733" y="3863946"/>
              <a:ext cx="92497" cy="12014"/>
            </a:xfrm>
            <a:custGeom>
              <a:avLst/>
              <a:gdLst/>
              <a:ahLst/>
              <a:cxnLst/>
              <a:rect l="l" t="t" r="r" b="b"/>
              <a:pathLst>
                <a:path w="2764" h="359" extrusionOk="0">
                  <a:moveTo>
                    <a:pt x="168" y="1"/>
                  </a:moveTo>
                  <a:cubicBezTo>
                    <a:pt x="96" y="1"/>
                    <a:pt x="1" y="96"/>
                    <a:pt x="1" y="191"/>
                  </a:cubicBezTo>
                  <a:cubicBezTo>
                    <a:pt x="1" y="263"/>
                    <a:pt x="96" y="358"/>
                    <a:pt x="168" y="358"/>
                  </a:cubicBezTo>
                  <a:lnTo>
                    <a:pt x="2597" y="358"/>
                  </a:lnTo>
                  <a:cubicBezTo>
                    <a:pt x="2668" y="358"/>
                    <a:pt x="2763" y="263"/>
                    <a:pt x="2763" y="191"/>
                  </a:cubicBezTo>
                  <a:cubicBezTo>
                    <a:pt x="2763" y="96"/>
                    <a:pt x="2668" y="1"/>
                    <a:pt x="2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58"/>
            <p:cNvSpPr/>
            <p:nvPr/>
          </p:nvSpPr>
          <p:spPr>
            <a:xfrm>
              <a:off x="3596945" y="3863946"/>
              <a:ext cx="123553" cy="12014"/>
            </a:xfrm>
            <a:custGeom>
              <a:avLst/>
              <a:gdLst/>
              <a:ahLst/>
              <a:cxnLst/>
              <a:rect l="l" t="t" r="r" b="b"/>
              <a:pathLst>
                <a:path w="3692" h="359" extrusionOk="0">
                  <a:moveTo>
                    <a:pt x="191" y="1"/>
                  </a:moveTo>
                  <a:cubicBezTo>
                    <a:pt x="96" y="1"/>
                    <a:pt x="1" y="96"/>
                    <a:pt x="1" y="191"/>
                  </a:cubicBezTo>
                  <a:cubicBezTo>
                    <a:pt x="1" y="263"/>
                    <a:pt x="96" y="358"/>
                    <a:pt x="191" y="358"/>
                  </a:cubicBezTo>
                  <a:lnTo>
                    <a:pt x="3525" y="358"/>
                  </a:lnTo>
                  <a:cubicBezTo>
                    <a:pt x="3597" y="358"/>
                    <a:pt x="3692" y="263"/>
                    <a:pt x="3692" y="191"/>
                  </a:cubicBezTo>
                  <a:cubicBezTo>
                    <a:pt x="3668" y="96"/>
                    <a:pt x="3597" y="1"/>
                    <a:pt x="3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58"/>
            <p:cNvSpPr/>
            <p:nvPr/>
          </p:nvSpPr>
          <p:spPr>
            <a:xfrm>
              <a:off x="3596945" y="3888676"/>
              <a:ext cx="123553" cy="11980"/>
            </a:xfrm>
            <a:custGeom>
              <a:avLst/>
              <a:gdLst/>
              <a:ahLst/>
              <a:cxnLst/>
              <a:rect l="l" t="t" r="r" b="b"/>
              <a:pathLst>
                <a:path w="3692" h="358" extrusionOk="0">
                  <a:moveTo>
                    <a:pt x="191" y="0"/>
                  </a:moveTo>
                  <a:cubicBezTo>
                    <a:pt x="96" y="0"/>
                    <a:pt x="1" y="95"/>
                    <a:pt x="1" y="191"/>
                  </a:cubicBezTo>
                  <a:cubicBezTo>
                    <a:pt x="1" y="286"/>
                    <a:pt x="96" y="357"/>
                    <a:pt x="191" y="357"/>
                  </a:cubicBezTo>
                  <a:lnTo>
                    <a:pt x="3525" y="357"/>
                  </a:lnTo>
                  <a:cubicBezTo>
                    <a:pt x="3597" y="357"/>
                    <a:pt x="3692" y="286"/>
                    <a:pt x="3692" y="191"/>
                  </a:cubicBezTo>
                  <a:cubicBezTo>
                    <a:pt x="3668" y="95"/>
                    <a:pt x="3597" y="0"/>
                    <a:pt x="35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58"/>
            <p:cNvSpPr/>
            <p:nvPr/>
          </p:nvSpPr>
          <p:spPr>
            <a:xfrm>
              <a:off x="3404089" y="3863946"/>
              <a:ext cx="23927" cy="12014"/>
            </a:xfrm>
            <a:custGeom>
              <a:avLst/>
              <a:gdLst/>
              <a:ahLst/>
              <a:cxnLst/>
              <a:rect l="l" t="t" r="r" b="b"/>
              <a:pathLst>
                <a:path w="715" h="359" extrusionOk="0">
                  <a:moveTo>
                    <a:pt x="167" y="1"/>
                  </a:moveTo>
                  <a:cubicBezTo>
                    <a:pt x="72" y="1"/>
                    <a:pt x="0" y="96"/>
                    <a:pt x="0" y="191"/>
                  </a:cubicBezTo>
                  <a:cubicBezTo>
                    <a:pt x="0" y="263"/>
                    <a:pt x="72" y="358"/>
                    <a:pt x="167" y="358"/>
                  </a:cubicBezTo>
                  <a:lnTo>
                    <a:pt x="524" y="358"/>
                  </a:lnTo>
                  <a:cubicBezTo>
                    <a:pt x="620" y="358"/>
                    <a:pt x="715" y="263"/>
                    <a:pt x="715" y="191"/>
                  </a:cubicBezTo>
                  <a:cubicBezTo>
                    <a:pt x="715" y="96"/>
                    <a:pt x="620" y="1"/>
                    <a:pt x="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58"/>
            <p:cNvSpPr/>
            <p:nvPr/>
          </p:nvSpPr>
          <p:spPr>
            <a:xfrm>
              <a:off x="3404089" y="3888676"/>
              <a:ext cx="23927" cy="11980"/>
            </a:xfrm>
            <a:custGeom>
              <a:avLst/>
              <a:gdLst/>
              <a:ahLst/>
              <a:cxnLst/>
              <a:rect l="l" t="t" r="r" b="b"/>
              <a:pathLst>
                <a:path w="715" h="358" extrusionOk="0">
                  <a:moveTo>
                    <a:pt x="167" y="0"/>
                  </a:moveTo>
                  <a:cubicBezTo>
                    <a:pt x="72" y="0"/>
                    <a:pt x="0" y="95"/>
                    <a:pt x="0" y="191"/>
                  </a:cubicBezTo>
                  <a:cubicBezTo>
                    <a:pt x="0" y="286"/>
                    <a:pt x="72" y="357"/>
                    <a:pt x="167" y="357"/>
                  </a:cubicBezTo>
                  <a:lnTo>
                    <a:pt x="524" y="357"/>
                  </a:lnTo>
                  <a:cubicBezTo>
                    <a:pt x="620" y="357"/>
                    <a:pt x="715" y="286"/>
                    <a:pt x="715" y="191"/>
                  </a:cubicBezTo>
                  <a:cubicBezTo>
                    <a:pt x="715" y="95"/>
                    <a:pt x="620"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58"/>
            <p:cNvSpPr/>
            <p:nvPr/>
          </p:nvSpPr>
          <p:spPr>
            <a:xfrm>
              <a:off x="3596945" y="3827302"/>
              <a:ext cx="23961" cy="11980"/>
            </a:xfrm>
            <a:custGeom>
              <a:avLst/>
              <a:gdLst/>
              <a:ahLst/>
              <a:cxnLst/>
              <a:rect l="l" t="t" r="r" b="b"/>
              <a:pathLst>
                <a:path w="716" h="358" extrusionOk="0">
                  <a:moveTo>
                    <a:pt x="191" y="0"/>
                  </a:moveTo>
                  <a:cubicBezTo>
                    <a:pt x="96" y="0"/>
                    <a:pt x="1" y="96"/>
                    <a:pt x="1" y="167"/>
                  </a:cubicBezTo>
                  <a:cubicBezTo>
                    <a:pt x="1" y="262"/>
                    <a:pt x="96" y="358"/>
                    <a:pt x="191" y="358"/>
                  </a:cubicBezTo>
                  <a:lnTo>
                    <a:pt x="548" y="358"/>
                  </a:lnTo>
                  <a:cubicBezTo>
                    <a:pt x="620" y="358"/>
                    <a:pt x="715" y="262"/>
                    <a:pt x="715" y="167"/>
                  </a:cubicBezTo>
                  <a:cubicBezTo>
                    <a:pt x="715" y="96"/>
                    <a:pt x="620"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91" name="Google Shape;4591;p58"/>
          <p:cNvGrpSpPr/>
          <p:nvPr/>
        </p:nvGrpSpPr>
        <p:grpSpPr>
          <a:xfrm>
            <a:off x="4056150" y="3368267"/>
            <a:ext cx="398513" cy="335563"/>
            <a:chOff x="4045086" y="3323189"/>
            <a:chExt cx="404664" cy="340743"/>
          </a:xfrm>
        </p:grpSpPr>
        <p:sp>
          <p:nvSpPr>
            <p:cNvPr id="4592" name="Google Shape;4592;p58"/>
            <p:cNvSpPr/>
            <p:nvPr/>
          </p:nvSpPr>
          <p:spPr>
            <a:xfrm>
              <a:off x="4071796" y="3348268"/>
              <a:ext cx="12166" cy="12200"/>
            </a:xfrm>
            <a:custGeom>
              <a:avLst/>
              <a:gdLst/>
              <a:ahLst/>
              <a:cxnLst/>
              <a:rect l="l" t="t" r="r" b="b"/>
              <a:pathLst>
                <a:path w="358" h="359" extrusionOk="0">
                  <a:moveTo>
                    <a:pt x="167" y="1"/>
                  </a:moveTo>
                  <a:cubicBezTo>
                    <a:pt x="96" y="1"/>
                    <a:pt x="1" y="96"/>
                    <a:pt x="1" y="168"/>
                  </a:cubicBezTo>
                  <a:cubicBezTo>
                    <a:pt x="1" y="263"/>
                    <a:pt x="96" y="358"/>
                    <a:pt x="167" y="358"/>
                  </a:cubicBezTo>
                  <a:cubicBezTo>
                    <a:pt x="263" y="358"/>
                    <a:pt x="358" y="263"/>
                    <a:pt x="358" y="168"/>
                  </a:cubicBezTo>
                  <a:cubicBezTo>
                    <a:pt x="358" y="96"/>
                    <a:pt x="263"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58"/>
            <p:cNvSpPr/>
            <p:nvPr/>
          </p:nvSpPr>
          <p:spPr>
            <a:xfrm>
              <a:off x="4109041" y="3348268"/>
              <a:ext cx="12166" cy="12200"/>
            </a:xfrm>
            <a:custGeom>
              <a:avLst/>
              <a:gdLst/>
              <a:ahLst/>
              <a:cxnLst/>
              <a:rect l="l" t="t" r="r" b="b"/>
              <a:pathLst>
                <a:path w="358" h="359" extrusionOk="0">
                  <a:moveTo>
                    <a:pt x="191" y="1"/>
                  </a:moveTo>
                  <a:cubicBezTo>
                    <a:pt x="95" y="1"/>
                    <a:pt x="0" y="96"/>
                    <a:pt x="0" y="168"/>
                  </a:cubicBezTo>
                  <a:cubicBezTo>
                    <a:pt x="0" y="263"/>
                    <a:pt x="95" y="358"/>
                    <a:pt x="191" y="358"/>
                  </a:cubicBezTo>
                  <a:cubicBezTo>
                    <a:pt x="262" y="358"/>
                    <a:pt x="357" y="263"/>
                    <a:pt x="357" y="168"/>
                  </a:cubicBezTo>
                  <a:cubicBezTo>
                    <a:pt x="357" y="96"/>
                    <a:pt x="310"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58"/>
            <p:cNvSpPr/>
            <p:nvPr/>
          </p:nvSpPr>
          <p:spPr>
            <a:xfrm>
              <a:off x="4091234" y="3348268"/>
              <a:ext cx="12166" cy="12200"/>
            </a:xfrm>
            <a:custGeom>
              <a:avLst/>
              <a:gdLst/>
              <a:ahLst/>
              <a:cxnLst/>
              <a:rect l="l" t="t" r="r" b="b"/>
              <a:pathLst>
                <a:path w="358" h="359" extrusionOk="0">
                  <a:moveTo>
                    <a:pt x="167" y="1"/>
                  </a:moveTo>
                  <a:cubicBezTo>
                    <a:pt x="72" y="1"/>
                    <a:pt x="0" y="96"/>
                    <a:pt x="0" y="168"/>
                  </a:cubicBezTo>
                  <a:cubicBezTo>
                    <a:pt x="0" y="263"/>
                    <a:pt x="72" y="358"/>
                    <a:pt x="167" y="358"/>
                  </a:cubicBezTo>
                  <a:cubicBezTo>
                    <a:pt x="262" y="358"/>
                    <a:pt x="357" y="263"/>
                    <a:pt x="357" y="168"/>
                  </a:cubicBezTo>
                  <a:cubicBezTo>
                    <a:pt x="310" y="96"/>
                    <a:pt x="262"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58"/>
            <p:cNvSpPr/>
            <p:nvPr/>
          </p:nvSpPr>
          <p:spPr>
            <a:xfrm>
              <a:off x="4355856" y="3348268"/>
              <a:ext cx="68815" cy="12200"/>
            </a:xfrm>
            <a:custGeom>
              <a:avLst/>
              <a:gdLst/>
              <a:ahLst/>
              <a:cxnLst/>
              <a:rect l="l" t="t" r="r" b="b"/>
              <a:pathLst>
                <a:path w="2025" h="359" extrusionOk="0">
                  <a:moveTo>
                    <a:pt x="191" y="1"/>
                  </a:moveTo>
                  <a:cubicBezTo>
                    <a:pt x="96" y="1"/>
                    <a:pt x="0" y="96"/>
                    <a:pt x="0" y="168"/>
                  </a:cubicBezTo>
                  <a:cubicBezTo>
                    <a:pt x="0" y="263"/>
                    <a:pt x="96" y="358"/>
                    <a:pt x="191" y="358"/>
                  </a:cubicBezTo>
                  <a:lnTo>
                    <a:pt x="1858" y="358"/>
                  </a:lnTo>
                  <a:cubicBezTo>
                    <a:pt x="1929" y="358"/>
                    <a:pt x="2025" y="263"/>
                    <a:pt x="2025" y="168"/>
                  </a:cubicBezTo>
                  <a:cubicBezTo>
                    <a:pt x="2025" y="96"/>
                    <a:pt x="1929" y="1"/>
                    <a:pt x="18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58"/>
            <p:cNvSpPr/>
            <p:nvPr/>
          </p:nvSpPr>
          <p:spPr>
            <a:xfrm>
              <a:off x="4134120" y="3348268"/>
              <a:ext cx="208822" cy="12200"/>
            </a:xfrm>
            <a:custGeom>
              <a:avLst/>
              <a:gdLst/>
              <a:ahLst/>
              <a:cxnLst/>
              <a:rect l="l" t="t" r="r" b="b"/>
              <a:pathLst>
                <a:path w="6145" h="359" extrusionOk="0">
                  <a:moveTo>
                    <a:pt x="191" y="1"/>
                  </a:moveTo>
                  <a:cubicBezTo>
                    <a:pt x="96" y="1"/>
                    <a:pt x="0" y="96"/>
                    <a:pt x="0" y="168"/>
                  </a:cubicBezTo>
                  <a:cubicBezTo>
                    <a:pt x="0" y="263"/>
                    <a:pt x="96" y="358"/>
                    <a:pt x="191" y="358"/>
                  </a:cubicBezTo>
                  <a:lnTo>
                    <a:pt x="5954" y="358"/>
                  </a:lnTo>
                  <a:cubicBezTo>
                    <a:pt x="6049" y="358"/>
                    <a:pt x="6144" y="263"/>
                    <a:pt x="6144" y="168"/>
                  </a:cubicBezTo>
                  <a:cubicBezTo>
                    <a:pt x="6144" y="96"/>
                    <a:pt x="6049" y="1"/>
                    <a:pt x="59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58"/>
            <p:cNvSpPr/>
            <p:nvPr/>
          </p:nvSpPr>
          <p:spPr>
            <a:xfrm>
              <a:off x="4045086" y="3323189"/>
              <a:ext cx="404664" cy="340743"/>
            </a:xfrm>
            <a:custGeom>
              <a:avLst/>
              <a:gdLst/>
              <a:ahLst/>
              <a:cxnLst/>
              <a:rect l="l" t="t" r="r" b="b"/>
              <a:pathLst>
                <a:path w="11908" h="10027" extrusionOk="0">
                  <a:moveTo>
                    <a:pt x="11170" y="334"/>
                  </a:moveTo>
                  <a:cubicBezTo>
                    <a:pt x="11384" y="334"/>
                    <a:pt x="11551" y="525"/>
                    <a:pt x="11551" y="739"/>
                  </a:cubicBezTo>
                  <a:lnTo>
                    <a:pt x="11551" y="1477"/>
                  </a:lnTo>
                  <a:lnTo>
                    <a:pt x="11003" y="1477"/>
                  </a:lnTo>
                  <a:cubicBezTo>
                    <a:pt x="10908" y="1477"/>
                    <a:pt x="10813" y="1572"/>
                    <a:pt x="10813" y="1668"/>
                  </a:cubicBezTo>
                  <a:cubicBezTo>
                    <a:pt x="10813" y="1739"/>
                    <a:pt x="10908" y="1834"/>
                    <a:pt x="11003" y="1834"/>
                  </a:cubicBezTo>
                  <a:lnTo>
                    <a:pt x="11551" y="1834"/>
                  </a:lnTo>
                  <a:lnTo>
                    <a:pt x="11551" y="9288"/>
                  </a:lnTo>
                  <a:cubicBezTo>
                    <a:pt x="11551" y="9479"/>
                    <a:pt x="11384" y="9669"/>
                    <a:pt x="11170" y="9669"/>
                  </a:cubicBezTo>
                  <a:lnTo>
                    <a:pt x="763" y="9669"/>
                  </a:lnTo>
                  <a:cubicBezTo>
                    <a:pt x="548" y="9669"/>
                    <a:pt x="358" y="9479"/>
                    <a:pt x="358" y="9288"/>
                  </a:cubicBezTo>
                  <a:lnTo>
                    <a:pt x="358" y="1834"/>
                  </a:lnTo>
                  <a:lnTo>
                    <a:pt x="10217" y="1834"/>
                  </a:lnTo>
                  <a:cubicBezTo>
                    <a:pt x="10312" y="1834"/>
                    <a:pt x="10408" y="1739"/>
                    <a:pt x="10408" y="1668"/>
                  </a:cubicBezTo>
                  <a:cubicBezTo>
                    <a:pt x="10408" y="1572"/>
                    <a:pt x="10312" y="1477"/>
                    <a:pt x="10217" y="1477"/>
                  </a:cubicBezTo>
                  <a:lnTo>
                    <a:pt x="358" y="1477"/>
                  </a:lnTo>
                  <a:lnTo>
                    <a:pt x="358" y="739"/>
                  </a:lnTo>
                  <a:cubicBezTo>
                    <a:pt x="358" y="525"/>
                    <a:pt x="548" y="334"/>
                    <a:pt x="763" y="334"/>
                  </a:cubicBezTo>
                  <a:close/>
                  <a:moveTo>
                    <a:pt x="763" y="1"/>
                  </a:moveTo>
                  <a:cubicBezTo>
                    <a:pt x="334" y="1"/>
                    <a:pt x="1" y="310"/>
                    <a:pt x="1" y="739"/>
                  </a:cubicBezTo>
                  <a:lnTo>
                    <a:pt x="1" y="9288"/>
                  </a:lnTo>
                  <a:cubicBezTo>
                    <a:pt x="1" y="9693"/>
                    <a:pt x="334" y="10026"/>
                    <a:pt x="763" y="10026"/>
                  </a:cubicBezTo>
                  <a:lnTo>
                    <a:pt x="11170" y="10026"/>
                  </a:lnTo>
                  <a:cubicBezTo>
                    <a:pt x="11575" y="10026"/>
                    <a:pt x="11908" y="9693"/>
                    <a:pt x="11908" y="9288"/>
                  </a:cubicBezTo>
                  <a:lnTo>
                    <a:pt x="11908" y="739"/>
                  </a:lnTo>
                  <a:cubicBezTo>
                    <a:pt x="11908" y="310"/>
                    <a:pt x="11598" y="1"/>
                    <a:pt x="11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58"/>
            <p:cNvSpPr/>
            <p:nvPr/>
          </p:nvSpPr>
          <p:spPr>
            <a:xfrm>
              <a:off x="4148665" y="3417864"/>
              <a:ext cx="199953" cy="201550"/>
            </a:xfrm>
            <a:custGeom>
              <a:avLst/>
              <a:gdLst/>
              <a:ahLst/>
              <a:cxnLst/>
              <a:rect l="l" t="t" r="r" b="b"/>
              <a:pathLst>
                <a:path w="5884" h="5931" extrusionOk="0">
                  <a:moveTo>
                    <a:pt x="2933" y="346"/>
                  </a:moveTo>
                  <a:cubicBezTo>
                    <a:pt x="3264" y="346"/>
                    <a:pt x="3597" y="358"/>
                    <a:pt x="3930" y="382"/>
                  </a:cubicBezTo>
                  <a:cubicBezTo>
                    <a:pt x="3692" y="739"/>
                    <a:pt x="3359" y="1144"/>
                    <a:pt x="2954" y="1382"/>
                  </a:cubicBezTo>
                  <a:cubicBezTo>
                    <a:pt x="2525" y="1144"/>
                    <a:pt x="2192" y="739"/>
                    <a:pt x="1954" y="382"/>
                  </a:cubicBezTo>
                  <a:cubicBezTo>
                    <a:pt x="2275" y="358"/>
                    <a:pt x="2603" y="346"/>
                    <a:pt x="2933" y="346"/>
                  </a:cubicBezTo>
                  <a:close/>
                  <a:moveTo>
                    <a:pt x="4335" y="430"/>
                  </a:moveTo>
                  <a:cubicBezTo>
                    <a:pt x="4550" y="453"/>
                    <a:pt x="4788" y="477"/>
                    <a:pt x="5002" y="501"/>
                  </a:cubicBezTo>
                  <a:cubicBezTo>
                    <a:pt x="5145" y="549"/>
                    <a:pt x="5264" y="668"/>
                    <a:pt x="5335" y="811"/>
                  </a:cubicBezTo>
                  <a:lnTo>
                    <a:pt x="5502" y="1787"/>
                  </a:lnTo>
                  <a:lnTo>
                    <a:pt x="4764" y="2144"/>
                  </a:lnTo>
                  <a:lnTo>
                    <a:pt x="4764" y="1668"/>
                  </a:lnTo>
                  <a:cubicBezTo>
                    <a:pt x="4764" y="1573"/>
                    <a:pt x="4669" y="1501"/>
                    <a:pt x="4573" y="1501"/>
                  </a:cubicBezTo>
                  <a:cubicBezTo>
                    <a:pt x="4502" y="1501"/>
                    <a:pt x="4407" y="1573"/>
                    <a:pt x="4407" y="1668"/>
                  </a:cubicBezTo>
                  <a:lnTo>
                    <a:pt x="4407" y="5550"/>
                  </a:lnTo>
                  <a:lnTo>
                    <a:pt x="1430" y="5550"/>
                  </a:lnTo>
                  <a:lnTo>
                    <a:pt x="1430" y="1668"/>
                  </a:lnTo>
                  <a:cubicBezTo>
                    <a:pt x="1430" y="1573"/>
                    <a:pt x="1335" y="1501"/>
                    <a:pt x="1239" y="1501"/>
                  </a:cubicBezTo>
                  <a:cubicBezTo>
                    <a:pt x="1144" y="1501"/>
                    <a:pt x="1073" y="1573"/>
                    <a:pt x="1073" y="1668"/>
                  </a:cubicBezTo>
                  <a:lnTo>
                    <a:pt x="1073" y="2144"/>
                  </a:lnTo>
                  <a:lnTo>
                    <a:pt x="311" y="1787"/>
                  </a:lnTo>
                  <a:lnTo>
                    <a:pt x="549" y="811"/>
                  </a:lnTo>
                  <a:cubicBezTo>
                    <a:pt x="596" y="668"/>
                    <a:pt x="715" y="549"/>
                    <a:pt x="882" y="501"/>
                  </a:cubicBezTo>
                  <a:cubicBezTo>
                    <a:pt x="1096" y="477"/>
                    <a:pt x="1335" y="453"/>
                    <a:pt x="1549" y="430"/>
                  </a:cubicBezTo>
                  <a:cubicBezTo>
                    <a:pt x="1811" y="834"/>
                    <a:pt x="2192" y="1382"/>
                    <a:pt x="2763" y="1668"/>
                  </a:cubicBezTo>
                  <a:cubicBezTo>
                    <a:pt x="2835" y="1692"/>
                    <a:pt x="2883" y="1692"/>
                    <a:pt x="2954" y="1692"/>
                  </a:cubicBezTo>
                  <a:cubicBezTo>
                    <a:pt x="3002" y="1692"/>
                    <a:pt x="3073" y="1668"/>
                    <a:pt x="3121" y="1668"/>
                  </a:cubicBezTo>
                  <a:cubicBezTo>
                    <a:pt x="3692" y="1335"/>
                    <a:pt x="4073" y="834"/>
                    <a:pt x="4335" y="430"/>
                  </a:cubicBezTo>
                  <a:close/>
                  <a:moveTo>
                    <a:pt x="2960" y="1"/>
                  </a:moveTo>
                  <a:cubicBezTo>
                    <a:pt x="2263" y="1"/>
                    <a:pt x="1561" y="49"/>
                    <a:pt x="858" y="144"/>
                  </a:cubicBezTo>
                  <a:cubicBezTo>
                    <a:pt x="573" y="215"/>
                    <a:pt x="334" y="406"/>
                    <a:pt x="263" y="692"/>
                  </a:cubicBezTo>
                  <a:lnTo>
                    <a:pt x="25" y="1668"/>
                  </a:lnTo>
                  <a:cubicBezTo>
                    <a:pt x="1" y="1858"/>
                    <a:pt x="49" y="2001"/>
                    <a:pt x="215" y="2097"/>
                  </a:cubicBezTo>
                  <a:lnTo>
                    <a:pt x="1096" y="2525"/>
                  </a:lnTo>
                  <a:lnTo>
                    <a:pt x="1096" y="5573"/>
                  </a:lnTo>
                  <a:cubicBezTo>
                    <a:pt x="1096" y="5764"/>
                    <a:pt x="1239" y="5931"/>
                    <a:pt x="1454" y="5931"/>
                  </a:cubicBezTo>
                  <a:lnTo>
                    <a:pt x="4430" y="5931"/>
                  </a:lnTo>
                  <a:cubicBezTo>
                    <a:pt x="4645" y="5931"/>
                    <a:pt x="4788" y="5764"/>
                    <a:pt x="4788" y="5573"/>
                  </a:cubicBezTo>
                  <a:lnTo>
                    <a:pt x="4788" y="2525"/>
                  </a:lnTo>
                  <a:lnTo>
                    <a:pt x="5693" y="2097"/>
                  </a:lnTo>
                  <a:cubicBezTo>
                    <a:pt x="5812" y="2025"/>
                    <a:pt x="5883" y="1858"/>
                    <a:pt x="5859" y="1668"/>
                  </a:cubicBezTo>
                  <a:lnTo>
                    <a:pt x="5621" y="692"/>
                  </a:lnTo>
                  <a:cubicBezTo>
                    <a:pt x="5574" y="382"/>
                    <a:pt x="5335" y="191"/>
                    <a:pt x="5026" y="144"/>
                  </a:cubicBezTo>
                  <a:cubicBezTo>
                    <a:pt x="4347" y="49"/>
                    <a:pt x="3657" y="1"/>
                    <a:pt x="2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58"/>
            <p:cNvSpPr/>
            <p:nvPr/>
          </p:nvSpPr>
          <p:spPr>
            <a:xfrm>
              <a:off x="4084744" y="3481412"/>
              <a:ext cx="43735" cy="74082"/>
            </a:xfrm>
            <a:custGeom>
              <a:avLst/>
              <a:gdLst/>
              <a:ahLst/>
              <a:cxnLst/>
              <a:rect l="l" t="t" r="r" b="b"/>
              <a:pathLst>
                <a:path w="1287" h="2180" extrusionOk="0">
                  <a:moveTo>
                    <a:pt x="1105" y="0"/>
                  </a:moveTo>
                  <a:cubicBezTo>
                    <a:pt x="1060" y="0"/>
                    <a:pt x="1013" y="12"/>
                    <a:pt x="977" y="36"/>
                  </a:cubicBezTo>
                  <a:lnTo>
                    <a:pt x="48" y="965"/>
                  </a:lnTo>
                  <a:cubicBezTo>
                    <a:pt x="1" y="1012"/>
                    <a:pt x="1" y="1132"/>
                    <a:pt x="48" y="1203"/>
                  </a:cubicBezTo>
                  <a:lnTo>
                    <a:pt x="977" y="2132"/>
                  </a:lnTo>
                  <a:cubicBezTo>
                    <a:pt x="1025" y="2156"/>
                    <a:pt x="1072" y="2179"/>
                    <a:pt x="1096" y="2179"/>
                  </a:cubicBezTo>
                  <a:cubicBezTo>
                    <a:pt x="1144" y="2179"/>
                    <a:pt x="1191" y="2156"/>
                    <a:pt x="1215" y="2132"/>
                  </a:cubicBezTo>
                  <a:cubicBezTo>
                    <a:pt x="1287" y="2060"/>
                    <a:pt x="1287" y="1941"/>
                    <a:pt x="1215" y="1894"/>
                  </a:cubicBezTo>
                  <a:lnTo>
                    <a:pt x="429" y="1084"/>
                  </a:lnTo>
                  <a:lnTo>
                    <a:pt x="1215" y="274"/>
                  </a:lnTo>
                  <a:cubicBezTo>
                    <a:pt x="1287" y="227"/>
                    <a:pt x="1287" y="108"/>
                    <a:pt x="1215" y="36"/>
                  </a:cubicBezTo>
                  <a:cubicBezTo>
                    <a:pt x="1191" y="12"/>
                    <a:pt x="1150" y="0"/>
                    <a:pt x="1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58"/>
            <p:cNvSpPr/>
            <p:nvPr/>
          </p:nvSpPr>
          <p:spPr>
            <a:xfrm>
              <a:off x="4367988" y="3481412"/>
              <a:ext cx="44551" cy="74082"/>
            </a:xfrm>
            <a:custGeom>
              <a:avLst/>
              <a:gdLst/>
              <a:ahLst/>
              <a:cxnLst/>
              <a:rect l="l" t="t" r="r" b="b"/>
              <a:pathLst>
                <a:path w="1311" h="2180" extrusionOk="0">
                  <a:moveTo>
                    <a:pt x="206" y="0"/>
                  </a:moveTo>
                  <a:cubicBezTo>
                    <a:pt x="161" y="0"/>
                    <a:pt x="120" y="12"/>
                    <a:pt x="96" y="36"/>
                  </a:cubicBezTo>
                  <a:cubicBezTo>
                    <a:pt x="25" y="84"/>
                    <a:pt x="25" y="227"/>
                    <a:pt x="96" y="274"/>
                  </a:cubicBezTo>
                  <a:lnTo>
                    <a:pt x="882" y="1084"/>
                  </a:lnTo>
                  <a:lnTo>
                    <a:pt x="72" y="1894"/>
                  </a:lnTo>
                  <a:cubicBezTo>
                    <a:pt x="1" y="1941"/>
                    <a:pt x="1" y="2060"/>
                    <a:pt x="72" y="2132"/>
                  </a:cubicBezTo>
                  <a:cubicBezTo>
                    <a:pt x="96" y="2156"/>
                    <a:pt x="144" y="2179"/>
                    <a:pt x="191" y="2179"/>
                  </a:cubicBezTo>
                  <a:cubicBezTo>
                    <a:pt x="215" y="2179"/>
                    <a:pt x="263" y="2156"/>
                    <a:pt x="286" y="2132"/>
                  </a:cubicBezTo>
                  <a:lnTo>
                    <a:pt x="1215" y="1203"/>
                  </a:lnTo>
                  <a:cubicBezTo>
                    <a:pt x="1311" y="1132"/>
                    <a:pt x="1311" y="1012"/>
                    <a:pt x="1263" y="965"/>
                  </a:cubicBezTo>
                  <a:lnTo>
                    <a:pt x="334" y="36"/>
                  </a:lnTo>
                  <a:cubicBezTo>
                    <a:pt x="298" y="12"/>
                    <a:pt x="251" y="0"/>
                    <a:pt x="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01" name="Google Shape;4601;p58"/>
          <p:cNvGrpSpPr/>
          <p:nvPr/>
        </p:nvGrpSpPr>
        <p:grpSpPr>
          <a:xfrm>
            <a:off x="4724633" y="3368132"/>
            <a:ext cx="397695" cy="346695"/>
            <a:chOff x="4724633" y="3603357"/>
            <a:chExt cx="397695" cy="346695"/>
          </a:xfrm>
        </p:grpSpPr>
        <p:sp>
          <p:nvSpPr>
            <p:cNvPr id="4602" name="Google Shape;4602;p58"/>
            <p:cNvSpPr/>
            <p:nvPr/>
          </p:nvSpPr>
          <p:spPr>
            <a:xfrm>
              <a:off x="4936597" y="3764356"/>
              <a:ext cx="185731" cy="185697"/>
            </a:xfrm>
            <a:custGeom>
              <a:avLst/>
              <a:gdLst/>
              <a:ahLst/>
              <a:cxnLst/>
              <a:rect l="l" t="t" r="r" b="b"/>
              <a:pathLst>
                <a:path w="5550" h="5549" extrusionOk="0">
                  <a:moveTo>
                    <a:pt x="2787" y="334"/>
                  </a:moveTo>
                  <a:cubicBezTo>
                    <a:pt x="4121" y="334"/>
                    <a:pt x="5216" y="1429"/>
                    <a:pt x="5216" y="2763"/>
                  </a:cubicBezTo>
                  <a:cubicBezTo>
                    <a:pt x="5192" y="4144"/>
                    <a:pt x="4121" y="5215"/>
                    <a:pt x="2787" y="5215"/>
                  </a:cubicBezTo>
                  <a:cubicBezTo>
                    <a:pt x="1430" y="5215"/>
                    <a:pt x="334" y="4120"/>
                    <a:pt x="334" y="2763"/>
                  </a:cubicBezTo>
                  <a:cubicBezTo>
                    <a:pt x="334" y="1429"/>
                    <a:pt x="1430" y="334"/>
                    <a:pt x="2787" y="334"/>
                  </a:cubicBezTo>
                  <a:close/>
                  <a:moveTo>
                    <a:pt x="2787" y="0"/>
                  </a:moveTo>
                  <a:cubicBezTo>
                    <a:pt x="1263" y="0"/>
                    <a:pt x="1" y="1262"/>
                    <a:pt x="1" y="2763"/>
                  </a:cubicBezTo>
                  <a:cubicBezTo>
                    <a:pt x="1" y="4287"/>
                    <a:pt x="1263" y="5549"/>
                    <a:pt x="2787" y="5549"/>
                  </a:cubicBezTo>
                  <a:cubicBezTo>
                    <a:pt x="4287" y="5549"/>
                    <a:pt x="5550" y="4287"/>
                    <a:pt x="5550" y="2763"/>
                  </a:cubicBezTo>
                  <a:cubicBezTo>
                    <a:pt x="5550" y="1262"/>
                    <a:pt x="4287" y="0"/>
                    <a:pt x="2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58"/>
            <p:cNvSpPr/>
            <p:nvPr/>
          </p:nvSpPr>
          <p:spPr>
            <a:xfrm>
              <a:off x="4724633" y="3603357"/>
              <a:ext cx="310823" cy="260625"/>
            </a:xfrm>
            <a:custGeom>
              <a:avLst/>
              <a:gdLst/>
              <a:ahLst/>
              <a:cxnLst/>
              <a:rect l="l" t="t" r="r" b="b"/>
              <a:pathLst>
                <a:path w="9288" h="7788" extrusionOk="0">
                  <a:moveTo>
                    <a:pt x="738" y="1"/>
                  </a:moveTo>
                  <a:cubicBezTo>
                    <a:pt x="333" y="1"/>
                    <a:pt x="0" y="310"/>
                    <a:pt x="0" y="739"/>
                  </a:cubicBezTo>
                  <a:lnTo>
                    <a:pt x="0" y="7050"/>
                  </a:lnTo>
                  <a:cubicBezTo>
                    <a:pt x="0" y="7455"/>
                    <a:pt x="333" y="7788"/>
                    <a:pt x="738" y="7788"/>
                  </a:cubicBezTo>
                  <a:lnTo>
                    <a:pt x="5787" y="7788"/>
                  </a:lnTo>
                  <a:cubicBezTo>
                    <a:pt x="5858" y="7788"/>
                    <a:pt x="5954" y="7693"/>
                    <a:pt x="5954" y="7621"/>
                  </a:cubicBezTo>
                  <a:cubicBezTo>
                    <a:pt x="5954" y="7526"/>
                    <a:pt x="5858" y="7431"/>
                    <a:pt x="5787" y="7431"/>
                  </a:cubicBezTo>
                  <a:lnTo>
                    <a:pt x="738" y="7431"/>
                  </a:lnTo>
                  <a:cubicBezTo>
                    <a:pt x="548" y="7431"/>
                    <a:pt x="357" y="7240"/>
                    <a:pt x="357" y="7050"/>
                  </a:cubicBezTo>
                  <a:lnTo>
                    <a:pt x="357" y="1834"/>
                  </a:lnTo>
                  <a:lnTo>
                    <a:pt x="7621" y="1834"/>
                  </a:lnTo>
                  <a:cubicBezTo>
                    <a:pt x="7716" y="1834"/>
                    <a:pt x="7811" y="1739"/>
                    <a:pt x="7811" y="1644"/>
                  </a:cubicBezTo>
                  <a:cubicBezTo>
                    <a:pt x="7811" y="1572"/>
                    <a:pt x="7716" y="1477"/>
                    <a:pt x="7621" y="1477"/>
                  </a:cubicBezTo>
                  <a:lnTo>
                    <a:pt x="357" y="1477"/>
                  </a:lnTo>
                  <a:lnTo>
                    <a:pt x="357" y="739"/>
                  </a:lnTo>
                  <a:cubicBezTo>
                    <a:pt x="357" y="525"/>
                    <a:pt x="548" y="334"/>
                    <a:pt x="738" y="334"/>
                  </a:cubicBezTo>
                  <a:lnTo>
                    <a:pt x="8549" y="334"/>
                  </a:lnTo>
                  <a:cubicBezTo>
                    <a:pt x="8764" y="334"/>
                    <a:pt x="8931" y="525"/>
                    <a:pt x="8931" y="739"/>
                  </a:cubicBezTo>
                  <a:lnTo>
                    <a:pt x="8931" y="1477"/>
                  </a:lnTo>
                  <a:lnTo>
                    <a:pt x="8359" y="1477"/>
                  </a:lnTo>
                  <a:cubicBezTo>
                    <a:pt x="8288" y="1477"/>
                    <a:pt x="8192" y="1572"/>
                    <a:pt x="8192" y="1644"/>
                  </a:cubicBezTo>
                  <a:cubicBezTo>
                    <a:pt x="8192" y="1739"/>
                    <a:pt x="8264" y="1834"/>
                    <a:pt x="8359" y="1834"/>
                  </a:cubicBezTo>
                  <a:lnTo>
                    <a:pt x="8931" y="1834"/>
                  </a:lnTo>
                  <a:lnTo>
                    <a:pt x="8931" y="4263"/>
                  </a:lnTo>
                  <a:cubicBezTo>
                    <a:pt x="8931" y="4359"/>
                    <a:pt x="9026" y="4454"/>
                    <a:pt x="9121" y="4454"/>
                  </a:cubicBezTo>
                  <a:cubicBezTo>
                    <a:pt x="9192" y="4454"/>
                    <a:pt x="9288" y="4359"/>
                    <a:pt x="9288" y="4263"/>
                  </a:cubicBezTo>
                  <a:lnTo>
                    <a:pt x="9288" y="739"/>
                  </a:lnTo>
                  <a:cubicBezTo>
                    <a:pt x="9288" y="310"/>
                    <a:pt x="8931" y="1"/>
                    <a:pt x="8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58"/>
            <p:cNvSpPr/>
            <p:nvPr/>
          </p:nvSpPr>
          <p:spPr>
            <a:xfrm>
              <a:off x="4749330" y="3628054"/>
              <a:ext cx="11980" cy="12014"/>
            </a:xfrm>
            <a:custGeom>
              <a:avLst/>
              <a:gdLst/>
              <a:ahLst/>
              <a:cxnLst/>
              <a:rect l="l" t="t" r="r" b="b"/>
              <a:pathLst>
                <a:path w="358" h="359" extrusionOk="0">
                  <a:moveTo>
                    <a:pt x="191" y="1"/>
                  </a:moveTo>
                  <a:cubicBezTo>
                    <a:pt x="96" y="1"/>
                    <a:pt x="0" y="96"/>
                    <a:pt x="0" y="168"/>
                  </a:cubicBezTo>
                  <a:cubicBezTo>
                    <a:pt x="0" y="263"/>
                    <a:pt x="96" y="358"/>
                    <a:pt x="191" y="358"/>
                  </a:cubicBezTo>
                  <a:cubicBezTo>
                    <a:pt x="286" y="358"/>
                    <a:pt x="358" y="263"/>
                    <a:pt x="358" y="168"/>
                  </a:cubicBezTo>
                  <a:cubicBezTo>
                    <a:pt x="358" y="96"/>
                    <a:pt x="286"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58"/>
            <p:cNvSpPr/>
            <p:nvPr/>
          </p:nvSpPr>
          <p:spPr>
            <a:xfrm>
              <a:off x="4786777" y="3628054"/>
              <a:ext cx="11980" cy="12014"/>
            </a:xfrm>
            <a:custGeom>
              <a:avLst/>
              <a:gdLst/>
              <a:ahLst/>
              <a:cxnLst/>
              <a:rect l="l" t="t" r="r" b="b"/>
              <a:pathLst>
                <a:path w="358" h="359" extrusionOk="0">
                  <a:moveTo>
                    <a:pt x="167" y="1"/>
                  </a:moveTo>
                  <a:cubicBezTo>
                    <a:pt x="72" y="1"/>
                    <a:pt x="1" y="96"/>
                    <a:pt x="1" y="168"/>
                  </a:cubicBezTo>
                  <a:cubicBezTo>
                    <a:pt x="1" y="263"/>
                    <a:pt x="72" y="358"/>
                    <a:pt x="167" y="358"/>
                  </a:cubicBezTo>
                  <a:cubicBezTo>
                    <a:pt x="263" y="358"/>
                    <a:pt x="358" y="263"/>
                    <a:pt x="358" y="168"/>
                  </a:cubicBezTo>
                  <a:cubicBezTo>
                    <a:pt x="358" y="96"/>
                    <a:pt x="286"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58"/>
            <p:cNvSpPr/>
            <p:nvPr/>
          </p:nvSpPr>
          <p:spPr>
            <a:xfrm>
              <a:off x="4768438" y="3628054"/>
              <a:ext cx="12014" cy="12014"/>
            </a:xfrm>
            <a:custGeom>
              <a:avLst/>
              <a:gdLst/>
              <a:ahLst/>
              <a:cxnLst/>
              <a:rect l="l" t="t" r="r" b="b"/>
              <a:pathLst>
                <a:path w="359" h="359" extrusionOk="0">
                  <a:moveTo>
                    <a:pt x="191" y="1"/>
                  </a:moveTo>
                  <a:cubicBezTo>
                    <a:pt x="96" y="1"/>
                    <a:pt x="1" y="96"/>
                    <a:pt x="1" y="168"/>
                  </a:cubicBezTo>
                  <a:cubicBezTo>
                    <a:pt x="1" y="263"/>
                    <a:pt x="96" y="358"/>
                    <a:pt x="191" y="358"/>
                  </a:cubicBezTo>
                  <a:cubicBezTo>
                    <a:pt x="263" y="358"/>
                    <a:pt x="358" y="263"/>
                    <a:pt x="358" y="168"/>
                  </a:cubicBezTo>
                  <a:cubicBezTo>
                    <a:pt x="334" y="96"/>
                    <a:pt x="263"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58"/>
            <p:cNvSpPr/>
            <p:nvPr/>
          </p:nvSpPr>
          <p:spPr>
            <a:xfrm>
              <a:off x="4811474" y="3628054"/>
              <a:ext cx="130748" cy="12014"/>
            </a:xfrm>
            <a:custGeom>
              <a:avLst/>
              <a:gdLst/>
              <a:ahLst/>
              <a:cxnLst/>
              <a:rect l="l" t="t" r="r" b="b"/>
              <a:pathLst>
                <a:path w="3907" h="359" extrusionOk="0">
                  <a:moveTo>
                    <a:pt x="168" y="1"/>
                  </a:moveTo>
                  <a:cubicBezTo>
                    <a:pt x="96" y="1"/>
                    <a:pt x="1" y="96"/>
                    <a:pt x="1" y="168"/>
                  </a:cubicBezTo>
                  <a:cubicBezTo>
                    <a:pt x="1" y="263"/>
                    <a:pt x="96" y="358"/>
                    <a:pt x="168" y="358"/>
                  </a:cubicBezTo>
                  <a:lnTo>
                    <a:pt x="3716" y="358"/>
                  </a:lnTo>
                  <a:cubicBezTo>
                    <a:pt x="3811" y="358"/>
                    <a:pt x="3906" y="263"/>
                    <a:pt x="3906" y="168"/>
                  </a:cubicBezTo>
                  <a:cubicBezTo>
                    <a:pt x="3883" y="96"/>
                    <a:pt x="3811" y="1"/>
                    <a:pt x="3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58"/>
            <p:cNvSpPr/>
            <p:nvPr/>
          </p:nvSpPr>
          <p:spPr>
            <a:xfrm>
              <a:off x="4954936" y="3628054"/>
              <a:ext cx="55820" cy="12014"/>
            </a:xfrm>
            <a:custGeom>
              <a:avLst/>
              <a:gdLst/>
              <a:ahLst/>
              <a:cxnLst/>
              <a:rect l="l" t="t" r="r" b="b"/>
              <a:pathLst>
                <a:path w="1668" h="359" extrusionOk="0">
                  <a:moveTo>
                    <a:pt x="167" y="1"/>
                  </a:moveTo>
                  <a:cubicBezTo>
                    <a:pt x="96" y="1"/>
                    <a:pt x="0" y="96"/>
                    <a:pt x="0" y="168"/>
                  </a:cubicBezTo>
                  <a:cubicBezTo>
                    <a:pt x="0" y="263"/>
                    <a:pt x="96" y="358"/>
                    <a:pt x="167" y="358"/>
                  </a:cubicBezTo>
                  <a:lnTo>
                    <a:pt x="1477" y="358"/>
                  </a:lnTo>
                  <a:cubicBezTo>
                    <a:pt x="1572" y="358"/>
                    <a:pt x="1667" y="263"/>
                    <a:pt x="1667" y="168"/>
                  </a:cubicBezTo>
                  <a:cubicBezTo>
                    <a:pt x="1667" y="96"/>
                    <a:pt x="1572" y="1"/>
                    <a:pt x="1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58"/>
            <p:cNvSpPr/>
            <p:nvPr/>
          </p:nvSpPr>
          <p:spPr>
            <a:xfrm>
              <a:off x="4756491" y="3684241"/>
              <a:ext cx="148283" cy="147882"/>
            </a:xfrm>
            <a:custGeom>
              <a:avLst/>
              <a:gdLst/>
              <a:ahLst/>
              <a:cxnLst/>
              <a:rect l="l" t="t" r="r" b="b"/>
              <a:pathLst>
                <a:path w="4431" h="4419" extrusionOk="0">
                  <a:moveTo>
                    <a:pt x="2239" y="352"/>
                  </a:moveTo>
                  <a:cubicBezTo>
                    <a:pt x="2448" y="352"/>
                    <a:pt x="2656" y="358"/>
                    <a:pt x="2858" y="370"/>
                  </a:cubicBezTo>
                  <a:cubicBezTo>
                    <a:pt x="2716" y="608"/>
                    <a:pt x="2477" y="846"/>
                    <a:pt x="2239" y="989"/>
                  </a:cubicBezTo>
                  <a:cubicBezTo>
                    <a:pt x="1977" y="846"/>
                    <a:pt x="1763" y="608"/>
                    <a:pt x="1620" y="370"/>
                  </a:cubicBezTo>
                  <a:cubicBezTo>
                    <a:pt x="1822" y="358"/>
                    <a:pt x="2031" y="352"/>
                    <a:pt x="2239" y="352"/>
                  </a:cubicBezTo>
                  <a:close/>
                  <a:moveTo>
                    <a:pt x="3239" y="394"/>
                  </a:moveTo>
                  <a:cubicBezTo>
                    <a:pt x="3382" y="441"/>
                    <a:pt x="3549" y="441"/>
                    <a:pt x="3692" y="465"/>
                  </a:cubicBezTo>
                  <a:cubicBezTo>
                    <a:pt x="3787" y="465"/>
                    <a:pt x="3859" y="560"/>
                    <a:pt x="3859" y="632"/>
                  </a:cubicBezTo>
                  <a:lnTo>
                    <a:pt x="4049" y="1323"/>
                  </a:lnTo>
                  <a:lnTo>
                    <a:pt x="3644" y="1537"/>
                  </a:lnTo>
                  <a:lnTo>
                    <a:pt x="3644" y="1275"/>
                  </a:lnTo>
                  <a:cubicBezTo>
                    <a:pt x="3644" y="1180"/>
                    <a:pt x="3549" y="1084"/>
                    <a:pt x="3454" y="1084"/>
                  </a:cubicBezTo>
                  <a:cubicBezTo>
                    <a:pt x="3359" y="1084"/>
                    <a:pt x="3263" y="1180"/>
                    <a:pt x="3263" y="1275"/>
                  </a:cubicBezTo>
                  <a:lnTo>
                    <a:pt x="3263" y="4061"/>
                  </a:lnTo>
                  <a:lnTo>
                    <a:pt x="1168" y="4061"/>
                  </a:lnTo>
                  <a:lnTo>
                    <a:pt x="1168" y="1275"/>
                  </a:lnTo>
                  <a:cubicBezTo>
                    <a:pt x="1168" y="1180"/>
                    <a:pt x="1072" y="1084"/>
                    <a:pt x="977" y="1084"/>
                  </a:cubicBezTo>
                  <a:cubicBezTo>
                    <a:pt x="882" y="1084"/>
                    <a:pt x="810" y="1180"/>
                    <a:pt x="810" y="1275"/>
                  </a:cubicBezTo>
                  <a:lnTo>
                    <a:pt x="810" y="1537"/>
                  </a:lnTo>
                  <a:lnTo>
                    <a:pt x="358" y="1323"/>
                  </a:lnTo>
                  <a:lnTo>
                    <a:pt x="525" y="632"/>
                  </a:lnTo>
                  <a:cubicBezTo>
                    <a:pt x="572" y="560"/>
                    <a:pt x="620" y="489"/>
                    <a:pt x="715" y="465"/>
                  </a:cubicBezTo>
                  <a:cubicBezTo>
                    <a:pt x="858" y="441"/>
                    <a:pt x="1001" y="441"/>
                    <a:pt x="1168" y="394"/>
                  </a:cubicBezTo>
                  <a:cubicBezTo>
                    <a:pt x="1334" y="703"/>
                    <a:pt x="1644" y="1084"/>
                    <a:pt x="2049" y="1323"/>
                  </a:cubicBezTo>
                  <a:cubicBezTo>
                    <a:pt x="2073" y="1346"/>
                    <a:pt x="2144" y="1346"/>
                    <a:pt x="2192" y="1346"/>
                  </a:cubicBezTo>
                  <a:cubicBezTo>
                    <a:pt x="2263" y="1346"/>
                    <a:pt x="2287" y="1346"/>
                    <a:pt x="2358" y="1323"/>
                  </a:cubicBezTo>
                  <a:cubicBezTo>
                    <a:pt x="2739" y="1084"/>
                    <a:pt x="3025" y="727"/>
                    <a:pt x="3239" y="394"/>
                  </a:cubicBezTo>
                  <a:close/>
                  <a:moveTo>
                    <a:pt x="2215" y="1"/>
                  </a:moveTo>
                  <a:cubicBezTo>
                    <a:pt x="1703" y="1"/>
                    <a:pt x="1191" y="37"/>
                    <a:pt x="691" y="108"/>
                  </a:cubicBezTo>
                  <a:cubicBezTo>
                    <a:pt x="453" y="132"/>
                    <a:pt x="263" y="322"/>
                    <a:pt x="215" y="560"/>
                  </a:cubicBezTo>
                  <a:lnTo>
                    <a:pt x="24" y="1275"/>
                  </a:lnTo>
                  <a:cubicBezTo>
                    <a:pt x="1" y="1418"/>
                    <a:pt x="48" y="1561"/>
                    <a:pt x="167" y="1632"/>
                  </a:cubicBezTo>
                  <a:lnTo>
                    <a:pt x="810" y="1918"/>
                  </a:lnTo>
                  <a:lnTo>
                    <a:pt x="810" y="4109"/>
                  </a:lnTo>
                  <a:cubicBezTo>
                    <a:pt x="810" y="4299"/>
                    <a:pt x="953" y="4418"/>
                    <a:pt x="1096" y="4418"/>
                  </a:cubicBezTo>
                  <a:lnTo>
                    <a:pt x="3263" y="4418"/>
                  </a:lnTo>
                  <a:cubicBezTo>
                    <a:pt x="3454" y="4418"/>
                    <a:pt x="3573" y="4275"/>
                    <a:pt x="3573" y="4109"/>
                  </a:cubicBezTo>
                  <a:lnTo>
                    <a:pt x="3573" y="1918"/>
                  </a:lnTo>
                  <a:lnTo>
                    <a:pt x="4192" y="1632"/>
                  </a:lnTo>
                  <a:cubicBezTo>
                    <a:pt x="4383" y="1561"/>
                    <a:pt x="4430" y="1418"/>
                    <a:pt x="4406" y="1275"/>
                  </a:cubicBezTo>
                  <a:lnTo>
                    <a:pt x="4240" y="560"/>
                  </a:lnTo>
                  <a:cubicBezTo>
                    <a:pt x="4168" y="322"/>
                    <a:pt x="4002" y="156"/>
                    <a:pt x="3740" y="108"/>
                  </a:cubicBezTo>
                  <a:cubicBezTo>
                    <a:pt x="3239" y="37"/>
                    <a:pt x="2727" y="1"/>
                    <a:pt x="2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58"/>
            <p:cNvSpPr/>
            <p:nvPr/>
          </p:nvSpPr>
          <p:spPr>
            <a:xfrm>
              <a:off x="4888007" y="3685446"/>
              <a:ext cx="66963" cy="145874"/>
            </a:xfrm>
            <a:custGeom>
              <a:avLst/>
              <a:gdLst/>
              <a:ahLst/>
              <a:cxnLst/>
              <a:rect l="l" t="t" r="r" b="b"/>
              <a:pathLst>
                <a:path w="2001" h="4359" extrusionOk="0">
                  <a:moveTo>
                    <a:pt x="738" y="1"/>
                  </a:moveTo>
                  <a:cubicBezTo>
                    <a:pt x="667" y="1"/>
                    <a:pt x="572" y="72"/>
                    <a:pt x="572" y="167"/>
                  </a:cubicBezTo>
                  <a:cubicBezTo>
                    <a:pt x="572" y="239"/>
                    <a:pt x="619" y="334"/>
                    <a:pt x="714" y="334"/>
                  </a:cubicBezTo>
                  <a:cubicBezTo>
                    <a:pt x="905" y="358"/>
                    <a:pt x="1072" y="358"/>
                    <a:pt x="1238" y="405"/>
                  </a:cubicBezTo>
                  <a:cubicBezTo>
                    <a:pt x="1334" y="405"/>
                    <a:pt x="1429" y="477"/>
                    <a:pt x="1429" y="572"/>
                  </a:cubicBezTo>
                  <a:lnTo>
                    <a:pt x="1596" y="1263"/>
                  </a:lnTo>
                  <a:lnTo>
                    <a:pt x="1167" y="1477"/>
                  </a:lnTo>
                  <a:lnTo>
                    <a:pt x="1167" y="1191"/>
                  </a:lnTo>
                  <a:cubicBezTo>
                    <a:pt x="1167" y="1120"/>
                    <a:pt x="1072" y="1025"/>
                    <a:pt x="976" y="1025"/>
                  </a:cubicBezTo>
                  <a:cubicBezTo>
                    <a:pt x="881" y="1025"/>
                    <a:pt x="810" y="1120"/>
                    <a:pt x="810" y="1191"/>
                  </a:cubicBezTo>
                  <a:lnTo>
                    <a:pt x="810" y="4001"/>
                  </a:lnTo>
                  <a:lnTo>
                    <a:pt x="191" y="4001"/>
                  </a:lnTo>
                  <a:cubicBezTo>
                    <a:pt x="95" y="4001"/>
                    <a:pt x="0" y="4097"/>
                    <a:pt x="0" y="4168"/>
                  </a:cubicBezTo>
                  <a:cubicBezTo>
                    <a:pt x="0" y="4263"/>
                    <a:pt x="95" y="4359"/>
                    <a:pt x="191" y="4359"/>
                  </a:cubicBezTo>
                  <a:lnTo>
                    <a:pt x="857" y="4359"/>
                  </a:lnTo>
                  <a:cubicBezTo>
                    <a:pt x="1048" y="4359"/>
                    <a:pt x="1167" y="4216"/>
                    <a:pt x="1167" y="4049"/>
                  </a:cubicBezTo>
                  <a:lnTo>
                    <a:pt x="1167" y="1858"/>
                  </a:lnTo>
                  <a:lnTo>
                    <a:pt x="1786" y="1548"/>
                  </a:lnTo>
                  <a:cubicBezTo>
                    <a:pt x="1929" y="1525"/>
                    <a:pt x="2000" y="1382"/>
                    <a:pt x="1977" y="1239"/>
                  </a:cubicBezTo>
                  <a:lnTo>
                    <a:pt x="1786" y="524"/>
                  </a:lnTo>
                  <a:cubicBezTo>
                    <a:pt x="1715" y="286"/>
                    <a:pt x="1548" y="120"/>
                    <a:pt x="1310" y="72"/>
                  </a:cubicBezTo>
                  <a:cubicBezTo>
                    <a:pt x="1119" y="48"/>
                    <a:pt x="929" y="1"/>
                    <a:pt x="7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58"/>
            <p:cNvSpPr/>
            <p:nvPr/>
          </p:nvSpPr>
          <p:spPr>
            <a:xfrm>
              <a:off x="4956542" y="3685446"/>
              <a:ext cx="47821" cy="83729"/>
            </a:xfrm>
            <a:custGeom>
              <a:avLst/>
              <a:gdLst/>
              <a:ahLst/>
              <a:cxnLst/>
              <a:rect l="l" t="t" r="r" b="b"/>
              <a:pathLst>
                <a:path w="1429" h="2502" extrusionOk="0">
                  <a:moveTo>
                    <a:pt x="191" y="1"/>
                  </a:moveTo>
                  <a:cubicBezTo>
                    <a:pt x="95" y="1"/>
                    <a:pt x="0" y="72"/>
                    <a:pt x="0" y="167"/>
                  </a:cubicBezTo>
                  <a:cubicBezTo>
                    <a:pt x="0" y="239"/>
                    <a:pt x="72" y="334"/>
                    <a:pt x="143" y="334"/>
                  </a:cubicBezTo>
                  <a:cubicBezTo>
                    <a:pt x="334" y="358"/>
                    <a:pt x="524" y="358"/>
                    <a:pt x="691" y="405"/>
                  </a:cubicBezTo>
                  <a:cubicBezTo>
                    <a:pt x="786" y="405"/>
                    <a:pt x="857" y="477"/>
                    <a:pt x="857" y="572"/>
                  </a:cubicBezTo>
                  <a:lnTo>
                    <a:pt x="1048" y="1263"/>
                  </a:lnTo>
                  <a:lnTo>
                    <a:pt x="595" y="1477"/>
                  </a:lnTo>
                  <a:lnTo>
                    <a:pt x="595" y="1191"/>
                  </a:lnTo>
                  <a:cubicBezTo>
                    <a:pt x="595" y="1120"/>
                    <a:pt x="524" y="1025"/>
                    <a:pt x="429" y="1025"/>
                  </a:cubicBezTo>
                  <a:cubicBezTo>
                    <a:pt x="334" y="1025"/>
                    <a:pt x="238" y="1120"/>
                    <a:pt x="238" y="1191"/>
                  </a:cubicBezTo>
                  <a:lnTo>
                    <a:pt x="238" y="2334"/>
                  </a:lnTo>
                  <a:cubicBezTo>
                    <a:pt x="238" y="2430"/>
                    <a:pt x="334" y="2501"/>
                    <a:pt x="429" y="2501"/>
                  </a:cubicBezTo>
                  <a:cubicBezTo>
                    <a:pt x="500" y="2501"/>
                    <a:pt x="595" y="2430"/>
                    <a:pt x="595" y="2334"/>
                  </a:cubicBezTo>
                  <a:lnTo>
                    <a:pt x="595" y="1858"/>
                  </a:lnTo>
                  <a:lnTo>
                    <a:pt x="1238" y="1548"/>
                  </a:lnTo>
                  <a:cubicBezTo>
                    <a:pt x="1381" y="1525"/>
                    <a:pt x="1429" y="1382"/>
                    <a:pt x="1405" y="1239"/>
                  </a:cubicBezTo>
                  <a:lnTo>
                    <a:pt x="1238" y="524"/>
                  </a:lnTo>
                  <a:cubicBezTo>
                    <a:pt x="1167" y="286"/>
                    <a:pt x="1000" y="120"/>
                    <a:pt x="738" y="72"/>
                  </a:cubicBezTo>
                  <a:cubicBezTo>
                    <a:pt x="572" y="48"/>
                    <a:pt x="357"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58"/>
            <p:cNvSpPr/>
            <p:nvPr/>
          </p:nvSpPr>
          <p:spPr>
            <a:xfrm>
              <a:off x="4992383" y="3820743"/>
              <a:ext cx="74158" cy="73523"/>
            </a:xfrm>
            <a:custGeom>
              <a:avLst/>
              <a:gdLst/>
              <a:ahLst/>
              <a:cxnLst/>
              <a:rect l="l" t="t" r="r" b="b"/>
              <a:pathLst>
                <a:path w="2216" h="2197" extrusionOk="0">
                  <a:moveTo>
                    <a:pt x="2034" y="0"/>
                  </a:moveTo>
                  <a:cubicBezTo>
                    <a:pt x="1989" y="0"/>
                    <a:pt x="1942" y="18"/>
                    <a:pt x="1906" y="54"/>
                  </a:cubicBezTo>
                  <a:lnTo>
                    <a:pt x="72" y="1887"/>
                  </a:lnTo>
                  <a:cubicBezTo>
                    <a:pt x="1" y="1959"/>
                    <a:pt x="1" y="2078"/>
                    <a:pt x="72" y="2125"/>
                  </a:cubicBezTo>
                  <a:cubicBezTo>
                    <a:pt x="96" y="2149"/>
                    <a:pt x="167" y="2197"/>
                    <a:pt x="191" y="2197"/>
                  </a:cubicBezTo>
                  <a:cubicBezTo>
                    <a:pt x="215" y="2197"/>
                    <a:pt x="263" y="2149"/>
                    <a:pt x="310" y="2125"/>
                  </a:cubicBezTo>
                  <a:lnTo>
                    <a:pt x="2144" y="292"/>
                  </a:lnTo>
                  <a:cubicBezTo>
                    <a:pt x="2216" y="220"/>
                    <a:pt x="2216" y="125"/>
                    <a:pt x="2144" y="54"/>
                  </a:cubicBezTo>
                  <a:cubicBezTo>
                    <a:pt x="2120" y="18"/>
                    <a:pt x="2079" y="0"/>
                    <a:pt x="20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58"/>
            <p:cNvSpPr/>
            <p:nvPr/>
          </p:nvSpPr>
          <p:spPr>
            <a:xfrm>
              <a:off x="4986828" y="3814552"/>
              <a:ext cx="35874" cy="35908"/>
            </a:xfrm>
            <a:custGeom>
              <a:avLst/>
              <a:gdLst/>
              <a:ahLst/>
              <a:cxnLst/>
              <a:rect l="l" t="t" r="r" b="b"/>
              <a:pathLst>
                <a:path w="1072" h="1073" extrusionOk="0">
                  <a:moveTo>
                    <a:pt x="524" y="310"/>
                  </a:moveTo>
                  <a:cubicBezTo>
                    <a:pt x="643" y="310"/>
                    <a:pt x="738" y="405"/>
                    <a:pt x="738" y="524"/>
                  </a:cubicBezTo>
                  <a:cubicBezTo>
                    <a:pt x="714" y="643"/>
                    <a:pt x="619" y="739"/>
                    <a:pt x="524" y="739"/>
                  </a:cubicBezTo>
                  <a:cubicBezTo>
                    <a:pt x="405" y="739"/>
                    <a:pt x="333" y="643"/>
                    <a:pt x="333" y="524"/>
                  </a:cubicBezTo>
                  <a:cubicBezTo>
                    <a:pt x="333" y="405"/>
                    <a:pt x="405" y="310"/>
                    <a:pt x="524" y="310"/>
                  </a:cubicBezTo>
                  <a:close/>
                  <a:moveTo>
                    <a:pt x="524" y="0"/>
                  </a:moveTo>
                  <a:cubicBezTo>
                    <a:pt x="238" y="0"/>
                    <a:pt x="0" y="239"/>
                    <a:pt x="0" y="524"/>
                  </a:cubicBezTo>
                  <a:cubicBezTo>
                    <a:pt x="0" y="834"/>
                    <a:pt x="238" y="1072"/>
                    <a:pt x="524" y="1072"/>
                  </a:cubicBezTo>
                  <a:cubicBezTo>
                    <a:pt x="834" y="1072"/>
                    <a:pt x="1072" y="834"/>
                    <a:pt x="1072" y="524"/>
                  </a:cubicBezTo>
                  <a:cubicBezTo>
                    <a:pt x="1072" y="262"/>
                    <a:pt x="834"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58"/>
            <p:cNvSpPr/>
            <p:nvPr/>
          </p:nvSpPr>
          <p:spPr>
            <a:xfrm>
              <a:off x="5036221" y="3863946"/>
              <a:ext cx="35908" cy="35908"/>
            </a:xfrm>
            <a:custGeom>
              <a:avLst/>
              <a:gdLst/>
              <a:ahLst/>
              <a:cxnLst/>
              <a:rect l="l" t="t" r="r" b="b"/>
              <a:pathLst>
                <a:path w="1073" h="1073" extrusionOk="0">
                  <a:moveTo>
                    <a:pt x="548" y="334"/>
                  </a:moveTo>
                  <a:cubicBezTo>
                    <a:pt x="667" y="334"/>
                    <a:pt x="763" y="430"/>
                    <a:pt x="763" y="549"/>
                  </a:cubicBezTo>
                  <a:cubicBezTo>
                    <a:pt x="715" y="668"/>
                    <a:pt x="644" y="739"/>
                    <a:pt x="548" y="739"/>
                  </a:cubicBezTo>
                  <a:cubicBezTo>
                    <a:pt x="429" y="739"/>
                    <a:pt x="334" y="668"/>
                    <a:pt x="334" y="549"/>
                  </a:cubicBezTo>
                  <a:cubicBezTo>
                    <a:pt x="334" y="430"/>
                    <a:pt x="429" y="334"/>
                    <a:pt x="548" y="334"/>
                  </a:cubicBezTo>
                  <a:close/>
                  <a:moveTo>
                    <a:pt x="548" y="1"/>
                  </a:moveTo>
                  <a:cubicBezTo>
                    <a:pt x="239" y="1"/>
                    <a:pt x="1" y="239"/>
                    <a:pt x="1" y="549"/>
                  </a:cubicBezTo>
                  <a:cubicBezTo>
                    <a:pt x="1" y="834"/>
                    <a:pt x="239" y="1073"/>
                    <a:pt x="548" y="1073"/>
                  </a:cubicBezTo>
                  <a:cubicBezTo>
                    <a:pt x="834" y="1073"/>
                    <a:pt x="1072" y="834"/>
                    <a:pt x="1072" y="549"/>
                  </a:cubicBezTo>
                  <a:cubicBezTo>
                    <a:pt x="1072" y="263"/>
                    <a:pt x="834"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15" name="Google Shape;4615;p58"/>
          <p:cNvGrpSpPr/>
          <p:nvPr/>
        </p:nvGrpSpPr>
        <p:grpSpPr>
          <a:xfrm>
            <a:off x="5392451" y="3368936"/>
            <a:ext cx="396925" cy="345122"/>
            <a:chOff x="5392451" y="3604161"/>
            <a:chExt cx="396925" cy="345122"/>
          </a:xfrm>
        </p:grpSpPr>
        <p:sp>
          <p:nvSpPr>
            <p:cNvPr id="4616" name="Google Shape;4616;p58"/>
            <p:cNvSpPr/>
            <p:nvPr/>
          </p:nvSpPr>
          <p:spPr>
            <a:xfrm>
              <a:off x="5392451" y="3604161"/>
              <a:ext cx="310856" cy="260625"/>
            </a:xfrm>
            <a:custGeom>
              <a:avLst/>
              <a:gdLst/>
              <a:ahLst/>
              <a:cxnLst/>
              <a:rect l="l" t="t" r="r" b="b"/>
              <a:pathLst>
                <a:path w="9289" h="7788" extrusionOk="0">
                  <a:moveTo>
                    <a:pt x="739" y="0"/>
                  </a:moveTo>
                  <a:cubicBezTo>
                    <a:pt x="310" y="0"/>
                    <a:pt x="1" y="334"/>
                    <a:pt x="1" y="739"/>
                  </a:cubicBezTo>
                  <a:lnTo>
                    <a:pt x="1" y="7050"/>
                  </a:lnTo>
                  <a:cubicBezTo>
                    <a:pt x="1" y="7478"/>
                    <a:pt x="310" y="7788"/>
                    <a:pt x="739" y="7788"/>
                  </a:cubicBezTo>
                  <a:lnTo>
                    <a:pt x="5764" y="7788"/>
                  </a:lnTo>
                  <a:cubicBezTo>
                    <a:pt x="5859" y="7788"/>
                    <a:pt x="5954" y="7716"/>
                    <a:pt x="5954" y="7621"/>
                  </a:cubicBezTo>
                  <a:cubicBezTo>
                    <a:pt x="5954" y="7526"/>
                    <a:pt x="5859" y="7431"/>
                    <a:pt x="5764" y="7431"/>
                  </a:cubicBezTo>
                  <a:lnTo>
                    <a:pt x="739" y="7431"/>
                  </a:lnTo>
                  <a:cubicBezTo>
                    <a:pt x="525" y="7431"/>
                    <a:pt x="358" y="7264"/>
                    <a:pt x="358" y="7050"/>
                  </a:cubicBezTo>
                  <a:lnTo>
                    <a:pt x="358" y="1834"/>
                  </a:lnTo>
                  <a:lnTo>
                    <a:pt x="7621" y="1834"/>
                  </a:lnTo>
                  <a:cubicBezTo>
                    <a:pt x="7693" y="1834"/>
                    <a:pt x="7788" y="1739"/>
                    <a:pt x="7788" y="1667"/>
                  </a:cubicBezTo>
                  <a:cubicBezTo>
                    <a:pt x="7788" y="1572"/>
                    <a:pt x="7693" y="1477"/>
                    <a:pt x="7621" y="1477"/>
                  </a:cubicBezTo>
                  <a:lnTo>
                    <a:pt x="358" y="1477"/>
                  </a:lnTo>
                  <a:lnTo>
                    <a:pt x="358" y="739"/>
                  </a:lnTo>
                  <a:cubicBezTo>
                    <a:pt x="358" y="524"/>
                    <a:pt x="525" y="358"/>
                    <a:pt x="739" y="358"/>
                  </a:cubicBezTo>
                  <a:lnTo>
                    <a:pt x="8526" y="358"/>
                  </a:lnTo>
                  <a:cubicBezTo>
                    <a:pt x="8741" y="358"/>
                    <a:pt x="8931" y="524"/>
                    <a:pt x="8931" y="739"/>
                  </a:cubicBezTo>
                  <a:lnTo>
                    <a:pt x="8931" y="1477"/>
                  </a:lnTo>
                  <a:lnTo>
                    <a:pt x="8360" y="1477"/>
                  </a:lnTo>
                  <a:cubicBezTo>
                    <a:pt x="8264" y="1477"/>
                    <a:pt x="8169" y="1572"/>
                    <a:pt x="8169" y="1667"/>
                  </a:cubicBezTo>
                  <a:cubicBezTo>
                    <a:pt x="8169" y="1739"/>
                    <a:pt x="8264" y="1834"/>
                    <a:pt x="8360" y="1834"/>
                  </a:cubicBezTo>
                  <a:lnTo>
                    <a:pt x="8931" y="1834"/>
                  </a:lnTo>
                  <a:lnTo>
                    <a:pt x="8931" y="5025"/>
                  </a:lnTo>
                  <a:cubicBezTo>
                    <a:pt x="8931" y="5121"/>
                    <a:pt x="9003" y="5216"/>
                    <a:pt x="9098" y="5216"/>
                  </a:cubicBezTo>
                  <a:cubicBezTo>
                    <a:pt x="9193" y="5216"/>
                    <a:pt x="9288" y="5121"/>
                    <a:pt x="9288" y="5025"/>
                  </a:cubicBezTo>
                  <a:lnTo>
                    <a:pt x="9288" y="739"/>
                  </a:lnTo>
                  <a:cubicBezTo>
                    <a:pt x="9288" y="334"/>
                    <a:pt x="8931" y="0"/>
                    <a:pt x="8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58"/>
            <p:cNvSpPr/>
            <p:nvPr/>
          </p:nvSpPr>
          <p:spPr>
            <a:xfrm>
              <a:off x="5417148" y="3628857"/>
              <a:ext cx="12014" cy="11980"/>
            </a:xfrm>
            <a:custGeom>
              <a:avLst/>
              <a:gdLst/>
              <a:ahLst/>
              <a:cxnLst/>
              <a:rect l="l" t="t" r="r" b="b"/>
              <a:pathLst>
                <a:path w="359" h="358" extrusionOk="0">
                  <a:moveTo>
                    <a:pt x="168" y="1"/>
                  </a:moveTo>
                  <a:cubicBezTo>
                    <a:pt x="96" y="1"/>
                    <a:pt x="1" y="96"/>
                    <a:pt x="1" y="191"/>
                  </a:cubicBezTo>
                  <a:cubicBezTo>
                    <a:pt x="1" y="263"/>
                    <a:pt x="72" y="358"/>
                    <a:pt x="168" y="358"/>
                  </a:cubicBezTo>
                  <a:cubicBezTo>
                    <a:pt x="263" y="358"/>
                    <a:pt x="358" y="263"/>
                    <a:pt x="358" y="191"/>
                  </a:cubicBezTo>
                  <a:cubicBezTo>
                    <a:pt x="358" y="72"/>
                    <a:pt x="263" y="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58"/>
            <p:cNvSpPr/>
            <p:nvPr/>
          </p:nvSpPr>
          <p:spPr>
            <a:xfrm>
              <a:off x="5453825" y="3628857"/>
              <a:ext cx="11980" cy="11980"/>
            </a:xfrm>
            <a:custGeom>
              <a:avLst/>
              <a:gdLst/>
              <a:ahLst/>
              <a:cxnLst/>
              <a:rect l="l" t="t" r="r" b="b"/>
              <a:pathLst>
                <a:path w="358" h="358" extrusionOk="0">
                  <a:moveTo>
                    <a:pt x="167" y="1"/>
                  </a:moveTo>
                  <a:cubicBezTo>
                    <a:pt x="96" y="1"/>
                    <a:pt x="0" y="96"/>
                    <a:pt x="0" y="191"/>
                  </a:cubicBezTo>
                  <a:cubicBezTo>
                    <a:pt x="0" y="263"/>
                    <a:pt x="96" y="358"/>
                    <a:pt x="167" y="358"/>
                  </a:cubicBezTo>
                  <a:cubicBezTo>
                    <a:pt x="262" y="358"/>
                    <a:pt x="358" y="263"/>
                    <a:pt x="358" y="191"/>
                  </a:cubicBezTo>
                  <a:cubicBezTo>
                    <a:pt x="358" y="72"/>
                    <a:pt x="310"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58"/>
            <p:cNvSpPr/>
            <p:nvPr/>
          </p:nvSpPr>
          <p:spPr>
            <a:xfrm>
              <a:off x="5436290" y="3628857"/>
              <a:ext cx="11980" cy="11980"/>
            </a:xfrm>
            <a:custGeom>
              <a:avLst/>
              <a:gdLst/>
              <a:ahLst/>
              <a:cxnLst/>
              <a:rect l="l" t="t" r="r" b="b"/>
              <a:pathLst>
                <a:path w="358" h="358" extrusionOk="0">
                  <a:moveTo>
                    <a:pt x="167" y="1"/>
                  </a:moveTo>
                  <a:cubicBezTo>
                    <a:pt x="72" y="1"/>
                    <a:pt x="0" y="96"/>
                    <a:pt x="0" y="191"/>
                  </a:cubicBezTo>
                  <a:cubicBezTo>
                    <a:pt x="0" y="263"/>
                    <a:pt x="72" y="358"/>
                    <a:pt x="167" y="358"/>
                  </a:cubicBezTo>
                  <a:cubicBezTo>
                    <a:pt x="262" y="358"/>
                    <a:pt x="358" y="263"/>
                    <a:pt x="358" y="191"/>
                  </a:cubicBezTo>
                  <a:cubicBezTo>
                    <a:pt x="310" y="72"/>
                    <a:pt x="262"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58"/>
            <p:cNvSpPr/>
            <p:nvPr/>
          </p:nvSpPr>
          <p:spPr>
            <a:xfrm>
              <a:off x="5478522" y="3628857"/>
              <a:ext cx="130748" cy="11980"/>
            </a:xfrm>
            <a:custGeom>
              <a:avLst/>
              <a:gdLst/>
              <a:ahLst/>
              <a:cxnLst/>
              <a:rect l="l" t="t" r="r" b="b"/>
              <a:pathLst>
                <a:path w="3907" h="358" extrusionOk="0">
                  <a:moveTo>
                    <a:pt x="191" y="1"/>
                  </a:moveTo>
                  <a:cubicBezTo>
                    <a:pt x="96" y="1"/>
                    <a:pt x="1" y="96"/>
                    <a:pt x="1" y="191"/>
                  </a:cubicBezTo>
                  <a:cubicBezTo>
                    <a:pt x="1" y="263"/>
                    <a:pt x="96" y="358"/>
                    <a:pt x="191" y="358"/>
                  </a:cubicBezTo>
                  <a:lnTo>
                    <a:pt x="3739" y="358"/>
                  </a:lnTo>
                  <a:cubicBezTo>
                    <a:pt x="3811" y="358"/>
                    <a:pt x="3906" y="263"/>
                    <a:pt x="3906" y="191"/>
                  </a:cubicBezTo>
                  <a:cubicBezTo>
                    <a:pt x="3906" y="72"/>
                    <a:pt x="3811" y="1"/>
                    <a:pt x="37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58"/>
            <p:cNvSpPr/>
            <p:nvPr/>
          </p:nvSpPr>
          <p:spPr>
            <a:xfrm>
              <a:off x="5621984" y="3628857"/>
              <a:ext cx="55820" cy="11980"/>
            </a:xfrm>
            <a:custGeom>
              <a:avLst/>
              <a:gdLst/>
              <a:ahLst/>
              <a:cxnLst/>
              <a:rect l="l" t="t" r="r" b="b"/>
              <a:pathLst>
                <a:path w="1668" h="358" extrusionOk="0">
                  <a:moveTo>
                    <a:pt x="191" y="1"/>
                  </a:moveTo>
                  <a:cubicBezTo>
                    <a:pt x="95" y="1"/>
                    <a:pt x="0" y="96"/>
                    <a:pt x="0" y="191"/>
                  </a:cubicBezTo>
                  <a:cubicBezTo>
                    <a:pt x="0" y="263"/>
                    <a:pt x="95" y="358"/>
                    <a:pt x="191" y="358"/>
                  </a:cubicBezTo>
                  <a:lnTo>
                    <a:pt x="1501" y="358"/>
                  </a:lnTo>
                  <a:cubicBezTo>
                    <a:pt x="1596" y="358"/>
                    <a:pt x="1667" y="263"/>
                    <a:pt x="1667" y="191"/>
                  </a:cubicBezTo>
                  <a:cubicBezTo>
                    <a:pt x="1667" y="72"/>
                    <a:pt x="1596" y="1"/>
                    <a:pt x="1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58"/>
            <p:cNvSpPr/>
            <p:nvPr/>
          </p:nvSpPr>
          <p:spPr>
            <a:xfrm>
              <a:off x="5604449" y="3784267"/>
              <a:ext cx="184928" cy="165016"/>
            </a:xfrm>
            <a:custGeom>
              <a:avLst/>
              <a:gdLst/>
              <a:ahLst/>
              <a:cxnLst/>
              <a:rect l="l" t="t" r="r" b="b"/>
              <a:pathLst>
                <a:path w="5526" h="4931" extrusionOk="0">
                  <a:moveTo>
                    <a:pt x="3834" y="358"/>
                  </a:moveTo>
                  <a:cubicBezTo>
                    <a:pt x="4573" y="358"/>
                    <a:pt x="5168" y="953"/>
                    <a:pt x="5168" y="1691"/>
                  </a:cubicBezTo>
                  <a:cubicBezTo>
                    <a:pt x="5168" y="2739"/>
                    <a:pt x="3977" y="4001"/>
                    <a:pt x="2858" y="4597"/>
                  </a:cubicBezTo>
                  <a:cubicBezTo>
                    <a:pt x="2822" y="4609"/>
                    <a:pt x="2793" y="4615"/>
                    <a:pt x="2763" y="4615"/>
                  </a:cubicBezTo>
                  <a:cubicBezTo>
                    <a:pt x="2733" y="4615"/>
                    <a:pt x="2703" y="4609"/>
                    <a:pt x="2668" y="4597"/>
                  </a:cubicBezTo>
                  <a:cubicBezTo>
                    <a:pt x="1239" y="3835"/>
                    <a:pt x="357" y="2501"/>
                    <a:pt x="357" y="1691"/>
                  </a:cubicBezTo>
                  <a:cubicBezTo>
                    <a:pt x="357" y="953"/>
                    <a:pt x="953" y="358"/>
                    <a:pt x="1691" y="358"/>
                  </a:cubicBezTo>
                  <a:cubicBezTo>
                    <a:pt x="2001" y="358"/>
                    <a:pt x="2263" y="453"/>
                    <a:pt x="2501" y="620"/>
                  </a:cubicBezTo>
                  <a:cubicBezTo>
                    <a:pt x="2572" y="679"/>
                    <a:pt x="2668" y="709"/>
                    <a:pt x="2763" y="709"/>
                  </a:cubicBezTo>
                  <a:cubicBezTo>
                    <a:pt x="2858" y="709"/>
                    <a:pt x="2953" y="679"/>
                    <a:pt x="3025" y="620"/>
                  </a:cubicBezTo>
                  <a:cubicBezTo>
                    <a:pt x="3263" y="453"/>
                    <a:pt x="3549" y="358"/>
                    <a:pt x="3834" y="358"/>
                  </a:cubicBezTo>
                  <a:close/>
                  <a:moveTo>
                    <a:pt x="1691" y="1"/>
                  </a:moveTo>
                  <a:cubicBezTo>
                    <a:pt x="762" y="1"/>
                    <a:pt x="0" y="786"/>
                    <a:pt x="0" y="1691"/>
                  </a:cubicBezTo>
                  <a:cubicBezTo>
                    <a:pt x="0" y="2882"/>
                    <a:pt x="1286" y="4263"/>
                    <a:pt x="2525" y="4882"/>
                  </a:cubicBezTo>
                  <a:cubicBezTo>
                    <a:pt x="2620" y="4906"/>
                    <a:pt x="2668" y="4930"/>
                    <a:pt x="2763" y="4930"/>
                  </a:cubicBezTo>
                  <a:cubicBezTo>
                    <a:pt x="2858" y="4930"/>
                    <a:pt x="2953" y="4906"/>
                    <a:pt x="3001" y="4882"/>
                  </a:cubicBezTo>
                  <a:cubicBezTo>
                    <a:pt x="4263" y="4239"/>
                    <a:pt x="5525" y="2858"/>
                    <a:pt x="5525" y="1691"/>
                  </a:cubicBezTo>
                  <a:cubicBezTo>
                    <a:pt x="5525" y="739"/>
                    <a:pt x="4763" y="1"/>
                    <a:pt x="3834" y="1"/>
                  </a:cubicBezTo>
                  <a:cubicBezTo>
                    <a:pt x="3477" y="1"/>
                    <a:pt x="3120" y="120"/>
                    <a:pt x="2834" y="334"/>
                  </a:cubicBezTo>
                  <a:cubicBezTo>
                    <a:pt x="2810" y="346"/>
                    <a:pt x="2787" y="352"/>
                    <a:pt x="2766" y="352"/>
                  </a:cubicBezTo>
                  <a:cubicBezTo>
                    <a:pt x="2745" y="352"/>
                    <a:pt x="2727" y="346"/>
                    <a:pt x="2715" y="334"/>
                  </a:cubicBezTo>
                  <a:cubicBezTo>
                    <a:pt x="2406" y="120"/>
                    <a:pt x="2048" y="1"/>
                    <a:pt x="16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58"/>
            <p:cNvSpPr/>
            <p:nvPr/>
          </p:nvSpPr>
          <p:spPr>
            <a:xfrm>
              <a:off x="5566199" y="3684643"/>
              <a:ext cx="105214" cy="35908"/>
            </a:xfrm>
            <a:custGeom>
              <a:avLst/>
              <a:gdLst/>
              <a:ahLst/>
              <a:cxnLst/>
              <a:rect l="l" t="t" r="r" b="b"/>
              <a:pathLst>
                <a:path w="3144" h="1073" extrusionOk="0">
                  <a:moveTo>
                    <a:pt x="2763" y="382"/>
                  </a:moveTo>
                  <a:lnTo>
                    <a:pt x="2763" y="739"/>
                  </a:lnTo>
                  <a:lnTo>
                    <a:pt x="357" y="739"/>
                  </a:lnTo>
                  <a:lnTo>
                    <a:pt x="357" y="382"/>
                  </a:lnTo>
                  <a:close/>
                  <a:moveTo>
                    <a:pt x="357" y="1"/>
                  </a:moveTo>
                  <a:cubicBezTo>
                    <a:pt x="143" y="1"/>
                    <a:pt x="0" y="144"/>
                    <a:pt x="0" y="358"/>
                  </a:cubicBezTo>
                  <a:lnTo>
                    <a:pt x="0" y="715"/>
                  </a:lnTo>
                  <a:cubicBezTo>
                    <a:pt x="0" y="929"/>
                    <a:pt x="143" y="1072"/>
                    <a:pt x="357" y="1072"/>
                  </a:cubicBezTo>
                  <a:lnTo>
                    <a:pt x="2763" y="1072"/>
                  </a:lnTo>
                  <a:cubicBezTo>
                    <a:pt x="2977" y="1072"/>
                    <a:pt x="3144" y="929"/>
                    <a:pt x="3144" y="715"/>
                  </a:cubicBezTo>
                  <a:lnTo>
                    <a:pt x="3144" y="358"/>
                  </a:lnTo>
                  <a:cubicBezTo>
                    <a:pt x="3144" y="144"/>
                    <a:pt x="2977" y="1"/>
                    <a:pt x="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58"/>
            <p:cNvSpPr/>
            <p:nvPr/>
          </p:nvSpPr>
          <p:spPr>
            <a:xfrm>
              <a:off x="5572557" y="3734873"/>
              <a:ext cx="80517" cy="11980"/>
            </a:xfrm>
            <a:custGeom>
              <a:avLst/>
              <a:gdLst/>
              <a:ahLst/>
              <a:cxnLst/>
              <a:rect l="l" t="t" r="r" b="b"/>
              <a:pathLst>
                <a:path w="2406" h="358" extrusionOk="0">
                  <a:moveTo>
                    <a:pt x="167" y="0"/>
                  </a:moveTo>
                  <a:cubicBezTo>
                    <a:pt x="96" y="0"/>
                    <a:pt x="1" y="71"/>
                    <a:pt x="1" y="167"/>
                  </a:cubicBezTo>
                  <a:cubicBezTo>
                    <a:pt x="1" y="262"/>
                    <a:pt x="96" y="357"/>
                    <a:pt x="167" y="357"/>
                  </a:cubicBezTo>
                  <a:lnTo>
                    <a:pt x="2239" y="357"/>
                  </a:lnTo>
                  <a:cubicBezTo>
                    <a:pt x="2311" y="357"/>
                    <a:pt x="2406" y="262"/>
                    <a:pt x="2406" y="167"/>
                  </a:cubicBezTo>
                  <a:cubicBezTo>
                    <a:pt x="2406" y="71"/>
                    <a:pt x="2311" y="0"/>
                    <a:pt x="2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58"/>
            <p:cNvSpPr/>
            <p:nvPr/>
          </p:nvSpPr>
          <p:spPr>
            <a:xfrm>
              <a:off x="5572557" y="3759570"/>
              <a:ext cx="61408" cy="11980"/>
            </a:xfrm>
            <a:custGeom>
              <a:avLst/>
              <a:gdLst/>
              <a:ahLst/>
              <a:cxnLst/>
              <a:rect l="l" t="t" r="r" b="b"/>
              <a:pathLst>
                <a:path w="1835" h="358" extrusionOk="0">
                  <a:moveTo>
                    <a:pt x="167" y="0"/>
                  </a:moveTo>
                  <a:cubicBezTo>
                    <a:pt x="96" y="0"/>
                    <a:pt x="1" y="96"/>
                    <a:pt x="1" y="167"/>
                  </a:cubicBezTo>
                  <a:cubicBezTo>
                    <a:pt x="1" y="262"/>
                    <a:pt x="96" y="357"/>
                    <a:pt x="167" y="357"/>
                  </a:cubicBezTo>
                  <a:lnTo>
                    <a:pt x="1668" y="357"/>
                  </a:lnTo>
                  <a:cubicBezTo>
                    <a:pt x="1763" y="357"/>
                    <a:pt x="1834" y="262"/>
                    <a:pt x="1834" y="167"/>
                  </a:cubicBezTo>
                  <a:cubicBezTo>
                    <a:pt x="1834" y="96"/>
                    <a:pt x="1763" y="0"/>
                    <a:pt x="1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58"/>
            <p:cNvSpPr/>
            <p:nvPr/>
          </p:nvSpPr>
          <p:spPr>
            <a:xfrm>
              <a:off x="5441878" y="3685446"/>
              <a:ext cx="111606" cy="147480"/>
            </a:xfrm>
            <a:custGeom>
              <a:avLst/>
              <a:gdLst/>
              <a:ahLst/>
              <a:cxnLst/>
              <a:rect l="l" t="t" r="r" b="b"/>
              <a:pathLst>
                <a:path w="3335" h="4407" extrusionOk="0">
                  <a:moveTo>
                    <a:pt x="1977" y="310"/>
                  </a:moveTo>
                  <a:lnTo>
                    <a:pt x="2167" y="524"/>
                  </a:lnTo>
                  <a:lnTo>
                    <a:pt x="1667" y="1025"/>
                  </a:lnTo>
                  <a:lnTo>
                    <a:pt x="1167" y="524"/>
                  </a:lnTo>
                  <a:lnTo>
                    <a:pt x="1381" y="310"/>
                  </a:lnTo>
                  <a:close/>
                  <a:moveTo>
                    <a:pt x="1667" y="1429"/>
                  </a:moveTo>
                  <a:cubicBezTo>
                    <a:pt x="2382" y="1429"/>
                    <a:pt x="2977" y="2025"/>
                    <a:pt x="2977" y="2739"/>
                  </a:cubicBezTo>
                  <a:cubicBezTo>
                    <a:pt x="2977" y="3454"/>
                    <a:pt x="2382" y="4049"/>
                    <a:pt x="1667" y="4049"/>
                  </a:cubicBezTo>
                  <a:cubicBezTo>
                    <a:pt x="953" y="4049"/>
                    <a:pt x="357" y="3454"/>
                    <a:pt x="357" y="2739"/>
                  </a:cubicBezTo>
                  <a:cubicBezTo>
                    <a:pt x="357" y="2025"/>
                    <a:pt x="953" y="1429"/>
                    <a:pt x="1667" y="1429"/>
                  </a:cubicBezTo>
                  <a:close/>
                  <a:moveTo>
                    <a:pt x="1286" y="1"/>
                  </a:moveTo>
                  <a:cubicBezTo>
                    <a:pt x="1215" y="1"/>
                    <a:pt x="1191" y="48"/>
                    <a:pt x="1167" y="72"/>
                  </a:cubicBezTo>
                  <a:lnTo>
                    <a:pt x="810" y="429"/>
                  </a:lnTo>
                  <a:cubicBezTo>
                    <a:pt x="738" y="477"/>
                    <a:pt x="738" y="596"/>
                    <a:pt x="810" y="667"/>
                  </a:cubicBezTo>
                  <a:lnTo>
                    <a:pt x="1286" y="1144"/>
                  </a:lnTo>
                  <a:cubicBezTo>
                    <a:pt x="524" y="1310"/>
                    <a:pt x="0" y="1977"/>
                    <a:pt x="0" y="2739"/>
                  </a:cubicBezTo>
                  <a:cubicBezTo>
                    <a:pt x="0" y="3668"/>
                    <a:pt x="738" y="4406"/>
                    <a:pt x="1667" y="4406"/>
                  </a:cubicBezTo>
                  <a:cubicBezTo>
                    <a:pt x="2596" y="4406"/>
                    <a:pt x="3334" y="3668"/>
                    <a:pt x="3334" y="2739"/>
                  </a:cubicBezTo>
                  <a:cubicBezTo>
                    <a:pt x="3334" y="1977"/>
                    <a:pt x="2763" y="1310"/>
                    <a:pt x="2024" y="1144"/>
                  </a:cubicBezTo>
                  <a:lnTo>
                    <a:pt x="2501" y="667"/>
                  </a:lnTo>
                  <a:cubicBezTo>
                    <a:pt x="2572" y="596"/>
                    <a:pt x="2572" y="477"/>
                    <a:pt x="2501" y="429"/>
                  </a:cubicBezTo>
                  <a:lnTo>
                    <a:pt x="2143" y="72"/>
                  </a:lnTo>
                  <a:cubicBezTo>
                    <a:pt x="2120" y="48"/>
                    <a:pt x="2048" y="1"/>
                    <a:pt x="2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27" name="Google Shape;4627;p58"/>
          <p:cNvGrpSpPr/>
          <p:nvPr/>
        </p:nvGrpSpPr>
        <p:grpSpPr>
          <a:xfrm>
            <a:off x="6048579" y="3368267"/>
            <a:ext cx="398546" cy="335563"/>
            <a:chOff x="6068268" y="3323189"/>
            <a:chExt cx="404698" cy="340743"/>
          </a:xfrm>
        </p:grpSpPr>
        <p:sp>
          <p:nvSpPr>
            <p:cNvPr id="4628" name="Google Shape;4628;p58"/>
            <p:cNvSpPr/>
            <p:nvPr/>
          </p:nvSpPr>
          <p:spPr>
            <a:xfrm>
              <a:off x="6068268" y="3323189"/>
              <a:ext cx="404698" cy="340743"/>
            </a:xfrm>
            <a:custGeom>
              <a:avLst/>
              <a:gdLst/>
              <a:ahLst/>
              <a:cxnLst/>
              <a:rect l="l" t="t" r="r" b="b"/>
              <a:pathLst>
                <a:path w="11909" h="10027" extrusionOk="0">
                  <a:moveTo>
                    <a:pt x="11170" y="358"/>
                  </a:moveTo>
                  <a:cubicBezTo>
                    <a:pt x="11384" y="358"/>
                    <a:pt x="11551" y="525"/>
                    <a:pt x="11551" y="739"/>
                  </a:cubicBezTo>
                  <a:lnTo>
                    <a:pt x="11551" y="7788"/>
                  </a:lnTo>
                  <a:cubicBezTo>
                    <a:pt x="11551" y="8002"/>
                    <a:pt x="11384" y="8169"/>
                    <a:pt x="11170" y="8169"/>
                  </a:cubicBezTo>
                  <a:lnTo>
                    <a:pt x="763" y="8169"/>
                  </a:lnTo>
                  <a:cubicBezTo>
                    <a:pt x="549" y="8169"/>
                    <a:pt x="358" y="8002"/>
                    <a:pt x="358" y="7788"/>
                  </a:cubicBezTo>
                  <a:lnTo>
                    <a:pt x="358" y="739"/>
                  </a:lnTo>
                  <a:cubicBezTo>
                    <a:pt x="358" y="525"/>
                    <a:pt x="549" y="358"/>
                    <a:pt x="763" y="358"/>
                  </a:cubicBezTo>
                  <a:close/>
                  <a:moveTo>
                    <a:pt x="6312" y="8526"/>
                  </a:moveTo>
                  <a:lnTo>
                    <a:pt x="6288" y="8717"/>
                  </a:lnTo>
                  <a:cubicBezTo>
                    <a:pt x="6264" y="8860"/>
                    <a:pt x="6145" y="8955"/>
                    <a:pt x="5978" y="8955"/>
                  </a:cubicBezTo>
                  <a:cubicBezTo>
                    <a:pt x="5835" y="8955"/>
                    <a:pt x="5716" y="8860"/>
                    <a:pt x="5693" y="8717"/>
                  </a:cubicBezTo>
                  <a:lnTo>
                    <a:pt x="5621" y="8526"/>
                  </a:lnTo>
                  <a:close/>
                  <a:moveTo>
                    <a:pt x="7336" y="8526"/>
                  </a:moveTo>
                  <a:lnTo>
                    <a:pt x="7479" y="9669"/>
                  </a:lnTo>
                  <a:lnTo>
                    <a:pt x="4502" y="9669"/>
                  </a:lnTo>
                  <a:lnTo>
                    <a:pt x="4645" y="8526"/>
                  </a:lnTo>
                  <a:lnTo>
                    <a:pt x="5312" y="8526"/>
                  </a:lnTo>
                  <a:lnTo>
                    <a:pt x="5359" y="8764"/>
                  </a:lnTo>
                  <a:cubicBezTo>
                    <a:pt x="5431" y="9074"/>
                    <a:pt x="5693" y="9288"/>
                    <a:pt x="6002" y="9288"/>
                  </a:cubicBezTo>
                  <a:cubicBezTo>
                    <a:pt x="6288" y="9288"/>
                    <a:pt x="6550" y="9074"/>
                    <a:pt x="6621" y="8764"/>
                  </a:cubicBezTo>
                  <a:lnTo>
                    <a:pt x="6669" y="8526"/>
                  </a:lnTo>
                  <a:close/>
                  <a:moveTo>
                    <a:pt x="763" y="1"/>
                  </a:moveTo>
                  <a:cubicBezTo>
                    <a:pt x="334" y="1"/>
                    <a:pt x="1" y="310"/>
                    <a:pt x="1" y="739"/>
                  </a:cubicBezTo>
                  <a:lnTo>
                    <a:pt x="1" y="7788"/>
                  </a:lnTo>
                  <a:cubicBezTo>
                    <a:pt x="1" y="8217"/>
                    <a:pt x="334" y="8526"/>
                    <a:pt x="763" y="8526"/>
                  </a:cubicBezTo>
                  <a:lnTo>
                    <a:pt x="4264" y="8526"/>
                  </a:lnTo>
                  <a:lnTo>
                    <a:pt x="4121" y="9669"/>
                  </a:lnTo>
                  <a:lnTo>
                    <a:pt x="3525" y="9669"/>
                  </a:lnTo>
                  <a:cubicBezTo>
                    <a:pt x="3430" y="9669"/>
                    <a:pt x="3335" y="9765"/>
                    <a:pt x="3335" y="9836"/>
                  </a:cubicBezTo>
                  <a:cubicBezTo>
                    <a:pt x="3335" y="9931"/>
                    <a:pt x="3430" y="10026"/>
                    <a:pt x="3525" y="10026"/>
                  </a:cubicBezTo>
                  <a:lnTo>
                    <a:pt x="8336" y="10026"/>
                  </a:lnTo>
                  <a:cubicBezTo>
                    <a:pt x="8431" y="10026"/>
                    <a:pt x="8527" y="9931"/>
                    <a:pt x="8527" y="9836"/>
                  </a:cubicBezTo>
                  <a:cubicBezTo>
                    <a:pt x="8527" y="9765"/>
                    <a:pt x="8431" y="9669"/>
                    <a:pt x="8336" y="9669"/>
                  </a:cubicBezTo>
                  <a:lnTo>
                    <a:pt x="7741" y="9669"/>
                  </a:lnTo>
                  <a:lnTo>
                    <a:pt x="7598" y="8526"/>
                  </a:lnTo>
                  <a:lnTo>
                    <a:pt x="11122" y="8526"/>
                  </a:lnTo>
                  <a:cubicBezTo>
                    <a:pt x="11527" y="8526"/>
                    <a:pt x="11861" y="8217"/>
                    <a:pt x="11861" y="7788"/>
                  </a:cubicBezTo>
                  <a:lnTo>
                    <a:pt x="11861" y="739"/>
                  </a:lnTo>
                  <a:cubicBezTo>
                    <a:pt x="11908" y="310"/>
                    <a:pt x="11599" y="1"/>
                    <a:pt x="11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58"/>
            <p:cNvSpPr/>
            <p:nvPr/>
          </p:nvSpPr>
          <p:spPr>
            <a:xfrm>
              <a:off x="6094979" y="3348268"/>
              <a:ext cx="314848" cy="239577"/>
            </a:xfrm>
            <a:custGeom>
              <a:avLst/>
              <a:gdLst/>
              <a:ahLst/>
              <a:cxnLst/>
              <a:rect l="l" t="t" r="r" b="b"/>
              <a:pathLst>
                <a:path w="9265" h="7050" extrusionOk="0">
                  <a:moveTo>
                    <a:pt x="168" y="1"/>
                  </a:moveTo>
                  <a:cubicBezTo>
                    <a:pt x="96" y="1"/>
                    <a:pt x="1" y="96"/>
                    <a:pt x="1" y="168"/>
                  </a:cubicBezTo>
                  <a:lnTo>
                    <a:pt x="1" y="6883"/>
                  </a:lnTo>
                  <a:cubicBezTo>
                    <a:pt x="1" y="6955"/>
                    <a:pt x="72" y="7050"/>
                    <a:pt x="168" y="7050"/>
                  </a:cubicBezTo>
                  <a:lnTo>
                    <a:pt x="525" y="7050"/>
                  </a:lnTo>
                  <a:cubicBezTo>
                    <a:pt x="620" y="7050"/>
                    <a:pt x="715" y="6955"/>
                    <a:pt x="715" y="6883"/>
                  </a:cubicBezTo>
                  <a:cubicBezTo>
                    <a:pt x="715" y="6788"/>
                    <a:pt x="620" y="6693"/>
                    <a:pt x="525" y="6693"/>
                  </a:cubicBezTo>
                  <a:lnTo>
                    <a:pt x="334" y="6693"/>
                  </a:lnTo>
                  <a:lnTo>
                    <a:pt x="334" y="358"/>
                  </a:lnTo>
                  <a:lnTo>
                    <a:pt x="9074" y="358"/>
                  </a:lnTo>
                  <a:cubicBezTo>
                    <a:pt x="9169" y="358"/>
                    <a:pt x="9265" y="263"/>
                    <a:pt x="9265" y="168"/>
                  </a:cubicBezTo>
                  <a:cubicBezTo>
                    <a:pt x="9265" y="96"/>
                    <a:pt x="9193" y="1"/>
                    <a:pt x="90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58"/>
            <p:cNvSpPr/>
            <p:nvPr/>
          </p:nvSpPr>
          <p:spPr>
            <a:xfrm>
              <a:off x="6133039" y="3348268"/>
              <a:ext cx="315629" cy="239577"/>
            </a:xfrm>
            <a:custGeom>
              <a:avLst/>
              <a:gdLst/>
              <a:ahLst/>
              <a:cxnLst/>
              <a:rect l="l" t="t" r="r" b="b"/>
              <a:pathLst>
                <a:path w="9288" h="7050" extrusionOk="0">
                  <a:moveTo>
                    <a:pt x="8716" y="1"/>
                  </a:moveTo>
                  <a:cubicBezTo>
                    <a:pt x="8645" y="1"/>
                    <a:pt x="8550" y="96"/>
                    <a:pt x="8550" y="168"/>
                  </a:cubicBezTo>
                  <a:cubicBezTo>
                    <a:pt x="8550" y="263"/>
                    <a:pt x="8645" y="358"/>
                    <a:pt x="8716" y="358"/>
                  </a:cubicBezTo>
                  <a:lnTo>
                    <a:pt x="8931" y="358"/>
                  </a:lnTo>
                  <a:lnTo>
                    <a:pt x="8931" y="6693"/>
                  </a:lnTo>
                  <a:lnTo>
                    <a:pt x="191" y="6693"/>
                  </a:lnTo>
                  <a:cubicBezTo>
                    <a:pt x="95" y="6693"/>
                    <a:pt x="0" y="6788"/>
                    <a:pt x="0" y="6883"/>
                  </a:cubicBezTo>
                  <a:cubicBezTo>
                    <a:pt x="0" y="6955"/>
                    <a:pt x="95" y="7050"/>
                    <a:pt x="191" y="7050"/>
                  </a:cubicBezTo>
                  <a:lnTo>
                    <a:pt x="9121" y="7050"/>
                  </a:lnTo>
                  <a:cubicBezTo>
                    <a:pt x="9216" y="7050"/>
                    <a:pt x="9288" y="6955"/>
                    <a:pt x="9288" y="6883"/>
                  </a:cubicBezTo>
                  <a:lnTo>
                    <a:pt x="9288" y="168"/>
                  </a:lnTo>
                  <a:cubicBezTo>
                    <a:pt x="9264" y="96"/>
                    <a:pt x="9169" y="1"/>
                    <a:pt x="9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58"/>
            <p:cNvSpPr/>
            <p:nvPr/>
          </p:nvSpPr>
          <p:spPr>
            <a:xfrm>
              <a:off x="6176740" y="3386533"/>
              <a:ext cx="177253" cy="163286"/>
            </a:xfrm>
            <a:custGeom>
              <a:avLst/>
              <a:gdLst/>
              <a:ahLst/>
              <a:cxnLst/>
              <a:rect l="l" t="t" r="r" b="b"/>
              <a:pathLst>
                <a:path w="5216" h="4805" extrusionOk="0">
                  <a:moveTo>
                    <a:pt x="1048" y="899"/>
                  </a:moveTo>
                  <a:lnTo>
                    <a:pt x="1715" y="923"/>
                  </a:lnTo>
                  <a:lnTo>
                    <a:pt x="1834" y="1661"/>
                  </a:lnTo>
                  <a:lnTo>
                    <a:pt x="1238" y="1661"/>
                  </a:lnTo>
                  <a:lnTo>
                    <a:pt x="1048" y="899"/>
                  </a:lnTo>
                  <a:close/>
                  <a:moveTo>
                    <a:pt x="2096" y="947"/>
                  </a:moveTo>
                  <a:lnTo>
                    <a:pt x="2810" y="994"/>
                  </a:lnTo>
                  <a:lnTo>
                    <a:pt x="2810" y="1661"/>
                  </a:lnTo>
                  <a:lnTo>
                    <a:pt x="2215" y="1661"/>
                  </a:lnTo>
                  <a:lnTo>
                    <a:pt x="2096" y="947"/>
                  </a:lnTo>
                  <a:close/>
                  <a:moveTo>
                    <a:pt x="3144" y="1018"/>
                  </a:moveTo>
                  <a:lnTo>
                    <a:pt x="3834" y="1042"/>
                  </a:lnTo>
                  <a:lnTo>
                    <a:pt x="3787" y="1661"/>
                  </a:lnTo>
                  <a:lnTo>
                    <a:pt x="3144" y="1661"/>
                  </a:lnTo>
                  <a:lnTo>
                    <a:pt x="3144" y="1018"/>
                  </a:lnTo>
                  <a:close/>
                  <a:moveTo>
                    <a:pt x="4168" y="1042"/>
                  </a:moveTo>
                  <a:lnTo>
                    <a:pt x="4787" y="1066"/>
                  </a:lnTo>
                  <a:lnTo>
                    <a:pt x="4668" y="1661"/>
                  </a:lnTo>
                  <a:lnTo>
                    <a:pt x="4120" y="1661"/>
                  </a:lnTo>
                  <a:lnTo>
                    <a:pt x="4168" y="1042"/>
                  </a:lnTo>
                  <a:close/>
                  <a:moveTo>
                    <a:pt x="4644" y="1995"/>
                  </a:moveTo>
                  <a:lnTo>
                    <a:pt x="4549" y="2328"/>
                  </a:lnTo>
                  <a:cubicBezTo>
                    <a:pt x="4525" y="2471"/>
                    <a:pt x="4382" y="2614"/>
                    <a:pt x="4215" y="2614"/>
                  </a:cubicBezTo>
                  <a:lnTo>
                    <a:pt x="4049" y="2661"/>
                  </a:lnTo>
                  <a:lnTo>
                    <a:pt x="4049" y="2661"/>
                  </a:lnTo>
                  <a:lnTo>
                    <a:pt x="4120" y="1995"/>
                  </a:lnTo>
                  <a:close/>
                  <a:moveTo>
                    <a:pt x="3715" y="1995"/>
                  </a:moveTo>
                  <a:lnTo>
                    <a:pt x="3668" y="2709"/>
                  </a:lnTo>
                  <a:lnTo>
                    <a:pt x="3120" y="2780"/>
                  </a:lnTo>
                  <a:lnTo>
                    <a:pt x="3120" y="1995"/>
                  </a:lnTo>
                  <a:close/>
                  <a:moveTo>
                    <a:pt x="2763" y="2018"/>
                  </a:moveTo>
                  <a:lnTo>
                    <a:pt x="2763" y="2804"/>
                  </a:lnTo>
                  <a:lnTo>
                    <a:pt x="2810" y="2804"/>
                  </a:lnTo>
                  <a:lnTo>
                    <a:pt x="2382" y="2852"/>
                  </a:lnTo>
                  <a:lnTo>
                    <a:pt x="2239" y="2018"/>
                  </a:lnTo>
                  <a:close/>
                  <a:moveTo>
                    <a:pt x="1929" y="1995"/>
                  </a:moveTo>
                  <a:lnTo>
                    <a:pt x="2072" y="2900"/>
                  </a:lnTo>
                  <a:lnTo>
                    <a:pt x="1786" y="2923"/>
                  </a:lnTo>
                  <a:cubicBezTo>
                    <a:pt x="1691" y="2923"/>
                    <a:pt x="1619" y="2852"/>
                    <a:pt x="1572" y="2780"/>
                  </a:cubicBezTo>
                  <a:lnTo>
                    <a:pt x="1358" y="1995"/>
                  </a:lnTo>
                  <a:close/>
                  <a:moveTo>
                    <a:pt x="1667" y="4043"/>
                  </a:moveTo>
                  <a:cubicBezTo>
                    <a:pt x="1786" y="4043"/>
                    <a:pt x="1881" y="4138"/>
                    <a:pt x="1881" y="4257"/>
                  </a:cubicBezTo>
                  <a:cubicBezTo>
                    <a:pt x="1881" y="4376"/>
                    <a:pt x="1786" y="4471"/>
                    <a:pt x="1667" y="4471"/>
                  </a:cubicBezTo>
                  <a:cubicBezTo>
                    <a:pt x="1548" y="4471"/>
                    <a:pt x="1453" y="4376"/>
                    <a:pt x="1453" y="4257"/>
                  </a:cubicBezTo>
                  <a:cubicBezTo>
                    <a:pt x="1453" y="4138"/>
                    <a:pt x="1548" y="4043"/>
                    <a:pt x="1667" y="4043"/>
                  </a:cubicBezTo>
                  <a:close/>
                  <a:moveTo>
                    <a:pt x="4263" y="4043"/>
                  </a:moveTo>
                  <a:cubicBezTo>
                    <a:pt x="4382" y="4043"/>
                    <a:pt x="4477" y="4138"/>
                    <a:pt x="4477" y="4257"/>
                  </a:cubicBezTo>
                  <a:cubicBezTo>
                    <a:pt x="4477" y="4376"/>
                    <a:pt x="4382" y="4471"/>
                    <a:pt x="4263" y="4471"/>
                  </a:cubicBezTo>
                  <a:cubicBezTo>
                    <a:pt x="4144" y="4471"/>
                    <a:pt x="4049" y="4376"/>
                    <a:pt x="4049" y="4257"/>
                  </a:cubicBezTo>
                  <a:cubicBezTo>
                    <a:pt x="4072" y="4138"/>
                    <a:pt x="4168" y="4043"/>
                    <a:pt x="4263" y="4043"/>
                  </a:cubicBezTo>
                  <a:close/>
                  <a:moveTo>
                    <a:pt x="193" y="0"/>
                  </a:moveTo>
                  <a:cubicBezTo>
                    <a:pt x="143" y="0"/>
                    <a:pt x="91" y="32"/>
                    <a:pt x="48" y="89"/>
                  </a:cubicBezTo>
                  <a:cubicBezTo>
                    <a:pt x="0" y="185"/>
                    <a:pt x="24" y="280"/>
                    <a:pt x="119" y="328"/>
                  </a:cubicBezTo>
                  <a:lnTo>
                    <a:pt x="619" y="661"/>
                  </a:lnTo>
                  <a:lnTo>
                    <a:pt x="1262" y="2900"/>
                  </a:lnTo>
                  <a:lnTo>
                    <a:pt x="1334" y="3066"/>
                  </a:lnTo>
                  <a:lnTo>
                    <a:pt x="1096" y="3543"/>
                  </a:lnTo>
                  <a:cubicBezTo>
                    <a:pt x="1048" y="3662"/>
                    <a:pt x="1048" y="3781"/>
                    <a:pt x="1143" y="3900"/>
                  </a:cubicBezTo>
                  <a:lnTo>
                    <a:pt x="1215" y="3995"/>
                  </a:lnTo>
                  <a:cubicBezTo>
                    <a:pt x="1167" y="4090"/>
                    <a:pt x="1167" y="4162"/>
                    <a:pt x="1167" y="4257"/>
                  </a:cubicBezTo>
                  <a:cubicBezTo>
                    <a:pt x="1167" y="4567"/>
                    <a:pt x="1405" y="4805"/>
                    <a:pt x="1691" y="4805"/>
                  </a:cubicBezTo>
                  <a:cubicBezTo>
                    <a:pt x="2001" y="4805"/>
                    <a:pt x="2239" y="4567"/>
                    <a:pt x="2239" y="4257"/>
                  </a:cubicBezTo>
                  <a:cubicBezTo>
                    <a:pt x="2239" y="4209"/>
                    <a:pt x="2239" y="4114"/>
                    <a:pt x="2191" y="4043"/>
                  </a:cubicBezTo>
                  <a:lnTo>
                    <a:pt x="3787" y="4043"/>
                  </a:lnTo>
                  <a:cubicBezTo>
                    <a:pt x="3739" y="4114"/>
                    <a:pt x="3739" y="4162"/>
                    <a:pt x="3739" y="4257"/>
                  </a:cubicBezTo>
                  <a:cubicBezTo>
                    <a:pt x="3739" y="4567"/>
                    <a:pt x="3977" y="4805"/>
                    <a:pt x="4287" y="4805"/>
                  </a:cubicBezTo>
                  <a:cubicBezTo>
                    <a:pt x="4572" y="4805"/>
                    <a:pt x="4811" y="4567"/>
                    <a:pt x="4811" y="4257"/>
                  </a:cubicBezTo>
                  <a:cubicBezTo>
                    <a:pt x="4811" y="4162"/>
                    <a:pt x="4787" y="4090"/>
                    <a:pt x="4763" y="4019"/>
                  </a:cubicBezTo>
                  <a:cubicBezTo>
                    <a:pt x="4787" y="3995"/>
                    <a:pt x="4811" y="3924"/>
                    <a:pt x="4811" y="3900"/>
                  </a:cubicBezTo>
                  <a:cubicBezTo>
                    <a:pt x="4811" y="3804"/>
                    <a:pt x="4739" y="3733"/>
                    <a:pt x="4644" y="3733"/>
                  </a:cubicBezTo>
                  <a:lnTo>
                    <a:pt x="1405" y="3733"/>
                  </a:lnTo>
                  <a:lnTo>
                    <a:pt x="1596" y="3304"/>
                  </a:lnTo>
                  <a:cubicBezTo>
                    <a:pt x="1643" y="3304"/>
                    <a:pt x="1691" y="3328"/>
                    <a:pt x="1762" y="3328"/>
                  </a:cubicBezTo>
                  <a:lnTo>
                    <a:pt x="1810" y="3328"/>
                  </a:lnTo>
                  <a:lnTo>
                    <a:pt x="4263" y="3042"/>
                  </a:lnTo>
                  <a:cubicBezTo>
                    <a:pt x="4572" y="3019"/>
                    <a:pt x="4811" y="2780"/>
                    <a:pt x="4882" y="2447"/>
                  </a:cubicBezTo>
                  <a:lnTo>
                    <a:pt x="5168" y="994"/>
                  </a:lnTo>
                  <a:cubicBezTo>
                    <a:pt x="5215" y="899"/>
                    <a:pt x="5192" y="828"/>
                    <a:pt x="5144" y="804"/>
                  </a:cubicBezTo>
                  <a:cubicBezTo>
                    <a:pt x="5120" y="780"/>
                    <a:pt x="5073" y="756"/>
                    <a:pt x="5025" y="756"/>
                  </a:cubicBezTo>
                  <a:lnTo>
                    <a:pt x="953" y="566"/>
                  </a:lnTo>
                  <a:cubicBezTo>
                    <a:pt x="929" y="470"/>
                    <a:pt x="857" y="423"/>
                    <a:pt x="810" y="351"/>
                  </a:cubicBezTo>
                  <a:lnTo>
                    <a:pt x="286" y="42"/>
                  </a:lnTo>
                  <a:cubicBezTo>
                    <a:pt x="258" y="14"/>
                    <a:pt x="226" y="0"/>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2" name="Google Shape;4632;p58"/>
          <p:cNvGrpSpPr/>
          <p:nvPr/>
        </p:nvGrpSpPr>
        <p:grpSpPr>
          <a:xfrm>
            <a:off x="6707406" y="3368132"/>
            <a:ext cx="398498" cy="341140"/>
            <a:chOff x="6707406" y="3603357"/>
            <a:chExt cx="398498" cy="341140"/>
          </a:xfrm>
        </p:grpSpPr>
        <p:sp>
          <p:nvSpPr>
            <p:cNvPr id="4633" name="Google Shape;4633;p58"/>
            <p:cNvSpPr/>
            <p:nvPr/>
          </p:nvSpPr>
          <p:spPr>
            <a:xfrm>
              <a:off x="6707406" y="3603357"/>
              <a:ext cx="310856" cy="260625"/>
            </a:xfrm>
            <a:custGeom>
              <a:avLst/>
              <a:gdLst/>
              <a:ahLst/>
              <a:cxnLst/>
              <a:rect l="l" t="t" r="r" b="b"/>
              <a:pathLst>
                <a:path w="9289" h="7788" extrusionOk="0">
                  <a:moveTo>
                    <a:pt x="739" y="1"/>
                  </a:moveTo>
                  <a:cubicBezTo>
                    <a:pt x="310" y="1"/>
                    <a:pt x="1" y="310"/>
                    <a:pt x="1" y="739"/>
                  </a:cubicBezTo>
                  <a:lnTo>
                    <a:pt x="1" y="7050"/>
                  </a:lnTo>
                  <a:cubicBezTo>
                    <a:pt x="1" y="7455"/>
                    <a:pt x="310" y="7788"/>
                    <a:pt x="739" y="7788"/>
                  </a:cubicBezTo>
                  <a:lnTo>
                    <a:pt x="5645" y="7788"/>
                  </a:lnTo>
                  <a:cubicBezTo>
                    <a:pt x="5740" y="7788"/>
                    <a:pt x="5835" y="7693"/>
                    <a:pt x="5835" y="7621"/>
                  </a:cubicBezTo>
                  <a:cubicBezTo>
                    <a:pt x="5835" y="7526"/>
                    <a:pt x="5740" y="7431"/>
                    <a:pt x="5645" y="7431"/>
                  </a:cubicBezTo>
                  <a:lnTo>
                    <a:pt x="739" y="7431"/>
                  </a:lnTo>
                  <a:cubicBezTo>
                    <a:pt x="524" y="7431"/>
                    <a:pt x="358" y="7240"/>
                    <a:pt x="358" y="7050"/>
                  </a:cubicBezTo>
                  <a:lnTo>
                    <a:pt x="358" y="1834"/>
                  </a:lnTo>
                  <a:lnTo>
                    <a:pt x="7621" y="1834"/>
                  </a:lnTo>
                  <a:cubicBezTo>
                    <a:pt x="7693" y="1834"/>
                    <a:pt x="7788" y="1739"/>
                    <a:pt x="7788" y="1644"/>
                  </a:cubicBezTo>
                  <a:cubicBezTo>
                    <a:pt x="7788" y="1572"/>
                    <a:pt x="7693" y="1477"/>
                    <a:pt x="7621" y="1477"/>
                  </a:cubicBezTo>
                  <a:lnTo>
                    <a:pt x="358" y="1477"/>
                  </a:lnTo>
                  <a:lnTo>
                    <a:pt x="358" y="739"/>
                  </a:lnTo>
                  <a:cubicBezTo>
                    <a:pt x="358" y="525"/>
                    <a:pt x="524" y="334"/>
                    <a:pt x="739" y="334"/>
                  </a:cubicBezTo>
                  <a:lnTo>
                    <a:pt x="8526" y="334"/>
                  </a:lnTo>
                  <a:cubicBezTo>
                    <a:pt x="8740" y="334"/>
                    <a:pt x="8931" y="525"/>
                    <a:pt x="8931" y="739"/>
                  </a:cubicBezTo>
                  <a:lnTo>
                    <a:pt x="8931" y="1477"/>
                  </a:lnTo>
                  <a:lnTo>
                    <a:pt x="8359" y="1477"/>
                  </a:lnTo>
                  <a:cubicBezTo>
                    <a:pt x="8264" y="1477"/>
                    <a:pt x="8169" y="1572"/>
                    <a:pt x="8169" y="1644"/>
                  </a:cubicBezTo>
                  <a:cubicBezTo>
                    <a:pt x="8169" y="1739"/>
                    <a:pt x="8264" y="1834"/>
                    <a:pt x="8359" y="1834"/>
                  </a:cubicBezTo>
                  <a:lnTo>
                    <a:pt x="8931" y="1834"/>
                  </a:lnTo>
                  <a:lnTo>
                    <a:pt x="8931" y="3978"/>
                  </a:lnTo>
                  <a:cubicBezTo>
                    <a:pt x="8931" y="4073"/>
                    <a:pt x="9002" y="4144"/>
                    <a:pt x="9098" y="4144"/>
                  </a:cubicBezTo>
                  <a:cubicBezTo>
                    <a:pt x="9193" y="4144"/>
                    <a:pt x="9288" y="4073"/>
                    <a:pt x="9288" y="3978"/>
                  </a:cubicBezTo>
                  <a:lnTo>
                    <a:pt x="9288" y="739"/>
                  </a:lnTo>
                  <a:cubicBezTo>
                    <a:pt x="9288" y="310"/>
                    <a:pt x="8931" y="1"/>
                    <a:pt x="8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58"/>
            <p:cNvSpPr/>
            <p:nvPr/>
          </p:nvSpPr>
          <p:spPr>
            <a:xfrm>
              <a:off x="6732103" y="3628054"/>
              <a:ext cx="11980" cy="12014"/>
            </a:xfrm>
            <a:custGeom>
              <a:avLst/>
              <a:gdLst/>
              <a:ahLst/>
              <a:cxnLst/>
              <a:rect l="l" t="t" r="r" b="b"/>
              <a:pathLst>
                <a:path w="358" h="359" extrusionOk="0">
                  <a:moveTo>
                    <a:pt x="167" y="1"/>
                  </a:moveTo>
                  <a:cubicBezTo>
                    <a:pt x="96" y="1"/>
                    <a:pt x="1" y="96"/>
                    <a:pt x="1" y="168"/>
                  </a:cubicBezTo>
                  <a:cubicBezTo>
                    <a:pt x="1" y="263"/>
                    <a:pt x="96" y="358"/>
                    <a:pt x="167" y="358"/>
                  </a:cubicBezTo>
                  <a:cubicBezTo>
                    <a:pt x="263" y="358"/>
                    <a:pt x="358" y="263"/>
                    <a:pt x="358" y="168"/>
                  </a:cubicBezTo>
                  <a:cubicBezTo>
                    <a:pt x="358" y="96"/>
                    <a:pt x="263"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58"/>
            <p:cNvSpPr/>
            <p:nvPr/>
          </p:nvSpPr>
          <p:spPr>
            <a:xfrm>
              <a:off x="6768780" y="3628054"/>
              <a:ext cx="11980" cy="12014"/>
            </a:xfrm>
            <a:custGeom>
              <a:avLst/>
              <a:gdLst/>
              <a:ahLst/>
              <a:cxnLst/>
              <a:rect l="l" t="t" r="r" b="b"/>
              <a:pathLst>
                <a:path w="358" h="359" extrusionOk="0">
                  <a:moveTo>
                    <a:pt x="191" y="1"/>
                  </a:moveTo>
                  <a:cubicBezTo>
                    <a:pt x="95" y="1"/>
                    <a:pt x="0" y="96"/>
                    <a:pt x="0" y="168"/>
                  </a:cubicBezTo>
                  <a:cubicBezTo>
                    <a:pt x="0" y="263"/>
                    <a:pt x="95" y="358"/>
                    <a:pt x="191" y="358"/>
                  </a:cubicBezTo>
                  <a:cubicBezTo>
                    <a:pt x="262" y="358"/>
                    <a:pt x="357" y="263"/>
                    <a:pt x="357" y="168"/>
                  </a:cubicBezTo>
                  <a:cubicBezTo>
                    <a:pt x="357" y="96"/>
                    <a:pt x="310"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58"/>
            <p:cNvSpPr/>
            <p:nvPr/>
          </p:nvSpPr>
          <p:spPr>
            <a:xfrm>
              <a:off x="6751245" y="3628054"/>
              <a:ext cx="11980" cy="12014"/>
            </a:xfrm>
            <a:custGeom>
              <a:avLst/>
              <a:gdLst/>
              <a:ahLst/>
              <a:cxnLst/>
              <a:rect l="l" t="t" r="r" b="b"/>
              <a:pathLst>
                <a:path w="358" h="359" extrusionOk="0">
                  <a:moveTo>
                    <a:pt x="167" y="1"/>
                  </a:moveTo>
                  <a:cubicBezTo>
                    <a:pt x="72" y="1"/>
                    <a:pt x="0" y="96"/>
                    <a:pt x="0" y="168"/>
                  </a:cubicBezTo>
                  <a:cubicBezTo>
                    <a:pt x="0" y="263"/>
                    <a:pt x="72" y="358"/>
                    <a:pt x="167" y="358"/>
                  </a:cubicBezTo>
                  <a:cubicBezTo>
                    <a:pt x="262" y="358"/>
                    <a:pt x="358" y="263"/>
                    <a:pt x="358" y="168"/>
                  </a:cubicBezTo>
                  <a:cubicBezTo>
                    <a:pt x="310" y="96"/>
                    <a:pt x="262"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58"/>
            <p:cNvSpPr/>
            <p:nvPr/>
          </p:nvSpPr>
          <p:spPr>
            <a:xfrm>
              <a:off x="6793477" y="3628054"/>
              <a:ext cx="130748" cy="12014"/>
            </a:xfrm>
            <a:custGeom>
              <a:avLst/>
              <a:gdLst/>
              <a:ahLst/>
              <a:cxnLst/>
              <a:rect l="l" t="t" r="r" b="b"/>
              <a:pathLst>
                <a:path w="3907" h="359" extrusionOk="0">
                  <a:moveTo>
                    <a:pt x="191" y="1"/>
                  </a:moveTo>
                  <a:cubicBezTo>
                    <a:pt x="96" y="1"/>
                    <a:pt x="0" y="96"/>
                    <a:pt x="0" y="168"/>
                  </a:cubicBezTo>
                  <a:cubicBezTo>
                    <a:pt x="0" y="263"/>
                    <a:pt x="96" y="358"/>
                    <a:pt x="191" y="358"/>
                  </a:cubicBezTo>
                  <a:lnTo>
                    <a:pt x="3739" y="358"/>
                  </a:lnTo>
                  <a:cubicBezTo>
                    <a:pt x="3811" y="358"/>
                    <a:pt x="3906" y="263"/>
                    <a:pt x="3906" y="168"/>
                  </a:cubicBezTo>
                  <a:cubicBezTo>
                    <a:pt x="3906" y="96"/>
                    <a:pt x="3811" y="1"/>
                    <a:pt x="37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58"/>
            <p:cNvSpPr/>
            <p:nvPr/>
          </p:nvSpPr>
          <p:spPr>
            <a:xfrm>
              <a:off x="6936940" y="3628054"/>
              <a:ext cx="55820" cy="12014"/>
            </a:xfrm>
            <a:custGeom>
              <a:avLst/>
              <a:gdLst/>
              <a:ahLst/>
              <a:cxnLst/>
              <a:rect l="l" t="t" r="r" b="b"/>
              <a:pathLst>
                <a:path w="1668" h="359" extrusionOk="0">
                  <a:moveTo>
                    <a:pt x="191" y="1"/>
                  </a:moveTo>
                  <a:cubicBezTo>
                    <a:pt x="95" y="1"/>
                    <a:pt x="0" y="96"/>
                    <a:pt x="0" y="168"/>
                  </a:cubicBezTo>
                  <a:cubicBezTo>
                    <a:pt x="0" y="263"/>
                    <a:pt x="95" y="358"/>
                    <a:pt x="191" y="358"/>
                  </a:cubicBezTo>
                  <a:lnTo>
                    <a:pt x="1500" y="358"/>
                  </a:lnTo>
                  <a:cubicBezTo>
                    <a:pt x="1596" y="358"/>
                    <a:pt x="1667" y="263"/>
                    <a:pt x="1667" y="168"/>
                  </a:cubicBezTo>
                  <a:cubicBezTo>
                    <a:pt x="1667" y="96"/>
                    <a:pt x="1596" y="1"/>
                    <a:pt x="1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58"/>
            <p:cNvSpPr/>
            <p:nvPr/>
          </p:nvSpPr>
          <p:spPr>
            <a:xfrm>
              <a:off x="6905851" y="3754785"/>
              <a:ext cx="200054" cy="189713"/>
            </a:xfrm>
            <a:custGeom>
              <a:avLst/>
              <a:gdLst/>
              <a:ahLst/>
              <a:cxnLst/>
              <a:rect l="l" t="t" r="r" b="b"/>
              <a:pathLst>
                <a:path w="5978" h="5669" extrusionOk="0">
                  <a:moveTo>
                    <a:pt x="3001" y="381"/>
                  </a:moveTo>
                  <a:cubicBezTo>
                    <a:pt x="3025" y="381"/>
                    <a:pt x="3144" y="381"/>
                    <a:pt x="3168" y="500"/>
                  </a:cubicBezTo>
                  <a:lnTo>
                    <a:pt x="3739" y="1906"/>
                  </a:lnTo>
                  <a:cubicBezTo>
                    <a:pt x="3763" y="1953"/>
                    <a:pt x="3834" y="1977"/>
                    <a:pt x="3882" y="2025"/>
                  </a:cubicBezTo>
                  <a:lnTo>
                    <a:pt x="5406" y="2096"/>
                  </a:lnTo>
                  <a:cubicBezTo>
                    <a:pt x="5525" y="2096"/>
                    <a:pt x="5573" y="2215"/>
                    <a:pt x="5573" y="2263"/>
                  </a:cubicBezTo>
                  <a:cubicBezTo>
                    <a:pt x="5573" y="2263"/>
                    <a:pt x="5621" y="2382"/>
                    <a:pt x="5525" y="2453"/>
                  </a:cubicBezTo>
                  <a:lnTo>
                    <a:pt x="4358" y="3453"/>
                  </a:lnTo>
                  <a:cubicBezTo>
                    <a:pt x="4311" y="3477"/>
                    <a:pt x="4311" y="3573"/>
                    <a:pt x="4311" y="3620"/>
                  </a:cubicBezTo>
                  <a:lnTo>
                    <a:pt x="4668" y="5120"/>
                  </a:lnTo>
                  <a:cubicBezTo>
                    <a:pt x="4692" y="5240"/>
                    <a:pt x="4597" y="5287"/>
                    <a:pt x="4573" y="5311"/>
                  </a:cubicBezTo>
                  <a:cubicBezTo>
                    <a:pt x="4560" y="5337"/>
                    <a:pt x="4525" y="5356"/>
                    <a:pt x="4481" y="5356"/>
                  </a:cubicBezTo>
                  <a:cubicBezTo>
                    <a:pt x="4444" y="5356"/>
                    <a:pt x="4401" y="5343"/>
                    <a:pt x="4358" y="5311"/>
                  </a:cubicBezTo>
                  <a:lnTo>
                    <a:pt x="3072" y="4525"/>
                  </a:lnTo>
                  <a:cubicBezTo>
                    <a:pt x="3049" y="4501"/>
                    <a:pt x="3019" y="4489"/>
                    <a:pt x="2989" y="4489"/>
                  </a:cubicBezTo>
                  <a:cubicBezTo>
                    <a:pt x="2959" y="4489"/>
                    <a:pt x="2930" y="4501"/>
                    <a:pt x="2906" y="4525"/>
                  </a:cubicBezTo>
                  <a:lnTo>
                    <a:pt x="1620" y="5311"/>
                  </a:lnTo>
                  <a:cubicBezTo>
                    <a:pt x="1580" y="5335"/>
                    <a:pt x="1543" y="5343"/>
                    <a:pt x="1511" y="5343"/>
                  </a:cubicBezTo>
                  <a:cubicBezTo>
                    <a:pt x="1448" y="5343"/>
                    <a:pt x="1405" y="5311"/>
                    <a:pt x="1405" y="5311"/>
                  </a:cubicBezTo>
                  <a:cubicBezTo>
                    <a:pt x="1382" y="5287"/>
                    <a:pt x="1286" y="5240"/>
                    <a:pt x="1334" y="5120"/>
                  </a:cubicBezTo>
                  <a:lnTo>
                    <a:pt x="1691" y="3620"/>
                  </a:lnTo>
                  <a:cubicBezTo>
                    <a:pt x="1715" y="3573"/>
                    <a:pt x="1691" y="3501"/>
                    <a:pt x="1620" y="3453"/>
                  </a:cubicBezTo>
                  <a:lnTo>
                    <a:pt x="453" y="2453"/>
                  </a:lnTo>
                  <a:cubicBezTo>
                    <a:pt x="381" y="2382"/>
                    <a:pt x="405" y="2287"/>
                    <a:pt x="405" y="2263"/>
                  </a:cubicBezTo>
                  <a:cubicBezTo>
                    <a:pt x="405" y="2215"/>
                    <a:pt x="453" y="2144"/>
                    <a:pt x="572" y="2096"/>
                  </a:cubicBezTo>
                  <a:lnTo>
                    <a:pt x="2096" y="2025"/>
                  </a:lnTo>
                  <a:cubicBezTo>
                    <a:pt x="2167" y="2025"/>
                    <a:pt x="2215" y="1953"/>
                    <a:pt x="2239" y="1906"/>
                  </a:cubicBezTo>
                  <a:lnTo>
                    <a:pt x="2810" y="500"/>
                  </a:lnTo>
                  <a:cubicBezTo>
                    <a:pt x="2882" y="381"/>
                    <a:pt x="2953" y="381"/>
                    <a:pt x="3001" y="381"/>
                  </a:cubicBezTo>
                  <a:close/>
                  <a:moveTo>
                    <a:pt x="2977" y="0"/>
                  </a:moveTo>
                  <a:cubicBezTo>
                    <a:pt x="2763" y="0"/>
                    <a:pt x="2572" y="143"/>
                    <a:pt x="2477" y="358"/>
                  </a:cubicBezTo>
                  <a:lnTo>
                    <a:pt x="1953" y="1644"/>
                  </a:lnTo>
                  <a:lnTo>
                    <a:pt x="548" y="1739"/>
                  </a:lnTo>
                  <a:cubicBezTo>
                    <a:pt x="310" y="1786"/>
                    <a:pt x="119" y="1906"/>
                    <a:pt x="72" y="2144"/>
                  </a:cubicBezTo>
                  <a:cubicBezTo>
                    <a:pt x="0" y="2334"/>
                    <a:pt x="72" y="2572"/>
                    <a:pt x="238" y="2739"/>
                  </a:cubicBezTo>
                  <a:lnTo>
                    <a:pt x="1310" y="3620"/>
                  </a:lnTo>
                  <a:lnTo>
                    <a:pt x="953" y="5001"/>
                  </a:lnTo>
                  <a:cubicBezTo>
                    <a:pt x="905" y="5192"/>
                    <a:pt x="1001" y="5430"/>
                    <a:pt x="1167" y="5549"/>
                  </a:cubicBezTo>
                  <a:cubicBezTo>
                    <a:pt x="1262" y="5621"/>
                    <a:pt x="1382" y="5668"/>
                    <a:pt x="1501" y="5668"/>
                  </a:cubicBezTo>
                  <a:cubicBezTo>
                    <a:pt x="1596" y="5668"/>
                    <a:pt x="1715" y="5644"/>
                    <a:pt x="1786" y="5573"/>
                  </a:cubicBezTo>
                  <a:lnTo>
                    <a:pt x="2977" y="4835"/>
                  </a:lnTo>
                  <a:lnTo>
                    <a:pt x="4168" y="5573"/>
                  </a:lnTo>
                  <a:cubicBezTo>
                    <a:pt x="4259" y="5630"/>
                    <a:pt x="4361" y="5659"/>
                    <a:pt x="4465" y="5659"/>
                  </a:cubicBezTo>
                  <a:cubicBezTo>
                    <a:pt x="4580" y="5659"/>
                    <a:pt x="4699" y="5624"/>
                    <a:pt x="4811" y="5549"/>
                  </a:cubicBezTo>
                  <a:cubicBezTo>
                    <a:pt x="4978" y="5430"/>
                    <a:pt x="5073" y="5192"/>
                    <a:pt x="5025" y="4978"/>
                  </a:cubicBezTo>
                  <a:lnTo>
                    <a:pt x="4644" y="3620"/>
                  </a:lnTo>
                  <a:lnTo>
                    <a:pt x="5740" y="2715"/>
                  </a:lnTo>
                  <a:cubicBezTo>
                    <a:pt x="5906" y="2572"/>
                    <a:pt x="5978" y="2334"/>
                    <a:pt x="5906" y="2144"/>
                  </a:cubicBezTo>
                  <a:cubicBezTo>
                    <a:pt x="5835" y="1929"/>
                    <a:pt x="5644" y="1786"/>
                    <a:pt x="5430" y="1739"/>
                  </a:cubicBezTo>
                  <a:lnTo>
                    <a:pt x="4025" y="1644"/>
                  </a:lnTo>
                  <a:lnTo>
                    <a:pt x="3501" y="358"/>
                  </a:lnTo>
                  <a:cubicBezTo>
                    <a:pt x="3406" y="143"/>
                    <a:pt x="3239" y="0"/>
                    <a:pt x="29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58"/>
            <p:cNvSpPr/>
            <p:nvPr/>
          </p:nvSpPr>
          <p:spPr>
            <a:xfrm>
              <a:off x="6752048" y="3683840"/>
              <a:ext cx="97249" cy="147480"/>
            </a:xfrm>
            <a:custGeom>
              <a:avLst/>
              <a:gdLst/>
              <a:ahLst/>
              <a:cxnLst/>
              <a:rect l="l" t="t" r="r" b="b"/>
              <a:pathLst>
                <a:path w="2906" h="4407" extrusionOk="0">
                  <a:moveTo>
                    <a:pt x="2358" y="358"/>
                  </a:moveTo>
                  <a:cubicBezTo>
                    <a:pt x="2477" y="358"/>
                    <a:pt x="2548" y="453"/>
                    <a:pt x="2548" y="572"/>
                  </a:cubicBezTo>
                  <a:lnTo>
                    <a:pt x="2548" y="3906"/>
                  </a:lnTo>
                  <a:cubicBezTo>
                    <a:pt x="2548" y="4026"/>
                    <a:pt x="2477" y="4097"/>
                    <a:pt x="2358" y="4097"/>
                  </a:cubicBezTo>
                  <a:lnTo>
                    <a:pt x="500" y="4097"/>
                  </a:lnTo>
                  <a:cubicBezTo>
                    <a:pt x="381" y="4097"/>
                    <a:pt x="286" y="4026"/>
                    <a:pt x="286" y="3906"/>
                  </a:cubicBezTo>
                  <a:lnTo>
                    <a:pt x="286" y="572"/>
                  </a:lnTo>
                  <a:cubicBezTo>
                    <a:pt x="286" y="453"/>
                    <a:pt x="381" y="358"/>
                    <a:pt x="500" y="358"/>
                  </a:cubicBezTo>
                  <a:close/>
                  <a:moveTo>
                    <a:pt x="524" y="1"/>
                  </a:moveTo>
                  <a:cubicBezTo>
                    <a:pt x="238" y="1"/>
                    <a:pt x="0" y="239"/>
                    <a:pt x="0" y="525"/>
                  </a:cubicBezTo>
                  <a:lnTo>
                    <a:pt x="0" y="3859"/>
                  </a:lnTo>
                  <a:cubicBezTo>
                    <a:pt x="0" y="4168"/>
                    <a:pt x="238" y="4407"/>
                    <a:pt x="524" y="4407"/>
                  </a:cubicBezTo>
                  <a:lnTo>
                    <a:pt x="2382" y="4407"/>
                  </a:lnTo>
                  <a:cubicBezTo>
                    <a:pt x="2667" y="4407"/>
                    <a:pt x="2906" y="4168"/>
                    <a:pt x="2906" y="3859"/>
                  </a:cubicBezTo>
                  <a:lnTo>
                    <a:pt x="2906" y="572"/>
                  </a:lnTo>
                  <a:cubicBezTo>
                    <a:pt x="2906" y="239"/>
                    <a:pt x="2667" y="1"/>
                    <a:pt x="2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58"/>
            <p:cNvSpPr/>
            <p:nvPr/>
          </p:nvSpPr>
          <p:spPr>
            <a:xfrm>
              <a:off x="6788692" y="3802606"/>
              <a:ext cx="23961" cy="11980"/>
            </a:xfrm>
            <a:custGeom>
              <a:avLst/>
              <a:gdLst/>
              <a:ahLst/>
              <a:cxnLst/>
              <a:rect l="l" t="t" r="r" b="b"/>
              <a:pathLst>
                <a:path w="716" h="358" extrusionOk="0">
                  <a:moveTo>
                    <a:pt x="191" y="0"/>
                  </a:moveTo>
                  <a:cubicBezTo>
                    <a:pt x="96" y="0"/>
                    <a:pt x="1" y="72"/>
                    <a:pt x="1" y="167"/>
                  </a:cubicBezTo>
                  <a:cubicBezTo>
                    <a:pt x="1" y="262"/>
                    <a:pt x="96" y="357"/>
                    <a:pt x="191" y="357"/>
                  </a:cubicBezTo>
                  <a:lnTo>
                    <a:pt x="548" y="357"/>
                  </a:lnTo>
                  <a:cubicBezTo>
                    <a:pt x="620" y="357"/>
                    <a:pt x="715" y="262"/>
                    <a:pt x="715" y="167"/>
                  </a:cubicBezTo>
                  <a:cubicBezTo>
                    <a:pt x="691" y="72"/>
                    <a:pt x="620"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58"/>
            <p:cNvSpPr/>
            <p:nvPr/>
          </p:nvSpPr>
          <p:spPr>
            <a:xfrm>
              <a:off x="6875566" y="3683840"/>
              <a:ext cx="104444" cy="35908"/>
            </a:xfrm>
            <a:custGeom>
              <a:avLst/>
              <a:gdLst/>
              <a:ahLst/>
              <a:cxnLst/>
              <a:rect l="l" t="t" r="r" b="b"/>
              <a:pathLst>
                <a:path w="3121" h="1073" extrusionOk="0">
                  <a:moveTo>
                    <a:pt x="2739" y="382"/>
                  </a:moveTo>
                  <a:lnTo>
                    <a:pt x="2739" y="739"/>
                  </a:lnTo>
                  <a:lnTo>
                    <a:pt x="334" y="739"/>
                  </a:lnTo>
                  <a:lnTo>
                    <a:pt x="334" y="382"/>
                  </a:lnTo>
                  <a:close/>
                  <a:moveTo>
                    <a:pt x="358" y="1"/>
                  </a:moveTo>
                  <a:cubicBezTo>
                    <a:pt x="143" y="1"/>
                    <a:pt x="0" y="144"/>
                    <a:pt x="0" y="358"/>
                  </a:cubicBezTo>
                  <a:lnTo>
                    <a:pt x="0" y="715"/>
                  </a:lnTo>
                  <a:cubicBezTo>
                    <a:pt x="0" y="930"/>
                    <a:pt x="143" y="1073"/>
                    <a:pt x="358" y="1073"/>
                  </a:cubicBezTo>
                  <a:lnTo>
                    <a:pt x="2763" y="1073"/>
                  </a:lnTo>
                  <a:cubicBezTo>
                    <a:pt x="2977" y="1073"/>
                    <a:pt x="3120" y="930"/>
                    <a:pt x="3120" y="715"/>
                  </a:cubicBezTo>
                  <a:lnTo>
                    <a:pt x="3120" y="358"/>
                  </a:lnTo>
                  <a:cubicBezTo>
                    <a:pt x="3120" y="168"/>
                    <a:pt x="2977" y="1"/>
                    <a:pt x="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58"/>
            <p:cNvSpPr/>
            <p:nvPr/>
          </p:nvSpPr>
          <p:spPr>
            <a:xfrm>
              <a:off x="6880351" y="3733267"/>
              <a:ext cx="80517" cy="11980"/>
            </a:xfrm>
            <a:custGeom>
              <a:avLst/>
              <a:gdLst/>
              <a:ahLst/>
              <a:cxnLst/>
              <a:rect l="l" t="t" r="r" b="b"/>
              <a:pathLst>
                <a:path w="2406" h="358" extrusionOk="0">
                  <a:moveTo>
                    <a:pt x="191" y="0"/>
                  </a:moveTo>
                  <a:cubicBezTo>
                    <a:pt x="96" y="0"/>
                    <a:pt x="0" y="96"/>
                    <a:pt x="0" y="191"/>
                  </a:cubicBezTo>
                  <a:cubicBezTo>
                    <a:pt x="0" y="286"/>
                    <a:pt x="96" y="358"/>
                    <a:pt x="191" y="358"/>
                  </a:cubicBezTo>
                  <a:lnTo>
                    <a:pt x="2239" y="358"/>
                  </a:lnTo>
                  <a:cubicBezTo>
                    <a:pt x="2334" y="358"/>
                    <a:pt x="2406" y="286"/>
                    <a:pt x="2406" y="191"/>
                  </a:cubicBezTo>
                  <a:cubicBezTo>
                    <a:pt x="2406" y="96"/>
                    <a:pt x="2358" y="0"/>
                    <a:pt x="2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58"/>
            <p:cNvSpPr/>
            <p:nvPr/>
          </p:nvSpPr>
          <p:spPr>
            <a:xfrm>
              <a:off x="6881154" y="3758767"/>
              <a:ext cx="62178" cy="11980"/>
            </a:xfrm>
            <a:custGeom>
              <a:avLst/>
              <a:gdLst/>
              <a:ahLst/>
              <a:cxnLst/>
              <a:rect l="l" t="t" r="r" b="b"/>
              <a:pathLst>
                <a:path w="1858" h="358" extrusionOk="0">
                  <a:moveTo>
                    <a:pt x="191" y="0"/>
                  </a:moveTo>
                  <a:cubicBezTo>
                    <a:pt x="95" y="0"/>
                    <a:pt x="0" y="72"/>
                    <a:pt x="0" y="167"/>
                  </a:cubicBezTo>
                  <a:cubicBezTo>
                    <a:pt x="0" y="262"/>
                    <a:pt x="95" y="358"/>
                    <a:pt x="191" y="358"/>
                  </a:cubicBezTo>
                  <a:lnTo>
                    <a:pt x="1667" y="358"/>
                  </a:lnTo>
                  <a:cubicBezTo>
                    <a:pt x="1762" y="358"/>
                    <a:pt x="1858" y="262"/>
                    <a:pt x="1858" y="167"/>
                  </a:cubicBezTo>
                  <a:cubicBezTo>
                    <a:pt x="1858" y="72"/>
                    <a:pt x="1762" y="0"/>
                    <a:pt x="1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45" name="Google Shape;4645;p58"/>
          <p:cNvGrpSpPr/>
          <p:nvPr/>
        </p:nvGrpSpPr>
        <p:grpSpPr>
          <a:xfrm>
            <a:off x="7363278" y="3368132"/>
            <a:ext cx="398535" cy="335554"/>
            <a:chOff x="7363278" y="3603357"/>
            <a:chExt cx="398535" cy="335554"/>
          </a:xfrm>
        </p:grpSpPr>
        <p:sp>
          <p:nvSpPr>
            <p:cNvPr id="4646" name="Google Shape;4646;p58"/>
            <p:cNvSpPr/>
            <p:nvPr/>
          </p:nvSpPr>
          <p:spPr>
            <a:xfrm>
              <a:off x="7389581" y="3628054"/>
              <a:ext cx="11980" cy="12014"/>
            </a:xfrm>
            <a:custGeom>
              <a:avLst/>
              <a:gdLst/>
              <a:ahLst/>
              <a:cxnLst/>
              <a:rect l="l" t="t" r="r" b="b"/>
              <a:pathLst>
                <a:path w="358" h="359" extrusionOk="0">
                  <a:moveTo>
                    <a:pt x="167" y="1"/>
                  </a:moveTo>
                  <a:cubicBezTo>
                    <a:pt x="96" y="1"/>
                    <a:pt x="1" y="96"/>
                    <a:pt x="1" y="168"/>
                  </a:cubicBezTo>
                  <a:cubicBezTo>
                    <a:pt x="1" y="263"/>
                    <a:pt x="96" y="358"/>
                    <a:pt x="167" y="358"/>
                  </a:cubicBezTo>
                  <a:cubicBezTo>
                    <a:pt x="263" y="358"/>
                    <a:pt x="358" y="263"/>
                    <a:pt x="358" y="168"/>
                  </a:cubicBezTo>
                  <a:cubicBezTo>
                    <a:pt x="358" y="96"/>
                    <a:pt x="263"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58"/>
            <p:cNvSpPr/>
            <p:nvPr/>
          </p:nvSpPr>
          <p:spPr>
            <a:xfrm>
              <a:off x="7426258" y="3628054"/>
              <a:ext cx="11980" cy="12014"/>
            </a:xfrm>
            <a:custGeom>
              <a:avLst/>
              <a:gdLst/>
              <a:ahLst/>
              <a:cxnLst/>
              <a:rect l="l" t="t" r="r" b="b"/>
              <a:pathLst>
                <a:path w="358" h="359" extrusionOk="0">
                  <a:moveTo>
                    <a:pt x="191" y="1"/>
                  </a:moveTo>
                  <a:cubicBezTo>
                    <a:pt x="95" y="1"/>
                    <a:pt x="0" y="96"/>
                    <a:pt x="0" y="168"/>
                  </a:cubicBezTo>
                  <a:cubicBezTo>
                    <a:pt x="0" y="263"/>
                    <a:pt x="95" y="358"/>
                    <a:pt x="191" y="358"/>
                  </a:cubicBezTo>
                  <a:cubicBezTo>
                    <a:pt x="262" y="358"/>
                    <a:pt x="357" y="263"/>
                    <a:pt x="357" y="168"/>
                  </a:cubicBezTo>
                  <a:cubicBezTo>
                    <a:pt x="357" y="96"/>
                    <a:pt x="310"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58"/>
            <p:cNvSpPr/>
            <p:nvPr/>
          </p:nvSpPr>
          <p:spPr>
            <a:xfrm>
              <a:off x="7408723" y="3628054"/>
              <a:ext cx="11980" cy="12014"/>
            </a:xfrm>
            <a:custGeom>
              <a:avLst/>
              <a:gdLst/>
              <a:ahLst/>
              <a:cxnLst/>
              <a:rect l="l" t="t" r="r" b="b"/>
              <a:pathLst>
                <a:path w="358" h="359" extrusionOk="0">
                  <a:moveTo>
                    <a:pt x="167" y="1"/>
                  </a:moveTo>
                  <a:cubicBezTo>
                    <a:pt x="72" y="1"/>
                    <a:pt x="0" y="96"/>
                    <a:pt x="0" y="168"/>
                  </a:cubicBezTo>
                  <a:cubicBezTo>
                    <a:pt x="0" y="263"/>
                    <a:pt x="72" y="358"/>
                    <a:pt x="167" y="358"/>
                  </a:cubicBezTo>
                  <a:cubicBezTo>
                    <a:pt x="262" y="358"/>
                    <a:pt x="357" y="263"/>
                    <a:pt x="357" y="168"/>
                  </a:cubicBezTo>
                  <a:cubicBezTo>
                    <a:pt x="310" y="96"/>
                    <a:pt x="262"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58"/>
            <p:cNvSpPr/>
            <p:nvPr/>
          </p:nvSpPr>
          <p:spPr>
            <a:xfrm>
              <a:off x="7669311" y="3628054"/>
              <a:ext cx="67767" cy="12014"/>
            </a:xfrm>
            <a:custGeom>
              <a:avLst/>
              <a:gdLst/>
              <a:ahLst/>
              <a:cxnLst/>
              <a:rect l="l" t="t" r="r" b="b"/>
              <a:pathLst>
                <a:path w="2025" h="359" extrusionOk="0">
                  <a:moveTo>
                    <a:pt x="191" y="1"/>
                  </a:moveTo>
                  <a:cubicBezTo>
                    <a:pt x="96" y="1"/>
                    <a:pt x="1" y="96"/>
                    <a:pt x="1" y="168"/>
                  </a:cubicBezTo>
                  <a:cubicBezTo>
                    <a:pt x="1" y="263"/>
                    <a:pt x="96" y="358"/>
                    <a:pt x="191" y="358"/>
                  </a:cubicBezTo>
                  <a:lnTo>
                    <a:pt x="1858" y="358"/>
                  </a:lnTo>
                  <a:cubicBezTo>
                    <a:pt x="1930" y="358"/>
                    <a:pt x="2025" y="263"/>
                    <a:pt x="2025" y="168"/>
                  </a:cubicBezTo>
                  <a:cubicBezTo>
                    <a:pt x="2025" y="96"/>
                    <a:pt x="1930" y="1"/>
                    <a:pt x="18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58"/>
            <p:cNvSpPr/>
            <p:nvPr/>
          </p:nvSpPr>
          <p:spPr>
            <a:xfrm>
              <a:off x="7450955" y="3628054"/>
              <a:ext cx="205642" cy="12014"/>
            </a:xfrm>
            <a:custGeom>
              <a:avLst/>
              <a:gdLst/>
              <a:ahLst/>
              <a:cxnLst/>
              <a:rect l="l" t="t" r="r" b="b"/>
              <a:pathLst>
                <a:path w="6145" h="359" extrusionOk="0">
                  <a:moveTo>
                    <a:pt x="191" y="1"/>
                  </a:moveTo>
                  <a:cubicBezTo>
                    <a:pt x="96" y="1"/>
                    <a:pt x="0" y="96"/>
                    <a:pt x="0" y="168"/>
                  </a:cubicBezTo>
                  <a:cubicBezTo>
                    <a:pt x="0" y="263"/>
                    <a:pt x="96" y="358"/>
                    <a:pt x="191" y="358"/>
                  </a:cubicBezTo>
                  <a:lnTo>
                    <a:pt x="5954" y="358"/>
                  </a:lnTo>
                  <a:cubicBezTo>
                    <a:pt x="6049" y="358"/>
                    <a:pt x="6145" y="263"/>
                    <a:pt x="6145" y="168"/>
                  </a:cubicBezTo>
                  <a:cubicBezTo>
                    <a:pt x="6145" y="96"/>
                    <a:pt x="6049" y="1"/>
                    <a:pt x="59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58"/>
            <p:cNvSpPr/>
            <p:nvPr/>
          </p:nvSpPr>
          <p:spPr>
            <a:xfrm>
              <a:off x="7363278" y="3603357"/>
              <a:ext cx="398535" cy="335554"/>
            </a:xfrm>
            <a:custGeom>
              <a:avLst/>
              <a:gdLst/>
              <a:ahLst/>
              <a:cxnLst/>
              <a:rect l="l" t="t" r="r" b="b"/>
              <a:pathLst>
                <a:path w="11909" h="10027" extrusionOk="0">
                  <a:moveTo>
                    <a:pt x="11170" y="334"/>
                  </a:moveTo>
                  <a:cubicBezTo>
                    <a:pt x="11384" y="334"/>
                    <a:pt x="11551" y="525"/>
                    <a:pt x="11551" y="739"/>
                  </a:cubicBezTo>
                  <a:lnTo>
                    <a:pt x="11551" y="1477"/>
                  </a:lnTo>
                  <a:lnTo>
                    <a:pt x="11003" y="1477"/>
                  </a:lnTo>
                  <a:cubicBezTo>
                    <a:pt x="10908" y="1477"/>
                    <a:pt x="10813" y="1572"/>
                    <a:pt x="10813" y="1668"/>
                  </a:cubicBezTo>
                  <a:cubicBezTo>
                    <a:pt x="10813" y="1739"/>
                    <a:pt x="10908" y="1834"/>
                    <a:pt x="11003" y="1834"/>
                  </a:cubicBezTo>
                  <a:lnTo>
                    <a:pt x="11551" y="1834"/>
                  </a:lnTo>
                  <a:lnTo>
                    <a:pt x="11551" y="9288"/>
                  </a:lnTo>
                  <a:cubicBezTo>
                    <a:pt x="11551" y="9479"/>
                    <a:pt x="11384" y="9669"/>
                    <a:pt x="11170" y="9669"/>
                  </a:cubicBezTo>
                  <a:lnTo>
                    <a:pt x="763" y="9669"/>
                  </a:lnTo>
                  <a:cubicBezTo>
                    <a:pt x="549" y="9669"/>
                    <a:pt x="358" y="9479"/>
                    <a:pt x="358" y="9288"/>
                  </a:cubicBezTo>
                  <a:lnTo>
                    <a:pt x="358" y="1834"/>
                  </a:lnTo>
                  <a:lnTo>
                    <a:pt x="10217" y="1834"/>
                  </a:lnTo>
                  <a:cubicBezTo>
                    <a:pt x="10313" y="1834"/>
                    <a:pt x="10408" y="1739"/>
                    <a:pt x="10408" y="1668"/>
                  </a:cubicBezTo>
                  <a:cubicBezTo>
                    <a:pt x="10408" y="1572"/>
                    <a:pt x="10313" y="1477"/>
                    <a:pt x="10217" y="1477"/>
                  </a:cubicBezTo>
                  <a:lnTo>
                    <a:pt x="358" y="1477"/>
                  </a:lnTo>
                  <a:lnTo>
                    <a:pt x="358" y="739"/>
                  </a:lnTo>
                  <a:cubicBezTo>
                    <a:pt x="358" y="525"/>
                    <a:pt x="549" y="334"/>
                    <a:pt x="763" y="334"/>
                  </a:cubicBezTo>
                  <a:close/>
                  <a:moveTo>
                    <a:pt x="763" y="1"/>
                  </a:moveTo>
                  <a:cubicBezTo>
                    <a:pt x="334" y="1"/>
                    <a:pt x="1" y="310"/>
                    <a:pt x="1" y="739"/>
                  </a:cubicBezTo>
                  <a:lnTo>
                    <a:pt x="1" y="9288"/>
                  </a:lnTo>
                  <a:cubicBezTo>
                    <a:pt x="1" y="9693"/>
                    <a:pt x="334" y="10026"/>
                    <a:pt x="763" y="10026"/>
                  </a:cubicBezTo>
                  <a:lnTo>
                    <a:pt x="11170" y="10026"/>
                  </a:lnTo>
                  <a:cubicBezTo>
                    <a:pt x="11599" y="10026"/>
                    <a:pt x="11908" y="9693"/>
                    <a:pt x="11908" y="9288"/>
                  </a:cubicBezTo>
                  <a:lnTo>
                    <a:pt x="11908" y="739"/>
                  </a:lnTo>
                  <a:cubicBezTo>
                    <a:pt x="11908" y="310"/>
                    <a:pt x="11599" y="1"/>
                    <a:pt x="11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58"/>
            <p:cNvSpPr/>
            <p:nvPr/>
          </p:nvSpPr>
          <p:spPr>
            <a:xfrm>
              <a:off x="7568884" y="3696590"/>
              <a:ext cx="74962" cy="112409"/>
            </a:xfrm>
            <a:custGeom>
              <a:avLst/>
              <a:gdLst/>
              <a:ahLst/>
              <a:cxnLst/>
              <a:rect l="l" t="t" r="r" b="b"/>
              <a:pathLst>
                <a:path w="2240" h="3359" extrusionOk="0">
                  <a:moveTo>
                    <a:pt x="1216" y="715"/>
                  </a:moveTo>
                  <a:cubicBezTo>
                    <a:pt x="1358" y="715"/>
                    <a:pt x="1525" y="834"/>
                    <a:pt x="1525" y="1025"/>
                  </a:cubicBezTo>
                  <a:cubicBezTo>
                    <a:pt x="1525" y="1168"/>
                    <a:pt x="1406" y="1311"/>
                    <a:pt x="1216" y="1311"/>
                  </a:cubicBezTo>
                  <a:lnTo>
                    <a:pt x="573" y="1311"/>
                  </a:lnTo>
                  <a:lnTo>
                    <a:pt x="573" y="715"/>
                  </a:lnTo>
                  <a:close/>
                  <a:moveTo>
                    <a:pt x="1430" y="1644"/>
                  </a:moveTo>
                  <a:cubicBezTo>
                    <a:pt x="1692" y="1644"/>
                    <a:pt x="1906" y="1858"/>
                    <a:pt x="1906" y="2120"/>
                  </a:cubicBezTo>
                  <a:cubicBezTo>
                    <a:pt x="1906" y="2382"/>
                    <a:pt x="1668" y="2597"/>
                    <a:pt x="1430" y="2597"/>
                  </a:cubicBezTo>
                  <a:lnTo>
                    <a:pt x="573" y="2597"/>
                  </a:lnTo>
                  <a:lnTo>
                    <a:pt x="573" y="1644"/>
                  </a:lnTo>
                  <a:close/>
                  <a:moveTo>
                    <a:pt x="573" y="1"/>
                  </a:moveTo>
                  <a:cubicBezTo>
                    <a:pt x="477" y="1"/>
                    <a:pt x="382" y="96"/>
                    <a:pt x="382" y="191"/>
                  </a:cubicBezTo>
                  <a:lnTo>
                    <a:pt x="382" y="382"/>
                  </a:lnTo>
                  <a:lnTo>
                    <a:pt x="168" y="382"/>
                  </a:lnTo>
                  <a:cubicBezTo>
                    <a:pt x="96" y="382"/>
                    <a:pt x="1" y="477"/>
                    <a:pt x="1" y="572"/>
                  </a:cubicBezTo>
                  <a:cubicBezTo>
                    <a:pt x="1" y="668"/>
                    <a:pt x="72" y="739"/>
                    <a:pt x="168" y="739"/>
                  </a:cubicBezTo>
                  <a:lnTo>
                    <a:pt x="168" y="2621"/>
                  </a:lnTo>
                  <a:cubicBezTo>
                    <a:pt x="96" y="2621"/>
                    <a:pt x="1" y="2716"/>
                    <a:pt x="1" y="2811"/>
                  </a:cubicBezTo>
                  <a:cubicBezTo>
                    <a:pt x="1" y="2882"/>
                    <a:pt x="72" y="2978"/>
                    <a:pt x="168" y="2978"/>
                  </a:cubicBezTo>
                  <a:lnTo>
                    <a:pt x="382" y="2978"/>
                  </a:lnTo>
                  <a:lnTo>
                    <a:pt x="382" y="3192"/>
                  </a:lnTo>
                  <a:cubicBezTo>
                    <a:pt x="382" y="3287"/>
                    <a:pt x="477" y="3359"/>
                    <a:pt x="573" y="3359"/>
                  </a:cubicBezTo>
                  <a:cubicBezTo>
                    <a:pt x="644" y="3359"/>
                    <a:pt x="739" y="3287"/>
                    <a:pt x="739" y="3192"/>
                  </a:cubicBezTo>
                  <a:lnTo>
                    <a:pt x="739" y="2978"/>
                  </a:lnTo>
                  <a:lnTo>
                    <a:pt x="1120" y="2978"/>
                  </a:lnTo>
                  <a:lnTo>
                    <a:pt x="1120" y="3192"/>
                  </a:lnTo>
                  <a:cubicBezTo>
                    <a:pt x="1120" y="3287"/>
                    <a:pt x="1216" y="3359"/>
                    <a:pt x="1311" y="3359"/>
                  </a:cubicBezTo>
                  <a:cubicBezTo>
                    <a:pt x="1406" y="3359"/>
                    <a:pt x="1477" y="3287"/>
                    <a:pt x="1477" y="3192"/>
                  </a:cubicBezTo>
                  <a:lnTo>
                    <a:pt x="1477" y="2978"/>
                  </a:lnTo>
                  <a:cubicBezTo>
                    <a:pt x="1906" y="2954"/>
                    <a:pt x="2240" y="2597"/>
                    <a:pt x="2240" y="2144"/>
                  </a:cubicBezTo>
                  <a:cubicBezTo>
                    <a:pt x="2240" y="1787"/>
                    <a:pt x="2049" y="1501"/>
                    <a:pt x="1763" y="1382"/>
                  </a:cubicBezTo>
                  <a:cubicBezTo>
                    <a:pt x="1811" y="1287"/>
                    <a:pt x="1882" y="1144"/>
                    <a:pt x="1882" y="1025"/>
                  </a:cubicBezTo>
                  <a:cubicBezTo>
                    <a:pt x="1882" y="739"/>
                    <a:pt x="1716" y="549"/>
                    <a:pt x="1501" y="453"/>
                  </a:cubicBezTo>
                  <a:lnTo>
                    <a:pt x="1501" y="191"/>
                  </a:lnTo>
                  <a:cubicBezTo>
                    <a:pt x="1501" y="96"/>
                    <a:pt x="1430" y="1"/>
                    <a:pt x="1335" y="1"/>
                  </a:cubicBezTo>
                  <a:cubicBezTo>
                    <a:pt x="1239" y="1"/>
                    <a:pt x="1144" y="96"/>
                    <a:pt x="1144" y="191"/>
                  </a:cubicBezTo>
                  <a:lnTo>
                    <a:pt x="1144" y="382"/>
                  </a:lnTo>
                  <a:lnTo>
                    <a:pt x="739" y="382"/>
                  </a:lnTo>
                  <a:lnTo>
                    <a:pt x="739" y="191"/>
                  </a:lnTo>
                  <a:cubicBezTo>
                    <a:pt x="739" y="96"/>
                    <a:pt x="644" y="1"/>
                    <a:pt x="5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58"/>
            <p:cNvSpPr/>
            <p:nvPr/>
          </p:nvSpPr>
          <p:spPr>
            <a:xfrm>
              <a:off x="7408723" y="3696590"/>
              <a:ext cx="141892" cy="110836"/>
            </a:xfrm>
            <a:custGeom>
              <a:avLst/>
              <a:gdLst/>
              <a:ahLst/>
              <a:cxnLst/>
              <a:rect l="l" t="t" r="r" b="b"/>
              <a:pathLst>
                <a:path w="4240" h="3312" extrusionOk="0">
                  <a:moveTo>
                    <a:pt x="3882" y="1287"/>
                  </a:moveTo>
                  <a:lnTo>
                    <a:pt x="3882" y="2025"/>
                  </a:lnTo>
                  <a:lnTo>
                    <a:pt x="2572" y="2025"/>
                  </a:lnTo>
                  <a:lnTo>
                    <a:pt x="2572" y="1287"/>
                  </a:lnTo>
                  <a:close/>
                  <a:moveTo>
                    <a:pt x="3287" y="334"/>
                  </a:moveTo>
                  <a:cubicBezTo>
                    <a:pt x="3406" y="334"/>
                    <a:pt x="3501" y="430"/>
                    <a:pt x="3501" y="549"/>
                  </a:cubicBezTo>
                  <a:lnTo>
                    <a:pt x="3501" y="930"/>
                  </a:lnTo>
                  <a:lnTo>
                    <a:pt x="2548" y="930"/>
                  </a:lnTo>
                  <a:cubicBezTo>
                    <a:pt x="2334" y="930"/>
                    <a:pt x="2191" y="1073"/>
                    <a:pt x="2191" y="1287"/>
                  </a:cubicBezTo>
                  <a:lnTo>
                    <a:pt x="2191" y="2025"/>
                  </a:lnTo>
                  <a:cubicBezTo>
                    <a:pt x="2191" y="2239"/>
                    <a:pt x="2334" y="2382"/>
                    <a:pt x="2548" y="2382"/>
                  </a:cubicBezTo>
                  <a:lnTo>
                    <a:pt x="3501" y="2382"/>
                  </a:lnTo>
                  <a:lnTo>
                    <a:pt x="3501" y="2763"/>
                  </a:lnTo>
                  <a:cubicBezTo>
                    <a:pt x="3501" y="2882"/>
                    <a:pt x="3406" y="2978"/>
                    <a:pt x="3287" y="2978"/>
                  </a:cubicBezTo>
                  <a:lnTo>
                    <a:pt x="500" y="2978"/>
                  </a:lnTo>
                  <a:cubicBezTo>
                    <a:pt x="381" y="2978"/>
                    <a:pt x="286" y="2882"/>
                    <a:pt x="286" y="2763"/>
                  </a:cubicBezTo>
                  <a:lnTo>
                    <a:pt x="286" y="549"/>
                  </a:lnTo>
                  <a:cubicBezTo>
                    <a:pt x="286" y="430"/>
                    <a:pt x="381" y="334"/>
                    <a:pt x="500" y="334"/>
                  </a:cubicBezTo>
                  <a:close/>
                  <a:moveTo>
                    <a:pt x="524" y="1"/>
                  </a:moveTo>
                  <a:cubicBezTo>
                    <a:pt x="238" y="1"/>
                    <a:pt x="0" y="239"/>
                    <a:pt x="0" y="549"/>
                  </a:cubicBezTo>
                  <a:lnTo>
                    <a:pt x="0" y="2763"/>
                  </a:lnTo>
                  <a:cubicBezTo>
                    <a:pt x="0" y="3073"/>
                    <a:pt x="238" y="3311"/>
                    <a:pt x="524" y="3311"/>
                  </a:cubicBezTo>
                  <a:lnTo>
                    <a:pt x="3334" y="3311"/>
                  </a:lnTo>
                  <a:cubicBezTo>
                    <a:pt x="3620" y="3311"/>
                    <a:pt x="3858" y="3073"/>
                    <a:pt x="3858" y="2763"/>
                  </a:cubicBezTo>
                  <a:lnTo>
                    <a:pt x="3858" y="2382"/>
                  </a:lnTo>
                  <a:cubicBezTo>
                    <a:pt x="4073" y="2382"/>
                    <a:pt x="4215" y="2239"/>
                    <a:pt x="4215" y="2025"/>
                  </a:cubicBezTo>
                  <a:lnTo>
                    <a:pt x="4215" y="1287"/>
                  </a:lnTo>
                  <a:cubicBezTo>
                    <a:pt x="4239" y="1073"/>
                    <a:pt x="4073" y="930"/>
                    <a:pt x="3858" y="930"/>
                  </a:cubicBezTo>
                  <a:lnTo>
                    <a:pt x="3858" y="549"/>
                  </a:lnTo>
                  <a:cubicBezTo>
                    <a:pt x="3858" y="239"/>
                    <a:pt x="3620" y="1"/>
                    <a:pt x="3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58"/>
            <p:cNvSpPr/>
            <p:nvPr/>
          </p:nvSpPr>
          <p:spPr>
            <a:xfrm>
              <a:off x="7501152" y="3746820"/>
              <a:ext cx="11980" cy="11980"/>
            </a:xfrm>
            <a:custGeom>
              <a:avLst/>
              <a:gdLst/>
              <a:ahLst/>
              <a:cxnLst/>
              <a:rect l="l" t="t" r="r" b="b"/>
              <a:pathLst>
                <a:path w="358" h="358" extrusionOk="0">
                  <a:moveTo>
                    <a:pt x="167" y="0"/>
                  </a:moveTo>
                  <a:cubicBezTo>
                    <a:pt x="96" y="0"/>
                    <a:pt x="1" y="72"/>
                    <a:pt x="1" y="167"/>
                  </a:cubicBezTo>
                  <a:cubicBezTo>
                    <a:pt x="1" y="262"/>
                    <a:pt x="72" y="357"/>
                    <a:pt x="167" y="357"/>
                  </a:cubicBezTo>
                  <a:cubicBezTo>
                    <a:pt x="263" y="357"/>
                    <a:pt x="358" y="262"/>
                    <a:pt x="358" y="167"/>
                  </a:cubicBezTo>
                  <a:cubicBezTo>
                    <a:pt x="358" y="48"/>
                    <a:pt x="263"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58"/>
            <p:cNvSpPr/>
            <p:nvPr/>
          </p:nvSpPr>
          <p:spPr>
            <a:xfrm>
              <a:off x="7420669" y="3832891"/>
              <a:ext cx="30319" cy="11980"/>
            </a:xfrm>
            <a:custGeom>
              <a:avLst/>
              <a:gdLst/>
              <a:ahLst/>
              <a:cxnLst/>
              <a:rect l="l" t="t" r="r" b="b"/>
              <a:pathLst>
                <a:path w="906" h="358" extrusionOk="0">
                  <a:moveTo>
                    <a:pt x="167" y="0"/>
                  </a:moveTo>
                  <a:cubicBezTo>
                    <a:pt x="72" y="0"/>
                    <a:pt x="0" y="95"/>
                    <a:pt x="0" y="191"/>
                  </a:cubicBezTo>
                  <a:cubicBezTo>
                    <a:pt x="0" y="286"/>
                    <a:pt x="72" y="357"/>
                    <a:pt x="167" y="357"/>
                  </a:cubicBezTo>
                  <a:lnTo>
                    <a:pt x="739" y="357"/>
                  </a:lnTo>
                  <a:cubicBezTo>
                    <a:pt x="834" y="357"/>
                    <a:pt x="905" y="286"/>
                    <a:pt x="905" y="191"/>
                  </a:cubicBezTo>
                  <a:cubicBezTo>
                    <a:pt x="905" y="95"/>
                    <a:pt x="834" y="0"/>
                    <a:pt x="7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58"/>
            <p:cNvSpPr/>
            <p:nvPr/>
          </p:nvSpPr>
          <p:spPr>
            <a:xfrm>
              <a:off x="7420669" y="3883088"/>
              <a:ext cx="30319" cy="11980"/>
            </a:xfrm>
            <a:custGeom>
              <a:avLst/>
              <a:gdLst/>
              <a:ahLst/>
              <a:cxnLst/>
              <a:rect l="l" t="t" r="r" b="b"/>
              <a:pathLst>
                <a:path w="906" h="358" extrusionOk="0">
                  <a:moveTo>
                    <a:pt x="167" y="0"/>
                  </a:moveTo>
                  <a:cubicBezTo>
                    <a:pt x="72" y="0"/>
                    <a:pt x="0" y="96"/>
                    <a:pt x="0" y="167"/>
                  </a:cubicBezTo>
                  <a:cubicBezTo>
                    <a:pt x="0" y="262"/>
                    <a:pt x="72" y="358"/>
                    <a:pt x="167" y="358"/>
                  </a:cubicBezTo>
                  <a:lnTo>
                    <a:pt x="739" y="358"/>
                  </a:lnTo>
                  <a:cubicBezTo>
                    <a:pt x="834" y="358"/>
                    <a:pt x="905" y="262"/>
                    <a:pt x="905" y="167"/>
                  </a:cubicBezTo>
                  <a:cubicBezTo>
                    <a:pt x="905" y="96"/>
                    <a:pt x="834" y="0"/>
                    <a:pt x="7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58"/>
            <p:cNvSpPr/>
            <p:nvPr/>
          </p:nvSpPr>
          <p:spPr>
            <a:xfrm>
              <a:off x="7420669" y="3858391"/>
              <a:ext cx="30319" cy="11980"/>
            </a:xfrm>
            <a:custGeom>
              <a:avLst/>
              <a:gdLst/>
              <a:ahLst/>
              <a:cxnLst/>
              <a:rect l="l" t="t" r="r" b="b"/>
              <a:pathLst>
                <a:path w="906" h="358" extrusionOk="0">
                  <a:moveTo>
                    <a:pt x="167" y="0"/>
                  </a:moveTo>
                  <a:cubicBezTo>
                    <a:pt x="72" y="0"/>
                    <a:pt x="0" y="72"/>
                    <a:pt x="0" y="167"/>
                  </a:cubicBezTo>
                  <a:cubicBezTo>
                    <a:pt x="0" y="262"/>
                    <a:pt x="72" y="357"/>
                    <a:pt x="167" y="357"/>
                  </a:cubicBezTo>
                  <a:lnTo>
                    <a:pt x="739" y="357"/>
                  </a:lnTo>
                  <a:cubicBezTo>
                    <a:pt x="834" y="357"/>
                    <a:pt x="905" y="262"/>
                    <a:pt x="905" y="167"/>
                  </a:cubicBezTo>
                  <a:cubicBezTo>
                    <a:pt x="905" y="72"/>
                    <a:pt x="834" y="0"/>
                    <a:pt x="7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58"/>
            <p:cNvSpPr/>
            <p:nvPr/>
          </p:nvSpPr>
          <p:spPr>
            <a:xfrm>
              <a:off x="7464508" y="3832891"/>
              <a:ext cx="92464" cy="11980"/>
            </a:xfrm>
            <a:custGeom>
              <a:avLst/>
              <a:gdLst/>
              <a:ahLst/>
              <a:cxnLst/>
              <a:rect l="l" t="t" r="r" b="b"/>
              <a:pathLst>
                <a:path w="2763" h="358" extrusionOk="0">
                  <a:moveTo>
                    <a:pt x="167" y="0"/>
                  </a:moveTo>
                  <a:cubicBezTo>
                    <a:pt x="72" y="0"/>
                    <a:pt x="0" y="95"/>
                    <a:pt x="0" y="191"/>
                  </a:cubicBezTo>
                  <a:cubicBezTo>
                    <a:pt x="0" y="286"/>
                    <a:pt x="72" y="357"/>
                    <a:pt x="167" y="357"/>
                  </a:cubicBezTo>
                  <a:lnTo>
                    <a:pt x="2572" y="357"/>
                  </a:lnTo>
                  <a:cubicBezTo>
                    <a:pt x="2668" y="357"/>
                    <a:pt x="2763" y="286"/>
                    <a:pt x="2763" y="191"/>
                  </a:cubicBezTo>
                  <a:cubicBezTo>
                    <a:pt x="2763" y="95"/>
                    <a:pt x="2668" y="0"/>
                    <a:pt x="2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58"/>
            <p:cNvSpPr/>
            <p:nvPr/>
          </p:nvSpPr>
          <p:spPr>
            <a:xfrm>
              <a:off x="7463705" y="3883088"/>
              <a:ext cx="74158" cy="11980"/>
            </a:xfrm>
            <a:custGeom>
              <a:avLst/>
              <a:gdLst/>
              <a:ahLst/>
              <a:cxnLst/>
              <a:rect l="l" t="t" r="r" b="b"/>
              <a:pathLst>
                <a:path w="2216" h="358" extrusionOk="0">
                  <a:moveTo>
                    <a:pt x="191" y="0"/>
                  </a:moveTo>
                  <a:cubicBezTo>
                    <a:pt x="96" y="0"/>
                    <a:pt x="0" y="96"/>
                    <a:pt x="0" y="167"/>
                  </a:cubicBezTo>
                  <a:cubicBezTo>
                    <a:pt x="0" y="262"/>
                    <a:pt x="96" y="358"/>
                    <a:pt x="191" y="358"/>
                  </a:cubicBezTo>
                  <a:lnTo>
                    <a:pt x="2049" y="358"/>
                  </a:lnTo>
                  <a:cubicBezTo>
                    <a:pt x="2120" y="358"/>
                    <a:pt x="2215" y="262"/>
                    <a:pt x="2215" y="167"/>
                  </a:cubicBezTo>
                  <a:cubicBezTo>
                    <a:pt x="2215" y="96"/>
                    <a:pt x="2120" y="0"/>
                    <a:pt x="20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58"/>
            <p:cNvSpPr/>
            <p:nvPr/>
          </p:nvSpPr>
          <p:spPr>
            <a:xfrm>
              <a:off x="7463705" y="3858391"/>
              <a:ext cx="74158" cy="11980"/>
            </a:xfrm>
            <a:custGeom>
              <a:avLst/>
              <a:gdLst/>
              <a:ahLst/>
              <a:cxnLst/>
              <a:rect l="l" t="t" r="r" b="b"/>
              <a:pathLst>
                <a:path w="2216" h="358" extrusionOk="0">
                  <a:moveTo>
                    <a:pt x="191" y="0"/>
                  </a:moveTo>
                  <a:cubicBezTo>
                    <a:pt x="96" y="0"/>
                    <a:pt x="0" y="72"/>
                    <a:pt x="0" y="167"/>
                  </a:cubicBezTo>
                  <a:cubicBezTo>
                    <a:pt x="0" y="262"/>
                    <a:pt x="96" y="357"/>
                    <a:pt x="191" y="357"/>
                  </a:cubicBezTo>
                  <a:lnTo>
                    <a:pt x="2049" y="357"/>
                  </a:lnTo>
                  <a:cubicBezTo>
                    <a:pt x="2120" y="357"/>
                    <a:pt x="2215" y="262"/>
                    <a:pt x="2215" y="167"/>
                  </a:cubicBezTo>
                  <a:cubicBezTo>
                    <a:pt x="2215" y="72"/>
                    <a:pt x="2120" y="0"/>
                    <a:pt x="20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58"/>
            <p:cNvSpPr/>
            <p:nvPr/>
          </p:nvSpPr>
          <p:spPr>
            <a:xfrm>
              <a:off x="7581667" y="3832891"/>
              <a:ext cx="31089" cy="11980"/>
            </a:xfrm>
            <a:custGeom>
              <a:avLst/>
              <a:gdLst/>
              <a:ahLst/>
              <a:cxnLst/>
              <a:rect l="l" t="t" r="r" b="b"/>
              <a:pathLst>
                <a:path w="929" h="358" extrusionOk="0">
                  <a:moveTo>
                    <a:pt x="191" y="0"/>
                  </a:moveTo>
                  <a:cubicBezTo>
                    <a:pt x="95" y="0"/>
                    <a:pt x="0" y="95"/>
                    <a:pt x="0" y="191"/>
                  </a:cubicBezTo>
                  <a:cubicBezTo>
                    <a:pt x="0" y="286"/>
                    <a:pt x="95" y="357"/>
                    <a:pt x="191" y="357"/>
                  </a:cubicBezTo>
                  <a:lnTo>
                    <a:pt x="738" y="357"/>
                  </a:lnTo>
                  <a:cubicBezTo>
                    <a:pt x="834" y="357"/>
                    <a:pt x="929" y="286"/>
                    <a:pt x="929" y="191"/>
                  </a:cubicBezTo>
                  <a:cubicBezTo>
                    <a:pt x="929" y="95"/>
                    <a:pt x="834" y="0"/>
                    <a:pt x="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58"/>
            <p:cNvSpPr/>
            <p:nvPr/>
          </p:nvSpPr>
          <p:spPr>
            <a:xfrm>
              <a:off x="7581667" y="3883088"/>
              <a:ext cx="31089" cy="11980"/>
            </a:xfrm>
            <a:custGeom>
              <a:avLst/>
              <a:gdLst/>
              <a:ahLst/>
              <a:cxnLst/>
              <a:rect l="l" t="t" r="r" b="b"/>
              <a:pathLst>
                <a:path w="929" h="358" extrusionOk="0">
                  <a:moveTo>
                    <a:pt x="191" y="0"/>
                  </a:moveTo>
                  <a:cubicBezTo>
                    <a:pt x="95" y="0"/>
                    <a:pt x="0" y="96"/>
                    <a:pt x="0" y="167"/>
                  </a:cubicBezTo>
                  <a:cubicBezTo>
                    <a:pt x="0" y="262"/>
                    <a:pt x="95" y="358"/>
                    <a:pt x="191" y="358"/>
                  </a:cubicBezTo>
                  <a:lnTo>
                    <a:pt x="738" y="358"/>
                  </a:lnTo>
                  <a:cubicBezTo>
                    <a:pt x="834" y="358"/>
                    <a:pt x="929" y="262"/>
                    <a:pt x="929" y="167"/>
                  </a:cubicBezTo>
                  <a:cubicBezTo>
                    <a:pt x="929" y="96"/>
                    <a:pt x="834" y="0"/>
                    <a:pt x="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58"/>
            <p:cNvSpPr/>
            <p:nvPr/>
          </p:nvSpPr>
          <p:spPr>
            <a:xfrm>
              <a:off x="7581667" y="3858391"/>
              <a:ext cx="31089" cy="11980"/>
            </a:xfrm>
            <a:custGeom>
              <a:avLst/>
              <a:gdLst/>
              <a:ahLst/>
              <a:cxnLst/>
              <a:rect l="l" t="t" r="r" b="b"/>
              <a:pathLst>
                <a:path w="929" h="358" extrusionOk="0">
                  <a:moveTo>
                    <a:pt x="191" y="0"/>
                  </a:moveTo>
                  <a:cubicBezTo>
                    <a:pt x="95" y="0"/>
                    <a:pt x="0" y="72"/>
                    <a:pt x="0" y="167"/>
                  </a:cubicBezTo>
                  <a:cubicBezTo>
                    <a:pt x="0" y="262"/>
                    <a:pt x="95" y="357"/>
                    <a:pt x="191" y="357"/>
                  </a:cubicBezTo>
                  <a:lnTo>
                    <a:pt x="738" y="357"/>
                  </a:lnTo>
                  <a:cubicBezTo>
                    <a:pt x="834" y="357"/>
                    <a:pt x="929" y="262"/>
                    <a:pt x="929" y="167"/>
                  </a:cubicBezTo>
                  <a:cubicBezTo>
                    <a:pt x="929" y="72"/>
                    <a:pt x="834" y="0"/>
                    <a:pt x="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58"/>
            <p:cNvSpPr/>
            <p:nvPr/>
          </p:nvSpPr>
          <p:spPr>
            <a:xfrm>
              <a:off x="7625472" y="3832891"/>
              <a:ext cx="92497" cy="11980"/>
            </a:xfrm>
            <a:custGeom>
              <a:avLst/>
              <a:gdLst/>
              <a:ahLst/>
              <a:cxnLst/>
              <a:rect l="l" t="t" r="r" b="b"/>
              <a:pathLst>
                <a:path w="2764" h="358" extrusionOk="0">
                  <a:moveTo>
                    <a:pt x="191" y="0"/>
                  </a:moveTo>
                  <a:cubicBezTo>
                    <a:pt x="96" y="0"/>
                    <a:pt x="1" y="95"/>
                    <a:pt x="1" y="191"/>
                  </a:cubicBezTo>
                  <a:cubicBezTo>
                    <a:pt x="1" y="286"/>
                    <a:pt x="96" y="357"/>
                    <a:pt x="191" y="357"/>
                  </a:cubicBezTo>
                  <a:lnTo>
                    <a:pt x="2597" y="357"/>
                  </a:lnTo>
                  <a:cubicBezTo>
                    <a:pt x="2692" y="357"/>
                    <a:pt x="2763" y="286"/>
                    <a:pt x="2763" y="191"/>
                  </a:cubicBezTo>
                  <a:cubicBezTo>
                    <a:pt x="2763" y="95"/>
                    <a:pt x="2716" y="0"/>
                    <a:pt x="25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58"/>
            <p:cNvSpPr/>
            <p:nvPr/>
          </p:nvSpPr>
          <p:spPr>
            <a:xfrm>
              <a:off x="7656561" y="3721320"/>
              <a:ext cx="61408" cy="11980"/>
            </a:xfrm>
            <a:custGeom>
              <a:avLst/>
              <a:gdLst/>
              <a:ahLst/>
              <a:cxnLst/>
              <a:rect l="l" t="t" r="r" b="b"/>
              <a:pathLst>
                <a:path w="1835" h="358" extrusionOk="0">
                  <a:moveTo>
                    <a:pt x="167" y="0"/>
                  </a:moveTo>
                  <a:cubicBezTo>
                    <a:pt x="96" y="0"/>
                    <a:pt x="1" y="95"/>
                    <a:pt x="1" y="191"/>
                  </a:cubicBezTo>
                  <a:cubicBezTo>
                    <a:pt x="1" y="286"/>
                    <a:pt x="72" y="357"/>
                    <a:pt x="167" y="357"/>
                  </a:cubicBezTo>
                  <a:lnTo>
                    <a:pt x="1668" y="357"/>
                  </a:lnTo>
                  <a:cubicBezTo>
                    <a:pt x="1763" y="357"/>
                    <a:pt x="1834" y="286"/>
                    <a:pt x="1834" y="191"/>
                  </a:cubicBezTo>
                  <a:cubicBezTo>
                    <a:pt x="1834" y="72"/>
                    <a:pt x="1787" y="0"/>
                    <a:pt x="1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58"/>
            <p:cNvSpPr/>
            <p:nvPr/>
          </p:nvSpPr>
          <p:spPr>
            <a:xfrm>
              <a:off x="7657364" y="3746820"/>
              <a:ext cx="43069" cy="11980"/>
            </a:xfrm>
            <a:custGeom>
              <a:avLst/>
              <a:gdLst/>
              <a:ahLst/>
              <a:cxnLst/>
              <a:rect l="l" t="t" r="r" b="b"/>
              <a:pathLst>
                <a:path w="1287" h="358" extrusionOk="0">
                  <a:moveTo>
                    <a:pt x="191" y="0"/>
                  </a:moveTo>
                  <a:cubicBezTo>
                    <a:pt x="96" y="0"/>
                    <a:pt x="0" y="72"/>
                    <a:pt x="0" y="167"/>
                  </a:cubicBezTo>
                  <a:cubicBezTo>
                    <a:pt x="0" y="262"/>
                    <a:pt x="96" y="357"/>
                    <a:pt x="191" y="357"/>
                  </a:cubicBezTo>
                  <a:lnTo>
                    <a:pt x="1096" y="357"/>
                  </a:lnTo>
                  <a:cubicBezTo>
                    <a:pt x="1191" y="357"/>
                    <a:pt x="1286" y="262"/>
                    <a:pt x="1286" y="167"/>
                  </a:cubicBezTo>
                  <a:cubicBezTo>
                    <a:pt x="1263" y="48"/>
                    <a:pt x="1191" y="0"/>
                    <a:pt x="10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58"/>
            <p:cNvSpPr/>
            <p:nvPr/>
          </p:nvSpPr>
          <p:spPr>
            <a:xfrm>
              <a:off x="7657364" y="3771517"/>
              <a:ext cx="43069" cy="11980"/>
            </a:xfrm>
            <a:custGeom>
              <a:avLst/>
              <a:gdLst/>
              <a:ahLst/>
              <a:cxnLst/>
              <a:rect l="l" t="t" r="r" b="b"/>
              <a:pathLst>
                <a:path w="1287" h="358" extrusionOk="0">
                  <a:moveTo>
                    <a:pt x="191" y="0"/>
                  </a:moveTo>
                  <a:cubicBezTo>
                    <a:pt x="96" y="0"/>
                    <a:pt x="0" y="96"/>
                    <a:pt x="0" y="167"/>
                  </a:cubicBezTo>
                  <a:cubicBezTo>
                    <a:pt x="0" y="262"/>
                    <a:pt x="96" y="358"/>
                    <a:pt x="191" y="358"/>
                  </a:cubicBezTo>
                  <a:lnTo>
                    <a:pt x="1096" y="358"/>
                  </a:lnTo>
                  <a:cubicBezTo>
                    <a:pt x="1191" y="358"/>
                    <a:pt x="1286" y="262"/>
                    <a:pt x="1286" y="167"/>
                  </a:cubicBezTo>
                  <a:cubicBezTo>
                    <a:pt x="1263" y="48"/>
                    <a:pt x="1191" y="0"/>
                    <a:pt x="10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58"/>
            <p:cNvSpPr/>
            <p:nvPr/>
          </p:nvSpPr>
          <p:spPr>
            <a:xfrm>
              <a:off x="7626275" y="3883088"/>
              <a:ext cx="74158" cy="11980"/>
            </a:xfrm>
            <a:custGeom>
              <a:avLst/>
              <a:gdLst/>
              <a:ahLst/>
              <a:cxnLst/>
              <a:rect l="l" t="t" r="r" b="b"/>
              <a:pathLst>
                <a:path w="2216" h="358" extrusionOk="0">
                  <a:moveTo>
                    <a:pt x="191" y="0"/>
                  </a:moveTo>
                  <a:cubicBezTo>
                    <a:pt x="96" y="0"/>
                    <a:pt x="1" y="96"/>
                    <a:pt x="1" y="167"/>
                  </a:cubicBezTo>
                  <a:cubicBezTo>
                    <a:pt x="1" y="262"/>
                    <a:pt x="96" y="358"/>
                    <a:pt x="191" y="358"/>
                  </a:cubicBezTo>
                  <a:lnTo>
                    <a:pt x="2025" y="358"/>
                  </a:lnTo>
                  <a:cubicBezTo>
                    <a:pt x="2120" y="358"/>
                    <a:pt x="2215" y="262"/>
                    <a:pt x="2215" y="167"/>
                  </a:cubicBezTo>
                  <a:cubicBezTo>
                    <a:pt x="2192" y="96"/>
                    <a:pt x="2120" y="0"/>
                    <a:pt x="2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58"/>
            <p:cNvSpPr/>
            <p:nvPr/>
          </p:nvSpPr>
          <p:spPr>
            <a:xfrm>
              <a:off x="7626275" y="3858391"/>
              <a:ext cx="74158" cy="11980"/>
            </a:xfrm>
            <a:custGeom>
              <a:avLst/>
              <a:gdLst/>
              <a:ahLst/>
              <a:cxnLst/>
              <a:rect l="l" t="t" r="r" b="b"/>
              <a:pathLst>
                <a:path w="2216" h="358" extrusionOk="0">
                  <a:moveTo>
                    <a:pt x="191" y="0"/>
                  </a:moveTo>
                  <a:cubicBezTo>
                    <a:pt x="96" y="0"/>
                    <a:pt x="1" y="72"/>
                    <a:pt x="1" y="167"/>
                  </a:cubicBezTo>
                  <a:cubicBezTo>
                    <a:pt x="1" y="262"/>
                    <a:pt x="96" y="357"/>
                    <a:pt x="191" y="357"/>
                  </a:cubicBezTo>
                  <a:lnTo>
                    <a:pt x="2025" y="357"/>
                  </a:lnTo>
                  <a:cubicBezTo>
                    <a:pt x="2120" y="357"/>
                    <a:pt x="2215" y="262"/>
                    <a:pt x="2215" y="167"/>
                  </a:cubicBezTo>
                  <a:cubicBezTo>
                    <a:pt x="2192" y="72"/>
                    <a:pt x="2120" y="0"/>
                    <a:pt x="2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70" name="Google Shape;4670;p58"/>
          <p:cNvGrpSpPr/>
          <p:nvPr/>
        </p:nvGrpSpPr>
        <p:grpSpPr>
          <a:xfrm>
            <a:off x="8031933" y="3368132"/>
            <a:ext cx="397695" cy="346695"/>
            <a:chOff x="8031933" y="3603357"/>
            <a:chExt cx="397695" cy="346695"/>
          </a:xfrm>
        </p:grpSpPr>
        <p:sp>
          <p:nvSpPr>
            <p:cNvPr id="4671" name="Google Shape;4671;p58"/>
            <p:cNvSpPr/>
            <p:nvPr/>
          </p:nvSpPr>
          <p:spPr>
            <a:xfrm>
              <a:off x="8243897" y="3764356"/>
              <a:ext cx="185731" cy="185697"/>
            </a:xfrm>
            <a:custGeom>
              <a:avLst/>
              <a:gdLst/>
              <a:ahLst/>
              <a:cxnLst/>
              <a:rect l="l" t="t" r="r" b="b"/>
              <a:pathLst>
                <a:path w="5550" h="5549" extrusionOk="0">
                  <a:moveTo>
                    <a:pt x="2787" y="334"/>
                  </a:moveTo>
                  <a:cubicBezTo>
                    <a:pt x="4121" y="334"/>
                    <a:pt x="5216" y="1429"/>
                    <a:pt x="5216" y="2763"/>
                  </a:cubicBezTo>
                  <a:cubicBezTo>
                    <a:pt x="5192" y="4144"/>
                    <a:pt x="4121" y="5215"/>
                    <a:pt x="2787" y="5215"/>
                  </a:cubicBezTo>
                  <a:cubicBezTo>
                    <a:pt x="1430" y="5215"/>
                    <a:pt x="334" y="4120"/>
                    <a:pt x="334" y="2763"/>
                  </a:cubicBezTo>
                  <a:cubicBezTo>
                    <a:pt x="334" y="1429"/>
                    <a:pt x="1430" y="334"/>
                    <a:pt x="2787" y="334"/>
                  </a:cubicBezTo>
                  <a:close/>
                  <a:moveTo>
                    <a:pt x="2787" y="0"/>
                  </a:moveTo>
                  <a:cubicBezTo>
                    <a:pt x="1263" y="0"/>
                    <a:pt x="1" y="1262"/>
                    <a:pt x="1" y="2763"/>
                  </a:cubicBezTo>
                  <a:cubicBezTo>
                    <a:pt x="1" y="4287"/>
                    <a:pt x="1263" y="5549"/>
                    <a:pt x="2787" y="5549"/>
                  </a:cubicBezTo>
                  <a:cubicBezTo>
                    <a:pt x="4287" y="5549"/>
                    <a:pt x="5550" y="4287"/>
                    <a:pt x="5550" y="2763"/>
                  </a:cubicBezTo>
                  <a:cubicBezTo>
                    <a:pt x="5550" y="1262"/>
                    <a:pt x="4287" y="0"/>
                    <a:pt x="2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58"/>
            <p:cNvSpPr/>
            <p:nvPr/>
          </p:nvSpPr>
          <p:spPr>
            <a:xfrm>
              <a:off x="8031933" y="3603357"/>
              <a:ext cx="310823" cy="260625"/>
            </a:xfrm>
            <a:custGeom>
              <a:avLst/>
              <a:gdLst/>
              <a:ahLst/>
              <a:cxnLst/>
              <a:rect l="l" t="t" r="r" b="b"/>
              <a:pathLst>
                <a:path w="9288" h="7788" extrusionOk="0">
                  <a:moveTo>
                    <a:pt x="738" y="1"/>
                  </a:moveTo>
                  <a:cubicBezTo>
                    <a:pt x="334" y="1"/>
                    <a:pt x="0" y="310"/>
                    <a:pt x="0" y="739"/>
                  </a:cubicBezTo>
                  <a:lnTo>
                    <a:pt x="0" y="7050"/>
                  </a:lnTo>
                  <a:cubicBezTo>
                    <a:pt x="0" y="7455"/>
                    <a:pt x="334" y="7788"/>
                    <a:pt x="738" y="7788"/>
                  </a:cubicBezTo>
                  <a:lnTo>
                    <a:pt x="5787" y="7788"/>
                  </a:lnTo>
                  <a:cubicBezTo>
                    <a:pt x="5859" y="7788"/>
                    <a:pt x="5954" y="7693"/>
                    <a:pt x="5954" y="7621"/>
                  </a:cubicBezTo>
                  <a:cubicBezTo>
                    <a:pt x="5954" y="7526"/>
                    <a:pt x="5859" y="7431"/>
                    <a:pt x="5787" y="7431"/>
                  </a:cubicBezTo>
                  <a:lnTo>
                    <a:pt x="738" y="7431"/>
                  </a:lnTo>
                  <a:cubicBezTo>
                    <a:pt x="548" y="7431"/>
                    <a:pt x="357" y="7240"/>
                    <a:pt x="357" y="7050"/>
                  </a:cubicBezTo>
                  <a:lnTo>
                    <a:pt x="357" y="1834"/>
                  </a:lnTo>
                  <a:lnTo>
                    <a:pt x="7621" y="1834"/>
                  </a:lnTo>
                  <a:cubicBezTo>
                    <a:pt x="7716" y="1834"/>
                    <a:pt x="7811" y="1739"/>
                    <a:pt x="7811" y="1644"/>
                  </a:cubicBezTo>
                  <a:cubicBezTo>
                    <a:pt x="7811" y="1572"/>
                    <a:pt x="7716" y="1477"/>
                    <a:pt x="7621" y="1477"/>
                  </a:cubicBezTo>
                  <a:lnTo>
                    <a:pt x="357" y="1477"/>
                  </a:lnTo>
                  <a:lnTo>
                    <a:pt x="357" y="739"/>
                  </a:lnTo>
                  <a:cubicBezTo>
                    <a:pt x="357" y="525"/>
                    <a:pt x="548" y="334"/>
                    <a:pt x="738" y="334"/>
                  </a:cubicBezTo>
                  <a:lnTo>
                    <a:pt x="8550" y="334"/>
                  </a:lnTo>
                  <a:cubicBezTo>
                    <a:pt x="8764" y="334"/>
                    <a:pt x="8931" y="525"/>
                    <a:pt x="8931" y="739"/>
                  </a:cubicBezTo>
                  <a:lnTo>
                    <a:pt x="8931" y="1477"/>
                  </a:lnTo>
                  <a:lnTo>
                    <a:pt x="8359" y="1477"/>
                  </a:lnTo>
                  <a:cubicBezTo>
                    <a:pt x="8288" y="1477"/>
                    <a:pt x="8192" y="1572"/>
                    <a:pt x="8192" y="1644"/>
                  </a:cubicBezTo>
                  <a:cubicBezTo>
                    <a:pt x="8192" y="1739"/>
                    <a:pt x="8288" y="1834"/>
                    <a:pt x="8359" y="1834"/>
                  </a:cubicBezTo>
                  <a:lnTo>
                    <a:pt x="8931" y="1834"/>
                  </a:lnTo>
                  <a:lnTo>
                    <a:pt x="8931" y="4263"/>
                  </a:lnTo>
                  <a:cubicBezTo>
                    <a:pt x="8931" y="4359"/>
                    <a:pt x="9026" y="4454"/>
                    <a:pt x="9121" y="4454"/>
                  </a:cubicBezTo>
                  <a:cubicBezTo>
                    <a:pt x="9193" y="4454"/>
                    <a:pt x="9288" y="4359"/>
                    <a:pt x="9288" y="4263"/>
                  </a:cubicBezTo>
                  <a:lnTo>
                    <a:pt x="9288" y="739"/>
                  </a:lnTo>
                  <a:cubicBezTo>
                    <a:pt x="9288" y="310"/>
                    <a:pt x="8931" y="1"/>
                    <a:pt x="85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58"/>
            <p:cNvSpPr/>
            <p:nvPr/>
          </p:nvSpPr>
          <p:spPr>
            <a:xfrm>
              <a:off x="8056629" y="3628054"/>
              <a:ext cx="11980" cy="12014"/>
            </a:xfrm>
            <a:custGeom>
              <a:avLst/>
              <a:gdLst/>
              <a:ahLst/>
              <a:cxnLst/>
              <a:rect l="l" t="t" r="r" b="b"/>
              <a:pathLst>
                <a:path w="358" h="359" extrusionOk="0">
                  <a:moveTo>
                    <a:pt x="191" y="1"/>
                  </a:moveTo>
                  <a:cubicBezTo>
                    <a:pt x="96" y="1"/>
                    <a:pt x="0" y="96"/>
                    <a:pt x="0" y="168"/>
                  </a:cubicBezTo>
                  <a:cubicBezTo>
                    <a:pt x="0" y="263"/>
                    <a:pt x="96" y="358"/>
                    <a:pt x="191" y="358"/>
                  </a:cubicBezTo>
                  <a:cubicBezTo>
                    <a:pt x="286" y="358"/>
                    <a:pt x="358" y="263"/>
                    <a:pt x="358" y="168"/>
                  </a:cubicBezTo>
                  <a:cubicBezTo>
                    <a:pt x="358" y="96"/>
                    <a:pt x="286"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58"/>
            <p:cNvSpPr/>
            <p:nvPr/>
          </p:nvSpPr>
          <p:spPr>
            <a:xfrm>
              <a:off x="8094076" y="3628054"/>
              <a:ext cx="11980" cy="12014"/>
            </a:xfrm>
            <a:custGeom>
              <a:avLst/>
              <a:gdLst/>
              <a:ahLst/>
              <a:cxnLst/>
              <a:rect l="l" t="t" r="r" b="b"/>
              <a:pathLst>
                <a:path w="358" h="359" extrusionOk="0">
                  <a:moveTo>
                    <a:pt x="167" y="1"/>
                  </a:moveTo>
                  <a:cubicBezTo>
                    <a:pt x="72" y="1"/>
                    <a:pt x="1" y="96"/>
                    <a:pt x="1" y="168"/>
                  </a:cubicBezTo>
                  <a:cubicBezTo>
                    <a:pt x="1" y="263"/>
                    <a:pt x="72" y="358"/>
                    <a:pt x="167" y="358"/>
                  </a:cubicBezTo>
                  <a:cubicBezTo>
                    <a:pt x="263" y="358"/>
                    <a:pt x="358" y="263"/>
                    <a:pt x="358" y="168"/>
                  </a:cubicBezTo>
                  <a:cubicBezTo>
                    <a:pt x="358" y="96"/>
                    <a:pt x="287"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58"/>
            <p:cNvSpPr/>
            <p:nvPr/>
          </p:nvSpPr>
          <p:spPr>
            <a:xfrm>
              <a:off x="8075738" y="3628054"/>
              <a:ext cx="12014" cy="12014"/>
            </a:xfrm>
            <a:custGeom>
              <a:avLst/>
              <a:gdLst/>
              <a:ahLst/>
              <a:cxnLst/>
              <a:rect l="l" t="t" r="r" b="b"/>
              <a:pathLst>
                <a:path w="359" h="359" extrusionOk="0">
                  <a:moveTo>
                    <a:pt x="192" y="1"/>
                  </a:moveTo>
                  <a:cubicBezTo>
                    <a:pt x="96" y="1"/>
                    <a:pt x="1" y="96"/>
                    <a:pt x="1" y="168"/>
                  </a:cubicBezTo>
                  <a:cubicBezTo>
                    <a:pt x="1" y="263"/>
                    <a:pt x="96" y="358"/>
                    <a:pt x="192" y="358"/>
                  </a:cubicBezTo>
                  <a:cubicBezTo>
                    <a:pt x="263" y="358"/>
                    <a:pt x="358" y="263"/>
                    <a:pt x="358" y="168"/>
                  </a:cubicBezTo>
                  <a:cubicBezTo>
                    <a:pt x="334" y="96"/>
                    <a:pt x="263" y="1"/>
                    <a:pt x="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58"/>
            <p:cNvSpPr/>
            <p:nvPr/>
          </p:nvSpPr>
          <p:spPr>
            <a:xfrm>
              <a:off x="8118773" y="3628054"/>
              <a:ext cx="130748" cy="12014"/>
            </a:xfrm>
            <a:custGeom>
              <a:avLst/>
              <a:gdLst/>
              <a:ahLst/>
              <a:cxnLst/>
              <a:rect l="l" t="t" r="r" b="b"/>
              <a:pathLst>
                <a:path w="3907" h="359" extrusionOk="0">
                  <a:moveTo>
                    <a:pt x="168" y="1"/>
                  </a:moveTo>
                  <a:cubicBezTo>
                    <a:pt x="96" y="1"/>
                    <a:pt x="1" y="96"/>
                    <a:pt x="1" y="168"/>
                  </a:cubicBezTo>
                  <a:cubicBezTo>
                    <a:pt x="1" y="263"/>
                    <a:pt x="96" y="358"/>
                    <a:pt x="168" y="358"/>
                  </a:cubicBezTo>
                  <a:lnTo>
                    <a:pt x="3716" y="358"/>
                  </a:lnTo>
                  <a:cubicBezTo>
                    <a:pt x="3811" y="358"/>
                    <a:pt x="3907" y="263"/>
                    <a:pt x="3907" y="168"/>
                  </a:cubicBezTo>
                  <a:cubicBezTo>
                    <a:pt x="3907" y="96"/>
                    <a:pt x="3811" y="1"/>
                    <a:pt x="3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58"/>
            <p:cNvSpPr/>
            <p:nvPr/>
          </p:nvSpPr>
          <p:spPr>
            <a:xfrm>
              <a:off x="8262235" y="3628054"/>
              <a:ext cx="55820" cy="12014"/>
            </a:xfrm>
            <a:custGeom>
              <a:avLst/>
              <a:gdLst/>
              <a:ahLst/>
              <a:cxnLst/>
              <a:rect l="l" t="t" r="r" b="b"/>
              <a:pathLst>
                <a:path w="1668" h="359" extrusionOk="0">
                  <a:moveTo>
                    <a:pt x="167" y="1"/>
                  </a:moveTo>
                  <a:cubicBezTo>
                    <a:pt x="96" y="1"/>
                    <a:pt x="1" y="96"/>
                    <a:pt x="1" y="168"/>
                  </a:cubicBezTo>
                  <a:cubicBezTo>
                    <a:pt x="1" y="263"/>
                    <a:pt x="96" y="358"/>
                    <a:pt x="167" y="358"/>
                  </a:cubicBezTo>
                  <a:lnTo>
                    <a:pt x="1477" y="358"/>
                  </a:lnTo>
                  <a:cubicBezTo>
                    <a:pt x="1572" y="358"/>
                    <a:pt x="1668" y="263"/>
                    <a:pt x="1668" y="168"/>
                  </a:cubicBezTo>
                  <a:cubicBezTo>
                    <a:pt x="1668" y="96"/>
                    <a:pt x="1572" y="1"/>
                    <a:pt x="1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58"/>
            <p:cNvSpPr/>
            <p:nvPr/>
          </p:nvSpPr>
          <p:spPr>
            <a:xfrm>
              <a:off x="8298913" y="3801802"/>
              <a:ext cx="74928" cy="106017"/>
            </a:xfrm>
            <a:custGeom>
              <a:avLst/>
              <a:gdLst/>
              <a:ahLst/>
              <a:cxnLst/>
              <a:rect l="l" t="t" r="r" b="b"/>
              <a:pathLst>
                <a:path w="2239" h="3168" extrusionOk="0">
                  <a:moveTo>
                    <a:pt x="1143" y="381"/>
                  </a:moveTo>
                  <a:cubicBezTo>
                    <a:pt x="1453" y="381"/>
                    <a:pt x="1691" y="643"/>
                    <a:pt x="1691" y="929"/>
                  </a:cubicBezTo>
                  <a:lnTo>
                    <a:pt x="1691" y="1144"/>
                  </a:lnTo>
                  <a:lnTo>
                    <a:pt x="572" y="1144"/>
                  </a:lnTo>
                  <a:lnTo>
                    <a:pt x="572" y="929"/>
                  </a:lnTo>
                  <a:cubicBezTo>
                    <a:pt x="572" y="620"/>
                    <a:pt x="834" y="381"/>
                    <a:pt x="1143" y="381"/>
                  </a:cubicBezTo>
                  <a:close/>
                  <a:moveTo>
                    <a:pt x="1881" y="1501"/>
                  </a:moveTo>
                  <a:lnTo>
                    <a:pt x="1881" y="2787"/>
                  </a:lnTo>
                  <a:lnTo>
                    <a:pt x="381" y="2787"/>
                  </a:lnTo>
                  <a:lnTo>
                    <a:pt x="381" y="1501"/>
                  </a:lnTo>
                  <a:close/>
                  <a:moveTo>
                    <a:pt x="1096" y="0"/>
                  </a:moveTo>
                  <a:cubicBezTo>
                    <a:pt x="595" y="0"/>
                    <a:pt x="191" y="429"/>
                    <a:pt x="191" y="929"/>
                  </a:cubicBezTo>
                  <a:lnTo>
                    <a:pt x="191" y="1167"/>
                  </a:lnTo>
                  <a:cubicBezTo>
                    <a:pt x="72" y="1239"/>
                    <a:pt x="0" y="1358"/>
                    <a:pt x="0" y="1501"/>
                  </a:cubicBezTo>
                  <a:lnTo>
                    <a:pt x="0" y="2811"/>
                  </a:lnTo>
                  <a:cubicBezTo>
                    <a:pt x="0" y="3025"/>
                    <a:pt x="143" y="3168"/>
                    <a:pt x="357" y="3168"/>
                  </a:cubicBezTo>
                  <a:lnTo>
                    <a:pt x="1858" y="3168"/>
                  </a:lnTo>
                  <a:cubicBezTo>
                    <a:pt x="2048" y="3168"/>
                    <a:pt x="2215" y="3025"/>
                    <a:pt x="2215" y="2811"/>
                  </a:cubicBezTo>
                  <a:lnTo>
                    <a:pt x="2215" y="1501"/>
                  </a:lnTo>
                  <a:cubicBezTo>
                    <a:pt x="2239" y="1358"/>
                    <a:pt x="2143" y="1239"/>
                    <a:pt x="2024" y="1167"/>
                  </a:cubicBezTo>
                  <a:lnTo>
                    <a:pt x="2024" y="929"/>
                  </a:lnTo>
                  <a:cubicBezTo>
                    <a:pt x="2024" y="429"/>
                    <a:pt x="1619" y="0"/>
                    <a:pt x="10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58"/>
            <p:cNvSpPr/>
            <p:nvPr/>
          </p:nvSpPr>
          <p:spPr>
            <a:xfrm>
              <a:off x="8330771" y="3863946"/>
              <a:ext cx="11980" cy="18372"/>
            </a:xfrm>
            <a:custGeom>
              <a:avLst/>
              <a:gdLst/>
              <a:ahLst/>
              <a:cxnLst/>
              <a:rect l="l" t="t" r="r" b="b"/>
              <a:pathLst>
                <a:path w="358" h="549" extrusionOk="0">
                  <a:moveTo>
                    <a:pt x="191" y="1"/>
                  </a:moveTo>
                  <a:cubicBezTo>
                    <a:pt x="96" y="1"/>
                    <a:pt x="1" y="96"/>
                    <a:pt x="1" y="191"/>
                  </a:cubicBezTo>
                  <a:lnTo>
                    <a:pt x="1" y="358"/>
                  </a:lnTo>
                  <a:cubicBezTo>
                    <a:pt x="1" y="453"/>
                    <a:pt x="96" y="549"/>
                    <a:pt x="191" y="549"/>
                  </a:cubicBezTo>
                  <a:cubicBezTo>
                    <a:pt x="263" y="549"/>
                    <a:pt x="358" y="453"/>
                    <a:pt x="358" y="358"/>
                  </a:cubicBezTo>
                  <a:lnTo>
                    <a:pt x="358" y="191"/>
                  </a:lnTo>
                  <a:cubicBezTo>
                    <a:pt x="358" y="96"/>
                    <a:pt x="263"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58"/>
            <p:cNvSpPr/>
            <p:nvPr/>
          </p:nvSpPr>
          <p:spPr>
            <a:xfrm>
              <a:off x="8076541" y="3696590"/>
              <a:ext cx="159427" cy="122783"/>
            </a:xfrm>
            <a:custGeom>
              <a:avLst/>
              <a:gdLst/>
              <a:ahLst/>
              <a:cxnLst/>
              <a:rect l="l" t="t" r="r" b="b"/>
              <a:pathLst>
                <a:path w="4764" h="3669" extrusionOk="0">
                  <a:moveTo>
                    <a:pt x="4454" y="1454"/>
                  </a:moveTo>
                  <a:lnTo>
                    <a:pt x="4454" y="2216"/>
                  </a:lnTo>
                  <a:lnTo>
                    <a:pt x="3144" y="2216"/>
                  </a:lnTo>
                  <a:lnTo>
                    <a:pt x="3144" y="1454"/>
                  </a:lnTo>
                  <a:close/>
                  <a:moveTo>
                    <a:pt x="4454" y="2216"/>
                  </a:moveTo>
                  <a:cubicBezTo>
                    <a:pt x="4454" y="2228"/>
                    <a:pt x="4442" y="2234"/>
                    <a:pt x="4436" y="2234"/>
                  </a:cubicBezTo>
                  <a:cubicBezTo>
                    <a:pt x="4430" y="2234"/>
                    <a:pt x="4430" y="2228"/>
                    <a:pt x="4454" y="2216"/>
                  </a:cubicBezTo>
                  <a:close/>
                  <a:moveTo>
                    <a:pt x="3859" y="358"/>
                  </a:moveTo>
                  <a:cubicBezTo>
                    <a:pt x="3978" y="358"/>
                    <a:pt x="4049" y="453"/>
                    <a:pt x="4049" y="572"/>
                  </a:cubicBezTo>
                  <a:lnTo>
                    <a:pt x="4049" y="1144"/>
                  </a:lnTo>
                  <a:lnTo>
                    <a:pt x="3144" y="1144"/>
                  </a:lnTo>
                  <a:cubicBezTo>
                    <a:pt x="2930" y="1144"/>
                    <a:pt x="2787" y="1287"/>
                    <a:pt x="2787" y="1501"/>
                  </a:cubicBezTo>
                  <a:lnTo>
                    <a:pt x="2787" y="2239"/>
                  </a:lnTo>
                  <a:cubicBezTo>
                    <a:pt x="2787" y="2454"/>
                    <a:pt x="2930" y="2597"/>
                    <a:pt x="3144" y="2597"/>
                  </a:cubicBezTo>
                  <a:lnTo>
                    <a:pt x="4097" y="2597"/>
                  </a:lnTo>
                  <a:lnTo>
                    <a:pt x="4097" y="3168"/>
                  </a:lnTo>
                  <a:lnTo>
                    <a:pt x="4049" y="3168"/>
                  </a:lnTo>
                  <a:cubicBezTo>
                    <a:pt x="4049" y="3287"/>
                    <a:pt x="3978" y="3359"/>
                    <a:pt x="3859" y="3359"/>
                  </a:cubicBezTo>
                  <a:lnTo>
                    <a:pt x="525" y="3359"/>
                  </a:lnTo>
                  <a:cubicBezTo>
                    <a:pt x="406" y="3359"/>
                    <a:pt x="310" y="3287"/>
                    <a:pt x="310" y="3168"/>
                  </a:cubicBezTo>
                  <a:lnTo>
                    <a:pt x="310" y="572"/>
                  </a:lnTo>
                  <a:cubicBezTo>
                    <a:pt x="310" y="453"/>
                    <a:pt x="382" y="358"/>
                    <a:pt x="525" y="358"/>
                  </a:cubicBezTo>
                  <a:close/>
                  <a:moveTo>
                    <a:pt x="549" y="1"/>
                  </a:moveTo>
                  <a:cubicBezTo>
                    <a:pt x="239" y="1"/>
                    <a:pt x="1" y="239"/>
                    <a:pt x="1" y="549"/>
                  </a:cubicBezTo>
                  <a:lnTo>
                    <a:pt x="1" y="3121"/>
                  </a:lnTo>
                  <a:cubicBezTo>
                    <a:pt x="1" y="3430"/>
                    <a:pt x="239" y="3668"/>
                    <a:pt x="549" y="3668"/>
                  </a:cubicBezTo>
                  <a:lnTo>
                    <a:pt x="3883" y="3668"/>
                  </a:lnTo>
                  <a:cubicBezTo>
                    <a:pt x="4168" y="3668"/>
                    <a:pt x="4406" y="3430"/>
                    <a:pt x="4406" y="3121"/>
                  </a:cubicBezTo>
                  <a:lnTo>
                    <a:pt x="4406" y="2573"/>
                  </a:lnTo>
                  <a:cubicBezTo>
                    <a:pt x="4621" y="2573"/>
                    <a:pt x="4764" y="2406"/>
                    <a:pt x="4764" y="2216"/>
                  </a:cubicBezTo>
                  <a:lnTo>
                    <a:pt x="4764" y="1454"/>
                  </a:lnTo>
                  <a:cubicBezTo>
                    <a:pt x="4764" y="1287"/>
                    <a:pt x="4621" y="1096"/>
                    <a:pt x="4406" y="1096"/>
                  </a:cubicBezTo>
                  <a:lnTo>
                    <a:pt x="4406" y="549"/>
                  </a:lnTo>
                  <a:cubicBezTo>
                    <a:pt x="4406" y="239"/>
                    <a:pt x="4168" y="1"/>
                    <a:pt x="3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58"/>
            <p:cNvSpPr/>
            <p:nvPr/>
          </p:nvSpPr>
          <p:spPr>
            <a:xfrm>
              <a:off x="8187342" y="3752375"/>
              <a:ext cx="11980" cy="12014"/>
            </a:xfrm>
            <a:custGeom>
              <a:avLst/>
              <a:gdLst/>
              <a:ahLst/>
              <a:cxnLst/>
              <a:rect l="l" t="t" r="r" b="b"/>
              <a:pathLst>
                <a:path w="358" h="359" extrusionOk="0">
                  <a:moveTo>
                    <a:pt x="191" y="1"/>
                  </a:moveTo>
                  <a:cubicBezTo>
                    <a:pt x="95" y="1"/>
                    <a:pt x="0" y="96"/>
                    <a:pt x="0" y="191"/>
                  </a:cubicBezTo>
                  <a:cubicBezTo>
                    <a:pt x="0" y="263"/>
                    <a:pt x="95" y="358"/>
                    <a:pt x="191" y="358"/>
                  </a:cubicBezTo>
                  <a:cubicBezTo>
                    <a:pt x="262" y="358"/>
                    <a:pt x="357" y="263"/>
                    <a:pt x="357" y="191"/>
                  </a:cubicBezTo>
                  <a:cubicBezTo>
                    <a:pt x="357" y="96"/>
                    <a:pt x="262"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58"/>
            <p:cNvSpPr/>
            <p:nvPr/>
          </p:nvSpPr>
          <p:spPr>
            <a:xfrm>
              <a:off x="8249485" y="3708570"/>
              <a:ext cx="61408" cy="11980"/>
            </a:xfrm>
            <a:custGeom>
              <a:avLst/>
              <a:gdLst/>
              <a:ahLst/>
              <a:cxnLst/>
              <a:rect l="l" t="t" r="r" b="b"/>
              <a:pathLst>
                <a:path w="1835" h="358" extrusionOk="0">
                  <a:moveTo>
                    <a:pt x="167" y="0"/>
                  </a:moveTo>
                  <a:cubicBezTo>
                    <a:pt x="72" y="0"/>
                    <a:pt x="1" y="95"/>
                    <a:pt x="1" y="191"/>
                  </a:cubicBezTo>
                  <a:cubicBezTo>
                    <a:pt x="1" y="262"/>
                    <a:pt x="72" y="357"/>
                    <a:pt x="167" y="357"/>
                  </a:cubicBezTo>
                  <a:lnTo>
                    <a:pt x="1668" y="357"/>
                  </a:lnTo>
                  <a:cubicBezTo>
                    <a:pt x="1739" y="357"/>
                    <a:pt x="1834" y="262"/>
                    <a:pt x="1834" y="191"/>
                  </a:cubicBezTo>
                  <a:cubicBezTo>
                    <a:pt x="1834" y="95"/>
                    <a:pt x="1787" y="0"/>
                    <a:pt x="1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58"/>
            <p:cNvSpPr/>
            <p:nvPr/>
          </p:nvSpPr>
          <p:spPr>
            <a:xfrm>
              <a:off x="8250289" y="3758767"/>
              <a:ext cx="23927" cy="11980"/>
            </a:xfrm>
            <a:custGeom>
              <a:avLst/>
              <a:gdLst/>
              <a:ahLst/>
              <a:cxnLst/>
              <a:rect l="l" t="t" r="r" b="b"/>
              <a:pathLst>
                <a:path w="715" h="358" extrusionOk="0">
                  <a:moveTo>
                    <a:pt x="167" y="0"/>
                  </a:moveTo>
                  <a:cubicBezTo>
                    <a:pt x="96" y="0"/>
                    <a:pt x="0" y="72"/>
                    <a:pt x="0" y="167"/>
                  </a:cubicBezTo>
                  <a:cubicBezTo>
                    <a:pt x="0" y="262"/>
                    <a:pt x="96" y="358"/>
                    <a:pt x="167" y="358"/>
                  </a:cubicBezTo>
                  <a:lnTo>
                    <a:pt x="524" y="358"/>
                  </a:lnTo>
                  <a:cubicBezTo>
                    <a:pt x="620" y="358"/>
                    <a:pt x="715" y="262"/>
                    <a:pt x="715" y="167"/>
                  </a:cubicBezTo>
                  <a:cubicBezTo>
                    <a:pt x="715" y="72"/>
                    <a:pt x="620"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58"/>
            <p:cNvSpPr/>
            <p:nvPr/>
          </p:nvSpPr>
          <p:spPr>
            <a:xfrm>
              <a:off x="8250289" y="3733267"/>
              <a:ext cx="43069" cy="11980"/>
            </a:xfrm>
            <a:custGeom>
              <a:avLst/>
              <a:gdLst/>
              <a:ahLst/>
              <a:cxnLst/>
              <a:rect l="l" t="t" r="r" b="b"/>
              <a:pathLst>
                <a:path w="1287" h="358" extrusionOk="0">
                  <a:moveTo>
                    <a:pt x="167" y="0"/>
                  </a:moveTo>
                  <a:cubicBezTo>
                    <a:pt x="96" y="0"/>
                    <a:pt x="0" y="96"/>
                    <a:pt x="0" y="191"/>
                  </a:cubicBezTo>
                  <a:cubicBezTo>
                    <a:pt x="0" y="286"/>
                    <a:pt x="96" y="358"/>
                    <a:pt x="167" y="358"/>
                  </a:cubicBezTo>
                  <a:lnTo>
                    <a:pt x="1096" y="358"/>
                  </a:lnTo>
                  <a:cubicBezTo>
                    <a:pt x="1191" y="358"/>
                    <a:pt x="1286" y="286"/>
                    <a:pt x="1286" y="191"/>
                  </a:cubicBezTo>
                  <a:cubicBezTo>
                    <a:pt x="1286" y="96"/>
                    <a:pt x="1191" y="0"/>
                    <a:pt x="10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5" name="Google Shape;4685;p58"/>
          <p:cNvGrpSpPr/>
          <p:nvPr/>
        </p:nvGrpSpPr>
        <p:grpSpPr>
          <a:xfrm>
            <a:off x="1397389" y="2730598"/>
            <a:ext cx="397728" cy="313231"/>
            <a:chOff x="1397389" y="2965823"/>
            <a:chExt cx="397728" cy="313231"/>
          </a:xfrm>
        </p:grpSpPr>
        <p:sp>
          <p:nvSpPr>
            <p:cNvPr id="4686" name="Google Shape;4686;p58"/>
            <p:cNvSpPr/>
            <p:nvPr/>
          </p:nvSpPr>
          <p:spPr>
            <a:xfrm>
              <a:off x="1397389" y="2965823"/>
              <a:ext cx="341945" cy="184928"/>
            </a:xfrm>
            <a:custGeom>
              <a:avLst/>
              <a:gdLst/>
              <a:ahLst/>
              <a:cxnLst/>
              <a:rect l="l" t="t" r="r" b="b"/>
              <a:pathLst>
                <a:path w="10218" h="5526" extrusionOk="0">
                  <a:moveTo>
                    <a:pt x="2763" y="0"/>
                  </a:moveTo>
                  <a:cubicBezTo>
                    <a:pt x="1263" y="0"/>
                    <a:pt x="1" y="1239"/>
                    <a:pt x="1" y="2763"/>
                  </a:cubicBezTo>
                  <a:cubicBezTo>
                    <a:pt x="1" y="4287"/>
                    <a:pt x="1239" y="5525"/>
                    <a:pt x="2763" y="5525"/>
                  </a:cubicBezTo>
                  <a:lnTo>
                    <a:pt x="7407" y="5525"/>
                  </a:lnTo>
                  <a:cubicBezTo>
                    <a:pt x="7526" y="5525"/>
                    <a:pt x="7693" y="5525"/>
                    <a:pt x="7812" y="5501"/>
                  </a:cubicBezTo>
                  <a:cubicBezTo>
                    <a:pt x="7883" y="5501"/>
                    <a:pt x="7955" y="5406"/>
                    <a:pt x="7955" y="5287"/>
                  </a:cubicBezTo>
                  <a:cubicBezTo>
                    <a:pt x="7955" y="5192"/>
                    <a:pt x="7859" y="5144"/>
                    <a:pt x="7740" y="5144"/>
                  </a:cubicBezTo>
                  <a:cubicBezTo>
                    <a:pt x="7621" y="5168"/>
                    <a:pt x="7502" y="5168"/>
                    <a:pt x="7383" y="5168"/>
                  </a:cubicBezTo>
                  <a:lnTo>
                    <a:pt x="2739" y="5168"/>
                  </a:lnTo>
                  <a:cubicBezTo>
                    <a:pt x="1406" y="5168"/>
                    <a:pt x="310" y="4072"/>
                    <a:pt x="310" y="2739"/>
                  </a:cubicBezTo>
                  <a:cubicBezTo>
                    <a:pt x="310" y="1381"/>
                    <a:pt x="1406" y="286"/>
                    <a:pt x="2739" y="286"/>
                  </a:cubicBezTo>
                  <a:lnTo>
                    <a:pt x="7383" y="286"/>
                  </a:lnTo>
                  <a:cubicBezTo>
                    <a:pt x="8717" y="286"/>
                    <a:pt x="9836" y="1381"/>
                    <a:pt x="9836" y="2739"/>
                  </a:cubicBezTo>
                  <a:cubicBezTo>
                    <a:pt x="9836" y="3120"/>
                    <a:pt x="9741" y="3525"/>
                    <a:pt x="9526" y="3882"/>
                  </a:cubicBezTo>
                  <a:cubicBezTo>
                    <a:pt x="9479" y="3977"/>
                    <a:pt x="9526" y="4072"/>
                    <a:pt x="9598" y="4120"/>
                  </a:cubicBezTo>
                  <a:cubicBezTo>
                    <a:pt x="9620" y="4142"/>
                    <a:pt x="9643" y="4150"/>
                    <a:pt x="9668" y="4150"/>
                  </a:cubicBezTo>
                  <a:cubicBezTo>
                    <a:pt x="9725" y="4150"/>
                    <a:pt x="9786" y="4106"/>
                    <a:pt x="9836" y="4072"/>
                  </a:cubicBezTo>
                  <a:cubicBezTo>
                    <a:pt x="10027" y="3691"/>
                    <a:pt x="10146" y="3215"/>
                    <a:pt x="10146" y="2763"/>
                  </a:cubicBezTo>
                  <a:cubicBezTo>
                    <a:pt x="10217" y="1239"/>
                    <a:pt x="8955" y="0"/>
                    <a:pt x="7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58"/>
            <p:cNvSpPr/>
            <p:nvPr/>
          </p:nvSpPr>
          <p:spPr>
            <a:xfrm>
              <a:off x="1465121" y="3015217"/>
              <a:ext cx="62211" cy="86909"/>
            </a:xfrm>
            <a:custGeom>
              <a:avLst/>
              <a:gdLst/>
              <a:ahLst/>
              <a:cxnLst/>
              <a:rect l="l" t="t" r="r" b="b"/>
              <a:pathLst>
                <a:path w="1859" h="2597" extrusionOk="0">
                  <a:moveTo>
                    <a:pt x="930" y="358"/>
                  </a:moveTo>
                  <a:cubicBezTo>
                    <a:pt x="1144" y="358"/>
                    <a:pt x="1311" y="548"/>
                    <a:pt x="1311" y="739"/>
                  </a:cubicBezTo>
                  <a:cubicBezTo>
                    <a:pt x="1311" y="953"/>
                    <a:pt x="1144" y="1144"/>
                    <a:pt x="930" y="1144"/>
                  </a:cubicBezTo>
                  <a:lnTo>
                    <a:pt x="358" y="1144"/>
                  </a:lnTo>
                  <a:lnTo>
                    <a:pt x="358" y="358"/>
                  </a:lnTo>
                  <a:close/>
                  <a:moveTo>
                    <a:pt x="1096" y="1453"/>
                  </a:moveTo>
                  <a:cubicBezTo>
                    <a:pt x="1311" y="1453"/>
                    <a:pt x="1501" y="1644"/>
                    <a:pt x="1501" y="1858"/>
                  </a:cubicBezTo>
                  <a:cubicBezTo>
                    <a:pt x="1501" y="2049"/>
                    <a:pt x="1334" y="2239"/>
                    <a:pt x="1144" y="2239"/>
                  </a:cubicBezTo>
                  <a:lnTo>
                    <a:pt x="358" y="2239"/>
                  </a:lnTo>
                  <a:lnTo>
                    <a:pt x="358" y="1453"/>
                  </a:lnTo>
                  <a:close/>
                  <a:moveTo>
                    <a:pt x="191" y="1"/>
                  </a:moveTo>
                  <a:cubicBezTo>
                    <a:pt x="96" y="1"/>
                    <a:pt x="1" y="96"/>
                    <a:pt x="1" y="191"/>
                  </a:cubicBezTo>
                  <a:lnTo>
                    <a:pt x="1" y="2406"/>
                  </a:lnTo>
                  <a:cubicBezTo>
                    <a:pt x="1" y="2501"/>
                    <a:pt x="96" y="2596"/>
                    <a:pt x="191" y="2596"/>
                  </a:cubicBezTo>
                  <a:lnTo>
                    <a:pt x="1096" y="2596"/>
                  </a:lnTo>
                  <a:cubicBezTo>
                    <a:pt x="1525" y="2596"/>
                    <a:pt x="1858" y="2263"/>
                    <a:pt x="1858" y="1858"/>
                  </a:cubicBezTo>
                  <a:cubicBezTo>
                    <a:pt x="1858" y="1572"/>
                    <a:pt x="1692" y="1334"/>
                    <a:pt x="1501" y="1215"/>
                  </a:cubicBezTo>
                  <a:cubicBezTo>
                    <a:pt x="1620" y="1096"/>
                    <a:pt x="1668" y="929"/>
                    <a:pt x="1668" y="739"/>
                  </a:cubicBezTo>
                  <a:cubicBezTo>
                    <a:pt x="1668" y="334"/>
                    <a:pt x="1334" y="1"/>
                    <a:pt x="9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58"/>
            <p:cNvSpPr/>
            <p:nvPr/>
          </p:nvSpPr>
          <p:spPr>
            <a:xfrm>
              <a:off x="1540048" y="3015217"/>
              <a:ext cx="55820" cy="86909"/>
            </a:xfrm>
            <a:custGeom>
              <a:avLst/>
              <a:gdLst/>
              <a:ahLst/>
              <a:cxnLst/>
              <a:rect l="l" t="t" r="r" b="b"/>
              <a:pathLst>
                <a:path w="1668" h="2597" extrusionOk="0">
                  <a:moveTo>
                    <a:pt x="167" y="1"/>
                  </a:moveTo>
                  <a:cubicBezTo>
                    <a:pt x="96" y="1"/>
                    <a:pt x="0" y="96"/>
                    <a:pt x="0" y="191"/>
                  </a:cubicBezTo>
                  <a:lnTo>
                    <a:pt x="0" y="1763"/>
                  </a:lnTo>
                  <a:cubicBezTo>
                    <a:pt x="0" y="2215"/>
                    <a:pt x="358" y="2596"/>
                    <a:pt x="834" y="2596"/>
                  </a:cubicBezTo>
                  <a:cubicBezTo>
                    <a:pt x="1286" y="2596"/>
                    <a:pt x="1667" y="2239"/>
                    <a:pt x="1667" y="1763"/>
                  </a:cubicBezTo>
                  <a:lnTo>
                    <a:pt x="1667" y="191"/>
                  </a:lnTo>
                  <a:cubicBezTo>
                    <a:pt x="1667" y="96"/>
                    <a:pt x="1572" y="1"/>
                    <a:pt x="1477" y="1"/>
                  </a:cubicBezTo>
                  <a:cubicBezTo>
                    <a:pt x="1405" y="1"/>
                    <a:pt x="1310" y="96"/>
                    <a:pt x="1310" y="191"/>
                  </a:cubicBezTo>
                  <a:lnTo>
                    <a:pt x="1310" y="1763"/>
                  </a:lnTo>
                  <a:cubicBezTo>
                    <a:pt x="1310" y="2025"/>
                    <a:pt x="1096" y="2239"/>
                    <a:pt x="834" y="2239"/>
                  </a:cubicBezTo>
                  <a:cubicBezTo>
                    <a:pt x="572" y="2239"/>
                    <a:pt x="358" y="2025"/>
                    <a:pt x="358" y="1763"/>
                  </a:cubicBezTo>
                  <a:lnTo>
                    <a:pt x="358" y="191"/>
                  </a:lnTo>
                  <a:cubicBezTo>
                    <a:pt x="358" y="96"/>
                    <a:pt x="262"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58"/>
            <p:cNvSpPr/>
            <p:nvPr/>
          </p:nvSpPr>
          <p:spPr>
            <a:xfrm>
              <a:off x="1607780" y="3015217"/>
              <a:ext cx="63784" cy="86909"/>
            </a:xfrm>
            <a:custGeom>
              <a:avLst/>
              <a:gdLst/>
              <a:ahLst/>
              <a:cxnLst/>
              <a:rect l="l" t="t" r="r" b="b"/>
              <a:pathLst>
                <a:path w="1906" h="2597" extrusionOk="0">
                  <a:moveTo>
                    <a:pt x="208" y="1"/>
                  </a:moveTo>
                  <a:cubicBezTo>
                    <a:pt x="181" y="1"/>
                    <a:pt x="151" y="9"/>
                    <a:pt x="120" y="24"/>
                  </a:cubicBezTo>
                  <a:cubicBezTo>
                    <a:pt x="24" y="96"/>
                    <a:pt x="1" y="191"/>
                    <a:pt x="48" y="263"/>
                  </a:cubicBezTo>
                  <a:lnTo>
                    <a:pt x="763" y="1525"/>
                  </a:lnTo>
                  <a:lnTo>
                    <a:pt x="763" y="2406"/>
                  </a:lnTo>
                  <a:cubicBezTo>
                    <a:pt x="763" y="2501"/>
                    <a:pt x="858" y="2596"/>
                    <a:pt x="953" y="2596"/>
                  </a:cubicBezTo>
                  <a:cubicBezTo>
                    <a:pt x="1048" y="2596"/>
                    <a:pt x="1120" y="2501"/>
                    <a:pt x="1120" y="2406"/>
                  </a:cubicBezTo>
                  <a:lnTo>
                    <a:pt x="1120" y="1525"/>
                  </a:lnTo>
                  <a:lnTo>
                    <a:pt x="1834" y="263"/>
                  </a:lnTo>
                  <a:cubicBezTo>
                    <a:pt x="1906" y="191"/>
                    <a:pt x="1882" y="72"/>
                    <a:pt x="1787" y="24"/>
                  </a:cubicBezTo>
                  <a:cubicBezTo>
                    <a:pt x="1755" y="9"/>
                    <a:pt x="1723" y="1"/>
                    <a:pt x="1693" y="1"/>
                  </a:cubicBezTo>
                  <a:cubicBezTo>
                    <a:pt x="1633" y="1"/>
                    <a:pt x="1580" y="32"/>
                    <a:pt x="1549" y="96"/>
                  </a:cubicBezTo>
                  <a:lnTo>
                    <a:pt x="953" y="1144"/>
                  </a:lnTo>
                  <a:lnTo>
                    <a:pt x="358" y="96"/>
                  </a:lnTo>
                  <a:cubicBezTo>
                    <a:pt x="310" y="32"/>
                    <a:pt x="263"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58"/>
            <p:cNvSpPr/>
            <p:nvPr/>
          </p:nvSpPr>
          <p:spPr>
            <a:xfrm>
              <a:off x="1677119" y="3091249"/>
              <a:ext cx="117998" cy="187806"/>
            </a:xfrm>
            <a:custGeom>
              <a:avLst/>
              <a:gdLst/>
              <a:ahLst/>
              <a:cxnLst/>
              <a:rect l="l" t="t" r="r" b="b"/>
              <a:pathLst>
                <a:path w="3526" h="5612" extrusionOk="0">
                  <a:moveTo>
                    <a:pt x="334" y="586"/>
                  </a:moveTo>
                  <a:lnTo>
                    <a:pt x="2906" y="2825"/>
                  </a:lnTo>
                  <a:lnTo>
                    <a:pt x="1477" y="2873"/>
                  </a:lnTo>
                  <a:cubicBezTo>
                    <a:pt x="1429" y="2873"/>
                    <a:pt x="1382" y="2920"/>
                    <a:pt x="1358" y="2944"/>
                  </a:cubicBezTo>
                  <a:lnTo>
                    <a:pt x="334" y="3992"/>
                  </a:lnTo>
                  <a:lnTo>
                    <a:pt x="334" y="586"/>
                  </a:lnTo>
                  <a:close/>
                  <a:moveTo>
                    <a:pt x="167" y="1"/>
                  </a:moveTo>
                  <a:cubicBezTo>
                    <a:pt x="145" y="1"/>
                    <a:pt x="122" y="6"/>
                    <a:pt x="96" y="15"/>
                  </a:cubicBezTo>
                  <a:cubicBezTo>
                    <a:pt x="48" y="62"/>
                    <a:pt x="0" y="110"/>
                    <a:pt x="0" y="182"/>
                  </a:cubicBezTo>
                  <a:lnTo>
                    <a:pt x="0" y="4397"/>
                  </a:lnTo>
                  <a:cubicBezTo>
                    <a:pt x="0" y="4468"/>
                    <a:pt x="48" y="4540"/>
                    <a:pt x="120" y="4540"/>
                  </a:cubicBezTo>
                  <a:lnTo>
                    <a:pt x="191" y="4540"/>
                  </a:lnTo>
                  <a:cubicBezTo>
                    <a:pt x="239" y="4540"/>
                    <a:pt x="286" y="4516"/>
                    <a:pt x="310" y="4492"/>
                  </a:cubicBezTo>
                  <a:lnTo>
                    <a:pt x="1429" y="3301"/>
                  </a:lnTo>
                  <a:lnTo>
                    <a:pt x="2453" y="5540"/>
                  </a:lnTo>
                  <a:cubicBezTo>
                    <a:pt x="2477" y="5587"/>
                    <a:pt x="2549" y="5611"/>
                    <a:pt x="2596" y="5611"/>
                  </a:cubicBezTo>
                  <a:cubicBezTo>
                    <a:pt x="2620" y="5611"/>
                    <a:pt x="2668" y="5611"/>
                    <a:pt x="2668" y="5587"/>
                  </a:cubicBezTo>
                  <a:cubicBezTo>
                    <a:pt x="2739" y="5564"/>
                    <a:pt x="2787" y="5445"/>
                    <a:pt x="2739" y="5349"/>
                  </a:cubicBezTo>
                  <a:lnTo>
                    <a:pt x="1739" y="3111"/>
                  </a:lnTo>
                  <a:lnTo>
                    <a:pt x="3382" y="3015"/>
                  </a:lnTo>
                  <a:cubicBezTo>
                    <a:pt x="3427" y="3015"/>
                    <a:pt x="3494" y="2972"/>
                    <a:pt x="3521" y="2907"/>
                  </a:cubicBezTo>
                  <a:lnTo>
                    <a:pt x="3521" y="2907"/>
                  </a:lnTo>
                  <a:cubicBezTo>
                    <a:pt x="3523" y="2910"/>
                    <a:pt x="3524" y="2912"/>
                    <a:pt x="3524" y="2912"/>
                  </a:cubicBezTo>
                  <a:cubicBezTo>
                    <a:pt x="3525" y="2912"/>
                    <a:pt x="3525" y="2907"/>
                    <a:pt x="3525" y="2896"/>
                  </a:cubicBezTo>
                  <a:lnTo>
                    <a:pt x="3525" y="2896"/>
                  </a:lnTo>
                  <a:cubicBezTo>
                    <a:pt x="3524" y="2900"/>
                    <a:pt x="3523" y="2903"/>
                    <a:pt x="3521" y="2907"/>
                  </a:cubicBezTo>
                  <a:lnTo>
                    <a:pt x="3521" y="2907"/>
                  </a:lnTo>
                  <a:cubicBezTo>
                    <a:pt x="3515" y="2893"/>
                    <a:pt x="3498" y="2854"/>
                    <a:pt x="3454" y="2825"/>
                  </a:cubicBezTo>
                  <a:lnTo>
                    <a:pt x="286" y="62"/>
                  </a:lnTo>
                  <a:cubicBezTo>
                    <a:pt x="241" y="17"/>
                    <a:pt x="205"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1" name="Google Shape;4691;p58"/>
          <p:cNvGrpSpPr/>
          <p:nvPr/>
        </p:nvGrpSpPr>
        <p:grpSpPr>
          <a:xfrm>
            <a:off x="2054063" y="2731368"/>
            <a:ext cx="398501" cy="314837"/>
            <a:chOff x="2054063" y="2966593"/>
            <a:chExt cx="398501" cy="314837"/>
          </a:xfrm>
        </p:grpSpPr>
        <p:sp>
          <p:nvSpPr>
            <p:cNvPr id="4692" name="Google Shape;4692;p58"/>
            <p:cNvSpPr/>
            <p:nvPr/>
          </p:nvSpPr>
          <p:spPr>
            <a:xfrm>
              <a:off x="2097902" y="3214465"/>
              <a:ext cx="310856" cy="11980"/>
            </a:xfrm>
            <a:custGeom>
              <a:avLst/>
              <a:gdLst/>
              <a:ahLst/>
              <a:cxnLst/>
              <a:rect l="l" t="t" r="r" b="b"/>
              <a:pathLst>
                <a:path w="9289" h="358" extrusionOk="0">
                  <a:moveTo>
                    <a:pt x="167" y="0"/>
                  </a:moveTo>
                  <a:cubicBezTo>
                    <a:pt x="72" y="0"/>
                    <a:pt x="1" y="95"/>
                    <a:pt x="1" y="191"/>
                  </a:cubicBezTo>
                  <a:cubicBezTo>
                    <a:pt x="1" y="262"/>
                    <a:pt x="96" y="357"/>
                    <a:pt x="167" y="357"/>
                  </a:cubicBezTo>
                  <a:lnTo>
                    <a:pt x="9098" y="357"/>
                  </a:lnTo>
                  <a:cubicBezTo>
                    <a:pt x="9193" y="357"/>
                    <a:pt x="9288" y="262"/>
                    <a:pt x="9288" y="191"/>
                  </a:cubicBezTo>
                  <a:cubicBezTo>
                    <a:pt x="9288" y="95"/>
                    <a:pt x="9217" y="0"/>
                    <a:pt x="90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58"/>
            <p:cNvSpPr/>
            <p:nvPr/>
          </p:nvSpPr>
          <p:spPr>
            <a:xfrm>
              <a:off x="2054063" y="3108450"/>
              <a:ext cx="398501" cy="172981"/>
            </a:xfrm>
            <a:custGeom>
              <a:avLst/>
              <a:gdLst/>
              <a:ahLst/>
              <a:cxnLst/>
              <a:rect l="l" t="t" r="r" b="b"/>
              <a:pathLst>
                <a:path w="11908" h="5169" extrusionOk="0">
                  <a:moveTo>
                    <a:pt x="11527" y="4311"/>
                  </a:moveTo>
                  <a:lnTo>
                    <a:pt x="11527" y="4669"/>
                  </a:lnTo>
                  <a:lnTo>
                    <a:pt x="11551" y="4669"/>
                  </a:lnTo>
                  <a:cubicBezTo>
                    <a:pt x="11551" y="4788"/>
                    <a:pt x="11456" y="4859"/>
                    <a:pt x="11336" y="4859"/>
                  </a:cubicBezTo>
                  <a:lnTo>
                    <a:pt x="572" y="4859"/>
                  </a:lnTo>
                  <a:cubicBezTo>
                    <a:pt x="453" y="4859"/>
                    <a:pt x="358" y="4788"/>
                    <a:pt x="358" y="4669"/>
                  </a:cubicBezTo>
                  <a:lnTo>
                    <a:pt x="358" y="4311"/>
                  </a:lnTo>
                  <a:lnTo>
                    <a:pt x="5216" y="4311"/>
                  </a:lnTo>
                  <a:cubicBezTo>
                    <a:pt x="5216" y="4383"/>
                    <a:pt x="5288" y="4478"/>
                    <a:pt x="5383" y="4478"/>
                  </a:cubicBezTo>
                  <a:lnTo>
                    <a:pt x="6478" y="4478"/>
                  </a:lnTo>
                  <a:cubicBezTo>
                    <a:pt x="6574" y="4478"/>
                    <a:pt x="6669" y="4383"/>
                    <a:pt x="6669" y="4311"/>
                  </a:cubicBezTo>
                  <a:close/>
                  <a:moveTo>
                    <a:pt x="739" y="1"/>
                  </a:moveTo>
                  <a:cubicBezTo>
                    <a:pt x="644" y="1"/>
                    <a:pt x="572" y="96"/>
                    <a:pt x="572" y="191"/>
                  </a:cubicBezTo>
                  <a:lnTo>
                    <a:pt x="572" y="3906"/>
                  </a:lnTo>
                  <a:lnTo>
                    <a:pt x="358" y="3906"/>
                  </a:lnTo>
                  <a:cubicBezTo>
                    <a:pt x="144" y="3906"/>
                    <a:pt x="1" y="4073"/>
                    <a:pt x="1" y="4264"/>
                  </a:cubicBezTo>
                  <a:lnTo>
                    <a:pt x="1" y="4621"/>
                  </a:lnTo>
                  <a:cubicBezTo>
                    <a:pt x="1" y="4931"/>
                    <a:pt x="239" y="5169"/>
                    <a:pt x="525" y="5169"/>
                  </a:cubicBezTo>
                  <a:lnTo>
                    <a:pt x="11313" y="5169"/>
                  </a:lnTo>
                  <a:cubicBezTo>
                    <a:pt x="11598" y="5169"/>
                    <a:pt x="11837" y="4931"/>
                    <a:pt x="11837" y="4621"/>
                  </a:cubicBezTo>
                  <a:lnTo>
                    <a:pt x="11837" y="4264"/>
                  </a:lnTo>
                  <a:cubicBezTo>
                    <a:pt x="11908" y="4073"/>
                    <a:pt x="11741" y="3906"/>
                    <a:pt x="11551" y="3906"/>
                  </a:cubicBezTo>
                  <a:lnTo>
                    <a:pt x="11336" y="3906"/>
                  </a:lnTo>
                  <a:lnTo>
                    <a:pt x="11336" y="191"/>
                  </a:lnTo>
                  <a:cubicBezTo>
                    <a:pt x="11336" y="96"/>
                    <a:pt x="11241" y="1"/>
                    <a:pt x="11146" y="1"/>
                  </a:cubicBezTo>
                  <a:cubicBezTo>
                    <a:pt x="11074" y="1"/>
                    <a:pt x="10979" y="96"/>
                    <a:pt x="10979" y="191"/>
                  </a:cubicBezTo>
                  <a:lnTo>
                    <a:pt x="10979" y="3906"/>
                  </a:lnTo>
                  <a:lnTo>
                    <a:pt x="930" y="3906"/>
                  </a:lnTo>
                  <a:lnTo>
                    <a:pt x="930" y="191"/>
                  </a:lnTo>
                  <a:cubicBezTo>
                    <a:pt x="930" y="96"/>
                    <a:pt x="834" y="1"/>
                    <a:pt x="7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58"/>
            <p:cNvSpPr/>
            <p:nvPr/>
          </p:nvSpPr>
          <p:spPr>
            <a:xfrm>
              <a:off x="2055670" y="2966593"/>
              <a:ext cx="396895" cy="133124"/>
            </a:xfrm>
            <a:custGeom>
              <a:avLst/>
              <a:gdLst/>
              <a:ahLst/>
              <a:cxnLst/>
              <a:rect l="l" t="t" r="r" b="b"/>
              <a:pathLst>
                <a:path w="11860" h="3978" extrusionOk="0">
                  <a:moveTo>
                    <a:pt x="10503" y="334"/>
                  </a:moveTo>
                  <a:cubicBezTo>
                    <a:pt x="10598" y="334"/>
                    <a:pt x="10669" y="382"/>
                    <a:pt x="10693" y="453"/>
                  </a:cubicBezTo>
                  <a:lnTo>
                    <a:pt x="11431" y="2192"/>
                  </a:lnTo>
                  <a:lnTo>
                    <a:pt x="429" y="2192"/>
                  </a:lnTo>
                  <a:lnTo>
                    <a:pt x="1167" y="453"/>
                  </a:lnTo>
                  <a:cubicBezTo>
                    <a:pt x="1191" y="382"/>
                    <a:pt x="1263" y="334"/>
                    <a:pt x="1358" y="334"/>
                  </a:cubicBezTo>
                  <a:close/>
                  <a:moveTo>
                    <a:pt x="2834" y="2525"/>
                  </a:moveTo>
                  <a:cubicBezTo>
                    <a:pt x="2787" y="3144"/>
                    <a:pt x="2239" y="3621"/>
                    <a:pt x="1596" y="3621"/>
                  </a:cubicBezTo>
                  <a:cubicBezTo>
                    <a:pt x="953" y="3621"/>
                    <a:pt x="429" y="3144"/>
                    <a:pt x="334" y="2525"/>
                  </a:cubicBezTo>
                  <a:close/>
                  <a:moveTo>
                    <a:pt x="5716" y="2525"/>
                  </a:moveTo>
                  <a:cubicBezTo>
                    <a:pt x="5644" y="3144"/>
                    <a:pt x="5120" y="3621"/>
                    <a:pt x="4477" y="3621"/>
                  </a:cubicBezTo>
                  <a:cubicBezTo>
                    <a:pt x="3858" y="3621"/>
                    <a:pt x="3311" y="3144"/>
                    <a:pt x="3215" y="2525"/>
                  </a:cubicBezTo>
                  <a:close/>
                  <a:moveTo>
                    <a:pt x="8621" y="2525"/>
                  </a:moveTo>
                  <a:cubicBezTo>
                    <a:pt x="8526" y="3144"/>
                    <a:pt x="7978" y="3621"/>
                    <a:pt x="7359" y="3621"/>
                  </a:cubicBezTo>
                  <a:cubicBezTo>
                    <a:pt x="6740" y="3621"/>
                    <a:pt x="6192" y="3144"/>
                    <a:pt x="6121" y="2525"/>
                  </a:cubicBezTo>
                  <a:close/>
                  <a:moveTo>
                    <a:pt x="11503" y="2525"/>
                  </a:moveTo>
                  <a:cubicBezTo>
                    <a:pt x="11408" y="3144"/>
                    <a:pt x="10884" y="3621"/>
                    <a:pt x="10241" y="3621"/>
                  </a:cubicBezTo>
                  <a:cubicBezTo>
                    <a:pt x="9621" y="3621"/>
                    <a:pt x="9098" y="3144"/>
                    <a:pt x="9002" y="2525"/>
                  </a:cubicBezTo>
                  <a:close/>
                  <a:moveTo>
                    <a:pt x="1334" y="1"/>
                  </a:moveTo>
                  <a:cubicBezTo>
                    <a:pt x="1143" y="1"/>
                    <a:pt x="929" y="120"/>
                    <a:pt x="834" y="334"/>
                  </a:cubicBezTo>
                  <a:lnTo>
                    <a:pt x="0" y="2311"/>
                  </a:lnTo>
                  <a:lnTo>
                    <a:pt x="0" y="2382"/>
                  </a:lnTo>
                  <a:cubicBezTo>
                    <a:pt x="0" y="3264"/>
                    <a:pt x="715" y="3978"/>
                    <a:pt x="1620" y="3978"/>
                  </a:cubicBezTo>
                  <a:cubicBezTo>
                    <a:pt x="2239" y="3978"/>
                    <a:pt x="2763" y="3621"/>
                    <a:pt x="3049" y="3097"/>
                  </a:cubicBezTo>
                  <a:cubicBezTo>
                    <a:pt x="3311" y="3621"/>
                    <a:pt x="3835" y="3978"/>
                    <a:pt x="4477" y="3978"/>
                  </a:cubicBezTo>
                  <a:cubicBezTo>
                    <a:pt x="5097" y="3978"/>
                    <a:pt x="5644" y="3621"/>
                    <a:pt x="5906" y="3097"/>
                  </a:cubicBezTo>
                  <a:cubicBezTo>
                    <a:pt x="6168" y="3621"/>
                    <a:pt x="6716" y="3978"/>
                    <a:pt x="7335" y="3978"/>
                  </a:cubicBezTo>
                  <a:cubicBezTo>
                    <a:pt x="7954" y="3978"/>
                    <a:pt x="8502" y="3621"/>
                    <a:pt x="8764" y="3097"/>
                  </a:cubicBezTo>
                  <a:cubicBezTo>
                    <a:pt x="9026" y="3621"/>
                    <a:pt x="9574" y="3978"/>
                    <a:pt x="10193" y="3978"/>
                  </a:cubicBezTo>
                  <a:cubicBezTo>
                    <a:pt x="11074" y="3978"/>
                    <a:pt x="11789" y="3264"/>
                    <a:pt x="11789" y="2382"/>
                  </a:cubicBezTo>
                  <a:cubicBezTo>
                    <a:pt x="11860" y="2359"/>
                    <a:pt x="11860" y="2311"/>
                    <a:pt x="11860" y="2311"/>
                  </a:cubicBezTo>
                  <a:lnTo>
                    <a:pt x="11026" y="334"/>
                  </a:lnTo>
                  <a:cubicBezTo>
                    <a:pt x="10931" y="120"/>
                    <a:pt x="10717" y="1"/>
                    <a:pt x="10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58"/>
            <p:cNvSpPr/>
            <p:nvPr/>
          </p:nvSpPr>
          <p:spPr>
            <a:xfrm>
              <a:off x="2161652" y="3102359"/>
              <a:ext cx="63550" cy="96982"/>
            </a:xfrm>
            <a:custGeom>
              <a:avLst/>
              <a:gdLst/>
              <a:ahLst/>
              <a:cxnLst/>
              <a:rect l="l" t="t" r="r" b="b"/>
              <a:pathLst>
                <a:path w="1899" h="2898" extrusionOk="0">
                  <a:moveTo>
                    <a:pt x="334" y="540"/>
                  </a:moveTo>
                  <a:lnTo>
                    <a:pt x="1287" y="1350"/>
                  </a:lnTo>
                  <a:lnTo>
                    <a:pt x="763" y="1374"/>
                  </a:lnTo>
                  <a:cubicBezTo>
                    <a:pt x="739" y="1374"/>
                    <a:pt x="691" y="1421"/>
                    <a:pt x="644" y="1445"/>
                  </a:cubicBezTo>
                  <a:lnTo>
                    <a:pt x="334" y="1802"/>
                  </a:lnTo>
                  <a:lnTo>
                    <a:pt x="334" y="540"/>
                  </a:lnTo>
                  <a:close/>
                  <a:moveTo>
                    <a:pt x="164" y="1"/>
                  </a:moveTo>
                  <a:cubicBezTo>
                    <a:pt x="140" y="1"/>
                    <a:pt x="116" y="6"/>
                    <a:pt x="96" y="16"/>
                  </a:cubicBezTo>
                  <a:cubicBezTo>
                    <a:pt x="25" y="40"/>
                    <a:pt x="1" y="111"/>
                    <a:pt x="1" y="159"/>
                  </a:cubicBezTo>
                  <a:lnTo>
                    <a:pt x="1" y="2207"/>
                  </a:lnTo>
                  <a:cubicBezTo>
                    <a:pt x="1" y="2279"/>
                    <a:pt x="25" y="2374"/>
                    <a:pt x="120" y="2374"/>
                  </a:cubicBezTo>
                  <a:lnTo>
                    <a:pt x="167" y="2374"/>
                  </a:lnTo>
                  <a:cubicBezTo>
                    <a:pt x="239" y="2374"/>
                    <a:pt x="263" y="2326"/>
                    <a:pt x="286" y="2302"/>
                  </a:cubicBezTo>
                  <a:lnTo>
                    <a:pt x="739" y="1826"/>
                  </a:lnTo>
                  <a:lnTo>
                    <a:pt x="1191" y="2803"/>
                  </a:lnTo>
                  <a:cubicBezTo>
                    <a:pt x="1215" y="2874"/>
                    <a:pt x="1287" y="2898"/>
                    <a:pt x="1334" y="2898"/>
                  </a:cubicBezTo>
                  <a:cubicBezTo>
                    <a:pt x="1358" y="2898"/>
                    <a:pt x="1406" y="2898"/>
                    <a:pt x="1406" y="2874"/>
                  </a:cubicBezTo>
                  <a:cubicBezTo>
                    <a:pt x="1477" y="2850"/>
                    <a:pt x="1525" y="2731"/>
                    <a:pt x="1477" y="2636"/>
                  </a:cubicBezTo>
                  <a:lnTo>
                    <a:pt x="1049" y="1659"/>
                  </a:lnTo>
                  <a:lnTo>
                    <a:pt x="1692" y="1612"/>
                  </a:lnTo>
                  <a:cubicBezTo>
                    <a:pt x="1763" y="1612"/>
                    <a:pt x="1811" y="1564"/>
                    <a:pt x="1834" y="1493"/>
                  </a:cubicBezTo>
                  <a:cubicBezTo>
                    <a:pt x="1844" y="1496"/>
                    <a:pt x="1852" y="1497"/>
                    <a:pt x="1858" y="1497"/>
                  </a:cubicBezTo>
                  <a:cubicBezTo>
                    <a:pt x="1899" y="1497"/>
                    <a:pt x="1872" y="1436"/>
                    <a:pt x="1811" y="1374"/>
                  </a:cubicBezTo>
                  <a:lnTo>
                    <a:pt x="263" y="40"/>
                  </a:lnTo>
                  <a:cubicBezTo>
                    <a:pt x="235" y="12"/>
                    <a:pt x="199"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6" name="Google Shape;4696;p58"/>
          <p:cNvGrpSpPr/>
          <p:nvPr/>
        </p:nvGrpSpPr>
        <p:grpSpPr>
          <a:xfrm>
            <a:off x="2731486" y="2730598"/>
            <a:ext cx="398501" cy="315608"/>
            <a:chOff x="2731486" y="2965823"/>
            <a:chExt cx="398501" cy="315608"/>
          </a:xfrm>
        </p:grpSpPr>
        <p:sp>
          <p:nvSpPr>
            <p:cNvPr id="4697" name="Google Shape;4697;p58"/>
            <p:cNvSpPr/>
            <p:nvPr/>
          </p:nvSpPr>
          <p:spPr>
            <a:xfrm>
              <a:off x="2775291" y="2990520"/>
              <a:ext cx="310856" cy="11980"/>
            </a:xfrm>
            <a:custGeom>
              <a:avLst/>
              <a:gdLst/>
              <a:ahLst/>
              <a:cxnLst/>
              <a:rect l="l" t="t" r="r" b="b"/>
              <a:pathLst>
                <a:path w="9289" h="358" extrusionOk="0">
                  <a:moveTo>
                    <a:pt x="168" y="0"/>
                  </a:moveTo>
                  <a:cubicBezTo>
                    <a:pt x="72" y="0"/>
                    <a:pt x="1" y="96"/>
                    <a:pt x="1" y="167"/>
                  </a:cubicBezTo>
                  <a:cubicBezTo>
                    <a:pt x="1" y="262"/>
                    <a:pt x="72" y="358"/>
                    <a:pt x="168" y="358"/>
                  </a:cubicBezTo>
                  <a:lnTo>
                    <a:pt x="9098" y="358"/>
                  </a:lnTo>
                  <a:cubicBezTo>
                    <a:pt x="9193" y="358"/>
                    <a:pt x="9289" y="262"/>
                    <a:pt x="9289" y="167"/>
                  </a:cubicBezTo>
                  <a:cubicBezTo>
                    <a:pt x="9289" y="96"/>
                    <a:pt x="9217" y="0"/>
                    <a:pt x="90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58"/>
            <p:cNvSpPr/>
            <p:nvPr/>
          </p:nvSpPr>
          <p:spPr>
            <a:xfrm>
              <a:off x="2775291" y="3214465"/>
              <a:ext cx="310856" cy="11980"/>
            </a:xfrm>
            <a:custGeom>
              <a:avLst/>
              <a:gdLst/>
              <a:ahLst/>
              <a:cxnLst/>
              <a:rect l="l" t="t" r="r" b="b"/>
              <a:pathLst>
                <a:path w="9289" h="358" extrusionOk="0">
                  <a:moveTo>
                    <a:pt x="168" y="0"/>
                  </a:moveTo>
                  <a:cubicBezTo>
                    <a:pt x="72" y="0"/>
                    <a:pt x="1" y="95"/>
                    <a:pt x="1" y="191"/>
                  </a:cubicBezTo>
                  <a:cubicBezTo>
                    <a:pt x="1" y="262"/>
                    <a:pt x="72" y="357"/>
                    <a:pt x="168" y="357"/>
                  </a:cubicBezTo>
                  <a:lnTo>
                    <a:pt x="9098" y="357"/>
                  </a:lnTo>
                  <a:cubicBezTo>
                    <a:pt x="9193" y="357"/>
                    <a:pt x="9289" y="262"/>
                    <a:pt x="9289" y="191"/>
                  </a:cubicBezTo>
                  <a:cubicBezTo>
                    <a:pt x="9289" y="95"/>
                    <a:pt x="9217" y="0"/>
                    <a:pt x="90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58"/>
            <p:cNvSpPr/>
            <p:nvPr/>
          </p:nvSpPr>
          <p:spPr>
            <a:xfrm>
              <a:off x="2731486" y="2965823"/>
              <a:ext cx="398501" cy="315608"/>
            </a:xfrm>
            <a:custGeom>
              <a:avLst/>
              <a:gdLst/>
              <a:ahLst/>
              <a:cxnLst/>
              <a:rect l="l" t="t" r="r" b="b"/>
              <a:pathLst>
                <a:path w="11908" h="9431" extrusionOk="0">
                  <a:moveTo>
                    <a:pt x="10598" y="357"/>
                  </a:moveTo>
                  <a:cubicBezTo>
                    <a:pt x="10812" y="357"/>
                    <a:pt x="10979" y="524"/>
                    <a:pt x="10979" y="738"/>
                  </a:cubicBezTo>
                  <a:lnTo>
                    <a:pt x="10979" y="8168"/>
                  </a:lnTo>
                  <a:lnTo>
                    <a:pt x="929" y="8168"/>
                  </a:lnTo>
                  <a:lnTo>
                    <a:pt x="929" y="738"/>
                  </a:lnTo>
                  <a:cubicBezTo>
                    <a:pt x="929" y="524"/>
                    <a:pt x="1096" y="357"/>
                    <a:pt x="1310" y="357"/>
                  </a:cubicBezTo>
                  <a:close/>
                  <a:moveTo>
                    <a:pt x="11526" y="8573"/>
                  </a:moveTo>
                  <a:lnTo>
                    <a:pt x="11526" y="8931"/>
                  </a:lnTo>
                  <a:lnTo>
                    <a:pt x="11550" y="8931"/>
                  </a:lnTo>
                  <a:cubicBezTo>
                    <a:pt x="11550" y="9050"/>
                    <a:pt x="11455" y="9121"/>
                    <a:pt x="11336" y="9121"/>
                  </a:cubicBezTo>
                  <a:lnTo>
                    <a:pt x="572" y="9121"/>
                  </a:lnTo>
                  <a:cubicBezTo>
                    <a:pt x="453" y="9121"/>
                    <a:pt x="357" y="9050"/>
                    <a:pt x="357" y="8931"/>
                  </a:cubicBezTo>
                  <a:lnTo>
                    <a:pt x="357" y="8573"/>
                  </a:lnTo>
                  <a:lnTo>
                    <a:pt x="5215" y="8573"/>
                  </a:lnTo>
                  <a:cubicBezTo>
                    <a:pt x="5215" y="8645"/>
                    <a:pt x="5287" y="8740"/>
                    <a:pt x="5382" y="8740"/>
                  </a:cubicBezTo>
                  <a:lnTo>
                    <a:pt x="6478" y="8740"/>
                  </a:lnTo>
                  <a:cubicBezTo>
                    <a:pt x="6573" y="8740"/>
                    <a:pt x="6668" y="8645"/>
                    <a:pt x="6668" y="8573"/>
                  </a:cubicBezTo>
                  <a:close/>
                  <a:moveTo>
                    <a:pt x="1310" y="0"/>
                  </a:moveTo>
                  <a:cubicBezTo>
                    <a:pt x="881" y="0"/>
                    <a:pt x="572" y="310"/>
                    <a:pt x="572" y="738"/>
                  </a:cubicBezTo>
                  <a:lnTo>
                    <a:pt x="572" y="8168"/>
                  </a:lnTo>
                  <a:lnTo>
                    <a:pt x="357" y="8168"/>
                  </a:lnTo>
                  <a:cubicBezTo>
                    <a:pt x="143" y="8168"/>
                    <a:pt x="0" y="8335"/>
                    <a:pt x="0" y="8526"/>
                  </a:cubicBezTo>
                  <a:lnTo>
                    <a:pt x="0" y="8883"/>
                  </a:lnTo>
                  <a:cubicBezTo>
                    <a:pt x="0" y="9193"/>
                    <a:pt x="238" y="9431"/>
                    <a:pt x="524" y="9431"/>
                  </a:cubicBezTo>
                  <a:lnTo>
                    <a:pt x="11312" y="9431"/>
                  </a:lnTo>
                  <a:cubicBezTo>
                    <a:pt x="11598" y="9431"/>
                    <a:pt x="11836" y="9193"/>
                    <a:pt x="11836" y="8883"/>
                  </a:cubicBezTo>
                  <a:lnTo>
                    <a:pt x="11836" y="8526"/>
                  </a:lnTo>
                  <a:cubicBezTo>
                    <a:pt x="11907" y="8335"/>
                    <a:pt x="11764" y="8168"/>
                    <a:pt x="11550" y="8168"/>
                  </a:cubicBezTo>
                  <a:lnTo>
                    <a:pt x="11336" y="8168"/>
                  </a:lnTo>
                  <a:lnTo>
                    <a:pt x="11336" y="738"/>
                  </a:lnTo>
                  <a:cubicBezTo>
                    <a:pt x="11336" y="310"/>
                    <a:pt x="11002" y="0"/>
                    <a:pt x="10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58"/>
            <p:cNvSpPr/>
            <p:nvPr/>
          </p:nvSpPr>
          <p:spPr>
            <a:xfrm>
              <a:off x="2837468" y="3037103"/>
              <a:ext cx="161803" cy="151898"/>
            </a:xfrm>
            <a:custGeom>
              <a:avLst/>
              <a:gdLst/>
              <a:ahLst/>
              <a:cxnLst/>
              <a:rect l="l" t="t" r="r" b="b"/>
              <a:pathLst>
                <a:path w="4835" h="4539" extrusionOk="0">
                  <a:moveTo>
                    <a:pt x="4073" y="1442"/>
                  </a:moveTo>
                  <a:lnTo>
                    <a:pt x="4454" y="1514"/>
                  </a:lnTo>
                  <a:lnTo>
                    <a:pt x="4454" y="1966"/>
                  </a:lnTo>
                  <a:lnTo>
                    <a:pt x="4073" y="2085"/>
                  </a:lnTo>
                  <a:lnTo>
                    <a:pt x="4073" y="1442"/>
                  </a:lnTo>
                  <a:close/>
                  <a:moveTo>
                    <a:pt x="1286" y="1157"/>
                  </a:moveTo>
                  <a:lnTo>
                    <a:pt x="1286" y="2300"/>
                  </a:lnTo>
                  <a:lnTo>
                    <a:pt x="548" y="2300"/>
                  </a:lnTo>
                  <a:cubicBezTo>
                    <a:pt x="536" y="2302"/>
                    <a:pt x="524" y="2303"/>
                    <a:pt x="512" y="2303"/>
                  </a:cubicBezTo>
                  <a:cubicBezTo>
                    <a:pt x="410" y="2303"/>
                    <a:pt x="334" y="2216"/>
                    <a:pt x="334" y="2109"/>
                  </a:cubicBezTo>
                  <a:lnTo>
                    <a:pt x="334" y="1371"/>
                  </a:lnTo>
                  <a:cubicBezTo>
                    <a:pt x="334" y="1252"/>
                    <a:pt x="429" y="1157"/>
                    <a:pt x="548" y="1157"/>
                  </a:cubicBezTo>
                  <a:close/>
                  <a:moveTo>
                    <a:pt x="3668" y="323"/>
                  </a:moveTo>
                  <a:lnTo>
                    <a:pt x="3668" y="3140"/>
                  </a:lnTo>
                  <a:lnTo>
                    <a:pt x="3668" y="3140"/>
                  </a:lnTo>
                  <a:lnTo>
                    <a:pt x="1620" y="2395"/>
                  </a:lnTo>
                  <a:lnTo>
                    <a:pt x="1620" y="1133"/>
                  </a:lnTo>
                  <a:lnTo>
                    <a:pt x="3668" y="323"/>
                  </a:lnTo>
                  <a:close/>
                  <a:moveTo>
                    <a:pt x="1334" y="2704"/>
                  </a:moveTo>
                  <a:lnTo>
                    <a:pt x="1810" y="4181"/>
                  </a:lnTo>
                  <a:lnTo>
                    <a:pt x="1263" y="4205"/>
                  </a:lnTo>
                  <a:lnTo>
                    <a:pt x="762" y="2704"/>
                  </a:lnTo>
                  <a:close/>
                  <a:moveTo>
                    <a:pt x="3713" y="1"/>
                  </a:moveTo>
                  <a:cubicBezTo>
                    <a:pt x="3671" y="1"/>
                    <a:pt x="3625" y="11"/>
                    <a:pt x="3573" y="37"/>
                  </a:cubicBezTo>
                  <a:lnTo>
                    <a:pt x="1429" y="871"/>
                  </a:lnTo>
                  <a:lnTo>
                    <a:pt x="548" y="871"/>
                  </a:lnTo>
                  <a:cubicBezTo>
                    <a:pt x="239" y="871"/>
                    <a:pt x="0" y="1109"/>
                    <a:pt x="0" y="1395"/>
                  </a:cubicBezTo>
                  <a:lnTo>
                    <a:pt x="0" y="2157"/>
                  </a:lnTo>
                  <a:cubicBezTo>
                    <a:pt x="0" y="2395"/>
                    <a:pt x="167" y="2562"/>
                    <a:pt x="358" y="2657"/>
                  </a:cubicBezTo>
                  <a:lnTo>
                    <a:pt x="905" y="4300"/>
                  </a:lnTo>
                  <a:cubicBezTo>
                    <a:pt x="953" y="4443"/>
                    <a:pt x="1096" y="4538"/>
                    <a:pt x="1239" y="4538"/>
                  </a:cubicBezTo>
                  <a:lnTo>
                    <a:pt x="1763" y="4538"/>
                  </a:lnTo>
                  <a:cubicBezTo>
                    <a:pt x="1882" y="4538"/>
                    <a:pt x="2001" y="4467"/>
                    <a:pt x="2072" y="4371"/>
                  </a:cubicBezTo>
                  <a:cubicBezTo>
                    <a:pt x="2120" y="4300"/>
                    <a:pt x="2168" y="4181"/>
                    <a:pt x="2120" y="4062"/>
                  </a:cubicBezTo>
                  <a:lnTo>
                    <a:pt x="1715" y="2776"/>
                  </a:lnTo>
                  <a:lnTo>
                    <a:pt x="1715" y="2776"/>
                  </a:lnTo>
                  <a:lnTo>
                    <a:pt x="3620" y="3490"/>
                  </a:lnTo>
                  <a:cubicBezTo>
                    <a:pt x="3644" y="3514"/>
                    <a:pt x="3715" y="3514"/>
                    <a:pt x="3739" y="3514"/>
                  </a:cubicBezTo>
                  <a:cubicBezTo>
                    <a:pt x="3787" y="3514"/>
                    <a:pt x="3882" y="3490"/>
                    <a:pt x="3930" y="3467"/>
                  </a:cubicBezTo>
                  <a:cubicBezTo>
                    <a:pt x="4025" y="3395"/>
                    <a:pt x="4096" y="3276"/>
                    <a:pt x="4096" y="3157"/>
                  </a:cubicBezTo>
                  <a:lnTo>
                    <a:pt x="4096" y="2443"/>
                  </a:lnTo>
                  <a:lnTo>
                    <a:pt x="4573" y="2323"/>
                  </a:lnTo>
                  <a:cubicBezTo>
                    <a:pt x="4716" y="2300"/>
                    <a:pt x="4835" y="2157"/>
                    <a:pt x="4835" y="1966"/>
                  </a:cubicBezTo>
                  <a:lnTo>
                    <a:pt x="4835" y="1514"/>
                  </a:lnTo>
                  <a:cubicBezTo>
                    <a:pt x="4811" y="1371"/>
                    <a:pt x="4692" y="1228"/>
                    <a:pt x="4549" y="1204"/>
                  </a:cubicBezTo>
                  <a:lnTo>
                    <a:pt x="4073" y="1085"/>
                  </a:lnTo>
                  <a:lnTo>
                    <a:pt x="4073" y="371"/>
                  </a:lnTo>
                  <a:cubicBezTo>
                    <a:pt x="4073" y="252"/>
                    <a:pt x="4001" y="133"/>
                    <a:pt x="3906" y="61"/>
                  </a:cubicBezTo>
                  <a:cubicBezTo>
                    <a:pt x="3846" y="31"/>
                    <a:pt x="3785" y="1"/>
                    <a:pt x="37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58"/>
            <p:cNvSpPr/>
            <p:nvPr/>
          </p:nvSpPr>
          <p:spPr>
            <a:xfrm>
              <a:off x="3011986" y="3090144"/>
              <a:ext cx="43069" cy="11980"/>
            </a:xfrm>
            <a:custGeom>
              <a:avLst/>
              <a:gdLst/>
              <a:ahLst/>
              <a:cxnLst/>
              <a:rect l="l" t="t" r="r" b="b"/>
              <a:pathLst>
                <a:path w="1287" h="358" extrusionOk="0">
                  <a:moveTo>
                    <a:pt x="191" y="0"/>
                  </a:moveTo>
                  <a:cubicBezTo>
                    <a:pt x="96" y="0"/>
                    <a:pt x="1" y="95"/>
                    <a:pt x="1" y="167"/>
                  </a:cubicBezTo>
                  <a:cubicBezTo>
                    <a:pt x="1" y="262"/>
                    <a:pt x="96" y="357"/>
                    <a:pt x="191" y="357"/>
                  </a:cubicBezTo>
                  <a:lnTo>
                    <a:pt x="1120" y="357"/>
                  </a:lnTo>
                  <a:cubicBezTo>
                    <a:pt x="1191" y="357"/>
                    <a:pt x="1287" y="262"/>
                    <a:pt x="1287" y="167"/>
                  </a:cubicBezTo>
                  <a:cubicBezTo>
                    <a:pt x="1263" y="95"/>
                    <a:pt x="1191" y="0"/>
                    <a:pt x="1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58"/>
            <p:cNvSpPr/>
            <p:nvPr/>
          </p:nvSpPr>
          <p:spPr>
            <a:xfrm>
              <a:off x="3005627" y="3058755"/>
              <a:ext cx="24731" cy="17067"/>
            </a:xfrm>
            <a:custGeom>
              <a:avLst/>
              <a:gdLst/>
              <a:ahLst/>
              <a:cxnLst/>
              <a:rect l="l" t="t" r="r" b="b"/>
              <a:pathLst>
                <a:path w="739" h="510" extrusionOk="0">
                  <a:moveTo>
                    <a:pt x="534" y="1"/>
                  </a:moveTo>
                  <a:cubicBezTo>
                    <a:pt x="513" y="1"/>
                    <a:pt x="493" y="4"/>
                    <a:pt x="477" y="9"/>
                  </a:cubicBezTo>
                  <a:lnTo>
                    <a:pt x="119" y="200"/>
                  </a:lnTo>
                  <a:cubicBezTo>
                    <a:pt x="24" y="224"/>
                    <a:pt x="0" y="343"/>
                    <a:pt x="24" y="438"/>
                  </a:cubicBezTo>
                  <a:cubicBezTo>
                    <a:pt x="48" y="486"/>
                    <a:pt x="119" y="510"/>
                    <a:pt x="167" y="510"/>
                  </a:cubicBezTo>
                  <a:cubicBezTo>
                    <a:pt x="191" y="510"/>
                    <a:pt x="238" y="510"/>
                    <a:pt x="262" y="486"/>
                  </a:cubicBezTo>
                  <a:lnTo>
                    <a:pt x="619" y="295"/>
                  </a:lnTo>
                  <a:cubicBezTo>
                    <a:pt x="715" y="271"/>
                    <a:pt x="738" y="200"/>
                    <a:pt x="715" y="105"/>
                  </a:cubicBezTo>
                  <a:cubicBezTo>
                    <a:pt x="678" y="32"/>
                    <a:pt x="600"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58"/>
            <p:cNvSpPr/>
            <p:nvPr/>
          </p:nvSpPr>
          <p:spPr>
            <a:xfrm>
              <a:off x="3004824" y="3115343"/>
              <a:ext cx="25534" cy="18640"/>
            </a:xfrm>
            <a:custGeom>
              <a:avLst/>
              <a:gdLst/>
              <a:ahLst/>
              <a:cxnLst/>
              <a:rect l="l" t="t" r="r" b="b"/>
              <a:pathLst>
                <a:path w="763" h="557" extrusionOk="0">
                  <a:moveTo>
                    <a:pt x="219" y="1"/>
                  </a:moveTo>
                  <a:cubicBezTo>
                    <a:pt x="149" y="1"/>
                    <a:pt x="84" y="32"/>
                    <a:pt x="48" y="105"/>
                  </a:cubicBezTo>
                  <a:cubicBezTo>
                    <a:pt x="0" y="200"/>
                    <a:pt x="48" y="295"/>
                    <a:pt x="143" y="343"/>
                  </a:cubicBezTo>
                  <a:lnTo>
                    <a:pt x="501" y="533"/>
                  </a:lnTo>
                  <a:cubicBezTo>
                    <a:pt x="524" y="533"/>
                    <a:pt x="548" y="557"/>
                    <a:pt x="572" y="557"/>
                  </a:cubicBezTo>
                  <a:cubicBezTo>
                    <a:pt x="643" y="557"/>
                    <a:pt x="691" y="533"/>
                    <a:pt x="739" y="462"/>
                  </a:cubicBezTo>
                  <a:cubicBezTo>
                    <a:pt x="762" y="343"/>
                    <a:pt x="739" y="224"/>
                    <a:pt x="643" y="200"/>
                  </a:cubicBezTo>
                  <a:lnTo>
                    <a:pt x="286" y="9"/>
                  </a:lnTo>
                  <a:cubicBezTo>
                    <a:pt x="264" y="4"/>
                    <a:pt x="241" y="1"/>
                    <a:pt x="2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4" name="Google Shape;4704;p58"/>
          <p:cNvGrpSpPr/>
          <p:nvPr/>
        </p:nvGrpSpPr>
        <p:grpSpPr>
          <a:xfrm>
            <a:off x="3360251" y="2700313"/>
            <a:ext cx="398501" cy="373804"/>
            <a:chOff x="3360251" y="2935538"/>
            <a:chExt cx="398501" cy="373804"/>
          </a:xfrm>
        </p:grpSpPr>
        <p:sp>
          <p:nvSpPr>
            <p:cNvPr id="4705" name="Google Shape;4705;p58"/>
            <p:cNvSpPr/>
            <p:nvPr/>
          </p:nvSpPr>
          <p:spPr>
            <a:xfrm>
              <a:off x="3360251" y="2935538"/>
              <a:ext cx="398501" cy="373804"/>
            </a:xfrm>
            <a:custGeom>
              <a:avLst/>
              <a:gdLst/>
              <a:ahLst/>
              <a:cxnLst/>
              <a:rect l="l" t="t" r="r" b="b"/>
              <a:pathLst>
                <a:path w="11908" h="11170" extrusionOk="0">
                  <a:moveTo>
                    <a:pt x="1834" y="357"/>
                  </a:moveTo>
                  <a:lnTo>
                    <a:pt x="1834" y="1453"/>
                  </a:lnTo>
                  <a:lnTo>
                    <a:pt x="1477" y="1453"/>
                  </a:lnTo>
                  <a:lnTo>
                    <a:pt x="1477" y="357"/>
                  </a:lnTo>
                  <a:close/>
                  <a:moveTo>
                    <a:pt x="10384" y="357"/>
                  </a:moveTo>
                  <a:lnTo>
                    <a:pt x="10384" y="1453"/>
                  </a:lnTo>
                  <a:lnTo>
                    <a:pt x="10027" y="1453"/>
                  </a:lnTo>
                  <a:lnTo>
                    <a:pt x="10027" y="357"/>
                  </a:lnTo>
                  <a:close/>
                  <a:moveTo>
                    <a:pt x="11098" y="1096"/>
                  </a:moveTo>
                  <a:cubicBezTo>
                    <a:pt x="11289" y="1096"/>
                    <a:pt x="11479" y="1286"/>
                    <a:pt x="11479" y="1501"/>
                  </a:cubicBezTo>
                  <a:lnTo>
                    <a:pt x="11479" y="2239"/>
                  </a:lnTo>
                  <a:lnTo>
                    <a:pt x="10908" y="2239"/>
                  </a:lnTo>
                  <a:cubicBezTo>
                    <a:pt x="10836" y="2239"/>
                    <a:pt x="10741" y="2334"/>
                    <a:pt x="10741" y="2405"/>
                  </a:cubicBezTo>
                  <a:cubicBezTo>
                    <a:pt x="10741" y="2501"/>
                    <a:pt x="10836" y="2596"/>
                    <a:pt x="10908" y="2596"/>
                  </a:cubicBezTo>
                  <a:lnTo>
                    <a:pt x="11479" y="2596"/>
                  </a:lnTo>
                  <a:lnTo>
                    <a:pt x="11479" y="10383"/>
                  </a:lnTo>
                  <a:lnTo>
                    <a:pt x="11503" y="10383"/>
                  </a:lnTo>
                  <a:cubicBezTo>
                    <a:pt x="11503" y="10598"/>
                    <a:pt x="11336" y="10788"/>
                    <a:pt x="11122" y="10788"/>
                  </a:cubicBezTo>
                  <a:lnTo>
                    <a:pt x="715" y="10788"/>
                  </a:lnTo>
                  <a:cubicBezTo>
                    <a:pt x="501" y="10788"/>
                    <a:pt x="310" y="10598"/>
                    <a:pt x="310" y="10383"/>
                  </a:cubicBezTo>
                  <a:lnTo>
                    <a:pt x="310" y="2548"/>
                  </a:lnTo>
                  <a:lnTo>
                    <a:pt x="882" y="2548"/>
                  </a:lnTo>
                  <a:cubicBezTo>
                    <a:pt x="977" y="2548"/>
                    <a:pt x="1072" y="2477"/>
                    <a:pt x="1072" y="2382"/>
                  </a:cubicBezTo>
                  <a:cubicBezTo>
                    <a:pt x="1072" y="2286"/>
                    <a:pt x="977" y="2191"/>
                    <a:pt x="882" y="2191"/>
                  </a:cubicBezTo>
                  <a:lnTo>
                    <a:pt x="310" y="2191"/>
                  </a:lnTo>
                  <a:lnTo>
                    <a:pt x="310" y="1501"/>
                  </a:lnTo>
                  <a:cubicBezTo>
                    <a:pt x="310" y="1286"/>
                    <a:pt x="501" y="1096"/>
                    <a:pt x="715" y="1096"/>
                  </a:cubicBezTo>
                  <a:lnTo>
                    <a:pt x="1096" y="1096"/>
                  </a:lnTo>
                  <a:lnTo>
                    <a:pt x="1096" y="1501"/>
                  </a:lnTo>
                  <a:cubicBezTo>
                    <a:pt x="1096" y="1691"/>
                    <a:pt x="1239" y="1858"/>
                    <a:pt x="1453" y="1858"/>
                  </a:cubicBezTo>
                  <a:lnTo>
                    <a:pt x="1811" y="1858"/>
                  </a:lnTo>
                  <a:cubicBezTo>
                    <a:pt x="2001" y="1858"/>
                    <a:pt x="2168" y="1691"/>
                    <a:pt x="2168" y="1501"/>
                  </a:cubicBezTo>
                  <a:lnTo>
                    <a:pt x="2168" y="1096"/>
                  </a:lnTo>
                  <a:lnTo>
                    <a:pt x="9646" y="1096"/>
                  </a:lnTo>
                  <a:lnTo>
                    <a:pt x="9646" y="1501"/>
                  </a:lnTo>
                  <a:cubicBezTo>
                    <a:pt x="9646" y="1691"/>
                    <a:pt x="9788" y="1858"/>
                    <a:pt x="10003" y="1858"/>
                  </a:cubicBezTo>
                  <a:lnTo>
                    <a:pt x="10336" y="1858"/>
                  </a:lnTo>
                  <a:cubicBezTo>
                    <a:pt x="10551" y="1858"/>
                    <a:pt x="10693" y="1691"/>
                    <a:pt x="10693" y="1501"/>
                  </a:cubicBezTo>
                  <a:lnTo>
                    <a:pt x="10693" y="1096"/>
                  </a:lnTo>
                  <a:close/>
                  <a:moveTo>
                    <a:pt x="1477" y="0"/>
                  </a:moveTo>
                  <a:cubicBezTo>
                    <a:pt x="1263" y="0"/>
                    <a:pt x="1120" y="143"/>
                    <a:pt x="1120" y="357"/>
                  </a:cubicBezTo>
                  <a:lnTo>
                    <a:pt x="1120" y="738"/>
                  </a:lnTo>
                  <a:lnTo>
                    <a:pt x="739" y="738"/>
                  </a:lnTo>
                  <a:cubicBezTo>
                    <a:pt x="310" y="738"/>
                    <a:pt x="1" y="1072"/>
                    <a:pt x="1" y="1501"/>
                  </a:cubicBezTo>
                  <a:lnTo>
                    <a:pt x="1" y="10431"/>
                  </a:lnTo>
                  <a:cubicBezTo>
                    <a:pt x="1" y="10836"/>
                    <a:pt x="310" y="11169"/>
                    <a:pt x="739" y="11169"/>
                  </a:cubicBezTo>
                  <a:lnTo>
                    <a:pt x="11146" y="11169"/>
                  </a:lnTo>
                  <a:cubicBezTo>
                    <a:pt x="11575" y="11169"/>
                    <a:pt x="11908" y="10836"/>
                    <a:pt x="11908" y="10431"/>
                  </a:cubicBezTo>
                  <a:lnTo>
                    <a:pt x="11908" y="1501"/>
                  </a:lnTo>
                  <a:cubicBezTo>
                    <a:pt x="11860" y="1072"/>
                    <a:pt x="11551" y="738"/>
                    <a:pt x="11122" y="738"/>
                  </a:cubicBezTo>
                  <a:lnTo>
                    <a:pt x="10741" y="738"/>
                  </a:lnTo>
                  <a:lnTo>
                    <a:pt x="10741" y="357"/>
                  </a:lnTo>
                  <a:cubicBezTo>
                    <a:pt x="10741" y="143"/>
                    <a:pt x="10598" y="0"/>
                    <a:pt x="10384" y="0"/>
                  </a:cubicBezTo>
                  <a:lnTo>
                    <a:pt x="10027" y="0"/>
                  </a:lnTo>
                  <a:cubicBezTo>
                    <a:pt x="9812" y="0"/>
                    <a:pt x="9669" y="143"/>
                    <a:pt x="9669" y="357"/>
                  </a:cubicBezTo>
                  <a:lnTo>
                    <a:pt x="9669" y="738"/>
                  </a:lnTo>
                  <a:lnTo>
                    <a:pt x="2192" y="738"/>
                  </a:lnTo>
                  <a:lnTo>
                    <a:pt x="2192" y="357"/>
                  </a:lnTo>
                  <a:cubicBezTo>
                    <a:pt x="2192" y="143"/>
                    <a:pt x="2049" y="0"/>
                    <a:pt x="1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58"/>
            <p:cNvSpPr/>
            <p:nvPr/>
          </p:nvSpPr>
          <p:spPr>
            <a:xfrm>
              <a:off x="3409678" y="3010432"/>
              <a:ext cx="298073" cy="11980"/>
            </a:xfrm>
            <a:custGeom>
              <a:avLst/>
              <a:gdLst/>
              <a:ahLst/>
              <a:cxnLst/>
              <a:rect l="l" t="t" r="r" b="b"/>
              <a:pathLst>
                <a:path w="8907" h="358" extrusionOk="0">
                  <a:moveTo>
                    <a:pt x="191" y="1"/>
                  </a:moveTo>
                  <a:cubicBezTo>
                    <a:pt x="95" y="1"/>
                    <a:pt x="0" y="96"/>
                    <a:pt x="0" y="167"/>
                  </a:cubicBezTo>
                  <a:cubicBezTo>
                    <a:pt x="0" y="263"/>
                    <a:pt x="95" y="358"/>
                    <a:pt x="191" y="358"/>
                  </a:cubicBezTo>
                  <a:lnTo>
                    <a:pt x="8716" y="358"/>
                  </a:lnTo>
                  <a:cubicBezTo>
                    <a:pt x="8812" y="358"/>
                    <a:pt x="8907" y="263"/>
                    <a:pt x="8907" y="167"/>
                  </a:cubicBezTo>
                  <a:cubicBezTo>
                    <a:pt x="8907" y="96"/>
                    <a:pt x="8812" y="1"/>
                    <a:pt x="8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58"/>
            <p:cNvSpPr/>
            <p:nvPr/>
          </p:nvSpPr>
          <p:spPr>
            <a:xfrm>
              <a:off x="3434375" y="3052831"/>
              <a:ext cx="224784" cy="210261"/>
            </a:xfrm>
            <a:custGeom>
              <a:avLst/>
              <a:gdLst/>
              <a:ahLst/>
              <a:cxnLst/>
              <a:rect l="l" t="t" r="r" b="b"/>
              <a:pathLst>
                <a:path w="6717" h="6283" extrusionOk="0">
                  <a:moveTo>
                    <a:pt x="1167" y="1020"/>
                  </a:moveTo>
                  <a:lnTo>
                    <a:pt x="2168" y="1068"/>
                  </a:lnTo>
                  <a:lnTo>
                    <a:pt x="2287" y="1758"/>
                  </a:lnTo>
                  <a:lnTo>
                    <a:pt x="1334" y="1734"/>
                  </a:lnTo>
                  <a:lnTo>
                    <a:pt x="1167" y="1020"/>
                  </a:lnTo>
                  <a:close/>
                  <a:moveTo>
                    <a:pt x="2572" y="1115"/>
                  </a:moveTo>
                  <a:lnTo>
                    <a:pt x="3739" y="1163"/>
                  </a:lnTo>
                  <a:lnTo>
                    <a:pt x="3739" y="1830"/>
                  </a:lnTo>
                  <a:lnTo>
                    <a:pt x="2691" y="1782"/>
                  </a:lnTo>
                  <a:lnTo>
                    <a:pt x="2572" y="1115"/>
                  </a:lnTo>
                  <a:close/>
                  <a:moveTo>
                    <a:pt x="4049" y="1163"/>
                  </a:moveTo>
                  <a:lnTo>
                    <a:pt x="5073" y="1234"/>
                  </a:lnTo>
                  <a:lnTo>
                    <a:pt x="5001" y="1853"/>
                  </a:lnTo>
                  <a:lnTo>
                    <a:pt x="4049" y="1830"/>
                  </a:lnTo>
                  <a:lnTo>
                    <a:pt x="4049" y="1163"/>
                  </a:lnTo>
                  <a:close/>
                  <a:moveTo>
                    <a:pt x="5430" y="1234"/>
                  </a:moveTo>
                  <a:lnTo>
                    <a:pt x="6311" y="1282"/>
                  </a:lnTo>
                  <a:lnTo>
                    <a:pt x="6240" y="1877"/>
                  </a:lnTo>
                  <a:lnTo>
                    <a:pt x="5359" y="1853"/>
                  </a:lnTo>
                  <a:lnTo>
                    <a:pt x="5430" y="1234"/>
                  </a:lnTo>
                  <a:close/>
                  <a:moveTo>
                    <a:pt x="5359" y="2211"/>
                  </a:moveTo>
                  <a:lnTo>
                    <a:pt x="6192" y="2234"/>
                  </a:lnTo>
                  <a:lnTo>
                    <a:pt x="6121" y="2758"/>
                  </a:lnTo>
                  <a:lnTo>
                    <a:pt x="5311" y="2782"/>
                  </a:lnTo>
                  <a:lnTo>
                    <a:pt x="5311" y="2782"/>
                  </a:lnTo>
                  <a:lnTo>
                    <a:pt x="5359" y="2211"/>
                  </a:lnTo>
                  <a:close/>
                  <a:moveTo>
                    <a:pt x="4049" y="2187"/>
                  </a:moveTo>
                  <a:lnTo>
                    <a:pt x="4978" y="2211"/>
                  </a:lnTo>
                  <a:lnTo>
                    <a:pt x="4954" y="2782"/>
                  </a:lnTo>
                  <a:lnTo>
                    <a:pt x="4049" y="2806"/>
                  </a:lnTo>
                  <a:lnTo>
                    <a:pt x="4049" y="2187"/>
                  </a:lnTo>
                  <a:close/>
                  <a:moveTo>
                    <a:pt x="1477" y="2092"/>
                  </a:moveTo>
                  <a:lnTo>
                    <a:pt x="2358" y="2115"/>
                  </a:lnTo>
                  <a:lnTo>
                    <a:pt x="2477" y="2830"/>
                  </a:lnTo>
                  <a:lnTo>
                    <a:pt x="1667" y="2830"/>
                  </a:lnTo>
                  <a:lnTo>
                    <a:pt x="1477" y="2092"/>
                  </a:lnTo>
                  <a:close/>
                  <a:moveTo>
                    <a:pt x="2739" y="2163"/>
                  </a:moveTo>
                  <a:lnTo>
                    <a:pt x="3739" y="2187"/>
                  </a:lnTo>
                  <a:lnTo>
                    <a:pt x="3739" y="2806"/>
                  </a:lnTo>
                  <a:lnTo>
                    <a:pt x="2858" y="2830"/>
                  </a:lnTo>
                  <a:lnTo>
                    <a:pt x="2739" y="2163"/>
                  </a:lnTo>
                  <a:close/>
                  <a:moveTo>
                    <a:pt x="6025" y="3116"/>
                  </a:moveTo>
                  <a:lnTo>
                    <a:pt x="6002" y="3425"/>
                  </a:lnTo>
                  <a:cubicBezTo>
                    <a:pt x="6002" y="3520"/>
                    <a:pt x="5906" y="3592"/>
                    <a:pt x="5811" y="3616"/>
                  </a:cubicBezTo>
                  <a:lnTo>
                    <a:pt x="5216" y="3663"/>
                  </a:lnTo>
                  <a:lnTo>
                    <a:pt x="5240" y="3139"/>
                  </a:lnTo>
                  <a:lnTo>
                    <a:pt x="6025" y="3116"/>
                  </a:lnTo>
                  <a:close/>
                  <a:moveTo>
                    <a:pt x="4930" y="3116"/>
                  </a:moveTo>
                  <a:lnTo>
                    <a:pt x="4859" y="3663"/>
                  </a:lnTo>
                  <a:lnTo>
                    <a:pt x="4049" y="3735"/>
                  </a:lnTo>
                  <a:lnTo>
                    <a:pt x="4049" y="3139"/>
                  </a:lnTo>
                  <a:lnTo>
                    <a:pt x="4930" y="3116"/>
                  </a:lnTo>
                  <a:close/>
                  <a:moveTo>
                    <a:pt x="3739" y="3139"/>
                  </a:moveTo>
                  <a:lnTo>
                    <a:pt x="3739" y="3759"/>
                  </a:lnTo>
                  <a:lnTo>
                    <a:pt x="3049" y="3806"/>
                  </a:lnTo>
                  <a:lnTo>
                    <a:pt x="2930" y="3163"/>
                  </a:lnTo>
                  <a:lnTo>
                    <a:pt x="3739" y="3139"/>
                  </a:lnTo>
                  <a:close/>
                  <a:moveTo>
                    <a:pt x="2549" y="3187"/>
                  </a:moveTo>
                  <a:lnTo>
                    <a:pt x="2668" y="3878"/>
                  </a:lnTo>
                  <a:lnTo>
                    <a:pt x="2310" y="3901"/>
                  </a:lnTo>
                  <a:cubicBezTo>
                    <a:pt x="2285" y="3908"/>
                    <a:pt x="2260" y="3911"/>
                    <a:pt x="2236" y="3911"/>
                  </a:cubicBezTo>
                  <a:cubicBezTo>
                    <a:pt x="2077" y="3911"/>
                    <a:pt x="1944" y="3784"/>
                    <a:pt x="1882" y="3640"/>
                  </a:cubicBezTo>
                  <a:lnTo>
                    <a:pt x="1763" y="3235"/>
                  </a:lnTo>
                  <a:lnTo>
                    <a:pt x="2549" y="3187"/>
                  </a:lnTo>
                  <a:close/>
                  <a:moveTo>
                    <a:pt x="2025" y="5568"/>
                  </a:moveTo>
                  <a:cubicBezTo>
                    <a:pt x="2144" y="5568"/>
                    <a:pt x="2239" y="5664"/>
                    <a:pt x="2239" y="5783"/>
                  </a:cubicBezTo>
                  <a:cubicBezTo>
                    <a:pt x="2239" y="5902"/>
                    <a:pt x="2144" y="5997"/>
                    <a:pt x="2025" y="5997"/>
                  </a:cubicBezTo>
                  <a:cubicBezTo>
                    <a:pt x="1906" y="5997"/>
                    <a:pt x="1834" y="5902"/>
                    <a:pt x="1834" y="5783"/>
                  </a:cubicBezTo>
                  <a:cubicBezTo>
                    <a:pt x="1858" y="5664"/>
                    <a:pt x="1953" y="5568"/>
                    <a:pt x="2025" y="5568"/>
                  </a:cubicBezTo>
                  <a:close/>
                  <a:moveTo>
                    <a:pt x="5406" y="5568"/>
                  </a:moveTo>
                  <a:cubicBezTo>
                    <a:pt x="5525" y="5568"/>
                    <a:pt x="5597" y="5664"/>
                    <a:pt x="5597" y="5783"/>
                  </a:cubicBezTo>
                  <a:cubicBezTo>
                    <a:pt x="5597" y="5902"/>
                    <a:pt x="5525" y="5997"/>
                    <a:pt x="5406" y="5997"/>
                  </a:cubicBezTo>
                  <a:cubicBezTo>
                    <a:pt x="5287" y="5997"/>
                    <a:pt x="5192" y="5902"/>
                    <a:pt x="5192" y="5783"/>
                  </a:cubicBezTo>
                  <a:cubicBezTo>
                    <a:pt x="5192" y="5664"/>
                    <a:pt x="5287" y="5568"/>
                    <a:pt x="5406" y="5568"/>
                  </a:cubicBezTo>
                  <a:close/>
                  <a:moveTo>
                    <a:pt x="194" y="0"/>
                  </a:moveTo>
                  <a:cubicBezTo>
                    <a:pt x="143" y="0"/>
                    <a:pt x="100" y="26"/>
                    <a:pt x="72" y="67"/>
                  </a:cubicBezTo>
                  <a:cubicBezTo>
                    <a:pt x="0" y="163"/>
                    <a:pt x="48" y="258"/>
                    <a:pt x="96" y="306"/>
                  </a:cubicBezTo>
                  <a:lnTo>
                    <a:pt x="691" y="758"/>
                  </a:lnTo>
                  <a:cubicBezTo>
                    <a:pt x="762" y="806"/>
                    <a:pt x="810" y="877"/>
                    <a:pt x="834" y="972"/>
                  </a:cubicBezTo>
                  <a:lnTo>
                    <a:pt x="1596" y="3663"/>
                  </a:lnTo>
                  <a:cubicBezTo>
                    <a:pt x="1644" y="3854"/>
                    <a:pt x="1739" y="3973"/>
                    <a:pt x="1858" y="4068"/>
                  </a:cubicBezTo>
                  <a:lnTo>
                    <a:pt x="1310" y="5021"/>
                  </a:lnTo>
                  <a:cubicBezTo>
                    <a:pt x="1263" y="5140"/>
                    <a:pt x="1263" y="5259"/>
                    <a:pt x="1310" y="5378"/>
                  </a:cubicBezTo>
                  <a:cubicBezTo>
                    <a:pt x="1382" y="5449"/>
                    <a:pt x="1429" y="5521"/>
                    <a:pt x="1548" y="5545"/>
                  </a:cubicBezTo>
                  <a:cubicBezTo>
                    <a:pt x="1525" y="5616"/>
                    <a:pt x="1525" y="5664"/>
                    <a:pt x="1525" y="5759"/>
                  </a:cubicBezTo>
                  <a:cubicBezTo>
                    <a:pt x="1525" y="6045"/>
                    <a:pt x="1763" y="6283"/>
                    <a:pt x="2072" y="6283"/>
                  </a:cubicBezTo>
                  <a:cubicBezTo>
                    <a:pt x="2358" y="6283"/>
                    <a:pt x="2596" y="6045"/>
                    <a:pt x="2596" y="5759"/>
                  </a:cubicBezTo>
                  <a:cubicBezTo>
                    <a:pt x="2596" y="5688"/>
                    <a:pt x="2596" y="5616"/>
                    <a:pt x="2572" y="5545"/>
                  </a:cubicBezTo>
                  <a:lnTo>
                    <a:pt x="4882" y="5545"/>
                  </a:lnTo>
                  <a:cubicBezTo>
                    <a:pt x="4859" y="5616"/>
                    <a:pt x="4859" y="5664"/>
                    <a:pt x="4859" y="5759"/>
                  </a:cubicBezTo>
                  <a:cubicBezTo>
                    <a:pt x="4859" y="6045"/>
                    <a:pt x="5097" y="6283"/>
                    <a:pt x="5406" y="6283"/>
                  </a:cubicBezTo>
                  <a:cubicBezTo>
                    <a:pt x="5692" y="6283"/>
                    <a:pt x="5930" y="6045"/>
                    <a:pt x="5930" y="5759"/>
                  </a:cubicBezTo>
                  <a:cubicBezTo>
                    <a:pt x="5930" y="5688"/>
                    <a:pt x="5930" y="5616"/>
                    <a:pt x="5906" y="5545"/>
                  </a:cubicBezTo>
                  <a:lnTo>
                    <a:pt x="5954" y="5545"/>
                  </a:lnTo>
                  <a:cubicBezTo>
                    <a:pt x="6049" y="5545"/>
                    <a:pt x="6145" y="5449"/>
                    <a:pt x="6145" y="5378"/>
                  </a:cubicBezTo>
                  <a:cubicBezTo>
                    <a:pt x="6145" y="5283"/>
                    <a:pt x="6049" y="5187"/>
                    <a:pt x="5954" y="5187"/>
                  </a:cubicBezTo>
                  <a:lnTo>
                    <a:pt x="1644" y="5187"/>
                  </a:lnTo>
                  <a:lnTo>
                    <a:pt x="2215" y="4211"/>
                  </a:lnTo>
                  <a:lnTo>
                    <a:pt x="2358" y="4211"/>
                  </a:lnTo>
                  <a:lnTo>
                    <a:pt x="5883" y="3901"/>
                  </a:lnTo>
                  <a:cubicBezTo>
                    <a:pt x="6145" y="3878"/>
                    <a:pt x="6311" y="3711"/>
                    <a:pt x="6383" y="3425"/>
                  </a:cubicBezTo>
                  <a:lnTo>
                    <a:pt x="6716" y="1115"/>
                  </a:lnTo>
                  <a:cubicBezTo>
                    <a:pt x="6668" y="1115"/>
                    <a:pt x="6668" y="1044"/>
                    <a:pt x="6645" y="1020"/>
                  </a:cubicBezTo>
                  <a:cubicBezTo>
                    <a:pt x="6621" y="996"/>
                    <a:pt x="6549" y="972"/>
                    <a:pt x="6526" y="972"/>
                  </a:cubicBezTo>
                  <a:lnTo>
                    <a:pt x="1048" y="663"/>
                  </a:lnTo>
                  <a:cubicBezTo>
                    <a:pt x="1024" y="615"/>
                    <a:pt x="953" y="544"/>
                    <a:pt x="905" y="472"/>
                  </a:cubicBezTo>
                  <a:lnTo>
                    <a:pt x="310" y="44"/>
                  </a:lnTo>
                  <a:cubicBezTo>
                    <a:pt x="270" y="14"/>
                    <a:pt x="230" y="0"/>
                    <a:pt x="1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8" name="Google Shape;4708;p58"/>
          <p:cNvGrpSpPr/>
          <p:nvPr/>
        </p:nvGrpSpPr>
        <p:grpSpPr>
          <a:xfrm>
            <a:off x="4754919" y="2690742"/>
            <a:ext cx="335520" cy="396895"/>
            <a:chOff x="4754919" y="2925967"/>
            <a:chExt cx="335520" cy="396895"/>
          </a:xfrm>
        </p:grpSpPr>
        <p:sp>
          <p:nvSpPr>
            <p:cNvPr id="4709" name="Google Shape;4709;p58"/>
            <p:cNvSpPr/>
            <p:nvPr/>
          </p:nvSpPr>
          <p:spPr>
            <a:xfrm>
              <a:off x="5040204" y="3019200"/>
              <a:ext cx="11980" cy="74158"/>
            </a:xfrm>
            <a:custGeom>
              <a:avLst/>
              <a:gdLst/>
              <a:ahLst/>
              <a:cxnLst/>
              <a:rect l="l" t="t" r="r" b="b"/>
              <a:pathLst>
                <a:path w="358" h="2216" extrusionOk="0">
                  <a:moveTo>
                    <a:pt x="191" y="1"/>
                  </a:moveTo>
                  <a:cubicBezTo>
                    <a:pt x="96" y="1"/>
                    <a:pt x="1" y="96"/>
                    <a:pt x="1" y="191"/>
                  </a:cubicBezTo>
                  <a:lnTo>
                    <a:pt x="1" y="2025"/>
                  </a:lnTo>
                  <a:cubicBezTo>
                    <a:pt x="1" y="2120"/>
                    <a:pt x="96" y="2215"/>
                    <a:pt x="191" y="2215"/>
                  </a:cubicBezTo>
                  <a:cubicBezTo>
                    <a:pt x="263" y="2215"/>
                    <a:pt x="358" y="2120"/>
                    <a:pt x="358" y="2025"/>
                  </a:cubicBezTo>
                  <a:lnTo>
                    <a:pt x="358" y="191"/>
                  </a:lnTo>
                  <a:cubicBezTo>
                    <a:pt x="358" y="72"/>
                    <a:pt x="286"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58"/>
            <p:cNvSpPr/>
            <p:nvPr/>
          </p:nvSpPr>
          <p:spPr>
            <a:xfrm>
              <a:off x="4754919" y="2925967"/>
              <a:ext cx="297270" cy="396895"/>
            </a:xfrm>
            <a:custGeom>
              <a:avLst/>
              <a:gdLst/>
              <a:ahLst/>
              <a:cxnLst/>
              <a:rect l="l" t="t" r="r" b="b"/>
              <a:pathLst>
                <a:path w="8883" h="11860" extrusionOk="0">
                  <a:moveTo>
                    <a:pt x="6859" y="620"/>
                  </a:moveTo>
                  <a:lnTo>
                    <a:pt x="8287" y="2048"/>
                  </a:lnTo>
                  <a:lnTo>
                    <a:pt x="6859" y="2048"/>
                  </a:lnTo>
                  <a:lnTo>
                    <a:pt x="6859" y="620"/>
                  </a:lnTo>
                  <a:close/>
                  <a:moveTo>
                    <a:pt x="357" y="0"/>
                  </a:moveTo>
                  <a:cubicBezTo>
                    <a:pt x="143" y="0"/>
                    <a:pt x="0" y="143"/>
                    <a:pt x="0" y="358"/>
                  </a:cubicBezTo>
                  <a:lnTo>
                    <a:pt x="0" y="11503"/>
                  </a:lnTo>
                  <a:cubicBezTo>
                    <a:pt x="0" y="11717"/>
                    <a:pt x="143" y="11860"/>
                    <a:pt x="357" y="11860"/>
                  </a:cubicBezTo>
                  <a:lnTo>
                    <a:pt x="8526" y="11860"/>
                  </a:lnTo>
                  <a:cubicBezTo>
                    <a:pt x="8740" y="11860"/>
                    <a:pt x="8883" y="11717"/>
                    <a:pt x="8883" y="11503"/>
                  </a:cubicBezTo>
                  <a:lnTo>
                    <a:pt x="8883" y="9669"/>
                  </a:lnTo>
                  <a:cubicBezTo>
                    <a:pt x="8883" y="9550"/>
                    <a:pt x="8811" y="9479"/>
                    <a:pt x="8716" y="9479"/>
                  </a:cubicBezTo>
                  <a:cubicBezTo>
                    <a:pt x="8621" y="9479"/>
                    <a:pt x="8526" y="9574"/>
                    <a:pt x="8526" y="9669"/>
                  </a:cubicBezTo>
                  <a:lnTo>
                    <a:pt x="8526" y="11503"/>
                  </a:lnTo>
                  <a:lnTo>
                    <a:pt x="333" y="11503"/>
                  </a:lnTo>
                  <a:lnTo>
                    <a:pt x="333" y="358"/>
                  </a:lnTo>
                  <a:lnTo>
                    <a:pt x="6501" y="358"/>
                  </a:lnTo>
                  <a:lnTo>
                    <a:pt x="6501" y="2048"/>
                  </a:lnTo>
                  <a:cubicBezTo>
                    <a:pt x="6501" y="2239"/>
                    <a:pt x="6668" y="2406"/>
                    <a:pt x="6859" y="2406"/>
                  </a:cubicBezTo>
                  <a:lnTo>
                    <a:pt x="8716" y="2406"/>
                  </a:lnTo>
                  <a:cubicBezTo>
                    <a:pt x="8764" y="2406"/>
                    <a:pt x="8835" y="2358"/>
                    <a:pt x="8859" y="2287"/>
                  </a:cubicBezTo>
                  <a:cubicBezTo>
                    <a:pt x="8883" y="2215"/>
                    <a:pt x="8859" y="2144"/>
                    <a:pt x="8835" y="2096"/>
                  </a:cubicBezTo>
                  <a:lnTo>
                    <a:pt x="6787" y="48"/>
                  </a:lnTo>
                  <a:cubicBezTo>
                    <a:pt x="6740" y="24"/>
                    <a:pt x="6716" y="0"/>
                    <a:pt x="6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58"/>
            <p:cNvSpPr/>
            <p:nvPr/>
          </p:nvSpPr>
          <p:spPr>
            <a:xfrm>
              <a:off x="4792365" y="3106074"/>
              <a:ext cx="298073" cy="122750"/>
            </a:xfrm>
            <a:custGeom>
              <a:avLst/>
              <a:gdLst/>
              <a:ahLst/>
              <a:cxnLst/>
              <a:rect l="l" t="t" r="r" b="b"/>
              <a:pathLst>
                <a:path w="8907" h="3668" extrusionOk="0">
                  <a:moveTo>
                    <a:pt x="8335" y="358"/>
                  </a:moveTo>
                  <a:cubicBezTo>
                    <a:pt x="8454" y="358"/>
                    <a:pt x="8550" y="453"/>
                    <a:pt x="8550" y="572"/>
                  </a:cubicBezTo>
                  <a:lnTo>
                    <a:pt x="8550" y="3144"/>
                  </a:lnTo>
                  <a:cubicBezTo>
                    <a:pt x="8550" y="3263"/>
                    <a:pt x="8454" y="3358"/>
                    <a:pt x="8335" y="3358"/>
                  </a:cubicBezTo>
                  <a:lnTo>
                    <a:pt x="548" y="3358"/>
                  </a:lnTo>
                  <a:cubicBezTo>
                    <a:pt x="429" y="3358"/>
                    <a:pt x="334" y="3263"/>
                    <a:pt x="334" y="3144"/>
                  </a:cubicBezTo>
                  <a:lnTo>
                    <a:pt x="334" y="572"/>
                  </a:lnTo>
                  <a:cubicBezTo>
                    <a:pt x="334" y="453"/>
                    <a:pt x="429" y="358"/>
                    <a:pt x="548" y="358"/>
                  </a:cubicBezTo>
                  <a:close/>
                  <a:moveTo>
                    <a:pt x="548" y="0"/>
                  </a:moveTo>
                  <a:cubicBezTo>
                    <a:pt x="238" y="0"/>
                    <a:pt x="0" y="239"/>
                    <a:pt x="0" y="524"/>
                  </a:cubicBezTo>
                  <a:lnTo>
                    <a:pt x="0" y="3120"/>
                  </a:lnTo>
                  <a:cubicBezTo>
                    <a:pt x="0" y="3430"/>
                    <a:pt x="238" y="3668"/>
                    <a:pt x="548" y="3668"/>
                  </a:cubicBezTo>
                  <a:lnTo>
                    <a:pt x="8335" y="3668"/>
                  </a:lnTo>
                  <a:cubicBezTo>
                    <a:pt x="8621" y="3668"/>
                    <a:pt x="8859" y="3430"/>
                    <a:pt x="8859" y="3120"/>
                  </a:cubicBezTo>
                  <a:lnTo>
                    <a:pt x="8859" y="524"/>
                  </a:lnTo>
                  <a:cubicBezTo>
                    <a:pt x="8907" y="239"/>
                    <a:pt x="8621" y="0"/>
                    <a:pt x="8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58"/>
            <p:cNvSpPr/>
            <p:nvPr/>
          </p:nvSpPr>
          <p:spPr>
            <a:xfrm>
              <a:off x="4816259" y="3137162"/>
              <a:ext cx="11980" cy="61375"/>
            </a:xfrm>
            <a:custGeom>
              <a:avLst/>
              <a:gdLst/>
              <a:ahLst/>
              <a:cxnLst/>
              <a:rect l="l" t="t" r="r" b="b"/>
              <a:pathLst>
                <a:path w="358" h="1834" extrusionOk="0">
                  <a:moveTo>
                    <a:pt x="191" y="0"/>
                  </a:moveTo>
                  <a:cubicBezTo>
                    <a:pt x="96" y="0"/>
                    <a:pt x="1" y="72"/>
                    <a:pt x="1" y="167"/>
                  </a:cubicBezTo>
                  <a:lnTo>
                    <a:pt x="1" y="1667"/>
                  </a:lnTo>
                  <a:cubicBezTo>
                    <a:pt x="1" y="1739"/>
                    <a:pt x="96" y="1834"/>
                    <a:pt x="191" y="1834"/>
                  </a:cubicBezTo>
                  <a:cubicBezTo>
                    <a:pt x="263" y="1834"/>
                    <a:pt x="358" y="1739"/>
                    <a:pt x="358" y="1667"/>
                  </a:cubicBezTo>
                  <a:lnTo>
                    <a:pt x="358" y="167"/>
                  </a:lnTo>
                  <a:cubicBezTo>
                    <a:pt x="358" y="72"/>
                    <a:pt x="310"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58"/>
            <p:cNvSpPr/>
            <p:nvPr/>
          </p:nvSpPr>
          <p:spPr>
            <a:xfrm>
              <a:off x="4970865" y="3137162"/>
              <a:ext cx="11980" cy="61375"/>
            </a:xfrm>
            <a:custGeom>
              <a:avLst/>
              <a:gdLst/>
              <a:ahLst/>
              <a:cxnLst/>
              <a:rect l="l" t="t" r="r" b="b"/>
              <a:pathLst>
                <a:path w="358" h="1834" extrusionOk="0">
                  <a:moveTo>
                    <a:pt x="167" y="0"/>
                  </a:moveTo>
                  <a:cubicBezTo>
                    <a:pt x="96" y="0"/>
                    <a:pt x="1" y="72"/>
                    <a:pt x="1" y="167"/>
                  </a:cubicBezTo>
                  <a:lnTo>
                    <a:pt x="1" y="1667"/>
                  </a:lnTo>
                  <a:cubicBezTo>
                    <a:pt x="1" y="1739"/>
                    <a:pt x="72" y="1834"/>
                    <a:pt x="167" y="1834"/>
                  </a:cubicBezTo>
                  <a:cubicBezTo>
                    <a:pt x="263" y="1834"/>
                    <a:pt x="358" y="1739"/>
                    <a:pt x="358" y="1667"/>
                  </a:cubicBezTo>
                  <a:lnTo>
                    <a:pt x="358" y="167"/>
                  </a:lnTo>
                  <a:cubicBezTo>
                    <a:pt x="310" y="72"/>
                    <a:pt x="263"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58"/>
            <p:cNvSpPr/>
            <p:nvPr/>
          </p:nvSpPr>
          <p:spPr>
            <a:xfrm>
              <a:off x="4836204" y="3136627"/>
              <a:ext cx="38284" cy="61910"/>
            </a:xfrm>
            <a:custGeom>
              <a:avLst/>
              <a:gdLst/>
              <a:ahLst/>
              <a:cxnLst/>
              <a:rect l="l" t="t" r="r" b="b"/>
              <a:pathLst>
                <a:path w="1144" h="1850" extrusionOk="0">
                  <a:moveTo>
                    <a:pt x="209" y="1"/>
                  </a:moveTo>
                  <a:cubicBezTo>
                    <a:pt x="187" y="1"/>
                    <a:pt x="165" y="5"/>
                    <a:pt x="143" y="16"/>
                  </a:cubicBezTo>
                  <a:cubicBezTo>
                    <a:pt x="72" y="40"/>
                    <a:pt x="0" y="88"/>
                    <a:pt x="0" y="183"/>
                  </a:cubicBezTo>
                  <a:lnTo>
                    <a:pt x="0" y="1683"/>
                  </a:lnTo>
                  <a:cubicBezTo>
                    <a:pt x="0" y="1755"/>
                    <a:pt x="95" y="1850"/>
                    <a:pt x="191" y="1850"/>
                  </a:cubicBezTo>
                  <a:cubicBezTo>
                    <a:pt x="262" y="1850"/>
                    <a:pt x="357" y="1755"/>
                    <a:pt x="357" y="1683"/>
                  </a:cubicBezTo>
                  <a:lnTo>
                    <a:pt x="357" y="921"/>
                  </a:lnTo>
                  <a:lnTo>
                    <a:pt x="786" y="1755"/>
                  </a:lnTo>
                  <a:cubicBezTo>
                    <a:pt x="810" y="1826"/>
                    <a:pt x="857" y="1850"/>
                    <a:pt x="929" y="1850"/>
                  </a:cubicBezTo>
                  <a:lnTo>
                    <a:pt x="953" y="1850"/>
                  </a:lnTo>
                  <a:cubicBezTo>
                    <a:pt x="1048" y="1826"/>
                    <a:pt x="1096" y="1755"/>
                    <a:pt x="1096" y="1683"/>
                  </a:cubicBezTo>
                  <a:lnTo>
                    <a:pt x="1096" y="183"/>
                  </a:lnTo>
                  <a:cubicBezTo>
                    <a:pt x="1143" y="88"/>
                    <a:pt x="1072" y="16"/>
                    <a:pt x="953" y="16"/>
                  </a:cubicBezTo>
                  <a:cubicBezTo>
                    <a:pt x="857" y="16"/>
                    <a:pt x="762" y="88"/>
                    <a:pt x="762" y="183"/>
                  </a:cubicBezTo>
                  <a:lnTo>
                    <a:pt x="762" y="921"/>
                  </a:lnTo>
                  <a:lnTo>
                    <a:pt x="357" y="88"/>
                  </a:lnTo>
                  <a:cubicBezTo>
                    <a:pt x="339" y="51"/>
                    <a:pt x="279"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58"/>
            <p:cNvSpPr/>
            <p:nvPr/>
          </p:nvSpPr>
          <p:spPr>
            <a:xfrm>
              <a:off x="4882418" y="3137731"/>
              <a:ext cx="37481" cy="60806"/>
            </a:xfrm>
            <a:custGeom>
              <a:avLst/>
              <a:gdLst/>
              <a:ahLst/>
              <a:cxnLst/>
              <a:rect l="l" t="t" r="r" b="b"/>
              <a:pathLst>
                <a:path w="1120" h="1817" extrusionOk="0">
                  <a:moveTo>
                    <a:pt x="190" y="1"/>
                  </a:moveTo>
                  <a:cubicBezTo>
                    <a:pt x="175" y="1"/>
                    <a:pt x="160" y="3"/>
                    <a:pt x="143" y="7"/>
                  </a:cubicBezTo>
                  <a:cubicBezTo>
                    <a:pt x="48" y="31"/>
                    <a:pt x="0" y="126"/>
                    <a:pt x="24" y="221"/>
                  </a:cubicBezTo>
                  <a:lnTo>
                    <a:pt x="381" y="1698"/>
                  </a:lnTo>
                  <a:cubicBezTo>
                    <a:pt x="405" y="1793"/>
                    <a:pt x="477" y="1817"/>
                    <a:pt x="548" y="1817"/>
                  </a:cubicBezTo>
                  <a:cubicBezTo>
                    <a:pt x="643" y="1817"/>
                    <a:pt x="715" y="1769"/>
                    <a:pt x="739" y="1698"/>
                  </a:cubicBezTo>
                  <a:lnTo>
                    <a:pt x="1096" y="221"/>
                  </a:lnTo>
                  <a:cubicBezTo>
                    <a:pt x="1120" y="126"/>
                    <a:pt x="1072" y="7"/>
                    <a:pt x="977" y="7"/>
                  </a:cubicBezTo>
                  <a:cubicBezTo>
                    <a:pt x="960" y="3"/>
                    <a:pt x="944" y="1"/>
                    <a:pt x="928" y="1"/>
                  </a:cubicBezTo>
                  <a:cubicBezTo>
                    <a:pt x="851" y="1"/>
                    <a:pt x="782" y="47"/>
                    <a:pt x="762" y="126"/>
                  </a:cubicBezTo>
                  <a:lnTo>
                    <a:pt x="548" y="912"/>
                  </a:lnTo>
                  <a:lnTo>
                    <a:pt x="358" y="126"/>
                  </a:lnTo>
                  <a:cubicBezTo>
                    <a:pt x="318" y="47"/>
                    <a:pt x="262" y="1"/>
                    <a:pt x="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58"/>
            <p:cNvSpPr/>
            <p:nvPr/>
          </p:nvSpPr>
          <p:spPr>
            <a:xfrm>
              <a:off x="4924651" y="3137162"/>
              <a:ext cx="36678" cy="60605"/>
            </a:xfrm>
            <a:custGeom>
              <a:avLst/>
              <a:gdLst/>
              <a:ahLst/>
              <a:cxnLst/>
              <a:rect l="l" t="t" r="r" b="b"/>
              <a:pathLst>
                <a:path w="1096" h="1811" extrusionOk="0">
                  <a:moveTo>
                    <a:pt x="548" y="357"/>
                  </a:moveTo>
                  <a:cubicBezTo>
                    <a:pt x="667" y="357"/>
                    <a:pt x="763" y="429"/>
                    <a:pt x="763" y="548"/>
                  </a:cubicBezTo>
                  <a:lnTo>
                    <a:pt x="763" y="1310"/>
                  </a:lnTo>
                  <a:cubicBezTo>
                    <a:pt x="763" y="1429"/>
                    <a:pt x="667" y="1501"/>
                    <a:pt x="548" y="1501"/>
                  </a:cubicBezTo>
                  <a:cubicBezTo>
                    <a:pt x="429" y="1501"/>
                    <a:pt x="334" y="1429"/>
                    <a:pt x="334" y="1310"/>
                  </a:cubicBezTo>
                  <a:lnTo>
                    <a:pt x="334" y="548"/>
                  </a:lnTo>
                  <a:cubicBezTo>
                    <a:pt x="334" y="429"/>
                    <a:pt x="429" y="357"/>
                    <a:pt x="548" y="357"/>
                  </a:cubicBezTo>
                  <a:close/>
                  <a:moveTo>
                    <a:pt x="548" y="0"/>
                  </a:moveTo>
                  <a:cubicBezTo>
                    <a:pt x="239" y="0"/>
                    <a:pt x="1" y="238"/>
                    <a:pt x="1" y="524"/>
                  </a:cubicBezTo>
                  <a:lnTo>
                    <a:pt x="1" y="1262"/>
                  </a:lnTo>
                  <a:cubicBezTo>
                    <a:pt x="1" y="1572"/>
                    <a:pt x="239" y="1810"/>
                    <a:pt x="548" y="1810"/>
                  </a:cubicBezTo>
                  <a:cubicBezTo>
                    <a:pt x="834" y="1810"/>
                    <a:pt x="1072" y="1572"/>
                    <a:pt x="1072" y="1262"/>
                  </a:cubicBezTo>
                  <a:lnTo>
                    <a:pt x="1072" y="524"/>
                  </a:lnTo>
                  <a:cubicBezTo>
                    <a:pt x="1096" y="262"/>
                    <a:pt x="88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58"/>
            <p:cNvSpPr/>
            <p:nvPr/>
          </p:nvSpPr>
          <p:spPr>
            <a:xfrm>
              <a:off x="4991580" y="3135556"/>
              <a:ext cx="35908" cy="61408"/>
            </a:xfrm>
            <a:custGeom>
              <a:avLst/>
              <a:gdLst/>
              <a:ahLst/>
              <a:cxnLst/>
              <a:rect l="l" t="t" r="r" b="b"/>
              <a:pathLst>
                <a:path w="1073" h="1835" extrusionOk="0">
                  <a:moveTo>
                    <a:pt x="549" y="1"/>
                  </a:moveTo>
                  <a:cubicBezTo>
                    <a:pt x="239" y="1"/>
                    <a:pt x="1" y="239"/>
                    <a:pt x="1" y="548"/>
                  </a:cubicBezTo>
                  <a:lnTo>
                    <a:pt x="1" y="1287"/>
                  </a:lnTo>
                  <a:cubicBezTo>
                    <a:pt x="1" y="1596"/>
                    <a:pt x="239" y="1834"/>
                    <a:pt x="549" y="1834"/>
                  </a:cubicBezTo>
                  <a:cubicBezTo>
                    <a:pt x="739" y="1834"/>
                    <a:pt x="930" y="1715"/>
                    <a:pt x="1025" y="1549"/>
                  </a:cubicBezTo>
                  <a:cubicBezTo>
                    <a:pt x="1049" y="1525"/>
                    <a:pt x="1025" y="1429"/>
                    <a:pt x="954" y="1382"/>
                  </a:cubicBezTo>
                  <a:cubicBezTo>
                    <a:pt x="916" y="1354"/>
                    <a:pt x="882" y="1340"/>
                    <a:pt x="850" y="1340"/>
                  </a:cubicBezTo>
                  <a:cubicBezTo>
                    <a:pt x="802" y="1340"/>
                    <a:pt x="759" y="1372"/>
                    <a:pt x="715" y="1429"/>
                  </a:cubicBezTo>
                  <a:cubicBezTo>
                    <a:pt x="692" y="1501"/>
                    <a:pt x="620" y="1525"/>
                    <a:pt x="549" y="1525"/>
                  </a:cubicBezTo>
                  <a:cubicBezTo>
                    <a:pt x="430" y="1525"/>
                    <a:pt x="334" y="1429"/>
                    <a:pt x="334" y="1310"/>
                  </a:cubicBezTo>
                  <a:lnTo>
                    <a:pt x="334" y="572"/>
                  </a:lnTo>
                  <a:cubicBezTo>
                    <a:pt x="334" y="453"/>
                    <a:pt x="406" y="358"/>
                    <a:pt x="549" y="358"/>
                  </a:cubicBezTo>
                  <a:cubicBezTo>
                    <a:pt x="596" y="358"/>
                    <a:pt x="692" y="405"/>
                    <a:pt x="715" y="453"/>
                  </a:cubicBezTo>
                  <a:cubicBezTo>
                    <a:pt x="763" y="517"/>
                    <a:pt x="811" y="548"/>
                    <a:pt x="865" y="548"/>
                  </a:cubicBezTo>
                  <a:cubicBezTo>
                    <a:pt x="893" y="548"/>
                    <a:pt x="922" y="540"/>
                    <a:pt x="954" y="525"/>
                  </a:cubicBezTo>
                  <a:cubicBezTo>
                    <a:pt x="1049" y="453"/>
                    <a:pt x="1073" y="358"/>
                    <a:pt x="1025" y="286"/>
                  </a:cubicBezTo>
                  <a:cubicBezTo>
                    <a:pt x="930" y="96"/>
                    <a:pt x="739" y="1"/>
                    <a:pt x="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58"/>
            <p:cNvSpPr/>
            <p:nvPr/>
          </p:nvSpPr>
          <p:spPr>
            <a:xfrm>
              <a:off x="5034615" y="3136359"/>
              <a:ext cx="31122" cy="62178"/>
            </a:xfrm>
            <a:custGeom>
              <a:avLst/>
              <a:gdLst/>
              <a:ahLst/>
              <a:cxnLst/>
              <a:rect l="l" t="t" r="r" b="b"/>
              <a:pathLst>
                <a:path w="930" h="1858" extrusionOk="0">
                  <a:moveTo>
                    <a:pt x="168" y="0"/>
                  </a:moveTo>
                  <a:cubicBezTo>
                    <a:pt x="96" y="0"/>
                    <a:pt x="1" y="96"/>
                    <a:pt x="1" y="191"/>
                  </a:cubicBezTo>
                  <a:lnTo>
                    <a:pt x="1" y="1667"/>
                  </a:lnTo>
                  <a:cubicBezTo>
                    <a:pt x="1" y="1763"/>
                    <a:pt x="96" y="1858"/>
                    <a:pt x="168" y="1858"/>
                  </a:cubicBezTo>
                  <a:lnTo>
                    <a:pt x="739" y="1858"/>
                  </a:lnTo>
                  <a:cubicBezTo>
                    <a:pt x="834" y="1858"/>
                    <a:pt x="930" y="1763"/>
                    <a:pt x="930" y="1667"/>
                  </a:cubicBezTo>
                  <a:cubicBezTo>
                    <a:pt x="930" y="1596"/>
                    <a:pt x="834" y="1501"/>
                    <a:pt x="739" y="1501"/>
                  </a:cubicBezTo>
                  <a:lnTo>
                    <a:pt x="358" y="1501"/>
                  </a:lnTo>
                  <a:lnTo>
                    <a:pt x="358" y="1120"/>
                  </a:lnTo>
                  <a:lnTo>
                    <a:pt x="739" y="1120"/>
                  </a:lnTo>
                  <a:cubicBezTo>
                    <a:pt x="834" y="1120"/>
                    <a:pt x="930" y="1024"/>
                    <a:pt x="930" y="929"/>
                  </a:cubicBezTo>
                  <a:cubicBezTo>
                    <a:pt x="930" y="834"/>
                    <a:pt x="834" y="762"/>
                    <a:pt x="739" y="762"/>
                  </a:cubicBezTo>
                  <a:lnTo>
                    <a:pt x="358" y="762"/>
                  </a:lnTo>
                  <a:lnTo>
                    <a:pt x="358" y="358"/>
                  </a:lnTo>
                  <a:lnTo>
                    <a:pt x="739" y="358"/>
                  </a:lnTo>
                  <a:cubicBezTo>
                    <a:pt x="834" y="358"/>
                    <a:pt x="930" y="286"/>
                    <a:pt x="930" y="191"/>
                  </a:cubicBezTo>
                  <a:cubicBezTo>
                    <a:pt x="930" y="96"/>
                    <a:pt x="834" y="0"/>
                    <a:pt x="7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9" name="Google Shape;4719;p58"/>
          <p:cNvGrpSpPr/>
          <p:nvPr/>
        </p:nvGrpSpPr>
        <p:grpSpPr>
          <a:xfrm>
            <a:off x="5460987" y="2690943"/>
            <a:ext cx="236731" cy="396694"/>
            <a:chOff x="5460987" y="2926168"/>
            <a:chExt cx="236731" cy="396694"/>
          </a:xfrm>
        </p:grpSpPr>
        <p:sp>
          <p:nvSpPr>
            <p:cNvPr id="4720" name="Google Shape;4720;p58"/>
            <p:cNvSpPr/>
            <p:nvPr/>
          </p:nvSpPr>
          <p:spPr>
            <a:xfrm>
              <a:off x="5629146" y="2987341"/>
              <a:ext cx="27943" cy="11980"/>
            </a:xfrm>
            <a:custGeom>
              <a:avLst/>
              <a:gdLst/>
              <a:ahLst/>
              <a:cxnLst/>
              <a:rect l="l" t="t" r="r" b="b"/>
              <a:pathLst>
                <a:path w="835" h="358" extrusionOk="0">
                  <a:moveTo>
                    <a:pt x="191" y="0"/>
                  </a:moveTo>
                  <a:cubicBezTo>
                    <a:pt x="96" y="0"/>
                    <a:pt x="1" y="95"/>
                    <a:pt x="1" y="191"/>
                  </a:cubicBezTo>
                  <a:cubicBezTo>
                    <a:pt x="1" y="262"/>
                    <a:pt x="96" y="357"/>
                    <a:pt x="191" y="357"/>
                  </a:cubicBezTo>
                  <a:lnTo>
                    <a:pt x="667" y="357"/>
                  </a:lnTo>
                  <a:cubicBezTo>
                    <a:pt x="739" y="357"/>
                    <a:pt x="834" y="262"/>
                    <a:pt x="834" y="191"/>
                  </a:cubicBezTo>
                  <a:cubicBezTo>
                    <a:pt x="834" y="95"/>
                    <a:pt x="786" y="0"/>
                    <a:pt x="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58"/>
            <p:cNvSpPr/>
            <p:nvPr/>
          </p:nvSpPr>
          <p:spPr>
            <a:xfrm>
              <a:off x="5629146" y="3019200"/>
              <a:ext cx="27943" cy="11980"/>
            </a:xfrm>
            <a:custGeom>
              <a:avLst/>
              <a:gdLst/>
              <a:ahLst/>
              <a:cxnLst/>
              <a:rect l="l" t="t" r="r" b="b"/>
              <a:pathLst>
                <a:path w="835" h="358" extrusionOk="0">
                  <a:moveTo>
                    <a:pt x="191" y="1"/>
                  </a:moveTo>
                  <a:cubicBezTo>
                    <a:pt x="96" y="1"/>
                    <a:pt x="1" y="96"/>
                    <a:pt x="1" y="191"/>
                  </a:cubicBezTo>
                  <a:cubicBezTo>
                    <a:pt x="1" y="263"/>
                    <a:pt x="96" y="358"/>
                    <a:pt x="191" y="358"/>
                  </a:cubicBezTo>
                  <a:lnTo>
                    <a:pt x="667" y="358"/>
                  </a:lnTo>
                  <a:cubicBezTo>
                    <a:pt x="739" y="358"/>
                    <a:pt x="834" y="263"/>
                    <a:pt x="834" y="191"/>
                  </a:cubicBezTo>
                  <a:cubicBezTo>
                    <a:pt x="834" y="72"/>
                    <a:pt x="786" y="1"/>
                    <a:pt x="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58"/>
            <p:cNvSpPr/>
            <p:nvPr/>
          </p:nvSpPr>
          <p:spPr>
            <a:xfrm>
              <a:off x="5629146" y="3050288"/>
              <a:ext cx="27943" cy="11980"/>
            </a:xfrm>
            <a:custGeom>
              <a:avLst/>
              <a:gdLst/>
              <a:ahLst/>
              <a:cxnLst/>
              <a:rect l="l" t="t" r="r" b="b"/>
              <a:pathLst>
                <a:path w="835" h="358" extrusionOk="0">
                  <a:moveTo>
                    <a:pt x="191" y="0"/>
                  </a:moveTo>
                  <a:cubicBezTo>
                    <a:pt x="96" y="0"/>
                    <a:pt x="1" y="96"/>
                    <a:pt x="1" y="167"/>
                  </a:cubicBezTo>
                  <a:cubicBezTo>
                    <a:pt x="1" y="262"/>
                    <a:pt x="96" y="358"/>
                    <a:pt x="191" y="358"/>
                  </a:cubicBezTo>
                  <a:lnTo>
                    <a:pt x="667" y="358"/>
                  </a:lnTo>
                  <a:cubicBezTo>
                    <a:pt x="739" y="358"/>
                    <a:pt x="834" y="262"/>
                    <a:pt x="834" y="167"/>
                  </a:cubicBezTo>
                  <a:cubicBezTo>
                    <a:pt x="834" y="96"/>
                    <a:pt x="786" y="0"/>
                    <a:pt x="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58"/>
            <p:cNvSpPr/>
            <p:nvPr/>
          </p:nvSpPr>
          <p:spPr>
            <a:xfrm>
              <a:off x="5629146" y="3081377"/>
              <a:ext cx="27943" cy="11980"/>
            </a:xfrm>
            <a:custGeom>
              <a:avLst/>
              <a:gdLst/>
              <a:ahLst/>
              <a:cxnLst/>
              <a:rect l="l" t="t" r="r" b="b"/>
              <a:pathLst>
                <a:path w="835" h="358" extrusionOk="0">
                  <a:moveTo>
                    <a:pt x="191" y="0"/>
                  </a:moveTo>
                  <a:cubicBezTo>
                    <a:pt x="96" y="0"/>
                    <a:pt x="1" y="72"/>
                    <a:pt x="1" y="167"/>
                  </a:cubicBezTo>
                  <a:cubicBezTo>
                    <a:pt x="1" y="262"/>
                    <a:pt x="96" y="357"/>
                    <a:pt x="191" y="357"/>
                  </a:cubicBezTo>
                  <a:lnTo>
                    <a:pt x="667" y="357"/>
                  </a:lnTo>
                  <a:cubicBezTo>
                    <a:pt x="739" y="357"/>
                    <a:pt x="834" y="262"/>
                    <a:pt x="834" y="167"/>
                  </a:cubicBezTo>
                  <a:cubicBezTo>
                    <a:pt x="834" y="72"/>
                    <a:pt x="786" y="0"/>
                    <a:pt x="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58"/>
            <p:cNvSpPr/>
            <p:nvPr/>
          </p:nvSpPr>
          <p:spPr>
            <a:xfrm>
              <a:off x="5629146" y="3111662"/>
              <a:ext cx="27943" cy="11980"/>
            </a:xfrm>
            <a:custGeom>
              <a:avLst/>
              <a:gdLst/>
              <a:ahLst/>
              <a:cxnLst/>
              <a:rect l="l" t="t" r="r" b="b"/>
              <a:pathLst>
                <a:path w="835" h="358" extrusionOk="0">
                  <a:moveTo>
                    <a:pt x="191" y="0"/>
                  </a:moveTo>
                  <a:cubicBezTo>
                    <a:pt x="96" y="0"/>
                    <a:pt x="1" y="95"/>
                    <a:pt x="1" y="191"/>
                  </a:cubicBezTo>
                  <a:cubicBezTo>
                    <a:pt x="1" y="286"/>
                    <a:pt x="96" y="357"/>
                    <a:pt x="191" y="357"/>
                  </a:cubicBezTo>
                  <a:lnTo>
                    <a:pt x="667" y="357"/>
                  </a:lnTo>
                  <a:cubicBezTo>
                    <a:pt x="739" y="357"/>
                    <a:pt x="834" y="286"/>
                    <a:pt x="834" y="191"/>
                  </a:cubicBezTo>
                  <a:cubicBezTo>
                    <a:pt x="834" y="95"/>
                    <a:pt x="786" y="0"/>
                    <a:pt x="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58"/>
            <p:cNvSpPr/>
            <p:nvPr/>
          </p:nvSpPr>
          <p:spPr>
            <a:xfrm>
              <a:off x="5629146" y="3143520"/>
              <a:ext cx="27943" cy="11980"/>
            </a:xfrm>
            <a:custGeom>
              <a:avLst/>
              <a:gdLst/>
              <a:ahLst/>
              <a:cxnLst/>
              <a:rect l="l" t="t" r="r" b="b"/>
              <a:pathLst>
                <a:path w="835" h="358" extrusionOk="0">
                  <a:moveTo>
                    <a:pt x="191" y="1"/>
                  </a:moveTo>
                  <a:cubicBezTo>
                    <a:pt x="96" y="1"/>
                    <a:pt x="1" y="96"/>
                    <a:pt x="1" y="191"/>
                  </a:cubicBezTo>
                  <a:cubicBezTo>
                    <a:pt x="1" y="287"/>
                    <a:pt x="96" y="358"/>
                    <a:pt x="191" y="358"/>
                  </a:cubicBezTo>
                  <a:lnTo>
                    <a:pt x="667" y="358"/>
                  </a:lnTo>
                  <a:cubicBezTo>
                    <a:pt x="739" y="358"/>
                    <a:pt x="834" y="287"/>
                    <a:pt x="834" y="191"/>
                  </a:cubicBezTo>
                  <a:cubicBezTo>
                    <a:pt x="834" y="72"/>
                    <a:pt x="786" y="1"/>
                    <a:pt x="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58"/>
            <p:cNvSpPr/>
            <p:nvPr/>
          </p:nvSpPr>
          <p:spPr>
            <a:xfrm>
              <a:off x="5629146" y="3174609"/>
              <a:ext cx="27943" cy="11980"/>
            </a:xfrm>
            <a:custGeom>
              <a:avLst/>
              <a:gdLst/>
              <a:ahLst/>
              <a:cxnLst/>
              <a:rect l="l" t="t" r="r" b="b"/>
              <a:pathLst>
                <a:path w="835" h="358" extrusionOk="0">
                  <a:moveTo>
                    <a:pt x="191" y="1"/>
                  </a:moveTo>
                  <a:cubicBezTo>
                    <a:pt x="96" y="1"/>
                    <a:pt x="1" y="96"/>
                    <a:pt x="1" y="191"/>
                  </a:cubicBezTo>
                  <a:cubicBezTo>
                    <a:pt x="1" y="262"/>
                    <a:pt x="96" y="358"/>
                    <a:pt x="191" y="358"/>
                  </a:cubicBezTo>
                  <a:lnTo>
                    <a:pt x="667" y="358"/>
                  </a:lnTo>
                  <a:cubicBezTo>
                    <a:pt x="739" y="358"/>
                    <a:pt x="834" y="262"/>
                    <a:pt x="834" y="191"/>
                  </a:cubicBezTo>
                  <a:cubicBezTo>
                    <a:pt x="834" y="72"/>
                    <a:pt x="786" y="1"/>
                    <a:pt x="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58"/>
            <p:cNvSpPr/>
            <p:nvPr/>
          </p:nvSpPr>
          <p:spPr>
            <a:xfrm>
              <a:off x="5498433" y="2987341"/>
              <a:ext cx="81353" cy="11980"/>
            </a:xfrm>
            <a:custGeom>
              <a:avLst/>
              <a:gdLst/>
              <a:ahLst/>
              <a:cxnLst/>
              <a:rect l="l" t="t" r="r" b="b"/>
              <a:pathLst>
                <a:path w="2431" h="358" extrusionOk="0">
                  <a:moveTo>
                    <a:pt x="191" y="0"/>
                  </a:moveTo>
                  <a:cubicBezTo>
                    <a:pt x="96" y="0"/>
                    <a:pt x="1" y="95"/>
                    <a:pt x="1" y="191"/>
                  </a:cubicBezTo>
                  <a:cubicBezTo>
                    <a:pt x="1" y="262"/>
                    <a:pt x="96" y="357"/>
                    <a:pt x="191" y="357"/>
                  </a:cubicBezTo>
                  <a:lnTo>
                    <a:pt x="2240" y="357"/>
                  </a:lnTo>
                  <a:cubicBezTo>
                    <a:pt x="2335" y="357"/>
                    <a:pt x="2430" y="262"/>
                    <a:pt x="2430" y="191"/>
                  </a:cubicBezTo>
                  <a:cubicBezTo>
                    <a:pt x="2406" y="95"/>
                    <a:pt x="2335" y="0"/>
                    <a:pt x="2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58"/>
            <p:cNvSpPr/>
            <p:nvPr/>
          </p:nvSpPr>
          <p:spPr>
            <a:xfrm>
              <a:off x="5498433" y="3019200"/>
              <a:ext cx="102871" cy="11980"/>
            </a:xfrm>
            <a:custGeom>
              <a:avLst/>
              <a:gdLst/>
              <a:ahLst/>
              <a:cxnLst/>
              <a:rect l="l" t="t" r="r" b="b"/>
              <a:pathLst>
                <a:path w="3074" h="358" extrusionOk="0">
                  <a:moveTo>
                    <a:pt x="191" y="1"/>
                  </a:moveTo>
                  <a:cubicBezTo>
                    <a:pt x="96" y="1"/>
                    <a:pt x="1" y="96"/>
                    <a:pt x="1" y="191"/>
                  </a:cubicBezTo>
                  <a:cubicBezTo>
                    <a:pt x="1" y="263"/>
                    <a:pt x="96" y="358"/>
                    <a:pt x="191" y="358"/>
                  </a:cubicBezTo>
                  <a:lnTo>
                    <a:pt x="2906" y="358"/>
                  </a:lnTo>
                  <a:cubicBezTo>
                    <a:pt x="2978" y="358"/>
                    <a:pt x="3073" y="263"/>
                    <a:pt x="3073" y="191"/>
                  </a:cubicBezTo>
                  <a:cubicBezTo>
                    <a:pt x="3073" y="72"/>
                    <a:pt x="2978" y="1"/>
                    <a:pt x="2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58"/>
            <p:cNvSpPr/>
            <p:nvPr/>
          </p:nvSpPr>
          <p:spPr>
            <a:xfrm>
              <a:off x="5498433" y="3050288"/>
              <a:ext cx="62211" cy="11980"/>
            </a:xfrm>
            <a:custGeom>
              <a:avLst/>
              <a:gdLst/>
              <a:ahLst/>
              <a:cxnLst/>
              <a:rect l="l" t="t" r="r" b="b"/>
              <a:pathLst>
                <a:path w="1859" h="358" extrusionOk="0">
                  <a:moveTo>
                    <a:pt x="191" y="0"/>
                  </a:moveTo>
                  <a:cubicBezTo>
                    <a:pt x="96" y="0"/>
                    <a:pt x="1" y="96"/>
                    <a:pt x="1" y="167"/>
                  </a:cubicBezTo>
                  <a:cubicBezTo>
                    <a:pt x="1" y="262"/>
                    <a:pt x="96" y="358"/>
                    <a:pt x="191" y="358"/>
                  </a:cubicBezTo>
                  <a:lnTo>
                    <a:pt x="1668" y="358"/>
                  </a:lnTo>
                  <a:cubicBezTo>
                    <a:pt x="1763" y="358"/>
                    <a:pt x="1858" y="262"/>
                    <a:pt x="1858" y="167"/>
                  </a:cubicBezTo>
                  <a:cubicBezTo>
                    <a:pt x="1858" y="96"/>
                    <a:pt x="1787" y="0"/>
                    <a:pt x="1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58"/>
            <p:cNvSpPr/>
            <p:nvPr/>
          </p:nvSpPr>
          <p:spPr>
            <a:xfrm>
              <a:off x="5498433" y="3081377"/>
              <a:ext cx="81353" cy="11980"/>
            </a:xfrm>
            <a:custGeom>
              <a:avLst/>
              <a:gdLst/>
              <a:ahLst/>
              <a:cxnLst/>
              <a:rect l="l" t="t" r="r" b="b"/>
              <a:pathLst>
                <a:path w="2431" h="358" extrusionOk="0">
                  <a:moveTo>
                    <a:pt x="191" y="0"/>
                  </a:moveTo>
                  <a:cubicBezTo>
                    <a:pt x="96" y="0"/>
                    <a:pt x="1" y="72"/>
                    <a:pt x="1" y="167"/>
                  </a:cubicBezTo>
                  <a:cubicBezTo>
                    <a:pt x="1" y="262"/>
                    <a:pt x="96" y="357"/>
                    <a:pt x="191" y="357"/>
                  </a:cubicBezTo>
                  <a:lnTo>
                    <a:pt x="2240" y="357"/>
                  </a:lnTo>
                  <a:cubicBezTo>
                    <a:pt x="2335" y="357"/>
                    <a:pt x="2430" y="262"/>
                    <a:pt x="2430" y="167"/>
                  </a:cubicBezTo>
                  <a:cubicBezTo>
                    <a:pt x="2406" y="72"/>
                    <a:pt x="2335" y="0"/>
                    <a:pt x="2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58"/>
            <p:cNvSpPr/>
            <p:nvPr/>
          </p:nvSpPr>
          <p:spPr>
            <a:xfrm>
              <a:off x="5498433" y="3111662"/>
              <a:ext cx="106051" cy="11980"/>
            </a:xfrm>
            <a:custGeom>
              <a:avLst/>
              <a:gdLst/>
              <a:ahLst/>
              <a:cxnLst/>
              <a:rect l="l" t="t" r="r" b="b"/>
              <a:pathLst>
                <a:path w="3169" h="358" extrusionOk="0">
                  <a:moveTo>
                    <a:pt x="191" y="0"/>
                  </a:moveTo>
                  <a:cubicBezTo>
                    <a:pt x="96" y="0"/>
                    <a:pt x="1" y="95"/>
                    <a:pt x="1" y="191"/>
                  </a:cubicBezTo>
                  <a:cubicBezTo>
                    <a:pt x="1" y="286"/>
                    <a:pt x="96" y="357"/>
                    <a:pt x="191" y="357"/>
                  </a:cubicBezTo>
                  <a:lnTo>
                    <a:pt x="2978" y="357"/>
                  </a:lnTo>
                  <a:cubicBezTo>
                    <a:pt x="3073" y="357"/>
                    <a:pt x="3168" y="286"/>
                    <a:pt x="3168" y="191"/>
                  </a:cubicBezTo>
                  <a:cubicBezTo>
                    <a:pt x="3168" y="95"/>
                    <a:pt x="3073" y="0"/>
                    <a:pt x="29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58"/>
            <p:cNvSpPr/>
            <p:nvPr/>
          </p:nvSpPr>
          <p:spPr>
            <a:xfrm>
              <a:off x="5498433" y="3143520"/>
              <a:ext cx="62211" cy="11980"/>
            </a:xfrm>
            <a:custGeom>
              <a:avLst/>
              <a:gdLst/>
              <a:ahLst/>
              <a:cxnLst/>
              <a:rect l="l" t="t" r="r" b="b"/>
              <a:pathLst>
                <a:path w="1859" h="358" extrusionOk="0">
                  <a:moveTo>
                    <a:pt x="191" y="1"/>
                  </a:moveTo>
                  <a:cubicBezTo>
                    <a:pt x="96" y="1"/>
                    <a:pt x="1" y="96"/>
                    <a:pt x="1" y="191"/>
                  </a:cubicBezTo>
                  <a:cubicBezTo>
                    <a:pt x="1" y="287"/>
                    <a:pt x="96" y="358"/>
                    <a:pt x="191" y="358"/>
                  </a:cubicBezTo>
                  <a:lnTo>
                    <a:pt x="1668" y="358"/>
                  </a:lnTo>
                  <a:cubicBezTo>
                    <a:pt x="1763" y="358"/>
                    <a:pt x="1858" y="287"/>
                    <a:pt x="1858" y="191"/>
                  </a:cubicBezTo>
                  <a:cubicBezTo>
                    <a:pt x="1858" y="72"/>
                    <a:pt x="1787" y="1"/>
                    <a:pt x="1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58"/>
            <p:cNvSpPr/>
            <p:nvPr/>
          </p:nvSpPr>
          <p:spPr>
            <a:xfrm>
              <a:off x="5498433" y="3174609"/>
              <a:ext cx="81353" cy="11980"/>
            </a:xfrm>
            <a:custGeom>
              <a:avLst/>
              <a:gdLst/>
              <a:ahLst/>
              <a:cxnLst/>
              <a:rect l="l" t="t" r="r" b="b"/>
              <a:pathLst>
                <a:path w="2431" h="358" extrusionOk="0">
                  <a:moveTo>
                    <a:pt x="191" y="1"/>
                  </a:moveTo>
                  <a:cubicBezTo>
                    <a:pt x="96" y="1"/>
                    <a:pt x="1" y="96"/>
                    <a:pt x="1" y="191"/>
                  </a:cubicBezTo>
                  <a:cubicBezTo>
                    <a:pt x="1" y="262"/>
                    <a:pt x="96" y="358"/>
                    <a:pt x="191" y="358"/>
                  </a:cubicBezTo>
                  <a:lnTo>
                    <a:pt x="2240" y="358"/>
                  </a:lnTo>
                  <a:cubicBezTo>
                    <a:pt x="2335" y="358"/>
                    <a:pt x="2430" y="262"/>
                    <a:pt x="2430" y="191"/>
                  </a:cubicBezTo>
                  <a:cubicBezTo>
                    <a:pt x="2406" y="72"/>
                    <a:pt x="2335" y="1"/>
                    <a:pt x="2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58"/>
            <p:cNvSpPr/>
            <p:nvPr/>
          </p:nvSpPr>
          <p:spPr>
            <a:xfrm>
              <a:off x="5530325" y="3218448"/>
              <a:ext cx="98856" cy="11980"/>
            </a:xfrm>
            <a:custGeom>
              <a:avLst/>
              <a:gdLst/>
              <a:ahLst/>
              <a:cxnLst/>
              <a:rect l="l" t="t" r="r" b="b"/>
              <a:pathLst>
                <a:path w="2954" h="358" extrusionOk="0">
                  <a:moveTo>
                    <a:pt x="191" y="0"/>
                  </a:moveTo>
                  <a:cubicBezTo>
                    <a:pt x="96" y="0"/>
                    <a:pt x="1" y="96"/>
                    <a:pt x="1" y="191"/>
                  </a:cubicBezTo>
                  <a:cubicBezTo>
                    <a:pt x="1" y="262"/>
                    <a:pt x="96" y="358"/>
                    <a:pt x="191" y="358"/>
                  </a:cubicBezTo>
                  <a:lnTo>
                    <a:pt x="2787" y="358"/>
                  </a:lnTo>
                  <a:cubicBezTo>
                    <a:pt x="2858" y="358"/>
                    <a:pt x="2954" y="262"/>
                    <a:pt x="2954" y="191"/>
                  </a:cubicBezTo>
                  <a:cubicBezTo>
                    <a:pt x="2954" y="72"/>
                    <a:pt x="2858" y="0"/>
                    <a:pt x="2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58"/>
            <p:cNvSpPr/>
            <p:nvPr/>
          </p:nvSpPr>
          <p:spPr>
            <a:xfrm>
              <a:off x="5548664" y="3249536"/>
              <a:ext cx="61375" cy="11980"/>
            </a:xfrm>
            <a:custGeom>
              <a:avLst/>
              <a:gdLst/>
              <a:ahLst/>
              <a:cxnLst/>
              <a:rect l="l" t="t" r="r" b="b"/>
              <a:pathLst>
                <a:path w="1834" h="358" extrusionOk="0">
                  <a:moveTo>
                    <a:pt x="167" y="0"/>
                  </a:moveTo>
                  <a:cubicBezTo>
                    <a:pt x="96" y="0"/>
                    <a:pt x="0" y="95"/>
                    <a:pt x="0" y="167"/>
                  </a:cubicBezTo>
                  <a:cubicBezTo>
                    <a:pt x="0" y="262"/>
                    <a:pt x="72" y="357"/>
                    <a:pt x="167" y="357"/>
                  </a:cubicBezTo>
                  <a:lnTo>
                    <a:pt x="1667" y="357"/>
                  </a:lnTo>
                  <a:cubicBezTo>
                    <a:pt x="1739" y="357"/>
                    <a:pt x="1834" y="262"/>
                    <a:pt x="1834" y="167"/>
                  </a:cubicBezTo>
                  <a:cubicBezTo>
                    <a:pt x="1834" y="48"/>
                    <a:pt x="1786" y="0"/>
                    <a:pt x="1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58"/>
            <p:cNvSpPr/>
            <p:nvPr/>
          </p:nvSpPr>
          <p:spPr>
            <a:xfrm>
              <a:off x="5460987" y="2926168"/>
              <a:ext cx="236731" cy="396694"/>
            </a:xfrm>
            <a:custGeom>
              <a:avLst/>
              <a:gdLst/>
              <a:ahLst/>
              <a:cxnLst/>
              <a:rect l="l" t="t" r="r" b="b"/>
              <a:pathLst>
                <a:path w="7074" h="11854" extrusionOk="0">
                  <a:moveTo>
                    <a:pt x="5597" y="352"/>
                  </a:moveTo>
                  <a:lnTo>
                    <a:pt x="6192" y="661"/>
                  </a:lnTo>
                  <a:cubicBezTo>
                    <a:pt x="6216" y="685"/>
                    <a:pt x="6246" y="697"/>
                    <a:pt x="6276" y="697"/>
                  </a:cubicBezTo>
                  <a:cubicBezTo>
                    <a:pt x="6306" y="697"/>
                    <a:pt x="6335" y="685"/>
                    <a:pt x="6359" y="661"/>
                  </a:cubicBezTo>
                  <a:lnTo>
                    <a:pt x="6716" y="471"/>
                  </a:lnTo>
                  <a:lnTo>
                    <a:pt x="6716" y="11378"/>
                  </a:lnTo>
                  <a:lnTo>
                    <a:pt x="6359" y="11187"/>
                  </a:lnTo>
                  <a:cubicBezTo>
                    <a:pt x="6335" y="11163"/>
                    <a:pt x="6306" y="11151"/>
                    <a:pt x="6276" y="11151"/>
                  </a:cubicBezTo>
                  <a:cubicBezTo>
                    <a:pt x="6246" y="11151"/>
                    <a:pt x="6216" y="11163"/>
                    <a:pt x="6192" y="11187"/>
                  </a:cubicBezTo>
                  <a:lnTo>
                    <a:pt x="5597" y="11497"/>
                  </a:lnTo>
                  <a:lnTo>
                    <a:pt x="5002" y="11187"/>
                  </a:lnTo>
                  <a:cubicBezTo>
                    <a:pt x="4966" y="11163"/>
                    <a:pt x="4936" y="11151"/>
                    <a:pt x="4906" y="11151"/>
                  </a:cubicBezTo>
                  <a:cubicBezTo>
                    <a:pt x="4877" y="11151"/>
                    <a:pt x="4847" y="11163"/>
                    <a:pt x="4811" y="11187"/>
                  </a:cubicBezTo>
                  <a:lnTo>
                    <a:pt x="4216" y="11497"/>
                  </a:lnTo>
                  <a:lnTo>
                    <a:pt x="3620" y="11187"/>
                  </a:lnTo>
                  <a:cubicBezTo>
                    <a:pt x="3597" y="11187"/>
                    <a:pt x="3573" y="11140"/>
                    <a:pt x="3525" y="11140"/>
                  </a:cubicBezTo>
                  <a:cubicBezTo>
                    <a:pt x="3501" y="11140"/>
                    <a:pt x="3478" y="11140"/>
                    <a:pt x="3454" y="11187"/>
                  </a:cubicBezTo>
                  <a:lnTo>
                    <a:pt x="2858" y="11497"/>
                  </a:lnTo>
                  <a:lnTo>
                    <a:pt x="2263" y="11187"/>
                  </a:lnTo>
                  <a:cubicBezTo>
                    <a:pt x="2227" y="11163"/>
                    <a:pt x="2198" y="11151"/>
                    <a:pt x="2168" y="11151"/>
                  </a:cubicBezTo>
                  <a:cubicBezTo>
                    <a:pt x="2138" y="11151"/>
                    <a:pt x="2108" y="11163"/>
                    <a:pt x="2073" y="11187"/>
                  </a:cubicBezTo>
                  <a:lnTo>
                    <a:pt x="1477" y="11497"/>
                  </a:lnTo>
                  <a:lnTo>
                    <a:pt x="882" y="11187"/>
                  </a:lnTo>
                  <a:cubicBezTo>
                    <a:pt x="858" y="11163"/>
                    <a:pt x="828" y="11151"/>
                    <a:pt x="798" y="11151"/>
                  </a:cubicBezTo>
                  <a:cubicBezTo>
                    <a:pt x="769" y="11151"/>
                    <a:pt x="739" y="11163"/>
                    <a:pt x="715" y="11187"/>
                  </a:cubicBezTo>
                  <a:lnTo>
                    <a:pt x="358" y="11378"/>
                  </a:lnTo>
                  <a:lnTo>
                    <a:pt x="358" y="471"/>
                  </a:lnTo>
                  <a:lnTo>
                    <a:pt x="715" y="661"/>
                  </a:lnTo>
                  <a:cubicBezTo>
                    <a:pt x="739" y="685"/>
                    <a:pt x="769" y="697"/>
                    <a:pt x="798" y="697"/>
                  </a:cubicBezTo>
                  <a:cubicBezTo>
                    <a:pt x="828" y="697"/>
                    <a:pt x="858" y="685"/>
                    <a:pt x="882" y="661"/>
                  </a:cubicBezTo>
                  <a:lnTo>
                    <a:pt x="1477" y="352"/>
                  </a:lnTo>
                  <a:lnTo>
                    <a:pt x="2073" y="661"/>
                  </a:lnTo>
                  <a:cubicBezTo>
                    <a:pt x="2108" y="685"/>
                    <a:pt x="2138" y="697"/>
                    <a:pt x="2168" y="697"/>
                  </a:cubicBezTo>
                  <a:cubicBezTo>
                    <a:pt x="2198" y="697"/>
                    <a:pt x="2227" y="685"/>
                    <a:pt x="2263" y="661"/>
                  </a:cubicBezTo>
                  <a:lnTo>
                    <a:pt x="2858" y="352"/>
                  </a:lnTo>
                  <a:lnTo>
                    <a:pt x="3454" y="661"/>
                  </a:lnTo>
                  <a:cubicBezTo>
                    <a:pt x="3478" y="685"/>
                    <a:pt x="3507" y="697"/>
                    <a:pt x="3537" y="697"/>
                  </a:cubicBezTo>
                  <a:cubicBezTo>
                    <a:pt x="3567" y="697"/>
                    <a:pt x="3597" y="685"/>
                    <a:pt x="3620" y="661"/>
                  </a:cubicBezTo>
                  <a:lnTo>
                    <a:pt x="4216" y="352"/>
                  </a:lnTo>
                  <a:lnTo>
                    <a:pt x="4811" y="661"/>
                  </a:lnTo>
                  <a:cubicBezTo>
                    <a:pt x="4847" y="685"/>
                    <a:pt x="4877" y="697"/>
                    <a:pt x="4906" y="697"/>
                  </a:cubicBezTo>
                  <a:cubicBezTo>
                    <a:pt x="4936" y="697"/>
                    <a:pt x="4966" y="685"/>
                    <a:pt x="5002" y="661"/>
                  </a:cubicBezTo>
                  <a:lnTo>
                    <a:pt x="5597" y="352"/>
                  </a:lnTo>
                  <a:close/>
                  <a:moveTo>
                    <a:pt x="167" y="0"/>
                  </a:moveTo>
                  <a:cubicBezTo>
                    <a:pt x="138" y="0"/>
                    <a:pt x="108" y="6"/>
                    <a:pt x="72" y="18"/>
                  </a:cubicBezTo>
                  <a:cubicBezTo>
                    <a:pt x="24" y="42"/>
                    <a:pt x="1" y="114"/>
                    <a:pt x="1" y="161"/>
                  </a:cubicBezTo>
                  <a:lnTo>
                    <a:pt x="1" y="11687"/>
                  </a:lnTo>
                  <a:cubicBezTo>
                    <a:pt x="1" y="11735"/>
                    <a:pt x="24" y="11806"/>
                    <a:pt x="72" y="11830"/>
                  </a:cubicBezTo>
                  <a:cubicBezTo>
                    <a:pt x="108" y="11842"/>
                    <a:pt x="138" y="11848"/>
                    <a:pt x="167" y="11848"/>
                  </a:cubicBezTo>
                  <a:cubicBezTo>
                    <a:pt x="197" y="11848"/>
                    <a:pt x="227" y="11842"/>
                    <a:pt x="263" y="11830"/>
                  </a:cubicBezTo>
                  <a:lnTo>
                    <a:pt x="787" y="11497"/>
                  </a:lnTo>
                  <a:lnTo>
                    <a:pt x="1382" y="11830"/>
                  </a:lnTo>
                  <a:cubicBezTo>
                    <a:pt x="1418" y="11842"/>
                    <a:pt x="1447" y="11848"/>
                    <a:pt x="1477" y="11848"/>
                  </a:cubicBezTo>
                  <a:cubicBezTo>
                    <a:pt x="1507" y="11848"/>
                    <a:pt x="1537" y="11842"/>
                    <a:pt x="1572" y="11830"/>
                  </a:cubicBezTo>
                  <a:lnTo>
                    <a:pt x="2168" y="11497"/>
                  </a:lnTo>
                  <a:lnTo>
                    <a:pt x="2763" y="11830"/>
                  </a:lnTo>
                  <a:cubicBezTo>
                    <a:pt x="2799" y="11842"/>
                    <a:pt x="2829" y="11848"/>
                    <a:pt x="2855" y="11848"/>
                  </a:cubicBezTo>
                  <a:cubicBezTo>
                    <a:pt x="2882" y="11848"/>
                    <a:pt x="2906" y="11842"/>
                    <a:pt x="2930" y="11830"/>
                  </a:cubicBezTo>
                  <a:lnTo>
                    <a:pt x="3525" y="11497"/>
                  </a:lnTo>
                  <a:lnTo>
                    <a:pt x="4121" y="11830"/>
                  </a:lnTo>
                  <a:cubicBezTo>
                    <a:pt x="4156" y="11842"/>
                    <a:pt x="4186" y="11848"/>
                    <a:pt x="4216" y="11848"/>
                  </a:cubicBezTo>
                  <a:cubicBezTo>
                    <a:pt x="4246" y="11848"/>
                    <a:pt x="4275" y="11842"/>
                    <a:pt x="4311" y="11830"/>
                  </a:cubicBezTo>
                  <a:lnTo>
                    <a:pt x="4906" y="11497"/>
                  </a:lnTo>
                  <a:lnTo>
                    <a:pt x="5502" y="11830"/>
                  </a:lnTo>
                  <a:cubicBezTo>
                    <a:pt x="5538" y="11842"/>
                    <a:pt x="5567" y="11848"/>
                    <a:pt x="5597" y="11848"/>
                  </a:cubicBezTo>
                  <a:cubicBezTo>
                    <a:pt x="5627" y="11848"/>
                    <a:pt x="5657" y="11842"/>
                    <a:pt x="5692" y="11830"/>
                  </a:cubicBezTo>
                  <a:lnTo>
                    <a:pt x="6288" y="11497"/>
                  </a:lnTo>
                  <a:lnTo>
                    <a:pt x="6812" y="11830"/>
                  </a:lnTo>
                  <a:cubicBezTo>
                    <a:pt x="6835" y="11854"/>
                    <a:pt x="6883" y="11854"/>
                    <a:pt x="6907" y="11854"/>
                  </a:cubicBezTo>
                  <a:cubicBezTo>
                    <a:pt x="6931" y="11854"/>
                    <a:pt x="6955" y="11854"/>
                    <a:pt x="6978" y="11830"/>
                  </a:cubicBezTo>
                  <a:cubicBezTo>
                    <a:pt x="7050" y="11806"/>
                    <a:pt x="7074" y="11735"/>
                    <a:pt x="7074" y="11687"/>
                  </a:cubicBezTo>
                  <a:lnTo>
                    <a:pt x="7074" y="161"/>
                  </a:lnTo>
                  <a:cubicBezTo>
                    <a:pt x="7074" y="90"/>
                    <a:pt x="7050" y="42"/>
                    <a:pt x="7002" y="18"/>
                  </a:cubicBezTo>
                  <a:cubicBezTo>
                    <a:pt x="6966" y="6"/>
                    <a:pt x="6937" y="0"/>
                    <a:pt x="6907" y="0"/>
                  </a:cubicBezTo>
                  <a:cubicBezTo>
                    <a:pt x="6877" y="0"/>
                    <a:pt x="6847" y="6"/>
                    <a:pt x="6812" y="18"/>
                  </a:cubicBezTo>
                  <a:lnTo>
                    <a:pt x="6288" y="352"/>
                  </a:lnTo>
                  <a:lnTo>
                    <a:pt x="5692" y="18"/>
                  </a:lnTo>
                  <a:cubicBezTo>
                    <a:pt x="5657" y="6"/>
                    <a:pt x="5627" y="0"/>
                    <a:pt x="5597" y="0"/>
                  </a:cubicBezTo>
                  <a:cubicBezTo>
                    <a:pt x="5567" y="0"/>
                    <a:pt x="5538" y="6"/>
                    <a:pt x="5502" y="18"/>
                  </a:cubicBezTo>
                  <a:lnTo>
                    <a:pt x="4906" y="352"/>
                  </a:lnTo>
                  <a:lnTo>
                    <a:pt x="4311" y="18"/>
                  </a:lnTo>
                  <a:cubicBezTo>
                    <a:pt x="4275" y="6"/>
                    <a:pt x="4246" y="0"/>
                    <a:pt x="4216" y="0"/>
                  </a:cubicBezTo>
                  <a:cubicBezTo>
                    <a:pt x="4186" y="0"/>
                    <a:pt x="4156" y="6"/>
                    <a:pt x="4121" y="18"/>
                  </a:cubicBezTo>
                  <a:lnTo>
                    <a:pt x="3525" y="352"/>
                  </a:lnTo>
                  <a:lnTo>
                    <a:pt x="2930" y="18"/>
                  </a:lnTo>
                  <a:cubicBezTo>
                    <a:pt x="2906" y="6"/>
                    <a:pt x="2882" y="0"/>
                    <a:pt x="2855" y="0"/>
                  </a:cubicBezTo>
                  <a:cubicBezTo>
                    <a:pt x="2829" y="0"/>
                    <a:pt x="2799" y="6"/>
                    <a:pt x="2763" y="18"/>
                  </a:cubicBezTo>
                  <a:lnTo>
                    <a:pt x="2168" y="352"/>
                  </a:lnTo>
                  <a:lnTo>
                    <a:pt x="1572" y="18"/>
                  </a:lnTo>
                  <a:cubicBezTo>
                    <a:pt x="1537" y="6"/>
                    <a:pt x="1507" y="0"/>
                    <a:pt x="1477" y="0"/>
                  </a:cubicBezTo>
                  <a:cubicBezTo>
                    <a:pt x="1447" y="0"/>
                    <a:pt x="1418" y="6"/>
                    <a:pt x="1382" y="18"/>
                  </a:cubicBezTo>
                  <a:lnTo>
                    <a:pt x="787" y="352"/>
                  </a:lnTo>
                  <a:lnTo>
                    <a:pt x="263" y="18"/>
                  </a:lnTo>
                  <a:cubicBezTo>
                    <a:pt x="227" y="6"/>
                    <a:pt x="197"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7" name="Google Shape;4737;p58"/>
          <p:cNvGrpSpPr/>
          <p:nvPr/>
        </p:nvGrpSpPr>
        <p:grpSpPr>
          <a:xfrm>
            <a:off x="6159124" y="2690742"/>
            <a:ext cx="174553" cy="396894"/>
            <a:chOff x="6159124" y="2925967"/>
            <a:chExt cx="174553" cy="396894"/>
          </a:xfrm>
        </p:grpSpPr>
        <p:sp>
          <p:nvSpPr>
            <p:cNvPr id="4738" name="Google Shape;4738;p58"/>
            <p:cNvSpPr/>
            <p:nvPr/>
          </p:nvSpPr>
          <p:spPr>
            <a:xfrm>
              <a:off x="6226856" y="3000091"/>
              <a:ext cx="39087" cy="17569"/>
            </a:xfrm>
            <a:custGeom>
              <a:avLst/>
              <a:gdLst/>
              <a:ahLst/>
              <a:cxnLst/>
              <a:rect l="l" t="t" r="r" b="b"/>
              <a:pathLst>
                <a:path w="1168" h="525" extrusionOk="0">
                  <a:moveTo>
                    <a:pt x="584" y="0"/>
                  </a:moveTo>
                  <a:cubicBezTo>
                    <a:pt x="399" y="0"/>
                    <a:pt x="215" y="72"/>
                    <a:pt x="72" y="215"/>
                  </a:cubicBezTo>
                  <a:cubicBezTo>
                    <a:pt x="0" y="262"/>
                    <a:pt x="0" y="405"/>
                    <a:pt x="72" y="453"/>
                  </a:cubicBezTo>
                  <a:cubicBezTo>
                    <a:pt x="96" y="488"/>
                    <a:pt x="137" y="506"/>
                    <a:pt x="179" y="506"/>
                  </a:cubicBezTo>
                  <a:cubicBezTo>
                    <a:pt x="221" y="506"/>
                    <a:pt x="262" y="488"/>
                    <a:pt x="286" y="453"/>
                  </a:cubicBezTo>
                  <a:cubicBezTo>
                    <a:pt x="370" y="381"/>
                    <a:pt x="471" y="345"/>
                    <a:pt x="569" y="345"/>
                  </a:cubicBezTo>
                  <a:cubicBezTo>
                    <a:pt x="667" y="345"/>
                    <a:pt x="762" y="381"/>
                    <a:pt x="834" y="453"/>
                  </a:cubicBezTo>
                  <a:cubicBezTo>
                    <a:pt x="858" y="476"/>
                    <a:pt x="929" y="524"/>
                    <a:pt x="953" y="524"/>
                  </a:cubicBezTo>
                  <a:cubicBezTo>
                    <a:pt x="977" y="524"/>
                    <a:pt x="1048" y="476"/>
                    <a:pt x="1072" y="453"/>
                  </a:cubicBezTo>
                  <a:cubicBezTo>
                    <a:pt x="1167" y="405"/>
                    <a:pt x="1167" y="262"/>
                    <a:pt x="1096" y="215"/>
                  </a:cubicBezTo>
                  <a:cubicBezTo>
                    <a:pt x="953" y="72"/>
                    <a:pt x="768"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58"/>
            <p:cNvSpPr/>
            <p:nvPr/>
          </p:nvSpPr>
          <p:spPr>
            <a:xfrm>
              <a:off x="6199750" y="2963816"/>
              <a:ext cx="91694" cy="27542"/>
            </a:xfrm>
            <a:custGeom>
              <a:avLst/>
              <a:gdLst/>
              <a:ahLst/>
              <a:cxnLst/>
              <a:rect l="l" t="t" r="r" b="b"/>
              <a:pathLst>
                <a:path w="2740" h="823" extrusionOk="0">
                  <a:moveTo>
                    <a:pt x="1382" y="1"/>
                  </a:moveTo>
                  <a:cubicBezTo>
                    <a:pt x="906" y="1"/>
                    <a:pt x="429" y="179"/>
                    <a:pt x="72" y="536"/>
                  </a:cubicBezTo>
                  <a:cubicBezTo>
                    <a:pt x="1" y="584"/>
                    <a:pt x="1" y="703"/>
                    <a:pt x="72" y="775"/>
                  </a:cubicBezTo>
                  <a:cubicBezTo>
                    <a:pt x="96" y="798"/>
                    <a:pt x="138" y="810"/>
                    <a:pt x="182" y="810"/>
                  </a:cubicBezTo>
                  <a:cubicBezTo>
                    <a:pt x="227" y="810"/>
                    <a:pt x="275" y="798"/>
                    <a:pt x="310" y="775"/>
                  </a:cubicBezTo>
                  <a:cubicBezTo>
                    <a:pt x="608" y="477"/>
                    <a:pt x="995" y="328"/>
                    <a:pt x="1379" y="328"/>
                  </a:cubicBezTo>
                  <a:cubicBezTo>
                    <a:pt x="1763" y="328"/>
                    <a:pt x="2144" y="477"/>
                    <a:pt x="2430" y="775"/>
                  </a:cubicBezTo>
                  <a:cubicBezTo>
                    <a:pt x="2454" y="798"/>
                    <a:pt x="2501" y="822"/>
                    <a:pt x="2549" y="822"/>
                  </a:cubicBezTo>
                  <a:cubicBezTo>
                    <a:pt x="2573" y="822"/>
                    <a:pt x="2620" y="798"/>
                    <a:pt x="2668" y="775"/>
                  </a:cubicBezTo>
                  <a:cubicBezTo>
                    <a:pt x="2739" y="703"/>
                    <a:pt x="2739" y="584"/>
                    <a:pt x="2692" y="536"/>
                  </a:cubicBezTo>
                  <a:cubicBezTo>
                    <a:pt x="2335" y="179"/>
                    <a:pt x="1858" y="1"/>
                    <a:pt x="1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58"/>
            <p:cNvSpPr/>
            <p:nvPr/>
          </p:nvSpPr>
          <p:spPr>
            <a:xfrm>
              <a:off x="6175053" y="2925967"/>
              <a:ext cx="143498" cy="38284"/>
            </a:xfrm>
            <a:custGeom>
              <a:avLst/>
              <a:gdLst/>
              <a:ahLst/>
              <a:cxnLst/>
              <a:rect l="l" t="t" r="r" b="b"/>
              <a:pathLst>
                <a:path w="4288" h="1144" extrusionOk="0">
                  <a:moveTo>
                    <a:pt x="2144" y="0"/>
                  </a:moveTo>
                  <a:cubicBezTo>
                    <a:pt x="1334" y="0"/>
                    <a:pt x="596" y="286"/>
                    <a:pt x="48" y="858"/>
                  </a:cubicBezTo>
                  <a:cubicBezTo>
                    <a:pt x="0" y="905"/>
                    <a:pt x="0" y="1024"/>
                    <a:pt x="48" y="1096"/>
                  </a:cubicBezTo>
                  <a:cubicBezTo>
                    <a:pt x="84" y="1120"/>
                    <a:pt x="131" y="1132"/>
                    <a:pt x="176" y="1132"/>
                  </a:cubicBezTo>
                  <a:cubicBezTo>
                    <a:pt x="221" y="1132"/>
                    <a:pt x="262" y="1120"/>
                    <a:pt x="286" y="1096"/>
                  </a:cubicBezTo>
                  <a:cubicBezTo>
                    <a:pt x="810" y="596"/>
                    <a:pt x="1453" y="310"/>
                    <a:pt x="2144" y="310"/>
                  </a:cubicBezTo>
                  <a:cubicBezTo>
                    <a:pt x="2834" y="310"/>
                    <a:pt x="3525" y="572"/>
                    <a:pt x="4001" y="1096"/>
                  </a:cubicBezTo>
                  <a:cubicBezTo>
                    <a:pt x="4025" y="1120"/>
                    <a:pt x="4073" y="1144"/>
                    <a:pt x="4120" y="1144"/>
                  </a:cubicBezTo>
                  <a:cubicBezTo>
                    <a:pt x="4144" y="1144"/>
                    <a:pt x="4192" y="1120"/>
                    <a:pt x="4216" y="1096"/>
                  </a:cubicBezTo>
                  <a:cubicBezTo>
                    <a:pt x="4287" y="1024"/>
                    <a:pt x="4287" y="905"/>
                    <a:pt x="4216" y="858"/>
                  </a:cubicBezTo>
                  <a:cubicBezTo>
                    <a:pt x="3668" y="286"/>
                    <a:pt x="2930" y="0"/>
                    <a:pt x="2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58"/>
            <p:cNvSpPr/>
            <p:nvPr/>
          </p:nvSpPr>
          <p:spPr>
            <a:xfrm>
              <a:off x="6159124" y="3037538"/>
              <a:ext cx="174553" cy="285323"/>
            </a:xfrm>
            <a:custGeom>
              <a:avLst/>
              <a:gdLst/>
              <a:ahLst/>
              <a:cxnLst/>
              <a:rect l="l" t="t" r="r" b="b"/>
              <a:pathLst>
                <a:path w="5216" h="8526" extrusionOk="0">
                  <a:moveTo>
                    <a:pt x="4477" y="334"/>
                  </a:moveTo>
                  <a:cubicBezTo>
                    <a:pt x="4668" y="334"/>
                    <a:pt x="4858" y="524"/>
                    <a:pt x="4858" y="739"/>
                  </a:cubicBezTo>
                  <a:lnTo>
                    <a:pt x="4858" y="7788"/>
                  </a:lnTo>
                  <a:cubicBezTo>
                    <a:pt x="4858" y="8002"/>
                    <a:pt x="4668" y="8169"/>
                    <a:pt x="4477" y="8169"/>
                  </a:cubicBezTo>
                  <a:lnTo>
                    <a:pt x="738" y="8169"/>
                  </a:lnTo>
                  <a:cubicBezTo>
                    <a:pt x="524" y="8169"/>
                    <a:pt x="357" y="8002"/>
                    <a:pt x="357" y="7788"/>
                  </a:cubicBezTo>
                  <a:lnTo>
                    <a:pt x="357" y="739"/>
                  </a:lnTo>
                  <a:cubicBezTo>
                    <a:pt x="357" y="524"/>
                    <a:pt x="548" y="334"/>
                    <a:pt x="738" y="334"/>
                  </a:cubicBezTo>
                  <a:close/>
                  <a:moveTo>
                    <a:pt x="738" y="0"/>
                  </a:moveTo>
                  <a:cubicBezTo>
                    <a:pt x="334" y="0"/>
                    <a:pt x="0" y="310"/>
                    <a:pt x="0" y="739"/>
                  </a:cubicBezTo>
                  <a:lnTo>
                    <a:pt x="0" y="7788"/>
                  </a:lnTo>
                  <a:cubicBezTo>
                    <a:pt x="0" y="8193"/>
                    <a:pt x="334" y="8526"/>
                    <a:pt x="738" y="8526"/>
                  </a:cubicBezTo>
                  <a:lnTo>
                    <a:pt x="4477" y="8526"/>
                  </a:lnTo>
                  <a:cubicBezTo>
                    <a:pt x="4882" y="8526"/>
                    <a:pt x="5216" y="8193"/>
                    <a:pt x="5216" y="7788"/>
                  </a:cubicBezTo>
                  <a:lnTo>
                    <a:pt x="5216" y="739"/>
                  </a:lnTo>
                  <a:cubicBezTo>
                    <a:pt x="5192" y="310"/>
                    <a:pt x="4858" y="0"/>
                    <a:pt x="4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58"/>
            <p:cNvSpPr/>
            <p:nvPr/>
          </p:nvSpPr>
          <p:spPr>
            <a:xfrm>
              <a:off x="6183820" y="3062235"/>
              <a:ext cx="123553" cy="11980"/>
            </a:xfrm>
            <a:custGeom>
              <a:avLst/>
              <a:gdLst/>
              <a:ahLst/>
              <a:cxnLst/>
              <a:rect l="l" t="t" r="r" b="b"/>
              <a:pathLst>
                <a:path w="3692" h="358" extrusionOk="0">
                  <a:moveTo>
                    <a:pt x="191" y="1"/>
                  </a:moveTo>
                  <a:cubicBezTo>
                    <a:pt x="96" y="1"/>
                    <a:pt x="0" y="96"/>
                    <a:pt x="0" y="167"/>
                  </a:cubicBezTo>
                  <a:cubicBezTo>
                    <a:pt x="0" y="263"/>
                    <a:pt x="96" y="358"/>
                    <a:pt x="191" y="358"/>
                  </a:cubicBezTo>
                  <a:lnTo>
                    <a:pt x="3525" y="358"/>
                  </a:lnTo>
                  <a:cubicBezTo>
                    <a:pt x="3596" y="358"/>
                    <a:pt x="3692" y="263"/>
                    <a:pt x="3692" y="167"/>
                  </a:cubicBezTo>
                  <a:cubicBezTo>
                    <a:pt x="3692" y="96"/>
                    <a:pt x="3644" y="1"/>
                    <a:pt x="3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58"/>
            <p:cNvSpPr/>
            <p:nvPr/>
          </p:nvSpPr>
          <p:spPr>
            <a:xfrm>
              <a:off x="6183820" y="3274233"/>
              <a:ext cx="123553" cy="11980"/>
            </a:xfrm>
            <a:custGeom>
              <a:avLst/>
              <a:gdLst/>
              <a:ahLst/>
              <a:cxnLst/>
              <a:rect l="l" t="t" r="r" b="b"/>
              <a:pathLst>
                <a:path w="3692" h="358" extrusionOk="0">
                  <a:moveTo>
                    <a:pt x="191" y="0"/>
                  </a:moveTo>
                  <a:cubicBezTo>
                    <a:pt x="96" y="0"/>
                    <a:pt x="0" y="96"/>
                    <a:pt x="0" y="191"/>
                  </a:cubicBezTo>
                  <a:cubicBezTo>
                    <a:pt x="0" y="262"/>
                    <a:pt x="96" y="358"/>
                    <a:pt x="191" y="358"/>
                  </a:cubicBezTo>
                  <a:lnTo>
                    <a:pt x="3525" y="358"/>
                  </a:lnTo>
                  <a:cubicBezTo>
                    <a:pt x="3596" y="358"/>
                    <a:pt x="3692" y="262"/>
                    <a:pt x="3692" y="191"/>
                  </a:cubicBezTo>
                  <a:cubicBezTo>
                    <a:pt x="3692" y="72"/>
                    <a:pt x="3644" y="0"/>
                    <a:pt x="35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58"/>
            <p:cNvSpPr/>
            <p:nvPr/>
          </p:nvSpPr>
          <p:spPr>
            <a:xfrm>
              <a:off x="6234820" y="3293341"/>
              <a:ext cx="23927" cy="12014"/>
            </a:xfrm>
            <a:custGeom>
              <a:avLst/>
              <a:gdLst/>
              <a:ahLst/>
              <a:cxnLst/>
              <a:rect l="l" t="t" r="r" b="b"/>
              <a:pathLst>
                <a:path w="715" h="359" extrusionOk="0">
                  <a:moveTo>
                    <a:pt x="167" y="1"/>
                  </a:moveTo>
                  <a:cubicBezTo>
                    <a:pt x="96" y="1"/>
                    <a:pt x="1" y="96"/>
                    <a:pt x="1" y="168"/>
                  </a:cubicBezTo>
                  <a:cubicBezTo>
                    <a:pt x="1" y="263"/>
                    <a:pt x="96" y="358"/>
                    <a:pt x="167" y="358"/>
                  </a:cubicBezTo>
                  <a:lnTo>
                    <a:pt x="548" y="358"/>
                  </a:lnTo>
                  <a:cubicBezTo>
                    <a:pt x="620" y="358"/>
                    <a:pt x="715" y="263"/>
                    <a:pt x="715" y="168"/>
                  </a:cubicBezTo>
                  <a:cubicBezTo>
                    <a:pt x="691" y="48"/>
                    <a:pt x="620"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58"/>
            <p:cNvSpPr/>
            <p:nvPr/>
          </p:nvSpPr>
          <p:spPr>
            <a:xfrm>
              <a:off x="6185427" y="3130770"/>
              <a:ext cx="121946" cy="86105"/>
            </a:xfrm>
            <a:custGeom>
              <a:avLst/>
              <a:gdLst/>
              <a:ahLst/>
              <a:cxnLst/>
              <a:rect l="l" t="t" r="r" b="b"/>
              <a:pathLst>
                <a:path w="3644" h="2573" extrusionOk="0">
                  <a:moveTo>
                    <a:pt x="3120" y="334"/>
                  </a:moveTo>
                  <a:cubicBezTo>
                    <a:pt x="3239" y="334"/>
                    <a:pt x="3310" y="429"/>
                    <a:pt x="3310" y="525"/>
                  </a:cubicBezTo>
                  <a:lnTo>
                    <a:pt x="3310" y="2025"/>
                  </a:lnTo>
                  <a:cubicBezTo>
                    <a:pt x="3310" y="2144"/>
                    <a:pt x="3239" y="2239"/>
                    <a:pt x="3120" y="2239"/>
                  </a:cubicBezTo>
                  <a:lnTo>
                    <a:pt x="524" y="2239"/>
                  </a:lnTo>
                  <a:cubicBezTo>
                    <a:pt x="405" y="2239"/>
                    <a:pt x="310" y="2144"/>
                    <a:pt x="310" y="2025"/>
                  </a:cubicBezTo>
                  <a:lnTo>
                    <a:pt x="310" y="525"/>
                  </a:lnTo>
                  <a:cubicBezTo>
                    <a:pt x="310" y="429"/>
                    <a:pt x="405" y="334"/>
                    <a:pt x="524" y="334"/>
                  </a:cubicBezTo>
                  <a:close/>
                  <a:moveTo>
                    <a:pt x="524" y="1"/>
                  </a:moveTo>
                  <a:cubicBezTo>
                    <a:pt x="238" y="1"/>
                    <a:pt x="0" y="239"/>
                    <a:pt x="0" y="548"/>
                  </a:cubicBezTo>
                  <a:lnTo>
                    <a:pt x="0" y="2025"/>
                  </a:lnTo>
                  <a:cubicBezTo>
                    <a:pt x="0" y="2335"/>
                    <a:pt x="238" y="2573"/>
                    <a:pt x="524" y="2573"/>
                  </a:cubicBezTo>
                  <a:lnTo>
                    <a:pt x="3120" y="2573"/>
                  </a:lnTo>
                  <a:cubicBezTo>
                    <a:pt x="3406" y="2573"/>
                    <a:pt x="3644" y="2335"/>
                    <a:pt x="3644" y="2025"/>
                  </a:cubicBezTo>
                  <a:lnTo>
                    <a:pt x="3644" y="548"/>
                  </a:lnTo>
                  <a:cubicBezTo>
                    <a:pt x="3644" y="239"/>
                    <a:pt x="3406" y="1"/>
                    <a:pt x="3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58"/>
            <p:cNvSpPr/>
            <p:nvPr/>
          </p:nvSpPr>
          <p:spPr>
            <a:xfrm>
              <a:off x="6210124" y="3181001"/>
              <a:ext cx="73355" cy="11980"/>
            </a:xfrm>
            <a:custGeom>
              <a:avLst/>
              <a:gdLst/>
              <a:ahLst/>
              <a:cxnLst/>
              <a:rect l="l" t="t" r="r" b="b"/>
              <a:pathLst>
                <a:path w="2192" h="358" extrusionOk="0">
                  <a:moveTo>
                    <a:pt x="167" y="0"/>
                  </a:moveTo>
                  <a:cubicBezTo>
                    <a:pt x="96" y="0"/>
                    <a:pt x="0" y="71"/>
                    <a:pt x="0" y="167"/>
                  </a:cubicBezTo>
                  <a:cubicBezTo>
                    <a:pt x="0" y="262"/>
                    <a:pt x="72" y="357"/>
                    <a:pt x="167" y="357"/>
                  </a:cubicBezTo>
                  <a:lnTo>
                    <a:pt x="2025" y="357"/>
                  </a:lnTo>
                  <a:cubicBezTo>
                    <a:pt x="2096" y="357"/>
                    <a:pt x="2191" y="262"/>
                    <a:pt x="2191" y="167"/>
                  </a:cubicBezTo>
                  <a:cubicBezTo>
                    <a:pt x="2167" y="71"/>
                    <a:pt x="2120" y="0"/>
                    <a:pt x="2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58"/>
            <p:cNvSpPr/>
            <p:nvPr/>
          </p:nvSpPr>
          <p:spPr>
            <a:xfrm>
              <a:off x="6210124" y="3155467"/>
              <a:ext cx="23927" cy="12014"/>
            </a:xfrm>
            <a:custGeom>
              <a:avLst/>
              <a:gdLst/>
              <a:ahLst/>
              <a:cxnLst/>
              <a:rect l="l" t="t" r="r" b="b"/>
              <a:pathLst>
                <a:path w="715" h="359" extrusionOk="0">
                  <a:moveTo>
                    <a:pt x="167" y="1"/>
                  </a:moveTo>
                  <a:cubicBezTo>
                    <a:pt x="96" y="1"/>
                    <a:pt x="0" y="96"/>
                    <a:pt x="0" y="191"/>
                  </a:cubicBezTo>
                  <a:cubicBezTo>
                    <a:pt x="0" y="287"/>
                    <a:pt x="72" y="358"/>
                    <a:pt x="167" y="358"/>
                  </a:cubicBezTo>
                  <a:lnTo>
                    <a:pt x="524" y="358"/>
                  </a:lnTo>
                  <a:cubicBezTo>
                    <a:pt x="619" y="358"/>
                    <a:pt x="715" y="287"/>
                    <a:pt x="715" y="191"/>
                  </a:cubicBezTo>
                  <a:cubicBezTo>
                    <a:pt x="691" y="96"/>
                    <a:pt x="619" y="1"/>
                    <a:pt x="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8" name="Google Shape;4748;p58"/>
          <p:cNvGrpSpPr/>
          <p:nvPr/>
        </p:nvGrpSpPr>
        <p:grpSpPr>
          <a:xfrm>
            <a:off x="2732256" y="2073120"/>
            <a:ext cx="398535" cy="373001"/>
            <a:chOff x="2732256" y="2308345"/>
            <a:chExt cx="398535" cy="373001"/>
          </a:xfrm>
        </p:grpSpPr>
        <p:sp>
          <p:nvSpPr>
            <p:cNvPr id="4749" name="Google Shape;4749;p58"/>
            <p:cNvSpPr/>
            <p:nvPr/>
          </p:nvSpPr>
          <p:spPr>
            <a:xfrm>
              <a:off x="2732256" y="2308345"/>
              <a:ext cx="398535" cy="373001"/>
            </a:xfrm>
            <a:custGeom>
              <a:avLst/>
              <a:gdLst/>
              <a:ahLst/>
              <a:cxnLst/>
              <a:rect l="l" t="t" r="r" b="b"/>
              <a:pathLst>
                <a:path w="11909" h="11146" extrusionOk="0">
                  <a:moveTo>
                    <a:pt x="1858" y="358"/>
                  </a:moveTo>
                  <a:lnTo>
                    <a:pt x="1858" y="1453"/>
                  </a:lnTo>
                  <a:lnTo>
                    <a:pt x="1501" y="1453"/>
                  </a:lnTo>
                  <a:lnTo>
                    <a:pt x="1501" y="358"/>
                  </a:lnTo>
                  <a:close/>
                  <a:moveTo>
                    <a:pt x="10384" y="358"/>
                  </a:moveTo>
                  <a:lnTo>
                    <a:pt x="10384" y="1453"/>
                  </a:lnTo>
                  <a:lnTo>
                    <a:pt x="10027" y="1453"/>
                  </a:lnTo>
                  <a:lnTo>
                    <a:pt x="10027" y="358"/>
                  </a:lnTo>
                  <a:close/>
                  <a:moveTo>
                    <a:pt x="11098" y="1096"/>
                  </a:moveTo>
                  <a:cubicBezTo>
                    <a:pt x="11313" y="1096"/>
                    <a:pt x="11503" y="1262"/>
                    <a:pt x="11503" y="1477"/>
                  </a:cubicBezTo>
                  <a:lnTo>
                    <a:pt x="11503" y="2215"/>
                  </a:lnTo>
                  <a:lnTo>
                    <a:pt x="10932" y="2215"/>
                  </a:lnTo>
                  <a:cubicBezTo>
                    <a:pt x="10836" y="2215"/>
                    <a:pt x="10741" y="2310"/>
                    <a:pt x="10741" y="2406"/>
                  </a:cubicBezTo>
                  <a:cubicBezTo>
                    <a:pt x="10741" y="2501"/>
                    <a:pt x="10836" y="2572"/>
                    <a:pt x="10932" y="2572"/>
                  </a:cubicBezTo>
                  <a:lnTo>
                    <a:pt x="11503" y="2572"/>
                  </a:lnTo>
                  <a:lnTo>
                    <a:pt x="11503" y="10383"/>
                  </a:lnTo>
                  <a:lnTo>
                    <a:pt x="11527" y="10383"/>
                  </a:lnTo>
                  <a:cubicBezTo>
                    <a:pt x="11527" y="10574"/>
                    <a:pt x="11337" y="10764"/>
                    <a:pt x="11146" y="10764"/>
                  </a:cubicBezTo>
                  <a:lnTo>
                    <a:pt x="715" y="10764"/>
                  </a:lnTo>
                  <a:cubicBezTo>
                    <a:pt x="501" y="10764"/>
                    <a:pt x="334" y="10574"/>
                    <a:pt x="334" y="10383"/>
                  </a:cubicBezTo>
                  <a:lnTo>
                    <a:pt x="334" y="2548"/>
                  </a:lnTo>
                  <a:lnTo>
                    <a:pt x="882" y="2548"/>
                  </a:lnTo>
                  <a:cubicBezTo>
                    <a:pt x="977" y="2548"/>
                    <a:pt x="1073" y="2453"/>
                    <a:pt x="1073" y="2358"/>
                  </a:cubicBezTo>
                  <a:cubicBezTo>
                    <a:pt x="1073" y="2286"/>
                    <a:pt x="977" y="2191"/>
                    <a:pt x="882" y="2191"/>
                  </a:cubicBezTo>
                  <a:lnTo>
                    <a:pt x="334" y="2191"/>
                  </a:lnTo>
                  <a:lnTo>
                    <a:pt x="334" y="1477"/>
                  </a:lnTo>
                  <a:cubicBezTo>
                    <a:pt x="334" y="1262"/>
                    <a:pt x="501" y="1096"/>
                    <a:pt x="715" y="1096"/>
                  </a:cubicBezTo>
                  <a:lnTo>
                    <a:pt x="1096" y="1096"/>
                  </a:lnTo>
                  <a:lnTo>
                    <a:pt x="1096" y="1477"/>
                  </a:lnTo>
                  <a:cubicBezTo>
                    <a:pt x="1096" y="1691"/>
                    <a:pt x="1263" y="1834"/>
                    <a:pt x="1454" y="1834"/>
                  </a:cubicBezTo>
                  <a:lnTo>
                    <a:pt x="1811" y="1834"/>
                  </a:lnTo>
                  <a:cubicBezTo>
                    <a:pt x="2025" y="1834"/>
                    <a:pt x="2168" y="1691"/>
                    <a:pt x="2168" y="1477"/>
                  </a:cubicBezTo>
                  <a:lnTo>
                    <a:pt x="2168" y="1096"/>
                  </a:lnTo>
                  <a:lnTo>
                    <a:pt x="9646" y="1096"/>
                  </a:lnTo>
                  <a:lnTo>
                    <a:pt x="9646" y="1477"/>
                  </a:lnTo>
                  <a:cubicBezTo>
                    <a:pt x="9646" y="1691"/>
                    <a:pt x="9789" y="1834"/>
                    <a:pt x="10003" y="1834"/>
                  </a:cubicBezTo>
                  <a:lnTo>
                    <a:pt x="10360" y="1834"/>
                  </a:lnTo>
                  <a:cubicBezTo>
                    <a:pt x="10575" y="1834"/>
                    <a:pt x="10717" y="1691"/>
                    <a:pt x="10717" y="1477"/>
                  </a:cubicBezTo>
                  <a:lnTo>
                    <a:pt x="10717" y="1096"/>
                  </a:lnTo>
                  <a:close/>
                  <a:moveTo>
                    <a:pt x="1501" y="0"/>
                  </a:moveTo>
                  <a:cubicBezTo>
                    <a:pt x="1287" y="0"/>
                    <a:pt x="1144" y="143"/>
                    <a:pt x="1144" y="358"/>
                  </a:cubicBezTo>
                  <a:lnTo>
                    <a:pt x="1144" y="739"/>
                  </a:lnTo>
                  <a:lnTo>
                    <a:pt x="739" y="739"/>
                  </a:lnTo>
                  <a:cubicBezTo>
                    <a:pt x="334" y="739"/>
                    <a:pt x="1" y="1072"/>
                    <a:pt x="1" y="1477"/>
                  </a:cubicBezTo>
                  <a:lnTo>
                    <a:pt x="1" y="10407"/>
                  </a:lnTo>
                  <a:cubicBezTo>
                    <a:pt x="1" y="10812"/>
                    <a:pt x="334" y="11145"/>
                    <a:pt x="739" y="11145"/>
                  </a:cubicBezTo>
                  <a:lnTo>
                    <a:pt x="11170" y="11145"/>
                  </a:lnTo>
                  <a:cubicBezTo>
                    <a:pt x="11575" y="11145"/>
                    <a:pt x="11908" y="10812"/>
                    <a:pt x="11908" y="10407"/>
                  </a:cubicBezTo>
                  <a:lnTo>
                    <a:pt x="11908" y="1477"/>
                  </a:lnTo>
                  <a:cubicBezTo>
                    <a:pt x="11884" y="1072"/>
                    <a:pt x="11551" y="739"/>
                    <a:pt x="11146" y="739"/>
                  </a:cubicBezTo>
                  <a:lnTo>
                    <a:pt x="10741" y="739"/>
                  </a:lnTo>
                  <a:lnTo>
                    <a:pt x="10741" y="358"/>
                  </a:lnTo>
                  <a:cubicBezTo>
                    <a:pt x="10741" y="143"/>
                    <a:pt x="10598" y="0"/>
                    <a:pt x="10384" y="0"/>
                  </a:cubicBezTo>
                  <a:lnTo>
                    <a:pt x="10027" y="0"/>
                  </a:lnTo>
                  <a:cubicBezTo>
                    <a:pt x="9836" y="0"/>
                    <a:pt x="9670" y="143"/>
                    <a:pt x="9670" y="358"/>
                  </a:cubicBezTo>
                  <a:lnTo>
                    <a:pt x="9670" y="739"/>
                  </a:lnTo>
                  <a:lnTo>
                    <a:pt x="2192" y="739"/>
                  </a:lnTo>
                  <a:lnTo>
                    <a:pt x="2192" y="358"/>
                  </a:lnTo>
                  <a:cubicBezTo>
                    <a:pt x="2192" y="143"/>
                    <a:pt x="2049" y="0"/>
                    <a:pt x="1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58"/>
            <p:cNvSpPr/>
            <p:nvPr/>
          </p:nvSpPr>
          <p:spPr>
            <a:xfrm>
              <a:off x="2782486" y="2382469"/>
              <a:ext cx="297270" cy="11980"/>
            </a:xfrm>
            <a:custGeom>
              <a:avLst/>
              <a:gdLst/>
              <a:ahLst/>
              <a:cxnLst/>
              <a:rect l="l" t="t" r="r" b="b"/>
              <a:pathLst>
                <a:path w="8883" h="358" extrusionOk="0">
                  <a:moveTo>
                    <a:pt x="167" y="0"/>
                  </a:moveTo>
                  <a:cubicBezTo>
                    <a:pt x="72" y="0"/>
                    <a:pt x="0" y="95"/>
                    <a:pt x="0" y="191"/>
                  </a:cubicBezTo>
                  <a:cubicBezTo>
                    <a:pt x="0" y="286"/>
                    <a:pt x="72" y="357"/>
                    <a:pt x="167" y="357"/>
                  </a:cubicBezTo>
                  <a:lnTo>
                    <a:pt x="8716" y="357"/>
                  </a:lnTo>
                  <a:cubicBezTo>
                    <a:pt x="8812" y="357"/>
                    <a:pt x="8883" y="262"/>
                    <a:pt x="8883" y="191"/>
                  </a:cubicBezTo>
                  <a:cubicBezTo>
                    <a:pt x="8883" y="95"/>
                    <a:pt x="8812" y="0"/>
                    <a:pt x="8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58"/>
            <p:cNvSpPr/>
            <p:nvPr/>
          </p:nvSpPr>
          <p:spPr>
            <a:xfrm>
              <a:off x="2815147" y="2463754"/>
              <a:ext cx="255873" cy="148250"/>
            </a:xfrm>
            <a:custGeom>
              <a:avLst/>
              <a:gdLst/>
              <a:ahLst/>
              <a:cxnLst/>
              <a:rect l="l" t="t" r="r" b="b"/>
              <a:pathLst>
                <a:path w="7646" h="4430" extrusionOk="0">
                  <a:moveTo>
                    <a:pt x="5645" y="905"/>
                  </a:moveTo>
                  <a:cubicBezTo>
                    <a:pt x="5740" y="905"/>
                    <a:pt x="5811" y="953"/>
                    <a:pt x="5835" y="1024"/>
                  </a:cubicBezTo>
                  <a:lnTo>
                    <a:pt x="6169" y="1691"/>
                  </a:lnTo>
                  <a:lnTo>
                    <a:pt x="4763" y="1691"/>
                  </a:lnTo>
                  <a:lnTo>
                    <a:pt x="4763" y="905"/>
                  </a:lnTo>
                  <a:close/>
                  <a:moveTo>
                    <a:pt x="4406" y="381"/>
                  </a:moveTo>
                  <a:lnTo>
                    <a:pt x="4406" y="3358"/>
                  </a:lnTo>
                  <a:lnTo>
                    <a:pt x="2239" y="3358"/>
                  </a:lnTo>
                  <a:cubicBezTo>
                    <a:pt x="2120" y="3144"/>
                    <a:pt x="1882" y="3001"/>
                    <a:pt x="1596" y="3001"/>
                  </a:cubicBezTo>
                  <a:cubicBezTo>
                    <a:pt x="1334" y="3001"/>
                    <a:pt x="1096" y="3144"/>
                    <a:pt x="977" y="3358"/>
                  </a:cubicBezTo>
                  <a:lnTo>
                    <a:pt x="310" y="3358"/>
                  </a:lnTo>
                  <a:lnTo>
                    <a:pt x="310" y="381"/>
                  </a:lnTo>
                  <a:close/>
                  <a:moveTo>
                    <a:pt x="6430" y="2024"/>
                  </a:moveTo>
                  <a:lnTo>
                    <a:pt x="7050" y="2143"/>
                  </a:lnTo>
                  <a:cubicBezTo>
                    <a:pt x="7145" y="2167"/>
                    <a:pt x="7193" y="2215"/>
                    <a:pt x="7193" y="2334"/>
                  </a:cubicBezTo>
                  <a:lnTo>
                    <a:pt x="7193" y="2405"/>
                  </a:lnTo>
                  <a:lnTo>
                    <a:pt x="7002" y="2405"/>
                  </a:lnTo>
                  <a:cubicBezTo>
                    <a:pt x="6907" y="2405"/>
                    <a:pt x="6812" y="2501"/>
                    <a:pt x="6812" y="2572"/>
                  </a:cubicBezTo>
                  <a:cubicBezTo>
                    <a:pt x="6812" y="2667"/>
                    <a:pt x="6907" y="2763"/>
                    <a:pt x="7002" y="2763"/>
                  </a:cubicBezTo>
                  <a:lnTo>
                    <a:pt x="7193" y="2763"/>
                  </a:lnTo>
                  <a:lnTo>
                    <a:pt x="7193" y="2929"/>
                  </a:lnTo>
                  <a:cubicBezTo>
                    <a:pt x="7193" y="3001"/>
                    <a:pt x="7169" y="3048"/>
                    <a:pt x="7121" y="3120"/>
                  </a:cubicBezTo>
                  <a:lnTo>
                    <a:pt x="6835" y="3286"/>
                  </a:lnTo>
                  <a:cubicBezTo>
                    <a:pt x="6716" y="3120"/>
                    <a:pt x="6478" y="3001"/>
                    <a:pt x="6240" y="3001"/>
                  </a:cubicBezTo>
                  <a:cubicBezTo>
                    <a:pt x="5978" y="3001"/>
                    <a:pt x="5740" y="3144"/>
                    <a:pt x="5621" y="3358"/>
                  </a:cubicBezTo>
                  <a:lnTo>
                    <a:pt x="4763" y="3358"/>
                  </a:lnTo>
                  <a:lnTo>
                    <a:pt x="4763" y="2024"/>
                  </a:lnTo>
                  <a:close/>
                  <a:moveTo>
                    <a:pt x="1596" y="3310"/>
                  </a:moveTo>
                  <a:cubicBezTo>
                    <a:pt x="1810" y="3310"/>
                    <a:pt x="2001" y="3501"/>
                    <a:pt x="2001" y="3715"/>
                  </a:cubicBezTo>
                  <a:cubicBezTo>
                    <a:pt x="2001" y="3929"/>
                    <a:pt x="1810" y="4096"/>
                    <a:pt x="1596" y="4096"/>
                  </a:cubicBezTo>
                  <a:cubicBezTo>
                    <a:pt x="1406" y="4096"/>
                    <a:pt x="1215" y="3906"/>
                    <a:pt x="1215" y="3715"/>
                  </a:cubicBezTo>
                  <a:cubicBezTo>
                    <a:pt x="1215" y="3501"/>
                    <a:pt x="1406" y="3310"/>
                    <a:pt x="1596" y="3310"/>
                  </a:cubicBezTo>
                  <a:close/>
                  <a:moveTo>
                    <a:pt x="6240" y="3310"/>
                  </a:moveTo>
                  <a:cubicBezTo>
                    <a:pt x="6454" y="3310"/>
                    <a:pt x="6645" y="3501"/>
                    <a:pt x="6645" y="3715"/>
                  </a:cubicBezTo>
                  <a:cubicBezTo>
                    <a:pt x="6645" y="3929"/>
                    <a:pt x="6454" y="4096"/>
                    <a:pt x="6240" y="4096"/>
                  </a:cubicBezTo>
                  <a:cubicBezTo>
                    <a:pt x="6049" y="4096"/>
                    <a:pt x="5859" y="3906"/>
                    <a:pt x="5859" y="3715"/>
                  </a:cubicBezTo>
                  <a:cubicBezTo>
                    <a:pt x="5859" y="3501"/>
                    <a:pt x="6049" y="3310"/>
                    <a:pt x="6240" y="3310"/>
                  </a:cubicBezTo>
                  <a:close/>
                  <a:moveTo>
                    <a:pt x="358" y="0"/>
                  </a:moveTo>
                  <a:cubicBezTo>
                    <a:pt x="143" y="0"/>
                    <a:pt x="1" y="143"/>
                    <a:pt x="1" y="357"/>
                  </a:cubicBezTo>
                  <a:lnTo>
                    <a:pt x="1" y="3334"/>
                  </a:lnTo>
                  <a:cubicBezTo>
                    <a:pt x="1" y="3525"/>
                    <a:pt x="143" y="3691"/>
                    <a:pt x="358" y="3691"/>
                  </a:cubicBezTo>
                  <a:lnTo>
                    <a:pt x="906" y="3691"/>
                  </a:lnTo>
                  <a:cubicBezTo>
                    <a:pt x="906" y="4096"/>
                    <a:pt x="1239" y="4430"/>
                    <a:pt x="1668" y="4430"/>
                  </a:cubicBezTo>
                  <a:cubicBezTo>
                    <a:pt x="2072" y="4430"/>
                    <a:pt x="2406" y="4096"/>
                    <a:pt x="2406" y="3691"/>
                  </a:cubicBezTo>
                  <a:lnTo>
                    <a:pt x="5597" y="3691"/>
                  </a:lnTo>
                  <a:cubicBezTo>
                    <a:pt x="5597" y="4096"/>
                    <a:pt x="5930" y="4430"/>
                    <a:pt x="6335" y="4430"/>
                  </a:cubicBezTo>
                  <a:cubicBezTo>
                    <a:pt x="6740" y="4430"/>
                    <a:pt x="7073" y="4096"/>
                    <a:pt x="7073" y="3691"/>
                  </a:cubicBezTo>
                  <a:lnTo>
                    <a:pt x="7073" y="3596"/>
                  </a:lnTo>
                  <a:lnTo>
                    <a:pt x="7407" y="3382"/>
                  </a:lnTo>
                  <a:cubicBezTo>
                    <a:pt x="7550" y="3286"/>
                    <a:pt x="7645" y="3120"/>
                    <a:pt x="7645" y="2929"/>
                  </a:cubicBezTo>
                  <a:lnTo>
                    <a:pt x="7645" y="2310"/>
                  </a:lnTo>
                  <a:cubicBezTo>
                    <a:pt x="7526" y="2072"/>
                    <a:pt x="7359" y="1834"/>
                    <a:pt x="7121" y="1810"/>
                  </a:cubicBezTo>
                  <a:lnTo>
                    <a:pt x="6573" y="1691"/>
                  </a:lnTo>
                  <a:lnTo>
                    <a:pt x="6169" y="857"/>
                  </a:lnTo>
                  <a:cubicBezTo>
                    <a:pt x="6073" y="667"/>
                    <a:pt x="5883" y="548"/>
                    <a:pt x="5668" y="548"/>
                  </a:cubicBezTo>
                  <a:lnTo>
                    <a:pt x="4787" y="548"/>
                  </a:lnTo>
                  <a:lnTo>
                    <a:pt x="4787" y="357"/>
                  </a:lnTo>
                  <a:cubicBezTo>
                    <a:pt x="4787" y="143"/>
                    <a:pt x="4644" y="0"/>
                    <a:pt x="44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58"/>
            <p:cNvSpPr/>
            <p:nvPr/>
          </p:nvSpPr>
          <p:spPr>
            <a:xfrm>
              <a:off x="2843826" y="2494174"/>
              <a:ext cx="99659" cy="47688"/>
            </a:xfrm>
            <a:custGeom>
              <a:avLst/>
              <a:gdLst/>
              <a:ahLst/>
              <a:cxnLst/>
              <a:rect l="l" t="t" r="r" b="b"/>
              <a:pathLst>
                <a:path w="2978" h="1425" extrusionOk="0">
                  <a:moveTo>
                    <a:pt x="2028" y="1"/>
                  </a:moveTo>
                  <a:cubicBezTo>
                    <a:pt x="1978" y="1"/>
                    <a:pt x="1934" y="26"/>
                    <a:pt x="1906" y="67"/>
                  </a:cubicBezTo>
                  <a:cubicBezTo>
                    <a:pt x="1835" y="163"/>
                    <a:pt x="1882" y="234"/>
                    <a:pt x="1930" y="306"/>
                  </a:cubicBezTo>
                  <a:lnTo>
                    <a:pt x="2263" y="544"/>
                  </a:lnTo>
                  <a:lnTo>
                    <a:pt x="191" y="544"/>
                  </a:lnTo>
                  <a:cubicBezTo>
                    <a:pt x="96" y="544"/>
                    <a:pt x="1" y="639"/>
                    <a:pt x="1" y="710"/>
                  </a:cubicBezTo>
                  <a:cubicBezTo>
                    <a:pt x="1" y="806"/>
                    <a:pt x="96" y="901"/>
                    <a:pt x="191" y="901"/>
                  </a:cubicBezTo>
                  <a:lnTo>
                    <a:pt x="2263" y="901"/>
                  </a:lnTo>
                  <a:lnTo>
                    <a:pt x="1930" y="1139"/>
                  </a:lnTo>
                  <a:cubicBezTo>
                    <a:pt x="1835" y="1187"/>
                    <a:pt x="1835" y="1306"/>
                    <a:pt x="1906" y="1377"/>
                  </a:cubicBezTo>
                  <a:cubicBezTo>
                    <a:pt x="1930" y="1425"/>
                    <a:pt x="2001" y="1425"/>
                    <a:pt x="2049" y="1425"/>
                  </a:cubicBezTo>
                  <a:cubicBezTo>
                    <a:pt x="2097" y="1425"/>
                    <a:pt x="2120" y="1425"/>
                    <a:pt x="2168" y="1401"/>
                  </a:cubicBezTo>
                  <a:lnTo>
                    <a:pt x="2906" y="830"/>
                  </a:lnTo>
                  <a:cubicBezTo>
                    <a:pt x="2954" y="806"/>
                    <a:pt x="2978" y="758"/>
                    <a:pt x="2978" y="687"/>
                  </a:cubicBezTo>
                  <a:cubicBezTo>
                    <a:pt x="2978" y="687"/>
                    <a:pt x="2954" y="639"/>
                    <a:pt x="2882" y="591"/>
                  </a:cubicBezTo>
                  <a:lnTo>
                    <a:pt x="2144" y="44"/>
                  </a:lnTo>
                  <a:cubicBezTo>
                    <a:pt x="2104" y="14"/>
                    <a:pt x="2064" y="1"/>
                    <a:pt x="2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3" name="Google Shape;4753;p58"/>
          <p:cNvGrpSpPr/>
          <p:nvPr/>
        </p:nvGrpSpPr>
        <p:grpSpPr>
          <a:xfrm>
            <a:off x="1437245" y="1484980"/>
            <a:ext cx="310823" cy="397698"/>
            <a:chOff x="1437245" y="1720205"/>
            <a:chExt cx="310823" cy="397698"/>
          </a:xfrm>
        </p:grpSpPr>
        <p:sp>
          <p:nvSpPr>
            <p:cNvPr id="4754" name="Google Shape;4754;p58"/>
            <p:cNvSpPr/>
            <p:nvPr/>
          </p:nvSpPr>
          <p:spPr>
            <a:xfrm>
              <a:off x="1437245" y="1720205"/>
              <a:ext cx="310823" cy="397698"/>
            </a:xfrm>
            <a:custGeom>
              <a:avLst/>
              <a:gdLst/>
              <a:ahLst/>
              <a:cxnLst/>
              <a:rect l="l" t="t" r="r" b="b"/>
              <a:pathLst>
                <a:path w="9288" h="11884" extrusionOk="0">
                  <a:moveTo>
                    <a:pt x="8359" y="358"/>
                  </a:moveTo>
                  <a:cubicBezTo>
                    <a:pt x="8693" y="358"/>
                    <a:pt x="8931" y="619"/>
                    <a:pt x="8931" y="929"/>
                  </a:cubicBezTo>
                  <a:lnTo>
                    <a:pt x="8931" y="4477"/>
                  </a:lnTo>
                  <a:lnTo>
                    <a:pt x="358" y="4477"/>
                  </a:lnTo>
                  <a:lnTo>
                    <a:pt x="358" y="929"/>
                  </a:lnTo>
                  <a:cubicBezTo>
                    <a:pt x="358" y="596"/>
                    <a:pt x="620" y="358"/>
                    <a:pt x="929" y="358"/>
                  </a:cubicBezTo>
                  <a:close/>
                  <a:moveTo>
                    <a:pt x="8931" y="4787"/>
                  </a:moveTo>
                  <a:lnTo>
                    <a:pt x="8931" y="10955"/>
                  </a:lnTo>
                  <a:cubicBezTo>
                    <a:pt x="8931" y="11288"/>
                    <a:pt x="8669" y="11526"/>
                    <a:pt x="8359" y="11526"/>
                  </a:cubicBezTo>
                  <a:lnTo>
                    <a:pt x="929" y="11526"/>
                  </a:lnTo>
                  <a:cubicBezTo>
                    <a:pt x="596" y="11526"/>
                    <a:pt x="358" y="11265"/>
                    <a:pt x="358" y="10955"/>
                  </a:cubicBezTo>
                  <a:lnTo>
                    <a:pt x="358" y="4787"/>
                  </a:lnTo>
                  <a:close/>
                  <a:moveTo>
                    <a:pt x="929" y="0"/>
                  </a:moveTo>
                  <a:cubicBezTo>
                    <a:pt x="429" y="0"/>
                    <a:pt x="0" y="429"/>
                    <a:pt x="0" y="929"/>
                  </a:cubicBezTo>
                  <a:lnTo>
                    <a:pt x="0" y="10955"/>
                  </a:lnTo>
                  <a:cubicBezTo>
                    <a:pt x="0" y="11455"/>
                    <a:pt x="429" y="11884"/>
                    <a:pt x="929" y="11884"/>
                  </a:cubicBezTo>
                  <a:lnTo>
                    <a:pt x="8359" y="11884"/>
                  </a:lnTo>
                  <a:cubicBezTo>
                    <a:pt x="8883" y="11884"/>
                    <a:pt x="9288" y="11455"/>
                    <a:pt x="9288" y="10955"/>
                  </a:cubicBezTo>
                  <a:lnTo>
                    <a:pt x="9288" y="929"/>
                  </a:lnTo>
                  <a:cubicBezTo>
                    <a:pt x="9288" y="429"/>
                    <a:pt x="8883" y="0"/>
                    <a:pt x="8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58"/>
            <p:cNvSpPr/>
            <p:nvPr/>
          </p:nvSpPr>
          <p:spPr>
            <a:xfrm>
              <a:off x="1475495" y="1756848"/>
              <a:ext cx="192089" cy="86105"/>
            </a:xfrm>
            <a:custGeom>
              <a:avLst/>
              <a:gdLst/>
              <a:ahLst/>
              <a:cxnLst/>
              <a:rect l="l" t="t" r="r" b="b"/>
              <a:pathLst>
                <a:path w="5740" h="2573" extrusionOk="0">
                  <a:moveTo>
                    <a:pt x="358" y="1"/>
                  </a:moveTo>
                  <a:cubicBezTo>
                    <a:pt x="143" y="1"/>
                    <a:pt x="0" y="167"/>
                    <a:pt x="0" y="358"/>
                  </a:cubicBezTo>
                  <a:lnTo>
                    <a:pt x="0" y="2216"/>
                  </a:lnTo>
                  <a:cubicBezTo>
                    <a:pt x="0" y="2406"/>
                    <a:pt x="143" y="2573"/>
                    <a:pt x="358" y="2573"/>
                  </a:cubicBezTo>
                  <a:lnTo>
                    <a:pt x="715" y="2573"/>
                  </a:lnTo>
                  <a:cubicBezTo>
                    <a:pt x="786" y="2573"/>
                    <a:pt x="882" y="2477"/>
                    <a:pt x="882" y="2382"/>
                  </a:cubicBezTo>
                  <a:cubicBezTo>
                    <a:pt x="882" y="2287"/>
                    <a:pt x="786" y="2216"/>
                    <a:pt x="715" y="2216"/>
                  </a:cubicBezTo>
                  <a:lnTo>
                    <a:pt x="358" y="2216"/>
                  </a:lnTo>
                  <a:lnTo>
                    <a:pt x="358" y="406"/>
                  </a:lnTo>
                  <a:lnTo>
                    <a:pt x="5549" y="406"/>
                  </a:lnTo>
                  <a:cubicBezTo>
                    <a:pt x="5644" y="406"/>
                    <a:pt x="5740" y="310"/>
                    <a:pt x="5740" y="215"/>
                  </a:cubicBezTo>
                  <a:cubicBezTo>
                    <a:pt x="5716" y="96"/>
                    <a:pt x="5644" y="1"/>
                    <a:pt x="5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58"/>
            <p:cNvSpPr/>
            <p:nvPr/>
          </p:nvSpPr>
          <p:spPr>
            <a:xfrm>
              <a:off x="1517727" y="1756848"/>
              <a:ext cx="192892" cy="86105"/>
            </a:xfrm>
            <a:custGeom>
              <a:avLst/>
              <a:gdLst/>
              <a:ahLst/>
              <a:cxnLst/>
              <a:rect l="l" t="t" r="r" b="b"/>
              <a:pathLst>
                <a:path w="5764" h="2573" extrusionOk="0">
                  <a:moveTo>
                    <a:pt x="5049" y="1"/>
                  </a:moveTo>
                  <a:cubicBezTo>
                    <a:pt x="4954" y="1"/>
                    <a:pt x="4859" y="96"/>
                    <a:pt x="4859" y="191"/>
                  </a:cubicBezTo>
                  <a:cubicBezTo>
                    <a:pt x="4859" y="287"/>
                    <a:pt x="4954" y="358"/>
                    <a:pt x="5049" y="358"/>
                  </a:cubicBezTo>
                  <a:lnTo>
                    <a:pt x="5406" y="358"/>
                  </a:lnTo>
                  <a:lnTo>
                    <a:pt x="5406" y="2216"/>
                  </a:lnTo>
                  <a:lnTo>
                    <a:pt x="191" y="2216"/>
                  </a:lnTo>
                  <a:cubicBezTo>
                    <a:pt x="96" y="2216"/>
                    <a:pt x="1" y="2287"/>
                    <a:pt x="1" y="2382"/>
                  </a:cubicBezTo>
                  <a:cubicBezTo>
                    <a:pt x="1" y="2477"/>
                    <a:pt x="96" y="2573"/>
                    <a:pt x="191" y="2573"/>
                  </a:cubicBezTo>
                  <a:lnTo>
                    <a:pt x="5406" y="2573"/>
                  </a:lnTo>
                  <a:cubicBezTo>
                    <a:pt x="5597" y="2573"/>
                    <a:pt x="5740" y="2406"/>
                    <a:pt x="5740" y="2216"/>
                  </a:cubicBezTo>
                  <a:lnTo>
                    <a:pt x="5740" y="406"/>
                  </a:lnTo>
                  <a:cubicBezTo>
                    <a:pt x="5764" y="191"/>
                    <a:pt x="5597" y="1"/>
                    <a:pt x="5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58"/>
            <p:cNvSpPr/>
            <p:nvPr/>
          </p:nvSpPr>
          <p:spPr>
            <a:xfrm>
              <a:off x="1536869" y="1906669"/>
              <a:ext cx="50231" cy="49461"/>
            </a:xfrm>
            <a:custGeom>
              <a:avLst/>
              <a:gdLst/>
              <a:ahLst/>
              <a:cxnLst/>
              <a:rect l="l" t="t" r="r" b="b"/>
              <a:pathLst>
                <a:path w="1501" h="1478" extrusionOk="0">
                  <a:moveTo>
                    <a:pt x="738" y="358"/>
                  </a:moveTo>
                  <a:cubicBezTo>
                    <a:pt x="953" y="358"/>
                    <a:pt x="1143" y="525"/>
                    <a:pt x="1143" y="739"/>
                  </a:cubicBezTo>
                  <a:cubicBezTo>
                    <a:pt x="1143" y="953"/>
                    <a:pt x="953" y="1120"/>
                    <a:pt x="738" y="1120"/>
                  </a:cubicBezTo>
                  <a:cubicBezTo>
                    <a:pt x="548" y="1120"/>
                    <a:pt x="357" y="953"/>
                    <a:pt x="357" y="739"/>
                  </a:cubicBezTo>
                  <a:cubicBezTo>
                    <a:pt x="357" y="525"/>
                    <a:pt x="548" y="358"/>
                    <a:pt x="738" y="358"/>
                  </a:cubicBezTo>
                  <a:close/>
                  <a:moveTo>
                    <a:pt x="738" y="1"/>
                  </a:moveTo>
                  <a:cubicBezTo>
                    <a:pt x="334" y="1"/>
                    <a:pt x="0" y="334"/>
                    <a:pt x="0" y="739"/>
                  </a:cubicBezTo>
                  <a:cubicBezTo>
                    <a:pt x="0" y="1168"/>
                    <a:pt x="334" y="1477"/>
                    <a:pt x="738" y="1477"/>
                  </a:cubicBezTo>
                  <a:cubicBezTo>
                    <a:pt x="1167" y="1477"/>
                    <a:pt x="1500" y="1168"/>
                    <a:pt x="1500" y="739"/>
                  </a:cubicBezTo>
                  <a:cubicBezTo>
                    <a:pt x="1453" y="334"/>
                    <a:pt x="1143" y="1"/>
                    <a:pt x="7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58"/>
            <p:cNvSpPr/>
            <p:nvPr/>
          </p:nvSpPr>
          <p:spPr>
            <a:xfrm>
              <a:off x="1536869" y="1969650"/>
              <a:ext cx="50231" cy="49428"/>
            </a:xfrm>
            <a:custGeom>
              <a:avLst/>
              <a:gdLst/>
              <a:ahLst/>
              <a:cxnLst/>
              <a:rect l="l" t="t" r="r" b="b"/>
              <a:pathLst>
                <a:path w="1501" h="1477" extrusionOk="0">
                  <a:moveTo>
                    <a:pt x="738" y="310"/>
                  </a:moveTo>
                  <a:cubicBezTo>
                    <a:pt x="953" y="310"/>
                    <a:pt x="1143" y="500"/>
                    <a:pt x="1143" y="691"/>
                  </a:cubicBezTo>
                  <a:cubicBezTo>
                    <a:pt x="1143" y="953"/>
                    <a:pt x="953" y="1096"/>
                    <a:pt x="738" y="1096"/>
                  </a:cubicBezTo>
                  <a:cubicBezTo>
                    <a:pt x="548" y="1096"/>
                    <a:pt x="357" y="905"/>
                    <a:pt x="357" y="691"/>
                  </a:cubicBezTo>
                  <a:cubicBezTo>
                    <a:pt x="357" y="500"/>
                    <a:pt x="548" y="310"/>
                    <a:pt x="738" y="310"/>
                  </a:cubicBezTo>
                  <a:close/>
                  <a:moveTo>
                    <a:pt x="738" y="0"/>
                  </a:moveTo>
                  <a:cubicBezTo>
                    <a:pt x="334" y="0"/>
                    <a:pt x="0" y="310"/>
                    <a:pt x="0" y="738"/>
                  </a:cubicBezTo>
                  <a:cubicBezTo>
                    <a:pt x="0" y="1143"/>
                    <a:pt x="334" y="1477"/>
                    <a:pt x="738" y="1477"/>
                  </a:cubicBezTo>
                  <a:cubicBezTo>
                    <a:pt x="1167" y="1477"/>
                    <a:pt x="1500" y="1143"/>
                    <a:pt x="1500" y="738"/>
                  </a:cubicBezTo>
                  <a:cubicBezTo>
                    <a:pt x="1453" y="310"/>
                    <a:pt x="1143" y="0"/>
                    <a:pt x="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58"/>
            <p:cNvSpPr/>
            <p:nvPr/>
          </p:nvSpPr>
          <p:spPr>
            <a:xfrm>
              <a:off x="1536869" y="2030990"/>
              <a:ext cx="50231" cy="50264"/>
            </a:xfrm>
            <a:custGeom>
              <a:avLst/>
              <a:gdLst/>
              <a:ahLst/>
              <a:cxnLst/>
              <a:rect l="l" t="t" r="r" b="b"/>
              <a:pathLst>
                <a:path w="1501" h="1502" extrusionOk="0">
                  <a:moveTo>
                    <a:pt x="738" y="358"/>
                  </a:moveTo>
                  <a:cubicBezTo>
                    <a:pt x="953" y="358"/>
                    <a:pt x="1143" y="525"/>
                    <a:pt x="1143" y="739"/>
                  </a:cubicBezTo>
                  <a:cubicBezTo>
                    <a:pt x="1143" y="953"/>
                    <a:pt x="953" y="1144"/>
                    <a:pt x="738" y="1144"/>
                  </a:cubicBezTo>
                  <a:cubicBezTo>
                    <a:pt x="548" y="1144"/>
                    <a:pt x="357" y="953"/>
                    <a:pt x="357" y="739"/>
                  </a:cubicBezTo>
                  <a:cubicBezTo>
                    <a:pt x="357" y="549"/>
                    <a:pt x="548" y="358"/>
                    <a:pt x="738" y="358"/>
                  </a:cubicBezTo>
                  <a:close/>
                  <a:moveTo>
                    <a:pt x="738" y="1"/>
                  </a:moveTo>
                  <a:cubicBezTo>
                    <a:pt x="334" y="1"/>
                    <a:pt x="0" y="334"/>
                    <a:pt x="0" y="739"/>
                  </a:cubicBezTo>
                  <a:cubicBezTo>
                    <a:pt x="0" y="1168"/>
                    <a:pt x="334" y="1501"/>
                    <a:pt x="738" y="1501"/>
                  </a:cubicBezTo>
                  <a:cubicBezTo>
                    <a:pt x="1167" y="1501"/>
                    <a:pt x="1500" y="1168"/>
                    <a:pt x="1500" y="739"/>
                  </a:cubicBezTo>
                  <a:cubicBezTo>
                    <a:pt x="1453" y="334"/>
                    <a:pt x="1143" y="1"/>
                    <a:pt x="7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58"/>
            <p:cNvSpPr/>
            <p:nvPr/>
          </p:nvSpPr>
          <p:spPr>
            <a:xfrm>
              <a:off x="1599013" y="1906669"/>
              <a:ext cx="49461" cy="49461"/>
            </a:xfrm>
            <a:custGeom>
              <a:avLst/>
              <a:gdLst/>
              <a:ahLst/>
              <a:cxnLst/>
              <a:rect l="l" t="t" r="r" b="b"/>
              <a:pathLst>
                <a:path w="1478" h="1478" extrusionOk="0">
                  <a:moveTo>
                    <a:pt x="739" y="358"/>
                  </a:moveTo>
                  <a:cubicBezTo>
                    <a:pt x="929" y="358"/>
                    <a:pt x="1120" y="525"/>
                    <a:pt x="1120" y="739"/>
                  </a:cubicBezTo>
                  <a:cubicBezTo>
                    <a:pt x="1120" y="953"/>
                    <a:pt x="953" y="1120"/>
                    <a:pt x="739" y="1120"/>
                  </a:cubicBezTo>
                  <a:cubicBezTo>
                    <a:pt x="525" y="1120"/>
                    <a:pt x="334" y="953"/>
                    <a:pt x="334" y="739"/>
                  </a:cubicBezTo>
                  <a:cubicBezTo>
                    <a:pt x="334" y="525"/>
                    <a:pt x="525" y="358"/>
                    <a:pt x="739" y="358"/>
                  </a:cubicBezTo>
                  <a:close/>
                  <a:moveTo>
                    <a:pt x="739" y="1"/>
                  </a:moveTo>
                  <a:cubicBezTo>
                    <a:pt x="310" y="1"/>
                    <a:pt x="1" y="334"/>
                    <a:pt x="1" y="739"/>
                  </a:cubicBezTo>
                  <a:cubicBezTo>
                    <a:pt x="1" y="1168"/>
                    <a:pt x="310" y="1477"/>
                    <a:pt x="739" y="1477"/>
                  </a:cubicBezTo>
                  <a:cubicBezTo>
                    <a:pt x="1144" y="1477"/>
                    <a:pt x="1477" y="1168"/>
                    <a:pt x="1477" y="739"/>
                  </a:cubicBezTo>
                  <a:cubicBezTo>
                    <a:pt x="1477" y="334"/>
                    <a:pt x="1144" y="1"/>
                    <a:pt x="7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58"/>
            <p:cNvSpPr/>
            <p:nvPr/>
          </p:nvSpPr>
          <p:spPr>
            <a:xfrm>
              <a:off x="1599013" y="1969650"/>
              <a:ext cx="49461" cy="49428"/>
            </a:xfrm>
            <a:custGeom>
              <a:avLst/>
              <a:gdLst/>
              <a:ahLst/>
              <a:cxnLst/>
              <a:rect l="l" t="t" r="r" b="b"/>
              <a:pathLst>
                <a:path w="1478" h="1477" extrusionOk="0">
                  <a:moveTo>
                    <a:pt x="739" y="310"/>
                  </a:moveTo>
                  <a:cubicBezTo>
                    <a:pt x="929" y="310"/>
                    <a:pt x="1120" y="500"/>
                    <a:pt x="1120" y="691"/>
                  </a:cubicBezTo>
                  <a:cubicBezTo>
                    <a:pt x="1120" y="953"/>
                    <a:pt x="953" y="1096"/>
                    <a:pt x="739" y="1096"/>
                  </a:cubicBezTo>
                  <a:cubicBezTo>
                    <a:pt x="525" y="1096"/>
                    <a:pt x="334" y="905"/>
                    <a:pt x="334" y="691"/>
                  </a:cubicBezTo>
                  <a:cubicBezTo>
                    <a:pt x="334" y="500"/>
                    <a:pt x="525" y="310"/>
                    <a:pt x="739" y="310"/>
                  </a:cubicBezTo>
                  <a:close/>
                  <a:moveTo>
                    <a:pt x="739" y="0"/>
                  </a:moveTo>
                  <a:cubicBezTo>
                    <a:pt x="310" y="0"/>
                    <a:pt x="1" y="310"/>
                    <a:pt x="1" y="738"/>
                  </a:cubicBezTo>
                  <a:cubicBezTo>
                    <a:pt x="1" y="1143"/>
                    <a:pt x="310" y="1477"/>
                    <a:pt x="739" y="1477"/>
                  </a:cubicBezTo>
                  <a:cubicBezTo>
                    <a:pt x="1144" y="1477"/>
                    <a:pt x="1477" y="1143"/>
                    <a:pt x="1477" y="738"/>
                  </a:cubicBezTo>
                  <a:cubicBezTo>
                    <a:pt x="1477" y="310"/>
                    <a:pt x="1144" y="0"/>
                    <a:pt x="7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58"/>
            <p:cNvSpPr/>
            <p:nvPr/>
          </p:nvSpPr>
          <p:spPr>
            <a:xfrm>
              <a:off x="1599013" y="2030990"/>
              <a:ext cx="49461" cy="50264"/>
            </a:xfrm>
            <a:custGeom>
              <a:avLst/>
              <a:gdLst/>
              <a:ahLst/>
              <a:cxnLst/>
              <a:rect l="l" t="t" r="r" b="b"/>
              <a:pathLst>
                <a:path w="1478" h="1502" extrusionOk="0">
                  <a:moveTo>
                    <a:pt x="739" y="358"/>
                  </a:moveTo>
                  <a:cubicBezTo>
                    <a:pt x="929" y="358"/>
                    <a:pt x="1120" y="525"/>
                    <a:pt x="1120" y="739"/>
                  </a:cubicBezTo>
                  <a:cubicBezTo>
                    <a:pt x="1120" y="953"/>
                    <a:pt x="953" y="1144"/>
                    <a:pt x="739" y="1144"/>
                  </a:cubicBezTo>
                  <a:cubicBezTo>
                    <a:pt x="525" y="1144"/>
                    <a:pt x="334" y="953"/>
                    <a:pt x="334" y="739"/>
                  </a:cubicBezTo>
                  <a:cubicBezTo>
                    <a:pt x="334" y="549"/>
                    <a:pt x="525" y="358"/>
                    <a:pt x="739" y="358"/>
                  </a:cubicBezTo>
                  <a:close/>
                  <a:moveTo>
                    <a:pt x="739" y="1"/>
                  </a:moveTo>
                  <a:cubicBezTo>
                    <a:pt x="310" y="1"/>
                    <a:pt x="1" y="334"/>
                    <a:pt x="1" y="739"/>
                  </a:cubicBezTo>
                  <a:cubicBezTo>
                    <a:pt x="1" y="1168"/>
                    <a:pt x="310" y="1501"/>
                    <a:pt x="739" y="1501"/>
                  </a:cubicBezTo>
                  <a:cubicBezTo>
                    <a:pt x="1144" y="1501"/>
                    <a:pt x="1477" y="1168"/>
                    <a:pt x="1477" y="739"/>
                  </a:cubicBezTo>
                  <a:cubicBezTo>
                    <a:pt x="1477" y="334"/>
                    <a:pt x="1144" y="1"/>
                    <a:pt x="7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58"/>
            <p:cNvSpPr/>
            <p:nvPr/>
          </p:nvSpPr>
          <p:spPr>
            <a:xfrm>
              <a:off x="1473889" y="1906669"/>
              <a:ext cx="50264" cy="49461"/>
            </a:xfrm>
            <a:custGeom>
              <a:avLst/>
              <a:gdLst/>
              <a:ahLst/>
              <a:cxnLst/>
              <a:rect l="l" t="t" r="r" b="b"/>
              <a:pathLst>
                <a:path w="1502" h="1478" extrusionOk="0">
                  <a:moveTo>
                    <a:pt x="763" y="358"/>
                  </a:moveTo>
                  <a:cubicBezTo>
                    <a:pt x="953" y="358"/>
                    <a:pt x="1144" y="525"/>
                    <a:pt x="1144" y="739"/>
                  </a:cubicBezTo>
                  <a:cubicBezTo>
                    <a:pt x="1144" y="953"/>
                    <a:pt x="953" y="1120"/>
                    <a:pt x="763" y="1120"/>
                  </a:cubicBezTo>
                  <a:cubicBezTo>
                    <a:pt x="549" y="1120"/>
                    <a:pt x="358" y="953"/>
                    <a:pt x="358" y="739"/>
                  </a:cubicBezTo>
                  <a:cubicBezTo>
                    <a:pt x="358" y="525"/>
                    <a:pt x="549" y="358"/>
                    <a:pt x="763" y="358"/>
                  </a:cubicBezTo>
                  <a:close/>
                  <a:moveTo>
                    <a:pt x="763" y="1"/>
                  </a:moveTo>
                  <a:cubicBezTo>
                    <a:pt x="334" y="1"/>
                    <a:pt x="1" y="334"/>
                    <a:pt x="1" y="739"/>
                  </a:cubicBezTo>
                  <a:cubicBezTo>
                    <a:pt x="1" y="1168"/>
                    <a:pt x="334" y="1477"/>
                    <a:pt x="763" y="1477"/>
                  </a:cubicBezTo>
                  <a:cubicBezTo>
                    <a:pt x="1168" y="1477"/>
                    <a:pt x="1501" y="1168"/>
                    <a:pt x="1501" y="739"/>
                  </a:cubicBezTo>
                  <a:cubicBezTo>
                    <a:pt x="1501" y="334"/>
                    <a:pt x="1168" y="1"/>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58"/>
            <p:cNvSpPr/>
            <p:nvPr/>
          </p:nvSpPr>
          <p:spPr>
            <a:xfrm>
              <a:off x="1473889" y="1969650"/>
              <a:ext cx="50264" cy="49428"/>
            </a:xfrm>
            <a:custGeom>
              <a:avLst/>
              <a:gdLst/>
              <a:ahLst/>
              <a:cxnLst/>
              <a:rect l="l" t="t" r="r" b="b"/>
              <a:pathLst>
                <a:path w="1502" h="1477" extrusionOk="0">
                  <a:moveTo>
                    <a:pt x="763" y="310"/>
                  </a:moveTo>
                  <a:cubicBezTo>
                    <a:pt x="953" y="310"/>
                    <a:pt x="1144" y="500"/>
                    <a:pt x="1144" y="691"/>
                  </a:cubicBezTo>
                  <a:cubicBezTo>
                    <a:pt x="1144" y="953"/>
                    <a:pt x="953" y="1096"/>
                    <a:pt x="763" y="1096"/>
                  </a:cubicBezTo>
                  <a:cubicBezTo>
                    <a:pt x="549" y="1096"/>
                    <a:pt x="358" y="905"/>
                    <a:pt x="358" y="691"/>
                  </a:cubicBezTo>
                  <a:cubicBezTo>
                    <a:pt x="358" y="500"/>
                    <a:pt x="549" y="310"/>
                    <a:pt x="763" y="310"/>
                  </a:cubicBezTo>
                  <a:close/>
                  <a:moveTo>
                    <a:pt x="763" y="0"/>
                  </a:moveTo>
                  <a:cubicBezTo>
                    <a:pt x="334" y="0"/>
                    <a:pt x="1" y="310"/>
                    <a:pt x="1" y="738"/>
                  </a:cubicBezTo>
                  <a:cubicBezTo>
                    <a:pt x="1" y="1143"/>
                    <a:pt x="334" y="1477"/>
                    <a:pt x="763" y="1477"/>
                  </a:cubicBezTo>
                  <a:cubicBezTo>
                    <a:pt x="1168" y="1477"/>
                    <a:pt x="1501" y="1143"/>
                    <a:pt x="1501" y="738"/>
                  </a:cubicBezTo>
                  <a:cubicBezTo>
                    <a:pt x="1501" y="310"/>
                    <a:pt x="1168" y="0"/>
                    <a:pt x="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58"/>
            <p:cNvSpPr/>
            <p:nvPr/>
          </p:nvSpPr>
          <p:spPr>
            <a:xfrm>
              <a:off x="1473889" y="2030990"/>
              <a:ext cx="50264" cy="50264"/>
            </a:xfrm>
            <a:custGeom>
              <a:avLst/>
              <a:gdLst/>
              <a:ahLst/>
              <a:cxnLst/>
              <a:rect l="l" t="t" r="r" b="b"/>
              <a:pathLst>
                <a:path w="1502" h="1502" extrusionOk="0">
                  <a:moveTo>
                    <a:pt x="763" y="358"/>
                  </a:moveTo>
                  <a:cubicBezTo>
                    <a:pt x="953" y="358"/>
                    <a:pt x="1144" y="525"/>
                    <a:pt x="1144" y="739"/>
                  </a:cubicBezTo>
                  <a:cubicBezTo>
                    <a:pt x="1144" y="953"/>
                    <a:pt x="953" y="1144"/>
                    <a:pt x="763" y="1144"/>
                  </a:cubicBezTo>
                  <a:cubicBezTo>
                    <a:pt x="549" y="1144"/>
                    <a:pt x="358" y="953"/>
                    <a:pt x="358" y="739"/>
                  </a:cubicBezTo>
                  <a:cubicBezTo>
                    <a:pt x="358" y="549"/>
                    <a:pt x="549" y="358"/>
                    <a:pt x="763" y="358"/>
                  </a:cubicBezTo>
                  <a:close/>
                  <a:moveTo>
                    <a:pt x="763" y="1"/>
                  </a:moveTo>
                  <a:cubicBezTo>
                    <a:pt x="334" y="1"/>
                    <a:pt x="1" y="334"/>
                    <a:pt x="1" y="739"/>
                  </a:cubicBezTo>
                  <a:cubicBezTo>
                    <a:pt x="1" y="1168"/>
                    <a:pt x="334" y="1501"/>
                    <a:pt x="763" y="1501"/>
                  </a:cubicBezTo>
                  <a:cubicBezTo>
                    <a:pt x="1168" y="1501"/>
                    <a:pt x="1501" y="1168"/>
                    <a:pt x="1501" y="739"/>
                  </a:cubicBezTo>
                  <a:cubicBezTo>
                    <a:pt x="1501" y="334"/>
                    <a:pt x="1168" y="1"/>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58"/>
            <p:cNvSpPr/>
            <p:nvPr/>
          </p:nvSpPr>
          <p:spPr>
            <a:xfrm>
              <a:off x="1661190" y="1906669"/>
              <a:ext cx="50231" cy="49461"/>
            </a:xfrm>
            <a:custGeom>
              <a:avLst/>
              <a:gdLst/>
              <a:ahLst/>
              <a:cxnLst/>
              <a:rect l="l" t="t" r="r" b="b"/>
              <a:pathLst>
                <a:path w="1501" h="1478" extrusionOk="0">
                  <a:moveTo>
                    <a:pt x="762" y="358"/>
                  </a:moveTo>
                  <a:cubicBezTo>
                    <a:pt x="953" y="358"/>
                    <a:pt x="1143" y="525"/>
                    <a:pt x="1143" y="739"/>
                  </a:cubicBezTo>
                  <a:cubicBezTo>
                    <a:pt x="1119" y="953"/>
                    <a:pt x="953" y="1120"/>
                    <a:pt x="762" y="1120"/>
                  </a:cubicBezTo>
                  <a:cubicBezTo>
                    <a:pt x="548" y="1120"/>
                    <a:pt x="357" y="953"/>
                    <a:pt x="357" y="739"/>
                  </a:cubicBezTo>
                  <a:cubicBezTo>
                    <a:pt x="357" y="525"/>
                    <a:pt x="548" y="358"/>
                    <a:pt x="762" y="358"/>
                  </a:cubicBezTo>
                  <a:close/>
                  <a:moveTo>
                    <a:pt x="762" y="1"/>
                  </a:moveTo>
                  <a:cubicBezTo>
                    <a:pt x="334" y="1"/>
                    <a:pt x="0" y="334"/>
                    <a:pt x="0" y="739"/>
                  </a:cubicBezTo>
                  <a:cubicBezTo>
                    <a:pt x="0" y="1168"/>
                    <a:pt x="334" y="1477"/>
                    <a:pt x="762" y="1477"/>
                  </a:cubicBezTo>
                  <a:cubicBezTo>
                    <a:pt x="1167" y="1477"/>
                    <a:pt x="1501" y="1168"/>
                    <a:pt x="1501" y="739"/>
                  </a:cubicBezTo>
                  <a:cubicBezTo>
                    <a:pt x="1477" y="334"/>
                    <a:pt x="1143" y="1"/>
                    <a:pt x="7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58"/>
            <p:cNvSpPr/>
            <p:nvPr/>
          </p:nvSpPr>
          <p:spPr>
            <a:xfrm>
              <a:off x="1661190" y="1969650"/>
              <a:ext cx="50231" cy="111606"/>
            </a:xfrm>
            <a:custGeom>
              <a:avLst/>
              <a:gdLst/>
              <a:ahLst/>
              <a:cxnLst/>
              <a:rect l="l" t="t" r="r" b="b"/>
              <a:pathLst>
                <a:path w="1501" h="3335" extrusionOk="0">
                  <a:moveTo>
                    <a:pt x="715" y="357"/>
                  </a:moveTo>
                  <a:cubicBezTo>
                    <a:pt x="929" y="357"/>
                    <a:pt x="1119" y="524"/>
                    <a:pt x="1119" y="738"/>
                  </a:cubicBezTo>
                  <a:lnTo>
                    <a:pt x="1119" y="2572"/>
                  </a:lnTo>
                  <a:cubicBezTo>
                    <a:pt x="1119" y="2786"/>
                    <a:pt x="929" y="2977"/>
                    <a:pt x="715" y="2977"/>
                  </a:cubicBezTo>
                  <a:cubicBezTo>
                    <a:pt x="524" y="2977"/>
                    <a:pt x="334" y="2786"/>
                    <a:pt x="334" y="2572"/>
                  </a:cubicBezTo>
                  <a:lnTo>
                    <a:pt x="334" y="738"/>
                  </a:lnTo>
                  <a:cubicBezTo>
                    <a:pt x="334" y="524"/>
                    <a:pt x="500" y="357"/>
                    <a:pt x="715" y="357"/>
                  </a:cubicBezTo>
                  <a:close/>
                  <a:moveTo>
                    <a:pt x="762" y="0"/>
                  </a:moveTo>
                  <a:cubicBezTo>
                    <a:pt x="334" y="0"/>
                    <a:pt x="0" y="310"/>
                    <a:pt x="0" y="738"/>
                  </a:cubicBezTo>
                  <a:lnTo>
                    <a:pt x="0" y="2572"/>
                  </a:lnTo>
                  <a:cubicBezTo>
                    <a:pt x="0" y="3001"/>
                    <a:pt x="334" y="3334"/>
                    <a:pt x="762" y="3334"/>
                  </a:cubicBezTo>
                  <a:cubicBezTo>
                    <a:pt x="1167" y="3334"/>
                    <a:pt x="1501" y="3001"/>
                    <a:pt x="1501" y="2572"/>
                  </a:cubicBezTo>
                  <a:lnTo>
                    <a:pt x="1501" y="738"/>
                  </a:lnTo>
                  <a:cubicBezTo>
                    <a:pt x="1477" y="310"/>
                    <a:pt x="1143" y="0"/>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8" name="Google Shape;4768;p58"/>
          <p:cNvGrpSpPr/>
          <p:nvPr/>
        </p:nvGrpSpPr>
        <p:grpSpPr>
          <a:xfrm>
            <a:off x="2070796" y="1484980"/>
            <a:ext cx="400911" cy="398501"/>
            <a:chOff x="2070796" y="1720205"/>
            <a:chExt cx="400911" cy="398501"/>
          </a:xfrm>
        </p:grpSpPr>
        <p:sp>
          <p:nvSpPr>
            <p:cNvPr id="4769" name="Google Shape;4769;p58"/>
            <p:cNvSpPr/>
            <p:nvPr/>
          </p:nvSpPr>
          <p:spPr>
            <a:xfrm>
              <a:off x="2070796" y="1720205"/>
              <a:ext cx="400911" cy="398501"/>
            </a:xfrm>
            <a:custGeom>
              <a:avLst/>
              <a:gdLst/>
              <a:ahLst/>
              <a:cxnLst/>
              <a:rect l="l" t="t" r="r" b="b"/>
              <a:pathLst>
                <a:path w="11980" h="11908" extrusionOk="0">
                  <a:moveTo>
                    <a:pt x="5240" y="6549"/>
                  </a:moveTo>
                  <a:cubicBezTo>
                    <a:pt x="5311" y="6645"/>
                    <a:pt x="5383" y="6692"/>
                    <a:pt x="5454" y="6764"/>
                  </a:cubicBezTo>
                  <a:lnTo>
                    <a:pt x="4883" y="7335"/>
                  </a:lnTo>
                  <a:lnTo>
                    <a:pt x="4668" y="7121"/>
                  </a:lnTo>
                  <a:lnTo>
                    <a:pt x="5240" y="6549"/>
                  </a:lnTo>
                  <a:close/>
                  <a:moveTo>
                    <a:pt x="8098" y="358"/>
                  </a:moveTo>
                  <a:cubicBezTo>
                    <a:pt x="10074" y="358"/>
                    <a:pt x="11646" y="1929"/>
                    <a:pt x="11646" y="3906"/>
                  </a:cubicBezTo>
                  <a:cubicBezTo>
                    <a:pt x="11646" y="5835"/>
                    <a:pt x="10051" y="7454"/>
                    <a:pt x="8098" y="7454"/>
                  </a:cubicBezTo>
                  <a:cubicBezTo>
                    <a:pt x="6145" y="7454"/>
                    <a:pt x="4549" y="5859"/>
                    <a:pt x="4549" y="3906"/>
                  </a:cubicBezTo>
                  <a:cubicBezTo>
                    <a:pt x="4549" y="1929"/>
                    <a:pt x="6145" y="358"/>
                    <a:pt x="8098" y="358"/>
                  </a:cubicBezTo>
                  <a:close/>
                  <a:moveTo>
                    <a:pt x="4264" y="7216"/>
                  </a:moveTo>
                  <a:lnTo>
                    <a:pt x="4788" y="7740"/>
                  </a:lnTo>
                  <a:cubicBezTo>
                    <a:pt x="4803" y="7732"/>
                    <a:pt x="4814" y="7729"/>
                    <a:pt x="4819" y="7729"/>
                  </a:cubicBezTo>
                  <a:cubicBezTo>
                    <a:pt x="4830" y="7729"/>
                    <a:pt x="4819" y="7740"/>
                    <a:pt x="4788" y="7740"/>
                  </a:cubicBezTo>
                  <a:lnTo>
                    <a:pt x="4407" y="8121"/>
                  </a:lnTo>
                  <a:lnTo>
                    <a:pt x="3859" y="7597"/>
                  </a:lnTo>
                  <a:lnTo>
                    <a:pt x="4264" y="7216"/>
                  </a:lnTo>
                  <a:close/>
                  <a:moveTo>
                    <a:pt x="3644" y="7859"/>
                  </a:moveTo>
                  <a:lnTo>
                    <a:pt x="4168" y="8407"/>
                  </a:lnTo>
                  <a:lnTo>
                    <a:pt x="1144" y="11431"/>
                  </a:lnTo>
                  <a:cubicBezTo>
                    <a:pt x="1061" y="11503"/>
                    <a:pt x="959" y="11538"/>
                    <a:pt x="861" y="11538"/>
                  </a:cubicBezTo>
                  <a:cubicBezTo>
                    <a:pt x="763" y="11538"/>
                    <a:pt x="668" y="11503"/>
                    <a:pt x="596" y="11431"/>
                  </a:cubicBezTo>
                  <a:cubicBezTo>
                    <a:pt x="453" y="11288"/>
                    <a:pt x="453" y="11050"/>
                    <a:pt x="596" y="10907"/>
                  </a:cubicBezTo>
                  <a:lnTo>
                    <a:pt x="3644" y="7859"/>
                  </a:lnTo>
                  <a:close/>
                  <a:moveTo>
                    <a:pt x="8098" y="0"/>
                  </a:moveTo>
                  <a:cubicBezTo>
                    <a:pt x="5954" y="0"/>
                    <a:pt x="4192" y="1763"/>
                    <a:pt x="4192" y="3906"/>
                  </a:cubicBezTo>
                  <a:cubicBezTo>
                    <a:pt x="4192" y="4787"/>
                    <a:pt x="4502" y="5621"/>
                    <a:pt x="5002" y="6287"/>
                  </a:cubicBezTo>
                  <a:lnTo>
                    <a:pt x="4407" y="6883"/>
                  </a:lnTo>
                  <a:cubicBezTo>
                    <a:pt x="4359" y="6859"/>
                    <a:pt x="4311" y="6859"/>
                    <a:pt x="4264" y="6859"/>
                  </a:cubicBezTo>
                  <a:cubicBezTo>
                    <a:pt x="4168" y="6859"/>
                    <a:pt x="4073" y="6883"/>
                    <a:pt x="4002" y="6978"/>
                  </a:cubicBezTo>
                  <a:lnTo>
                    <a:pt x="310" y="10669"/>
                  </a:lnTo>
                  <a:cubicBezTo>
                    <a:pt x="1" y="10955"/>
                    <a:pt x="1" y="11407"/>
                    <a:pt x="310" y="11693"/>
                  </a:cubicBezTo>
                  <a:cubicBezTo>
                    <a:pt x="453" y="11860"/>
                    <a:pt x="620" y="11907"/>
                    <a:pt x="811" y="11907"/>
                  </a:cubicBezTo>
                  <a:cubicBezTo>
                    <a:pt x="977" y="11907"/>
                    <a:pt x="1192" y="11860"/>
                    <a:pt x="1311" y="11693"/>
                  </a:cubicBezTo>
                  <a:lnTo>
                    <a:pt x="5002" y="8002"/>
                  </a:lnTo>
                  <a:cubicBezTo>
                    <a:pt x="5121" y="7883"/>
                    <a:pt x="5121" y="7740"/>
                    <a:pt x="5097" y="7621"/>
                  </a:cubicBezTo>
                  <a:lnTo>
                    <a:pt x="5693" y="7026"/>
                  </a:lnTo>
                  <a:cubicBezTo>
                    <a:pt x="6336" y="7526"/>
                    <a:pt x="7169" y="7835"/>
                    <a:pt x="8074" y="7835"/>
                  </a:cubicBezTo>
                  <a:cubicBezTo>
                    <a:pt x="10217" y="7835"/>
                    <a:pt x="11980" y="6073"/>
                    <a:pt x="11980" y="3930"/>
                  </a:cubicBezTo>
                  <a:cubicBezTo>
                    <a:pt x="11980" y="1786"/>
                    <a:pt x="10241" y="0"/>
                    <a:pt x="80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58"/>
            <p:cNvSpPr/>
            <p:nvPr/>
          </p:nvSpPr>
          <p:spPr>
            <a:xfrm>
              <a:off x="2278811" y="1787703"/>
              <a:ext cx="171374" cy="160465"/>
            </a:xfrm>
            <a:custGeom>
              <a:avLst/>
              <a:gdLst/>
              <a:ahLst/>
              <a:cxnLst/>
              <a:rect l="l" t="t" r="r" b="b"/>
              <a:pathLst>
                <a:path w="5121" h="4795" extrusionOk="0">
                  <a:moveTo>
                    <a:pt x="4089" y="0"/>
                  </a:moveTo>
                  <a:cubicBezTo>
                    <a:pt x="4053" y="0"/>
                    <a:pt x="4021" y="12"/>
                    <a:pt x="4001" y="31"/>
                  </a:cubicBezTo>
                  <a:cubicBezTo>
                    <a:pt x="3906" y="103"/>
                    <a:pt x="3906" y="222"/>
                    <a:pt x="3954" y="269"/>
                  </a:cubicBezTo>
                  <a:cubicBezTo>
                    <a:pt x="4763" y="1317"/>
                    <a:pt x="4644" y="2770"/>
                    <a:pt x="3715" y="3699"/>
                  </a:cubicBezTo>
                  <a:cubicBezTo>
                    <a:pt x="3219" y="4208"/>
                    <a:pt x="2544" y="4467"/>
                    <a:pt x="1870" y="4467"/>
                  </a:cubicBezTo>
                  <a:cubicBezTo>
                    <a:pt x="1315" y="4467"/>
                    <a:pt x="762" y="4292"/>
                    <a:pt x="310" y="3937"/>
                  </a:cubicBezTo>
                  <a:cubicBezTo>
                    <a:pt x="274" y="3919"/>
                    <a:pt x="237" y="3911"/>
                    <a:pt x="204" y="3911"/>
                  </a:cubicBezTo>
                  <a:cubicBezTo>
                    <a:pt x="149" y="3911"/>
                    <a:pt x="101" y="3931"/>
                    <a:pt x="72" y="3961"/>
                  </a:cubicBezTo>
                  <a:cubicBezTo>
                    <a:pt x="0" y="4056"/>
                    <a:pt x="24" y="4151"/>
                    <a:pt x="96" y="4199"/>
                  </a:cubicBezTo>
                  <a:cubicBezTo>
                    <a:pt x="620" y="4628"/>
                    <a:pt x="1263" y="4794"/>
                    <a:pt x="1882" y="4794"/>
                  </a:cubicBezTo>
                  <a:cubicBezTo>
                    <a:pt x="2644" y="4794"/>
                    <a:pt x="3406" y="4508"/>
                    <a:pt x="4001" y="3937"/>
                  </a:cubicBezTo>
                  <a:cubicBezTo>
                    <a:pt x="5025" y="2937"/>
                    <a:pt x="5121" y="1270"/>
                    <a:pt x="4239" y="79"/>
                  </a:cubicBezTo>
                  <a:cubicBezTo>
                    <a:pt x="4198" y="23"/>
                    <a:pt x="4139" y="0"/>
                    <a:pt x="40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58"/>
            <p:cNvSpPr/>
            <p:nvPr/>
          </p:nvSpPr>
          <p:spPr>
            <a:xfrm>
              <a:off x="2233400" y="1752230"/>
              <a:ext cx="172144" cy="160866"/>
            </a:xfrm>
            <a:custGeom>
              <a:avLst/>
              <a:gdLst/>
              <a:ahLst/>
              <a:cxnLst/>
              <a:rect l="l" t="t" r="r" b="b"/>
              <a:pathLst>
                <a:path w="5144" h="4807" extrusionOk="0">
                  <a:moveTo>
                    <a:pt x="3263" y="1"/>
                  </a:moveTo>
                  <a:cubicBezTo>
                    <a:pt x="2495" y="1"/>
                    <a:pt x="1730" y="290"/>
                    <a:pt x="1167" y="853"/>
                  </a:cubicBezTo>
                  <a:cubicBezTo>
                    <a:pt x="119" y="1901"/>
                    <a:pt x="0" y="3568"/>
                    <a:pt x="881" y="4759"/>
                  </a:cubicBezTo>
                  <a:cubicBezTo>
                    <a:pt x="905" y="4806"/>
                    <a:pt x="976" y="4806"/>
                    <a:pt x="1024" y="4806"/>
                  </a:cubicBezTo>
                  <a:cubicBezTo>
                    <a:pt x="1072" y="4806"/>
                    <a:pt x="1095" y="4806"/>
                    <a:pt x="1167" y="4783"/>
                  </a:cubicBezTo>
                  <a:cubicBezTo>
                    <a:pt x="1238" y="4735"/>
                    <a:pt x="1238" y="4616"/>
                    <a:pt x="1191" y="4544"/>
                  </a:cubicBezTo>
                  <a:cubicBezTo>
                    <a:pt x="381" y="3497"/>
                    <a:pt x="500" y="2044"/>
                    <a:pt x="1429" y="1115"/>
                  </a:cubicBezTo>
                  <a:cubicBezTo>
                    <a:pt x="1940" y="618"/>
                    <a:pt x="2616" y="365"/>
                    <a:pt x="3292" y="365"/>
                  </a:cubicBezTo>
                  <a:cubicBezTo>
                    <a:pt x="3845" y="365"/>
                    <a:pt x="4397" y="534"/>
                    <a:pt x="4858" y="877"/>
                  </a:cubicBezTo>
                  <a:cubicBezTo>
                    <a:pt x="4888" y="907"/>
                    <a:pt x="4922" y="920"/>
                    <a:pt x="4957" y="920"/>
                  </a:cubicBezTo>
                  <a:cubicBezTo>
                    <a:pt x="5005" y="920"/>
                    <a:pt x="5055" y="895"/>
                    <a:pt x="5096" y="853"/>
                  </a:cubicBezTo>
                  <a:cubicBezTo>
                    <a:pt x="5144" y="734"/>
                    <a:pt x="5120" y="663"/>
                    <a:pt x="5049" y="591"/>
                  </a:cubicBezTo>
                  <a:cubicBezTo>
                    <a:pt x="4523" y="195"/>
                    <a:pt x="3892" y="1"/>
                    <a:pt x="3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58"/>
            <p:cNvSpPr/>
            <p:nvPr/>
          </p:nvSpPr>
          <p:spPr>
            <a:xfrm>
              <a:off x="2143313" y="1795098"/>
              <a:ext cx="62211" cy="12014"/>
            </a:xfrm>
            <a:custGeom>
              <a:avLst/>
              <a:gdLst/>
              <a:ahLst/>
              <a:cxnLst/>
              <a:rect l="l" t="t" r="r" b="b"/>
              <a:pathLst>
                <a:path w="1859" h="359" extrusionOk="0">
                  <a:moveTo>
                    <a:pt x="191" y="1"/>
                  </a:moveTo>
                  <a:cubicBezTo>
                    <a:pt x="96" y="1"/>
                    <a:pt x="1" y="96"/>
                    <a:pt x="1" y="168"/>
                  </a:cubicBezTo>
                  <a:cubicBezTo>
                    <a:pt x="1" y="263"/>
                    <a:pt x="96" y="358"/>
                    <a:pt x="191" y="358"/>
                  </a:cubicBezTo>
                  <a:lnTo>
                    <a:pt x="1668" y="358"/>
                  </a:lnTo>
                  <a:cubicBezTo>
                    <a:pt x="1763" y="358"/>
                    <a:pt x="1858" y="263"/>
                    <a:pt x="1858" y="168"/>
                  </a:cubicBezTo>
                  <a:cubicBezTo>
                    <a:pt x="1835" y="96"/>
                    <a:pt x="1763" y="1"/>
                    <a:pt x="1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73" name="Google Shape;4773;p58"/>
          <p:cNvSpPr/>
          <p:nvPr/>
        </p:nvSpPr>
        <p:spPr>
          <a:xfrm>
            <a:off x="4146835" y="1484980"/>
            <a:ext cx="223178" cy="397698"/>
          </a:xfrm>
          <a:custGeom>
            <a:avLst/>
            <a:gdLst/>
            <a:ahLst/>
            <a:cxnLst/>
            <a:rect l="l" t="t" r="r" b="b"/>
            <a:pathLst>
              <a:path w="6669" h="11884" extrusionOk="0">
                <a:moveTo>
                  <a:pt x="3335" y="346"/>
                </a:moveTo>
                <a:cubicBezTo>
                  <a:pt x="3722" y="346"/>
                  <a:pt x="4109" y="358"/>
                  <a:pt x="4502" y="381"/>
                </a:cubicBezTo>
                <a:cubicBezTo>
                  <a:pt x="4240" y="810"/>
                  <a:pt x="3835" y="1286"/>
                  <a:pt x="3335" y="1644"/>
                </a:cubicBezTo>
                <a:cubicBezTo>
                  <a:pt x="2858" y="1310"/>
                  <a:pt x="2477" y="810"/>
                  <a:pt x="2168" y="381"/>
                </a:cubicBezTo>
                <a:cubicBezTo>
                  <a:pt x="2561" y="358"/>
                  <a:pt x="2948" y="346"/>
                  <a:pt x="3335" y="346"/>
                </a:cubicBezTo>
                <a:close/>
                <a:moveTo>
                  <a:pt x="4859" y="453"/>
                </a:moveTo>
                <a:cubicBezTo>
                  <a:pt x="5025" y="477"/>
                  <a:pt x="5216" y="477"/>
                  <a:pt x="5359" y="500"/>
                </a:cubicBezTo>
                <a:cubicBezTo>
                  <a:pt x="5502" y="548"/>
                  <a:pt x="5621" y="619"/>
                  <a:pt x="5645" y="786"/>
                </a:cubicBezTo>
                <a:lnTo>
                  <a:pt x="6049" y="1977"/>
                </a:lnTo>
                <a:lnTo>
                  <a:pt x="5216" y="2334"/>
                </a:lnTo>
                <a:lnTo>
                  <a:pt x="5335" y="1739"/>
                </a:lnTo>
                <a:cubicBezTo>
                  <a:pt x="5359" y="1644"/>
                  <a:pt x="5287" y="1548"/>
                  <a:pt x="5168" y="1524"/>
                </a:cubicBezTo>
                <a:cubicBezTo>
                  <a:pt x="5156" y="1520"/>
                  <a:pt x="5144" y="1518"/>
                  <a:pt x="5131" y="1518"/>
                </a:cubicBezTo>
                <a:cubicBezTo>
                  <a:pt x="5067" y="1518"/>
                  <a:pt x="4998" y="1568"/>
                  <a:pt x="4978" y="1667"/>
                </a:cubicBezTo>
                <a:lnTo>
                  <a:pt x="4430" y="4287"/>
                </a:lnTo>
                <a:lnTo>
                  <a:pt x="2120" y="4287"/>
                </a:lnTo>
                <a:lnTo>
                  <a:pt x="1644" y="1667"/>
                </a:lnTo>
                <a:cubicBezTo>
                  <a:pt x="1620" y="1572"/>
                  <a:pt x="1525" y="1524"/>
                  <a:pt x="1429" y="1524"/>
                </a:cubicBezTo>
                <a:cubicBezTo>
                  <a:pt x="1334" y="1548"/>
                  <a:pt x="1287" y="1644"/>
                  <a:pt x="1287" y="1739"/>
                </a:cubicBezTo>
                <a:lnTo>
                  <a:pt x="1406" y="2334"/>
                </a:lnTo>
                <a:lnTo>
                  <a:pt x="572" y="1977"/>
                </a:lnTo>
                <a:lnTo>
                  <a:pt x="953" y="786"/>
                </a:lnTo>
                <a:cubicBezTo>
                  <a:pt x="1025" y="619"/>
                  <a:pt x="1096" y="548"/>
                  <a:pt x="1263" y="500"/>
                </a:cubicBezTo>
                <a:cubicBezTo>
                  <a:pt x="1429" y="477"/>
                  <a:pt x="1572" y="453"/>
                  <a:pt x="1763" y="453"/>
                </a:cubicBezTo>
                <a:cubicBezTo>
                  <a:pt x="2049" y="953"/>
                  <a:pt x="2573" y="1572"/>
                  <a:pt x="3216" y="2001"/>
                </a:cubicBezTo>
                <a:cubicBezTo>
                  <a:pt x="3239" y="2025"/>
                  <a:pt x="3263" y="2025"/>
                  <a:pt x="3311" y="2025"/>
                </a:cubicBezTo>
                <a:cubicBezTo>
                  <a:pt x="3335" y="2025"/>
                  <a:pt x="3358" y="2025"/>
                  <a:pt x="3406" y="2001"/>
                </a:cubicBezTo>
                <a:cubicBezTo>
                  <a:pt x="4049" y="1572"/>
                  <a:pt x="4525" y="929"/>
                  <a:pt x="4859" y="453"/>
                </a:cubicBezTo>
                <a:close/>
                <a:moveTo>
                  <a:pt x="4525" y="4620"/>
                </a:moveTo>
                <a:cubicBezTo>
                  <a:pt x="4763" y="5192"/>
                  <a:pt x="5835" y="8002"/>
                  <a:pt x="6311" y="11526"/>
                </a:cubicBezTo>
                <a:lnTo>
                  <a:pt x="4787" y="11526"/>
                </a:lnTo>
                <a:cubicBezTo>
                  <a:pt x="4668" y="9121"/>
                  <a:pt x="4406" y="7049"/>
                  <a:pt x="4240" y="5716"/>
                </a:cubicBezTo>
                <a:cubicBezTo>
                  <a:pt x="4240" y="5621"/>
                  <a:pt x="4144" y="5573"/>
                  <a:pt x="4025" y="5573"/>
                </a:cubicBezTo>
                <a:cubicBezTo>
                  <a:pt x="3930" y="5573"/>
                  <a:pt x="3882" y="5668"/>
                  <a:pt x="3882" y="5763"/>
                </a:cubicBezTo>
                <a:cubicBezTo>
                  <a:pt x="4049" y="7097"/>
                  <a:pt x="4287" y="9145"/>
                  <a:pt x="4430" y="11526"/>
                </a:cubicBezTo>
                <a:lnTo>
                  <a:pt x="2215" y="11526"/>
                </a:lnTo>
                <a:cubicBezTo>
                  <a:pt x="2334" y="9145"/>
                  <a:pt x="2596" y="7097"/>
                  <a:pt x="2763" y="5763"/>
                </a:cubicBezTo>
                <a:cubicBezTo>
                  <a:pt x="2763" y="5692"/>
                  <a:pt x="2715" y="5597"/>
                  <a:pt x="2620" y="5573"/>
                </a:cubicBezTo>
                <a:cubicBezTo>
                  <a:pt x="2525" y="5573"/>
                  <a:pt x="2453" y="5621"/>
                  <a:pt x="2406" y="5716"/>
                </a:cubicBezTo>
                <a:cubicBezTo>
                  <a:pt x="2239" y="7049"/>
                  <a:pt x="2001" y="9121"/>
                  <a:pt x="1858" y="11526"/>
                </a:cubicBezTo>
                <a:lnTo>
                  <a:pt x="358" y="11526"/>
                </a:lnTo>
                <a:cubicBezTo>
                  <a:pt x="834" y="8002"/>
                  <a:pt x="1906" y="5168"/>
                  <a:pt x="2144" y="4620"/>
                </a:cubicBezTo>
                <a:lnTo>
                  <a:pt x="2596" y="4620"/>
                </a:lnTo>
                <a:cubicBezTo>
                  <a:pt x="2596" y="4716"/>
                  <a:pt x="2573" y="4835"/>
                  <a:pt x="2525" y="4978"/>
                </a:cubicBezTo>
                <a:cubicBezTo>
                  <a:pt x="2525" y="5073"/>
                  <a:pt x="2596" y="5144"/>
                  <a:pt x="2692" y="5168"/>
                </a:cubicBezTo>
                <a:lnTo>
                  <a:pt x="2715" y="5168"/>
                </a:lnTo>
                <a:cubicBezTo>
                  <a:pt x="2811" y="5168"/>
                  <a:pt x="2858" y="5120"/>
                  <a:pt x="2882" y="5025"/>
                </a:cubicBezTo>
                <a:cubicBezTo>
                  <a:pt x="2930" y="4858"/>
                  <a:pt x="2954" y="4716"/>
                  <a:pt x="2954" y="4620"/>
                </a:cubicBezTo>
                <a:lnTo>
                  <a:pt x="3716" y="4620"/>
                </a:lnTo>
                <a:cubicBezTo>
                  <a:pt x="3763" y="4716"/>
                  <a:pt x="3763" y="4858"/>
                  <a:pt x="3787" y="5025"/>
                </a:cubicBezTo>
                <a:cubicBezTo>
                  <a:pt x="3787" y="5120"/>
                  <a:pt x="3882" y="5168"/>
                  <a:pt x="3954" y="5168"/>
                </a:cubicBezTo>
                <a:lnTo>
                  <a:pt x="4001" y="5168"/>
                </a:lnTo>
                <a:cubicBezTo>
                  <a:pt x="4073" y="5168"/>
                  <a:pt x="4144" y="5097"/>
                  <a:pt x="4144" y="4978"/>
                </a:cubicBezTo>
                <a:cubicBezTo>
                  <a:pt x="4120" y="4835"/>
                  <a:pt x="4120" y="4716"/>
                  <a:pt x="4073" y="4620"/>
                </a:cubicBezTo>
                <a:close/>
                <a:moveTo>
                  <a:pt x="3335" y="0"/>
                </a:moveTo>
                <a:cubicBezTo>
                  <a:pt x="2626" y="0"/>
                  <a:pt x="1918" y="48"/>
                  <a:pt x="1215" y="143"/>
                </a:cubicBezTo>
                <a:cubicBezTo>
                  <a:pt x="953" y="191"/>
                  <a:pt x="715" y="381"/>
                  <a:pt x="620" y="667"/>
                </a:cubicBezTo>
                <a:lnTo>
                  <a:pt x="239" y="1858"/>
                </a:lnTo>
                <a:cubicBezTo>
                  <a:pt x="191" y="2025"/>
                  <a:pt x="263" y="2191"/>
                  <a:pt x="453" y="2286"/>
                </a:cubicBezTo>
                <a:lnTo>
                  <a:pt x="1525" y="2739"/>
                </a:lnTo>
                <a:lnTo>
                  <a:pt x="1858" y="4430"/>
                </a:lnTo>
                <a:cubicBezTo>
                  <a:pt x="1668" y="4882"/>
                  <a:pt x="477" y="7907"/>
                  <a:pt x="1" y="11669"/>
                </a:cubicBezTo>
                <a:cubicBezTo>
                  <a:pt x="1" y="11717"/>
                  <a:pt x="1" y="11765"/>
                  <a:pt x="24" y="11812"/>
                </a:cubicBezTo>
                <a:cubicBezTo>
                  <a:pt x="72" y="11860"/>
                  <a:pt x="120" y="11884"/>
                  <a:pt x="143" y="11884"/>
                </a:cubicBezTo>
                <a:lnTo>
                  <a:pt x="6454" y="11884"/>
                </a:lnTo>
                <a:cubicBezTo>
                  <a:pt x="6526" y="11884"/>
                  <a:pt x="6550" y="11860"/>
                  <a:pt x="6573" y="11812"/>
                </a:cubicBezTo>
                <a:cubicBezTo>
                  <a:pt x="6669" y="11788"/>
                  <a:pt x="6669" y="11741"/>
                  <a:pt x="6669" y="11669"/>
                </a:cubicBezTo>
                <a:cubicBezTo>
                  <a:pt x="6192" y="7930"/>
                  <a:pt x="5002" y="4882"/>
                  <a:pt x="4835" y="4430"/>
                </a:cubicBezTo>
                <a:lnTo>
                  <a:pt x="5145" y="2739"/>
                </a:lnTo>
                <a:lnTo>
                  <a:pt x="6216" y="2286"/>
                </a:lnTo>
                <a:cubicBezTo>
                  <a:pt x="6407" y="2239"/>
                  <a:pt x="6502" y="2025"/>
                  <a:pt x="6430" y="1858"/>
                </a:cubicBezTo>
                <a:lnTo>
                  <a:pt x="6049" y="667"/>
                </a:lnTo>
                <a:cubicBezTo>
                  <a:pt x="5954" y="381"/>
                  <a:pt x="5740" y="215"/>
                  <a:pt x="5454" y="143"/>
                </a:cubicBezTo>
                <a:cubicBezTo>
                  <a:pt x="4752" y="48"/>
                  <a:pt x="4043" y="0"/>
                  <a:pt x="3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74" name="Google Shape;4774;p58"/>
          <p:cNvGrpSpPr/>
          <p:nvPr/>
        </p:nvGrpSpPr>
        <p:grpSpPr>
          <a:xfrm>
            <a:off x="4765259" y="1484176"/>
            <a:ext cx="310856" cy="399304"/>
            <a:chOff x="4765259" y="1719401"/>
            <a:chExt cx="310856" cy="399304"/>
          </a:xfrm>
        </p:grpSpPr>
        <p:sp>
          <p:nvSpPr>
            <p:cNvPr id="4775" name="Google Shape;4775;p58"/>
            <p:cNvSpPr/>
            <p:nvPr/>
          </p:nvSpPr>
          <p:spPr>
            <a:xfrm>
              <a:off x="4765259" y="1719401"/>
              <a:ext cx="310856" cy="399304"/>
            </a:xfrm>
            <a:custGeom>
              <a:avLst/>
              <a:gdLst/>
              <a:ahLst/>
              <a:cxnLst/>
              <a:rect l="l" t="t" r="r" b="b"/>
              <a:pathLst>
                <a:path w="9289" h="11932" extrusionOk="0">
                  <a:moveTo>
                    <a:pt x="5264" y="382"/>
                  </a:moveTo>
                  <a:lnTo>
                    <a:pt x="5668" y="763"/>
                  </a:lnTo>
                  <a:lnTo>
                    <a:pt x="3549" y="763"/>
                  </a:lnTo>
                  <a:lnTo>
                    <a:pt x="3930" y="382"/>
                  </a:lnTo>
                  <a:close/>
                  <a:moveTo>
                    <a:pt x="5764" y="1120"/>
                  </a:moveTo>
                  <a:lnTo>
                    <a:pt x="4978" y="2025"/>
                  </a:lnTo>
                  <a:cubicBezTo>
                    <a:pt x="4883" y="1929"/>
                    <a:pt x="4764" y="1906"/>
                    <a:pt x="4621" y="1906"/>
                  </a:cubicBezTo>
                  <a:cubicBezTo>
                    <a:pt x="4478" y="1906"/>
                    <a:pt x="4382" y="1953"/>
                    <a:pt x="4263" y="2025"/>
                  </a:cubicBezTo>
                  <a:lnTo>
                    <a:pt x="3525" y="1120"/>
                  </a:lnTo>
                  <a:close/>
                  <a:moveTo>
                    <a:pt x="4597" y="2239"/>
                  </a:moveTo>
                  <a:cubicBezTo>
                    <a:pt x="4740" y="2239"/>
                    <a:pt x="4811" y="2310"/>
                    <a:pt x="4811" y="2430"/>
                  </a:cubicBezTo>
                  <a:lnTo>
                    <a:pt x="4811" y="2644"/>
                  </a:lnTo>
                  <a:lnTo>
                    <a:pt x="4382" y="2644"/>
                  </a:lnTo>
                  <a:lnTo>
                    <a:pt x="4382" y="2430"/>
                  </a:lnTo>
                  <a:cubicBezTo>
                    <a:pt x="4382" y="2310"/>
                    <a:pt x="4478" y="2239"/>
                    <a:pt x="4597" y="2239"/>
                  </a:cubicBezTo>
                  <a:close/>
                  <a:moveTo>
                    <a:pt x="4621" y="2977"/>
                  </a:moveTo>
                  <a:cubicBezTo>
                    <a:pt x="6978" y="2977"/>
                    <a:pt x="8907" y="4906"/>
                    <a:pt x="8907" y="7264"/>
                  </a:cubicBezTo>
                  <a:cubicBezTo>
                    <a:pt x="8907" y="9622"/>
                    <a:pt x="6978" y="11550"/>
                    <a:pt x="4621" y="11550"/>
                  </a:cubicBezTo>
                  <a:cubicBezTo>
                    <a:pt x="2263" y="11550"/>
                    <a:pt x="334" y="9622"/>
                    <a:pt x="334" y="7264"/>
                  </a:cubicBezTo>
                  <a:cubicBezTo>
                    <a:pt x="334" y="4906"/>
                    <a:pt x="2263" y="2977"/>
                    <a:pt x="4621" y="2977"/>
                  </a:cubicBezTo>
                  <a:close/>
                  <a:moveTo>
                    <a:pt x="3882" y="0"/>
                  </a:moveTo>
                  <a:cubicBezTo>
                    <a:pt x="3811" y="0"/>
                    <a:pt x="3787" y="24"/>
                    <a:pt x="3763" y="48"/>
                  </a:cubicBezTo>
                  <a:lnTo>
                    <a:pt x="3025" y="786"/>
                  </a:lnTo>
                  <a:cubicBezTo>
                    <a:pt x="2954" y="858"/>
                    <a:pt x="2954" y="977"/>
                    <a:pt x="3025" y="1025"/>
                  </a:cubicBezTo>
                  <a:lnTo>
                    <a:pt x="4097" y="2310"/>
                  </a:lnTo>
                  <a:lnTo>
                    <a:pt x="4097" y="2430"/>
                  </a:lnTo>
                  <a:lnTo>
                    <a:pt x="4097" y="2668"/>
                  </a:lnTo>
                  <a:cubicBezTo>
                    <a:pt x="1787" y="2953"/>
                    <a:pt x="1" y="4906"/>
                    <a:pt x="1" y="7288"/>
                  </a:cubicBezTo>
                  <a:cubicBezTo>
                    <a:pt x="1" y="9860"/>
                    <a:pt x="2096" y="11931"/>
                    <a:pt x="4644" y="11931"/>
                  </a:cubicBezTo>
                  <a:cubicBezTo>
                    <a:pt x="7216" y="11931"/>
                    <a:pt x="9288" y="9860"/>
                    <a:pt x="9288" y="7288"/>
                  </a:cubicBezTo>
                  <a:cubicBezTo>
                    <a:pt x="9264" y="4906"/>
                    <a:pt x="7455" y="2953"/>
                    <a:pt x="5168" y="2668"/>
                  </a:cubicBezTo>
                  <a:lnTo>
                    <a:pt x="5168" y="2430"/>
                  </a:lnTo>
                  <a:lnTo>
                    <a:pt x="5168" y="2310"/>
                  </a:lnTo>
                  <a:lnTo>
                    <a:pt x="6240" y="1025"/>
                  </a:lnTo>
                  <a:cubicBezTo>
                    <a:pt x="6288" y="977"/>
                    <a:pt x="6288" y="858"/>
                    <a:pt x="6240" y="786"/>
                  </a:cubicBezTo>
                  <a:lnTo>
                    <a:pt x="5478" y="48"/>
                  </a:lnTo>
                  <a:cubicBezTo>
                    <a:pt x="5454" y="24"/>
                    <a:pt x="5407" y="0"/>
                    <a:pt x="5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58"/>
            <p:cNvSpPr/>
            <p:nvPr/>
          </p:nvSpPr>
          <p:spPr>
            <a:xfrm>
              <a:off x="4788383" y="1832411"/>
              <a:ext cx="215983" cy="214578"/>
            </a:xfrm>
            <a:custGeom>
              <a:avLst/>
              <a:gdLst/>
              <a:ahLst/>
              <a:cxnLst/>
              <a:rect l="l" t="t" r="r" b="b"/>
              <a:pathLst>
                <a:path w="6454" h="6412" extrusionOk="0">
                  <a:moveTo>
                    <a:pt x="3939" y="1"/>
                  </a:moveTo>
                  <a:cubicBezTo>
                    <a:pt x="3880" y="1"/>
                    <a:pt x="3822" y="2"/>
                    <a:pt x="3763" y="5"/>
                  </a:cubicBezTo>
                  <a:cubicBezTo>
                    <a:pt x="2763" y="77"/>
                    <a:pt x="1882" y="458"/>
                    <a:pt x="1191" y="1148"/>
                  </a:cubicBezTo>
                  <a:cubicBezTo>
                    <a:pt x="500" y="1839"/>
                    <a:pt x="96" y="2744"/>
                    <a:pt x="72" y="3696"/>
                  </a:cubicBezTo>
                  <a:cubicBezTo>
                    <a:pt x="0" y="4649"/>
                    <a:pt x="334" y="5602"/>
                    <a:pt x="929" y="6364"/>
                  </a:cubicBezTo>
                  <a:cubicBezTo>
                    <a:pt x="953" y="6387"/>
                    <a:pt x="1000" y="6411"/>
                    <a:pt x="1072" y="6411"/>
                  </a:cubicBezTo>
                  <a:cubicBezTo>
                    <a:pt x="1096" y="6411"/>
                    <a:pt x="1167" y="6411"/>
                    <a:pt x="1191" y="6387"/>
                  </a:cubicBezTo>
                  <a:cubicBezTo>
                    <a:pt x="1239" y="6316"/>
                    <a:pt x="1286" y="6197"/>
                    <a:pt x="1215" y="6149"/>
                  </a:cubicBezTo>
                  <a:cubicBezTo>
                    <a:pt x="667" y="5459"/>
                    <a:pt x="381" y="4625"/>
                    <a:pt x="405" y="3744"/>
                  </a:cubicBezTo>
                  <a:cubicBezTo>
                    <a:pt x="453" y="2839"/>
                    <a:pt x="834" y="2006"/>
                    <a:pt x="1453" y="1386"/>
                  </a:cubicBezTo>
                  <a:cubicBezTo>
                    <a:pt x="2096" y="767"/>
                    <a:pt x="2906" y="386"/>
                    <a:pt x="3811" y="339"/>
                  </a:cubicBezTo>
                  <a:cubicBezTo>
                    <a:pt x="3846" y="338"/>
                    <a:pt x="3882" y="337"/>
                    <a:pt x="3918" y="337"/>
                  </a:cubicBezTo>
                  <a:cubicBezTo>
                    <a:pt x="4739" y="337"/>
                    <a:pt x="5554" y="600"/>
                    <a:pt x="6216" y="1148"/>
                  </a:cubicBezTo>
                  <a:cubicBezTo>
                    <a:pt x="6245" y="1168"/>
                    <a:pt x="6283" y="1180"/>
                    <a:pt x="6321" y="1180"/>
                  </a:cubicBezTo>
                  <a:cubicBezTo>
                    <a:pt x="6374" y="1180"/>
                    <a:pt x="6426" y="1156"/>
                    <a:pt x="6454" y="1101"/>
                  </a:cubicBezTo>
                  <a:cubicBezTo>
                    <a:pt x="6454" y="1053"/>
                    <a:pt x="6454" y="934"/>
                    <a:pt x="6406" y="886"/>
                  </a:cubicBezTo>
                  <a:cubicBezTo>
                    <a:pt x="5715" y="328"/>
                    <a:pt x="4814" y="1"/>
                    <a:pt x="39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58"/>
            <p:cNvSpPr/>
            <p:nvPr/>
          </p:nvSpPr>
          <p:spPr>
            <a:xfrm>
              <a:off x="4834598" y="1877087"/>
              <a:ext cx="216820" cy="216117"/>
            </a:xfrm>
            <a:custGeom>
              <a:avLst/>
              <a:gdLst/>
              <a:ahLst/>
              <a:cxnLst/>
              <a:rect l="l" t="t" r="r" b="b"/>
              <a:pathLst>
                <a:path w="6479" h="6458" extrusionOk="0">
                  <a:moveTo>
                    <a:pt x="5429" y="0"/>
                  </a:moveTo>
                  <a:cubicBezTo>
                    <a:pt x="5388" y="0"/>
                    <a:pt x="5344" y="18"/>
                    <a:pt x="5311" y="51"/>
                  </a:cubicBezTo>
                  <a:cubicBezTo>
                    <a:pt x="5263" y="99"/>
                    <a:pt x="5240" y="218"/>
                    <a:pt x="5287" y="290"/>
                  </a:cubicBezTo>
                  <a:cubicBezTo>
                    <a:pt x="5859" y="980"/>
                    <a:pt x="6121" y="1814"/>
                    <a:pt x="6097" y="2695"/>
                  </a:cubicBezTo>
                  <a:cubicBezTo>
                    <a:pt x="6073" y="3600"/>
                    <a:pt x="5668" y="4433"/>
                    <a:pt x="5049" y="5052"/>
                  </a:cubicBezTo>
                  <a:cubicBezTo>
                    <a:pt x="4430" y="5672"/>
                    <a:pt x="3596" y="6029"/>
                    <a:pt x="2692" y="6100"/>
                  </a:cubicBezTo>
                  <a:cubicBezTo>
                    <a:pt x="2656" y="6101"/>
                    <a:pt x="2620" y="6102"/>
                    <a:pt x="2585" y="6102"/>
                  </a:cubicBezTo>
                  <a:cubicBezTo>
                    <a:pt x="1763" y="6102"/>
                    <a:pt x="948" y="5838"/>
                    <a:pt x="286" y="5291"/>
                  </a:cubicBezTo>
                  <a:cubicBezTo>
                    <a:pt x="264" y="5257"/>
                    <a:pt x="227" y="5240"/>
                    <a:pt x="186" y="5240"/>
                  </a:cubicBezTo>
                  <a:cubicBezTo>
                    <a:pt x="138" y="5240"/>
                    <a:pt x="86" y="5263"/>
                    <a:pt x="48" y="5314"/>
                  </a:cubicBezTo>
                  <a:cubicBezTo>
                    <a:pt x="0" y="5386"/>
                    <a:pt x="0" y="5505"/>
                    <a:pt x="72" y="5552"/>
                  </a:cubicBezTo>
                  <a:cubicBezTo>
                    <a:pt x="763" y="6124"/>
                    <a:pt x="1668" y="6457"/>
                    <a:pt x="2549" y="6457"/>
                  </a:cubicBezTo>
                  <a:lnTo>
                    <a:pt x="2739" y="6457"/>
                  </a:lnTo>
                  <a:cubicBezTo>
                    <a:pt x="3716" y="6386"/>
                    <a:pt x="4597" y="6005"/>
                    <a:pt x="5287" y="5314"/>
                  </a:cubicBezTo>
                  <a:cubicBezTo>
                    <a:pt x="5978" y="4624"/>
                    <a:pt x="6383" y="3719"/>
                    <a:pt x="6430" y="2766"/>
                  </a:cubicBezTo>
                  <a:cubicBezTo>
                    <a:pt x="6478" y="1766"/>
                    <a:pt x="6168" y="813"/>
                    <a:pt x="5549" y="75"/>
                  </a:cubicBezTo>
                  <a:cubicBezTo>
                    <a:pt x="5524" y="24"/>
                    <a:pt x="5478" y="0"/>
                    <a:pt x="5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78" name="Google Shape;4778;p58"/>
          <p:cNvSpPr/>
          <p:nvPr/>
        </p:nvSpPr>
        <p:spPr>
          <a:xfrm>
            <a:off x="6058697" y="1484980"/>
            <a:ext cx="360251" cy="398501"/>
          </a:xfrm>
          <a:custGeom>
            <a:avLst/>
            <a:gdLst/>
            <a:ahLst/>
            <a:cxnLst/>
            <a:rect l="l" t="t" r="r" b="b"/>
            <a:pathLst>
              <a:path w="10765" h="11908" extrusionOk="0">
                <a:moveTo>
                  <a:pt x="3335" y="7240"/>
                </a:moveTo>
                <a:cubicBezTo>
                  <a:pt x="3549" y="7240"/>
                  <a:pt x="3716" y="7407"/>
                  <a:pt x="3716" y="7621"/>
                </a:cubicBezTo>
                <a:cubicBezTo>
                  <a:pt x="3716" y="7835"/>
                  <a:pt x="3525" y="8002"/>
                  <a:pt x="3335" y="8002"/>
                </a:cubicBezTo>
                <a:cubicBezTo>
                  <a:pt x="3120" y="8002"/>
                  <a:pt x="2954" y="7835"/>
                  <a:pt x="2954" y="7621"/>
                </a:cubicBezTo>
                <a:cubicBezTo>
                  <a:pt x="2930" y="7407"/>
                  <a:pt x="3120" y="7240"/>
                  <a:pt x="3335" y="7240"/>
                </a:cubicBezTo>
                <a:close/>
                <a:moveTo>
                  <a:pt x="7407" y="7240"/>
                </a:moveTo>
                <a:cubicBezTo>
                  <a:pt x="7621" y="7240"/>
                  <a:pt x="7788" y="7407"/>
                  <a:pt x="7788" y="7621"/>
                </a:cubicBezTo>
                <a:cubicBezTo>
                  <a:pt x="7788" y="7835"/>
                  <a:pt x="7621" y="8002"/>
                  <a:pt x="7407" y="8002"/>
                </a:cubicBezTo>
                <a:cubicBezTo>
                  <a:pt x="7193" y="8002"/>
                  <a:pt x="7026" y="7835"/>
                  <a:pt x="7026" y="7621"/>
                </a:cubicBezTo>
                <a:cubicBezTo>
                  <a:pt x="7050" y="7407"/>
                  <a:pt x="7193" y="7240"/>
                  <a:pt x="7407" y="7240"/>
                </a:cubicBezTo>
                <a:close/>
                <a:moveTo>
                  <a:pt x="8431" y="3692"/>
                </a:moveTo>
                <a:cubicBezTo>
                  <a:pt x="8860" y="3692"/>
                  <a:pt x="9264" y="4025"/>
                  <a:pt x="9336" y="4477"/>
                </a:cubicBezTo>
                <a:lnTo>
                  <a:pt x="10407" y="10431"/>
                </a:lnTo>
                <a:cubicBezTo>
                  <a:pt x="10407" y="10693"/>
                  <a:pt x="10336" y="10979"/>
                  <a:pt x="10146" y="11193"/>
                </a:cubicBezTo>
                <a:cubicBezTo>
                  <a:pt x="9979" y="11407"/>
                  <a:pt x="9693" y="11526"/>
                  <a:pt x="9431" y="11526"/>
                </a:cubicBezTo>
                <a:lnTo>
                  <a:pt x="1334" y="11526"/>
                </a:lnTo>
                <a:cubicBezTo>
                  <a:pt x="1072" y="11526"/>
                  <a:pt x="810" y="11407"/>
                  <a:pt x="620" y="11193"/>
                </a:cubicBezTo>
                <a:cubicBezTo>
                  <a:pt x="453" y="10979"/>
                  <a:pt x="358" y="10693"/>
                  <a:pt x="405" y="10431"/>
                </a:cubicBezTo>
                <a:lnTo>
                  <a:pt x="1477" y="4477"/>
                </a:lnTo>
                <a:cubicBezTo>
                  <a:pt x="1572" y="4025"/>
                  <a:pt x="1953" y="3692"/>
                  <a:pt x="2406" y="3692"/>
                </a:cubicBezTo>
                <a:lnTo>
                  <a:pt x="2620" y="3692"/>
                </a:lnTo>
                <a:lnTo>
                  <a:pt x="2620" y="5930"/>
                </a:lnTo>
                <a:cubicBezTo>
                  <a:pt x="2620" y="6311"/>
                  <a:pt x="2715" y="6692"/>
                  <a:pt x="2858" y="7049"/>
                </a:cubicBezTo>
                <a:cubicBezTo>
                  <a:pt x="2715" y="7216"/>
                  <a:pt x="2620" y="7383"/>
                  <a:pt x="2620" y="7597"/>
                </a:cubicBezTo>
                <a:cubicBezTo>
                  <a:pt x="2620" y="8002"/>
                  <a:pt x="2954" y="8335"/>
                  <a:pt x="3358" y="8335"/>
                </a:cubicBezTo>
                <a:cubicBezTo>
                  <a:pt x="3501" y="8335"/>
                  <a:pt x="3668" y="8288"/>
                  <a:pt x="3811" y="8192"/>
                </a:cubicBezTo>
                <a:cubicBezTo>
                  <a:pt x="4287" y="8526"/>
                  <a:pt x="4811" y="8693"/>
                  <a:pt x="5406" y="8693"/>
                </a:cubicBezTo>
                <a:cubicBezTo>
                  <a:pt x="6002" y="8693"/>
                  <a:pt x="6550" y="8526"/>
                  <a:pt x="7026" y="8192"/>
                </a:cubicBezTo>
                <a:cubicBezTo>
                  <a:pt x="7145" y="8288"/>
                  <a:pt x="7288" y="8335"/>
                  <a:pt x="7478" y="8335"/>
                </a:cubicBezTo>
                <a:cubicBezTo>
                  <a:pt x="7883" y="8335"/>
                  <a:pt x="8217" y="8002"/>
                  <a:pt x="8217" y="7597"/>
                </a:cubicBezTo>
                <a:cubicBezTo>
                  <a:pt x="8217" y="7383"/>
                  <a:pt x="8121" y="7168"/>
                  <a:pt x="7978" y="7049"/>
                </a:cubicBezTo>
                <a:cubicBezTo>
                  <a:pt x="8121" y="6692"/>
                  <a:pt x="8217" y="6311"/>
                  <a:pt x="8217" y="5930"/>
                </a:cubicBezTo>
                <a:lnTo>
                  <a:pt x="8217" y="3692"/>
                </a:lnTo>
                <a:close/>
                <a:moveTo>
                  <a:pt x="5383" y="0"/>
                </a:moveTo>
                <a:cubicBezTo>
                  <a:pt x="4263" y="0"/>
                  <a:pt x="3358" y="929"/>
                  <a:pt x="3358" y="2025"/>
                </a:cubicBezTo>
                <a:lnTo>
                  <a:pt x="3358" y="4073"/>
                </a:lnTo>
                <a:cubicBezTo>
                  <a:pt x="3358" y="4168"/>
                  <a:pt x="3454" y="4263"/>
                  <a:pt x="3549" y="4263"/>
                </a:cubicBezTo>
                <a:cubicBezTo>
                  <a:pt x="3620" y="4263"/>
                  <a:pt x="3716" y="4168"/>
                  <a:pt x="3716" y="4073"/>
                </a:cubicBezTo>
                <a:lnTo>
                  <a:pt x="3716" y="3692"/>
                </a:lnTo>
                <a:lnTo>
                  <a:pt x="6526" y="3692"/>
                </a:lnTo>
                <a:cubicBezTo>
                  <a:pt x="6597" y="3692"/>
                  <a:pt x="6692" y="3596"/>
                  <a:pt x="6692" y="3525"/>
                </a:cubicBezTo>
                <a:cubicBezTo>
                  <a:pt x="6692" y="3430"/>
                  <a:pt x="6597" y="3334"/>
                  <a:pt x="6526" y="3334"/>
                </a:cubicBezTo>
                <a:lnTo>
                  <a:pt x="3716" y="3334"/>
                </a:lnTo>
                <a:lnTo>
                  <a:pt x="3716" y="2025"/>
                </a:lnTo>
                <a:cubicBezTo>
                  <a:pt x="3716" y="1096"/>
                  <a:pt x="4454" y="334"/>
                  <a:pt x="5406" y="334"/>
                </a:cubicBezTo>
                <a:cubicBezTo>
                  <a:pt x="6359" y="334"/>
                  <a:pt x="7121" y="1072"/>
                  <a:pt x="7121" y="2025"/>
                </a:cubicBezTo>
                <a:lnTo>
                  <a:pt x="7121" y="4073"/>
                </a:lnTo>
                <a:cubicBezTo>
                  <a:pt x="7121" y="4168"/>
                  <a:pt x="7193" y="4263"/>
                  <a:pt x="7288" y="4263"/>
                </a:cubicBezTo>
                <a:cubicBezTo>
                  <a:pt x="7383" y="4263"/>
                  <a:pt x="7478" y="4168"/>
                  <a:pt x="7478" y="4073"/>
                </a:cubicBezTo>
                <a:lnTo>
                  <a:pt x="7478" y="3692"/>
                </a:lnTo>
                <a:lnTo>
                  <a:pt x="7859" y="3692"/>
                </a:lnTo>
                <a:lnTo>
                  <a:pt x="7859" y="5930"/>
                </a:lnTo>
                <a:cubicBezTo>
                  <a:pt x="7859" y="6263"/>
                  <a:pt x="7788" y="6573"/>
                  <a:pt x="7645" y="6883"/>
                </a:cubicBezTo>
                <a:cubicBezTo>
                  <a:pt x="7597" y="6859"/>
                  <a:pt x="7526" y="6859"/>
                  <a:pt x="7478" y="6859"/>
                </a:cubicBezTo>
                <a:cubicBezTo>
                  <a:pt x="7050" y="6859"/>
                  <a:pt x="6716" y="7168"/>
                  <a:pt x="6716" y="7597"/>
                </a:cubicBezTo>
                <a:cubicBezTo>
                  <a:pt x="6716" y="7716"/>
                  <a:pt x="6764" y="7835"/>
                  <a:pt x="6788" y="7930"/>
                </a:cubicBezTo>
                <a:cubicBezTo>
                  <a:pt x="6359" y="8216"/>
                  <a:pt x="5883" y="8359"/>
                  <a:pt x="5383" y="8359"/>
                </a:cubicBezTo>
                <a:cubicBezTo>
                  <a:pt x="4883" y="8359"/>
                  <a:pt x="4406" y="8216"/>
                  <a:pt x="3978" y="7930"/>
                </a:cubicBezTo>
                <a:cubicBezTo>
                  <a:pt x="4049" y="7835"/>
                  <a:pt x="4049" y="7716"/>
                  <a:pt x="4049" y="7597"/>
                </a:cubicBezTo>
                <a:cubicBezTo>
                  <a:pt x="4049" y="7168"/>
                  <a:pt x="3716" y="6859"/>
                  <a:pt x="3311" y="6859"/>
                </a:cubicBezTo>
                <a:cubicBezTo>
                  <a:pt x="3239" y="6859"/>
                  <a:pt x="3192" y="6859"/>
                  <a:pt x="3120" y="6883"/>
                </a:cubicBezTo>
                <a:cubicBezTo>
                  <a:pt x="3001" y="6573"/>
                  <a:pt x="2906" y="6263"/>
                  <a:pt x="2906" y="5930"/>
                </a:cubicBezTo>
                <a:lnTo>
                  <a:pt x="2906" y="3525"/>
                </a:lnTo>
                <a:cubicBezTo>
                  <a:pt x="2906" y="3453"/>
                  <a:pt x="2882" y="3430"/>
                  <a:pt x="2858" y="3406"/>
                </a:cubicBezTo>
                <a:cubicBezTo>
                  <a:pt x="2834" y="3358"/>
                  <a:pt x="2763" y="3334"/>
                  <a:pt x="2739" y="3334"/>
                </a:cubicBezTo>
                <a:lnTo>
                  <a:pt x="2406" y="3334"/>
                </a:lnTo>
                <a:cubicBezTo>
                  <a:pt x="1787" y="3334"/>
                  <a:pt x="1239" y="3787"/>
                  <a:pt x="1120" y="4406"/>
                </a:cubicBezTo>
                <a:lnTo>
                  <a:pt x="48" y="10360"/>
                </a:lnTo>
                <a:cubicBezTo>
                  <a:pt x="1" y="10741"/>
                  <a:pt x="96" y="11145"/>
                  <a:pt x="334" y="11431"/>
                </a:cubicBezTo>
                <a:cubicBezTo>
                  <a:pt x="548" y="11741"/>
                  <a:pt x="929" y="11907"/>
                  <a:pt x="1310" y="11907"/>
                </a:cubicBezTo>
                <a:lnTo>
                  <a:pt x="9407" y="11907"/>
                </a:lnTo>
                <a:cubicBezTo>
                  <a:pt x="9788" y="11907"/>
                  <a:pt x="10146" y="11741"/>
                  <a:pt x="10384" y="11431"/>
                </a:cubicBezTo>
                <a:cubicBezTo>
                  <a:pt x="10646" y="11145"/>
                  <a:pt x="10765" y="10741"/>
                  <a:pt x="10717" y="10360"/>
                </a:cubicBezTo>
                <a:lnTo>
                  <a:pt x="9645" y="4406"/>
                </a:lnTo>
                <a:cubicBezTo>
                  <a:pt x="9526" y="3787"/>
                  <a:pt x="8979" y="3334"/>
                  <a:pt x="8359" y="3334"/>
                </a:cubicBezTo>
                <a:lnTo>
                  <a:pt x="7407" y="3334"/>
                </a:lnTo>
                <a:lnTo>
                  <a:pt x="7407" y="2025"/>
                </a:lnTo>
                <a:cubicBezTo>
                  <a:pt x="7407" y="905"/>
                  <a:pt x="6478" y="0"/>
                  <a:pt x="5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79" name="Google Shape;4779;p58"/>
          <p:cNvGrpSpPr/>
          <p:nvPr/>
        </p:nvGrpSpPr>
        <p:grpSpPr>
          <a:xfrm>
            <a:off x="5362969" y="1535176"/>
            <a:ext cx="398501" cy="298876"/>
            <a:chOff x="5362969" y="1770401"/>
            <a:chExt cx="398501" cy="298876"/>
          </a:xfrm>
        </p:grpSpPr>
        <p:sp>
          <p:nvSpPr>
            <p:cNvPr id="4780" name="Google Shape;4780;p58"/>
            <p:cNvSpPr/>
            <p:nvPr/>
          </p:nvSpPr>
          <p:spPr>
            <a:xfrm>
              <a:off x="5362969" y="1770401"/>
              <a:ext cx="398501" cy="298876"/>
            </a:xfrm>
            <a:custGeom>
              <a:avLst/>
              <a:gdLst/>
              <a:ahLst/>
              <a:cxnLst/>
              <a:rect l="l" t="t" r="r" b="b"/>
              <a:pathLst>
                <a:path w="11908" h="8931" extrusionOk="0">
                  <a:moveTo>
                    <a:pt x="2572" y="310"/>
                  </a:moveTo>
                  <a:cubicBezTo>
                    <a:pt x="2692" y="310"/>
                    <a:pt x="2787" y="405"/>
                    <a:pt x="2787" y="525"/>
                  </a:cubicBezTo>
                  <a:lnTo>
                    <a:pt x="2787" y="739"/>
                  </a:lnTo>
                  <a:lnTo>
                    <a:pt x="1429" y="739"/>
                  </a:lnTo>
                  <a:lnTo>
                    <a:pt x="1429" y="525"/>
                  </a:lnTo>
                  <a:cubicBezTo>
                    <a:pt x="1429" y="405"/>
                    <a:pt x="1525" y="310"/>
                    <a:pt x="1644" y="310"/>
                  </a:cubicBezTo>
                  <a:close/>
                  <a:moveTo>
                    <a:pt x="4406" y="310"/>
                  </a:moveTo>
                  <a:cubicBezTo>
                    <a:pt x="4525" y="310"/>
                    <a:pt x="4620" y="405"/>
                    <a:pt x="4620" y="525"/>
                  </a:cubicBezTo>
                  <a:lnTo>
                    <a:pt x="4620" y="739"/>
                  </a:lnTo>
                  <a:lnTo>
                    <a:pt x="3858" y="739"/>
                  </a:lnTo>
                  <a:lnTo>
                    <a:pt x="3858" y="525"/>
                  </a:lnTo>
                  <a:cubicBezTo>
                    <a:pt x="3858" y="405"/>
                    <a:pt x="3930" y="310"/>
                    <a:pt x="4049" y="310"/>
                  </a:cubicBezTo>
                  <a:close/>
                  <a:moveTo>
                    <a:pt x="11122" y="1096"/>
                  </a:moveTo>
                  <a:cubicBezTo>
                    <a:pt x="11312" y="1096"/>
                    <a:pt x="11503" y="1263"/>
                    <a:pt x="11503" y="1477"/>
                  </a:cubicBezTo>
                  <a:lnTo>
                    <a:pt x="11503" y="8169"/>
                  </a:lnTo>
                  <a:cubicBezTo>
                    <a:pt x="11503" y="8383"/>
                    <a:pt x="11312" y="8526"/>
                    <a:pt x="11122" y="8526"/>
                  </a:cubicBezTo>
                  <a:lnTo>
                    <a:pt x="691" y="8526"/>
                  </a:lnTo>
                  <a:cubicBezTo>
                    <a:pt x="477" y="8526"/>
                    <a:pt x="310" y="8359"/>
                    <a:pt x="310" y="8145"/>
                  </a:cubicBezTo>
                  <a:lnTo>
                    <a:pt x="310" y="1477"/>
                  </a:lnTo>
                  <a:cubicBezTo>
                    <a:pt x="310" y="1263"/>
                    <a:pt x="477" y="1096"/>
                    <a:pt x="691" y="1096"/>
                  </a:cubicBezTo>
                  <a:close/>
                  <a:moveTo>
                    <a:pt x="1668" y="1"/>
                  </a:moveTo>
                  <a:cubicBezTo>
                    <a:pt x="1382" y="1"/>
                    <a:pt x="1144" y="239"/>
                    <a:pt x="1144" y="525"/>
                  </a:cubicBezTo>
                  <a:lnTo>
                    <a:pt x="1144" y="739"/>
                  </a:lnTo>
                  <a:lnTo>
                    <a:pt x="763" y="739"/>
                  </a:lnTo>
                  <a:cubicBezTo>
                    <a:pt x="334" y="739"/>
                    <a:pt x="0" y="1072"/>
                    <a:pt x="0" y="1477"/>
                  </a:cubicBezTo>
                  <a:lnTo>
                    <a:pt x="0" y="8169"/>
                  </a:lnTo>
                  <a:cubicBezTo>
                    <a:pt x="0" y="8598"/>
                    <a:pt x="334" y="8931"/>
                    <a:pt x="763" y="8931"/>
                  </a:cubicBezTo>
                  <a:lnTo>
                    <a:pt x="11169" y="8931"/>
                  </a:lnTo>
                  <a:cubicBezTo>
                    <a:pt x="11598" y="8931"/>
                    <a:pt x="11908" y="8598"/>
                    <a:pt x="11908" y="8169"/>
                  </a:cubicBezTo>
                  <a:lnTo>
                    <a:pt x="11908" y="1477"/>
                  </a:lnTo>
                  <a:cubicBezTo>
                    <a:pt x="11860" y="1072"/>
                    <a:pt x="11527" y="739"/>
                    <a:pt x="11122" y="739"/>
                  </a:cubicBezTo>
                  <a:lnTo>
                    <a:pt x="4954" y="739"/>
                  </a:lnTo>
                  <a:lnTo>
                    <a:pt x="4954" y="525"/>
                  </a:lnTo>
                  <a:cubicBezTo>
                    <a:pt x="4954" y="239"/>
                    <a:pt x="4716" y="1"/>
                    <a:pt x="4406" y="1"/>
                  </a:cubicBezTo>
                  <a:lnTo>
                    <a:pt x="4049" y="1"/>
                  </a:lnTo>
                  <a:cubicBezTo>
                    <a:pt x="3763" y="1"/>
                    <a:pt x="3525" y="239"/>
                    <a:pt x="3525" y="525"/>
                  </a:cubicBezTo>
                  <a:lnTo>
                    <a:pt x="3525" y="739"/>
                  </a:lnTo>
                  <a:lnTo>
                    <a:pt x="3144" y="739"/>
                  </a:lnTo>
                  <a:lnTo>
                    <a:pt x="3144" y="525"/>
                  </a:lnTo>
                  <a:cubicBezTo>
                    <a:pt x="3144" y="239"/>
                    <a:pt x="2906" y="1"/>
                    <a:pt x="25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58"/>
            <p:cNvSpPr/>
            <p:nvPr/>
          </p:nvSpPr>
          <p:spPr>
            <a:xfrm>
              <a:off x="5425146" y="1882776"/>
              <a:ext cx="135500" cy="99659"/>
            </a:xfrm>
            <a:custGeom>
              <a:avLst/>
              <a:gdLst/>
              <a:ahLst/>
              <a:cxnLst/>
              <a:rect l="l" t="t" r="r" b="b"/>
              <a:pathLst>
                <a:path w="4049" h="2978" extrusionOk="0">
                  <a:moveTo>
                    <a:pt x="3191" y="310"/>
                  </a:moveTo>
                  <a:cubicBezTo>
                    <a:pt x="3239" y="310"/>
                    <a:pt x="3310" y="358"/>
                    <a:pt x="3334" y="405"/>
                  </a:cubicBezTo>
                  <a:cubicBezTo>
                    <a:pt x="3572" y="715"/>
                    <a:pt x="3691" y="1072"/>
                    <a:pt x="3691" y="1453"/>
                  </a:cubicBezTo>
                  <a:cubicBezTo>
                    <a:pt x="3691" y="1834"/>
                    <a:pt x="3572" y="2191"/>
                    <a:pt x="3334" y="2501"/>
                  </a:cubicBezTo>
                  <a:cubicBezTo>
                    <a:pt x="3310" y="2549"/>
                    <a:pt x="3239" y="2596"/>
                    <a:pt x="3191" y="2596"/>
                  </a:cubicBezTo>
                  <a:lnTo>
                    <a:pt x="857" y="2596"/>
                  </a:lnTo>
                  <a:cubicBezTo>
                    <a:pt x="810" y="2596"/>
                    <a:pt x="738" y="2549"/>
                    <a:pt x="714" y="2501"/>
                  </a:cubicBezTo>
                  <a:cubicBezTo>
                    <a:pt x="476" y="2191"/>
                    <a:pt x="357" y="1834"/>
                    <a:pt x="357" y="1453"/>
                  </a:cubicBezTo>
                  <a:cubicBezTo>
                    <a:pt x="357" y="1072"/>
                    <a:pt x="476" y="715"/>
                    <a:pt x="714" y="405"/>
                  </a:cubicBezTo>
                  <a:cubicBezTo>
                    <a:pt x="738" y="358"/>
                    <a:pt x="810" y="310"/>
                    <a:pt x="857" y="310"/>
                  </a:cubicBezTo>
                  <a:close/>
                  <a:moveTo>
                    <a:pt x="857" y="0"/>
                  </a:moveTo>
                  <a:cubicBezTo>
                    <a:pt x="691" y="0"/>
                    <a:pt x="524" y="96"/>
                    <a:pt x="452" y="215"/>
                  </a:cubicBezTo>
                  <a:cubicBezTo>
                    <a:pt x="143" y="572"/>
                    <a:pt x="0" y="1001"/>
                    <a:pt x="0" y="1477"/>
                  </a:cubicBezTo>
                  <a:cubicBezTo>
                    <a:pt x="0" y="1953"/>
                    <a:pt x="143" y="2382"/>
                    <a:pt x="452" y="2763"/>
                  </a:cubicBezTo>
                  <a:cubicBezTo>
                    <a:pt x="572" y="2882"/>
                    <a:pt x="714" y="2977"/>
                    <a:pt x="857" y="2977"/>
                  </a:cubicBezTo>
                  <a:lnTo>
                    <a:pt x="3191" y="2977"/>
                  </a:lnTo>
                  <a:cubicBezTo>
                    <a:pt x="3358" y="2977"/>
                    <a:pt x="3501" y="2882"/>
                    <a:pt x="3596" y="2763"/>
                  </a:cubicBezTo>
                  <a:cubicBezTo>
                    <a:pt x="3906" y="2406"/>
                    <a:pt x="4048" y="1953"/>
                    <a:pt x="4048" y="1477"/>
                  </a:cubicBezTo>
                  <a:cubicBezTo>
                    <a:pt x="4048" y="977"/>
                    <a:pt x="3906" y="572"/>
                    <a:pt x="3596" y="215"/>
                  </a:cubicBezTo>
                  <a:cubicBezTo>
                    <a:pt x="3477" y="96"/>
                    <a:pt x="3334" y="0"/>
                    <a:pt x="3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58"/>
            <p:cNvSpPr/>
            <p:nvPr/>
          </p:nvSpPr>
          <p:spPr>
            <a:xfrm>
              <a:off x="5468182" y="1907472"/>
              <a:ext cx="49428" cy="50231"/>
            </a:xfrm>
            <a:custGeom>
              <a:avLst/>
              <a:gdLst/>
              <a:ahLst/>
              <a:cxnLst/>
              <a:rect l="l" t="t" r="r" b="b"/>
              <a:pathLst>
                <a:path w="1477" h="1501" extrusionOk="0">
                  <a:moveTo>
                    <a:pt x="738" y="334"/>
                  </a:moveTo>
                  <a:cubicBezTo>
                    <a:pt x="929" y="334"/>
                    <a:pt x="1119" y="501"/>
                    <a:pt x="1119" y="715"/>
                  </a:cubicBezTo>
                  <a:cubicBezTo>
                    <a:pt x="1119" y="929"/>
                    <a:pt x="929" y="1096"/>
                    <a:pt x="738" y="1096"/>
                  </a:cubicBezTo>
                  <a:cubicBezTo>
                    <a:pt x="524" y="1096"/>
                    <a:pt x="357" y="929"/>
                    <a:pt x="357" y="715"/>
                  </a:cubicBezTo>
                  <a:cubicBezTo>
                    <a:pt x="357" y="501"/>
                    <a:pt x="524" y="334"/>
                    <a:pt x="738" y="334"/>
                  </a:cubicBezTo>
                  <a:close/>
                  <a:moveTo>
                    <a:pt x="738" y="1"/>
                  </a:moveTo>
                  <a:cubicBezTo>
                    <a:pt x="310" y="1"/>
                    <a:pt x="0" y="334"/>
                    <a:pt x="0" y="739"/>
                  </a:cubicBezTo>
                  <a:cubicBezTo>
                    <a:pt x="0" y="1168"/>
                    <a:pt x="310" y="1501"/>
                    <a:pt x="738" y="1501"/>
                  </a:cubicBezTo>
                  <a:cubicBezTo>
                    <a:pt x="1143" y="1501"/>
                    <a:pt x="1476" y="1168"/>
                    <a:pt x="1476" y="739"/>
                  </a:cubicBezTo>
                  <a:cubicBezTo>
                    <a:pt x="1453" y="334"/>
                    <a:pt x="1119" y="1"/>
                    <a:pt x="7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58"/>
            <p:cNvSpPr/>
            <p:nvPr/>
          </p:nvSpPr>
          <p:spPr>
            <a:xfrm>
              <a:off x="5655449" y="1826187"/>
              <a:ext cx="73355" cy="47855"/>
            </a:xfrm>
            <a:custGeom>
              <a:avLst/>
              <a:gdLst/>
              <a:ahLst/>
              <a:cxnLst/>
              <a:rect l="l" t="t" r="r" b="b"/>
              <a:pathLst>
                <a:path w="2192" h="1430" extrusionOk="0">
                  <a:moveTo>
                    <a:pt x="905" y="358"/>
                  </a:moveTo>
                  <a:lnTo>
                    <a:pt x="905" y="1120"/>
                  </a:lnTo>
                  <a:lnTo>
                    <a:pt x="524" y="1120"/>
                  </a:lnTo>
                  <a:cubicBezTo>
                    <a:pt x="405" y="1120"/>
                    <a:pt x="310" y="1025"/>
                    <a:pt x="310" y="906"/>
                  </a:cubicBezTo>
                  <a:lnTo>
                    <a:pt x="310" y="548"/>
                  </a:lnTo>
                  <a:cubicBezTo>
                    <a:pt x="310" y="429"/>
                    <a:pt x="405" y="358"/>
                    <a:pt x="524" y="358"/>
                  </a:cubicBezTo>
                  <a:close/>
                  <a:moveTo>
                    <a:pt x="1620" y="358"/>
                  </a:moveTo>
                  <a:cubicBezTo>
                    <a:pt x="1739" y="358"/>
                    <a:pt x="1834" y="429"/>
                    <a:pt x="1834" y="548"/>
                  </a:cubicBezTo>
                  <a:lnTo>
                    <a:pt x="1834" y="906"/>
                  </a:lnTo>
                  <a:cubicBezTo>
                    <a:pt x="1834" y="1025"/>
                    <a:pt x="1739" y="1120"/>
                    <a:pt x="1620" y="1120"/>
                  </a:cubicBezTo>
                  <a:lnTo>
                    <a:pt x="1239" y="1120"/>
                  </a:lnTo>
                  <a:lnTo>
                    <a:pt x="1239" y="358"/>
                  </a:lnTo>
                  <a:close/>
                  <a:moveTo>
                    <a:pt x="524" y="1"/>
                  </a:moveTo>
                  <a:cubicBezTo>
                    <a:pt x="215" y="1"/>
                    <a:pt x="0" y="239"/>
                    <a:pt x="0" y="525"/>
                  </a:cubicBezTo>
                  <a:lnTo>
                    <a:pt x="0" y="882"/>
                  </a:lnTo>
                  <a:cubicBezTo>
                    <a:pt x="0" y="1191"/>
                    <a:pt x="215" y="1429"/>
                    <a:pt x="524" y="1429"/>
                  </a:cubicBezTo>
                  <a:lnTo>
                    <a:pt x="1620" y="1429"/>
                  </a:lnTo>
                  <a:cubicBezTo>
                    <a:pt x="1929" y="1429"/>
                    <a:pt x="2168" y="1191"/>
                    <a:pt x="2168" y="882"/>
                  </a:cubicBezTo>
                  <a:lnTo>
                    <a:pt x="2168" y="525"/>
                  </a:lnTo>
                  <a:cubicBezTo>
                    <a:pt x="2191" y="263"/>
                    <a:pt x="1953" y="1"/>
                    <a:pt x="1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58"/>
            <p:cNvSpPr/>
            <p:nvPr/>
          </p:nvSpPr>
          <p:spPr>
            <a:xfrm>
              <a:off x="5392451" y="1832344"/>
              <a:ext cx="163410" cy="162038"/>
            </a:xfrm>
            <a:custGeom>
              <a:avLst/>
              <a:gdLst/>
              <a:ahLst/>
              <a:cxnLst/>
              <a:rect l="l" t="t" r="r" b="b"/>
              <a:pathLst>
                <a:path w="4883" h="4842" extrusionOk="0">
                  <a:moveTo>
                    <a:pt x="2983" y="1"/>
                  </a:moveTo>
                  <a:cubicBezTo>
                    <a:pt x="2918" y="1"/>
                    <a:pt x="2852" y="3"/>
                    <a:pt x="2787" y="7"/>
                  </a:cubicBezTo>
                  <a:cubicBezTo>
                    <a:pt x="2072" y="55"/>
                    <a:pt x="1382" y="364"/>
                    <a:pt x="882" y="888"/>
                  </a:cubicBezTo>
                  <a:cubicBezTo>
                    <a:pt x="382" y="1388"/>
                    <a:pt x="72" y="2079"/>
                    <a:pt x="24" y="2793"/>
                  </a:cubicBezTo>
                  <a:cubicBezTo>
                    <a:pt x="1" y="3508"/>
                    <a:pt x="191" y="4222"/>
                    <a:pt x="620" y="4770"/>
                  </a:cubicBezTo>
                  <a:cubicBezTo>
                    <a:pt x="644" y="4841"/>
                    <a:pt x="715" y="4841"/>
                    <a:pt x="763" y="4841"/>
                  </a:cubicBezTo>
                  <a:cubicBezTo>
                    <a:pt x="787" y="4841"/>
                    <a:pt x="834" y="4841"/>
                    <a:pt x="882" y="4818"/>
                  </a:cubicBezTo>
                  <a:cubicBezTo>
                    <a:pt x="977" y="4746"/>
                    <a:pt x="977" y="4627"/>
                    <a:pt x="906" y="4579"/>
                  </a:cubicBezTo>
                  <a:cubicBezTo>
                    <a:pt x="120" y="3532"/>
                    <a:pt x="239" y="2079"/>
                    <a:pt x="1144" y="1150"/>
                  </a:cubicBezTo>
                  <a:cubicBezTo>
                    <a:pt x="1653" y="641"/>
                    <a:pt x="2335" y="382"/>
                    <a:pt x="3011" y="382"/>
                  </a:cubicBezTo>
                  <a:cubicBezTo>
                    <a:pt x="3568" y="382"/>
                    <a:pt x="4121" y="557"/>
                    <a:pt x="4573" y="912"/>
                  </a:cubicBezTo>
                  <a:cubicBezTo>
                    <a:pt x="4609" y="930"/>
                    <a:pt x="4646" y="938"/>
                    <a:pt x="4680" y="938"/>
                  </a:cubicBezTo>
                  <a:cubicBezTo>
                    <a:pt x="4734" y="938"/>
                    <a:pt x="4782" y="918"/>
                    <a:pt x="4811" y="888"/>
                  </a:cubicBezTo>
                  <a:cubicBezTo>
                    <a:pt x="4883" y="793"/>
                    <a:pt x="4883" y="674"/>
                    <a:pt x="4787" y="602"/>
                  </a:cubicBezTo>
                  <a:cubicBezTo>
                    <a:pt x="4268" y="213"/>
                    <a:pt x="3631" y="1"/>
                    <a:pt x="29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58"/>
            <p:cNvSpPr/>
            <p:nvPr/>
          </p:nvSpPr>
          <p:spPr>
            <a:xfrm>
              <a:off x="5429898" y="1869122"/>
              <a:ext cx="163410" cy="161134"/>
            </a:xfrm>
            <a:custGeom>
              <a:avLst/>
              <a:gdLst/>
              <a:ahLst/>
              <a:cxnLst/>
              <a:rect l="l" t="t" r="r" b="b"/>
              <a:pathLst>
                <a:path w="4883" h="4815" extrusionOk="0">
                  <a:moveTo>
                    <a:pt x="4102" y="0"/>
                  </a:moveTo>
                  <a:cubicBezTo>
                    <a:pt x="4061" y="0"/>
                    <a:pt x="4024" y="18"/>
                    <a:pt x="4002" y="51"/>
                  </a:cubicBezTo>
                  <a:cubicBezTo>
                    <a:pt x="3906" y="99"/>
                    <a:pt x="3906" y="218"/>
                    <a:pt x="3954" y="289"/>
                  </a:cubicBezTo>
                  <a:cubicBezTo>
                    <a:pt x="4764" y="1337"/>
                    <a:pt x="4645" y="2790"/>
                    <a:pt x="3716" y="3719"/>
                  </a:cubicBezTo>
                  <a:cubicBezTo>
                    <a:pt x="3218" y="4216"/>
                    <a:pt x="2541" y="4469"/>
                    <a:pt x="1865" y="4469"/>
                  </a:cubicBezTo>
                  <a:cubicBezTo>
                    <a:pt x="1312" y="4469"/>
                    <a:pt x="761" y="4300"/>
                    <a:pt x="310" y="3957"/>
                  </a:cubicBezTo>
                  <a:cubicBezTo>
                    <a:pt x="271" y="3927"/>
                    <a:pt x="231" y="3914"/>
                    <a:pt x="194" y="3914"/>
                  </a:cubicBezTo>
                  <a:cubicBezTo>
                    <a:pt x="144" y="3914"/>
                    <a:pt x="100" y="3939"/>
                    <a:pt x="72" y="3981"/>
                  </a:cubicBezTo>
                  <a:cubicBezTo>
                    <a:pt x="1" y="4076"/>
                    <a:pt x="25" y="4147"/>
                    <a:pt x="96" y="4219"/>
                  </a:cubicBezTo>
                  <a:cubicBezTo>
                    <a:pt x="596" y="4600"/>
                    <a:pt x="1263" y="4814"/>
                    <a:pt x="1882" y="4814"/>
                  </a:cubicBezTo>
                  <a:lnTo>
                    <a:pt x="2049" y="4814"/>
                  </a:lnTo>
                  <a:cubicBezTo>
                    <a:pt x="2763" y="4790"/>
                    <a:pt x="3454" y="4457"/>
                    <a:pt x="3954" y="3957"/>
                  </a:cubicBezTo>
                  <a:cubicBezTo>
                    <a:pt x="4478" y="3433"/>
                    <a:pt x="4764" y="2766"/>
                    <a:pt x="4835" y="2052"/>
                  </a:cubicBezTo>
                  <a:cubicBezTo>
                    <a:pt x="4883" y="1337"/>
                    <a:pt x="4645" y="647"/>
                    <a:pt x="4240" y="75"/>
                  </a:cubicBezTo>
                  <a:cubicBezTo>
                    <a:pt x="4202" y="24"/>
                    <a:pt x="4150" y="0"/>
                    <a:pt x="4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6" name="Google Shape;4786;p58"/>
          <p:cNvGrpSpPr/>
          <p:nvPr/>
        </p:nvGrpSpPr>
        <p:grpSpPr>
          <a:xfrm>
            <a:off x="8121986" y="1484980"/>
            <a:ext cx="223981" cy="398501"/>
            <a:chOff x="8121986" y="1720205"/>
            <a:chExt cx="223981" cy="398501"/>
          </a:xfrm>
        </p:grpSpPr>
        <p:sp>
          <p:nvSpPr>
            <p:cNvPr id="4787" name="Google Shape;4787;p58"/>
            <p:cNvSpPr/>
            <p:nvPr/>
          </p:nvSpPr>
          <p:spPr>
            <a:xfrm>
              <a:off x="8121986" y="1720205"/>
              <a:ext cx="223981" cy="398501"/>
            </a:xfrm>
            <a:custGeom>
              <a:avLst/>
              <a:gdLst/>
              <a:ahLst/>
              <a:cxnLst/>
              <a:rect l="l" t="t" r="r" b="b"/>
              <a:pathLst>
                <a:path w="6693" h="11908" extrusionOk="0">
                  <a:moveTo>
                    <a:pt x="5954" y="334"/>
                  </a:moveTo>
                  <a:cubicBezTo>
                    <a:pt x="6144" y="334"/>
                    <a:pt x="6335" y="500"/>
                    <a:pt x="6335" y="715"/>
                  </a:cubicBezTo>
                  <a:lnTo>
                    <a:pt x="6335" y="11145"/>
                  </a:lnTo>
                  <a:cubicBezTo>
                    <a:pt x="6335" y="11336"/>
                    <a:pt x="6144" y="11526"/>
                    <a:pt x="5954" y="11526"/>
                  </a:cubicBezTo>
                  <a:lnTo>
                    <a:pt x="738" y="11526"/>
                  </a:lnTo>
                  <a:cubicBezTo>
                    <a:pt x="524" y="11526"/>
                    <a:pt x="357" y="11336"/>
                    <a:pt x="357" y="11145"/>
                  </a:cubicBezTo>
                  <a:lnTo>
                    <a:pt x="357" y="715"/>
                  </a:lnTo>
                  <a:cubicBezTo>
                    <a:pt x="357" y="500"/>
                    <a:pt x="524" y="334"/>
                    <a:pt x="738" y="334"/>
                  </a:cubicBezTo>
                  <a:close/>
                  <a:moveTo>
                    <a:pt x="738" y="0"/>
                  </a:moveTo>
                  <a:cubicBezTo>
                    <a:pt x="310" y="0"/>
                    <a:pt x="0" y="334"/>
                    <a:pt x="0" y="739"/>
                  </a:cubicBezTo>
                  <a:lnTo>
                    <a:pt x="0" y="11169"/>
                  </a:lnTo>
                  <a:cubicBezTo>
                    <a:pt x="0" y="11574"/>
                    <a:pt x="310" y="11907"/>
                    <a:pt x="738" y="11907"/>
                  </a:cubicBezTo>
                  <a:lnTo>
                    <a:pt x="5954" y="11907"/>
                  </a:lnTo>
                  <a:cubicBezTo>
                    <a:pt x="6359" y="11907"/>
                    <a:pt x="6692" y="11574"/>
                    <a:pt x="6692" y="11169"/>
                  </a:cubicBezTo>
                  <a:lnTo>
                    <a:pt x="6692" y="739"/>
                  </a:lnTo>
                  <a:cubicBezTo>
                    <a:pt x="6668" y="334"/>
                    <a:pt x="6335" y="0"/>
                    <a:pt x="5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58"/>
            <p:cNvSpPr/>
            <p:nvPr/>
          </p:nvSpPr>
          <p:spPr>
            <a:xfrm>
              <a:off x="8146682" y="2055721"/>
              <a:ext cx="172981" cy="11980"/>
            </a:xfrm>
            <a:custGeom>
              <a:avLst/>
              <a:gdLst/>
              <a:ahLst/>
              <a:cxnLst/>
              <a:rect l="l" t="t" r="r" b="b"/>
              <a:pathLst>
                <a:path w="5169" h="358" extrusionOk="0">
                  <a:moveTo>
                    <a:pt x="167" y="0"/>
                  </a:moveTo>
                  <a:cubicBezTo>
                    <a:pt x="96" y="0"/>
                    <a:pt x="0" y="95"/>
                    <a:pt x="0" y="191"/>
                  </a:cubicBezTo>
                  <a:cubicBezTo>
                    <a:pt x="0" y="286"/>
                    <a:pt x="72" y="357"/>
                    <a:pt x="167" y="357"/>
                  </a:cubicBezTo>
                  <a:lnTo>
                    <a:pt x="5002" y="357"/>
                  </a:lnTo>
                  <a:cubicBezTo>
                    <a:pt x="5073" y="357"/>
                    <a:pt x="5168" y="262"/>
                    <a:pt x="5168" y="191"/>
                  </a:cubicBezTo>
                  <a:cubicBezTo>
                    <a:pt x="5168" y="95"/>
                    <a:pt x="5121" y="0"/>
                    <a:pt x="5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58"/>
            <p:cNvSpPr/>
            <p:nvPr/>
          </p:nvSpPr>
          <p:spPr>
            <a:xfrm>
              <a:off x="8220806" y="2081221"/>
              <a:ext cx="24731" cy="11177"/>
            </a:xfrm>
            <a:custGeom>
              <a:avLst/>
              <a:gdLst/>
              <a:ahLst/>
              <a:cxnLst/>
              <a:rect l="l" t="t" r="r" b="b"/>
              <a:pathLst>
                <a:path w="739" h="334" extrusionOk="0">
                  <a:moveTo>
                    <a:pt x="191" y="0"/>
                  </a:moveTo>
                  <a:cubicBezTo>
                    <a:pt x="95" y="0"/>
                    <a:pt x="0" y="72"/>
                    <a:pt x="0" y="167"/>
                  </a:cubicBezTo>
                  <a:cubicBezTo>
                    <a:pt x="0" y="262"/>
                    <a:pt x="95" y="334"/>
                    <a:pt x="191" y="334"/>
                  </a:cubicBezTo>
                  <a:lnTo>
                    <a:pt x="548" y="334"/>
                  </a:lnTo>
                  <a:cubicBezTo>
                    <a:pt x="643" y="334"/>
                    <a:pt x="738" y="262"/>
                    <a:pt x="738" y="167"/>
                  </a:cubicBezTo>
                  <a:cubicBezTo>
                    <a:pt x="738" y="72"/>
                    <a:pt x="667"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58"/>
            <p:cNvSpPr/>
            <p:nvPr/>
          </p:nvSpPr>
          <p:spPr>
            <a:xfrm>
              <a:off x="8165021" y="1812634"/>
              <a:ext cx="136303" cy="180945"/>
            </a:xfrm>
            <a:custGeom>
              <a:avLst/>
              <a:gdLst/>
              <a:ahLst/>
              <a:cxnLst/>
              <a:rect l="l" t="t" r="r" b="b"/>
              <a:pathLst>
                <a:path w="4073" h="5407" extrusionOk="0">
                  <a:moveTo>
                    <a:pt x="2048" y="358"/>
                  </a:moveTo>
                  <a:cubicBezTo>
                    <a:pt x="2239" y="358"/>
                    <a:pt x="2429" y="549"/>
                    <a:pt x="2429" y="763"/>
                  </a:cubicBezTo>
                  <a:lnTo>
                    <a:pt x="2429" y="953"/>
                  </a:lnTo>
                  <a:lnTo>
                    <a:pt x="1643" y="953"/>
                  </a:lnTo>
                  <a:lnTo>
                    <a:pt x="1643" y="763"/>
                  </a:lnTo>
                  <a:cubicBezTo>
                    <a:pt x="1643" y="549"/>
                    <a:pt x="1834" y="358"/>
                    <a:pt x="2048" y="358"/>
                  </a:cubicBezTo>
                  <a:close/>
                  <a:moveTo>
                    <a:pt x="3382" y="1311"/>
                  </a:moveTo>
                  <a:lnTo>
                    <a:pt x="3715" y="5049"/>
                  </a:lnTo>
                  <a:lnTo>
                    <a:pt x="357" y="5049"/>
                  </a:lnTo>
                  <a:lnTo>
                    <a:pt x="691" y="1311"/>
                  </a:lnTo>
                  <a:lnTo>
                    <a:pt x="1286" y="1311"/>
                  </a:lnTo>
                  <a:lnTo>
                    <a:pt x="1286" y="1715"/>
                  </a:lnTo>
                  <a:cubicBezTo>
                    <a:pt x="1286" y="1787"/>
                    <a:pt x="1381" y="1882"/>
                    <a:pt x="1477" y="1882"/>
                  </a:cubicBezTo>
                  <a:cubicBezTo>
                    <a:pt x="1548" y="1882"/>
                    <a:pt x="1643" y="1787"/>
                    <a:pt x="1643" y="1715"/>
                  </a:cubicBezTo>
                  <a:lnTo>
                    <a:pt x="1643" y="1311"/>
                  </a:lnTo>
                  <a:lnTo>
                    <a:pt x="2429" y="1311"/>
                  </a:lnTo>
                  <a:lnTo>
                    <a:pt x="2429" y="1715"/>
                  </a:lnTo>
                  <a:cubicBezTo>
                    <a:pt x="2429" y="1787"/>
                    <a:pt x="2525" y="1882"/>
                    <a:pt x="2596" y="1882"/>
                  </a:cubicBezTo>
                  <a:cubicBezTo>
                    <a:pt x="2691" y="1882"/>
                    <a:pt x="2787" y="1787"/>
                    <a:pt x="2787" y="1715"/>
                  </a:cubicBezTo>
                  <a:lnTo>
                    <a:pt x="2787" y="1311"/>
                  </a:lnTo>
                  <a:close/>
                  <a:moveTo>
                    <a:pt x="2048" y="1"/>
                  </a:moveTo>
                  <a:cubicBezTo>
                    <a:pt x="1620" y="1"/>
                    <a:pt x="1286" y="334"/>
                    <a:pt x="1286" y="763"/>
                  </a:cubicBezTo>
                  <a:lnTo>
                    <a:pt x="1286" y="953"/>
                  </a:lnTo>
                  <a:lnTo>
                    <a:pt x="691" y="953"/>
                  </a:lnTo>
                  <a:cubicBezTo>
                    <a:pt x="524" y="953"/>
                    <a:pt x="357" y="1120"/>
                    <a:pt x="334" y="1287"/>
                  </a:cubicBezTo>
                  <a:lnTo>
                    <a:pt x="0" y="5002"/>
                  </a:lnTo>
                  <a:cubicBezTo>
                    <a:pt x="0" y="5097"/>
                    <a:pt x="48" y="5216"/>
                    <a:pt x="95" y="5288"/>
                  </a:cubicBezTo>
                  <a:cubicBezTo>
                    <a:pt x="167" y="5359"/>
                    <a:pt x="286" y="5407"/>
                    <a:pt x="357" y="5407"/>
                  </a:cubicBezTo>
                  <a:lnTo>
                    <a:pt x="3668" y="5407"/>
                  </a:lnTo>
                  <a:cubicBezTo>
                    <a:pt x="3763" y="5407"/>
                    <a:pt x="3882" y="5359"/>
                    <a:pt x="3930" y="5288"/>
                  </a:cubicBezTo>
                  <a:cubicBezTo>
                    <a:pt x="4025" y="5216"/>
                    <a:pt x="4073" y="5097"/>
                    <a:pt x="4073" y="5002"/>
                  </a:cubicBezTo>
                  <a:lnTo>
                    <a:pt x="3739" y="1287"/>
                  </a:lnTo>
                  <a:cubicBezTo>
                    <a:pt x="3715" y="1120"/>
                    <a:pt x="3549" y="953"/>
                    <a:pt x="3382" y="953"/>
                  </a:cubicBezTo>
                  <a:lnTo>
                    <a:pt x="2787" y="953"/>
                  </a:lnTo>
                  <a:lnTo>
                    <a:pt x="2787" y="763"/>
                  </a:lnTo>
                  <a:cubicBezTo>
                    <a:pt x="2787" y="334"/>
                    <a:pt x="2453" y="1"/>
                    <a:pt x="2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91" name="Google Shape;4791;p58"/>
          <p:cNvSpPr/>
          <p:nvPr/>
        </p:nvSpPr>
        <p:spPr>
          <a:xfrm>
            <a:off x="6716166" y="2132618"/>
            <a:ext cx="323607" cy="303026"/>
          </a:xfrm>
          <a:custGeom>
            <a:avLst/>
            <a:gdLst/>
            <a:ahLst/>
            <a:cxnLst/>
            <a:rect l="l" t="t" r="r" b="b"/>
            <a:pathLst>
              <a:path w="9670" h="9055" extrusionOk="0">
                <a:moveTo>
                  <a:pt x="2073" y="267"/>
                </a:moveTo>
                <a:cubicBezTo>
                  <a:pt x="2192" y="314"/>
                  <a:pt x="2263" y="362"/>
                  <a:pt x="2335" y="457"/>
                </a:cubicBezTo>
                <a:lnTo>
                  <a:pt x="3621" y="2696"/>
                </a:lnTo>
                <a:cubicBezTo>
                  <a:pt x="3692" y="2839"/>
                  <a:pt x="3668" y="3005"/>
                  <a:pt x="3549" y="3124"/>
                </a:cubicBezTo>
                <a:lnTo>
                  <a:pt x="3335" y="3339"/>
                </a:lnTo>
                <a:lnTo>
                  <a:pt x="2216" y="1386"/>
                </a:lnTo>
                <a:cubicBezTo>
                  <a:pt x="2168" y="1322"/>
                  <a:pt x="2120" y="1291"/>
                  <a:pt x="2066" y="1291"/>
                </a:cubicBezTo>
                <a:cubicBezTo>
                  <a:pt x="2038" y="1291"/>
                  <a:pt x="2009" y="1299"/>
                  <a:pt x="1977" y="1314"/>
                </a:cubicBezTo>
                <a:cubicBezTo>
                  <a:pt x="1882" y="1386"/>
                  <a:pt x="1858" y="1457"/>
                  <a:pt x="1906" y="1553"/>
                </a:cubicBezTo>
                <a:lnTo>
                  <a:pt x="3097" y="3601"/>
                </a:lnTo>
                <a:lnTo>
                  <a:pt x="2978" y="3720"/>
                </a:lnTo>
                <a:cubicBezTo>
                  <a:pt x="2740" y="3958"/>
                  <a:pt x="2716" y="4363"/>
                  <a:pt x="2930" y="4625"/>
                </a:cubicBezTo>
                <a:cubicBezTo>
                  <a:pt x="3192" y="4982"/>
                  <a:pt x="3525" y="5315"/>
                  <a:pt x="3859" y="5625"/>
                </a:cubicBezTo>
                <a:cubicBezTo>
                  <a:pt x="4168" y="5958"/>
                  <a:pt x="4526" y="6268"/>
                  <a:pt x="4859" y="6554"/>
                </a:cubicBezTo>
                <a:cubicBezTo>
                  <a:pt x="4980" y="6652"/>
                  <a:pt x="5131" y="6701"/>
                  <a:pt x="5282" y="6701"/>
                </a:cubicBezTo>
                <a:cubicBezTo>
                  <a:pt x="5459" y="6701"/>
                  <a:pt x="5636" y="6634"/>
                  <a:pt x="5764" y="6506"/>
                </a:cubicBezTo>
                <a:lnTo>
                  <a:pt x="5859" y="6411"/>
                </a:lnTo>
                <a:lnTo>
                  <a:pt x="6264" y="6649"/>
                </a:lnTo>
                <a:cubicBezTo>
                  <a:pt x="6288" y="6673"/>
                  <a:pt x="6312" y="6673"/>
                  <a:pt x="6359" y="6673"/>
                </a:cubicBezTo>
                <a:cubicBezTo>
                  <a:pt x="6407" y="6673"/>
                  <a:pt x="6478" y="6649"/>
                  <a:pt x="6502" y="6577"/>
                </a:cubicBezTo>
                <a:cubicBezTo>
                  <a:pt x="6574" y="6506"/>
                  <a:pt x="6526" y="6411"/>
                  <a:pt x="6455" y="6339"/>
                </a:cubicBezTo>
                <a:lnTo>
                  <a:pt x="6097" y="6149"/>
                </a:lnTo>
                <a:lnTo>
                  <a:pt x="6336" y="5911"/>
                </a:lnTo>
                <a:cubicBezTo>
                  <a:pt x="6411" y="5835"/>
                  <a:pt x="6505" y="5788"/>
                  <a:pt x="6601" y="5788"/>
                </a:cubicBezTo>
                <a:cubicBezTo>
                  <a:pt x="6656" y="5788"/>
                  <a:pt x="6712" y="5804"/>
                  <a:pt x="6764" y="5839"/>
                </a:cubicBezTo>
                <a:lnTo>
                  <a:pt x="9003" y="7125"/>
                </a:lnTo>
                <a:cubicBezTo>
                  <a:pt x="9098" y="7173"/>
                  <a:pt x="9193" y="7268"/>
                  <a:pt x="9193" y="7387"/>
                </a:cubicBezTo>
                <a:cubicBezTo>
                  <a:pt x="9312" y="7578"/>
                  <a:pt x="9265" y="7697"/>
                  <a:pt x="9193" y="7768"/>
                </a:cubicBezTo>
                <a:lnTo>
                  <a:pt x="9098" y="7863"/>
                </a:lnTo>
                <a:lnTo>
                  <a:pt x="7193" y="6768"/>
                </a:lnTo>
                <a:cubicBezTo>
                  <a:pt x="7160" y="6743"/>
                  <a:pt x="7126" y="6733"/>
                  <a:pt x="7095" y="6733"/>
                </a:cubicBezTo>
                <a:cubicBezTo>
                  <a:pt x="7037" y="6733"/>
                  <a:pt x="6986" y="6769"/>
                  <a:pt x="6955" y="6816"/>
                </a:cubicBezTo>
                <a:cubicBezTo>
                  <a:pt x="6883" y="6911"/>
                  <a:pt x="6907" y="7006"/>
                  <a:pt x="7002" y="7054"/>
                </a:cubicBezTo>
                <a:lnTo>
                  <a:pt x="8812" y="8102"/>
                </a:lnTo>
                <a:lnTo>
                  <a:pt x="8503" y="8435"/>
                </a:lnTo>
                <a:cubicBezTo>
                  <a:pt x="8335" y="8602"/>
                  <a:pt x="8079" y="8686"/>
                  <a:pt x="7760" y="8686"/>
                </a:cubicBezTo>
                <a:cubicBezTo>
                  <a:pt x="7400" y="8686"/>
                  <a:pt x="6959" y="8579"/>
                  <a:pt x="6478" y="8363"/>
                </a:cubicBezTo>
                <a:cubicBezTo>
                  <a:pt x="5478" y="7959"/>
                  <a:pt x="4383" y="7173"/>
                  <a:pt x="3383" y="6173"/>
                </a:cubicBezTo>
                <a:cubicBezTo>
                  <a:pt x="2359" y="5149"/>
                  <a:pt x="1596" y="4077"/>
                  <a:pt x="1168" y="3077"/>
                </a:cubicBezTo>
                <a:cubicBezTo>
                  <a:pt x="787" y="2148"/>
                  <a:pt x="763" y="1410"/>
                  <a:pt x="1120" y="1052"/>
                </a:cubicBezTo>
                <a:lnTo>
                  <a:pt x="1430" y="719"/>
                </a:lnTo>
                <a:lnTo>
                  <a:pt x="1549" y="933"/>
                </a:lnTo>
                <a:cubicBezTo>
                  <a:pt x="1596" y="981"/>
                  <a:pt x="1644" y="1029"/>
                  <a:pt x="1716" y="1029"/>
                </a:cubicBezTo>
                <a:cubicBezTo>
                  <a:pt x="1739" y="1029"/>
                  <a:pt x="1763" y="1029"/>
                  <a:pt x="1787" y="981"/>
                </a:cubicBezTo>
                <a:cubicBezTo>
                  <a:pt x="1882" y="933"/>
                  <a:pt x="1906" y="838"/>
                  <a:pt x="1858" y="743"/>
                </a:cubicBezTo>
                <a:lnTo>
                  <a:pt x="1668" y="457"/>
                </a:lnTo>
                <a:lnTo>
                  <a:pt x="1739" y="386"/>
                </a:lnTo>
                <a:cubicBezTo>
                  <a:pt x="1787" y="338"/>
                  <a:pt x="1906" y="267"/>
                  <a:pt x="2001" y="267"/>
                </a:cubicBezTo>
                <a:close/>
                <a:moveTo>
                  <a:pt x="2143" y="1"/>
                </a:moveTo>
                <a:cubicBezTo>
                  <a:pt x="1934" y="1"/>
                  <a:pt x="1748" y="91"/>
                  <a:pt x="1620" y="219"/>
                </a:cubicBezTo>
                <a:lnTo>
                  <a:pt x="953" y="862"/>
                </a:lnTo>
                <a:cubicBezTo>
                  <a:pt x="1" y="1815"/>
                  <a:pt x="1001" y="4291"/>
                  <a:pt x="3192" y="6458"/>
                </a:cubicBezTo>
                <a:cubicBezTo>
                  <a:pt x="4835" y="8102"/>
                  <a:pt x="6621" y="9054"/>
                  <a:pt x="7812" y="9054"/>
                </a:cubicBezTo>
                <a:cubicBezTo>
                  <a:pt x="8241" y="9054"/>
                  <a:pt x="8550" y="8935"/>
                  <a:pt x="8836" y="8697"/>
                </a:cubicBezTo>
                <a:lnTo>
                  <a:pt x="9479" y="8054"/>
                </a:lnTo>
                <a:cubicBezTo>
                  <a:pt x="9598" y="7863"/>
                  <a:pt x="9670" y="7625"/>
                  <a:pt x="9622" y="7411"/>
                </a:cubicBezTo>
                <a:cubicBezTo>
                  <a:pt x="9598" y="7173"/>
                  <a:pt x="9479" y="7006"/>
                  <a:pt x="9265" y="6887"/>
                </a:cubicBezTo>
                <a:lnTo>
                  <a:pt x="7050" y="5601"/>
                </a:lnTo>
                <a:cubicBezTo>
                  <a:pt x="6925" y="5543"/>
                  <a:pt x="6791" y="5513"/>
                  <a:pt x="6663" y="5513"/>
                </a:cubicBezTo>
                <a:cubicBezTo>
                  <a:pt x="6474" y="5513"/>
                  <a:pt x="6296" y="5578"/>
                  <a:pt x="6169" y="5720"/>
                </a:cubicBezTo>
                <a:lnTo>
                  <a:pt x="5621" y="6292"/>
                </a:lnTo>
                <a:cubicBezTo>
                  <a:pt x="5558" y="6354"/>
                  <a:pt x="5475" y="6384"/>
                  <a:pt x="5394" y="6384"/>
                </a:cubicBezTo>
                <a:cubicBezTo>
                  <a:pt x="5321" y="6384"/>
                  <a:pt x="5249" y="6360"/>
                  <a:pt x="5192" y="6315"/>
                </a:cubicBezTo>
                <a:cubicBezTo>
                  <a:pt x="4859" y="6053"/>
                  <a:pt x="4502" y="5744"/>
                  <a:pt x="4216" y="5434"/>
                </a:cubicBezTo>
                <a:cubicBezTo>
                  <a:pt x="3883" y="5101"/>
                  <a:pt x="3597" y="4768"/>
                  <a:pt x="3311" y="4434"/>
                </a:cubicBezTo>
                <a:cubicBezTo>
                  <a:pt x="3216" y="4315"/>
                  <a:pt x="3216" y="4148"/>
                  <a:pt x="3335" y="4029"/>
                </a:cubicBezTo>
                <a:lnTo>
                  <a:pt x="3906" y="3458"/>
                </a:lnTo>
                <a:cubicBezTo>
                  <a:pt x="4145" y="3220"/>
                  <a:pt x="4192" y="2862"/>
                  <a:pt x="4026" y="2600"/>
                </a:cubicBezTo>
                <a:lnTo>
                  <a:pt x="2740" y="362"/>
                </a:lnTo>
                <a:cubicBezTo>
                  <a:pt x="2620" y="148"/>
                  <a:pt x="2454" y="28"/>
                  <a:pt x="2216" y="5"/>
                </a:cubicBezTo>
                <a:cubicBezTo>
                  <a:pt x="2191" y="2"/>
                  <a:pt x="2167" y="1"/>
                  <a:pt x="2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92" name="Google Shape;4792;p58"/>
          <p:cNvGrpSpPr/>
          <p:nvPr/>
        </p:nvGrpSpPr>
        <p:grpSpPr>
          <a:xfrm>
            <a:off x="8132316" y="150786"/>
            <a:ext cx="593164" cy="1161172"/>
            <a:chOff x="4921825" y="870250"/>
            <a:chExt cx="407925" cy="798550"/>
          </a:xfrm>
        </p:grpSpPr>
        <p:sp>
          <p:nvSpPr>
            <p:cNvPr id="4793" name="Google Shape;4793;p58"/>
            <p:cNvSpPr/>
            <p:nvPr/>
          </p:nvSpPr>
          <p:spPr>
            <a:xfrm>
              <a:off x="4921825" y="1092675"/>
              <a:ext cx="21950" cy="27125"/>
            </a:xfrm>
            <a:custGeom>
              <a:avLst/>
              <a:gdLst/>
              <a:ahLst/>
              <a:cxnLst/>
              <a:rect l="l" t="t" r="r" b="b"/>
              <a:pathLst>
                <a:path w="878" h="1085" extrusionOk="0">
                  <a:moveTo>
                    <a:pt x="624" y="0"/>
                  </a:moveTo>
                  <a:cubicBezTo>
                    <a:pt x="569" y="0"/>
                    <a:pt x="509" y="18"/>
                    <a:pt x="452" y="54"/>
                  </a:cubicBezTo>
                  <a:cubicBezTo>
                    <a:pt x="201" y="179"/>
                    <a:pt x="0" y="530"/>
                    <a:pt x="0" y="781"/>
                  </a:cubicBezTo>
                  <a:cubicBezTo>
                    <a:pt x="0" y="977"/>
                    <a:pt x="115" y="1085"/>
                    <a:pt x="263" y="1085"/>
                  </a:cubicBezTo>
                  <a:cubicBezTo>
                    <a:pt x="322" y="1085"/>
                    <a:pt x="387" y="1067"/>
                    <a:pt x="452" y="1031"/>
                  </a:cubicBezTo>
                  <a:cubicBezTo>
                    <a:pt x="702" y="906"/>
                    <a:pt x="878" y="580"/>
                    <a:pt x="878" y="304"/>
                  </a:cubicBezTo>
                  <a:cubicBezTo>
                    <a:pt x="878" y="108"/>
                    <a:pt x="763"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58"/>
            <p:cNvSpPr/>
            <p:nvPr/>
          </p:nvSpPr>
          <p:spPr>
            <a:xfrm>
              <a:off x="5018325" y="1037425"/>
              <a:ext cx="21950" cy="26725"/>
            </a:xfrm>
            <a:custGeom>
              <a:avLst/>
              <a:gdLst/>
              <a:ahLst/>
              <a:cxnLst/>
              <a:rect l="l" t="t" r="r" b="b"/>
              <a:pathLst>
                <a:path w="878" h="1069" extrusionOk="0">
                  <a:moveTo>
                    <a:pt x="627" y="0"/>
                  </a:moveTo>
                  <a:cubicBezTo>
                    <a:pt x="564" y="0"/>
                    <a:pt x="495" y="20"/>
                    <a:pt x="426" y="58"/>
                  </a:cubicBezTo>
                  <a:cubicBezTo>
                    <a:pt x="175" y="209"/>
                    <a:pt x="0" y="509"/>
                    <a:pt x="0" y="760"/>
                  </a:cubicBezTo>
                  <a:cubicBezTo>
                    <a:pt x="0" y="969"/>
                    <a:pt x="96" y="1069"/>
                    <a:pt x="231" y="1069"/>
                  </a:cubicBezTo>
                  <a:cubicBezTo>
                    <a:pt x="290" y="1069"/>
                    <a:pt x="357" y="1049"/>
                    <a:pt x="426" y="1011"/>
                  </a:cubicBezTo>
                  <a:cubicBezTo>
                    <a:pt x="677" y="885"/>
                    <a:pt x="877" y="585"/>
                    <a:pt x="877" y="309"/>
                  </a:cubicBezTo>
                  <a:cubicBezTo>
                    <a:pt x="877" y="100"/>
                    <a:pt x="769" y="0"/>
                    <a:pt x="6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58"/>
            <p:cNvSpPr/>
            <p:nvPr/>
          </p:nvSpPr>
          <p:spPr>
            <a:xfrm>
              <a:off x="5114800" y="981775"/>
              <a:ext cx="21325" cy="26900"/>
            </a:xfrm>
            <a:custGeom>
              <a:avLst/>
              <a:gdLst/>
              <a:ahLst/>
              <a:cxnLst/>
              <a:rect l="l" t="t" r="r" b="b"/>
              <a:pathLst>
                <a:path w="853" h="1076" extrusionOk="0">
                  <a:moveTo>
                    <a:pt x="611" y="0"/>
                  </a:moveTo>
                  <a:cubicBezTo>
                    <a:pt x="554" y="0"/>
                    <a:pt x="491" y="18"/>
                    <a:pt x="427" y="54"/>
                  </a:cubicBezTo>
                  <a:cubicBezTo>
                    <a:pt x="176" y="204"/>
                    <a:pt x="1" y="530"/>
                    <a:pt x="1" y="780"/>
                  </a:cubicBezTo>
                  <a:cubicBezTo>
                    <a:pt x="1" y="969"/>
                    <a:pt x="95" y="1076"/>
                    <a:pt x="227" y="1076"/>
                  </a:cubicBezTo>
                  <a:cubicBezTo>
                    <a:pt x="287" y="1076"/>
                    <a:pt x="356" y="1053"/>
                    <a:pt x="427" y="1006"/>
                  </a:cubicBezTo>
                  <a:cubicBezTo>
                    <a:pt x="677" y="906"/>
                    <a:pt x="853" y="580"/>
                    <a:pt x="853" y="304"/>
                  </a:cubicBezTo>
                  <a:cubicBezTo>
                    <a:pt x="853" y="108"/>
                    <a:pt x="751"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58"/>
            <p:cNvSpPr/>
            <p:nvPr/>
          </p:nvSpPr>
          <p:spPr>
            <a:xfrm>
              <a:off x="5210050" y="926000"/>
              <a:ext cx="21950" cy="27125"/>
            </a:xfrm>
            <a:custGeom>
              <a:avLst/>
              <a:gdLst/>
              <a:ahLst/>
              <a:cxnLst/>
              <a:rect l="l" t="t" r="r" b="b"/>
              <a:pathLst>
                <a:path w="878" h="1085" extrusionOk="0">
                  <a:moveTo>
                    <a:pt x="624" y="1"/>
                  </a:moveTo>
                  <a:cubicBezTo>
                    <a:pt x="568" y="1"/>
                    <a:pt x="509" y="18"/>
                    <a:pt x="451" y="54"/>
                  </a:cubicBezTo>
                  <a:cubicBezTo>
                    <a:pt x="226" y="204"/>
                    <a:pt x="0" y="505"/>
                    <a:pt x="0" y="781"/>
                  </a:cubicBezTo>
                  <a:cubicBezTo>
                    <a:pt x="0" y="977"/>
                    <a:pt x="115" y="1085"/>
                    <a:pt x="263" y="1085"/>
                  </a:cubicBezTo>
                  <a:cubicBezTo>
                    <a:pt x="322" y="1085"/>
                    <a:pt x="387" y="1067"/>
                    <a:pt x="451" y="1032"/>
                  </a:cubicBezTo>
                  <a:cubicBezTo>
                    <a:pt x="677" y="906"/>
                    <a:pt x="877" y="580"/>
                    <a:pt x="877" y="305"/>
                  </a:cubicBezTo>
                  <a:cubicBezTo>
                    <a:pt x="877" y="108"/>
                    <a:pt x="763"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58"/>
            <p:cNvSpPr/>
            <p:nvPr/>
          </p:nvSpPr>
          <p:spPr>
            <a:xfrm>
              <a:off x="5306525" y="870250"/>
              <a:ext cx="21975" cy="27125"/>
            </a:xfrm>
            <a:custGeom>
              <a:avLst/>
              <a:gdLst/>
              <a:ahLst/>
              <a:cxnLst/>
              <a:rect l="l" t="t" r="r" b="b"/>
              <a:pathLst>
                <a:path w="879" h="1085" extrusionOk="0">
                  <a:moveTo>
                    <a:pt x="616" y="0"/>
                  </a:moveTo>
                  <a:cubicBezTo>
                    <a:pt x="556" y="0"/>
                    <a:pt x="492" y="18"/>
                    <a:pt x="427" y="53"/>
                  </a:cubicBezTo>
                  <a:cubicBezTo>
                    <a:pt x="226" y="229"/>
                    <a:pt x="1" y="505"/>
                    <a:pt x="1" y="780"/>
                  </a:cubicBezTo>
                  <a:cubicBezTo>
                    <a:pt x="1" y="977"/>
                    <a:pt x="103" y="1084"/>
                    <a:pt x="243" y="1084"/>
                  </a:cubicBezTo>
                  <a:cubicBezTo>
                    <a:pt x="300" y="1084"/>
                    <a:pt x="362" y="1067"/>
                    <a:pt x="427" y="1031"/>
                  </a:cubicBezTo>
                  <a:cubicBezTo>
                    <a:pt x="678" y="906"/>
                    <a:pt x="878" y="605"/>
                    <a:pt x="878" y="304"/>
                  </a:cubicBezTo>
                  <a:cubicBezTo>
                    <a:pt x="878" y="108"/>
                    <a:pt x="763" y="0"/>
                    <a:pt x="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58"/>
            <p:cNvSpPr/>
            <p:nvPr/>
          </p:nvSpPr>
          <p:spPr>
            <a:xfrm>
              <a:off x="4921825" y="1203450"/>
              <a:ext cx="21950" cy="26750"/>
            </a:xfrm>
            <a:custGeom>
              <a:avLst/>
              <a:gdLst/>
              <a:ahLst/>
              <a:cxnLst/>
              <a:rect l="l" t="t" r="r" b="b"/>
              <a:pathLst>
                <a:path w="878" h="1070" extrusionOk="0">
                  <a:moveTo>
                    <a:pt x="636" y="1"/>
                  </a:moveTo>
                  <a:cubicBezTo>
                    <a:pt x="577" y="1"/>
                    <a:pt x="513" y="20"/>
                    <a:pt x="452" y="59"/>
                  </a:cubicBezTo>
                  <a:cubicBezTo>
                    <a:pt x="226" y="209"/>
                    <a:pt x="25" y="510"/>
                    <a:pt x="0" y="761"/>
                  </a:cubicBezTo>
                  <a:cubicBezTo>
                    <a:pt x="0" y="969"/>
                    <a:pt x="109" y="1069"/>
                    <a:pt x="251" y="1069"/>
                  </a:cubicBezTo>
                  <a:cubicBezTo>
                    <a:pt x="313" y="1069"/>
                    <a:pt x="382" y="1050"/>
                    <a:pt x="452" y="1011"/>
                  </a:cubicBezTo>
                  <a:cubicBezTo>
                    <a:pt x="702" y="886"/>
                    <a:pt x="878" y="585"/>
                    <a:pt x="878" y="310"/>
                  </a:cubicBezTo>
                  <a:cubicBezTo>
                    <a:pt x="878" y="101"/>
                    <a:pt x="769" y="1"/>
                    <a:pt x="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58"/>
            <p:cNvSpPr/>
            <p:nvPr/>
          </p:nvSpPr>
          <p:spPr>
            <a:xfrm>
              <a:off x="4922450" y="1313850"/>
              <a:ext cx="21950" cy="27125"/>
            </a:xfrm>
            <a:custGeom>
              <a:avLst/>
              <a:gdLst/>
              <a:ahLst/>
              <a:cxnLst/>
              <a:rect l="l" t="t" r="r" b="b"/>
              <a:pathLst>
                <a:path w="878" h="1085" extrusionOk="0">
                  <a:moveTo>
                    <a:pt x="635" y="1"/>
                  </a:moveTo>
                  <a:cubicBezTo>
                    <a:pt x="579" y="1"/>
                    <a:pt x="516" y="18"/>
                    <a:pt x="452" y="54"/>
                  </a:cubicBezTo>
                  <a:cubicBezTo>
                    <a:pt x="201" y="204"/>
                    <a:pt x="0" y="530"/>
                    <a:pt x="0" y="781"/>
                  </a:cubicBezTo>
                  <a:cubicBezTo>
                    <a:pt x="0" y="977"/>
                    <a:pt x="102" y="1085"/>
                    <a:pt x="252" y="1085"/>
                  </a:cubicBezTo>
                  <a:cubicBezTo>
                    <a:pt x="312" y="1085"/>
                    <a:pt x="380" y="1067"/>
                    <a:pt x="452" y="1031"/>
                  </a:cubicBezTo>
                  <a:cubicBezTo>
                    <a:pt x="702" y="906"/>
                    <a:pt x="878" y="580"/>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58"/>
            <p:cNvSpPr/>
            <p:nvPr/>
          </p:nvSpPr>
          <p:spPr>
            <a:xfrm>
              <a:off x="4922450" y="1424750"/>
              <a:ext cx="21950" cy="27125"/>
            </a:xfrm>
            <a:custGeom>
              <a:avLst/>
              <a:gdLst/>
              <a:ahLst/>
              <a:cxnLst/>
              <a:rect l="l" t="t" r="r" b="b"/>
              <a:pathLst>
                <a:path w="878" h="1085" extrusionOk="0">
                  <a:moveTo>
                    <a:pt x="635" y="1"/>
                  </a:moveTo>
                  <a:cubicBezTo>
                    <a:pt x="579" y="1"/>
                    <a:pt x="516" y="18"/>
                    <a:pt x="452" y="54"/>
                  </a:cubicBezTo>
                  <a:cubicBezTo>
                    <a:pt x="226" y="179"/>
                    <a:pt x="51" y="505"/>
                    <a:pt x="0" y="781"/>
                  </a:cubicBezTo>
                  <a:cubicBezTo>
                    <a:pt x="0" y="977"/>
                    <a:pt x="115" y="1085"/>
                    <a:pt x="263" y="1085"/>
                  </a:cubicBezTo>
                  <a:cubicBezTo>
                    <a:pt x="322" y="1085"/>
                    <a:pt x="387" y="1067"/>
                    <a:pt x="452" y="1032"/>
                  </a:cubicBezTo>
                  <a:cubicBezTo>
                    <a:pt x="702" y="906"/>
                    <a:pt x="878" y="605"/>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58"/>
            <p:cNvSpPr/>
            <p:nvPr/>
          </p:nvSpPr>
          <p:spPr>
            <a:xfrm>
              <a:off x="4923700" y="1535550"/>
              <a:ext cx="21325" cy="26725"/>
            </a:xfrm>
            <a:custGeom>
              <a:avLst/>
              <a:gdLst/>
              <a:ahLst/>
              <a:cxnLst/>
              <a:rect l="l" t="t" r="r" b="b"/>
              <a:pathLst>
                <a:path w="853" h="1069" extrusionOk="0">
                  <a:moveTo>
                    <a:pt x="622" y="0"/>
                  </a:moveTo>
                  <a:cubicBezTo>
                    <a:pt x="563" y="0"/>
                    <a:pt x="496" y="20"/>
                    <a:pt x="427" y="58"/>
                  </a:cubicBezTo>
                  <a:cubicBezTo>
                    <a:pt x="176" y="183"/>
                    <a:pt x="1" y="484"/>
                    <a:pt x="1" y="760"/>
                  </a:cubicBezTo>
                  <a:cubicBezTo>
                    <a:pt x="1" y="968"/>
                    <a:pt x="97" y="1069"/>
                    <a:pt x="231" y="1069"/>
                  </a:cubicBezTo>
                  <a:cubicBezTo>
                    <a:pt x="291" y="1069"/>
                    <a:pt x="357" y="1049"/>
                    <a:pt x="427" y="1011"/>
                  </a:cubicBezTo>
                  <a:cubicBezTo>
                    <a:pt x="677" y="885"/>
                    <a:pt x="853" y="584"/>
                    <a:pt x="853" y="309"/>
                  </a:cubicBezTo>
                  <a:cubicBezTo>
                    <a:pt x="853" y="100"/>
                    <a:pt x="756" y="0"/>
                    <a:pt x="6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58"/>
            <p:cNvSpPr/>
            <p:nvPr/>
          </p:nvSpPr>
          <p:spPr>
            <a:xfrm>
              <a:off x="5018325" y="1147800"/>
              <a:ext cx="21950" cy="27150"/>
            </a:xfrm>
            <a:custGeom>
              <a:avLst/>
              <a:gdLst/>
              <a:ahLst/>
              <a:cxnLst/>
              <a:rect l="l" t="t" r="r" b="b"/>
              <a:pathLst>
                <a:path w="878" h="1086" extrusionOk="0">
                  <a:moveTo>
                    <a:pt x="615" y="1"/>
                  </a:moveTo>
                  <a:cubicBezTo>
                    <a:pt x="556" y="1"/>
                    <a:pt x="491" y="18"/>
                    <a:pt x="426" y="54"/>
                  </a:cubicBezTo>
                  <a:cubicBezTo>
                    <a:pt x="201" y="205"/>
                    <a:pt x="0" y="480"/>
                    <a:pt x="0" y="781"/>
                  </a:cubicBezTo>
                  <a:cubicBezTo>
                    <a:pt x="0" y="978"/>
                    <a:pt x="102" y="1085"/>
                    <a:pt x="242" y="1085"/>
                  </a:cubicBezTo>
                  <a:cubicBezTo>
                    <a:pt x="299" y="1085"/>
                    <a:pt x="361" y="1068"/>
                    <a:pt x="426" y="1032"/>
                  </a:cubicBezTo>
                  <a:cubicBezTo>
                    <a:pt x="677" y="906"/>
                    <a:pt x="877" y="581"/>
                    <a:pt x="877" y="305"/>
                  </a:cubicBezTo>
                  <a:cubicBezTo>
                    <a:pt x="877" y="108"/>
                    <a:pt x="763" y="1"/>
                    <a:pt x="6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58"/>
            <p:cNvSpPr/>
            <p:nvPr/>
          </p:nvSpPr>
          <p:spPr>
            <a:xfrm>
              <a:off x="5114800" y="1092050"/>
              <a:ext cx="21325" cy="27125"/>
            </a:xfrm>
            <a:custGeom>
              <a:avLst/>
              <a:gdLst/>
              <a:ahLst/>
              <a:cxnLst/>
              <a:rect l="l" t="t" r="r" b="b"/>
              <a:pathLst>
                <a:path w="853" h="1085" extrusionOk="0">
                  <a:moveTo>
                    <a:pt x="611" y="0"/>
                  </a:moveTo>
                  <a:cubicBezTo>
                    <a:pt x="554" y="0"/>
                    <a:pt x="491" y="18"/>
                    <a:pt x="427" y="54"/>
                  </a:cubicBezTo>
                  <a:cubicBezTo>
                    <a:pt x="201" y="204"/>
                    <a:pt x="1" y="530"/>
                    <a:pt x="1" y="781"/>
                  </a:cubicBezTo>
                  <a:cubicBezTo>
                    <a:pt x="1" y="977"/>
                    <a:pt x="103" y="1085"/>
                    <a:pt x="243" y="1085"/>
                  </a:cubicBezTo>
                  <a:cubicBezTo>
                    <a:pt x="299" y="1085"/>
                    <a:pt x="362" y="1067"/>
                    <a:pt x="427" y="1031"/>
                  </a:cubicBezTo>
                  <a:cubicBezTo>
                    <a:pt x="677" y="906"/>
                    <a:pt x="853" y="580"/>
                    <a:pt x="853" y="304"/>
                  </a:cubicBezTo>
                  <a:cubicBezTo>
                    <a:pt x="853" y="108"/>
                    <a:pt x="751"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58"/>
            <p:cNvSpPr/>
            <p:nvPr/>
          </p:nvSpPr>
          <p:spPr>
            <a:xfrm>
              <a:off x="5210675" y="1036275"/>
              <a:ext cx="21950" cy="27125"/>
            </a:xfrm>
            <a:custGeom>
              <a:avLst/>
              <a:gdLst/>
              <a:ahLst/>
              <a:cxnLst/>
              <a:rect l="l" t="t" r="r" b="b"/>
              <a:pathLst>
                <a:path w="878" h="1085" extrusionOk="0">
                  <a:moveTo>
                    <a:pt x="635" y="1"/>
                  </a:moveTo>
                  <a:cubicBezTo>
                    <a:pt x="579" y="1"/>
                    <a:pt x="516" y="18"/>
                    <a:pt x="451" y="54"/>
                  </a:cubicBezTo>
                  <a:cubicBezTo>
                    <a:pt x="201" y="230"/>
                    <a:pt x="0" y="530"/>
                    <a:pt x="0" y="781"/>
                  </a:cubicBezTo>
                  <a:cubicBezTo>
                    <a:pt x="0" y="978"/>
                    <a:pt x="115" y="1085"/>
                    <a:pt x="263" y="1085"/>
                  </a:cubicBezTo>
                  <a:cubicBezTo>
                    <a:pt x="322" y="1085"/>
                    <a:pt x="387" y="1068"/>
                    <a:pt x="451" y="1032"/>
                  </a:cubicBezTo>
                  <a:cubicBezTo>
                    <a:pt x="702" y="906"/>
                    <a:pt x="878" y="580"/>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58"/>
            <p:cNvSpPr/>
            <p:nvPr/>
          </p:nvSpPr>
          <p:spPr>
            <a:xfrm>
              <a:off x="5307150" y="981775"/>
              <a:ext cx="21975" cy="26900"/>
            </a:xfrm>
            <a:custGeom>
              <a:avLst/>
              <a:gdLst/>
              <a:ahLst/>
              <a:cxnLst/>
              <a:rect l="l" t="t" r="r" b="b"/>
              <a:pathLst>
                <a:path w="879" h="1076" extrusionOk="0">
                  <a:moveTo>
                    <a:pt x="625" y="0"/>
                  </a:moveTo>
                  <a:cubicBezTo>
                    <a:pt x="569" y="0"/>
                    <a:pt x="510" y="18"/>
                    <a:pt x="452" y="54"/>
                  </a:cubicBezTo>
                  <a:cubicBezTo>
                    <a:pt x="201" y="179"/>
                    <a:pt x="1" y="480"/>
                    <a:pt x="1" y="780"/>
                  </a:cubicBezTo>
                  <a:cubicBezTo>
                    <a:pt x="1" y="969"/>
                    <a:pt x="107" y="1076"/>
                    <a:pt x="246" y="1076"/>
                  </a:cubicBezTo>
                  <a:cubicBezTo>
                    <a:pt x="310" y="1076"/>
                    <a:pt x="381" y="1053"/>
                    <a:pt x="452" y="1006"/>
                  </a:cubicBezTo>
                  <a:cubicBezTo>
                    <a:pt x="678" y="906"/>
                    <a:pt x="878" y="580"/>
                    <a:pt x="878" y="304"/>
                  </a:cubicBezTo>
                  <a:cubicBezTo>
                    <a:pt x="878" y="108"/>
                    <a:pt x="763"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58"/>
            <p:cNvSpPr/>
            <p:nvPr/>
          </p:nvSpPr>
          <p:spPr>
            <a:xfrm>
              <a:off x="5018950" y="1258100"/>
              <a:ext cx="21950" cy="27125"/>
            </a:xfrm>
            <a:custGeom>
              <a:avLst/>
              <a:gdLst/>
              <a:ahLst/>
              <a:cxnLst/>
              <a:rect l="l" t="t" r="r" b="b"/>
              <a:pathLst>
                <a:path w="878" h="1085" extrusionOk="0">
                  <a:moveTo>
                    <a:pt x="624" y="0"/>
                  </a:moveTo>
                  <a:cubicBezTo>
                    <a:pt x="568" y="0"/>
                    <a:pt x="509" y="17"/>
                    <a:pt x="451" y="53"/>
                  </a:cubicBezTo>
                  <a:cubicBezTo>
                    <a:pt x="176" y="204"/>
                    <a:pt x="0" y="504"/>
                    <a:pt x="0" y="780"/>
                  </a:cubicBezTo>
                  <a:cubicBezTo>
                    <a:pt x="0" y="977"/>
                    <a:pt x="115" y="1084"/>
                    <a:pt x="262" y="1084"/>
                  </a:cubicBezTo>
                  <a:cubicBezTo>
                    <a:pt x="322" y="1084"/>
                    <a:pt x="387" y="1067"/>
                    <a:pt x="451" y="1031"/>
                  </a:cubicBezTo>
                  <a:cubicBezTo>
                    <a:pt x="702" y="905"/>
                    <a:pt x="877" y="580"/>
                    <a:pt x="877" y="304"/>
                  </a:cubicBezTo>
                  <a:cubicBezTo>
                    <a:pt x="877" y="107"/>
                    <a:pt x="763"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58"/>
            <p:cNvSpPr/>
            <p:nvPr/>
          </p:nvSpPr>
          <p:spPr>
            <a:xfrm>
              <a:off x="5018950" y="1369225"/>
              <a:ext cx="21950" cy="27000"/>
            </a:xfrm>
            <a:custGeom>
              <a:avLst/>
              <a:gdLst/>
              <a:ahLst/>
              <a:cxnLst/>
              <a:rect l="l" t="t" r="r" b="b"/>
              <a:pathLst>
                <a:path w="878" h="1080" extrusionOk="0">
                  <a:moveTo>
                    <a:pt x="637" y="0"/>
                  </a:moveTo>
                  <a:cubicBezTo>
                    <a:pt x="578" y="0"/>
                    <a:pt x="513" y="23"/>
                    <a:pt x="451" y="70"/>
                  </a:cubicBezTo>
                  <a:cubicBezTo>
                    <a:pt x="176" y="195"/>
                    <a:pt x="0" y="496"/>
                    <a:pt x="0" y="771"/>
                  </a:cubicBezTo>
                  <a:cubicBezTo>
                    <a:pt x="0" y="980"/>
                    <a:pt x="109" y="1080"/>
                    <a:pt x="250" y="1080"/>
                  </a:cubicBezTo>
                  <a:cubicBezTo>
                    <a:pt x="313" y="1080"/>
                    <a:pt x="382" y="1060"/>
                    <a:pt x="451" y="1022"/>
                  </a:cubicBezTo>
                  <a:cubicBezTo>
                    <a:pt x="702" y="897"/>
                    <a:pt x="877" y="596"/>
                    <a:pt x="877" y="320"/>
                  </a:cubicBezTo>
                  <a:cubicBezTo>
                    <a:pt x="877" y="113"/>
                    <a:pt x="770" y="0"/>
                    <a:pt x="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58"/>
            <p:cNvSpPr/>
            <p:nvPr/>
          </p:nvSpPr>
          <p:spPr>
            <a:xfrm>
              <a:off x="5018950" y="1479900"/>
              <a:ext cx="21950" cy="27125"/>
            </a:xfrm>
            <a:custGeom>
              <a:avLst/>
              <a:gdLst/>
              <a:ahLst/>
              <a:cxnLst/>
              <a:rect l="l" t="t" r="r" b="b"/>
              <a:pathLst>
                <a:path w="878" h="1085" extrusionOk="0">
                  <a:moveTo>
                    <a:pt x="624" y="0"/>
                  </a:moveTo>
                  <a:cubicBezTo>
                    <a:pt x="568" y="0"/>
                    <a:pt x="509" y="18"/>
                    <a:pt x="451" y="54"/>
                  </a:cubicBezTo>
                  <a:cubicBezTo>
                    <a:pt x="226" y="179"/>
                    <a:pt x="25" y="505"/>
                    <a:pt x="0" y="780"/>
                  </a:cubicBezTo>
                  <a:cubicBezTo>
                    <a:pt x="0" y="977"/>
                    <a:pt x="102" y="1084"/>
                    <a:pt x="251" y="1084"/>
                  </a:cubicBezTo>
                  <a:cubicBezTo>
                    <a:pt x="312" y="1084"/>
                    <a:pt x="379" y="1067"/>
                    <a:pt x="451" y="1031"/>
                  </a:cubicBezTo>
                  <a:cubicBezTo>
                    <a:pt x="702" y="906"/>
                    <a:pt x="877" y="580"/>
                    <a:pt x="877" y="304"/>
                  </a:cubicBezTo>
                  <a:cubicBezTo>
                    <a:pt x="877" y="108"/>
                    <a:pt x="763"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58"/>
            <p:cNvSpPr/>
            <p:nvPr/>
          </p:nvSpPr>
          <p:spPr>
            <a:xfrm>
              <a:off x="5114800" y="1203450"/>
              <a:ext cx="21325" cy="26750"/>
            </a:xfrm>
            <a:custGeom>
              <a:avLst/>
              <a:gdLst/>
              <a:ahLst/>
              <a:cxnLst/>
              <a:rect l="l" t="t" r="r" b="b"/>
              <a:pathLst>
                <a:path w="853" h="1070" extrusionOk="0">
                  <a:moveTo>
                    <a:pt x="622" y="1"/>
                  </a:moveTo>
                  <a:cubicBezTo>
                    <a:pt x="563" y="1"/>
                    <a:pt x="496" y="20"/>
                    <a:pt x="427" y="59"/>
                  </a:cubicBezTo>
                  <a:cubicBezTo>
                    <a:pt x="201" y="184"/>
                    <a:pt x="26" y="485"/>
                    <a:pt x="1" y="761"/>
                  </a:cubicBezTo>
                  <a:cubicBezTo>
                    <a:pt x="1" y="969"/>
                    <a:pt x="85" y="1069"/>
                    <a:pt x="220" y="1069"/>
                  </a:cubicBezTo>
                  <a:cubicBezTo>
                    <a:pt x="280" y="1069"/>
                    <a:pt x="350" y="1050"/>
                    <a:pt x="427" y="1011"/>
                  </a:cubicBezTo>
                  <a:cubicBezTo>
                    <a:pt x="677" y="886"/>
                    <a:pt x="853" y="585"/>
                    <a:pt x="853" y="310"/>
                  </a:cubicBezTo>
                  <a:cubicBezTo>
                    <a:pt x="853" y="101"/>
                    <a:pt x="756" y="1"/>
                    <a:pt x="6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58"/>
            <p:cNvSpPr/>
            <p:nvPr/>
          </p:nvSpPr>
          <p:spPr>
            <a:xfrm>
              <a:off x="5210675" y="1147800"/>
              <a:ext cx="21950" cy="27150"/>
            </a:xfrm>
            <a:custGeom>
              <a:avLst/>
              <a:gdLst/>
              <a:ahLst/>
              <a:cxnLst/>
              <a:rect l="l" t="t" r="r" b="b"/>
              <a:pathLst>
                <a:path w="878" h="1086" extrusionOk="0">
                  <a:moveTo>
                    <a:pt x="635" y="1"/>
                  </a:moveTo>
                  <a:cubicBezTo>
                    <a:pt x="579" y="1"/>
                    <a:pt x="516" y="18"/>
                    <a:pt x="451" y="54"/>
                  </a:cubicBezTo>
                  <a:cubicBezTo>
                    <a:pt x="226" y="180"/>
                    <a:pt x="0" y="480"/>
                    <a:pt x="0" y="781"/>
                  </a:cubicBezTo>
                  <a:cubicBezTo>
                    <a:pt x="0" y="978"/>
                    <a:pt x="115" y="1085"/>
                    <a:pt x="263" y="1085"/>
                  </a:cubicBezTo>
                  <a:cubicBezTo>
                    <a:pt x="322" y="1085"/>
                    <a:pt x="387" y="1068"/>
                    <a:pt x="451" y="1032"/>
                  </a:cubicBezTo>
                  <a:cubicBezTo>
                    <a:pt x="702" y="906"/>
                    <a:pt x="878" y="581"/>
                    <a:pt x="878" y="305"/>
                  </a:cubicBezTo>
                  <a:cubicBezTo>
                    <a:pt x="878" y="108"/>
                    <a:pt x="776"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58"/>
            <p:cNvSpPr/>
            <p:nvPr/>
          </p:nvSpPr>
          <p:spPr>
            <a:xfrm>
              <a:off x="5307150" y="1092050"/>
              <a:ext cx="21975" cy="27125"/>
            </a:xfrm>
            <a:custGeom>
              <a:avLst/>
              <a:gdLst/>
              <a:ahLst/>
              <a:cxnLst/>
              <a:rect l="l" t="t" r="r" b="b"/>
              <a:pathLst>
                <a:path w="879" h="1085" extrusionOk="0">
                  <a:moveTo>
                    <a:pt x="625" y="0"/>
                  </a:moveTo>
                  <a:cubicBezTo>
                    <a:pt x="569" y="0"/>
                    <a:pt x="510" y="18"/>
                    <a:pt x="452" y="54"/>
                  </a:cubicBezTo>
                  <a:cubicBezTo>
                    <a:pt x="227" y="179"/>
                    <a:pt x="26" y="530"/>
                    <a:pt x="1" y="781"/>
                  </a:cubicBezTo>
                  <a:cubicBezTo>
                    <a:pt x="1" y="977"/>
                    <a:pt x="116" y="1085"/>
                    <a:pt x="263" y="1085"/>
                  </a:cubicBezTo>
                  <a:cubicBezTo>
                    <a:pt x="323" y="1085"/>
                    <a:pt x="387" y="1067"/>
                    <a:pt x="452" y="1031"/>
                  </a:cubicBezTo>
                  <a:cubicBezTo>
                    <a:pt x="678" y="906"/>
                    <a:pt x="878" y="580"/>
                    <a:pt x="878" y="304"/>
                  </a:cubicBezTo>
                  <a:cubicBezTo>
                    <a:pt x="878" y="108"/>
                    <a:pt x="763"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58"/>
            <p:cNvSpPr/>
            <p:nvPr/>
          </p:nvSpPr>
          <p:spPr>
            <a:xfrm>
              <a:off x="5115425" y="1313850"/>
              <a:ext cx="21950" cy="27125"/>
            </a:xfrm>
            <a:custGeom>
              <a:avLst/>
              <a:gdLst/>
              <a:ahLst/>
              <a:cxnLst/>
              <a:rect l="l" t="t" r="r" b="b"/>
              <a:pathLst>
                <a:path w="878" h="1085" extrusionOk="0">
                  <a:moveTo>
                    <a:pt x="616" y="1"/>
                  </a:moveTo>
                  <a:cubicBezTo>
                    <a:pt x="556" y="1"/>
                    <a:pt x="492" y="18"/>
                    <a:pt x="427" y="54"/>
                  </a:cubicBezTo>
                  <a:cubicBezTo>
                    <a:pt x="176" y="179"/>
                    <a:pt x="1" y="480"/>
                    <a:pt x="1" y="781"/>
                  </a:cubicBezTo>
                  <a:cubicBezTo>
                    <a:pt x="1" y="977"/>
                    <a:pt x="90" y="1085"/>
                    <a:pt x="232" y="1085"/>
                  </a:cubicBezTo>
                  <a:cubicBezTo>
                    <a:pt x="289" y="1085"/>
                    <a:pt x="355" y="1067"/>
                    <a:pt x="427" y="1031"/>
                  </a:cubicBezTo>
                  <a:cubicBezTo>
                    <a:pt x="677" y="906"/>
                    <a:pt x="878" y="580"/>
                    <a:pt x="878" y="305"/>
                  </a:cubicBezTo>
                  <a:cubicBezTo>
                    <a:pt x="878" y="108"/>
                    <a:pt x="763" y="1"/>
                    <a:pt x="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58"/>
            <p:cNvSpPr/>
            <p:nvPr/>
          </p:nvSpPr>
          <p:spPr>
            <a:xfrm>
              <a:off x="5115425" y="1424125"/>
              <a:ext cx="21950" cy="27125"/>
            </a:xfrm>
            <a:custGeom>
              <a:avLst/>
              <a:gdLst/>
              <a:ahLst/>
              <a:cxnLst/>
              <a:rect l="l" t="t" r="r" b="b"/>
              <a:pathLst>
                <a:path w="878" h="1085" extrusionOk="0">
                  <a:moveTo>
                    <a:pt x="616" y="1"/>
                  </a:moveTo>
                  <a:cubicBezTo>
                    <a:pt x="556" y="1"/>
                    <a:pt x="492" y="18"/>
                    <a:pt x="427" y="54"/>
                  </a:cubicBezTo>
                  <a:cubicBezTo>
                    <a:pt x="226" y="179"/>
                    <a:pt x="26" y="530"/>
                    <a:pt x="1" y="781"/>
                  </a:cubicBezTo>
                  <a:cubicBezTo>
                    <a:pt x="1" y="977"/>
                    <a:pt x="90" y="1085"/>
                    <a:pt x="232" y="1085"/>
                  </a:cubicBezTo>
                  <a:cubicBezTo>
                    <a:pt x="289" y="1085"/>
                    <a:pt x="355" y="1067"/>
                    <a:pt x="427" y="1031"/>
                  </a:cubicBezTo>
                  <a:cubicBezTo>
                    <a:pt x="677" y="906"/>
                    <a:pt x="878" y="580"/>
                    <a:pt x="878" y="305"/>
                  </a:cubicBezTo>
                  <a:cubicBezTo>
                    <a:pt x="878" y="108"/>
                    <a:pt x="763" y="1"/>
                    <a:pt x="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58"/>
            <p:cNvSpPr/>
            <p:nvPr/>
          </p:nvSpPr>
          <p:spPr>
            <a:xfrm>
              <a:off x="5211300" y="1258100"/>
              <a:ext cx="22575" cy="27125"/>
            </a:xfrm>
            <a:custGeom>
              <a:avLst/>
              <a:gdLst/>
              <a:ahLst/>
              <a:cxnLst/>
              <a:rect l="l" t="t" r="r" b="b"/>
              <a:pathLst>
                <a:path w="903" h="1085" extrusionOk="0">
                  <a:moveTo>
                    <a:pt x="640" y="0"/>
                  </a:moveTo>
                  <a:cubicBezTo>
                    <a:pt x="581" y="0"/>
                    <a:pt x="516" y="17"/>
                    <a:pt x="452" y="53"/>
                  </a:cubicBezTo>
                  <a:cubicBezTo>
                    <a:pt x="201" y="179"/>
                    <a:pt x="0" y="530"/>
                    <a:pt x="25" y="780"/>
                  </a:cubicBezTo>
                  <a:cubicBezTo>
                    <a:pt x="25" y="977"/>
                    <a:pt x="115" y="1084"/>
                    <a:pt x="257" y="1084"/>
                  </a:cubicBezTo>
                  <a:cubicBezTo>
                    <a:pt x="314" y="1084"/>
                    <a:pt x="380" y="1067"/>
                    <a:pt x="452" y="1031"/>
                  </a:cubicBezTo>
                  <a:cubicBezTo>
                    <a:pt x="702" y="905"/>
                    <a:pt x="903" y="580"/>
                    <a:pt x="903" y="304"/>
                  </a:cubicBezTo>
                  <a:cubicBezTo>
                    <a:pt x="903" y="107"/>
                    <a:pt x="788" y="0"/>
                    <a:pt x="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58"/>
            <p:cNvSpPr/>
            <p:nvPr/>
          </p:nvSpPr>
          <p:spPr>
            <a:xfrm>
              <a:off x="5307150" y="1202325"/>
              <a:ext cx="21975" cy="27125"/>
            </a:xfrm>
            <a:custGeom>
              <a:avLst/>
              <a:gdLst/>
              <a:ahLst/>
              <a:cxnLst/>
              <a:rect l="l" t="t" r="r" b="b"/>
              <a:pathLst>
                <a:path w="879" h="1085" extrusionOk="0">
                  <a:moveTo>
                    <a:pt x="625" y="0"/>
                  </a:moveTo>
                  <a:cubicBezTo>
                    <a:pt x="569" y="0"/>
                    <a:pt x="510" y="18"/>
                    <a:pt x="452" y="54"/>
                  </a:cubicBezTo>
                  <a:cubicBezTo>
                    <a:pt x="227" y="179"/>
                    <a:pt x="26" y="530"/>
                    <a:pt x="1" y="781"/>
                  </a:cubicBezTo>
                  <a:cubicBezTo>
                    <a:pt x="1" y="977"/>
                    <a:pt x="116" y="1085"/>
                    <a:pt x="263" y="1085"/>
                  </a:cubicBezTo>
                  <a:cubicBezTo>
                    <a:pt x="323" y="1085"/>
                    <a:pt x="387" y="1067"/>
                    <a:pt x="452" y="1031"/>
                  </a:cubicBezTo>
                  <a:cubicBezTo>
                    <a:pt x="678" y="906"/>
                    <a:pt x="878" y="605"/>
                    <a:pt x="878" y="304"/>
                  </a:cubicBezTo>
                  <a:cubicBezTo>
                    <a:pt x="878" y="108"/>
                    <a:pt x="763"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58"/>
            <p:cNvSpPr/>
            <p:nvPr/>
          </p:nvSpPr>
          <p:spPr>
            <a:xfrm>
              <a:off x="5307800" y="1313100"/>
              <a:ext cx="21950" cy="26750"/>
            </a:xfrm>
            <a:custGeom>
              <a:avLst/>
              <a:gdLst/>
              <a:ahLst/>
              <a:cxnLst/>
              <a:rect l="l" t="t" r="r" b="b"/>
              <a:pathLst>
                <a:path w="878" h="1070" extrusionOk="0">
                  <a:moveTo>
                    <a:pt x="647" y="1"/>
                  </a:moveTo>
                  <a:cubicBezTo>
                    <a:pt x="587" y="1"/>
                    <a:pt x="520" y="20"/>
                    <a:pt x="451" y="59"/>
                  </a:cubicBezTo>
                  <a:cubicBezTo>
                    <a:pt x="201" y="184"/>
                    <a:pt x="0" y="510"/>
                    <a:pt x="0" y="761"/>
                  </a:cubicBezTo>
                  <a:cubicBezTo>
                    <a:pt x="0" y="969"/>
                    <a:pt x="108" y="1069"/>
                    <a:pt x="250" y="1069"/>
                  </a:cubicBezTo>
                  <a:cubicBezTo>
                    <a:pt x="313" y="1069"/>
                    <a:pt x="382" y="1050"/>
                    <a:pt x="451" y="1011"/>
                  </a:cubicBezTo>
                  <a:cubicBezTo>
                    <a:pt x="702" y="886"/>
                    <a:pt x="877" y="585"/>
                    <a:pt x="877" y="310"/>
                  </a:cubicBezTo>
                  <a:cubicBezTo>
                    <a:pt x="877" y="101"/>
                    <a:pt x="781"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58"/>
            <p:cNvSpPr/>
            <p:nvPr/>
          </p:nvSpPr>
          <p:spPr>
            <a:xfrm>
              <a:off x="5211300" y="1368375"/>
              <a:ext cx="22575" cy="27125"/>
            </a:xfrm>
            <a:custGeom>
              <a:avLst/>
              <a:gdLst/>
              <a:ahLst/>
              <a:cxnLst/>
              <a:rect l="l" t="t" r="r" b="b"/>
              <a:pathLst>
                <a:path w="903" h="1085" extrusionOk="0">
                  <a:moveTo>
                    <a:pt x="640" y="0"/>
                  </a:moveTo>
                  <a:cubicBezTo>
                    <a:pt x="581" y="0"/>
                    <a:pt x="516" y="17"/>
                    <a:pt x="452" y="53"/>
                  </a:cubicBezTo>
                  <a:cubicBezTo>
                    <a:pt x="226" y="179"/>
                    <a:pt x="0" y="530"/>
                    <a:pt x="25" y="780"/>
                  </a:cubicBezTo>
                  <a:cubicBezTo>
                    <a:pt x="25" y="977"/>
                    <a:pt x="127" y="1084"/>
                    <a:pt x="268" y="1084"/>
                  </a:cubicBezTo>
                  <a:cubicBezTo>
                    <a:pt x="324" y="1084"/>
                    <a:pt x="387" y="1067"/>
                    <a:pt x="452" y="1031"/>
                  </a:cubicBezTo>
                  <a:cubicBezTo>
                    <a:pt x="702" y="906"/>
                    <a:pt x="903" y="605"/>
                    <a:pt x="903" y="304"/>
                  </a:cubicBezTo>
                  <a:cubicBezTo>
                    <a:pt x="903" y="107"/>
                    <a:pt x="788" y="0"/>
                    <a:pt x="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58"/>
            <p:cNvSpPr/>
            <p:nvPr/>
          </p:nvSpPr>
          <p:spPr>
            <a:xfrm>
              <a:off x="4921825" y="1642050"/>
              <a:ext cx="21950" cy="26750"/>
            </a:xfrm>
            <a:custGeom>
              <a:avLst/>
              <a:gdLst/>
              <a:ahLst/>
              <a:cxnLst/>
              <a:rect l="l" t="t" r="r" b="b"/>
              <a:pathLst>
                <a:path w="878" h="1070" extrusionOk="0">
                  <a:moveTo>
                    <a:pt x="636" y="1"/>
                  </a:moveTo>
                  <a:cubicBezTo>
                    <a:pt x="577" y="1"/>
                    <a:pt x="513" y="20"/>
                    <a:pt x="452" y="59"/>
                  </a:cubicBezTo>
                  <a:cubicBezTo>
                    <a:pt x="201" y="184"/>
                    <a:pt x="0" y="510"/>
                    <a:pt x="0" y="761"/>
                  </a:cubicBezTo>
                  <a:cubicBezTo>
                    <a:pt x="0" y="969"/>
                    <a:pt x="109" y="1069"/>
                    <a:pt x="251" y="1069"/>
                  </a:cubicBezTo>
                  <a:cubicBezTo>
                    <a:pt x="313" y="1069"/>
                    <a:pt x="382" y="1050"/>
                    <a:pt x="452" y="1011"/>
                  </a:cubicBezTo>
                  <a:cubicBezTo>
                    <a:pt x="702" y="886"/>
                    <a:pt x="878" y="585"/>
                    <a:pt x="878" y="309"/>
                  </a:cubicBezTo>
                  <a:cubicBezTo>
                    <a:pt x="878" y="101"/>
                    <a:pt x="769" y="1"/>
                    <a:pt x="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58"/>
            <p:cNvSpPr/>
            <p:nvPr/>
          </p:nvSpPr>
          <p:spPr>
            <a:xfrm>
              <a:off x="5018325" y="1586400"/>
              <a:ext cx="21950" cy="27150"/>
            </a:xfrm>
            <a:custGeom>
              <a:avLst/>
              <a:gdLst/>
              <a:ahLst/>
              <a:cxnLst/>
              <a:rect l="l" t="t" r="r" b="b"/>
              <a:pathLst>
                <a:path w="878" h="1086" extrusionOk="0">
                  <a:moveTo>
                    <a:pt x="615" y="1"/>
                  </a:moveTo>
                  <a:cubicBezTo>
                    <a:pt x="556" y="1"/>
                    <a:pt x="491" y="18"/>
                    <a:pt x="426" y="54"/>
                  </a:cubicBezTo>
                  <a:cubicBezTo>
                    <a:pt x="175" y="180"/>
                    <a:pt x="0" y="480"/>
                    <a:pt x="0" y="781"/>
                  </a:cubicBezTo>
                  <a:cubicBezTo>
                    <a:pt x="0" y="978"/>
                    <a:pt x="89" y="1085"/>
                    <a:pt x="231" y="1085"/>
                  </a:cubicBezTo>
                  <a:cubicBezTo>
                    <a:pt x="288" y="1085"/>
                    <a:pt x="354" y="1068"/>
                    <a:pt x="426" y="1032"/>
                  </a:cubicBezTo>
                  <a:cubicBezTo>
                    <a:pt x="677" y="906"/>
                    <a:pt x="877" y="581"/>
                    <a:pt x="877" y="305"/>
                  </a:cubicBezTo>
                  <a:cubicBezTo>
                    <a:pt x="877" y="108"/>
                    <a:pt x="763" y="1"/>
                    <a:pt x="6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58"/>
            <p:cNvSpPr/>
            <p:nvPr/>
          </p:nvSpPr>
          <p:spPr>
            <a:xfrm>
              <a:off x="5114800" y="1530650"/>
              <a:ext cx="21325" cy="27125"/>
            </a:xfrm>
            <a:custGeom>
              <a:avLst/>
              <a:gdLst/>
              <a:ahLst/>
              <a:cxnLst/>
              <a:rect l="l" t="t" r="r" b="b"/>
              <a:pathLst>
                <a:path w="853" h="1085" extrusionOk="0">
                  <a:moveTo>
                    <a:pt x="611" y="0"/>
                  </a:moveTo>
                  <a:cubicBezTo>
                    <a:pt x="554" y="0"/>
                    <a:pt x="491" y="18"/>
                    <a:pt x="427" y="54"/>
                  </a:cubicBezTo>
                  <a:cubicBezTo>
                    <a:pt x="176" y="179"/>
                    <a:pt x="1" y="530"/>
                    <a:pt x="1" y="780"/>
                  </a:cubicBezTo>
                  <a:cubicBezTo>
                    <a:pt x="1" y="977"/>
                    <a:pt x="90" y="1084"/>
                    <a:pt x="232" y="1084"/>
                  </a:cubicBezTo>
                  <a:cubicBezTo>
                    <a:pt x="289" y="1084"/>
                    <a:pt x="355" y="1067"/>
                    <a:pt x="427" y="1031"/>
                  </a:cubicBezTo>
                  <a:cubicBezTo>
                    <a:pt x="677" y="906"/>
                    <a:pt x="853" y="580"/>
                    <a:pt x="853" y="304"/>
                  </a:cubicBezTo>
                  <a:cubicBezTo>
                    <a:pt x="853" y="108"/>
                    <a:pt x="751"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58"/>
            <p:cNvSpPr/>
            <p:nvPr/>
          </p:nvSpPr>
          <p:spPr>
            <a:xfrm>
              <a:off x="5210050" y="1474875"/>
              <a:ext cx="21950" cy="27125"/>
            </a:xfrm>
            <a:custGeom>
              <a:avLst/>
              <a:gdLst/>
              <a:ahLst/>
              <a:cxnLst/>
              <a:rect l="l" t="t" r="r" b="b"/>
              <a:pathLst>
                <a:path w="878" h="1085" extrusionOk="0">
                  <a:moveTo>
                    <a:pt x="624" y="1"/>
                  </a:moveTo>
                  <a:cubicBezTo>
                    <a:pt x="568" y="1"/>
                    <a:pt x="509" y="18"/>
                    <a:pt x="451" y="54"/>
                  </a:cubicBezTo>
                  <a:cubicBezTo>
                    <a:pt x="226" y="179"/>
                    <a:pt x="0" y="505"/>
                    <a:pt x="0" y="781"/>
                  </a:cubicBezTo>
                  <a:cubicBezTo>
                    <a:pt x="0" y="977"/>
                    <a:pt x="115" y="1085"/>
                    <a:pt x="263" y="1085"/>
                  </a:cubicBezTo>
                  <a:cubicBezTo>
                    <a:pt x="322" y="1085"/>
                    <a:pt x="387" y="1067"/>
                    <a:pt x="451" y="1032"/>
                  </a:cubicBezTo>
                  <a:cubicBezTo>
                    <a:pt x="677" y="906"/>
                    <a:pt x="877" y="605"/>
                    <a:pt x="877" y="305"/>
                  </a:cubicBezTo>
                  <a:cubicBezTo>
                    <a:pt x="877" y="108"/>
                    <a:pt x="763"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58"/>
            <p:cNvSpPr/>
            <p:nvPr/>
          </p:nvSpPr>
          <p:spPr>
            <a:xfrm>
              <a:off x="5306525" y="1419625"/>
              <a:ext cx="21975" cy="26725"/>
            </a:xfrm>
            <a:custGeom>
              <a:avLst/>
              <a:gdLst/>
              <a:ahLst/>
              <a:cxnLst/>
              <a:rect l="l" t="t" r="r" b="b"/>
              <a:pathLst>
                <a:path w="879" h="1069" extrusionOk="0">
                  <a:moveTo>
                    <a:pt x="628" y="1"/>
                  </a:moveTo>
                  <a:cubicBezTo>
                    <a:pt x="565" y="1"/>
                    <a:pt x="496" y="20"/>
                    <a:pt x="427" y="59"/>
                  </a:cubicBezTo>
                  <a:cubicBezTo>
                    <a:pt x="226" y="184"/>
                    <a:pt x="1" y="485"/>
                    <a:pt x="1" y="760"/>
                  </a:cubicBezTo>
                  <a:cubicBezTo>
                    <a:pt x="1" y="969"/>
                    <a:pt x="97" y="1069"/>
                    <a:pt x="232" y="1069"/>
                  </a:cubicBezTo>
                  <a:cubicBezTo>
                    <a:pt x="291" y="1069"/>
                    <a:pt x="358" y="1049"/>
                    <a:pt x="427" y="1011"/>
                  </a:cubicBezTo>
                  <a:cubicBezTo>
                    <a:pt x="678" y="886"/>
                    <a:pt x="878" y="585"/>
                    <a:pt x="878" y="309"/>
                  </a:cubicBezTo>
                  <a:cubicBezTo>
                    <a:pt x="878" y="101"/>
                    <a:pt x="770" y="1"/>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60" name="15 حقيقية لا تعرفونها عن اشهر ماركة ملابس فى العالم زارا - ZARA.mp4">
            <a:hlinkClick r:id="" action="ppaction://media"/>
          </p:cNvPr>
          <p:cNvPicPr>
            <a:picLocks noRot="1" noChangeAspect="1"/>
          </p:cNvPicPr>
          <p:nvPr>
            <a:videoFile r:link="rId1"/>
          </p:nvPr>
        </p:nvPicPr>
        <p:blipFill>
          <a:blip r:embed="rId4"/>
          <a:stretch>
            <a:fillRect/>
          </a:stretch>
        </p:blipFill>
        <p:spPr>
          <a:xfrm>
            <a:off x="683568" y="267494"/>
            <a:ext cx="8064896" cy="468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8470" fill="hold"/>
                                        <p:tgtEl>
                                          <p:spTgt spid="46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60"/>
                </p:tgtEl>
              </p:cMediaNode>
            </p:video>
            <p:seq concurrent="1" nextAc="seek">
              <p:cTn id="8" restart="whenNotActive" fill="hold" evtFilter="cancelBubble" nodeType="interactiveSeq">
                <p:stCondLst>
                  <p:cond evt="onClick" delay="0">
                    <p:tgtEl>
                      <p:spTgt spid="46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60"/>
                                        </p:tgtEl>
                                      </p:cBhvr>
                                    </p:cmd>
                                  </p:childTnLst>
                                </p:cTn>
                              </p:par>
                            </p:childTnLst>
                          </p:cTn>
                        </p:par>
                      </p:childTnLst>
                    </p:cTn>
                  </p:par>
                </p:childTnLst>
              </p:cTn>
              <p:nextCondLst>
                <p:cond evt="onClick" delay="0">
                  <p:tgtEl>
                    <p:spTgt spid="46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76"/>
        <p:cNvGrpSpPr/>
        <p:nvPr/>
      </p:nvGrpSpPr>
      <p:grpSpPr>
        <a:xfrm>
          <a:off x="0" y="0"/>
          <a:ext cx="0" cy="0"/>
          <a:chOff x="0" y="0"/>
          <a:chExt cx="0" cy="0"/>
        </a:xfrm>
      </p:grpSpPr>
      <p:sp>
        <p:nvSpPr>
          <p:cNvPr id="21" name="Rectangle 20"/>
          <p:cNvSpPr/>
          <p:nvPr/>
        </p:nvSpPr>
        <p:spPr>
          <a:xfrm>
            <a:off x="3203848" y="1923678"/>
            <a:ext cx="4572000" cy="677108"/>
          </a:xfrm>
          <a:prstGeom prst="rect">
            <a:avLst/>
          </a:prstGeom>
        </p:spPr>
        <p:txBody>
          <a:bodyPr wrap="square">
            <a:spAutoFit/>
          </a:bodyPr>
          <a:lstStyle/>
          <a:p>
            <a:r>
              <a:rPr lang="ar-DZ" sz="2400" dirty="0" smtClean="0"/>
              <a:t>المزيج </a:t>
            </a:r>
            <a:r>
              <a:rPr lang="ar-DZ" sz="2400" dirty="0" err="1" smtClean="0"/>
              <a:t>التسويقي:</a:t>
            </a:r>
            <a:endParaRPr lang="ar-DZ" sz="2400" dirty="0" smtClean="0"/>
          </a:p>
          <a:p>
            <a:pPr algn="just" rtl="1"/>
            <a:endParaRPr lang="fr-FR" dirty="0"/>
          </a:p>
        </p:txBody>
      </p:sp>
      <p:sp>
        <p:nvSpPr>
          <p:cNvPr id="22" name="Ellipse 21"/>
          <p:cNvSpPr/>
          <p:nvPr/>
        </p:nvSpPr>
        <p:spPr>
          <a:xfrm>
            <a:off x="395536" y="1347614"/>
            <a:ext cx="1512168" cy="648072"/>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المنتج</a:t>
            </a:r>
            <a:endParaRPr lang="fr-FR" dirty="0"/>
          </a:p>
        </p:txBody>
      </p:sp>
      <p:sp>
        <p:nvSpPr>
          <p:cNvPr id="23" name="Ellipse 22"/>
          <p:cNvSpPr/>
          <p:nvPr/>
        </p:nvSpPr>
        <p:spPr>
          <a:xfrm>
            <a:off x="323528" y="2715766"/>
            <a:ext cx="1512168" cy="648072"/>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السعر</a:t>
            </a:r>
            <a:endParaRPr lang="fr-FR" dirty="0"/>
          </a:p>
        </p:txBody>
      </p:sp>
      <p:sp>
        <p:nvSpPr>
          <p:cNvPr id="24" name="Ellipse 23"/>
          <p:cNvSpPr/>
          <p:nvPr/>
        </p:nvSpPr>
        <p:spPr>
          <a:xfrm>
            <a:off x="6156176" y="1275606"/>
            <a:ext cx="1512168" cy="648072"/>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المكان</a:t>
            </a:r>
            <a:endParaRPr lang="fr-FR" dirty="0"/>
          </a:p>
        </p:txBody>
      </p:sp>
      <p:sp>
        <p:nvSpPr>
          <p:cNvPr id="25" name="Ellipse 24"/>
          <p:cNvSpPr/>
          <p:nvPr/>
        </p:nvSpPr>
        <p:spPr>
          <a:xfrm>
            <a:off x="6372200" y="2787774"/>
            <a:ext cx="1512168" cy="64807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الترويج</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20"/>
        <p:cNvGrpSpPr/>
        <p:nvPr/>
      </p:nvGrpSpPr>
      <p:grpSpPr>
        <a:xfrm>
          <a:off x="0" y="0"/>
          <a:ext cx="0" cy="0"/>
          <a:chOff x="0" y="0"/>
          <a:chExt cx="0" cy="0"/>
        </a:xfrm>
      </p:grpSpPr>
      <p:pic>
        <p:nvPicPr>
          <p:cNvPr id="2323" name="Google Shape;2323;p34"/>
          <p:cNvPicPr preferRelativeResize="0"/>
          <p:nvPr/>
        </p:nvPicPr>
        <p:blipFill>
          <a:blip r:embed="rId3">
            <a:alphaModFix/>
          </a:blip>
          <a:stretch>
            <a:fillRect/>
          </a:stretch>
        </p:blipFill>
        <p:spPr>
          <a:xfrm>
            <a:off x="6586825" y="1080675"/>
            <a:ext cx="2147700" cy="3241650"/>
          </a:xfrm>
          <a:prstGeom prst="rect">
            <a:avLst/>
          </a:prstGeom>
          <a:noFill/>
          <a:ln>
            <a:noFill/>
          </a:ln>
        </p:spPr>
      </p:pic>
      <p:sp>
        <p:nvSpPr>
          <p:cNvPr id="68" name="Rectangle 67"/>
          <p:cNvSpPr/>
          <p:nvPr/>
        </p:nvSpPr>
        <p:spPr>
          <a:xfrm>
            <a:off x="395536" y="195486"/>
            <a:ext cx="6408712" cy="4832092"/>
          </a:xfrm>
          <a:prstGeom prst="rect">
            <a:avLst/>
          </a:prstGeom>
        </p:spPr>
        <p:txBody>
          <a:bodyPr wrap="square">
            <a:spAutoFit/>
          </a:bodyPr>
          <a:lstStyle/>
          <a:p>
            <a:pPr algn="just" rtl="1"/>
            <a:r>
              <a:rPr lang="ar-DZ" sz="1800" dirty="0" err="1" smtClean="0"/>
              <a:t>_المنتج :</a:t>
            </a:r>
            <a:endParaRPr lang="ar-DZ" sz="1800" dirty="0" smtClean="0"/>
          </a:p>
          <a:p>
            <a:pPr algn="just" rtl="1"/>
            <a:r>
              <a:rPr lang="ar-DZ" sz="1600" dirty="0" smtClean="0"/>
              <a:t>تحرص شركة زارا على تقديم العديد من المجموعات الكبيرة من المنتجات وتشمل هذه المنتجات الملابس الرجالية والملابس النسائية والخاصة </a:t>
            </a:r>
            <a:r>
              <a:rPr lang="ar-DZ" sz="1600" dirty="0" err="1" smtClean="0"/>
              <a:t>بالاطفال</a:t>
            </a:r>
            <a:r>
              <a:rPr lang="ar-DZ" sz="1600" dirty="0" smtClean="0"/>
              <a:t> وذللك </a:t>
            </a:r>
            <a:r>
              <a:rPr lang="ar-DZ" sz="1600" dirty="0" err="1" smtClean="0"/>
              <a:t>بالاضافة</a:t>
            </a:r>
            <a:r>
              <a:rPr lang="ar-DZ" sz="1600" dirty="0" smtClean="0"/>
              <a:t> ايضا الى انتاجها </a:t>
            </a:r>
            <a:r>
              <a:rPr lang="ar-DZ" sz="1600" dirty="0" err="1" smtClean="0"/>
              <a:t>للاكسسوارا</a:t>
            </a:r>
            <a:r>
              <a:rPr lang="ar-DZ" sz="1600" dirty="0" smtClean="0"/>
              <a:t> </a:t>
            </a:r>
            <a:r>
              <a:rPr lang="ar-DZ" sz="1600" dirty="0" err="1" smtClean="0"/>
              <a:t>والاحذية</a:t>
            </a:r>
            <a:r>
              <a:rPr lang="ar-DZ" sz="1600" dirty="0" smtClean="0"/>
              <a:t> ,وتقدم زارا بجودة منتجاتها العالية، والتي تُصنع من مواد جيدة وتصاميم متقنة, ولها مجموعة واسعة من المنتجات لتناسب جميع الأذواق والاحتياجات.</a:t>
            </a:r>
          </a:p>
          <a:p>
            <a:pPr algn="just" rtl="1"/>
            <a:r>
              <a:rPr lang="ar-DZ" sz="1600" dirty="0" err="1" smtClean="0"/>
              <a:t>_</a:t>
            </a:r>
            <a:r>
              <a:rPr lang="ar-DZ" sz="1800" dirty="0" err="1" smtClean="0"/>
              <a:t>السعر :</a:t>
            </a:r>
            <a:endParaRPr lang="ar-DZ" sz="1600" dirty="0" smtClean="0"/>
          </a:p>
          <a:p>
            <a:pPr algn="just" rtl="1"/>
            <a:r>
              <a:rPr lang="ar-DZ" sz="1600" dirty="0" smtClean="0"/>
              <a:t>تحرص زارا على جعل تكلفة المنتجات لديها </a:t>
            </a:r>
            <a:r>
              <a:rPr lang="ar-DZ" sz="1600" dirty="0" err="1" smtClean="0"/>
              <a:t>باسعار</a:t>
            </a:r>
            <a:r>
              <a:rPr lang="ar-DZ" sz="1600" dirty="0" smtClean="0"/>
              <a:t> معقولة في متناول شريحة كبيرة من الاشخاص كما ان يوجد بعض الفروع لديها اسعار اعلى </a:t>
            </a:r>
            <a:r>
              <a:rPr lang="ar-DZ" sz="1600" dirty="0" err="1" smtClean="0"/>
              <a:t>باشياء</a:t>
            </a:r>
            <a:r>
              <a:rPr lang="ar-DZ" sz="1600" dirty="0" smtClean="0"/>
              <a:t> بسيطة في السعر ولكن ذلك لتميز جودة هذه المنتجات</a:t>
            </a:r>
          </a:p>
          <a:p>
            <a:pPr algn="just" rtl="1"/>
            <a:r>
              <a:rPr lang="ar-DZ" sz="1600" dirty="0" err="1" smtClean="0"/>
              <a:t>_المكان :</a:t>
            </a:r>
            <a:endParaRPr lang="ar-DZ" sz="1600" dirty="0" smtClean="0"/>
          </a:p>
          <a:p>
            <a:pPr algn="just" rtl="1"/>
            <a:r>
              <a:rPr lang="ar-DZ" sz="1600" dirty="0" smtClean="0"/>
              <a:t>الكثير من المتاجر الخاصة بشركة زارا هي المتاجر مملوكة لها والذي تصل قيمة هذه المتاجر الى 90 </a:t>
            </a:r>
            <a:r>
              <a:rPr lang="ar-DZ" sz="1600" dirty="0" err="1" smtClean="0"/>
              <a:t>بمئة</a:t>
            </a:r>
            <a:r>
              <a:rPr lang="ar-DZ" sz="1600" dirty="0" smtClean="0"/>
              <a:t> وباقي المتاجر هي المتاجر مملوكة لبعض من الجهات الاخرى ولذلك سوف تلاحظ بان البيئة الموجودة بباقي الفرو وذلك حول شركة زارا او اي فرع لها يتميز بمساحتها الكبيرة </a:t>
            </a:r>
            <a:r>
              <a:rPr lang="ar-DZ" sz="1600" dirty="0" err="1" smtClean="0"/>
              <a:t>واضائتها</a:t>
            </a:r>
            <a:r>
              <a:rPr lang="ar-DZ" sz="1600" dirty="0" smtClean="0"/>
              <a:t> الجذابة </a:t>
            </a:r>
          </a:p>
          <a:p>
            <a:pPr algn="just" rtl="1"/>
            <a:r>
              <a:rPr lang="ar-DZ" sz="1600" dirty="0" err="1" smtClean="0"/>
              <a:t>_الترويج :</a:t>
            </a:r>
            <a:endParaRPr lang="ar-DZ" sz="1600" dirty="0" smtClean="0"/>
          </a:p>
          <a:p>
            <a:pPr algn="just" rtl="1"/>
            <a:r>
              <a:rPr lang="ar-DZ" sz="1600" dirty="0" smtClean="0"/>
              <a:t>تعتمد شركة زارا في الترويج والعروض على استراتيجية مهمة جدا وهي الاستثمار الصفري حيث انها </a:t>
            </a:r>
            <a:r>
              <a:rPr lang="ar-DZ" sz="1600" dirty="0" err="1" smtClean="0"/>
              <a:t>تسغى</a:t>
            </a:r>
            <a:r>
              <a:rPr lang="ar-DZ" sz="1600" dirty="0" smtClean="0"/>
              <a:t> دائما في العمل على تحسين التجربة </a:t>
            </a:r>
            <a:r>
              <a:rPr lang="ar-DZ" sz="1600" dirty="0" err="1" smtClean="0"/>
              <a:t>الخاضة</a:t>
            </a:r>
            <a:r>
              <a:rPr lang="ar-DZ" sz="1600" dirty="0" smtClean="0"/>
              <a:t> بالمستخدم وتعتمد ايضا بشكل كبير على التسويق الصفري</a:t>
            </a:r>
          </a:p>
          <a:p>
            <a:pPr algn="just" rtl="1"/>
            <a:endParaRPr lang="fr-FR"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nline Shopping MK Plan by Slidesgo">
  <a:themeElements>
    <a:clrScheme name="Simple Light">
      <a:dk1>
        <a:srgbClr val="000000"/>
      </a:dk1>
      <a:lt1>
        <a:srgbClr val="FFFFFF"/>
      </a:lt1>
      <a:dk2>
        <a:srgbClr val="686868"/>
      </a:dk2>
      <a:lt2>
        <a:srgbClr val="EFE4C8"/>
      </a:lt2>
      <a:accent1>
        <a:srgbClr val="EFEFEF"/>
      </a:accent1>
      <a:accent2>
        <a:srgbClr val="D7E7E7"/>
      </a:accent2>
      <a:accent3>
        <a:srgbClr val="A3D6D7"/>
      </a:accent3>
      <a:accent4>
        <a:srgbClr val="EBB7B0"/>
      </a:accent4>
      <a:accent5>
        <a:srgbClr val="F19082"/>
      </a:accent5>
      <a:accent6>
        <a:srgbClr val="CD4A38"/>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761</TotalTime>
  <Words>1949</Words>
  <Application>Microsoft Office PowerPoint</Application>
  <PresentationFormat>Affichage à l'écran (16:9)</PresentationFormat>
  <Paragraphs>105</Paragraphs>
  <Slides>20</Slides>
  <Notes>20</Notes>
  <HiddenSlides>0</HiddenSlides>
  <MMClips>2</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Online Shopping MK Plan by Slidesgo</vt:lpstr>
      <vt:lpstr>Diapositive 1</vt:lpstr>
      <vt:lpstr>Diapositive 2</vt:lpstr>
      <vt:lpstr>Diapositive 3</vt:lpstr>
      <vt:lpstr>Diapositive 4</vt:lpstr>
      <vt:lpstr>Diapositive 5</vt:lpstr>
      <vt:lpstr>Diapositive 6</vt:lpstr>
      <vt:lpstr>ICON PACK</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SHOPPING MARKETING PLAN</dc:title>
  <dc:creator>R 2023</dc:creator>
  <cp:lastModifiedBy>R 2023</cp:lastModifiedBy>
  <cp:revision>73</cp:revision>
  <dcterms:modified xsi:type="dcterms:W3CDTF">2024-04-25T13:16:26Z</dcterms:modified>
</cp:coreProperties>
</file>