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79158-6DDE-445D-B9F1-C5B89E811594}" type="datetimeFigureOut">
              <a:rPr lang="fr-FR" smtClean="0"/>
              <a:t>19/04/2024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F50C-0BE3-45F4-911C-2D57AD02A0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5522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79158-6DDE-445D-B9F1-C5B89E811594}" type="datetimeFigureOut">
              <a:rPr lang="fr-FR" smtClean="0"/>
              <a:t>19/04/2024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F50C-0BE3-45F4-911C-2D57AD02A0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8763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79158-6DDE-445D-B9F1-C5B89E811594}" type="datetimeFigureOut">
              <a:rPr lang="fr-FR" smtClean="0"/>
              <a:t>19/04/2024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F50C-0BE3-45F4-911C-2D57AD02A0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6478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79158-6DDE-445D-B9F1-C5B89E811594}" type="datetimeFigureOut">
              <a:rPr lang="fr-FR" smtClean="0"/>
              <a:t>19/04/2024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F50C-0BE3-45F4-911C-2D57AD02A0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9874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79158-6DDE-445D-B9F1-C5B89E811594}" type="datetimeFigureOut">
              <a:rPr lang="fr-FR" smtClean="0"/>
              <a:t>19/04/2024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F50C-0BE3-45F4-911C-2D57AD02A0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8902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79158-6DDE-445D-B9F1-C5B89E811594}" type="datetimeFigureOut">
              <a:rPr lang="fr-FR" smtClean="0"/>
              <a:t>19/04/2024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F50C-0BE3-45F4-911C-2D57AD02A0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8301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79158-6DDE-445D-B9F1-C5B89E811594}" type="datetimeFigureOut">
              <a:rPr lang="fr-FR" smtClean="0"/>
              <a:t>19/04/2024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F50C-0BE3-45F4-911C-2D57AD02A0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5082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79158-6DDE-445D-B9F1-C5B89E811594}" type="datetimeFigureOut">
              <a:rPr lang="fr-FR" smtClean="0"/>
              <a:t>19/04/2024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F50C-0BE3-45F4-911C-2D57AD02A0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096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79158-6DDE-445D-B9F1-C5B89E811594}" type="datetimeFigureOut">
              <a:rPr lang="fr-FR" smtClean="0"/>
              <a:t>19/04/2024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F50C-0BE3-45F4-911C-2D57AD02A0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632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79158-6DDE-445D-B9F1-C5B89E811594}" type="datetimeFigureOut">
              <a:rPr lang="fr-FR" smtClean="0"/>
              <a:t>19/04/2024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F50C-0BE3-45F4-911C-2D57AD02A0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8202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79158-6DDE-445D-B9F1-C5B89E811594}" type="datetimeFigureOut">
              <a:rPr lang="fr-FR" smtClean="0"/>
              <a:t>19/04/2024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F50C-0BE3-45F4-911C-2D57AD02A0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0178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79158-6DDE-445D-B9F1-C5B89E811594}" type="datetimeFigureOut">
              <a:rPr lang="fr-FR" smtClean="0"/>
              <a:t>19/04/2024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1F50C-0BE3-45F4-911C-2D57AD02A0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8569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5616" y="612774"/>
            <a:ext cx="7488832" cy="5336505"/>
          </a:xfrm>
        </p:spPr>
      </p:pic>
    </p:spTree>
    <p:extLst>
      <p:ext uri="{BB962C8B-B14F-4D97-AF65-F5344CB8AC3E}">
        <p14:creationId xmlns:p14="http://schemas.microsoft.com/office/powerpoint/2010/main" val="3735476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584" y="612774"/>
            <a:ext cx="7305674" cy="4904457"/>
          </a:xfrm>
        </p:spPr>
      </p:pic>
    </p:spTree>
    <p:extLst>
      <p:ext uri="{BB962C8B-B14F-4D97-AF65-F5344CB8AC3E}">
        <p14:creationId xmlns:p14="http://schemas.microsoft.com/office/powerpoint/2010/main" val="3024852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DZ" smtClean="0"/>
              <a:t>محاضرات الهندسة البشرية في المكتبات.</a:t>
            </a:r>
            <a:r>
              <a:rPr lang="fr-FR" smtClean="0"/>
              <a:t>pdf - Profil 1 – Microsoft​ Edge</a:t>
            </a:r>
            <a:endParaRPr lang="fr-FR"/>
          </a:p>
        </p:txBody>
      </p:sp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2288" y="612775"/>
            <a:ext cx="5853340" cy="4114800"/>
          </a:xfrm>
        </p:spPr>
      </p:pic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5268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9592" y="612774"/>
            <a:ext cx="7704857" cy="5480521"/>
          </a:xfrm>
        </p:spPr>
      </p:pic>
    </p:spTree>
    <p:extLst>
      <p:ext uri="{BB962C8B-B14F-4D97-AF65-F5344CB8AC3E}">
        <p14:creationId xmlns:p14="http://schemas.microsoft.com/office/powerpoint/2010/main" val="518650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9592" y="612774"/>
            <a:ext cx="7416824" cy="5336505"/>
          </a:xfrm>
        </p:spPr>
      </p:pic>
    </p:spTree>
    <p:extLst>
      <p:ext uri="{BB962C8B-B14F-4D97-AF65-F5344CB8AC3E}">
        <p14:creationId xmlns:p14="http://schemas.microsoft.com/office/powerpoint/2010/main" val="3130152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9592" y="620688"/>
            <a:ext cx="7028184" cy="5328592"/>
          </a:xfrm>
        </p:spPr>
      </p:pic>
    </p:spTree>
    <p:extLst>
      <p:ext uri="{BB962C8B-B14F-4D97-AF65-F5344CB8AC3E}">
        <p14:creationId xmlns:p14="http://schemas.microsoft.com/office/powerpoint/2010/main" val="1186667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9592" y="612774"/>
            <a:ext cx="7526408" cy="5264497"/>
          </a:xfrm>
        </p:spPr>
      </p:pic>
    </p:spTree>
    <p:extLst>
      <p:ext uri="{BB962C8B-B14F-4D97-AF65-F5344CB8AC3E}">
        <p14:creationId xmlns:p14="http://schemas.microsoft.com/office/powerpoint/2010/main" val="1876468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9592" y="612774"/>
            <a:ext cx="7526761" cy="4976465"/>
          </a:xfrm>
        </p:spPr>
      </p:pic>
    </p:spTree>
    <p:extLst>
      <p:ext uri="{BB962C8B-B14F-4D97-AF65-F5344CB8AC3E}">
        <p14:creationId xmlns:p14="http://schemas.microsoft.com/office/powerpoint/2010/main" val="1581020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3568" y="612774"/>
            <a:ext cx="7632848" cy="5192489"/>
          </a:xfrm>
        </p:spPr>
      </p:pic>
    </p:spTree>
    <p:extLst>
      <p:ext uri="{BB962C8B-B14F-4D97-AF65-F5344CB8AC3E}">
        <p14:creationId xmlns:p14="http://schemas.microsoft.com/office/powerpoint/2010/main" val="460148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2" y="612774"/>
            <a:ext cx="8120067" cy="5264497"/>
          </a:xfrm>
        </p:spPr>
      </p:pic>
    </p:spTree>
    <p:extLst>
      <p:ext uri="{BB962C8B-B14F-4D97-AF65-F5344CB8AC3E}">
        <p14:creationId xmlns:p14="http://schemas.microsoft.com/office/powerpoint/2010/main" val="998691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584" y="612774"/>
            <a:ext cx="7704856" cy="5480521"/>
          </a:xfrm>
        </p:spPr>
      </p:pic>
    </p:spTree>
    <p:extLst>
      <p:ext uri="{BB962C8B-B14F-4D97-AF65-F5344CB8AC3E}">
        <p14:creationId xmlns:p14="http://schemas.microsoft.com/office/powerpoint/2010/main" val="874115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560" y="1340768"/>
            <a:ext cx="7597120" cy="4114800"/>
          </a:xfrm>
        </p:spPr>
      </p:pic>
    </p:spTree>
    <p:extLst>
      <p:ext uri="{BB962C8B-B14F-4D97-AF65-F5344CB8AC3E}">
        <p14:creationId xmlns:p14="http://schemas.microsoft.com/office/powerpoint/2010/main" val="2638560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600" y="612774"/>
            <a:ext cx="7488832" cy="5408513"/>
          </a:xfrm>
        </p:spPr>
      </p:pic>
    </p:spTree>
    <p:extLst>
      <p:ext uri="{BB962C8B-B14F-4D97-AF65-F5344CB8AC3E}">
        <p14:creationId xmlns:p14="http://schemas.microsoft.com/office/powerpoint/2010/main" val="2808565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3568" y="612774"/>
            <a:ext cx="7560840" cy="5264497"/>
          </a:xfrm>
        </p:spPr>
      </p:pic>
    </p:spTree>
    <p:extLst>
      <p:ext uri="{BB962C8B-B14F-4D97-AF65-F5344CB8AC3E}">
        <p14:creationId xmlns:p14="http://schemas.microsoft.com/office/powerpoint/2010/main" val="1303848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600" y="612774"/>
            <a:ext cx="7416825" cy="5120481"/>
          </a:xfrm>
        </p:spPr>
      </p:pic>
    </p:spTree>
    <p:extLst>
      <p:ext uri="{BB962C8B-B14F-4D97-AF65-F5344CB8AC3E}">
        <p14:creationId xmlns:p14="http://schemas.microsoft.com/office/powerpoint/2010/main" val="436665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600" y="612774"/>
            <a:ext cx="7459119" cy="5408513"/>
          </a:xfrm>
        </p:spPr>
      </p:pic>
    </p:spTree>
    <p:extLst>
      <p:ext uri="{BB962C8B-B14F-4D97-AF65-F5344CB8AC3E}">
        <p14:creationId xmlns:p14="http://schemas.microsoft.com/office/powerpoint/2010/main" val="5390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560" y="612774"/>
            <a:ext cx="7291329" cy="5192489"/>
          </a:xfrm>
        </p:spPr>
      </p:pic>
    </p:spTree>
    <p:extLst>
      <p:ext uri="{BB962C8B-B14F-4D97-AF65-F5344CB8AC3E}">
        <p14:creationId xmlns:p14="http://schemas.microsoft.com/office/powerpoint/2010/main" val="3132550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576" y="612774"/>
            <a:ext cx="7774806" cy="5264497"/>
          </a:xfrm>
        </p:spPr>
      </p:pic>
    </p:spTree>
    <p:extLst>
      <p:ext uri="{BB962C8B-B14F-4D97-AF65-F5344CB8AC3E}">
        <p14:creationId xmlns:p14="http://schemas.microsoft.com/office/powerpoint/2010/main" val="2272676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DZ" smtClean="0"/>
              <a:t>محاضرات الهندسة البشرية في المكتبات.</a:t>
            </a:r>
            <a:r>
              <a:rPr lang="fr-FR" smtClean="0"/>
              <a:t>pdf - Profil 1 – Microsoft​ Edge</a:t>
            </a:r>
            <a:endParaRPr lang="fr-FR"/>
          </a:p>
        </p:txBody>
      </p:sp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2288" y="612775"/>
            <a:ext cx="6929719" cy="4114800"/>
          </a:xfrm>
        </p:spPr>
      </p:pic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192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5616" y="1527175"/>
            <a:ext cx="6163072" cy="2693913"/>
          </a:xfrm>
        </p:spPr>
      </p:pic>
    </p:spTree>
    <p:extLst>
      <p:ext uri="{BB962C8B-B14F-4D97-AF65-F5344CB8AC3E}">
        <p14:creationId xmlns:p14="http://schemas.microsoft.com/office/powerpoint/2010/main" val="2165792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600" y="612774"/>
            <a:ext cx="6941943" cy="4832449"/>
          </a:xfrm>
        </p:spPr>
      </p:pic>
    </p:spTree>
    <p:extLst>
      <p:ext uri="{BB962C8B-B14F-4D97-AF65-F5344CB8AC3E}">
        <p14:creationId xmlns:p14="http://schemas.microsoft.com/office/powerpoint/2010/main" val="3587691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9593" y="612774"/>
            <a:ext cx="7488832" cy="4904457"/>
          </a:xfrm>
        </p:spPr>
      </p:pic>
    </p:spTree>
    <p:extLst>
      <p:ext uri="{BB962C8B-B14F-4D97-AF65-F5344CB8AC3E}">
        <p14:creationId xmlns:p14="http://schemas.microsoft.com/office/powerpoint/2010/main" val="1034671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624" y="612774"/>
            <a:ext cx="6984776" cy="5264497"/>
          </a:xfrm>
        </p:spPr>
      </p:pic>
    </p:spTree>
    <p:extLst>
      <p:ext uri="{BB962C8B-B14F-4D97-AF65-F5344CB8AC3E}">
        <p14:creationId xmlns:p14="http://schemas.microsoft.com/office/powerpoint/2010/main" val="1615318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560" y="620688"/>
            <a:ext cx="7848873" cy="5544616"/>
          </a:xfrm>
        </p:spPr>
      </p:pic>
    </p:spTree>
    <p:extLst>
      <p:ext uri="{BB962C8B-B14F-4D97-AF65-F5344CB8AC3E}">
        <p14:creationId xmlns:p14="http://schemas.microsoft.com/office/powerpoint/2010/main" val="3549736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DZ" dirty="0" smtClean="0"/>
              <a:t>محاضرات الهندسة البشرية في المكتبات.</a:t>
            </a:r>
            <a:r>
              <a:rPr lang="fr-FR" dirty="0" err="1" smtClean="0"/>
              <a:t>pdf</a:t>
            </a:r>
            <a:r>
              <a:rPr lang="fr-FR" dirty="0" smtClean="0"/>
              <a:t> - Profil 1 – Microsoft​ </a:t>
            </a:r>
            <a:r>
              <a:rPr lang="fr-FR" dirty="0" err="1" smtClean="0"/>
              <a:t>Edge</a:t>
            </a:r>
            <a:endParaRPr lang="fr-FR" dirty="0"/>
          </a:p>
        </p:txBody>
      </p:sp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2288" y="612775"/>
            <a:ext cx="5903523" cy="4114800"/>
          </a:xfrm>
        </p:spPr>
      </p:pic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9565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600" y="612774"/>
            <a:ext cx="7392705" cy="4976465"/>
          </a:xfrm>
        </p:spPr>
      </p:pic>
    </p:spTree>
    <p:extLst>
      <p:ext uri="{BB962C8B-B14F-4D97-AF65-F5344CB8AC3E}">
        <p14:creationId xmlns:p14="http://schemas.microsoft.com/office/powerpoint/2010/main" val="1692476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الهندسة البشرية في المكتب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584" y="612774"/>
            <a:ext cx="7632849" cy="5336505"/>
          </a:xfrm>
        </p:spPr>
      </p:pic>
    </p:spTree>
    <p:extLst>
      <p:ext uri="{BB962C8B-B14F-4D97-AF65-F5344CB8AC3E}">
        <p14:creationId xmlns:p14="http://schemas.microsoft.com/office/powerpoint/2010/main" val="3838902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24</Words>
  <Application>Microsoft Office PowerPoint</Application>
  <PresentationFormat>Affichage à l'écran (4:3)</PresentationFormat>
  <Paragraphs>3</Paragraphs>
  <Slides>27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28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محاضرات الهندسة البشرية في المكتبات.pdf - Profil 1 – Microsoft​ Edge</vt:lpstr>
      <vt:lpstr>Présentation PowerPoint</vt:lpstr>
      <vt:lpstr>Présentation PowerPoint</vt:lpstr>
      <vt:lpstr>Présentation PowerPoint</vt:lpstr>
      <vt:lpstr>محاضرات الهندسة البشرية في المكتبات.pdf - Profil 1 – Microsoft​ Edge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محاضرات الهندسة البشرية في المكتبات.pdf - Profil 1 – Microsoft​ Edge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محاضرات الهندسة البشرية في المكتبات.pdf - Profil 1 – Microsoft​ Edge</dc:title>
  <dc:creator>Bit-Care</dc:creator>
  <cp:lastModifiedBy>Bit-Care</cp:lastModifiedBy>
  <cp:revision>9</cp:revision>
  <dcterms:created xsi:type="dcterms:W3CDTF">2024-04-19T19:51:12Z</dcterms:created>
  <dcterms:modified xsi:type="dcterms:W3CDTF">2024-04-19T20:32:47Z</dcterms:modified>
</cp:coreProperties>
</file>