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9158-6DDE-445D-B9F1-C5B89E811594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50C-0BE3-45F4-911C-2D57AD02A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52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9158-6DDE-445D-B9F1-C5B89E811594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50C-0BE3-45F4-911C-2D57AD02A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76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9158-6DDE-445D-B9F1-C5B89E811594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50C-0BE3-45F4-911C-2D57AD02A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47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9158-6DDE-445D-B9F1-C5B89E811594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50C-0BE3-45F4-911C-2D57AD02A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87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9158-6DDE-445D-B9F1-C5B89E811594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50C-0BE3-45F4-911C-2D57AD02A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90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9158-6DDE-445D-B9F1-C5B89E811594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50C-0BE3-45F4-911C-2D57AD02A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30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9158-6DDE-445D-B9F1-C5B89E811594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50C-0BE3-45F4-911C-2D57AD02A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08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9158-6DDE-445D-B9F1-C5B89E811594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50C-0BE3-45F4-911C-2D57AD02A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9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9158-6DDE-445D-B9F1-C5B89E811594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50C-0BE3-45F4-911C-2D57AD02A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63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9158-6DDE-445D-B9F1-C5B89E811594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50C-0BE3-45F4-911C-2D57AD02A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20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9158-6DDE-445D-B9F1-C5B89E811594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50C-0BE3-45F4-911C-2D57AD02A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7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79158-6DDE-445D-B9F1-C5B89E811594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F50C-0BE3-45F4-911C-2D57AD02A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56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612774"/>
            <a:ext cx="7488832" cy="5336505"/>
          </a:xfrm>
        </p:spPr>
      </p:pic>
    </p:spTree>
    <p:extLst>
      <p:ext uri="{BB962C8B-B14F-4D97-AF65-F5344CB8AC3E}">
        <p14:creationId xmlns:p14="http://schemas.microsoft.com/office/powerpoint/2010/main" val="373547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612774"/>
            <a:ext cx="7305674" cy="4904457"/>
          </a:xfrm>
        </p:spPr>
      </p:pic>
    </p:spTree>
    <p:extLst>
      <p:ext uri="{BB962C8B-B14F-4D97-AF65-F5344CB8AC3E}">
        <p14:creationId xmlns:p14="http://schemas.microsoft.com/office/powerpoint/2010/main" val="302485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DZ" smtClean="0"/>
              <a:t>محاضرات الهندسة البشرية في المكتبات.</a:t>
            </a:r>
            <a:r>
              <a:rPr lang="fr-FR" smtClean="0"/>
              <a:t>pdf - Profil 1 – Microsoft​ Edge</a:t>
            </a:r>
            <a:endParaRPr lang="fr-FR"/>
          </a:p>
        </p:txBody>
      </p:sp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612775"/>
            <a:ext cx="5853340" cy="41148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26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612774"/>
            <a:ext cx="7704857" cy="5480521"/>
          </a:xfrm>
        </p:spPr>
      </p:pic>
    </p:spTree>
    <p:extLst>
      <p:ext uri="{BB962C8B-B14F-4D97-AF65-F5344CB8AC3E}">
        <p14:creationId xmlns:p14="http://schemas.microsoft.com/office/powerpoint/2010/main" val="51865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612774"/>
            <a:ext cx="7416824" cy="5336505"/>
          </a:xfrm>
        </p:spPr>
      </p:pic>
    </p:spTree>
    <p:extLst>
      <p:ext uri="{BB962C8B-B14F-4D97-AF65-F5344CB8AC3E}">
        <p14:creationId xmlns:p14="http://schemas.microsoft.com/office/powerpoint/2010/main" val="313015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620688"/>
            <a:ext cx="7028184" cy="5328592"/>
          </a:xfrm>
        </p:spPr>
      </p:pic>
    </p:spTree>
    <p:extLst>
      <p:ext uri="{BB962C8B-B14F-4D97-AF65-F5344CB8AC3E}">
        <p14:creationId xmlns:p14="http://schemas.microsoft.com/office/powerpoint/2010/main" val="118666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612774"/>
            <a:ext cx="7526408" cy="5264497"/>
          </a:xfrm>
        </p:spPr>
      </p:pic>
    </p:spTree>
    <p:extLst>
      <p:ext uri="{BB962C8B-B14F-4D97-AF65-F5344CB8AC3E}">
        <p14:creationId xmlns:p14="http://schemas.microsoft.com/office/powerpoint/2010/main" val="187646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612774"/>
            <a:ext cx="7526761" cy="4976465"/>
          </a:xfrm>
        </p:spPr>
      </p:pic>
    </p:spTree>
    <p:extLst>
      <p:ext uri="{BB962C8B-B14F-4D97-AF65-F5344CB8AC3E}">
        <p14:creationId xmlns:p14="http://schemas.microsoft.com/office/powerpoint/2010/main" val="158102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612774"/>
            <a:ext cx="7632848" cy="5192489"/>
          </a:xfrm>
        </p:spPr>
      </p:pic>
    </p:spTree>
    <p:extLst>
      <p:ext uri="{BB962C8B-B14F-4D97-AF65-F5344CB8AC3E}">
        <p14:creationId xmlns:p14="http://schemas.microsoft.com/office/powerpoint/2010/main" val="46014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612774"/>
            <a:ext cx="8120067" cy="5264497"/>
          </a:xfrm>
        </p:spPr>
      </p:pic>
    </p:spTree>
    <p:extLst>
      <p:ext uri="{BB962C8B-B14F-4D97-AF65-F5344CB8AC3E}">
        <p14:creationId xmlns:p14="http://schemas.microsoft.com/office/powerpoint/2010/main" val="99869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612774"/>
            <a:ext cx="7704856" cy="5480521"/>
          </a:xfrm>
        </p:spPr>
      </p:pic>
    </p:spTree>
    <p:extLst>
      <p:ext uri="{BB962C8B-B14F-4D97-AF65-F5344CB8AC3E}">
        <p14:creationId xmlns:p14="http://schemas.microsoft.com/office/powerpoint/2010/main" val="87411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340768"/>
            <a:ext cx="7597120" cy="4114800"/>
          </a:xfrm>
        </p:spPr>
      </p:pic>
    </p:spTree>
    <p:extLst>
      <p:ext uri="{BB962C8B-B14F-4D97-AF65-F5344CB8AC3E}">
        <p14:creationId xmlns:p14="http://schemas.microsoft.com/office/powerpoint/2010/main" val="263856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612774"/>
            <a:ext cx="7488832" cy="5408513"/>
          </a:xfrm>
        </p:spPr>
      </p:pic>
    </p:spTree>
    <p:extLst>
      <p:ext uri="{BB962C8B-B14F-4D97-AF65-F5344CB8AC3E}">
        <p14:creationId xmlns:p14="http://schemas.microsoft.com/office/powerpoint/2010/main" val="280856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612774"/>
            <a:ext cx="7560840" cy="5264497"/>
          </a:xfrm>
        </p:spPr>
      </p:pic>
    </p:spTree>
    <p:extLst>
      <p:ext uri="{BB962C8B-B14F-4D97-AF65-F5344CB8AC3E}">
        <p14:creationId xmlns:p14="http://schemas.microsoft.com/office/powerpoint/2010/main" val="130384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612774"/>
            <a:ext cx="7416825" cy="5120481"/>
          </a:xfrm>
        </p:spPr>
      </p:pic>
    </p:spTree>
    <p:extLst>
      <p:ext uri="{BB962C8B-B14F-4D97-AF65-F5344CB8AC3E}">
        <p14:creationId xmlns:p14="http://schemas.microsoft.com/office/powerpoint/2010/main" val="43666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612774"/>
            <a:ext cx="7459119" cy="5408513"/>
          </a:xfrm>
        </p:spPr>
      </p:pic>
    </p:spTree>
    <p:extLst>
      <p:ext uri="{BB962C8B-B14F-4D97-AF65-F5344CB8AC3E}">
        <p14:creationId xmlns:p14="http://schemas.microsoft.com/office/powerpoint/2010/main" val="539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612774"/>
            <a:ext cx="7291329" cy="5192489"/>
          </a:xfrm>
        </p:spPr>
      </p:pic>
    </p:spTree>
    <p:extLst>
      <p:ext uri="{BB962C8B-B14F-4D97-AF65-F5344CB8AC3E}">
        <p14:creationId xmlns:p14="http://schemas.microsoft.com/office/powerpoint/2010/main" val="313255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612774"/>
            <a:ext cx="7774806" cy="5264497"/>
          </a:xfrm>
        </p:spPr>
      </p:pic>
    </p:spTree>
    <p:extLst>
      <p:ext uri="{BB962C8B-B14F-4D97-AF65-F5344CB8AC3E}">
        <p14:creationId xmlns:p14="http://schemas.microsoft.com/office/powerpoint/2010/main" val="227267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DZ" smtClean="0"/>
              <a:t>محاضرات الهندسة البشرية في المكتبات.</a:t>
            </a:r>
            <a:r>
              <a:rPr lang="fr-FR" smtClean="0"/>
              <a:t>pdf - Profil 1 – Microsoft​ Edge</a:t>
            </a:r>
            <a:endParaRPr lang="fr-FR"/>
          </a:p>
        </p:txBody>
      </p:sp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612775"/>
            <a:ext cx="6929719" cy="41148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19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527175"/>
            <a:ext cx="6163072" cy="2693913"/>
          </a:xfrm>
        </p:spPr>
      </p:pic>
    </p:spTree>
    <p:extLst>
      <p:ext uri="{BB962C8B-B14F-4D97-AF65-F5344CB8AC3E}">
        <p14:creationId xmlns:p14="http://schemas.microsoft.com/office/powerpoint/2010/main" val="216579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612774"/>
            <a:ext cx="6941943" cy="4832449"/>
          </a:xfrm>
        </p:spPr>
      </p:pic>
    </p:spTree>
    <p:extLst>
      <p:ext uri="{BB962C8B-B14F-4D97-AF65-F5344CB8AC3E}">
        <p14:creationId xmlns:p14="http://schemas.microsoft.com/office/powerpoint/2010/main" val="358769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3" y="612774"/>
            <a:ext cx="7488832" cy="4904457"/>
          </a:xfrm>
        </p:spPr>
      </p:pic>
    </p:spTree>
    <p:extLst>
      <p:ext uri="{BB962C8B-B14F-4D97-AF65-F5344CB8AC3E}">
        <p14:creationId xmlns:p14="http://schemas.microsoft.com/office/powerpoint/2010/main" val="103467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612774"/>
            <a:ext cx="6984776" cy="5264497"/>
          </a:xfrm>
        </p:spPr>
      </p:pic>
    </p:spTree>
    <p:extLst>
      <p:ext uri="{BB962C8B-B14F-4D97-AF65-F5344CB8AC3E}">
        <p14:creationId xmlns:p14="http://schemas.microsoft.com/office/powerpoint/2010/main" val="161531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620688"/>
            <a:ext cx="7848873" cy="5544616"/>
          </a:xfrm>
        </p:spPr>
      </p:pic>
    </p:spTree>
    <p:extLst>
      <p:ext uri="{BB962C8B-B14F-4D97-AF65-F5344CB8AC3E}">
        <p14:creationId xmlns:p14="http://schemas.microsoft.com/office/powerpoint/2010/main" val="354973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DZ" dirty="0" smtClean="0"/>
              <a:t>محاضرات الهندسة البشرية في المكتبات.</a:t>
            </a:r>
            <a:r>
              <a:rPr lang="fr-FR" dirty="0" err="1" smtClean="0"/>
              <a:t>pdf</a:t>
            </a:r>
            <a:r>
              <a:rPr lang="fr-FR" dirty="0" smtClean="0"/>
              <a:t> - Profil 1 – Microsoft​ </a:t>
            </a:r>
            <a:r>
              <a:rPr lang="fr-FR" dirty="0" err="1" smtClean="0"/>
              <a:t>Edge</a:t>
            </a:r>
            <a:endParaRPr lang="fr-FR" dirty="0"/>
          </a:p>
        </p:txBody>
      </p:sp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612775"/>
            <a:ext cx="5903523" cy="41148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56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612774"/>
            <a:ext cx="7392705" cy="4976465"/>
          </a:xfrm>
        </p:spPr>
      </p:pic>
    </p:spTree>
    <p:extLst>
      <p:ext uri="{BB962C8B-B14F-4D97-AF65-F5344CB8AC3E}">
        <p14:creationId xmlns:p14="http://schemas.microsoft.com/office/powerpoint/2010/main" val="169247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الهندسة البشرية في المكتبات.pdf - Profil 1 –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612774"/>
            <a:ext cx="7632849" cy="5336505"/>
          </a:xfrm>
        </p:spPr>
      </p:pic>
    </p:spTree>
    <p:extLst>
      <p:ext uri="{BB962C8B-B14F-4D97-AF65-F5344CB8AC3E}">
        <p14:creationId xmlns:p14="http://schemas.microsoft.com/office/powerpoint/2010/main" val="383890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</Words>
  <Application>Microsoft Office PowerPoint</Application>
  <PresentationFormat>Affichage à l'écran (4:3)</PresentationFormat>
  <Paragraphs>3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محاضرات الهندسة البشرية في المكتبات.pdf - Profil 1 – Microsoft​ Edge</vt:lpstr>
      <vt:lpstr>Présentation PowerPoint</vt:lpstr>
      <vt:lpstr>Présentation PowerPoint</vt:lpstr>
      <vt:lpstr>Présentation PowerPoint</vt:lpstr>
      <vt:lpstr>محاضرات الهندسة البشرية في المكتبات.pdf - Profil 1 – Microsoft​ Edge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محاضرات الهندسة البشرية في المكتبات.pdf - Profil 1 – Microsoft​ Edge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محاضرات الهندسة البشرية في المكتبات.pdf - Profil 1 – Microsoft​ Edge</dc:title>
  <dc:creator>Bit-Care</dc:creator>
  <cp:lastModifiedBy>Bit-Care</cp:lastModifiedBy>
  <cp:revision>9</cp:revision>
  <dcterms:created xsi:type="dcterms:W3CDTF">2024-04-19T19:51:12Z</dcterms:created>
  <dcterms:modified xsi:type="dcterms:W3CDTF">2024-04-19T20:32:47Z</dcterms:modified>
</cp:coreProperties>
</file>