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5" r:id="rId4"/>
    <p:sldId id="262" r:id="rId5"/>
    <p:sldId id="263" r:id="rId6"/>
    <p:sldId id="264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A5D20A-0A5B-413D-87C9-6A10A1B7B5F5}" type="doc">
      <dgm:prSet loTypeId="urn:microsoft.com/office/officeart/2005/8/layout/hierarchy1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51289E9-8E9A-467C-AEF5-65E226D4FBC6}">
      <dgm:prSet phldrT="[Texte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b="1" dirty="0" smtClean="0"/>
            <a:t>شروط التحرير الاداري</a:t>
          </a:r>
          <a:endParaRPr lang="fr-FR" b="1" dirty="0" smtClean="0"/>
        </a:p>
        <a:p>
          <a:pPr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33A025FC-8A31-4DE7-964E-96A64AE09968}" type="parTrans" cxnId="{7DB8186A-73AC-4DAB-8B0A-439A807C14B9}">
      <dgm:prSet/>
      <dgm:spPr/>
      <dgm:t>
        <a:bodyPr/>
        <a:lstStyle/>
        <a:p>
          <a:endParaRPr lang="fr-FR"/>
        </a:p>
      </dgm:t>
    </dgm:pt>
    <dgm:pt modelId="{075C69D9-907E-42BE-B203-A93762072FEA}" type="sibTrans" cxnId="{7DB8186A-73AC-4DAB-8B0A-439A807C14B9}">
      <dgm:prSet/>
      <dgm:spPr/>
      <dgm:t>
        <a:bodyPr/>
        <a:lstStyle/>
        <a:p>
          <a:endParaRPr lang="fr-FR"/>
        </a:p>
      </dgm:t>
    </dgm:pt>
    <dgm:pt modelId="{BDF6CE6C-D62F-481C-903C-FC63E1BCC1F6}">
      <dgm:prSet phldrT="[Texte]"/>
      <dgm:spPr/>
      <dgm:t>
        <a:bodyPr/>
        <a:lstStyle/>
        <a:p>
          <a:r>
            <a:rPr lang="ar-DZ" b="1" dirty="0" smtClean="0"/>
            <a:t>الشكلية</a:t>
          </a:r>
          <a:endParaRPr lang="fr-FR" b="1" dirty="0"/>
        </a:p>
      </dgm:t>
    </dgm:pt>
    <dgm:pt modelId="{0B6FB075-0259-41B9-9434-3F11C68BB5FA}" type="parTrans" cxnId="{0BF60645-D283-4186-B053-D3F86933DA8F}">
      <dgm:prSet/>
      <dgm:spPr/>
      <dgm:t>
        <a:bodyPr/>
        <a:lstStyle/>
        <a:p>
          <a:endParaRPr lang="fr-FR"/>
        </a:p>
      </dgm:t>
    </dgm:pt>
    <dgm:pt modelId="{CDFEEA93-12EA-48D0-B70F-C9F7780B5657}" type="sibTrans" cxnId="{0BF60645-D283-4186-B053-D3F86933DA8F}">
      <dgm:prSet/>
      <dgm:spPr/>
      <dgm:t>
        <a:bodyPr/>
        <a:lstStyle/>
        <a:p>
          <a:endParaRPr lang="fr-FR"/>
        </a:p>
      </dgm:t>
    </dgm:pt>
    <dgm:pt modelId="{12283CE3-CD81-4EB0-AE1A-B0FF71D6405A}">
      <dgm:prSet/>
      <dgm:spPr/>
      <dgm:t>
        <a:bodyPr/>
        <a:lstStyle/>
        <a:p>
          <a:r>
            <a:rPr lang="ar-DZ" b="1" dirty="0" smtClean="0"/>
            <a:t>وحدوية الموضوع</a:t>
          </a:r>
          <a:endParaRPr lang="fr-FR" b="1" dirty="0"/>
        </a:p>
      </dgm:t>
    </dgm:pt>
    <dgm:pt modelId="{513AED42-F0F7-4F23-9A6A-4D3F98243119}" type="parTrans" cxnId="{9D967402-F40A-47C8-92A9-9945D859F356}">
      <dgm:prSet/>
      <dgm:spPr/>
      <dgm:t>
        <a:bodyPr/>
        <a:lstStyle/>
        <a:p>
          <a:endParaRPr lang="fr-FR"/>
        </a:p>
      </dgm:t>
    </dgm:pt>
    <dgm:pt modelId="{5B471A13-DECE-4CB3-938A-48F7CDACDCE7}" type="sibTrans" cxnId="{9D967402-F40A-47C8-92A9-9945D859F356}">
      <dgm:prSet/>
      <dgm:spPr/>
      <dgm:t>
        <a:bodyPr/>
        <a:lstStyle/>
        <a:p>
          <a:endParaRPr lang="fr-FR"/>
        </a:p>
      </dgm:t>
    </dgm:pt>
    <dgm:pt modelId="{F0DC2181-D03D-41D1-9EF9-EFB8D218B8F0}">
      <dgm:prSet/>
      <dgm:spPr/>
      <dgm:t>
        <a:bodyPr/>
        <a:lstStyle/>
        <a:p>
          <a:r>
            <a:rPr lang="ar-DZ" b="1" dirty="0" smtClean="0"/>
            <a:t>الاهتمام بالورق المستخدم</a:t>
          </a:r>
          <a:endParaRPr lang="fr-FR" b="1" dirty="0"/>
        </a:p>
      </dgm:t>
    </dgm:pt>
    <dgm:pt modelId="{102DF7ED-1215-476E-98A6-568F6533627B}" type="parTrans" cxnId="{37458F81-3EAD-42CA-984A-FA68A4B2E51D}">
      <dgm:prSet/>
      <dgm:spPr/>
      <dgm:t>
        <a:bodyPr/>
        <a:lstStyle/>
        <a:p>
          <a:endParaRPr lang="fr-FR"/>
        </a:p>
      </dgm:t>
    </dgm:pt>
    <dgm:pt modelId="{E75F8875-D5FF-4B61-8A2C-964879AD6495}" type="sibTrans" cxnId="{37458F81-3EAD-42CA-984A-FA68A4B2E51D}">
      <dgm:prSet/>
      <dgm:spPr/>
      <dgm:t>
        <a:bodyPr/>
        <a:lstStyle/>
        <a:p>
          <a:endParaRPr lang="fr-FR"/>
        </a:p>
      </dgm:t>
    </dgm:pt>
    <dgm:pt modelId="{92941BB8-5596-4D07-A6A9-5393DBA2258B}">
      <dgm:prSet/>
      <dgm:spPr/>
      <dgm:t>
        <a:bodyPr/>
        <a:lstStyle/>
        <a:p>
          <a:r>
            <a:rPr lang="ar-DZ" b="1" dirty="0" smtClean="0"/>
            <a:t>المسافات</a:t>
          </a:r>
          <a:endParaRPr lang="fr-FR" b="1" dirty="0"/>
        </a:p>
      </dgm:t>
    </dgm:pt>
    <dgm:pt modelId="{65B68A0F-0544-4D69-ACC6-F0C89E80E5B8}" type="parTrans" cxnId="{50D39C3B-E2A2-4956-BEA6-4B1D0F882E90}">
      <dgm:prSet/>
      <dgm:spPr/>
      <dgm:t>
        <a:bodyPr/>
        <a:lstStyle/>
        <a:p>
          <a:endParaRPr lang="fr-FR"/>
        </a:p>
      </dgm:t>
    </dgm:pt>
    <dgm:pt modelId="{BDC0ED08-60BC-4D98-8914-4A958D2A854D}" type="sibTrans" cxnId="{50D39C3B-E2A2-4956-BEA6-4B1D0F882E90}">
      <dgm:prSet/>
      <dgm:spPr/>
      <dgm:t>
        <a:bodyPr/>
        <a:lstStyle/>
        <a:p>
          <a:endParaRPr lang="fr-FR"/>
        </a:p>
      </dgm:t>
    </dgm:pt>
    <dgm:pt modelId="{11935956-E5E6-4666-BB38-88D3DFE388DF}">
      <dgm:prSet/>
      <dgm:spPr/>
      <dgm:t>
        <a:bodyPr/>
        <a:lstStyle/>
        <a:p>
          <a:r>
            <a:rPr lang="ar-DZ" b="1" dirty="0" smtClean="0"/>
            <a:t>الهوامش</a:t>
          </a:r>
          <a:endParaRPr lang="fr-FR" b="1" dirty="0"/>
        </a:p>
      </dgm:t>
    </dgm:pt>
    <dgm:pt modelId="{69AEE4A5-CC17-4DDD-A9AA-B66A9B5C9C32}" type="parTrans" cxnId="{4EE268C8-B2BD-4C94-A418-CA88FED28F74}">
      <dgm:prSet/>
      <dgm:spPr/>
      <dgm:t>
        <a:bodyPr/>
        <a:lstStyle/>
        <a:p>
          <a:endParaRPr lang="fr-FR"/>
        </a:p>
      </dgm:t>
    </dgm:pt>
    <dgm:pt modelId="{2D62F6D8-8690-4A20-ABD7-CCCAFAF9A6D5}" type="sibTrans" cxnId="{4EE268C8-B2BD-4C94-A418-CA88FED28F74}">
      <dgm:prSet/>
      <dgm:spPr/>
      <dgm:t>
        <a:bodyPr/>
        <a:lstStyle/>
        <a:p>
          <a:endParaRPr lang="fr-FR"/>
        </a:p>
      </dgm:t>
    </dgm:pt>
    <dgm:pt modelId="{6528D9D0-2B97-4D0C-A0EC-56EFD0B604C6}">
      <dgm:prSet/>
      <dgm:spPr/>
      <dgm:t>
        <a:bodyPr/>
        <a:lstStyle/>
        <a:p>
          <a:r>
            <a:rPr lang="ar-DZ" b="1" dirty="0" smtClean="0"/>
            <a:t> علامات الترقيم</a:t>
          </a:r>
          <a:endParaRPr lang="fr-FR" b="1" dirty="0"/>
        </a:p>
      </dgm:t>
    </dgm:pt>
    <dgm:pt modelId="{7EEFBEB9-ABB3-4AE1-A489-65580E0A78A5}" type="parTrans" cxnId="{C8A91EA0-F5A5-4229-BB50-8AB3DA64EB03}">
      <dgm:prSet/>
      <dgm:spPr/>
      <dgm:t>
        <a:bodyPr/>
        <a:lstStyle/>
        <a:p>
          <a:endParaRPr lang="fr-FR"/>
        </a:p>
      </dgm:t>
    </dgm:pt>
    <dgm:pt modelId="{B065414B-3684-46DF-AD5F-79C084448039}" type="sibTrans" cxnId="{C8A91EA0-F5A5-4229-BB50-8AB3DA64EB03}">
      <dgm:prSet/>
      <dgm:spPr/>
      <dgm:t>
        <a:bodyPr/>
        <a:lstStyle/>
        <a:p>
          <a:endParaRPr lang="fr-FR"/>
        </a:p>
      </dgm:t>
    </dgm:pt>
    <dgm:pt modelId="{6A916F5E-AD17-45E2-B681-6D4511BA9D21}" type="pres">
      <dgm:prSet presAssocID="{14A5D20A-0A5B-413D-87C9-6A10A1B7B5F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CA517E4-5A23-4EC8-A8D3-1B5B692A3E98}" type="pres">
      <dgm:prSet presAssocID="{051289E9-8E9A-467C-AEF5-65E226D4FBC6}" presName="hierRoot1" presStyleCnt="0"/>
      <dgm:spPr/>
    </dgm:pt>
    <dgm:pt modelId="{70549518-AD23-41CB-B5CD-1EA7429C1D1C}" type="pres">
      <dgm:prSet presAssocID="{051289E9-8E9A-467C-AEF5-65E226D4FBC6}" presName="composite" presStyleCnt="0"/>
      <dgm:spPr/>
    </dgm:pt>
    <dgm:pt modelId="{DF179A87-0C46-4B92-993E-D6F9C6FD8DFB}" type="pres">
      <dgm:prSet presAssocID="{051289E9-8E9A-467C-AEF5-65E226D4FBC6}" presName="background" presStyleLbl="node0" presStyleIdx="0" presStyleCnt="1"/>
      <dgm:spPr/>
    </dgm:pt>
    <dgm:pt modelId="{7A97589A-D519-4A04-9834-BB84AE04FFE9}" type="pres">
      <dgm:prSet presAssocID="{051289E9-8E9A-467C-AEF5-65E226D4FBC6}" presName="text" presStyleLbl="fgAcc0" presStyleIdx="0" presStyleCnt="1" custLinFactNeighborX="-11690" custLinFactNeighborY="-5189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0B525C3-9E43-4DCB-A63C-1A1AFB065912}" type="pres">
      <dgm:prSet presAssocID="{051289E9-8E9A-467C-AEF5-65E226D4FBC6}" presName="hierChild2" presStyleCnt="0"/>
      <dgm:spPr/>
    </dgm:pt>
    <dgm:pt modelId="{2E12B015-B552-4C74-8F40-0ECDD3C8C571}" type="pres">
      <dgm:prSet presAssocID="{0B6FB075-0259-41B9-9434-3F11C68BB5FA}" presName="Name10" presStyleLbl="parChTrans1D2" presStyleIdx="0" presStyleCnt="1"/>
      <dgm:spPr/>
      <dgm:t>
        <a:bodyPr/>
        <a:lstStyle/>
        <a:p>
          <a:endParaRPr lang="fr-FR"/>
        </a:p>
      </dgm:t>
    </dgm:pt>
    <dgm:pt modelId="{6D6ED626-5E7E-4C8B-9309-C317B53CA379}" type="pres">
      <dgm:prSet presAssocID="{BDF6CE6C-D62F-481C-903C-FC63E1BCC1F6}" presName="hierRoot2" presStyleCnt="0"/>
      <dgm:spPr/>
    </dgm:pt>
    <dgm:pt modelId="{D96D1266-B306-4A19-AFA4-8CA33BB9CE5B}" type="pres">
      <dgm:prSet presAssocID="{BDF6CE6C-D62F-481C-903C-FC63E1BCC1F6}" presName="composite2" presStyleCnt="0"/>
      <dgm:spPr/>
    </dgm:pt>
    <dgm:pt modelId="{B2DFDE47-2DE2-4671-ADD4-B8C4771122A2}" type="pres">
      <dgm:prSet presAssocID="{BDF6CE6C-D62F-481C-903C-FC63E1BCC1F6}" presName="background2" presStyleLbl="node2" presStyleIdx="0" presStyleCnt="1"/>
      <dgm:spPr/>
    </dgm:pt>
    <dgm:pt modelId="{53BDEBAC-6F4E-4E2D-8510-E74B51EFCBAE}" type="pres">
      <dgm:prSet presAssocID="{BDF6CE6C-D62F-481C-903C-FC63E1BCC1F6}" presName="text2" presStyleLbl="fgAcc2" presStyleIdx="0" presStyleCnt="1" custLinFactNeighborX="-3052" custLinFactNeighborY="-3725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F2F14EB-A23F-45A6-A1E0-F55941CFCD06}" type="pres">
      <dgm:prSet presAssocID="{BDF6CE6C-D62F-481C-903C-FC63E1BCC1F6}" presName="hierChild3" presStyleCnt="0"/>
      <dgm:spPr/>
    </dgm:pt>
    <dgm:pt modelId="{15E9471D-C3C2-43C5-986E-93B5AE396F85}" type="pres">
      <dgm:prSet presAssocID="{7EEFBEB9-ABB3-4AE1-A489-65580E0A78A5}" presName="Name17" presStyleLbl="parChTrans1D3" presStyleIdx="0" presStyleCnt="5"/>
      <dgm:spPr/>
      <dgm:t>
        <a:bodyPr/>
        <a:lstStyle/>
        <a:p>
          <a:endParaRPr lang="fr-FR"/>
        </a:p>
      </dgm:t>
    </dgm:pt>
    <dgm:pt modelId="{38D5070D-6320-4CC9-9022-13B9910140E2}" type="pres">
      <dgm:prSet presAssocID="{6528D9D0-2B97-4D0C-A0EC-56EFD0B604C6}" presName="hierRoot3" presStyleCnt="0"/>
      <dgm:spPr/>
    </dgm:pt>
    <dgm:pt modelId="{1F117AD2-6138-4E91-8028-078A6F72B47C}" type="pres">
      <dgm:prSet presAssocID="{6528D9D0-2B97-4D0C-A0EC-56EFD0B604C6}" presName="composite3" presStyleCnt="0"/>
      <dgm:spPr/>
    </dgm:pt>
    <dgm:pt modelId="{7E86061F-B65F-45F3-9A4B-8D2953D9B2C4}" type="pres">
      <dgm:prSet presAssocID="{6528D9D0-2B97-4D0C-A0EC-56EFD0B604C6}" presName="background3" presStyleLbl="node3" presStyleIdx="0" presStyleCnt="5"/>
      <dgm:spPr/>
    </dgm:pt>
    <dgm:pt modelId="{FBA5C168-362B-440C-9C2E-C453571E94F1}" type="pres">
      <dgm:prSet presAssocID="{6528D9D0-2B97-4D0C-A0EC-56EFD0B604C6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BEDE415-89C6-4132-9FA6-73CAF1128896}" type="pres">
      <dgm:prSet presAssocID="{6528D9D0-2B97-4D0C-A0EC-56EFD0B604C6}" presName="hierChild4" presStyleCnt="0"/>
      <dgm:spPr/>
    </dgm:pt>
    <dgm:pt modelId="{368EF6BF-37C5-43C9-A78B-7B395288D55C}" type="pres">
      <dgm:prSet presAssocID="{69AEE4A5-CC17-4DDD-A9AA-B66A9B5C9C32}" presName="Name17" presStyleLbl="parChTrans1D3" presStyleIdx="1" presStyleCnt="5"/>
      <dgm:spPr/>
      <dgm:t>
        <a:bodyPr/>
        <a:lstStyle/>
        <a:p>
          <a:endParaRPr lang="fr-FR"/>
        </a:p>
      </dgm:t>
    </dgm:pt>
    <dgm:pt modelId="{A78E93C0-22E7-47E8-8161-7A4E2D714DAD}" type="pres">
      <dgm:prSet presAssocID="{11935956-E5E6-4666-BB38-88D3DFE388DF}" presName="hierRoot3" presStyleCnt="0"/>
      <dgm:spPr/>
    </dgm:pt>
    <dgm:pt modelId="{CF7D4FFF-31D8-4D5B-85ED-C8DBC570F1DF}" type="pres">
      <dgm:prSet presAssocID="{11935956-E5E6-4666-BB38-88D3DFE388DF}" presName="composite3" presStyleCnt="0"/>
      <dgm:spPr/>
    </dgm:pt>
    <dgm:pt modelId="{D69821F7-73B2-4C95-AC31-5F7A0B3FA291}" type="pres">
      <dgm:prSet presAssocID="{11935956-E5E6-4666-BB38-88D3DFE388DF}" presName="background3" presStyleLbl="node3" presStyleIdx="1" presStyleCnt="5"/>
      <dgm:spPr/>
    </dgm:pt>
    <dgm:pt modelId="{722E57F9-C728-49A5-BA30-80BD1E1B180C}" type="pres">
      <dgm:prSet presAssocID="{11935956-E5E6-4666-BB38-88D3DFE388DF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9FE1476-CAF1-4D01-BA88-0183117ACAD6}" type="pres">
      <dgm:prSet presAssocID="{11935956-E5E6-4666-BB38-88D3DFE388DF}" presName="hierChild4" presStyleCnt="0"/>
      <dgm:spPr/>
    </dgm:pt>
    <dgm:pt modelId="{869B8BAC-5304-4931-9915-9586E7A99C59}" type="pres">
      <dgm:prSet presAssocID="{65B68A0F-0544-4D69-ACC6-F0C89E80E5B8}" presName="Name17" presStyleLbl="parChTrans1D3" presStyleIdx="2" presStyleCnt="5"/>
      <dgm:spPr/>
      <dgm:t>
        <a:bodyPr/>
        <a:lstStyle/>
        <a:p>
          <a:endParaRPr lang="fr-FR"/>
        </a:p>
      </dgm:t>
    </dgm:pt>
    <dgm:pt modelId="{A0E86BE0-4C78-4DD8-B9BE-1BB1314A325D}" type="pres">
      <dgm:prSet presAssocID="{92941BB8-5596-4D07-A6A9-5393DBA2258B}" presName="hierRoot3" presStyleCnt="0"/>
      <dgm:spPr/>
    </dgm:pt>
    <dgm:pt modelId="{1D5032D8-3EF8-4A25-AD4E-53CA17B4AF81}" type="pres">
      <dgm:prSet presAssocID="{92941BB8-5596-4D07-A6A9-5393DBA2258B}" presName="composite3" presStyleCnt="0"/>
      <dgm:spPr/>
    </dgm:pt>
    <dgm:pt modelId="{9A58A155-4369-4A90-8913-B6FE3AA378C0}" type="pres">
      <dgm:prSet presAssocID="{92941BB8-5596-4D07-A6A9-5393DBA2258B}" presName="background3" presStyleLbl="node3" presStyleIdx="2" presStyleCnt="5"/>
      <dgm:spPr/>
    </dgm:pt>
    <dgm:pt modelId="{137F335D-DC61-433E-BC69-F412118CEF0C}" type="pres">
      <dgm:prSet presAssocID="{92941BB8-5596-4D07-A6A9-5393DBA2258B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03955B-61C0-4071-BEA8-EF4189D92100}" type="pres">
      <dgm:prSet presAssocID="{92941BB8-5596-4D07-A6A9-5393DBA2258B}" presName="hierChild4" presStyleCnt="0"/>
      <dgm:spPr/>
    </dgm:pt>
    <dgm:pt modelId="{880905AD-A838-409A-90C2-1D417F50C5F6}" type="pres">
      <dgm:prSet presAssocID="{102DF7ED-1215-476E-98A6-568F6533627B}" presName="Name17" presStyleLbl="parChTrans1D3" presStyleIdx="3" presStyleCnt="5"/>
      <dgm:spPr/>
      <dgm:t>
        <a:bodyPr/>
        <a:lstStyle/>
        <a:p>
          <a:endParaRPr lang="fr-FR"/>
        </a:p>
      </dgm:t>
    </dgm:pt>
    <dgm:pt modelId="{3678FBC7-FB7A-4883-B9FE-392588B13C91}" type="pres">
      <dgm:prSet presAssocID="{F0DC2181-D03D-41D1-9EF9-EFB8D218B8F0}" presName="hierRoot3" presStyleCnt="0"/>
      <dgm:spPr/>
    </dgm:pt>
    <dgm:pt modelId="{36E2A426-20A5-41C1-BAD2-B9DF231DA11E}" type="pres">
      <dgm:prSet presAssocID="{F0DC2181-D03D-41D1-9EF9-EFB8D218B8F0}" presName="composite3" presStyleCnt="0"/>
      <dgm:spPr/>
    </dgm:pt>
    <dgm:pt modelId="{97011FEA-CE3A-42B0-A847-E99F090FCFB7}" type="pres">
      <dgm:prSet presAssocID="{F0DC2181-D03D-41D1-9EF9-EFB8D218B8F0}" presName="background3" presStyleLbl="node3" presStyleIdx="3" presStyleCnt="5"/>
      <dgm:spPr/>
    </dgm:pt>
    <dgm:pt modelId="{02F18C33-D4F6-4FA0-A3C9-1C94C3DA3EB5}" type="pres">
      <dgm:prSet presAssocID="{F0DC2181-D03D-41D1-9EF9-EFB8D218B8F0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C99A831-A906-4E7F-84DB-A4622718861E}" type="pres">
      <dgm:prSet presAssocID="{F0DC2181-D03D-41D1-9EF9-EFB8D218B8F0}" presName="hierChild4" presStyleCnt="0"/>
      <dgm:spPr/>
    </dgm:pt>
    <dgm:pt modelId="{AF0B9D9E-014E-4CE1-955E-DE4871749D70}" type="pres">
      <dgm:prSet presAssocID="{513AED42-F0F7-4F23-9A6A-4D3F98243119}" presName="Name17" presStyleLbl="parChTrans1D3" presStyleIdx="4" presStyleCnt="5"/>
      <dgm:spPr/>
      <dgm:t>
        <a:bodyPr/>
        <a:lstStyle/>
        <a:p>
          <a:endParaRPr lang="fr-FR"/>
        </a:p>
      </dgm:t>
    </dgm:pt>
    <dgm:pt modelId="{92D1E6A3-D9A0-44E9-83F0-7F7959245946}" type="pres">
      <dgm:prSet presAssocID="{12283CE3-CD81-4EB0-AE1A-B0FF71D6405A}" presName="hierRoot3" presStyleCnt="0"/>
      <dgm:spPr/>
    </dgm:pt>
    <dgm:pt modelId="{0330FC20-9C69-495A-83B4-CE1D5C96FBAB}" type="pres">
      <dgm:prSet presAssocID="{12283CE3-CD81-4EB0-AE1A-B0FF71D6405A}" presName="composite3" presStyleCnt="0"/>
      <dgm:spPr/>
    </dgm:pt>
    <dgm:pt modelId="{F5C2BE79-A2A3-4430-86FC-EC6F9555D1EA}" type="pres">
      <dgm:prSet presAssocID="{12283CE3-CD81-4EB0-AE1A-B0FF71D6405A}" presName="background3" presStyleLbl="node3" presStyleIdx="4" presStyleCnt="5"/>
      <dgm:spPr/>
    </dgm:pt>
    <dgm:pt modelId="{088B06A7-CFB7-4584-9AB2-C89C0CB82F08}" type="pres">
      <dgm:prSet presAssocID="{12283CE3-CD81-4EB0-AE1A-B0FF71D6405A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70E1694-6A8D-41F8-A9EE-8F7242B1CDA7}" type="pres">
      <dgm:prSet presAssocID="{12283CE3-CD81-4EB0-AE1A-B0FF71D6405A}" presName="hierChild4" presStyleCnt="0"/>
      <dgm:spPr/>
    </dgm:pt>
  </dgm:ptLst>
  <dgm:cxnLst>
    <dgm:cxn modelId="{BD911F7B-169B-4087-8B48-47FBA7C2013C}" type="presOf" srcId="{11935956-E5E6-4666-BB38-88D3DFE388DF}" destId="{722E57F9-C728-49A5-BA30-80BD1E1B180C}" srcOrd="0" destOrd="0" presId="urn:microsoft.com/office/officeart/2005/8/layout/hierarchy1"/>
    <dgm:cxn modelId="{8D4232C6-3572-49AE-A9F5-F3902F1E7378}" type="presOf" srcId="{69AEE4A5-CC17-4DDD-A9AA-B66A9B5C9C32}" destId="{368EF6BF-37C5-43C9-A78B-7B395288D55C}" srcOrd="0" destOrd="0" presId="urn:microsoft.com/office/officeart/2005/8/layout/hierarchy1"/>
    <dgm:cxn modelId="{4EE268C8-B2BD-4C94-A418-CA88FED28F74}" srcId="{BDF6CE6C-D62F-481C-903C-FC63E1BCC1F6}" destId="{11935956-E5E6-4666-BB38-88D3DFE388DF}" srcOrd="1" destOrd="0" parTransId="{69AEE4A5-CC17-4DDD-A9AA-B66A9B5C9C32}" sibTransId="{2D62F6D8-8690-4A20-ABD7-CCCAFAF9A6D5}"/>
    <dgm:cxn modelId="{F3283ACD-5403-4D16-8D30-2A0BBD2BB766}" type="presOf" srcId="{12283CE3-CD81-4EB0-AE1A-B0FF71D6405A}" destId="{088B06A7-CFB7-4584-9AB2-C89C0CB82F08}" srcOrd="0" destOrd="0" presId="urn:microsoft.com/office/officeart/2005/8/layout/hierarchy1"/>
    <dgm:cxn modelId="{5664C0F8-13EB-4104-B2E3-DB97FF9E96AA}" type="presOf" srcId="{92941BB8-5596-4D07-A6A9-5393DBA2258B}" destId="{137F335D-DC61-433E-BC69-F412118CEF0C}" srcOrd="0" destOrd="0" presId="urn:microsoft.com/office/officeart/2005/8/layout/hierarchy1"/>
    <dgm:cxn modelId="{37458F81-3EAD-42CA-984A-FA68A4B2E51D}" srcId="{BDF6CE6C-D62F-481C-903C-FC63E1BCC1F6}" destId="{F0DC2181-D03D-41D1-9EF9-EFB8D218B8F0}" srcOrd="3" destOrd="0" parTransId="{102DF7ED-1215-476E-98A6-568F6533627B}" sibTransId="{E75F8875-D5FF-4B61-8A2C-964879AD6495}"/>
    <dgm:cxn modelId="{4D04E526-1D2C-4397-B41B-E60CBC8DA7DE}" type="presOf" srcId="{7EEFBEB9-ABB3-4AE1-A489-65580E0A78A5}" destId="{15E9471D-C3C2-43C5-986E-93B5AE396F85}" srcOrd="0" destOrd="0" presId="urn:microsoft.com/office/officeart/2005/8/layout/hierarchy1"/>
    <dgm:cxn modelId="{13333FF7-56FE-4EF9-AFDE-2CA0B93CC376}" type="presOf" srcId="{102DF7ED-1215-476E-98A6-568F6533627B}" destId="{880905AD-A838-409A-90C2-1D417F50C5F6}" srcOrd="0" destOrd="0" presId="urn:microsoft.com/office/officeart/2005/8/layout/hierarchy1"/>
    <dgm:cxn modelId="{3DB3801F-DDC9-4F5E-90A9-A93DF0E43008}" type="presOf" srcId="{0B6FB075-0259-41B9-9434-3F11C68BB5FA}" destId="{2E12B015-B552-4C74-8F40-0ECDD3C8C571}" srcOrd="0" destOrd="0" presId="urn:microsoft.com/office/officeart/2005/8/layout/hierarchy1"/>
    <dgm:cxn modelId="{91D9637F-74F1-4B77-BFAF-1684C4595ADF}" type="presOf" srcId="{65B68A0F-0544-4D69-ACC6-F0C89E80E5B8}" destId="{869B8BAC-5304-4931-9915-9586E7A99C59}" srcOrd="0" destOrd="0" presId="urn:microsoft.com/office/officeart/2005/8/layout/hierarchy1"/>
    <dgm:cxn modelId="{4CE1D91A-CB4D-42EA-B22F-D8C97285C712}" type="presOf" srcId="{051289E9-8E9A-467C-AEF5-65E226D4FBC6}" destId="{7A97589A-D519-4A04-9834-BB84AE04FFE9}" srcOrd="0" destOrd="0" presId="urn:microsoft.com/office/officeart/2005/8/layout/hierarchy1"/>
    <dgm:cxn modelId="{88DDB5F5-1764-4636-BC08-FE9E7302882D}" type="presOf" srcId="{F0DC2181-D03D-41D1-9EF9-EFB8D218B8F0}" destId="{02F18C33-D4F6-4FA0-A3C9-1C94C3DA3EB5}" srcOrd="0" destOrd="0" presId="urn:microsoft.com/office/officeart/2005/8/layout/hierarchy1"/>
    <dgm:cxn modelId="{D8283AEA-F28D-4C7A-8BBE-ED417F4C07A4}" type="presOf" srcId="{14A5D20A-0A5B-413D-87C9-6A10A1B7B5F5}" destId="{6A916F5E-AD17-45E2-B681-6D4511BA9D21}" srcOrd="0" destOrd="0" presId="urn:microsoft.com/office/officeart/2005/8/layout/hierarchy1"/>
    <dgm:cxn modelId="{50D39C3B-E2A2-4956-BEA6-4B1D0F882E90}" srcId="{BDF6CE6C-D62F-481C-903C-FC63E1BCC1F6}" destId="{92941BB8-5596-4D07-A6A9-5393DBA2258B}" srcOrd="2" destOrd="0" parTransId="{65B68A0F-0544-4D69-ACC6-F0C89E80E5B8}" sibTransId="{BDC0ED08-60BC-4D98-8914-4A958D2A854D}"/>
    <dgm:cxn modelId="{AFD02BD3-876D-458F-B36E-DBC4DE037F98}" type="presOf" srcId="{513AED42-F0F7-4F23-9A6A-4D3F98243119}" destId="{AF0B9D9E-014E-4CE1-955E-DE4871749D70}" srcOrd="0" destOrd="0" presId="urn:microsoft.com/office/officeart/2005/8/layout/hierarchy1"/>
    <dgm:cxn modelId="{781EB2C1-0A7F-4587-9E05-AF1634E7A0B5}" type="presOf" srcId="{6528D9D0-2B97-4D0C-A0EC-56EFD0B604C6}" destId="{FBA5C168-362B-440C-9C2E-C453571E94F1}" srcOrd="0" destOrd="0" presId="urn:microsoft.com/office/officeart/2005/8/layout/hierarchy1"/>
    <dgm:cxn modelId="{9D967402-F40A-47C8-92A9-9945D859F356}" srcId="{BDF6CE6C-D62F-481C-903C-FC63E1BCC1F6}" destId="{12283CE3-CD81-4EB0-AE1A-B0FF71D6405A}" srcOrd="4" destOrd="0" parTransId="{513AED42-F0F7-4F23-9A6A-4D3F98243119}" sibTransId="{5B471A13-DECE-4CB3-938A-48F7CDACDCE7}"/>
    <dgm:cxn modelId="{7DB8186A-73AC-4DAB-8B0A-439A807C14B9}" srcId="{14A5D20A-0A5B-413D-87C9-6A10A1B7B5F5}" destId="{051289E9-8E9A-467C-AEF5-65E226D4FBC6}" srcOrd="0" destOrd="0" parTransId="{33A025FC-8A31-4DE7-964E-96A64AE09968}" sibTransId="{075C69D9-907E-42BE-B203-A93762072FEA}"/>
    <dgm:cxn modelId="{C8A91EA0-F5A5-4229-BB50-8AB3DA64EB03}" srcId="{BDF6CE6C-D62F-481C-903C-FC63E1BCC1F6}" destId="{6528D9D0-2B97-4D0C-A0EC-56EFD0B604C6}" srcOrd="0" destOrd="0" parTransId="{7EEFBEB9-ABB3-4AE1-A489-65580E0A78A5}" sibTransId="{B065414B-3684-46DF-AD5F-79C084448039}"/>
    <dgm:cxn modelId="{BDE8E1F8-6D8A-4722-B495-E3E8B2230084}" type="presOf" srcId="{BDF6CE6C-D62F-481C-903C-FC63E1BCC1F6}" destId="{53BDEBAC-6F4E-4E2D-8510-E74B51EFCBAE}" srcOrd="0" destOrd="0" presId="urn:microsoft.com/office/officeart/2005/8/layout/hierarchy1"/>
    <dgm:cxn modelId="{0BF60645-D283-4186-B053-D3F86933DA8F}" srcId="{051289E9-8E9A-467C-AEF5-65E226D4FBC6}" destId="{BDF6CE6C-D62F-481C-903C-FC63E1BCC1F6}" srcOrd="0" destOrd="0" parTransId="{0B6FB075-0259-41B9-9434-3F11C68BB5FA}" sibTransId="{CDFEEA93-12EA-48D0-B70F-C9F7780B5657}"/>
    <dgm:cxn modelId="{03287C29-D8E3-4DC3-9BE7-9B83257E2A67}" type="presParOf" srcId="{6A916F5E-AD17-45E2-B681-6D4511BA9D21}" destId="{7CA517E4-5A23-4EC8-A8D3-1B5B692A3E98}" srcOrd="0" destOrd="0" presId="urn:microsoft.com/office/officeart/2005/8/layout/hierarchy1"/>
    <dgm:cxn modelId="{55683693-A06A-43C5-9D56-EF4B2ED0133E}" type="presParOf" srcId="{7CA517E4-5A23-4EC8-A8D3-1B5B692A3E98}" destId="{70549518-AD23-41CB-B5CD-1EA7429C1D1C}" srcOrd="0" destOrd="0" presId="urn:microsoft.com/office/officeart/2005/8/layout/hierarchy1"/>
    <dgm:cxn modelId="{04110362-F057-450B-A06D-A0AFF95A68B5}" type="presParOf" srcId="{70549518-AD23-41CB-B5CD-1EA7429C1D1C}" destId="{DF179A87-0C46-4B92-993E-D6F9C6FD8DFB}" srcOrd="0" destOrd="0" presId="urn:microsoft.com/office/officeart/2005/8/layout/hierarchy1"/>
    <dgm:cxn modelId="{A37CB15C-7C0E-4C24-BB5E-880FF5B6C205}" type="presParOf" srcId="{70549518-AD23-41CB-B5CD-1EA7429C1D1C}" destId="{7A97589A-D519-4A04-9834-BB84AE04FFE9}" srcOrd="1" destOrd="0" presId="urn:microsoft.com/office/officeart/2005/8/layout/hierarchy1"/>
    <dgm:cxn modelId="{3E4A67F7-8712-4FE5-A8E5-AEB6940E2B80}" type="presParOf" srcId="{7CA517E4-5A23-4EC8-A8D3-1B5B692A3E98}" destId="{30B525C3-9E43-4DCB-A63C-1A1AFB065912}" srcOrd="1" destOrd="0" presId="urn:microsoft.com/office/officeart/2005/8/layout/hierarchy1"/>
    <dgm:cxn modelId="{35A44FA1-A10A-4027-A855-6DEAF3F36CE0}" type="presParOf" srcId="{30B525C3-9E43-4DCB-A63C-1A1AFB065912}" destId="{2E12B015-B552-4C74-8F40-0ECDD3C8C571}" srcOrd="0" destOrd="0" presId="urn:microsoft.com/office/officeart/2005/8/layout/hierarchy1"/>
    <dgm:cxn modelId="{298855EC-23CA-478E-8856-7CE73B611D10}" type="presParOf" srcId="{30B525C3-9E43-4DCB-A63C-1A1AFB065912}" destId="{6D6ED626-5E7E-4C8B-9309-C317B53CA379}" srcOrd="1" destOrd="0" presId="urn:microsoft.com/office/officeart/2005/8/layout/hierarchy1"/>
    <dgm:cxn modelId="{E58F06C7-2DCC-4DB6-A127-CBBE7F20BACD}" type="presParOf" srcId="{6D6ED626-5E7E-4C8B-9309-C317B53CA379}" destId="{D96D1266-B306-4A19-AFA4-8CA33BB9CE5B}" srcOrd="0" destOrd="0" presId="urn:microsoft.com/office/officeart/2005/8/layout/hierarchy1"/>
    <dgm:cxn modelId="{71ACEB3A-8A25-40A8-B59A-977D94D020E5}" type="presParOf" srcId="{D96D1266-B306-4A19-AFA4-8CA33BB9CE5B}" destId="{B2DFDE47-2DE2-4671-ADD4-B8C4771122A2}" srcOrd="0" destOrd="0" presId="urn:microsoft.com/office/officeart/2005/8/layout/hierarchy1"/>
    <dgm:cxn modelId="{C8551CDE-EF2D-4BF5-8936-0D9E54E90362}" type="presParOf" srcId="{D96D1266-B306-4A19-AFA4-8CA33BB9CE5B}" destId="{53BDEBAC-6F4E-4E2D-8510-E74B51EFCBAE}" srcOrd="1" destOrd="0" presId="urn:microsoft.com/office/officeart/2005/8/layout/hierarchy1"/>
    <dgm:cxn modelId="{B66CCF31-9A49-4CDE-8B25-553757B2C74E}" type="presParOf" srcId="{6D6ED626-5E7E-4C8B-9309-C317B53CA379}" destId="{8F2F14EB-A23F-45A6-A1E0-F55941CFCD06}" srcOrd="1" destOrd="0" presId="urn:microsoft.com/office/officeart/2005/8/layout/hierarchy1"/>
    <dgm:cxn modelId="{D022568F-B37F-4135-B0CC-9304F7AC5003}" type="presParOf" srcId="{8F2F14EB-A23F-45A6-A1E0-F55941CFCD06}" destId="{15E9471D-C3C2-43C5-986E-93B5AE396F85}" srcOrd="0" destOrd="0" presId="urn:microsoft.com/office/officeart/2005/8/layout/hierarchy1"/>
    <dgm:cxn modelId="{EBBC22D8-B4E1-487B-A822-D5313B8210CB}" type="presParOf" srcId="{8F2F14EB-A23F-45A6-A1E0-F55941CFCD06}" destId="{38D5070D-6320-4CC9-9022-13B9910140E2}" srcOrd="1" destOrd="0" presId="urn:microsoft.com/office/officeart/2005/8/layout/hierarchy1"/>
    <dgm:cxn modelId="{2F3EA0E5-55B7-42C8-8108-662E8B8F05DF}" type="presParOf" srcId="{38D5070D-6320-4CC9-9022-13B9910140E2}" destId="{1F117AD2-6138-4E91-8028-078A6F72B47C}" srcOrd="0" destOrd="0" presId="urn:microsoft.com/office/officeart/2005/8/layout/hierarchy1"/>
    <dgm:cxn modelId="{0033215C-1E42-40E2-AB2A-0934613AED9A}" type="presParOf" srcId="{1F117AD2-6138-4E91-8028-078A6F72B47C}" destId="{7E86061F-B65F-45F3-9A4B-8D2953D9B2C4}" srcOrd="0" destOrd="0" presId="urn:microsoft.com/office/officeart/2005/8/layout/hierarchy1"/>
    <dgm:cxn modelId="{A17A5911-09A1-4035-BEE4-67225B18765D}" type="presParOf" srcId="{1F117AD2-6138-4E91-8028-078A6F72B47C}" destId="{FBA5C168-362B-440C-9C2E-C453571E94F1}" srcOrd="1" destOrd="0" presId="urn:microsoft.com/office/officeart/2005/8/layout/hierarchy1"/>
    <dgm:cxn modelId="{6418234B-FD0D-4307-8ADB-7EAE51776791}" type="presParOf" srcId="{38D5070D-6320-4CC9-9022-13B9910140E2}" destId="{FBEDE415-89C6-4132-9FA6-73CAF1128896}" srcOrd="1" destOrd="0" presId="urn:microsoft.com/office/officeart/2005/8/layout/hierarchy1"/>
    <dgm:cxn modelId="{7E546402-5B68-41DA-AA7C-C819E7CFDBDB}" type="presParOf" srcId="{8F2F14EB-A23F-45A6-A1E0-F55941CFCD06}" destId="{368EF6BF-37C5-43C9-A78B-7B395288D55C}" srcOrd="2" destOrd="0" presId="urn:microsoft.com/office/officeart/2005/8/layout/hierarchy1"/>
    <dgm:cxn modelId="{58E70FF1-E956-4C47-A721-62D94C0F6B7E}" type="presParOf" srcId="{8F2F14EB-A23F-45A6-A1E0-F55941CFCD06}" destId="{A78E93C0-22E7-47E8-8161-7A4E2D714DAD}" srcOrd="3" destOrd="0" presId="urn:microsoft.com/office/officeart/2005/8/layout/hierarchy1"/>
    <dgm:cxn modelId="{BC162C01-3657-49B5-807E-8B6B721852A3}" type="presParOf" srcId="{A78E93C0-22E7-47E8-8161-7A4E2D714DAD}" destId="{CF7D4FFF-31D8-4D5B-85ED-C8DBC570F1DF}" srcOrd="0" destOrd="0" presId="urn:microsoft.com/office/officeart/2005/8/layout/hierarchy1"/>
    <dgm:cxn modelId="{FB7BF250-93A6-4121-8398-2FC7A533919E}" type="presParOf" srcId="{CF7D4FFF-31D8-4D5B-85ED-C8DBC570F1DF}" destId="{D69821F7-73B2-4C95-AC31-5F7A0B3FA291}" srcOrd="0" destOrd="0" presId="urn:microsoft.com/office/officeart/2005/8/layout/hierarchy1"/>
    <dgm:cxn modelId="{56356618-79C0-43E9-9A24-66A277C3BE97}" type="presParOf" srcId="{CF7D4FFF-31D8-4D5B-85ED-C8DBC570F1DF}" destId="{722E57F9-C728-49A5-BA30-80BD1E1B180C}" srcOrd="1" destOrd="0" presId="urn:microsoft.com/office/officeart/2005/8/layout/hierarchy1"/>
    <dgm:cxn modelId="{E8B4E107-D0A6-49A8-9666-A39D067A8F0A}" type="presParOf" srcId="{A78E93C0-22E7-47E8-8161-7A4E2D714DAD}" destId="{59FE1476-CAF1-4D01-BA88-0183117ACAD6}" srcOrd="1" destOrd="0" presId="urn:microsoft.com/office/officeart/2005/8/layout/hierarchy1"/>
    <dgm:cxn modelId="{33388305-6E70-43CF-B805-93710CAF4255}" type="presParOf" srcId="{8F2F14EB-A23F-45A6-A1E0-F55941CFCD06}" destId="{869B8BAC-5304-4931-9915-9586E7A99C59}" srcOrd="4" destOrd="0" presId="urn:microsoft.com/office/officeart/2005/8/layout/hierarchy1"/>
    <dgm:cxn modelId="{7D8B055C-0D78-4DCB-8232-8FBC69197861}" type="presParOf" srcId="{8F2F14EB-A23F-45A6-A1E0-F55941CFCD06}" destId="{A0E86BE0-4C78-4DD8-B9BE-1BB1314A325D}" srcOrd="5" destOrd="0" presId="urn:microsoft.com/office/officeart/2005/8/layout/hierarchy1"/>
    <dgm:cxn modelId="{8A18E069-D564-4C9C-ABD1-A8DFC44083F3}" type="presParOf" srcId="{A0E86BE0-4C78-4DD8-B9BE-1BB1314A325D}" destId="{1D5032D8-3EF8-4A25-AD4E-53CA17B4AF81}" srcOrd="0" destOrd="0" presId="urn:microsoft.com/office/officeart/2005/8/layout/hierarchy1"/>
    <dgm:cxn modelId="{2E0C3510-C64C-45D5-AF86-13644DEAD50D}" type="presParOf" srcId="{1D5032D8-3EF8-4A25-AD4E-53CA17B4AF81}" destId="{9A58A155-4369-4A90-8913-B6FE3AA378C0}" srcOrd="0" destOrd="0" presId="urn:microsoft.com/office/officeart/2005/8/layout/hierarchy1"/>
    <dgm:cxn modelId="{4217D8EB-AD2E-4D88-BCE5-10267DD27F1F}" type="presParOf" srcId="{1D5032D8-3EF8-4A25-AD4E-53CA17B4AF81}" destId="{137F335D-DC61-433E-BC69-F412118CEF0C}" srcOrd="1" destOrd="0" presId="urn:microsoft.com/office/officeart/2005/8/layout/hierarchy1"/>
    <dgm:cxn modelId="{509BB4F1-34F7-474C-845E-CD802B139B37}" type="presParOf" srcId="{A0E86BE0-4C78-4DD8-B9BE-1BB1314A325D}" destId="{FE03955B-61C0-4071-BEA8-EF4189D92100}" srcOrd="1" destOrd="0" presId="urn:microsoft.com/office/officeart/2005/8/layout/hierarchy1"/>
    <dgm:cxn modelId="{B004B42A-F643-4EE3-A16A-5D182CDF3591}" type="presParOf" srcId="{8F2F14EB-A23F-45A6-A1E0-F55941CFCD06}" destId="{880905AD-A838-409A-90C2-1D417F50C5F6}" srcOrd="6" destOrd="0" presId="urn:microsoft.com/office/officeart/2005/8/layout/hierarchy1"/>
    <dgm:cxn modelId="{87ECD3B8-80DB-48DA-B9A8-70942B1496BB}" type="presParOf" srcId="{8F2F14EB-A23F-45A6-A1E0-F55941CFCD06}" destId="{3678FBC7-FB7A-4883-B9FE-392588B13C91}" srcOrd="7" destOrd="0" presId="urn:microsoft.com/office/officeart/2005/8/layout/hierarchy1"/>
    <dgm:cxn modelId="{2823A12F-F84B-4A07-A67D-E58F8C9D887D}" type="presParOf" srcId="{3678FBC7-FB7A-4883-B9FE-392588B13C91}" destId="{36E2A426-20A5-41C1-BAD2-B9DF231DA11E}" srcOrd="0" destOrd="0" presId="urn:microsoft.com/office/officeart/2005/8/layout/hierarchy1"/>
    <dgm:cxn modelId="{03C9F4C2-FE7E-42B7-9457-8BC656BA793E}" type="presParOf" srcId="{36E2A426-20A5-41C1-BAD2-B9DF231DA11E}" destId="{97011FEA-CE3A-42B0-A847-E99F090FCFB7}" srcOrd="0" destOrd="0" presId="urn:microsoft.com/office/officeart/2005/8/layout/hierarchy1"/>
    <dgm:cxn modelId="{5D37FC93-F614-4C83-88BB-214B0F09DFC0}" type="presParOf" srcId="{36E2A426-20A5-41C1-BAD2-B9DF231DA11E}" destId="{02F18C33-D4F6-4FA0-A3C9-1C94C3DA3EB5}" srcOrd="1" destOrd="0" presId="urn:microsoft.com/office/officeart/2005/8/layout/hierarchy1"/>
    <dgm:cxn modelId="{C126ACA4-01C6-4657-B8A7-B1620C563E12}" type="presParOf" srcId="{3678FBC7-FB7A-4883-B9FE-392588B13C91}" destId="{9C99A831-A906-4E7F-84DB-A4622718861E}" srcOrd="1" destOrd="0" presId="urn:microsoft.com/office/officeart/2005/8/layout/hierarchy1"/>
    <dgm:cxn modelId="{454F7686-E183-45B2-BD97-51D642F87D59}" type="presParOf" srcId="{8F2F14EB-A23F-45A6-A1E0-F55941CFCD06}" destId="{AF0B9D9E-014E-4CE1-955E-DE4871749D70}" srcOrd="8" destOrd="0" presId="urn:microsoft.com/office/officeart/2005/8/layout/hierarchy1"/>
    <dgm:cxn modelId="{B5A954FF-81CA-405B-8016-5E45C85A5548}" type="presParOf" srcId="{8F2F14EB-A23F-45A6-A1E0-F55941CFCD06}" destId="{92D1E6A3-D9A0-44E9-83F0-7F7959245946}" srcOrd="9" destOrd="0" presId="urn:microsoft.com/office/officeart/2005/8/layout/hierarchy1"/>
    <dgm:cxn modelId="{0A370EC0-3E48-4F0F-BCA0-79806215B4E0}" type="presParOf" srcId="{92D1E6A3-D9A0-44E9-83F0-7F7959245946}" destId="{0330FC20-9C69-495A-83B4-CE1D5C96FBAB}" srcOrd="0" destOrd="0" presId="urn:microsoft.com/office/officeart/2005/8/layout/hierarchy1"/>
    <dgm:cxn modelId="{B0B528C4-DDDC-4C5A-AAD9-33FADA300284}" type="presParOf" srcId="{0330FC20-9C69-495A-83B4-CE1D5C96FBAB}" destId="{F5C2BE79-A2A3-4430-86FC-EC6F9555D1EA}" srcOrd="0" destOrd="0" presId="urn:microsoft.com/office/officeart/2005/8/layout/hierarchy1"/>
    <dgm:cxn modelId="{23DACC20-2ED4-4820-A95B-8566F2A90E49}" type="presParOf" srcId="{0330FC20-9C69-495A-83B4-CE1D5C96FBAB}" destId="{088B06A7-CFB7-4584-9AB2-C89C0CB82F08}" srcOrd="1" destOrd="0" presId="urn:microsoft.com/office/officeart/2005/8/layout/hierarchy1"/>
    <dgm:cxn modelId="{B51680C0-2EE8-46C3-A90F-5BB8F50FF376}" type="presParOf" srcId="{92D1E6A3-D9A0-44E9-83F0-7F7959245946}" destId="{C70E1694-6A8D-41F8-A9EE-8F7242B1CD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A5D20A-0A5B-413D-87C9-6A10A1B7B5F5}" type="doc">
      <dgm:prSet loTypeId="urn:microsoft.com/office/officeart/2005/8/layout/hierarchy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51289E9-8E9A-467C-AEF5-65E226D4FBC6}">
      <dgm:prSet phldrT="[Texte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b="1" dirty="0" smtClean="0"/>
            <a:t>شروط التحرير الاداري</a:t>
          </a:r>
          <a:endParaRPr lang="fr-FR" b="1" dirty="0" smtClean="0"/>
        </a:p>
        <a:p>
          <a:pPr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33A025FC-8A31-4DE7-964E-96A64AE09968}" type="parTrans" cxnId="{7DB8186A-73AC-4DAB-8B0A-439A807C14B9}">
      <dgm:prSet/>
      <dgm:spPr/>
      <dgm:t>
        <a:bodyPr/>
        <a:lstStyle/>
        <a:p>
          <a:endParaRPr lang="fr-FR"/>
        </a:p>
      </dgm:t>
    </dgm:pt>
    <dgm:pt modelId="{075C69D9-907E-42BE-B203-A93762072FEA}" type="sibTrans" cxnId="{7DB8186A-73AC-4DAB-8B0A-439A807C14B9}">
      <dgm:prSet/>
      <dgm:spPr/>
      <dgm:t>
        <a:bodyPr/>
        <a:lstStyle/>
        <a:p>
          <a:endParaRPr lang="fr-FR"/>
        </a:p>
      </dgm:t>
    </dgm:pt>
    <dgm:pt modelId="{BDF6CE6C-D62F-481C-903C-FC63E1BCC1F6}">
      <dgm:prSet phldrT="[Texte]"/>
      <dgm:spPr/>
      <dgm:t>
        <a:bodyPr/>
        <a:lstStyle/>
        <a:p>
          <a:r>
            <a:rPr lang="ar-DZ" b="1" dirty="0" smtClean="0"/>
            <a:t>التنظيمية</a:t>
          </a:r>
          <a:endParaRPr lang="fr-FR" b="1" dirty="0"/>
        </a:p>
      </dgm:t>
    </dgm:pt>
    <dgm:pt modelId="{0B6FB075-0259-41B9-9434-3F11C68BB5FA}" type="parTrans" cxnId="{0BF60645-D283-4186-B053-D3F86933DA8F}">
      <dgm:prSet/>
      <dgm:spPr/>
      <dgm:t>
        <a:bodyPr/>
        <a:lstStyle/>
        <a:p>
          <a:endParaRPr lang="fr-FR"/>
        </a:p>
      </dgm:t>
    </dgm:pt>
    <dgm:pt modelId="{CDFEEA93-12EA-48D0-B70F-C9F7780B5657}" type="sibTrans" cxnId="{0BF60645-D283-4186-B053-D3F86933DA8F}">
      <dgm:prSet/>
      <dgm:spPr/>
      <dgm:t>
        <a:bodyPr/>
        <a:lstStyle/>
        <a:p>
          <a:endParaRPr lang="fr-FR"/>
        </a:p>
      </dgm:t>
    </dgm:pt>
    <dgm:pt modelId="{D9FB1DAF-1987-4E51-AF01-75FED7D900E1}">
      <dgm:prSet/>
      <dgm:spPr/>
      <dgm:t>
        <a:bodyPr/>
        <a:lstStyle/>
        <a:p>
          <a:r>
            <a:rPr lang="ar-DZ" b="1" dirty="0" smtClean="0"/>
            <a:t>احترام السلم الإداري</a:t>
          </a:r>
          <a:endParaRPr lang="fr-FR" b="1" dirty="0"/>
        </a:p>
      </dgm:t>
    </dgm:pt>
    <dgm:pt modelId="{0FBBDD9B-DF45-4BC4-88F2-EABBCEE3F0B0}" type="parTrans" cxnId="{3BD5CE66-624C-44C4-B39A-6DBC13FA0031}">
      <dgm:prSet/>
      <dgm:spPr/>
      <dgm:t>
        <a:bodyPr/>
        <a:lstStyle/>
        <a:p>
          <a:endParaRPr lang="fr-FR"/>
        </a:p>
      </dgm:t>
    </dgm:pt>
    <dgm:pt modelId="{45D4EF11-A5D3-4F11-A0C6-EF6C9D9AABAC}" type="sibTrans" cxnId="{3BD5CE66-624C-44C4-B39A-6DBC13FA0031}">
      <dgm:prSet/>
      <dgm:spPr/>
      <dgm:t>
        <a:bodyPr/>
        <a:lstStyle/>
        <a:p>
          <a:endParaRPr lang="fr-FR"/>
        </a:p>
      </dgm:t>
    </dgm:pt>
    <dgm:pt modelId="{2C816177-D14C-4F75-BD22-717797163382}">
      <dgm:prSet/>
      <dgm:spPr/>
      <dgm:t>
        <a:bodyPr/>
        <a:lstStyle/>
        <a:p>
          <a:r>
            <a:rPr lang="ar-DZ" b="1" dirty="0" smtClean="0"/>
            <a:t>المسؤولية والحذر</a:t>
          </a:r>
          <a:endParaRPr lang="fr-FR" b="1" dirty="0"/>
        </a:p>
      </dgm:t>
    </dgm:pt>
    <dgm:pt modelId="{FFF3753D-FB66-4343-A6C0-E3A2A45AA62E}" type="parTrans" cxnId="{552F7F31-B487-4D38-8C81-F4DCB949EB74}">
      <dgm:prSet/>
      <dgm:spPr/>
      <dgm:t>
        <a:bodyPr/>
        <a:lstStyle/>
        <a:p>
          <a:endParaRPr lang="fr-FR"/>
        </a:p>
      </dgm:t>
    </dgm:pt>
    <dgm:pt modelId="{EEDC9037-0B75-4FB8-A1C6-50612ACD3BCB}" type="sibTrans" cxnId="{552F7F31-B487-4D38-8C81-F4DCB949EB74}">
      <dgm:prSet/>
      <dgm:spPr/>
      <dgm:t>
        <a:bodyPr/>
        <a:lstStyle/>
        <a:p>
          <a:endParaRPr lang="fr-FR"/>
        </a:p>
      </dgm:t>
    </dgm:pt>
    <dgm:pt modelId="{52C44BC9-F475-4DA6-A16C-97DDD7289C7D}">
      <dgm:prSet/>
      <dgm:spPr/>
      <dgm:t>
        <a:bodyPr/>
        <a:lstStyle/>
        <a:p>
          <a:r>
            <a:rPr lang="ar-DZ" b="1" dirty="0" smtClean="0"/>
            <a:t>واجب المحافظة عمى سر المهنة</a:t>
          </a:r>
        </a:p>
      </dgm:t>
    </dgm:pt>
    <dgm:pt modelId="{35ABCA16-472B-4590-8FCC-05D1338E7DA0}" type="parTrans" cxnId="{C7FA41C1-4CC3-43E5-97E4-35E2585585DD}">
      <dgm:prSet/>
      <dgm:spPr/>
      <dgm:t>
        <a:bodyPr/>
        <a:lstStyle/>
        <a:p>
          <a:endParaRPr lang="fr-FR"/>
        </a:p>
      </dgm:t>
    </dgm:pt>
    <dgm:pt modelId="{205B11AF-A6C1-41F8-8BB5-ED72C62B5C4C}" type="sibTrans" cxnId="{C7FA41C1-4CC3-43E5-97E4-35E2585585DD}">
      <dgm:prSet/>
      <dgm:spPr/>
      <dgm:t>
        <a:bodyPr/>
        <a:lstStyle/>
        <a:p>
          <a:endParaRPr lang="fr-FR"/>
        </a:p>
      </dgm:t>
    </dgm:pt>
    <dgm:pt modelId="{6A916F5E-AD17-45E2-B681-6D4511BA9D21}" type="pres">
      <dgm:prSet presAssocID="{14A5D20A-0A5B-413D-87C9-6A10A1B7B5F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CA517E4-5A23-4EC8-A8D3-1B5B692A3E98}" type="pres">
      <dgm:prSet presAssocID="{051289E9-8E9A-467C-AEF5-65E226D4FBC6}" presName="hierRoot1" presStyleCnt="0"/>
      <dgm:spPr/>
    </dgm:pt>
    <dgm:pt modelId="{70549518-AD23-41CB-B5CD-1EA7429C1D1C}" type="pres">
      <dgm:prSet presAssocID="{051289E9-8E9A-467C-AEF5-65E226D4FBC6}" presName="composite" presStyleCnt="0"/>
      <dgm:spPr/>
    </dgm:pt>
    <dgm:pt modelId="{DF179A87-0C46-4B92-993E-D6F9C6FD8DFB}" type="pres">
      <dgm:prSet presAssocID="{051289E9-8E9A-467C-AEF5-65E226D4FBC6}" presName="background" presStyleLbl="node0" presStyleIdx="0" presStyleCnt="1"/>
      <dgm:spPr/>
    </dgm:pt>
    <dgm:pt modelId="{7A97589A-D519-4A04-9834-BB84AE04FFE9}" type="pres">
      <dgm:prSet presAssocID="{051289E9-8E9A-467C-AEF5-65E226D4FBC6}" presName="text" presStyleLbl="fgAcc0" presStyleIdx="0" presStyleCnt="1" custScaleY="83979" custLinFactNeighborX="-11690" custLinFactNeighborY="-77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0B525C3-9E43-4DCB-A63C-1A1AFB065912}" type="pres">
      <dgm:prSet presAssocID="{051289E9-8E9A-467C-AEF5-65E226D4FBC6}" presName="hierChild2" presStyleCnt="0"/>
      <dgm:spPr/>
    </dgm:pt>
    <dgm:pt modelId="{2E12B015-B552-4C74-8F40-0ECDD3C8C571}" type="pres">
      <dgm:prSet presAssocID="{0B6FB075-0259-41B9-9434-3F11C68BB5FA}" presName="Name10" presStyleLbl="parChTrans1D2" presStyleIdx="0" presStyleCnt="1"/>
      <dgm:spPr/>
      <dgm:t>
        <a:bodyPr/>
        <a:lstStyle/>
        <a:p>
          <a:endParaRPr lang="fr-FR"/>
        </a:p>
      </dgm:t>
    </dgm:pt>
    <dgm:pt modelId="{6D6ED626-5E7E-4C8B-9309-C317B53CA379}" type="pres">
      <dgm:prSet presAssocID="{BDF6CE6C-D62F-481C-903C-FC63E1BCC1F6}" presName="hierRoot2" presStyleCnt="0"/>
      <dgm:spPr/>
    </dgm:pt>
    <dgm:pt modelId="{D96D1266-B306-4A19-AFA4-8CA33BB9CE5B}" type="pres">
      <dgm:prSet presAssocID="{BDF6CE6C-D62F-481C-903C-FC63E1BCC1F6}" presName="composite2" presStyleCnt="0"/>
      <dgm:spPr/>
    </dgm:pt>
    <dgm:pt modelId="{B2DFDE47-2DE2-4671-ADD4-B8C4771122A2}" type="pres">
      <dgm:prSet presAssocID="{BDF6CE6C-D62F-481C-903C-FC63E1BCC1F6}" presName="background2" presStyleLbl="node2" presStyleIdx="0" presStyleCnt="1"/>
      <dgm:spPr/>
    </dgm:pt>
    <dgm:pt modelId="{53BDEBAC-6F4E-4E2D-8510-E74B51EFCBAE}" type="pres">
      <dgm:prSet presAssocID="{BDF6CE6C-D62F-481C-903C-FC63E1BCC1F6}" presName="text2" presStyleLbl="fgAcc2" presStyleIdx="0" presStyleCnt="1" custLinFactNeighborX="-3052" custLinFactNeighborY="-75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F2F14EB-A23F-45A6-A1E0-F55941CFCD06}" type="pres">
      <dgm:prSet presAssocID="{BDF6CE6C-D62F-481C-903C-FC63E1BCC1F6}" presName="hierChild3" presStyleCnt="0"/>
      <dgm:spPr/>
    </dgm:pt>
    <dgm:pt modelId="{0D91A14A-70F6-4ADD-ABF4-187121FBEDE1}" type="pres">
      <dgm:prSet presAssocID="{35ABCA16-472B-4590-8FCC-05D1338E7DA0}" presName="Name17" presStyleLbl="parChTrans1D3" presStyleIdx="0" presStyleCnt="3"/>
      <dgm:spPr/>
      <dgm:t>
        <a:bodyPr/>
        <a:lstStyle/>
        <a:p>
          <a:endParaRPr lang="fr-FR"/>
        </a:p>
      </dgm:t>
    </dgm:pt>
    <dgm:pt modelId="{BA7B42B3-4CBC-4948-BEF4-586C39A34A73}" type="pres">
      <dgm:prSet presAssocID="{52C44BC9-F475-4DA6-A16C-97DDD7289C7D}" presName="hierRoot3" presStyleCnt="0"/>
      <dgm:spPr/>
    </dgm:pt>
    <dgm:pt modelId="{88B4E2C4-2BFF-42DA-B217-046923734751}" type="pres">
      <dgm:prSet presAssocID="{52C44BC9-F475-4DA6-A16C-97DDD7289C7D}" presName="composite3" presStyleCnt="0"/>
      <dgm:spPr/>
    </dgm:pt>
    <dgm:pt modelId="{95097C1E-9B88-4006-8FD6-A6414B34AC5D}" type="pres">
      <dgm:prSet presAssocID="{52C44BC9-F475-4DA6-A16C-97DDD7289C7D}" presName="background3" presStyleLbl="node3" presStyleIdx="0" presStyleCnt="3"/>
      <dgm:spPr/>
    </dgm:pt>
    <dgm:pt modelId="{17B89D46-1A6F-43EE-ADA0-CDE37FEDDC6B}" type="pres">
      <dgm:prSet presAssocID="{52C44BC9-F475-4DA6-A16C-97DDD7289C7D}" presName="text3" presStyleLbl="fgAcc3" presStyleIdx="0" presStyleCnt="3" custLinFactNeighborX="-4758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475722-B140-4C44-AD89-9C75B3215D74}" type="pres">
      <dgm:prSet presAssocID="{52C44BC9-F475-4DA6-A16C-97DDD7289C7D}" presName="hierChild4" presStyleCnt="0"/>
      <dgm:spPr/>
    </dgm:pt>
    <dgm:pt modelId="{2CF7F21F-4E5E-4CCA-A34D-DDA73E8D51E6}" type="pres">
      <dgm:prSet presAssocID="{FFF3753D-FB66-4343-A6C0-E3A2A45AA62E}" presName="Name17" presStyleLbl="parChTrans1D3" presStyleIdx="1" presStyleCnt="3"/>
      <dgm:spPr/>
      <dgm:t>
        <a:bodyPr/>
        <a:lstStyle/>
        <a:p>
          <a:endParaRPr lang="fr-FR"/>
        </a:p>
      </dgm:t>
    </dgm:pt>
    <dgm:pt modelId="{EDB3F020-28F1-485B-AC0A-E6FEB882670C}" type="pres">
      <dgm:prSet presAssocID="{2C816177-D14C-4F75-BD22-717797163382}" presName="hierRoot3" presStyleCnt="0"/>
      <dgm:spPr/>
    </dgm:pt>
    <dgm:pt modelId="{2F93DD46-8ABE-42D4-B327-A5035B3E1E33}" type="pres">
      <dgm:prSet presAssocID="{2C816177-D14C-4F75-BD22-717797163382}" presName="composite3" presStyleCnt="0"/>
      <dgm:spPr/>
    </dgm:pt>
    <dgm:pt modelId="{963726C8-613C-4964-BD8E-5D10CAF5CD35}" type="pres">
      <dgm:prSet presAssocID="{2C816177-D14C-4F75-BD22-717797163382}" presName="background3" presStyleLbl="node3" presStyleIdx="1" presStyleCnt="3"/>
      <dgm:spPr/>
    </dgm:pt>
    <dgm:pt modelId="{E451032C-0D20-4AB9-B6D6-6AA67F4F1FB3}" type="pres">
      <dgm:prSet presAssocID="{2C816177-D14C-4F75-BD22-717797163382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C507B6F-102C-41D2-B1F9-372449B9DE9E}" type="pres">
      <dgm:prSet presAssocID="{2C816177-D14C-4F75-BD22-717797163382}" presName="hierChild4" presStyleCnt="0"/>
      <dgm:spPr/>
    </dgm:pt>
    <dgm:pt modelId="{DBB7A527-92AA-435B-9DD6-D7811B03E2B8}" type="pres">
      <dgm:prSet presAssocID="{0FBBDD9B-DF45-4BC4-88F2-EABBCEE3F0B0}" presName="Name17" presStyleLbl="parChTrans1D3" presStyleIdx="2" presStyleCnt="3"/>
      <dgm:spPr/>
      <dgm:t>
        <a:bodyPr/>
        <a:lstStyle/>
        <a:p>
          <a:endParaRPr lang="fr-FR"/>
        </a:p>
      </dgm:t>
    </dgm:pt>
    <dgm:pt modelId="{64AE1F5C-08D1-4649-9195-31757CA9ABB7}" type="pres">
      <dgm:prSet presAssocID="{D9FB1DAF-1987-4E51-AF01-75FED7D900E1}" presName="hierRoot3" presStyleCnt="0"/>
      <dgm:spPr/>
    </dgm:pt>
    <dgm:pt modelId="{99053C9E-A712-44EB-8C27-DB7D928E37AA}" type="pres">
      <dgm:prSet presAssocID="{D9FB1DAF-1987-4E51-AF01-75FED7D900E1}" presName="composite3" presStyleCnt="0"/>
      <dgm:spPr/>
    </dgm:pt>
    <dgm:pt modelId="{CFB8CDC0-6C74-4D67-9F4F-330658BD3757}" type="pres">
      <dgm:prSet presAssocID="{D9FB1DAF-1987-4E51-AF01-75FED7D900E1}" presName="background3" presStyleLbl="node3" presStyleIdx="2" presStyleCnt="3"/>
      <dgm:spPr/>
    </dgm:pt>
    <dgm:pt modelId="{5A94CEC6-24F0-4DD3-B8F9-DC4A28A6E22A}" type="pres">
      <dgm:prSet presAssocID="{D9FB1DAF-1987-4E51-AF01-75FED7D900E1}" presName="text3" presStyleLbl="fgAcc3" presStyleIdx="2" presStyleCnt="3" custLinFactNeighborX="415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2F1EA84-6390-4704-8043-0D8231D47D05}" type="pres">
      <dgm:prSet presAssocID="{D9FB1DAF-1987-4E51-AF01-75FED7D900E1}" presName="hierChild4" presStyleCnt="0"/>
      <dgm:spPr/>
    </dgm:pt>
  </dgm:ptLst>
  <dgm:cxnLst>
    <dgm:cxn modelId="{93D000DA-86B9-437D-8B8A-C2D5E6E2BB1B}" type="presOf" srcId="{35ABCA16-472B-4590-8FCC-05D1338E7DA0}" destId="{0D91A14A-70F6-4ADD-ABF4-187121FBEDE1}" srcOrd="0" destOrd="0" presId="urn:microsoft.com/office/officeart/2005/8/layout/hierarchy1"/>
    <dgm:cxn modelId="{0BF60645-D283-4186-B053-D3F86933DA8F}" srcId="{051289E9-8E9A-467C-AEF5-65E226D4FBC6}" destId="{BDF6CE6C-D62F-481C-903C-FC63E1BCC1F6}" srcOrd="0" destOrd="0" parTransId="{0B6FB075-0259-41B9-9434-3F11C68BB5FA}" sibTransId="{CDFEEA93-12EA-48D0-B70F-C9F7780B5657}"/>
    <dgm:cxn modelId="{402BC332-325E-4C0F-AB93-DE78E06A044E}" type="presOf" srcId="{2C816177-D14C-4F75-BD22-717797163382}" destId="{E451032C-0D20-4AB9-B6D6-6AA67F4F1FB3}" srcOrd="0" destOrd="0" presId="urn:microsoft.com/office/officeart/2005/8/layout/hierarchy1"/>
    <dgm:cxn modelId="{7DB8186A-73AC-4DAB-8B0A-439A807C14B9}" srcId="{14A5D20A-0A5B-413D-87C9-6A10A1B7B5F5}" destId="{051289E9-8E9A-467C-AEF5-65E226D4FBC6}" srcOrd="0" destOrd="0" parTransId="{33A025FC-8A31-4DE7-964E-96A64AE09968}" sibTransId="{075C69D9-907E-42BE-B203-A93762072FEA}"/>
    <dgm:cxn modelId="{FB18608C-2DE3-4885-AAEC-3F55045E4BBC}" type="presOf" srcId="{0FBBDD9B-DF45-4BC4-88F2-EABBCEE3F0B0}" destId="{DBB7A527-92AA-435B-9DD6-D7811B03E2B8}" srcOrd="0" destOrd="0" presId="urn:microsoft.com/office/officeart/2005/8/layout/hierarchy1"/>
    <dgm:cxn modelId="{4E4ABAF1-2205-48F1-B387-26960815F682}" type="presOf" srcId="{BDF6CE6C-D62F-481C-903C-FC63E1BCC1F6}" destId="{53BDEBAC-6F4E-4E2D-8510-E74B51EFCBAE}" srcOrd="0" destOrd="0" presId="urn:microsoft.com/office/officeart/2005/8/layout/hierarchy1"/>
    <dgm:cxn modelId="{8E2A5CE2-481C-4CD2-AD1B-5F5438CB3D4B}" type="presOf" srcId="{0B6FB075-0259-41B9-9434-3F11C68BB5FA}" destId="{2E12B015-B552-4C74-8F40-0ECDD3C8C571}" srcOrd="0" destOrd="0" presId="urn:microsoft.com/office/officeart/2005/8/layout/hierarchy1"/>
    <dgm:cxn modelId="{D19D57CF-B027-42DF-87D1-6E6E71B27911}" type="presOf" srcId="{52C44BC9-F475-4DA6-A16C-97DDD7289C7D}" destId="{17B89D46-1A6F-43EE-ADA0-CDE37FEDDC6B}" srcOrd="0" destOrd="0" presId="urn:microsoft.com/office/officeart/2005/8/layout/hierarchy1"/>
    <dgm:cxn modelId="{3BD5CE66-624C-44C4-B39A-6DBC13FA0031}" srcId="{BDF6CE6C-D62F-481C-903C-FC63E1BCC1F6}" destId="{D9FB1DAF-1987-4E51-AF01-75FED7D900E1}" srcOrd="2" destOrd="0" parTransId="{0FBBDD9B-DF45-4BC4-88F2-EABBCEE3F0B0}" sibTransId="{45D4EF11-A5D3-4F11-A0C6-EF6C9D9AABAC}"/>
    <dgm:cxn modelId="{C7FA41C1-4CC3-43E5-97E4-35E2585585DD}" srcId="{BDF6CE6C-D62F-481C-903C-FC63E1BCC1F6}" destId="{52C44BC9-F475-4DA6-A16C-97DDD7289C7D}" srcOrd="0" destOrd="0" parTransId="{35ABCA16-472B-4590-8FCC-05D1338E7DA0}" sibTransId="{205B11AF-A6C1-41F8-8BB5-ED72C62B5C4C}"/>
    <dgm:cxn modelId="{9D9D3F8B-13CF-4BB5-8537-F72360565611}" type="presOf" srcId="{051289E9-8E9A-467C-AEF5-65E226D4FBC6}" destId="{7A97589A-D519-4A04-9834-BB84AE04FFE9}" srcOrd="0" destOrd="0" presId="urn:microsoft.com/office/officeart/2005/8/layout/hierarchy1"/>
    <dgm:cxn modelId="{F1B8576E-C1EE-443E-9A6A-D97875E44C22}" type="presOf" srcId="{D9FB1DAF-1987-4E51-AF01-75FED7D900E1}" destId="{5A94CEC6-24F0-4DD3-B8F9-DC4A28A6E22A}" srcOrd="0" destOrd="0" presId="urn:microsoft.com/office/officeart/2005/8/layout/hierarchy1"/>
    <dgm:cxn modelId="{552F7F31-B487-4D38-8C81-F4DCB949EB74}" srcId="{BDF6CE6C-D62F-481C-903C-FC63E1BCC1F6}" destId="{2C816177-D14C-4F75-BD22-717797163382}" srcOrd="1" destOrd="0" parTransId="{FFF3753D-FB66-4343-A6C0-E3A2A45AA62E}" sibTransId="{EEDC9037-0B75-4FB8-A1C6-50612ACD3BCB}"/>
    <dgm:cxn modelId="{B87E7ADB-EFCE-4FB6-90C0-DC717DE7F3EB}" type="presOf" srcId="{FFF3753D-FB66-4343-A6C0-E3A2A45AA62E}" destId="{2CF7F21F-4E5E-4CCA-A34D-DDA73E8D51E6}" srcOrd="0" destOrd="0" presId="urn:microsoft.com/office/officeart/2005/8/layout/hierarchy1"/>
    <dgm:cxn modelId="{D5A1508E-FE2B-4BE9-A59D-BD72A78F6447}" type="presOf" srcId="{14A5D20A-0A5B-413D-87C9-6A10A1B7B5F5}" destId="{6A916F5E-AD17-45E2-B681-6D4511BA9D21}" srcOrd="0" destOrd="0" presId="urn:microsoft.com/office/officeart/2005/8/layout/hierarchy1"/>
    <dgm:cxn modelId="{90BE90A6-078D-4FDD-AF0E-5F96331356B4}" type="presParOf" srcId="{6A916F5E-AD17-45E2-B681-6D4511BA9D21}" destId="{7CA517E4-5A23-4EC8-A8D3-1B5B692A3E98}" srcOrd="0" destOrd="0" presId="urn:microsoft.com/office/officeart/2005/8/layout/hierarchy1"/>
    <dgm:cxn modelId="{06E0ECF8-0D50-4DCF-A044-EC17ABE8F50E}" type="presParOf" srcId="{7CA517E4-5A23-4EC8-A8D3-1B5B692A3E98}" destId="{70549518-AD23-41CB-B5CD-1EA7429C1D1C}" srcOrd="0" destOrd="0" presId="urn:microsoft.com/office/officeart/2005/8/layout/hierarchy1"/>
    <dgm:cxn modelId="{D5CC5D0C-7BD2-4365-A0E6-1DAF347E4413}" type="presParOf" srcId="{70549518-AD23-41CB-B5CD-1EA7429C1D1C}" destId="{DF179A87-0C46-4B92-993E-D6F9C6FD8DFB}" srcOrd="0" destOrd="0" presId="urn:microsoft.com/office/officeart/2005/8/layout/hierarchy1"/>
    <dgm:cxn modelId="{5360088B-B4A6-4ED5-9271-153BB5B67940}" type="presParOf" srcId="{70549518-AD23-41CB-B5CD-1EA7429C1D1C}" destId="{7A97589A-D519-4A04-9834-BB84AE04FFE9}" srcOrd="1" destOrd="0" presId="urn:microsoft.com/office/officeart/2005/8/layout/hierarchy1"/>
    <dgm:cxn modelId="{953041F5-F2BA-4228-B793-BDEDC37739DE}" type="presParOf" srcId="{7CA517E4-5A23-4EC8-A8D3-1B5B692A3E98}" destId="{30B525C3-9E43-4DCB-A63C-1A1AFB065912}" srcOrd="1" destOrd="0" presId="urn:microsoft.com/office/officeart/2005/8/layout/hierarchy1"/>
    <dgm:cxn modelId="{67491626-F97D-48B1-9BDD-A2B7722922E8}" type="presParOf" srcId="{30B525C3-9E43-4DCB-A63C-1A1AFB065912}" destId="{2E12B015-B552-4C74-8F40-0ECDD3C8C571}" srcOrd="0" destOrd="0" presId="urn:microsoft.com/office/officeart/2005/8/layout/hierarchy1"/>
    <dgm:cxn modelId="{C216A68F-5657-474A-AAAD-D1AEF7F727FD}" type="presParOf" srcId="{30B525C3-9E43-4DCB-A63C-1A1AFB065912}" destId="{6D6ED626-5E7E-4C8B-9309-C317B53CA379}" srcOrd="1" destOrd="0" presId="urn:microsoft.com/office/officeart/2005/8/layout/hierarchy1"/>
    <dgm:cxn modelId="{851FB5A4-3319-42BB-9857-A93EA552FBE3}" type="presParOf" srcId="{6D6ED626-5E7E-4C8B-9309-C317B53CA379}" destId="{D96D1266-B306-4A19-AFA4-8CA33BB9CE5B}" srcOrd="0" destOrd="0" presId="urn:microsoft.com/office/officeart/2005/8/layout/hierarchy1"/>
    <dgm:cxn modelId="{9032AC7F-70E9-47B7-86A6-DD6C3373763B}" type="presParOf" srcId="{D96D1266-B306-4A19-AFA4-8CA33BB9CE5B}" destId="{B2DFDE47-2DE2-4671-ADD4-B8C4771122A2}" srcOrd="0" destOrd="0" presId="urn:microsoft.com/office/officeart/2005/8/layout/hierarchy1"/>
    <dgm:cxn modelId="{6AF4A512-7D4A-4790-8256-CB4E9949043C}" type="presParOf" srcId="{D96D1266-B306-4A19-AFA4-8CA33BB9CE5B}" destId="{53BDEBAC-6F4E-4E2D-8510-E74B51EFCBAE}" srcOrd="1" destOrd="0" presId="urn:microsoft.com/office/officeart/2005/8/layout/hierarchy1"/>
    <dgm:cxn modelId="{CDD35035-EDDA-44DB-876A-8571A84C264F}" type="presParOf" srcId="{6D6ED626-5E7E-4C8B-9309-C317B53CA379}" destId="{8F2F14EB-A23F-45A6-A1E0-F55941CFCD06}" srcOrd="1" destOrd="0" presId="urn:microsoft.com/office/officeart/2005/8/layout/hierarchy1"/>
    <dgm:cxn modelId="{368F69B4-689C-4C38-BE10-5F97BAAB0A4A}" type="presParOf" srcId="{8F2F14EB-A23F-45A6-A1E0-F55941CFCD06}" destId="{0D91A14A-70F6-4ADD-ABF4-187121FBEDE1}" srcOrd="0" destOrd="0" presId="urn:microsoft.com/office/officeart/2005/8/layout/hierarchy1"/>
    <dgm:cxn modelId="{B52EDF95-BADC-44A3-B9A0-37A28A190125}" type="presParOf" srcId="{8F2F14EB-A23F-45A6-A1E0-F55941CFCD06}" destId="{BA7B42B3-4CBC-4948-BEF4-586C39A34A73}" srcOrd="1" destOrd="0" presId="urn:microsoft.com/office/officeart/2005/8/layout/hierarchy1"/>
    <dgm:cxn modelId="{C2FCACB8-F087-4F31-934D-346DDB812EC4}" type="presParOf" srcId="{BA7B42B3-4CBC-4948-BEF4-586C39A34A73}" destId="{88B4E2C4-2BFF-42DA-B217-046923734751}" srcOrd="0" destOrd="0" presId="urn:microsoft.com/office/officeart/2005/8/layout/hierarchy1"/>
    <dgm:cxn modelId="{E89C23BF-03F8-4B5E-AEBE-EC37BC736617}" type="presParOf" srcId="{88B4E2C4-2BFF-42DA-B217-046923734751}" destId="{95097C1E-9B88-4006-8FD6-A6414B34AC5D}" srcOrd="0" destOrd="0" presId="urn:microsoft.com/office/officeart/2005/8/layout/hierarchy1"/>
    <dgm:cxn modelId="{BA7658FD-DD56-4CD0-BA79-7F2795E8C83C}" type="presParOf" srcId="{88B4E2C4-2BFF-42DA-B217-046923734751}" destId="{17B89D46-1A6F-43EE-ADA0-CDE37FEDDC6B}" srcOrd="1" destOrd="0" presId="urn:microsoft.com/office/officeart/2005/8/layout/hierarchy1"/>
    <dgm:cxn modelId="{DEFE20D2-F6DF-4F4F-873A-98D5F23415F9}" type="presParOf" srcId="{BA7B42B3-4CBC-4948-BEF4-586C39A34A73}" destId="{8B475722-B140-4C44-AD89-9C75B3215D74}" srcOrd="1" destOrd="0" presId="urn:microsoft.com/office/officeart/2005/8/layout/hierarchy1"/>
    <dgm:cxn modelId="{FF9FA081-26DB-4997-AB3F-854E26C16BC1}" type="presParOf" srcId="{8F2F14EB-A23F-45A6-A1E0-F55941CFCD06}" destId="{2CF7F21F-4E5E-4CCA-A34D-DDA73E8D51E6}" srcOrd="2" destOrd="0" presId="urn:microsoft.com/office/officeart/2005/8/layout/hierarchy1"/>
    <dgm:cxn modelId="{086A05AA-2D9C-4D00-9B0C-1A1E9B817FE1}" type="presParOf" srcId="{8F2F14EB-A23F-45A6-A1E0-F55941CFCD06}" destId="{EDB3F020-28F1-485B-AC0A-E6FEB882670C}" srcOrd="3" destOrd="0" presId="urn:microsoft.com/office/officeart/2005/8/layout/hierarchy1"/>
    <dgm:cxn modelId="{7FBF53A5-5296-485F-B09A-211194CE6E35}" type="presParOf" srcId="{EDB3F020-28F1-485B-AC0A-E6FEB882670C}" destId="{2F93DD46-8ABE-42D4-B327-A5035B3E1E33}" srcOrd="0" destOrd="0" presId="urn:microsoft.com/office/officeart/2005/8/layout/hierarchy1"/>
    <dgm:cxn modelId="{12A200A6-C69C-431C-89C3-F491CC03C3AA}" type="presParOf" srcId="{2F93DD46-8ABE-42D4-B327-A5035B3E1E33}" destId="{963726C8-613C-4964-BD8E-5D10CAF5CD35}" srcOrd="0" destOrd="0" presId="urn:microsoft.com/office/officeart/2005/8/layout/hierarchy1"/>
    <dgm:cxn modelId="{3961CA0C-D18F-4E5B-B343-948B09859B60}" type="presParOf" srcId="{2F93DD46-8ABE-42D4-B327-A5035B3E1E33}" destId="{E451032C-0D20-4AB9-B6D6-6AA67F4F1FB3}" srcOrd="1" destOrd="0" presId="urn:microsoft.com/office/officeart/2005/8/layout/hierarchy1"/>
    <dgm:cxn modelId="{536E97AB-2BA3-4C5F-87F3-985CED0FA16C}" type="presParOf" srcId="{EDB3F020-28F1-485B-AC0A-E6FEB882670C}" destId="{0C507B6F-102C-41D2-B1F9-372449B9DE9E}" srcOrd="1" destOrd="0" presId="urn:microsoft.com/office/officeart/2005/8/layout/hierarchy1"/>
    <dgm:cxn modelId="{CECC052C-BC77-4EFE-AE93-D40E045EA003}" type="presParOf" srcId="{8F2F14EB-A23F-45A6-A1E0-F55941CFCD06}" destId="{DBB7A527-92AA-435B-9DD6-D7811B03E2B8}" srcOrd="4" destOrd="0" presId="urn:microsoft.com/office/officeart/2005/8/layout/hierarchy1"/>
    <dgm:cxn modelId="{3498CFB6-0E8B-421B-B33F-C8FA457D0A9D}" type="presParOf" srcId="{8F2F14EB-A23F-45A6-A1E0-F55941CFCD06}" destId="{64AE1F5C-08D1-4649-9195-31757CA9ABB7}" srcOrd="5" destOrd="0" presId="urn:microsoft.com/office/officeart/2005/8/layout/hierarchy1"/>
    <dgm:cxn modelId="{CCEFB587-D4DB-44AB-A1F2-7F023106E7CB}" type="presParOf" srcId="{64AE1F5C-08D1-4649-9195-31757CA9ABB7}" destId="{99053C9E-A712-44EB-8C27-DB7D928E37AA}" srcOrd="0" destOrd="0" presId="urn:microsoft.com/office/officeart/2005/8/layout/hierarchy1"/>
    <dgm:cxn modelId="{660A61BB-B54B-43EC-B333-B77E63733A1D}" type="presParOf" srcId="{99053C9E-A712-44EB-8C27-DB7D928E37AA}" destId="{CFB8CDC0-6C74-4D67-9F4F-330658BD3757}" srcOrd="0" destOrd="0" presId="urn:microsoft.com/office/officeart/2005/8/layout/hierarchy1"/>
    <dgm:cxn modelId="{CE748214-09C0-4528-B55B-ED6A01FECB41}" type="presParOf" srcId="{99053C9E-A712-44EB-8C27-DB7D928E37AA}" destId="{5A94CEC6-24F0-4DD3-B8F9-DC4A28A6E22A}" srcOrd="1" destOrd="0" presId="urn:microsoft.com/office/officeart/2005/8/layout/hierarchy1"/>
    <dgm:cxn modelId="{5C4AE626-71CA-49F9-9CD5-CD2B0C3885D1}" type="presParOf" srcId="{64AE1F5C-08D1-4649-9195-31757CA9ABB7}" destId="{12F1EA84-6390-4704-8043-0D8231D47D0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A5D20A-0A5B-413D-87C9-6A10A1B7B5F5}" type="doc">
      <dgm:prSet loTypeId="urn:microsoft.com/office/officeart/2005/8/layout/hierarchy1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51289E9-8E9A-467C-AEF5-65E226D4FBC6}">
      <dgm:prSet phldrT="[Texte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DZ" b="1" dirty="0" smtClean="0"/>
            <a:t>شروط التحرير الاداري</a:t>
          </a:r>
          <a:endParaRPr lang="fr-FR" b="1" dirty="0" smtClean="0"/>
        </a:p>
        <a:p>
          <a:pPr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33A025FC-8A31-4DE7-964E-96A64AE09968}" type="parTrans" cxnId="{7DB8186A-73AC-4DAB-8B0A-439A807C14B9}">
      <dgm:prSet/>
      <dgm:spPr/>
      <dgm:t>
        <a:bodyPr/>
        <a:lstStyle/>
        <a:p>
          <a:endParaRPr lang="fr-FR"/>
        </a:p>
      </dgm:t>
    </dgm:pt>
    <dgm:pt modelId="{075C69D9-907E-42BE-B203-A93762072FEA}" type="sibTrans" cxnId="{7DB8186A-73AC-4DAB-8B0A-439A807C14B9}">
      <dgm:prSet/>
      <dgm:spPr/>
      <dgm:t>
        <a:bodyPr/>
        <a:lstStyle/>
        <a:p>
          <a:endParaRPr lang="fr-FR"/>
        </a:p>
      </dgm:t>
    </dgm:pt>
    <dgm:pt modelId="{D9FB1DAF-1987-4E51-AF01-75FED7D900E1}">
      <dgm:prSet custT="1"/>
      <dgm:spPr/>
      <dgm:t>
        <a:bodyPr/>
        <a:lstStyle/>
        <a:p>
          <a:r>
            <a:rPr lang="ar-DZ" sz="2800" b="1" dirty="0" smtClean="0"/>
            <a:t>الوضوح</a:t>
          </a:r>
          <a:endParaRPr lang="fr-FR" sz="2800" b="1" dirty="0"/>
        </a:p>
      </dgm:t>
    </dgm:pt>
    <dgm:pt modelId="{0FBBDD9B-DF45-4BC4-88F2-EABBCEE3F0B0}" type="parTrans" cxnId="{3BD5CE66-624C-44C4-B39A-6DBC13FA0031}">
      <dgm:prSet/>
      <dgm:spPr/>
      <dgm:t>
        <a:bodyPr/>
        <a:lstStyle/>
        <a:p>
          <a:endParaRPr lang="fr-FR"/>
        </a:p>
      </dgm:t>
    </dgm:pt>
    <dgm:pt modelId="{45D4EF11-A5D3-4F11-A0C6-EF6C9D9AABAC}" type="sibTrans" cxnId="{3BD5CE66-624C-44C4-B39A-6DBC13FA0031}">
      <dgm:prSet/>
      <dgm:spPr/>
      <dgm:t>
        <a:bodyPr/>
        <a:lstStyle/>
        <a:p>
          <a:endParaRPr lang="fr-FR"/>
        </a:p>
      </dgm:t>
    </dgm:pt>
    <dgm:pt modelId="{2C816177-D14C-4F75-BD22-717797163382}">
      <dgm:prSet custT="1"/>
      <dgm:spPr/>
      <dgm:t>
        <a:bodyPr/>
        <a:lstStyle/>
        <a:p>
          <a:r>
            <a:rPr lang="ar-DZ" sz="2800" b="1" dirty="0" smtClean="0"/>
            <a:t>البساطة</a:t>
          </a:r>
          <a:endParaRPr lang="fr-FR" sz="2800" b="1" dirty="0"/>
        </a:p>
      </dgm:t>
    </dgm:pt>
    <dgm:pt modelId="{FFF3753D-FB66-4343-A6C0-E3A2A45AA62E}" type="parTrans" cxnId="{552F7F31-B487-4D38-8C81-F4DCB949EB74}">
      <dgm:prSet/>
      <dgm:spPr/>
      <dgm:t>
        <a:bodyPr/>
        <a:lstStyle/>
        <a:p>
          <a:endParaRPr lang="fr-FR"/>
        </a:p>
      </dgm:t>
    </dgm:pt>
    <dgm:pt modelId="{EEDC9037-0B75-4FB8-A1C6-50612ACD3BCB}" type="sibTrans" cxnId="{552F7F31-B487-4D38-8C81-F4DCB949EB74}">
      <dgm:prSet/>
      <dgm:spPr/>
      <dgm:t>
        <a:bodyPr/>
        <a:lstStyle/>
        <a:p>
          <a:endParaRPr lang="fr-FR"/>
        </a:p>
      </dgm:t>
    </dgm:pt>
    <dgm:pt modelId="{52C44BC9-F475-4DA6-A16C-97DDD7289C7D}">
      <dgm:prSet custT="1"/>
      <dgm:spPr/>
      <dgm:t>
        <a:bodyPr/>
        <a:lstStyle/>
        <a:p>
          <a:r>
            <a:rPr lang="ar-DZ" sz="2800" b="1" dirty="0" smtClean="0"/>
            <a:t>الايجاز</a:t>
          </a:r>
        </a:p>
      </dgm:t>
    </dgm:pt>
    <dgm:pt modelId="{35ABCA16-472B-4590-8FCC-05D1338E7DA0}" type="parTrans" cxnId="{C7FA41C1-4CC3-43E5-97E4-35E2585585DD}">
      <dgm:prSet/>
      <dgm:spPr/>
      <dgm:t>
        <a:bodyPr/>
        <a:lstStyle/>
        <a:p>
          <a:endParaRPr lang="fr-FR"/>
        </a:p>
      </dgm:t>
    </dgm:pt>
    <dgm:pt modelId="{205B11AF-A6C1-41F8-8BB5-ED72C62B5C4C}" type="sibTrans" cxnId="{C7FA41C1-4CC3-43E5-97E4-35E2585585DD}">
      <dgm:prSet/>
      <dgm:spPr/>
      <dgm:t>
        <a:bodyPr/>
        <a:lstStyle/>
        <a:p>
          <a:endParaRPr lang="fr-FR"/>
        </a:p>
      </dgm:t>
    </dgm:pt>
    <dgm:pt modelId="{BDF6CE6C-D62F-481C-903C-FC63E1BCC1F6}">
      <dgm:prSet phldrT="[Texte]"/>
      <dgm:spPr/>
      <dgm:t>
        <a:bodyPr/>
        <a:lstStyle/>
        <a:p>
          <a:r>
            <a:rPr lang="ar-DZ" b="1" dirty="0" smtClean="0"/>
            <a:t>الشروط المتعلقة بالمضمون/ الأسلوب</a:t>
          </a:r>
          <a:endParaRPr lang="fr-FR" b="1" dirty="0"/>
        </a:p>
      </dgm:t>
    </dgm:pt>
    <dgm:pt modelId="{CDFEEA93-12EA-48D0-B70F-C9F7780B5657}" type="sibTrans" cxnId="{0BF60645-D283-4186-B053-D3F86933DA8F}">
      <dgm:prSet/>
      <dgm:spPr/>
      <dgm:t>
        <a:bodyPr/>
        <a:lstStyle/>
        <a:p>
          <a:endParaRPr lang="fr-FR"/>
        </a:p>
      </dgm:t>
    </dgm:pt>
    <dgm:pt modelId="{0B6FB075-0259-41B9-9434-3F11C68BB5FA}" type="parTrans" cxnId="{0BF60645-D283-4186-B053-D3F86933DA8F}">
      <dgm:prSet/>
      <dgm:spPr/>
      <dgm:t>
        <a:bodyPr/>
        <a:lstStyle/>
        <a:p>
          <a:endParaRPr lang="fr-FR"/>
        </a:p>
      </dgm:t>
    </dgm:pt>
    <dgm:pt modelId="{E5850B85-8769-4103-A9DD-6D2C0CD73D8D}">
      <dgm:prSet custT="1"/>
      <dgm:spPr/>
      <dgm:t>
        <a:bodyPr/>
        <a:lstStyle/>
        <a:p>
          <a:r>
            <a:rPr lang="ar-DZ" sz="2800" b="1" dirty="0" smtClean="0"/>
            <a:t>الدقة</a:t>
          </a:r>
          <a:endParaRPr lang="fr-FR" sz="2800" b="1" dirty="0"/>
        </a:p>
      </dgm:t>
    </dgm:pt>
    <dgm:pt modelId="{51E03DE1-7405-4E59-9A01-DFA4BD7F9D4A}" type="parTrans" cxnId="{35AFD78A-7C21-4ED7-BD41-3CA8B9AC27DF}">
      <dgm:prSet/>
      <dgm:spPr/>
      <dgm:t>
        <a:bodyPr/>
        <a:lstStyle/>
        <a:p>
          <a:endParaRPr lang="fr-FR"/>
        </a:p>
      </dgm:t>
    </dgm:pt>
    <dgm:pt modelId="{22A31C69-C937-4D72-8B27-54A4E1385163}" type="sibTrans" cxnId="{35AFD78A-7C21-4ED7-BD41-3CA8B9AC27DF}">
      <dgm:prSet/>
      <dgm:spPr/>
      <dgm:t>
        <a:bodyPr/>
        <a:lstStyle/>
        <a:p>
          <a:endParaRPr lang="fr-FR"/>
        </a:p>
      </dgm:t>
    </dgm:pt>
    <dgm:pt modelId="{9822AD77-3977-45FB-A697-312E091A1FE9}">
      <dgm:prSet custT="1"/>
      <dgm:spPr/>
      <dgm:t>
        <a:bodyPr/>
        <a:lstStyle/>
        <a:p>
          <a:r>
            <a:rPr lang="ar-DZ" sz="2800" b="1" dirty="0" smtClean="0"/>
            <a:t>الموضوعية</a:t>
          </a:r>
          <a:endParaRPr lang="fr-FR" sz="2800" b="1" dirty="0"/>
        </a:p>
      </dgm:t>
    </dgm:pt>
    <dgm:pt modelId="{8C77DFCF-A12A-4EDF-8698-DAEEFD73956D}" type="parTrans" cxnId="{D10944B6-80E4-4BFE-9C31-F366C9A1B305}">
      <dgm:prSet/>
      <dgm:spPr/>
      <dgm:t>
        <a:bodyPr/>
        <a:lstStyle/>
        <a:p>
          <a:endParaRPr lang="fr-FR"/>
        </a:p>
      </dgm:t>
    </dgm:pt>
    <dgm:pt modelId="{87C18ABF-D746-408F-84FA-69FA17A807B4}" type="sibTrans" cxnId="{D10944B6-80E4-4BFE-9C31-F366C9A1B305}">
      <dgm:prSet/>
      <dgm:spPr/>
      <dgm:t>
        <a:bodyPr/>
        <a:lstStyle/>
        <a:p>
          <a:endParaRPr lang="fr-FR"/>
        </a:p>
      </dgm:t>
    </dgm:pt>
    <dgm:pt modelId="{4FAFCF54-55EC-4D46-8519-F70A2BA8DDFA}">
      <dgm:prSet custT="1"/>
      <dgm:spPr/>
      <dgm:t>
        <a:bodyPr/>
        <a:lstStyle/>
        <a:p>
          <a:r>
            <a:rPr lang="ar-DZ" sz="2800" b="1" dirty="0" smtClean="0"/>
            <a:t>المجاملة:</a:t>
          </a:r>
          <a:endParaRPr lang="fr-FR" sz="2800" b="1" dirty="0"/>
        </a:p>
      </dgm:t>
    </dgm:pt>
    <dgm:pt modelId="{0D731D0F-41E0-4F9C-8951-6DFEDB723109}" type="parTrans" cxnId="{B772CD94-F22C-45BA-A7C2-89668C2196CB}">
      <dgm:prSet/>
      <dgm:spPr/>
      <dgm:t>
        <a:bodyPr/>
        <a:lstStyle/>
        <a:p>
          <a:endParaRPr lang="fr-FR"/>
        </a:p>
      </dgm:t>
    </dgm:pt>
    <dgm:pt modelId="{56089A7B-FC0B-4B51-BF38-9E7751C6D369}" type="sibTrans" cxnId="{B772CD94-F22C-45BA-A7C2-89668C2196CB}">
      <dgm:prSet/>
      <dgm:spPr/>
      <dgm:t>
        <a:bodyPr/>
        <a:lstStyle/>
        <a:p>
          <a:endParaRPr lang="fr-FR"/>
        </a:p>
      </dgm:t>
    </dgm:pt>
    <dgm:pt modelId="{6A916F5E-AD17-45E2-B681-6D4511BA9D21}" type="pres">
      <dgm:prSet presAssocID="{14A5D20A-0A5B-413D-87C9-6A10A1B7B5F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CA517E4-5A23-4EC8-A8D3-1B5B692A3E98}" type="pres">
      <dgm:prSet presAssocID="{051289E9-8E9A-467C-AEF5-65E226D4FBC6}" presName="hierRoot1" presStyleCnt="0"/>
      <dgm:spPr/>
    </dgm:pt>
    <dgm:pt modelId="{70549518-AD23-41CB-B5CD-1EA7429C1D1C}" type="pres">
      <dgm:prSet presAssocID="{051289E9-8E9A-467C-AEF5-65E226D4FBC6}" presName="composite" presStyleCnt="0"/>
      <dgm:spPr/>
    </dgm:pt>
    <dgm:pt modelId="{DF179A87-0C46-4B92-993E-D6F9C6FD8DFB}" type="pres">
      <dgm:prSet presAssocID="{051289E9-8E9A-467C-AEF5-65E226D4FBC6}" presName="background" presStyleLbl="node0" presStyleIdx="0" presStyleCnt="1"/>
      <dgm:spPr/>
    </dgm:pt>
    <dgm:pt modelId="{7A97589A-D519-4A04-9834-BB84AE04FFE9}" type="pres">
      <dgm:prSet presAssocID="{051289E9-8E9A-467C-AEF5-65E226D4FBC6}" presName="text" presStyleLbl="fgAcc0" presStyleIdx="0" presStyleCnt="1" custScaleY="83979" custLinFactNeighborX="-11690" custLinFactNeighborY="-5266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0B525C3-9E43-4DCB-A63C-1A1AFB065912}" type="pres">
      <dgm:prSet presAssocID="{051289E9-8E9A-467C-AEF5-65E226D4FBC6}" presName="hierChild2" presStyleCnt="0"/>
      <dgm:spPr/>
    </dgm:pt>
    <dgm:pt modelId="{2E12B015-B552-4C74-8F40-0ECDD3C8C571}" type="pres">
      <dgm:prSet presAssocID="{0B6FB075-0259-41B9-9434-3F11C68BB5FA}" presName="Name10" presStyleLbl="parChTrans1D2" presStyleIdx="0" presStyleCnt="1"/>
      <dgm:spPr/>
      <dgm:t>
        <a:bodyPr/>
        <a:lstStyle/>
        <a:p>
          <a:endParaRPr lang="fr-FR"/>
        </a:p>
      </dgm:t>
    </dgm:pt>
    <dgm:pt modelId="{6D6ED626-5E7E-4C8B-9309-C317B53CA379}" type="pres">
      <dgm:prSet presAssocID="{BDF6CE6C-D62F-481C-903C-FC63E1BCC1F6}" presName="hierRoot2" presStyleCnt="0"/>
      <dgm:spPr/>
    </dgm:pt>
    <dgm:pt modelId="{D96D1266-B306-4A19-AFA4-8CA33BB9CE5B}" type="pres">
      <dgm:prSet presAssocID="{BDF6CE6C-D62F-481C-903C-FC63E1BCC1F6}" presName="composite2" presStyleCnt="0"/>
      <dgm:spPr/>
    </dgm:pt>
    <dgm:pt modelId="{B2DFDE47-2DE2-4671-ADD4-B8C4771122A2}" type="pres">
      <dgm:prSet presAssocID="{BDF6CE6C-D62F-481C-903C-FC63E1BCC1F6}" presName="background2" presStyleLbl="node2" presStyleIdx="0" presStyleCnt="1"/>
      <dgm:spPr/>
    </dgm:pt>
    <dgm:pt modelId="{53BDEBAC-6F4E-4E2D-8510-E74B51EFCBAE}" type="pres">
      <dgm:prSet presAssocID="{BDF6CE6C-D62F-481C-903C-FC63E1BCC1F6}" presName="text2" presStyleLbl="fgAcc2" presStyleIdx="0" presStyleCnt="1" custLinFactNeighborX="-8760" custLinFactNeighborY="-5045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F2F14EB-A23F-45A6-A1E0-F55941CFCD06}" type="pres">
      <dgm:prSet presAssocID="{BDF6CE6C-D62F-481C-903C-FC63E1BCC1F6}" presName="hierChild3" presStyleCnt="0"/>
      <dgm:spPr/>
    </dgm:pt>
    <dgm:pt modelId="{95A6656C-FC5E-4749-9FEE-077DD3773D6F}" type="pres">
      <dgm:prSet presAssocID="{0D731D0F-41E0-4F9C-8951-6DFEDB723109}" presName="Name17" presStyleLbl="parChTrans1D3" presStyleIdx="0" presStyleCnt="6"/>
      <dgm:spPr/>
      <dgm:t>
        <a:bodyPr/>
        <a:lstStyle/>
        <a:p>
          <a:endParaRPr lang="fr-FR"/>
        </a:p>
      </dgm:t>
    </dgm:pt>
    <dgm:pt modelId="{979E1E35-EDB3-4607-BA49-AA64CC26268D}" type="pres">
      <dgm:prSet presAssocID="{4FAFCF54-55EC-4D46-8519-F70A2BA8DDFA}" presName="hierRoot3" presStyleCnt="0"/>
      <dgm:spPr/>
    </dgm:pt>
    <dgm:pt modelId="{6676AE37-D34F-4EAB-BA8A-F75D9C4BA82C}" type="pres">
      <dgm:prSet presAssocID="{4FAFCF54-55EC-4D46-8519-F70A2BA8DDFA}" presName="composite3" presStyleCnt="0"/>
      <dgm:spPr/>
    </dgm:pt>
    <dgm:pt modelId="{CA0C2E69-A098-4A8D-8616-212D314C601C}" type="pres">
      <dgm:prSet presAssocID="{4FAFCF54-55EC-4D46-8519-F70A2BA8DDFA}" presName="background3" presStyleLbl="node3" presStyleIdx="0" presStyleCnt="6"/>
      <dgm:spPr/>
    </dgm:pt>
    <dgm:pt modelId="{3543A563-DC11-4E37-A637-A300AF7F5900}" type="pres">
      <dgm:prSet presAssocID="{4FAFCF54-55EC-4D46-8519-F70A2BA8DDF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37BAC39-B89B-422D-9980-948E8D767C69}" type="pres">
      <dgm:prSet presAssocID="{4FAFCF54-55EC-4D46-8519-F70A2BA8DDFA}" presName="hierChild4" presStyleCnt="0"/>
      <dgm:spPr/>
    </dgm:pt>
    <dgm:pt modelId="{22646BE0-52AE-49B2-979A-B5812352A65E}" type="pres">
      <dgm:prSet presAssocID="{51E03DE1-7405-4E59-9A01-DFA4BD7F9D4A}" presName="Name17" presStyleLbl="parChTrans1D3" presStyleIdx="1" presStyleCnt="6"/>
      <dgm:spPr/>
      <dgm:t>
        <a:bodyPr/>
        <a:lstStyle/>
        <a:p>
          <a:endParaRPr lang="fr-FR"/>
        </a:p>
      </dgm:t>
    </dgm:pt>
    <dgm:pt modelId="{4FF0ABAF-4AF1-45AF-B6EF-F95BFCA96D22}" type="pres">
      <dgm:prSet presAssocID="{E5850B85-8769-4103-A9DD-6D2C0CD73D8D}" presName="hierRoot3" presStyleCnt="0"/>
      <dgm:spPr/>
    </dgm:pt>
    <dgm:pt modelId="{4AB57770-9CF2-4343-B21C-FB35209F37DE}" type="pres">
      <dgm:prSet presAssocID="{E5850B85-8769-4103-A9DD-6D2C0CD73D8D}" presName="composite3" presStyleCnt="0"/>
      <dgm:spPr/>
    </dgm:pt>
    <dgm:pt modelId="{C836AEC2-605A-4DF6-A567-EAE70EF8499D}" type="pres">
      <dgm:prSet presAssocID="{E5850B85-8769-4103-A9DD-6D2C0CD73D8D}" presName="background3" presStyleLbl="node3" presStyleIdx="1" presStyleCnt="6"/>
      <dgm:spPr/>
    </dgm:pt>
    <dgm:pt modelId="{04449064-9D43-4E00-B3E8-651CC4719622}" type="pres">
      <dgm:prSet presAssocID="{E5850B85-8769-4103-A9DD-6D2C0CD73D8D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BFB6745-F391-4952-890D-BE6B2ED58D40}" type="pres">
      <dgm:prSet presAssocID="{E5850B85-8769-4103-A9DD-6D2C0CD73D8D}" presName="hierChild4" presStyleCnt="0"/>
      <dgm:spPr/>
    </dgm:pt>
    <dgm:pt modelId="{0D91A14A-70F6-4ADD-ABF4-187121FBEDE1}" type="pres">
      <dgm:prSet presAssocID="{35ABCA16-472B-4590-8FCC-05D1338E7DA0}" presName="Name17" presStyleLbl="parChTrans1D3" presStyleIdx="2" presStyleCnt="6"/>
      <dgm:spPr/>
      <dgm:t>
        <a:bodyPr/>
        <a:lstStyle/>
        <a:p>
          <a:endParaRPr lang="fr-FR"/>
        </a:p>
      </dgm:t>
    </dgm:pt>
    <dgm:pt modelId="{BA7B42B3-4CBC-4948-BEF4-586C39A34A73}" type="pres">
      <dgm:prSet presAssocID="{52C44BC9-F475-4DA6-A16C-97DDD7289C7D}" presName="hierRoot3" presStyleCnt="0"/>
      <dgm:spPr/>
    </dgm:pt>
    <dgm:pt modelId="{88B4E2C4-2BFF-42DA-B217-046923734751}" type="pres">
      <dgm:prSet presAssocID="{52C44BC9-F475-4DA6-A16C-97DDD7289C7D}" presName="composite3" presStyleCnt="0"/>
      <dgm:spPr/>
    </dgm:pt>
    <dgm:pt modelId="{95097C1E-9B88-4006-8FD6-A6414B34AC5D}" type="pres">
      <dgm:prSet presAssocID="{52C44BC9-F475-4DA6-A16C-97DDD7289C7D}" presName="background3" presStyleLbl="node3" presStyleIdx="2" presStyleCnt="6"/>
      <dgm:spPr/>
    </dgm:pt>
    <dgm:pt modelId="{17B89D46-1A6F-43EE-ADA0-CDE37FEDDC6B}" type="pres">
      <dgm:prSet presAssocID="{52C44BC9-F475-4DA6-A16C-97DDD7289C7D}" presName="text3" presStyleLbl="fgAcc3" presStyleIdx="2" presStyleCnt="6" custLinFactNeighborX="-13748" custLinFactNeighborY="79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B475722-B140-4C44-AD89-9C75B3215D74}" type="pres">
      <dgm:prSet presAssocID="{52C44BC9-F475-4DA6-A16C-97DDD7289C7D}" presName="hierChild4" presStyleCnt="0"/>
      <dgm:spPr/>
    </dgm:pt>
    <dgm:pt modelId="{CE07B3F6-B2E2-447C-9C91-8401129C5DA0}" type="pres">
      <dgm:prSet presAssocID="{8C77DFCF-A12A-4EDF-8698-DAEEFD73956D}" presName="Name17" presStyleLbl="parChTrans1D3" presStyleIdx="3" presStyleCnt="6"/>
      <dgm:spPr/>
      <dgm:t>
        <a:bodyPr/>
        <a:lstStyle/>
        <a:p>
          <a:endParaRPr lang="fr-FR"/>
        </a:p>
      </dgm:t>
    </dgm:pt>
    <dgm:pt modelId="{95FDAD89-BC46-4DA8-A226-A1C47A993A60}" type="pres">
      <dgm:prSet presAssocID="{9822AD77-3977-45FB-A697-312E091A1FE9}" presName="hierRoot3" presStyleCnt="0"/>
      <dgm:spPr/>
    </dgm:pt>
    <dgm:pt modelId="{B5C11052-4698-4E6E-8825-BF8D69E7A216}" type="pres">
      <dgm:prSet presAssocID="{9822AD77-3977-45FB-A697-312E091A1FE9}" presName="composite3" presStyleCnt="0"/>
      <dgm:spPr/>
    </dgm:pt>
    <dgm:pt modelId="{3F73FDBE-8B98-4162-9EC2-B056703706A0}" type="pres">
      <dgm:prSet presAssocID="{9822AD77-3977-45FB-A697-312E091A1FE9}" presName="background3" presStyleLbl="node3" presStyleIdx="3" presStyleCnt="6"/>
      <dgm:spPr/>
    </dgm:pt>
    <dgm:pt modelId="{6BC16010-CA45-402A-B73E-082908CD5A41}" type="pres">
      <dgm:prSet presAssocID="{9822AD77-3977-45FB-A697-312E091A1FE9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679DA90-5D9F-4BCC-8263-C728098563F6}" type="pres">
      <dgm:prSet presAssocID="{9822AD77-3977-45FB-A697-312E091A1FE9}" presName="hierChild4" presStyleCnt="0"/>
      <dgm:spPr/>
    </dgm:pt>
    <dgm:pt modelId="{2CF7F21F-4E5E-4CCA-A34D-DDA73E8D51E6}" type="pres">
      <dgm:prSet presAssocID="{FFF3753D-FB66-4343-A6C0-E3A2A45AA62E}" presName="Name17" presStyleLbl="parChTrans1D3" presStyleIdx="4" presStyleCnt="6"/>
      <dgm:spPr/>
      <dgm:t>
        <a:bodyPr/>
        <a:lstStyle/>
        <a:p>
          <a:endParaRPr lang="fr-FR"/>
        </a:p>
      </dgm:t>
    </dgm:pt>
    <dgm:pt modelId="{EDB3F020-28F1-485B-AC0A-E6FEB882670C}" type="pres">
      <dgm:prSet presAssocID="{2C816177-D14C-4F75-BD22-717797163382}" presName="hierRoot3" presStyleCnt="0"/>
      <dgm:spPr/>
    </dgm:pt>
    <dgm:pt modelId="{2F93DD46-8ABE-42D4-B327-A5035B3E1E33}" type="pres">
      <dgm:prSet presAssocID="{2C816177-D14C-4F75-BD22-717797163382}" presName="composite3" presStyleCnt="0"/>
      <dgm:spPr/>
    </dgm:pt>
    <dgm:pt modelId="{963726C8-613C-4964-BD8E-5D10CAF5CD35}" type="pres">
      <dgm:prSet presAssocID="{2C816177-D14C-4F75-BD22-717797163382}" presName="background3" presStyleLbl="node3" presStyleIdx="4" presStyleCnt="6"/>
      <dgm:spPr/>
    </dgm:pt>
    <dgm:pt modelId="{E451032C-0D20-4AB9-B6D6-6AA67F4F1FB3}" type="pres">
      <dgm:prSet presAssocID="{2C816177-D14C-4F75-BD22-71779716338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C507B6F-102C-41D2-B1F9-372449B9DE9E}" type="pres">
      <dgm:prSet presAssocID="{2C816177-D14C-4F75-BD22-717797163382}" presName="hierChild4" presStyleCnt="0"/>
      <dgm:spPr/>
    </dgm:pt>
    <dgm:pt modelId="{DBB7A527-92AA-435B-9DD6-D7811B03E2B8}" type="pres">
      <dgm:prSet presAssocID="{0FBBDD9B-DF45-4BC4-88F2-EABBCEE3F0B0}" presName="Name17" presStyleLbl="parChTrans1D3" presStyleIdx="5" presStyleCnt="6"/>
      <dgm:spPr/>
      <dgm:t>
        <a:bodyPr/>
        <a:lstStyle/>
        <a:p>
          <a:endParaRPr lang="fr-FR"/>
        </a:p>
      </dgm:t>
    </dgm:pt>
    <dgm:pt modelId="{64AE1F5C-08D1-4649-9195-31757CA9ABB7}" type="pres">
      <dgm:prSet presAssocID="{D9FB1DAF-1987-4E51-AF01-75FED7D900E1}" presName="hierRoot3" presStyleCnt="0"/>
      <dgm:spPr/>
    </dgm:pt>
    <dgm:pt modelId="{99053C9E-A712-44EB-8C27-DB7D928E37AA}" type="pres">
      <dgm:prSet presAssocID="{D9FB1DAF-1987-4E51-AF01-75FED7D900E1}" presName="composite3" presStyleCnt="0"/>
      <dgm:spPr/>
    </dgm:pt>
    <dgm:pt modelId="{CFB8CDC0-6C74-4D67-9F4F-330658BD3757}" type="pres">
      <dgm:prSet presAssocID="{D9FB1DAF-1987-4E51-AF01-75FED7D900E1}" presName="background3" presStyleLbl="node3" presStyleIdx="5" presStyleCnt="6"/>
      <dgm:spPr/>
    </dgm:pt>
    <dgm:pt modelId="{5A94CEC6-24F0-4DD3-B8F9-DC4A28A6E22A}" type="pres">
      <dgm:prSet presAssocID="{D9FB1DAF-1987-4E51-AF01-75FED7D900E1}" presName="text3" presStyleLbl="fgAcc3" presStyleIdx="5" presStyleCnt="6" custLinFactNeighborX="4157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2F1EA84-6390-4704-8043-0D8231D47D05}" type="pres">
      <dgm:prSet presAssocID="{D9FB1DAF-1987-4E51-AF01-75FED7D900E1}" presName="hierChild4" presStyleCnt="0"/>
      <dgm:spPr/>
    </dgm:pt>
  </dgm:ptLst>
  <dgm:cxnLst>
    <dgm:cxn modelId="{265D3F34-55CD-4ED5-9AA3-01F41BFB2650}" type="presOf" srcId="{8C77DFCF-A12A-4EDF-8698-DAEEFD73956D}" destId="{CE07B3F6-B2E2-447C-9C91-8401129C5DA0}" srcOrd="0" destOrd="0" presId="urn:microsoft.com/office/officeart/2005/8/layout/hierarchy1"/>
    <dgm:cxn modelId="{574CEFA5-31DB-403A-A45D-76BA8D8B4FD2}" type="presOf" srcId="{52C44BC9-F475-4DA6-A16C-97DDD7289C7D}" destId="{17B89D46-1A6F-43EE-ADA0-CDE37FEDDC6B}" srcOrd="0" destOrd="0" presId="urn:microsoft.com/office/officeart/2005/8/layout/hierarchy1"/>
    <dgm:cxn modelId="{0BF60645-D283-4186-B053-D3F86933DA8F}" srcId="{051289E9-8E9A-467C-AEF5-65E226D4FBC6}" destId="{BDF6CE6C-D62F-481C-903C-FC63E1BCC1F6}" srcOrd="0" destOrd="0" parTransId="{0B6FB075-0259-41B9-9434-3F11C68BB5FA}" sibTransId="{CDFEEA93-12EA-48D0-B70F-C9F7780B5657}"/>
    <dgm:cxn modelId="{552F7F31-B487-4D38-8C81-F4DCB949EB74}" srcId="{BDF6CE6C-D62F-481C-903C-FC63E1BCC1F6}" destId="{2C816177-D14C-4F75-BD22-717797163382}" srcOrd="4" destOrd="0" parTransId="{FFF3753D-FB66-4343-A6C0-E3A2A45AA62E}" sibTransId="{EEDC9037-0B75-4FB8-A1C6-50612ACD3BCB}"/>
    <dgm:cxn modelId="{35A87E83-DCAD-4791-B9FE-7EAFDCE88C54}" type="presOf" srcId="{4FAFCF54-55EC-4D46-8519-F70A2BA8DDFA}" destId="{3543A563-DC11-4E37-A637-A300AF7F5900}" srcOrd="0" destOrd="0" presId="urn:microsoft.com/office/officeart/2005/8/layout/hierarchy1"/>
    <dgm:cxn modelId="{B384C06D-38C4-4813-9633-3C44A27230DF}" type="presOf" srcId="{BDF6CE6C-D62F-481C-903C-FC63E1BCC1F6}" destId="{53BDEBAC-6F4E-4E2D-8510-E74B51EFCBAE}" srcOrd="0" destOrd="0" presId="urn:microsoft.com/office/officeart/2005/8/layout/hierarchy1"/>
    <dgm:cxn modelId="{EC02F138-8DE1-49F6-9DFD-E4831930841C}" type="presOf" srcId="{35ABCA16-472B-4590-8FCC-05D1338E7DA0}" destId="{0D91A14A-70F6-4ADD-ABF4-187121FBEDE1}" srcOrd="0" destOrd="0" presId="urn:microsoft.com/office/officeart/2005/8/layout/hierarchy1"/>
    <dgm:cxn modelId="{0809F378-E66C-46F3-A843-B67A8E6EE2F9}" type="presOf" srcId="{0B6FB075-0259-41B9-9434-3F11C68BB5FA}" destId="{2E12B015-B552-4C74-8F40-0ECDD3C8C571}" srcOrd="0" destOrd="0" presId="urn:microsoft.com/office/officeart/2005/8/layout/hierarchy1"/>
    <dgm:cxn modelId="{6F9F708C-813B-4940-830B-E71A1CFA629B}" type="presOf" srcId="{051289E9-8E9A-467C-AEF5-65E226D4FBC6}" destId="{7A97589A-D519-4A04-9834-BB84AE04FFE9}" srcOrd="0" destOrd="0" presId="urn:microsoft.com/office/officeart/2005/8/layout/hierarchy1"/>
    <dgm:cxn modelId="{0C557506-D6D3-4694-81CD-7D731CDE38E4}" type="presOf" srcId="{0FBBDD9B-DF45-4BC4-88F2-EABBCEE3F0B0}" destId="{DBB7A527-92AA-435B-9DD6-D7811B03E2B8}" srcOrd="0" destOrd="0" presId="urn:microsoft.com/office/officeart/2005/8/layout/hierarchy1"/>
    <dgm:cxn modelId="{7DB8186A-73AC-4DAB-8B0A-439A807C14B9}" srcId="{14A5D20A-0A5B-413D-87C9-6A10A1B7B5F5}" destId="{051289E9-8E9A-467C-AEF5-65E226D4FBC6}" srcOrd="0" destOrd="0" parTransId="{33A025FC-8A31-4DE7-964E-96A64AE09968}" sibTransId="{075C69D9-907E-42BE-B203-A93762072FEA}"/>
    <dgm:cxn modelId="{7862E3EE-9F11-48E7-8343-E42E0F669CC3}" type="presOf" srcId="{0D731D0F-41E0-4F9C-8951-6DFEDB723109}" destId="{95A6656C-FC5E-4749-9FEE-077DD3773D6F}" srcOrd="0" destOrd="0" presId="urn:microsoft.com/office/officeart/2005/8/layout/hierarchy1"/>
    <dgm:cxn modelId="{86768187-5C0D-49EC-89F7-29663F6D58B3}" type="presOf" srcId="{14A5D20A-0A5B-413D-87C9-6A10A1B7B5F5}" destId="{6A916F5E-AD17-45E2-B681-6D4511BA9D21}" srcOrd="0" destOrd="0" presId="urn:microsoft.com/office/officeart/2005/8/layout/hierarchy1"/>
    <dgm:cxn modelId="{B772CD94-F22C-45BA-A7C2-89668C2196CB}" srcId="{BDF6CE6C-D62F-481C-903C-FC63E1BCC1F6}" destId="{4FAFCF54-55EC-4D46-8519-F70A2BA8DDFA}" srcOrd="0" destOrd="0" parTransId="{0D731D0F-41E0-4F9C-8951-6DFEDB723109}" sibTransId="{56089A7B-FC0B-4B51-BF38-9E7751C6D369}"/>
    <dgm:cxn modelId="{D7BE8E03-D4A6-4440-97E4-1878A35D5C22}" type="presOf" srcId="{D9FB1DAF-1987-4E51-AF01-75FED7D900E1}" destId="{5A94CEC6-24F0-4DD3-B8F9-DC4A28A6E22A}" srcOrd="0" destOrd="0" presId="urn:microsoft.com/office/officeart/2005/8/layout/hierarchy1"/>
    <dgm:cxn modelId="{35AFD78A-7C21-4ED7-BD41-3CA8B9AC27DF}" srcId="{BDF6CE6C-D62F-481C-903C-FC63E1BCC1F6}" destId="{E5850B85-8769-4103-A9DD-6D2C0CD73D8D}" srcOrd="1" destOrd="0" parTransId="{51E03DE1-7405-4E59-9A01-DFA4BD7F9D4A}" sibTransId="{22A31C69-C937-4D72-8B27-54A4E1385163}"/>
    <dgm:cxn modelId="{3EF15617-1CC8-4A6B-9709-F4AF33C8BFAC}" type="presOf" srcId="{E5850B85-8769-4103-A9DD-6D2C0CD73D8D}" destId="{04449064-9D43-4E00-B3E8-651CC4719622}" srcOrd="0" destOrd="0" presId="urn:microsoft.com/office/officeart/2005/8/layout/hierarchy1"/>
    <dgm:cxn modelId="{3BD5CE66-624C-44C4-B39A-6DBC13FA0031}" srcId="{BDF6CE6C-D62F-481C-903C-FC63E1BCC1F6}" destId="{D9FB1DAF-1987-4E51-AF01-75FED7D900E1}" srcOrd="5" destOrd="0" parTransId="{0FBBDD9B-DF45-4BC4-88F2-EABBCEE3F0B0}" sibTransId="{45D4EF11-A5D3-4F11-A0C6-EF6C9D9AABAC}"/>
    <dgm:cxn modelId="{C7FA41C1-4CC3-43E5-97E4-35E2585585DD}" srcId="{BDF6CE6C-D62F-481C-903C-FC63E1BCC1F6}" destId="{52C44BC9-F475-4DA6-A16C-97DDD7289C7D}" srcOrd="2" destOrd="0" parTransId="{35ABCA16-472B-4590-8FCC-05D1338E7DA0}" sibTransId="{205B11AF-A6C1-41F8-8BB5-ED72C62B5C4C}"/>
    <dgm:cxn modelId="{D10944B6-80E4-4BFE-9C31-F366C9A1B305}" srcId="{BDF6CE6C-D62F-481C-903C-FC63E1BCC1F6}" destId="{9822AD77-3977-45FB-A697-312E091A1FE9}" srcOrd="3" destOrd="0" parTransId="{8C77DFCF-A12A-4EDF-8698-DAEEFD73956D}" sibTransId="{87C18ABF-D746-408F-84FA-69FA17A807B4}"/>
    <dgm:cxn modelId="{1B4226BD-9EC0-4270-9294-0E1450BC8BA3}" type="presOf" srcId="{FFF3753D-FB66-4343-A6C0-E3A2A45AA62E}" destId="{2CF7F21F-4E5E-4CCA-A34D-DDA73E8D51E6}" srcOrd="0" destOrd="0" presId="urn:microsoft.com/office/officeart/2005/8/layout/hierarchy1"/>
    <dgm:cxn modelId="{22B892E9-47BD-44FD-A22B-6502AB2B01E8}" type="presOf" srcId="{9822AD77-3977-45FB-A697-312E091A1FE9}" destId="{6BC16010-CA45-402A-B73E-082908CD5A41}" srcOrd="0" destOrd="0" presId="urn:microsoft.com/office/officeart/2005/8/layout/hierarchy1"/>
    <dgm:cxn modelId="{F7D26AB7-A4DD-4210-AD27-58E6189A6225}" type="presOf" srcId="{51E03DE1-7405-4E59-9A01-DFA4BD7F9D4A}" destId="{22646BE0-52AE-49B2-979A-B5812352A65E}" srcOrd="0" destOrd="0" presId="urn:microsoft.com/office/officeart/2005/8/layout/hierarchy1"/>
    <dgm:cxn modelId="{C36E0CAC-7A7F-490D-B947-A119D088AC2C}" type="presOf" srcId="{2C816177-D14C-4F75-BD22-717797163382}" destId="{E451032C-0D20-4AB9-B6D6-6AA67F4F1FB3}" srcOrd="0" destOrd="0" presId="urn:microsoft.com/office/officeart/2005/8/layout/hierarchy1"/>
    <dgm:cxn modelId="{C5A20782-E32B-4E85-9C07-A62BB87E75D2}" type="presParOf" srcId="{6A916F5E-AD17-45E2-B681-6D4511BA9D21}" destId="{7CA517E4-5A23-4EC8-A8D3-1B5B692A3E98}" srcOrd="0" destOrd="0" presId="urn:microsoft.com/office/officeart/2005/8/layout/hierarchy1"/>
    <dgm:cxn modelId="{661BD949-7485-4F93-A713-605E61C1064D}" type="presParOf" srcId="{7CA517E4-5A23-4EC8-A8D3-1B5B692A3E98}" destId="{70549518-AD23-41CB-B5CD-1EA7429C1D1C}" srcOrd="0" destOrd="0" presId="urn:microsoft.com/office/officeart/2005/8/layout/hierarchy1"/>
    <dgm:cxn modelId="{74F0A6E2-F41D-4EDA-9409-278453162592}" type="presParOf" srcId="{70549518-AD23-41CB-B5CD-1EA7429C1D1C}" destId="{DF179A87-0C46-4B92-993E-D6F9C6FD8DFB}" srcOrd="0" destOrd="0" presId="urn:microsoft.com/office/officeart/2005/8/layout/hierarchy1"/>
    <dgm:cxn modelId="{B87CB217-B8B4-40DB-9060-BFF998BF11CC}" type="presParOf" srcId="{70549518-AD23-41CB-B5CD-1EA7429C1D1C}" destId="{7A97589A-D519-4A04-9834-BB84AE04FFE9}" srcOrd="1" destOrd="0" presId="urn:microsoft.com/office/officeart/2005/8/layout/hierarchy1"/>
    <dgm:cxn modelId="{A87C3EBB-490A-4D68-9A95-09B68862E85C}" type="presParOf" srcId="{7CA517E4-5A23-4EC8-A8D3-1B5B692A3E98}" destId="{30B525C3-9E43-4DCB-A63C-1A1AFB065912}" srcOrd="1" destOrd="0" presId="urn:microsoft.com/office/officeart/2005/8/layout/hierarchy1"/>
    <dgm:cxn modelId="{5901B468-2972-427B-B8CB-3218489EE408}" type="presParOf" srcId="{30B525C3-9E43-4DCB-A63C-1A1AFB065912}" destId="{2E12B015-B552-4C74-8F40-0ECDD3C8C571}" srcOrd="0" destOrd="0" presId="urn:microsoft.com/office/officeart/2005/8/layout/hierarchy1"/>
    <dgm:cxn modelId="{D6CA8755-16F7-4CD9-8FC3-208F6C246CE6}" type="presParOf" srcId="{30B525C3-9E43-4DCB-A63C-1A1AFB065912}" destId="{6D6ED626-5E7E-4C8B-9309-C317B53CA379}" srcOrd="1" destOrd="0" presId="urn:microsoft.com/office/officeart/2005/8/layout/hierarchy1"/>
    <dgm:cxn modelId="{A635A512-D15B-4039-91CD-9025C027C14E}" type="presParOf" srcId="{6D6ED626-5E7E-4C8B-9309-C317B53CA379}" destId="{D96D1266-B306-4A19-AFA4-8CA33BB9CE5B}" srcOrd="0" destOrd="0" presId="urn:microsoft.com/office/officeart/2005/8/layout/hierarchy1"/>
    <dgm:cxn modelId="{F4F9C90D-3B52-459E-ADA3-037DF7905C7B}" type="presParOf" srcId="{D96D1266-B306-4A19-AFA4-8CA33BB9CE5B}" destId="{B2DFDE47-2DE2-4671-ADD4-B8C4771122A2}" srcOrd="0" destOrd="0" presId="urn:microsoft.com/office/officeart/2005/8/layout/hierarchy1"/>
    <dgm:cxn modelId="{C9872234-AC8C-4B49-959F-49C4476FC966}" type="presParOf" srcId="{D96D1266-B306-4A19-AFA4-8CA33BB9CE5B}" destId="{53BDEBAC-6F4E-4E2D-8510-E74B51EFCBAE}" srcOrd="1" destOrd="0" presId="urn:microsoft.com/office/officeart/2005/8/layout/hierarchy1"/>
    <dgm:cxn modelId="{E293B47C-16DB-4141-AB9B-9B075B5AC97C}" type="presParOf" srcId="{6D6ED626-5E7E-4C8B-9309-C317B53CA379}" destId="{8F2F14EB-A23F-45A6-A1E0-F55941CFCD06}" srcOrd="1" destOrd="0" presId="urn:microsoft.com/office/officeart/2005/8/layout/hierarchy1"/>
    <dgm:cxn modelId="{CF6EE084-15D5-4390-9818-F143EA8A9D1B}" type="presParOf" srcId="{8F2F14EB-A23F-45A6-A1E0-F55941CFCD06}" destId="{95A6656C-FC5E-4749-9FEE-077DD3773D6F}" srcOrd="0" destOrd="0" presId="urn:microsoft.com/office/officeart/2005/8/layout/hierarchy1"/>
    <dgm:cxn modelId="{662194B0-D089-422E-BAF1-AA1C0C41B9EA}" type="presParOf" srcId="{8F2F14EB-A23F-45A6-A1E0-F55941CFCD06}" destId="{979E1E35-EDB3-4607-BA49-AA64CC26268D}" srcOrd="1" destOrd="0" presId="urn:microsoft.com/office/officeart/2005/8/layout/hierarchy1"/>
    <dgm:cxn modelId="{0F31CEA7-16CD-40C9-BD49-DFD892E58282}" type="presParOf" srcId="{979E1E35-EDB3-4607-BA49-AA64CC26268D}" destId="{6676AE37-D34F-4EAB-BA8A-F75D9C4BA82C}" srcOrd="0" destOrd="0" presId="urn:microsoft.com/office/officeart/2005/8/layout/hierarchy1"/>
    <dgm:cxn modelId="{EC77D3B8-99BD-425E-91D8-2225EBA52F35}" type="presParOf" srcId="{6676AE37-D34F-4EAB-BA8A-F75D9C4BA82C}" destId="{CA0C2E69-A098-4A8D-8616-212D314C601C}" srcOrd="0" destOrd="0" presId="urn:microsoft.com/office/officeart/2005/8/layout/hierarchy1"/>
    <dgm:cxn modelId="{5777BCCF-3F29-4371-A04E-9CDD689162C4}" type="presParOf" srcId="{6676AE37-D34F-4EAB-BA8A-F75D9C4BA82C}" destId="{3543A563-DC11-4E37-A637-A300AF7F5900}" srcOrd="1" destOrd="0" presId="urn:microsoft.com/office/officeart/2005/8/layout/hierarchy1"/>
    <dgm:cxn modelId="{DFFA48E9-F86E-4620-91F0-F87CFDA2CE83}" type="presParOf" srcId="{979E1E35-EDB3-4607-BA49-AA64CC26268D}" destId="{B37BAC39-B89B-422D-9980-948E8D767C69}" srcOrd="1" destOrd="0" presId="urn:microsoft.com/office/officeart/2005/8/layout/hierarchy1"/>
    <dgm:cxn modelId="{0961C54B-72C9-4311-8769-54847C46E8BE}" type="presParOf" srcId="{8F2F14EB-A23F-45A6-A1E0-F55941CFCD06}" destId="{22646BE0-52AE-49B2-979A-B5812352A65E}" srcOrd="2" destOrd="0" presId="urn:microsoft.com/office/officeart/2005/8/layout/hierarchy1"/>
    <dgm:cxn modelId="{1C6C81EA-DF81-4ABC-AB56-5DA0D90C253A}" type="presParOf" srcId="{8F2F14EB-A23F-45A6-A1E0-F55941CFCD06}" destId="{4FF0ABAF-4AF1-45AF-B6EF-F95BFCA96D22}" srcOrd="3" destOrd="0" presId="urn:microsoft.com/office/officeart/2005/8/layout/hierarchy1"/>
    <dgm:cxn modelId="{713DD656-7249-4F6F-9EED-7D4A2154CB24}" type="presParOf" srcId="{4FF0ABAF-4AF1-45AF-B6EF-F95BFCA96D22}" destId="{4AB57770-9CF2-4343-B21C-FB35209F37DE}" srcOrd="0" destOrd="0" presId="urn:microsoft.com/office/officeart/2005/8/layout/hierarchy1"/>
    <dgm:cxn modelId="{F5613DD2-65E2-4A5B-B1EA-B5689CEFEB0B}" type="presParOf" srcId="{4AB57770-9CF2-4343-B21C-FB35209F37DE}" destId="{C836AEC2-605A-4DF6-A567-EAE70EF8499D}" srcOrd="0" destOrd="0" presId="urn:microsoft.com/office/officeart/2005/8/layout/hierarchy1"/>
    <dgm:cxn modelId="{10912859-C662-43C0-80C2-A2EA59A607D7}" type="presParOf" srcId="{4AB57770-9CF2-4343-B21C-FB35209F37DE}" destId="{04449064-9D43-4E00-B3E8-651CC4719622}" srcOrd="1" destOrd="0" presId="urn:microsoft.com/office/officeart/2005/8/layout/hierarchy1"/>
    <dgm:cxn modelId="{DDEC9FBD-7F79-446A-8332-B11346D63F1A}" type="presParOf" srcId="{4FF0ABAF-4AF1-45AF-B6EF-F95BFCA96D22}" destId="{6BFB6745-F391-4952-890D-BE6B2ED58D40}" srcOrd="1" destOrd="0" presId="urn:microsoft.com/office/officeart/2005/8/layout/hierarchy1"/>
    <dgm:cxn modelId="{581FD141-7E20-4AF8-B3AD-BDF6FADE42BF}" type="presParOf" srcId="{8F2F14EB-A23F-45A6-A1E0-F55941CFCD06}" destId="{0D91A14A-70F6-4ADD-ABF4-187121FBEDE1}" srcOrd="4" destOrd="0" presId="urn:microsoft.com/office/officeart/2005/8/layout/hierarchy1"/>
    <dgm:cxn modelId="{E200F4AE-ECCD-4F8A-8060-04FD805D8C72}" type="presParOf" srcId="{8F2F14EB-A23F-45A6-A1E0-F55941CFCD06}" destId="{BA7B42B3-4CBC-4948-BEF4-586C39A34A73}" srcOrd="5" destOrd="0" presId="urn:microsoft.com/office/officeart/2005/8/layout/hierarchy1"/>
    <dgm:cxn modelId="{F52F17F9-D054-4DC4-A516-6DD5A19D4B9F}" type="presParOf" srcId="{BA7B42B3-4CBC-4948-BEF4-586C39A34A73}" destId="{88B4E2C4-2BFF-42DA-B217-046923734751}" srcOrd="0" destOrd="0" presId="urn:microsoft.com/office/officeart/2005/8/layout/hierarchy1"/>
    <dgm:cxn modelId="{05C09B97-64BC-4A6B-AB8B-D5FCB2993220}" type="presParOf" srcId="{88B4E2C4-2BFF-42DA-B217-046923734751}" destId="{95097C1E-9B88-4006-8FD6-A6414B34AC5D}" srcOrd="0" destOrd="0" presId="urn:microsoft.com/office/officeart/2005/8/layout/hierarchy1"/>
    <dgm:cxn modelId="{3F8F47D5-B541-4550-A6A3-5B85CAC5D478}" type="presParOf" srcId="{88B4E2C4-2BFF-42DA-B217-046923734751}" destId="{17B89D46-1A6F-43EE-ADA0-CDE37FEDDC6B}" srcOrd="1" destOrd="0" presId="urn:microsoft.com/office/officeart/2005/8/layout/hierarchy1"/>
    <dgm:cxn modelId="{94D51F13-42F7-401D-9C4D-04E3F60A1DA6}" type="presParOf" srcId="{BA7B42B3-4CBC-4948-BEF4-586C39A34A73}" destId="{8B475722-B140-4C44-AD89-9C75B3215D74}" srcOrd="1" destOrd="0" presId="urn:microsoft.com/office/officeart/2005/8/layout/hierarchy1"/>
    <dgm:cxn modelId="{381106F0-9C97-41BF-96DF-CF7011E9CCDC}" type="presParOf" srcId="{8F2F14EB-A23F-45A6-A1E0-F55941CFCD06}" destId="{CE07B3F6-B2E2-447C-9C91-8401129C5DA0}" srcOrd="6" destOrd="0" presId="urn:microsoft.com/office/officeart/2005/8/layout/hierarchy1"/>
    <dgm:cxn modelId="{4FAC7C84-874E-4C8D-AC8D-F32C9D138DC1}" type="presParOf" srcId="{8F2F14EB-A23F-45A6-A1E0-F55941CFCD06}" destId="{95FDAD89-BC46-4DA8-A226-A1C47A993A60}" srcOrd="7" destOrd="0" presId="urn:microsoft.com/office/officeart/2005/8/layout/hierarchy1"/>
    <dgm:cxn modelId="{FEAEB4C5-5A52-438C-BD57-B17446D1B2DE}" type="presParOf" srcId="{95FDAD89-BC46-4DA8-A226-A1C47A993A60}" destId="{B5C11052-4698-4E6E-8825-BF8D69E7A216}" srcOrd="0" destOrd="0" presId="urn:microsoft.com/office/officeart/2005/8/layout/hierarchy1"/>
    <dgm:cxn modelId="{8119AD07-970C-4F6A-BD80-F1378A582986}" type="presParOf" srcId="{B5C11052-4698-4E6E-8825-BF8D69E7A216}" destId="{3F73FDBE-8B98-4162-9EC2-B056703706A0}" srcOrd="0" destOrd="0" presId="urn:microsoft.com/office/officeart/2005/8/layout/hierarchy1"/>
    <dgm:cxn modelId="{4B9E06E3-28C4-43A8-BBEF-63DE81BB4A6C}" type="presParOf" srcId="{B5C11052-4698-4E6E-8825-BF8D69E7A216}" destId="{6BC16010-CA45-402A-B73E-082908CD5A41}" srcOrd="1" destOrd="0" presId="urn:microsoft.com/office/officeart/2005/8/layout/hierarchy1"/>
    <dgm:cxn modelId="{A1A2B9FD-4B7C-4D77-B1C6-67B5E2427C69}" type="presParOf" srcId="{95FDAD89-BC46-4DA8-A226-A1C47A993A60}" destId="{C679DA90-5D9F-4BCC-8263-C728098563F6}" srcOrd="1" destOrd="0" presId="urn:microsoft.com/office/officeart/2005/8/layout/hierarchy1"/>
    <dgm:cxn modelId="{1FCA1A2A-6E16-4611-9585-8B1DDEB6A88B}" type="presParOf" srcId="{8F2F14EB-A23F-45A6-A1E0-F55941CFCD06}" destId="{2CF7F21F-4E5E-4CCA-A34D-DDA73E8D51E6}" srcOrd="8" destOrd="0" presId="urn:microsoft.com/office/officeart/2005/8/layout/hierarchy1"/>
    <dgm:cxn modelId="{FBF743D4-5AFF-40B9-B939-8C6488595DBD}" type="presParOf" srcId="{8F2F14EB-A23F-45A6-A1E0-F55941CFCD06}" destId="{EDB3F020-28F1-485B-AC0A-E6FEB882670C}" srcOrd="9" destOrd="0" presId="urn:microsoft.com/office/officeart/2005/8/layout/hierarchy1"/>
    <dgm:cxn modelId="{3D129AED-306A-46B1-9052-9199CE9B234D}" type="presParOf" srcId="{EDB3F020-28F1-485B-AC0A-E6FEB882670C}" destId="{2F93DD46-8ABE-42D4-B327-A5035B3E1E33}" srcOrd="0" destOrd="0" presId="urn:microsoft.com/office/officeart/2005/8/layout/hierarchy1"/>
    <dgm:cxn modelId="{D75CE418-4CD1-40CE-ABA0-D5D8F005DB5D}" type="presParOf" srcId="{2F93DD46-8ABE-42D4-B327-A5035B3E1E33}" destId="{963726C8-613C-4964-BD8E-5D10CAF5CD35}" srcOrd="0" destOrd="0" presId="urn:microsoft.com/office/officeart/2005/8/layout/hierarchy1"/>
    <dgm:cxn modelId="{FD828213-70C2-490B-A512-456F97C53C89}" type="presParOf" srcId="{2F93DD46-8ABE-42D4-B327-A5035B3E1E33}" destId="{E451032C-0D20-4AB9-B6D6-6AA67F4F1FB3}" srcOrd="1" destOrd="0" presId="urn:microsoft.com/office/officeart/2005/8/layout/hierarchy1"/>
    <dgm:cxn modelId="{5F64CA9E-69E3-4939-B000-AD4F12E981CD}" type="presParOf" srcId="{EDB3F020-28F1-485B-AC0A-E6FEB882670C}" destId="{0C507B6F-102C-41D2-B1F9-372449B9DE9E}" srcOrd="1" destOrd="0" presId="urn:microsoft.com/office/officeart/2005/8/layout/hierarchy1"/>
    <dgm:cxn modelId="{A8845C53-86D6-4BC0-921D-8B05EC93D855}" type="presParOf" srcId="{8F2F14EB-A23F-45A6-A1E0-F55941CFCD06}" destId="{DBB7A527-92AA-435B-9DD6-D7811B03E2B8}" srcOrd="10" destOrd="0" presId="urn:microsoft.com/office/officeart/2005/8/layout/hierarchy1"/>
    <dgm:cxn modelId="{00C36927-6910-4CA3-AC25-D12AA37526BB}" type="presParOf" srcId="{8F2F14EB-A23F-45A6-A1E0-F55941CFCD06}" destId="{64AE1F5C-08D1-4649-9195-31757CA9ABB7}" srcOrd="11" destOrd="0" presId="urn:microsoft.com/office/officeart/2005/8/layout/hierarchy1"/>
    <dgm:cxn modelId="{A3654EAB-A5F0-49E9-9A19-336535095CD2}" type="presParOf" srcId="{64AE1F5C-08D1-4649-9195-31757CA9ABB7}" destId="{99053C9E-A712-44EB-8C27-DB7D928E37AA}" srcOrd="0" destOrd="0" presId="urn:microsoft.com/office/officeart/2005/8/layout/hierarchy1"/>
    <dgm:cxn modelId="{1B8FF7F4-9E7A-4AA3-8F4A-E8FCBBE57A79}" type="presParOf" srcId="{99053C9E-A712-44EB-8C27-DB7D928E37AA}" destId="{CFB8CDC0-6C74-4D67-9F4F-330658BD3757}" srcOrd="0" destOrd="0" presId="urn:microsoft.com/office/officeart/2005/8/layout/hierarchy1"/>
    <dgm:cxn modelId="{617B8401-F158-46E2-B854-527AF530C177}" type="presParOf" srcId="{99053C9E-A712-44EB-8C27-DB7D928E37AA}" destId="{5A94CEC6-24F0-4DD3-B8F9-DC4A28A6E22A}" srcOrd="1" destOrd="0" presId="urn:microsoft.com/office/officeart/2005/8/layout/hierarchy1"/>
    <dgm:cxn modelId="{872BA720-1909-4408-BB20-8704C507A794}" type="presParOf" srcId="{64AE1F5C-08D1-4649-9195-31757CA9ABB7}" destId="{12F1EA84-6390-4704-8043-0D8231D47D0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2337516" y="0"/>
            <a:ext cx="9448800" cy="1339403"/>
          </a:xfrm>
        </p:spPr>
        <p:txBody>
          <a:bodyPr/>
          <a:lstStyle/>
          <a:p>
            <a:pPr algn="ctr" rtl="1"/>
            <a:r>
              <a:rPr lang="ar-DZ" b="1" dirty="0" smtClean="0"/>
              <a:t>المحاضرة الثالثة</a:t>
            </a:r>
            <a:endParaRPr lang="fr-FR" b="1" dirty="0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1461752" y="2614412"/>
            <a:ext cx="9448800" cy="969494"/>
          </a:xfrm>
        </p:spPr>
        <p:txBody>
          <a:bodyPr>
            <a:noAutofit/>
          </a:bodyPr>
          <a:lstStyle/>
          <a:p>
            <a:pPr algn="ctr" rtl="1"/>
            <a:r>
              <a:rPr lang="ar-DZ" sz="4800" b="1" dirty="0" smtClean="0"/>
              <a:t>مقياس الاتصال والتحرير الاداري</a:t>
            </a:r>
            <a:endParaRPr lang="fr-FR" sz="4800" b="1" dirty="0"/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-21465" y="4572001"/>
            <a:ext cx="9448800" cy="969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DZ" sz="4800" b="1" dirty="0" smtClean="0"/>
              <a:t>الدكتورة رايس وفاء</a:t>
            </a:r>
            <a:endParaRPr lang="fr-FR" sz="4800" b="1" dirty="0"/>
          </a:p>
        </p:txBody>
      </p:sp>
    </p:spTree>
    <p:extLst>
      <p:ext uri="{BB962C8B-B14F-4D97-AF65-F5344CB8AC3E}">
        <p14:creationId xmlns:p14="http://schemas.microsoft.com/office/powerpoint/2010/main" val="15141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811369"/>
          </a:xfrm>
        </p:spPr>
        <p:txBody>
          <a:bodyPr/>
          <a:lstStyle/>
          <a:p>
            <a:pPr algn="ctr"/>
            <a:r>
              <a:rPr lang="ar-DZ" b="1" dirty="0" smtClean="0"/>
              <a:t>مفهوم التحرير الاداري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01522"/>
            <a:ext cx="12192000" cy="5956478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250000"/>
              </a:lnSpc>
            </a:pPr>
            <a:r>
              <a:rPr lang="ar-DZ" dirty="0"/>
              <a:t>يقصد بالتحرير الإداري عملية إنشاء أو كتابة مختلف المراسلات و الوثائق و النصوص الإدارية وفق صيغ و مواصفات خصوصية تستجيب لمقتضيات نابعة من طبيعة النشاط الإداري و من نوعية الروابط بين مختلف الوحدات و المستويات الإدارية و كذا علاقات هذه الأخيرة بالمتعاملين الخارجيين </a:t>
            </a:r>
            <a:r>
              <a:rPr lang="ar-DZ" dirty="0" smtClean="0"/>
              <a:t>.</a:t>
            </a:r>
          </a:p>
          <a:p>
            <a:pPr algn="r" rtl="1">
              <a:lnSpc>
                <a:spcPct val="250000"/>
              </a:lnSpc>
            </a:pPr>
            <a:r>
              <a:rPr lang="ar-DZ" dirty="0" smtClean="0"/>
              <a:t>الكتابة والإنشاء </a:t>
            </a:r>
            <a:r>
              <a:rPr lang="ar-DZ" dirty="0"/>
              <a:t>التعبيري الموضوعي والوظيفي المبني على الهدف التوصيلي، يصدر عن </a:t>
            </a:r>
            <a:r>
              <a:rPr lang="ar-DZ" dirty="0" smtClean="0"/>
              <a:t>الإدارة </a:t>
            </a:r>
            <a:r>
              <a:rPr lang="ar-DZ" dirty="0"/>
              <a:t>أو أحد أعوانها أثناء ممارستهم </a:t>
            </a:r>
            <a:r>
              <a:rPr lang="ar-DZ" dirty="0" smtClean="0"/>
              <a:t>لأنشطتهم الاعتيادية </a:t>
            </a:r>
            <a:r>
              <a:rPr lang="ar-DZ" dirty="0"/>
              <a:t>وقيامهم بمهامهم ووظائفهم عن طريق الموظفين في شكل محررات، </a:t>
            </a:r>
            <a:r>
              <a:rPr lang="ar-DZ" dirty="0" smtClean="0"/>
              <a:t>مراسلات</a:t>
            </a:r>
            <a:r>
              <a:rPr lang="ar-DZ" dirty="0"/>
              <a:t>، وثائق، ونصوص تنظيمية وتفسيرية وفق شروط، خصائص، مواصفات شكلية وموضوعية وأسلوب معين تستمدها أساسا من طبيعة النشاط </a:t>
            </a:r>
            <a:r>
              <a:rPr lang="ar-DZ" dirty="0" smtClean="0"/>
              <a:t>الإداري </a:t>
            </a:r>
            <a:r>
              <a:rPr lang="ar-DZ" dirty="0"/>
              <a:t>الممارس ومن نوعية العالقات والروابط بين مختلف أقسام ومستويات </a:t>
            </a:r>
            <a:r>
              <a:rPr lang="ar-DZ" dirty="0" smtClean="0"/>
              <a:t>الإدارة </a:t>
            </a:r>
            <a:r>
              <a:rPr lang="ar-DZ" dirty="0"/>
              <a:t>وفروعها وكذا </a:t>
            </a:r>
            <a:r>
              <a:rPr lang="ar-DZ" dirty="0" smtClean="0"/>
              <a:t>علاقاتها وتعاملاتها </a:t>
            </a:r>
            <a:r>
              <a:rPr lang="ar-DZ" dirty="0"/>
              <a:t>مع الغير.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94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25143" y="506795"/>
            <a:ext cx="8610600" cy="1012912"/>
          </a:xfrm>
        </p:spPr>
        <p:txBody>
          <a:bodyPr/>
          <a:lstStyle/>
          <a:p>
            <a:pPr algn="ctr" rtl="1"/>
            <a:r>
              <a:rPr lang="ar-DZ" b="1" dirty="0"/>
              <a:t>أهمية التحرير الإداري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944710"/>
            <a:ext cx="10820400" cy="4273976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250000"/>
              </a:lnSpc>
              <a:buNone/>
            </a:pPr>
            <a:r>
              <a:rPr lang="ar-DZ" dirty="0" smtClean="0"/>
              <a:t>- </a:t>
            </a:r>
            <a:r>
              <a:rPr lang="ar-DZ" dirty="0"/>
              <a:t>الوسيلة الغالبة في اتصال وفي نقل المعلومات </a:t>
            </a:r>
            <a:endParaRPr lang="ar-DZ" dirty="0" smtClean="0"/>
          </a:p>
          <a:p>
            <a:pPr marL="0" indent="0" algn="r" rtl="1">
              <a:lnSpc>
                <a:spcPct val="250000"/>
              </a:lnSpc>
              <a:buNone/>
            </a:pPr>
            <a:r>
              <a:rPr lang="ar-DZ" dirty="0" smtClean="0"/>
              <a:t>- </a:t>
            </a:r>
            <a:r>
              <a:rPr lang="ar-DZ" dirty="0"/>
              <a:t>أنها مادة عمل وميدان </a:t>
            </a:r>
            <a:r>
              <a:rPr lang="ar-DZ" dirty="0" smtClean="0"/>
              <a:t>للتطبيق</a:t>
            </a:r>
            <a:r>
              <a:rPr lang="ar-DZ" dirty="0"/>
              <a:t/>
            </a:r>
            <a:br>
              <a:rPr lang="ar-DZ" dirty="0"/>
            </a:br>
            <a:r>
              <a:rPr lang="ar-DZ" dirty="0" smtClean="0"/>
              <a:t>- </a:t>
            </a:r>
            <a:r>
              <a:rPr lang="ar-DZ" dirty="0"/>
              <a:t>أن لها دلالة مادية في الإثبات </a:t>
            </a:r>
            <a:br>
              <a:rPr lang="ar-DZ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599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008464"/>
              </p:ext>
            </p:extLst>
          </p:nvPr>
        </p:nvGraphicFramePr>
        <p:xfrm>
          <a:off x="0" y="141668"/>
          <a:ext cx="12192000" cy="6716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844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47347"/>
              </p:ext>
            </p:extLst>
          </p:nvPr>
        </p:nvGraphicFramePr>
        <p:xfrm>
          <a:off x="0" y="141668"/>
          <a:ext cx="12192000" cy="6716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20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20653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129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1510" y="0"/>
            <a:ext cx="8610600" cy="837127"/>
          </a:xfrm>
        </p:spPr>
        <p:txBody>
          <a:bodyPr/>
          <a:lstStyle/>
          <a:p>
            <a:pPr algn="ctr"/>
            <a:r>
              <a:rPr lang="ar-DZ" b="1" dirty="0" smtClean="0"/>
              <a:t>نموذج طلب خطي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37127"/>
            <a:ext cx="12192000" cy="602087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sz="2800" dirty="0" smtClean="0"/>
              <a:t>الاسم واللقب                                                                         التاريخ .......................</a:t>
            </a:r>
            <a:endParaRPr lang="ar-DZ" sz="2800" dirty="0"/>
          </a:p>
          <a:p>
            <a:pPr marL="0" indent="0" algn="r" rtl="1">
              <a:buNone/>
            </a:pPr>
            <a:r>
              <a:rPr lang="ar-DZ" sz="2800" dirty="0"/>
              <a:t>العنوان </a:t>
            </a:r>
            <a:r>
              <a:rPr lang="ar-DZ" sz="2800" dirty="0" smtClean="0"/>
              <a:t>الشخصي: </a:t>
            </a:r>
            <a:endParaRPr lang="ar-DZ" sz="2800" dirty="0"/>
          </a:p>
          <a:p>
            <a:pPr marL="0" indent="0" algn="r" rtl="1">
              <a:buNone/>
            </a:pPr>
            <a:r>
              <a:rPr lang="ar-DZ" sz="2800" dirty="0" err="1" smtClean="0"/>
              <a:t>الإميل</a:t>
            </a:r>
            <a:r>
              <a:rPr lang="ar-DZ" sz="2800" dirty="0" smtClean="0"/>
              <a:t>:</a:t>
            </a:r>
            <a:endParaRPr lang="ar-DZ" sz="2800" dirty="0"/>
          </a:p>
          <a:p>
            <a:pPr marL="0" indent="0" algn="r" rtl="1">
              <a:buNone/>
            </a:pPr>
            <a:r>
              <a:rPr lang="ar-DZ" sz="2800" dirty="0" smtClean="0"/>
              <a:t>الهاتف:                                                                      الى </a:t>
            </a:r>
            <a:r>
              <a:rPr lang="ar-DZ" sz="2800" dirty="0"/>
              <a:t>السيد: ...............</a:t>
            </a:r>
          </a:p>
          <a:p>
            <a:pPr marL="0" indent="0" algn="ctr" rtl="1">
              <a:buNone/>
            </a:pPr>
            <a:r>
              <a:rPr lang="ar-DZ" sz="2800" b="1" dirty="0" smtClean="0"/>
              <a:t>الموضوع</a:t>
            </a:r>
            <a:r>
              <a:rPr lang="ar-DZ" sz="2800" b="1" dirty="0"/>
              <a:t>: ............ </a:t>
            </a:r>
          </a:p>
          <a:p>
            <a:pPr marL="0" indent="0" algn="r" rtl="1">
              <a:buNone/>
            </a:pPr>
            <a:r>
              <a:rPr lang="ar-DZ" sz="2800" dirty="0"/>
              <a:t> </a:t>
            </a:r>
            <a:r>
              <a:rPr lang="ar-DZ" sz="2800" dirty="0" smtClean="0"/>
              <a:t>                لي عظيم الشرف أن أتقدم لسيادتكم الموقرة بطلبي هذا والمتمثل في .......................................................................................</a:t>
            </a:r>
            <a:endParaRPr lang="ar-DZ" sz="2800" dirty="0"/>
          </a:p>
          <a:p>
            <a:pPr marL="0" indent="0" algn="ctr" rtl="1">
              <a:buNone/>
            </a:pPr>
            <a:r>
              <a:rPr lang="ar-DZ" sz="2800" dirty="0" smtClean="0"/>
              <a:t>علما أن.......................................................................................</a:t>
            </a:r>
            <a:endParaRPr lang="ar-DZ" sz="2800" dirty="0"/>
          </a:p>
          <a:p>
            <a:pPr marL="0" indent="0" algn="ctr" rtl="1">
              <a:buNone/>
            </a:pPr>
            <a:r>
              <a:rPr lang="ar-DZ" sz="2800" dirty="0"/>
              <a:t>.......................................................................................</a:t>
            </a:r>
          </a:p>
          <a:p>
            <a:pPr marL="0" indent="0" algn="ctr" rtl="1">
              <a:buNone/>
            </a:pPr>
            <a:r>
              <a:rPr lang="ar-DZ" sz="2800" dirty="0"/>
              <a:t>.......................................................................................</a:t>
            </a:r>
          </a:p>
          <a:p>
            <a:pPr marL="0" indent="0" algn="ctr" rtl="1">
              <a:buNone/>
            </a:pPr>
            <a:r>
              <a:rPr lang="ar-DZ" sz="2800" dirty="0" smtClean="0"/>
              <a:t>                                                        الامضاء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904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2300" y="-171450"/>
            <a:ext cx="8610600" cy="685800"/>
          </a:xfrm>
        </p:spPr>
        <p:txBody>
          <a:bodyPr/>
          <a:lstStyle/>
          <a:p>
            <a:pPr algn="ctr"/>
            <a:r>
              <a:rPr lang="ar-DZ" b="1" dirty="0" smtClean="0"/>
              <a:t>نموذج للسيرة الذاتية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38350" y="514350"/>
            <a:ext cx="10153650" cy="634365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sz="2400" b="1" dirty="0" smtClean="0"/>
              <a:t>1/ المعلومات الشخصية:</a:t>
            </a:r>
          </a:p>
          <a:p>
            <a:pPr marL="0" indent="0" algn="r" rtl="1">
              <a:buNone/>
            </a:pPr>
            <a:r>
              <a:rPr lang="ar-DZ" sz="2400" b="1" dirty="0" smtClean="0"/>
              <a:t>اللقب</a:t>
            </a:r>
            <a:r>
              <a:rPr lang="ar-DZ" sz="2400" b="1" dirty="0"/>
              <a:t>: </a:t>
            </a:r>
          </a:p>
          <a:p>
            <a:pPr marL="0" indent="0" algn="r" rtl="1">
              <a:buNone/>
            </a:pPr>
            <a:r>
              <a:rPr lang="ar-DZ" sz="2400" b="1" dirty="0" err="1" smtClean="0"/>
              <a:t>الإسم</a:t>
            </a:r>
            <a:r>
              <a:rPr lang="ar-DZ" sz="2400" b="1" dirty="0"/>
              <a:t>: </a:t>
            </a:r>
          </a:p>
          <a:p>
            <a:pPr marL="0" indent="0" algn="r" rtl="1">
              <a:buNone/>
            </a:pPr>
            <a:r>
              <a:rPr lang="ar-DZ" sz="2400" b="1" dirty="0" smtClean="0"/>
              <a:t>تاريخ ومكان الميلاد:</a:t>
            </a:r>
            <a:endParaRPr lang="ar-DZ" sz="2400" b="1" dirty="0"/>
          </a:p>
          <a:p>
            <a:pPr marL="0" indent="0" algn="r" rtl="1">
              <a:buNone/>
            </a:pPr>
            <a:r>
              <a:rPr lang="ar-DZ" sz="2400" b="1" dirty="0" smtClean="0"/>
              <a:t>الحالة </a:t>
            </a:r>
            <a:r>
              <a:rPr lang="ar-DZ" sz="2400" b="1" dirty="0"/>
              <a:t>العائلية:</a:t>
            </a:r>
          </a:p>
          <a:p>
            <a:pPr marL="0" indent="0" algn="r" rtl="1">
              <a:buNone/>
            </a:pPr>
            <a:r>
              <a:rPr lang="ar-DZ" sz="2400" b="1" dirty="0" smtClean="0"/>
              <a:t>العنوان البريدي:</a:t>
            </a:r>
            <a:endParaRPr lang="ar-DZ" sz="2400" b="1" dirty="0"/>
          </a:p>
          <a:p>
            <a:pPr marL="0" indent="0" algn="r" rtl="1">
              <a:buNone/>
            </a:pPr>
            <a:r>
              <a:rPr lang="ar-DZ" sz="2400" b="1" dirty="0" smtClean="0"/>
              <a:t>العنوان الإلكتروني: </a:t>
            </a:r>
            <a:endParaRPr lang="ar-DZ" sz="2400" b="1" dirty="0"/>
          </a:p>
          <a:p>
            <a:pPr marL="0" indent="0" algn="r" rtl="1">
              <a:buNone/>
            </a:pPr>
            <a:r>
              <a:rPr lang="ar-DZ" sz="2400" b="1" dirty="0"/>
              <a:t>2 /الشهادات </a:t>
            </a:r>
            <a:r>
              <a:rPr lang="ar-DZ" sz="2400" b="1" dirty="0" smtClean="0"/>
              <a:t>المتحصل عليها</a:t>
            </a:r>
            <a:r>
              <a:rPr lang="ar-DZ" sz="2400" b="1" dirty="0">
                <a:sym typeface="Wingdings" panose="05000000000000000000" pitchFamily="2" charset="2"/>
              </a:rPr>
              <a:t> </a:t>
            </a:r>
            <a:r>
              <a:rPr lang="ar-DZ" sz="2400" b="1" dirty="0" smtClean="0">
                <a:sym typeface="Wingdings" panose="05000000000000000000" pitchFamily="2" charset="2"/>
              </a:rPr>
              <a:t>(</a:t>
            </a:r>
            <a:r>
              <a:rPr lang="ar-DZ" sz="2400" b="1" dirty="0" smtClean="0"/>
              <a:t>من الأحسن </a:t>
            </a:r>
            <a:r>
              <a:rPr lang="ar-DZ" sz="2400" b="1" dirty="0"/>
              <a:t>البدء </a:t>
            </a:r>
            <a:r>
              <a:rPr lang="ar-DZ" sz="2400" b="1" dirty="0" smtClean="0"/>
              <a:t>آخر </a:t>
            </a:r>
            <a:r>
              <a:rPr lang="ar-DZ" sz="2400" b="1" dirty="0"/>
              <a:t>شهادة متحصل عليها </a:t>
            </a:r>
            <a:r>
              <a:rPr lang="ar-DZ" sz="2400" b="1" dirty="0" smtClean="0"/>
              <a:t>ثم </a:t>
            </a:r>
            <a:r>
              <a:rPr lang="ar-DZ" sz="2400" b="1" dirty="0"/>
              <a:t>ترتيبها </a:t>
            </a:r>
            <a:r>
              <a:rPr lang="ar-DZ" sz="2400" b="1" dirty="0" smtClean="0"/>
              <a:t>تنازليا)</a:t>
            </a:r>
            <a:endParaRPr lang="ar-DZ" sz="2400" b="1" dirty="0"/>
          </a:p>
          <a:p>
            <a:pPr marL="0" indent="0" algn="r" rtl="1">
              <a:buNone/>
            </a:pPr>
            <a:r>
              <a:rPr lang="ar-DZ" sz="2400" b="1" dirty="0"/>
              <a:t>ليسانس: تخصص:.............، سنة: ....</a:t>
            </a:r>
          </a:p>
          <a:p>
            <a:pPr marL="0" indent="0" algn="r" rtl="1">
              <a:buNone/>
            </a:pPr>
            <a:r>
              <a:rPr lang="ar-DZ" sz="2400" b="1" dirty="0" smtClean="0"/>
              <a:t>بكالوريا، </a:t>
            </a:r>
            <a:r>
              <a:rPr lang="ar-DZ" sz="2400" b="1" dirty="0"/>
              <a:t>شعبة: ...............، سنة: ....</a:t>
            </a:r>
          </a:p>
          <a:p>
            <a:pPr marL="0" indent="0" algn="r" rtl="1">
              <a:buNone/>
            </a:pPr>
            <a:r>
              <a:rPr lang="ar-DZ" sz="2400" b="1" dirty="0" smtClean="0"/>
              <a:t>3 /التربصات الميدانية:</a:t>
            </a:r>
            <a:endParaRPr lang="ar-DZ" sz="2400" b="1" dirty="0"/>
          </a:p>
          <a:p>
            <a:pPr marL="0" indent="0" algn="r" rtl="1">
              <a:buNone/>
            </a:pPr>
            <a:r>
              <a:rPr lang="ar-DZ" sz="2400" b="1" dirty="0"/>
              <a:t>4 /</a:t>
            </a:r>
            <a:r>
              <a:rPr lang="ar-DZ" sz="2400" b="1" dirty="0" smtClean="0"/>
              <a:t>الخبرة المهنية:</a:t>
            </a:r>
            <a:endParaRPr lang="ar-DZ" sz="2400" b="1" dirty="0"/>
          </a:p>
          <a:p>
            <a:pPr marL="0" indent="0" algn="r" rtl="1">
              <a:buNone/>
            </a:pPr>
            <a:r>
              <a:rPr lang="ar-DZ" sz="2400" b="1" dirty="0"/>
              <a:t>5 /الكفاءات:</a:t>
            </a:r>
          </a:p>
          <a:p>
            <a:pPr marL="0" indent="0" algn="r" rtl="1">
              <a:buNone/>
            </a:pPr>
            <a:r>
              <a:rPr lang="ar-DZ" sz="2400" b="1" dirty="0"/>
              <a:t>6 /معلومات أخرى:</a:t>
            </a:r>
            <a:endParaRPr lang="fr-FR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3162300" y="800100"/>
            <a:ext cx="1562100" cy="1314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dirty="0" smtClean="0"/>
              <a:t>صورة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94979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înée de condensatio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564</TotalTime>
  <Words>304</Words>
  <Application>Microsoft Office PowerPoint</Application>
  <PresentationFormat>Grand écran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</vt:lpstr>
      <vt:lpstr>Traînée de condensation</vt:lpstr>
      <vt:lpstr>المحاضرة الثالثة</vt:lpstr>
      <vt:lpstr>مفهوم التحرير الاداري</vt:lpstr>
      <vt:lpstr>أهمية التحرير الإداري</vt:lpstr>
      <vt:lpstr>Présentation PowerPoint</vt:lpstr>
      <vt:lpstr>Présentation PowerPoint</vt:lpstr>
      <vt:lpstr>Présentation PowerPoint</vt:lpstr>
      <vt:lpstr>نموذج طلب خطي</vt:lpstr>
      <vt:lpstr>نموذج للسيرة الذاتية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</dc:creator>
  <cp:lastModifiedBy>MICRO</cp:lastModifiedBy>
  <cp:revision>23</cp:revision>
  <dcterms:created xsi:type="dcterms:W3CDTF">2021-09-26T19:04:58Z</dcterms:created>
  <dcterms:modified xsi:type="dcterms:W3CDTF">2023-09-24T20:27:20Z</dcterms:modified>
</cp:coreProperties>
</file>