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63" r:id="rId3"/>
    <p:sldId id="269" r:id="rId4"/>
    <p:sldId id="257" r:id="rId5"/>
    <p:sldId id="270" r:id="rId6"/>
    <p:sldId id="271" r:id="rId7"/>
    <p:sldId id="272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351" y="2274976"/>
            <a:ext cx="7315200" cy="1475535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MARKETS AND COMPETITORS</a:t>
            </a:r>
            <a:r>
              <a:rPr lang="en-US" altLang="zh-CN" sz="60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en-US" altLang="zh-CN" sz="60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603687"/>
            <a:ext cx="7315200" cy="1647582"/>
          </a:xfrm>
        </p:spPr>
        <p:txBody>
          <a:bodyPr/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   November 5, 2023</a:t>
            </a:r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4947984" y="5470724"/>
            <a:ext cx="4258491" cy="6033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REF: Business vocabulary in use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9223" y="600890"/>
            <a:ext cx="8321040" cy="598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7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3096" y="287384"/>
            <a:ext cx="8516984" cy="634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4B29B-18A5-DCF9-E01D-17491469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Lucida Bright" panose="02040602050505020304" pitchFamily="18" charset="0"/>
              </a:rPr>
              <a:t>C</a:t>
            </a:r>
            <a:endParaRPr lang="en-US" sz="3200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901337"/>
            <a:ext cx="7900896" cy="543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0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 1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849086"/>
            <a:ext cx="7953148" cy="506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5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783771"/>
            <a:ext cx="7744142" cy="523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599" y="731520"/>
            <a:ext cx="7942217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56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840" y="2054087"/>
            <a:ext cx="7315200" cy="2862469"/>
          </a:xfrm>
        </p:spPr>
        <p:txBody>
          <a:bodyPr>
            <a:normAutofit/>
          </a:bodyPr>
          <a:lstStyle/>
          <a:p>
            <a:pPr algn="ctr"/>
            <a:r>
              <a:rPr lang="fr-FR" altLang="zh-CN" sz="67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Thanks</a:t>
            </a:r>
            <a: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2353934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388</TotalTime>
  <Words>33</Words>
  <Application>Microsoft Office PowerPoint</Application>
  <PresentationFormat>Grand écran</PresentationFormat>
  <Paragraphs>15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Corbel</vt:lpstr>
      <vt:lpstr>Impact</vt:lpstr>
      <vt:lpstr>Lucida Bright</vt:lpstr>
      <vt:lpstr>Lucida Fax</vt:lpstr>
      <vt:lpstr>Wingdings 2</vt:lpstr>
      <vt:lpstr>幼圆</vt:lpstr>
      <vt:lpstr>Cadre</vt:lpstr>
      <vt:lpstr>MARKETS AND COMPETITORS </vt:lpstr>
      <vt:lpstr>A</vt:lpstr>
      <vt:lpstr>B</vt:lpstr>
      <vt:lpstr>C</vt:lpstr>
      <vt:lpstr>EX 1</vt:lpstr>
      <vt:lpstr>EX 2</vt:lpstr>
      <vt:lpstr>EX 3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 </dc:title>
  <dc:creator>UNIV</dc:creator>
  <cp:lastModifiedBy>XPRISTO</cp:lastModifiedBy>
  <cp:revision>14</cp:revision>
  <dcterms:created xsi:type="dcterms:W3CDTF">2023-03-05T16:18:00Z</dcterms:created>
  <dcterms:modified xsi:type="dcterms:W3CDTF">2023-11-05T20:34:35Z</dcterms:modified>
</cp:coreProperties>
</file>