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57" r:id="rId5"/>
    <p:sldId id="270" r:id="rId6"/>
    <p:sldId id="271" r:id="rId7"/>
    <p:sldId id="272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MARKETS AND COMPETITORS</a:t>
            </a:r>
            <a:r>
              <a:rPr lang="en-US" altLang="zh-CN" sz="60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November 5, 2023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947984" y="5470724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9223" y="600890"/>
            <a:ext cx="8321040" cy="598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6" y="287384"/>
            <a:ext cx="8516984" cy="634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901337"/>
            <a:ext cx="7900896" cy="543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849086"/>
            <a:ext cx="7953148" cy="506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783771"/>
            <a:ext cx="7744142" cy="523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599" y="731520"/>
            <a:ext cx="7942217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388</TotalTime>
  <Words>33</Words>
  <Application>Microsoft Office PowerPoint</Application>
  <PresentationFormat>Grand écran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MARKETS AND COMPETITORS </vt:lpstr>
      <vt:lpstr>A</vt:lpstr>
      <vt:lpstr>B</vt:lpstr>
      <vt:lpstr>C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14</cp:revision>
  <dcterms:created xsi:type="dcterms:W3CDTF">2023-03-05T16:18:00Z</dcterms:created>
  <dcterms:modified xsi:type="dcterms:W3CDTF">2023-11-05T20:34:35Z</dcterms:modified>
</cp:coreProperties>
</file>