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8" r:id="rId4"/>
    <p:sldId id="262" r:id="rId5"/>
    <p:sldId id="260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75" d="100"/>
          <a:sy n="75" d="100"/>
        </p:scale>
        <p:origin x="-1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39106-5B05-42D2-BCE5-D0D2364A5139}" type="doc">
      <dgm:prSet loTypeId="urn:microsoft.com/office/officeart/2005/8/layout/orgChart1" loCatId="hierarchy" qsTypeId="urn:microsoft.com/office/officeart/2005/8/quickstyle/3d5" qsCatId="3D" csTypeId="urn:microsoft.com/office/officeart/2005/8/colors/accent1_4" csCatId="accent1" phldr="1"/>
      <dgm:spPr/>
      <dgm:t>
        <a:bodyPr/>
        <a:lstStyle/>
        <a:p>
          <a:endParaRPr lang="fr-FR"/>
        </a:p>
      </dgm:t>
    </dgm:pt>
    <dgm:pt modelId="{D0B28380-8606-4B02-8E7A-3B8C475C9D41}">
      <dgm:prSet phldrT="[Texte]" custT="1"/>
      <dgm:spPr/>
      <dgm:t>
        <a:bodyPr/>
        <a:lstStyle/>
        <a:p>
          <a:r>
            <a:rPr lang="ar-DZ" sz="3200" b="1" dirty="0" smtClean="0"/>
            <a:t>عناصر الاتصال الاداري</a:t>
          </a:r>
          <a:endParaRPr lang="fr-FR" sz="3200" b="1" dirty="0"/>
        </a:p>
      </dgm:t>
    </dgm:pt>
    <dgm:pt modelId="{435CB9CF-2B51-4C5D-B24F-4C25F269ED8C}" type="parTrans" cxnId="{D0D3E4E8-20C3-49F7-8C98-990D8569BB28}">
      <dgm:prSet/>
      <dgm:spPr/>
      <dgm:t>
        <a:bodyPr/>
        <a:lstStyle/>
        <a:p>
          <a:endParaRPr lang="fr-FR"/>
        </a:p>
      </dgm:t>
    </dgm:pt>
    <dgm:pt modelId="{BDCA08D8-A9BC-46AE-B5E6-150F7914A37D}" type="sibTrans" cxnId="{D0D3E4E8-20C3-49F7-8C98-990D8569BB28}">
      <dgm:prSet/>
      <dgm:spPr/>
      <dgm:t>
        <a:bodyPr/>
        <a:lstStyle/>
        <a:p>
          <a:endParaRPr lang="fr-FR"/>
        </a:p>
      </dgm:t>
    </dgm:pt>
    <dgm:pt modelId="{D2888F78-BE87-4699-B045-063DE55B1319}">
      <dgm:prSet phldrT="[Texte]" custT="1"/>
      <dgm:spPr/>
      <dgm:t>
        <a:bodyPr/>
        <a:lstStyle/>
        <a:p>
          <a:r>
            <a:rPr lang="ar-DZ" sz="2400" b="1" dirty="0" smtClean="0"/>
            <a:t>التشويش</a:t>
          </a:r>
          <a:endParaRPr lang="fr-FR" sz="2400" b="1" dirty="0"/>
        </a:p>
      </dgm:t>
    </dgm:pt>
    <dgm:pt modelId="{B6B3E589-FBB5-434A-8948-092C1522AD58}" type="parTrans" cxnId="{67478C23-42BA-40BF-B7B5-E88BE5C8D999}">
      <dgm:prSet/>
      <dgm:spPr/>
      <dgm:t>
        <a:bodyPr/>
        <a:lstStyle/>
        <a:p>
          <a:endParaRPr lang="fr-FR"/>
        </a:p>
      </dgm:t>
    </dgm:pt>
    <dgm:pt modelId="{9DB7E9A9-AB3D-4C63-B85F-FF3BE4329DB3}" type="sibTrans" cxnId="{67478C23-42BA-40BF-B7B5-E88BE5C8D999}">
      <dgm:prSet/>
      <dgm:spPr/>
      <dgm:t>
        <a:bodyPr/>
        <a:lstStyle/>
        <a:p>
          <a:endParaRPr lang="fr-FR"/>
        </a:p>
      </dgm:t>
    </dgm:pt>
    <dgm:pt modelId="{110283D6-DBE7-438A-939E-8484DC5E12C6}">
      <dgm:prSet phldrT="[Texte]" custT="1"/>
      <dgm:spPr/>
      <dgm:t>
        <a:bodyPr/>
        <a:lstStyle/>
        <a:p>
          <a:r>
            <a:rPr lang="ar-DZ" sz="2400" b="1" dirty="0" smtClean="0"/>
            <a:t>الترميز</a:t>
          </a:r>
          <a:endParaRPr lang="fr-FR" sz="2400" b="1" dirty="0"/>
        </a:p>
      </dgm:t>
    </dgm:pt>
    <dgm:pt modelId="{A25F9824-B2B8-4AE8-809D-356D6FC44AEB}" type="parTrans" cxnId="{D92B572F-2047-4929-B663-C7A0E29C6EFE}">
      <dgm:prSet/>
      <dgm:spPr/>
      <dgm:t>
        <a:bodyPr/>
        <a:lstStyle/>
        <a:p>
          <a:endParaRPr lang="fr-FR"/>
        </a:p>
      </dgm:t>
    </dgm:pt>
    <dgm:pt modelId="{BD808D96-24AF-4D0C-B0E8-D5C2CAFDB072}" type="sibTrans" cxnId="{D92B572F-2047-4929-B663-C7A0E29C6EFE}">
      <dgm:prSet/>
      <dgm:spPr/>
      <dgm:t>
        <a:bodyPr/>
        <a:lstStyle/>
        <a:p>
          <a:endParaRPr lang="fr-FR"/>
        </a:p>
      </dgm:t>
    </dgm:pt>
    <dgm:pt modelId="{C4B5F142-F256-4854-95A6-23FA30A3EE75}">
      <dgm:prSet phldrT="[Texte]" custT="1"/>
      <dgm:spPr/>
      <dgm:t>
        <a:bodyPr/>
        <a:lstStyle/>
        <a:p>
          <a:pPr rtl="1"/>
          <a:r>
            <a:rPr lang="ar-DZ" sz="2400" b="1" dirty="0" smtClean="0"/>
            <a:t>المرسل </a:t>
          </a:r>
          <a:r>
            <a:rPr lang="fr-FR" sz="2400" b="1" dirty="0" err="1" smtClean="0"/>
            <a:t>sender</a:t>
          </a:r>
          <a:endParaRPr lang="fr-FR" sz="2400" dirty="0"/>
        </a:p>
      </dgm:t>
    </dgm:pt>
    <dgm:pt modelId="{01C1F337-E512-4B39-8930-96747C75D0B4}" type="parTrans" cxnId="{3CBDCC86-550D-4658-AC2E-DAC60E6D4D9C}">
      <dgm:prSet/>
      <dgm:spPr/>
      <dgm:t>
        <a:bodyPr/>
        <a:lstStyle/>
        <a:p>
          <a:endParaRPr lang="fr-FR"/>
        </a:p>
      </dgm:t>
    </dgm:pt>
    <dgm:pt modelId="{B730E677-D740-4FAB-AD1B-1D0858D0DA66}" type="sibTrans" cxnId="{3CBDCC86-550D-4658-AC2E-DAC60E6D4D9C}">
      <dgm:prSet/>
      <dgm:spPr/>
      <dgm:t>
        <a:bodyPr/>
        <a:lstStyle/>
        <a:p>
          <a:endParaRPr lang="fr-FR"/>
        </a:p>
      </dgm:t>
    </dgm:pt>
    <dgm:pt modelId="{E318D9A8-98EA-44A3-95F1-A084E8B03556}">
      <dgm:prSet custT="1"/>
      <dgm:spPr/>
      <dgm:t>
        <a:bodyPr/>
        <a:lstStyle/>
        <a:p>
          <a:pPr rtl="1"/>
          <a:r>
            <a:rPr lang="ar-DZ" sz="2400" b="1" dirty="0" smtClean="0"/>
            <a:t> الرسالة </a:t>
          </a:r>
          <a:r>
            <a:rPr lang="fr-FR" sz="2400" b="1" dirty="0" smtClean="0"/>
            <a:t>message</a:t>
          </a:r>
          <a:endParaRPr lang="fr-FR" sz="2400" dirty="0"/>
        </a:p>
      </dgm:t>
    </dgm:pt>
    <dgm:pt modelId="{DC9DD234-0F34-425F-8776-1F0B0033F8C5}" type="parTrans" cxnId="{9CFD5C30-0A3D-44FA-9B22-59C07C7B0A43}">
      <dgm:prSet/>
      <dgm:spPr/>
      <dgm:t>
        <a:bodyPr/>
        <a:lstStyle/>
        <a:p>
          <a:endParaRPr lang="fr-FR"/>
        </a:p>
      </dgm:t>
    </dgm:pt>
    <dgm:pt modelId="{49BEEAAC-24F0-4238-A5C5-D6EDC7572F99}" type="sibTrans" cxnId="{9CFD5C30-0A3D-44FA-9B22-59C07C7B0A43}">
      <dgm:prSet/>
      <dgm:spPr/>
      <dgm:t>
        <a:bodyPr/>
        <a:lstStyle/>
        <a:p>
          <a:endParaRPr lang="fr-FR"/>
        </a:p>
      </dgm:t>
    </dgm:pt>
    <dgm:pt modelId="{122F1D35-6DA4-47B7-B63D-8B58D3866DFD}">
      <dgm:prSet custT="1"/>
      <dgm:spPr/>
      <dgm:t>
        <a:bodyPr/>
        <a:lstStyle/>
        <a:p>
          <a:pPr rtl="1"/>
          <a:r>
            <a:rPr lang="ar-DZ" sz="2400" b="1" dirty="0" smtClean="0"/>
            <a:t>قناة الاتصال</a:t>
          </a:r>
        </a:p>
        <a:p>
          <a:pPr rtl="1"/>
          <a:r>
            <a:rPr lang="ar-DZ" sz="2400" b="1" dirty="0" smtClean="0"/>
            <a:t>  </a:t>
          </a:r>
          <a:r>
            <a:rPr lang="fr-FR" sz="2400" b="1" dirty="0" err="1" smtClean="0"/>
            <a:t>channel</a:t>
          </a:r>
          <a:endParaRPr lang="fr-FR" sz="2400" dirty="0"/>
        </a:p>
      </dgm:t>
    </dgm:pt>
    <dgm:pt modelId="{C1014ED7-092E-4041-BF08-84C54D74B014}" type="parTrans" cxnId="{54C3DF63-550C-4113-B135-1026169406AA}">
      <dgm:prSet/>
      <dgm:spPr/>
      <dgm:t>
        <a:bodyPr/>
        <a:lstStyle/>
        <a:p>
          <a:endParaRPr lang="fr-FR"/>
        </a:p>
      </dgm:t>
    </dgm:pt>
    <dgm:pt modelId="{8251F3F7-C5FC-419E-AA54-9E1B649D15A8}" type="sibTrans" cxnId="{54C3DF63-550C-4113-B135-1026169406AA}">
      <dgm:prSet/>
      <dgm:spPr/>
      <dgm:t>
        <a:bodyPr/>
        <a:lstStyle/>
        <a:p>
          <a:endParaRPr lang="fr-FR"/>
        </a:p>
      </dgm:t>
    </dgm:pt>
    <dgm:pt modelId="{E7E9905F-B1ED-4784-937A-4BD45FE103E6}">
      <dgm:prSet custT="1"/>
      <dgm:spPr/>
      <dgm:t>
        <a:bodyPr/>
        <a:lstStyle/>
        <a:p>
          <a:pPr rtl="1"/>
          <a:r>
            <a:rPr lang="ar-DZ" sz="2400" b="1" dirty="0" smtClean="0"/>
            <a:t>المستقبل</a:t>
          </a:r>
        </a:p>
        <a:p>
          <a:pPr rtl="1"/>
          <a:r>
            <a:rPr lang="ar-DZ" sz="2400" b="1" dirty="0" smtClean="0"/>
            <a:t> </a:t>
          </a:r>
          <a:r>
            <a:rPr lang="fr-FR" sz="2400" b="1" dirty="0" err="1" smtClean="0"/>
            <a:t>receiver</a:t>
          </a:r>
          <a:endParaRPr lang="fr-FR" sz="2400" dirty="0"/>
        </a:p>
      </dgm:t>
    </dgm:pt>
    <dgm:pt modelId="{C993DC2F-EDA2-42CE-B999-5E10F4C8E50E}" type="parTrans" cxnId="{D73AB13E-76A7-4806-A714-7BC3700F6A07}">
      <dgm:prSet/>
      <dgm:spPr/>
      <dgm:t>
        <a:bodyPr/>
        <a:lstStyle/>
        <a:p>
          <a:endParaRPr lang="fr-FR"/>
        </a:p>
      </dgm:t>
    </dgm:pt>
    <dgm:pt modelId="{E952941C-EDA3-41FB-92E3-27C925372BE6}" type="sibTrans" cxnId="{D73AB13E-76A7-4806-A714-7BC3700F6A07}">
      <dgm:prSet/>
      <dgm:spPr/>
      <dgm:t>
        <a:bodyPr/>
        <a:lstStyle/>
        <a:p>
          <a:endParaRPr lang="fr-FR"/>
        </a:p>
      </dgm:t>
    </dgm:pt>
    <dgm:pt modelId="{AE413C74-DE8D-49B0-8470-FC2110C0EDEA}">
      <dgm:prSet custT="1"/>
      <dgm:spPr/>
      <dgm:t>
        <a:bodyPr/>
        <a:lstStyle/>
        <a:p>
          <a:pPr rtl="1"/>
          <a:r>
            <a:rPr lang="ar-DZ" sz="2400" b="1" dirty="0" smtClean="0"/>
            <a:t>الاستجابة</a:t>
          </a:r>
        </a:p>
        <a:p>
          <a:pPr rtl="1"/>
          <a:r>
            <a:rPr lang="ar-DZ" sz="2400" dirty="0" smtClean="0"/>
            <a:t> </a:t>
          </a:r>
          <a:r>
            <a:rPr lang="fr-FR" sz="2400" b="1" dirty="0" err="1" smtClean="0"/>
            <a:t>response</a:t>
          </a:r>
          <a:endParaRPr lang="ar-DZ" sz="2400" b="1" dirty="0" smtClean="0"/>
        </a:p>
        <a:p>
          <a:pPr rtl="1"/>
          <a:r>
            <a:rPr lang="ar-DZ" sz="1600" dirty="0" smtClean="0"/>
            <a:t> </a:t>
          </a:r>
          <a:endParaRPr lang="fr-FR" sz="1600" dirty="0"/>
        </a:p>
      </dgm:t>
    </dgm:pt>
    <dgm:pt modelId="{953710E0-B097-4D9B-97B2-0E863AA202E5}" type="parTrans" cxnId="{5158621D-330C-4FAB-9F2F-0EEB00E35291}">
      <dgm:prSet/>
      <dgm:spPr/>
      <dgm:t>
        <a:bodyPr/>
        <a:lstStyle/>
        <a:p>
          <a:endParaRPr lang="fr-FR"/>
        </a:p>
      </dgm:t>
    </dgm:pt>
    <dgm:pt modelId="{1EC31A23-2D60-40B3-ADA6-309C6E68AA22}" type="sibTrans" cxnId="{5158621D-330C-4FAB-9F2F-0EEB00E35291}">
      <dgm:prSet/>
      <dgm:spPr/>
      <dgm:t>
        <a:bodyPr/>
        <a:lstStyle/>
        <a:p>
          <a:endParaRPr lang="fr-FR"/>
        </a:p>
      </dgm:t>
    </dgm:pt>
    <dgm:pt modelId="{4807F6B5-3E51-45DB-BC92-0284C4E3D6AD}" type="pres">
      <dgm:prSet presAssocID="{CA139106-5B05-42D2-BCE5-D0D2364A51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D5F7917C-3994-4E6C-B581-533B7189DE7A}" type="pres">
      <dgm:prSet presAssocID="{D0B28380-8606-4B02-8E7A-3B8C475C9D41}" presName="hierRoot1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81A3F33C-77B8-45F7-A73C-760C2ACAD5C9}" type="pres">
      <dgm:prSet presAssocID="{D0B28380-8606-4B02-8E7A-3B8C475C9D41}" presName="rootComposite1" presStyleCnt="0"/>
      <dgm:spPr/>
      <dgm:t>
        <a:bodyPr/>
        <a:lstStyle/>
        <a:p>
          <a:endParaRPr lang="fr-FR"/>
        </a:p>
      </dgm:t>
    </dgm:pt>
    <dgm:pt modelId="{740CCA73-5E2B-484D-8F00-A8A7CCC9C72F}" type="pres">
      <dgm:prSet presAssocID="{D0B28380-8606-4B02-8E7A-3B8C475C9D41}" presName="rootText1" presStyleLbl="node0" presStyleIdx="0" presStyleCnt="1" custScaleX="147726" custScaleY="166811" custLinFactY="-14513" custLinFactNeighborX="5205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395E20B-488F-46BD-80C7-CAE73CFEB6C0}" type="pres">
      <dgm:prSet presAssocID="{D0B28380-8606-4B02-8E7A-3B8C475C9D41}" presName="rootConnector1" presStyleLbl="node1" presStyleIdx="0" presStyleCnt="0"/>
      <dgm:spPr/>
      <dgm:t>
        <a:bodyPr/>
        <a:lstStyle/>
        <a:p>
          <a:endParaRPr lang="fr-FR"/>
        </a:p>
      </dgm:t>
    </dgm:pt>
    <dgm:pt modelId="{390D4233-4231-4BAE-95B6-FFDBE6F40282}" type="pres">
      <dgm:prSet presAssocID="{D0B28380-8606-4B02-8E7A-3B8C475C9D41}" presName="hierChild2" presStyleCnt="0"/>
      <dgm:spPr/>
      <dgm:t>
        <a:bodyPr/>
        <a:lstStyle/>
        <a:p>
          <a:endParaRPr lang="fr-FR"/>
        </a:p>
      </dgm:t>
    </dgm:pt>
    <dgm:pt modelId="{2D98624C-F8F1-4410-A846-9B7E47FE3720}" type="pres">
      <dgm:prSet presAssocID="{B6B3E589-FBB5-434A-8948-092C1522AD58}" presName="Name37" presStyleLbl="parChTrans1D2" presStyleIdx="0" presStyleCnt="7"/>
      <dgm:spPr/>
      <dgm:t>
        <a:bodyPr/>
        <a:lstStyle/>
        <a:p>
          <a:endParaRPr lang="fr-FR"/>
        </a:p>
      </dgm:t>
    </dgm:pt>
    <dgm:pt modelId="{139BBF78-F25D-4FF9-9DCC-AD30AD68E45D}" type="pres">
      <dgm:prSet presAssocID="{D2888F78-BE87-4699-B045-063DE55B1319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D00D066D-BF04-4FA6-AAEA-10485920D29A}" type="pres">
      <dgm:prSet presAssocID="{D2888F78-BE87-4699-B045-063DE55B1319}" presName="rootComposite" presStyleCnt="0"/>
      <dgm:spPr/>
      <dgm:t>
        <a:bodyPr/>
        <a:lstStyle/>
        <a:p>
          <a:endParaRPr lang="fr-FR"/>
        </a:p>
      </dgm:t>
    </dgm:pt>
    <dgm:pt modelId="{1E051E90-A926-4AC4-8B1F-7B4E7C55192F}" type="pres">
      <dgm:prSet presAssocID="{D2888F78-BE87-4699-B045-063DE55B1319}" presName="rootText" presStyleLbl="node2" presStyleIdx="0" presStyleCnt="7" custAng="10800000" custFlipVert="1" custScaleX="69200" custScaleY="13877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A51A6E9-23CC-41DE-B335-74CE7008C0E3}" type="pres">
      <dgm:prSet presAssocID="{D2888F78-BE87-4699-B045-063DE55B1319}" presName="rootConnector" presStyleLbl="node2" presStyleIdx="0" presStyleCnt="7"/>
      <dgm:spPr/>
      <dgm:t>
        <a:bodyPr/>
        <a:lstStyle/>
        <a:p>
          <a:endParaRPr lang="fr-FR"/>
        </a:p>
      </dgm:t>
    </dgm:pt>
    <dgm:pt modelId="{90323877-B9C0-4376-BB16-CF9093F21A6F}" type="pres">
      <dgm:prSet presAssocID="{D2888F78-BE87-4699-B045-063DE55B1319}" presName="hierChild4" presStyleCnt="0"/>
      <dgm:spPr/>
      <dgm:t>
        <a:bodyPr/>
        <a:lstStyle/>
        <a:p>
          <a:endParaRPr lang="fr-FR"/>
        </a:p>
      </dgm:t>
    </dgm:pt>
    <dgm:pt modelId="{6B7EBC83-84B8-474B-8363-0AEB74A62731}" type="pres">
      <dgm:prSet presAssocID="{D2888F78-BE87-4699-B045-063DE55B1319}" presName="hierChild5" presStyleCnt="0"/>
      <dgm:spPr/>
      <dgm:t>
        <a:bodyPr/>
        <a:lstStyle/>
        <a:p>
          <a:endParaRPr lang="fr-FR"/>
        </a:p>
      </dgm:t>
    </dgm:pt>
    <dgm:pt modelId="{8EF7E640-E1D8-4B3F-96E3-42D19E6CD3B2}" type="pres">
      <dgm:prSet presAssocID="{A25F9824-B2B8-4AE8-809D-356D6FC44AEB}" presName="Name37" presStyleLbl="parChTrans1D2" presStyleIdx="1" presStyleCnt="7"/>
      <dgm:spPr/>
      <dgm:t>
        <a:bodyPr/>
        <a:lstStyle/>
        <a:p>
          <a:endParaRPr lang="fr-FR"/>
        </a:p>
      </dgm:t>
    </dgm:pt>
    <dgm:pt modelId="{12D26D55-FA0F-48DB-B368-A45E57B3E064}" type="pres">
      <dgm:prSet presAssocID="{110283D6-DBE7-438A-939E-8484DC5E12C6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C2D89D2-187D-4280-8804-6EE38EA875D1}" type="pres">
      <dgm:prSet presAssocID="{110283D6-DBE7-438A-939E-8484DC5E12C6}" presName="rootComposite" presStyleCnt="0"/>
      <dgm:spPr/>
      <dgm:t>
        <a:bodyPr/>
        <a:lstStyle/>
        <a:p>
          <a:endParaRPr lang="fr-FR"/>
        </a:p>
      </dgm:t>
    </dgm:pt>
    <dgm:pt modelId="{B44F8D53-B6C1-415E-8462-3ABBBC33570E}" type="pres">
      <dgm:prSet presAssocID="{110283D6-DBE7-438A-939E-8484DC5E12C6}" presName="rootText" presStyleLbl="node2" presStyleIdx="1" presStyleCnt="7" custScaleX="79235" custScaleY="1510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03E6543-546F-48B7-B423-1F5B3273E7D3}" type="pres">
      <dgm:prSet presAssocID="{110283D6-DBE7-438A-939E-8484DC5E12C6}" presName="rootConnector" presStyleLbl="node2" presStyleIdx="1" presStyleCnt="7"/>
      <dgm:spPr/>
      <dgm:t>
        <a:bodyPr/>
        <a:lstStyle/>
        <a:p>
          <a:endParaRPr lang="fr-FR"/>
        </a:p>
      </dgm:t>
    </dgm:pt>
    <dgm:pt modelId="{902220CE-CACA-48D8-9A24-54CFBD45C0F6}" type="pres">
      <dgm:prSet presAssocID="{110283D6-DBE7-438A-939E-8484DC5E12C6}" presName="hierChild4" presStyleCnt="0"/>
      <dgm:spPr/>
      <dgm:t>
        <a:bodyPr/>
        <a:lstStyle/>
        <a:p>
          <a:endParaRPr lang="fr-FR"/>
        </a:p>
      </dgm:t>
    </dgm:pt>
    <dgm:pt modelId="{4A3510C9-7747-4718-9784-78450DDC305D}" type="pres">
      <dgm:prSet presAssocID="{110283D6-DBE7-438A-939E-8484DC5E12C6}" presName="hierChild5" presStyleCnt="0"/>
      <dgm:spPr/>
      <dgm:t>
        <a:bodyPr/>
        <a:lstStyle/>
        <a:p>
          <a:endParaRPr lang="fr-FR"/>
        </a:p>
      </dgm:t>
    </dgm:pt>
    <dgm:pt modelId="{2C68D95E-F5C4-42BD-99FF-A61C00B80477}" type="pres">
      <dgm:prSet presAssocID="{953710E0-B097-4D9B-97B2-0E863AA202E5}" presName="Name37" presStyleLbl="parChTrans1D2" presStyleIdx="2" presStyleCnt="7"/>
      <dgm:spPr/>
      <dgm:t>
        <a:bodyPr/>
        <a:lstStyle/>
        <a:p>
          <a:endParaRPr lang="fr-FR"/>
        </a:p>
      </dgm:t>
    </dgm:pt>
    <dgm:pt modelId="{97826CA9-9CEB-4840-AB96-AC2E4DE1DDBE}" type="pres">
      <dgm:prSet presAssocID="{AE413C74-DE8D-49B0-8470-FC2110C0EDEA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4F78339E-542F-4FAC-89E4-1EAB4EF90BAC}" type="pres">
      <dgm:prSet presAssocID="{AE413C74-DE8D-49B0-8470-FC2110C0EDEA}" presName="rootComposite" presStyleCnt="0"/>
      <dgm:spPr/>
      <dgm:t>
        <a:bodyPr/>
        <a:lstStyle/>
        <a:p>
          <a:endParaRPr lang="fr-FR"/>
        </a:p>
      </dgm:t>
    </dgm:pt>
    <dgm:pt modelId="{6DF2C1AC-2330-4410-9B11-0C065B8B4822}" type="pres">
      <dgm:prSet presAssocID="{AE413C74-DE8D-49B0-8470-FC2110C0EDEA}" presName="rootText" presStyleLbl="node2" presStyleIdx="2" presStyleCnt="7" custScaleX="128609" custScaleY="1503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78CA918-3053-4CBE-8356-1DD94DD6DDCD}" type="pres">
      <dgm:prSet presAssocID="{AE413C74-DE8D-49B0-8470-FC2110C0EDEA}" presName="rootConnector" presStyleLbl="node2" presStyleIdx="2" presStyleCnt="7"/>
      <dgm:spPr/>
      <dgm:t>
        <a:bodyPr/>
        <a:lstStyle/>
        <a:p>
          <a:endParaRPr lang="fr-FR"/>
        </a:p>
      </dgm:t>
    </dgm:pt>
    <dgm:pt modelId="{B5FF77DE-6347-4FD9-A8EF-9DECEA0558D7}" type="pres">
      <dgm:prSet presAssocID="{AE413C74-DE8D-49B0-8470-FC2110C0EDEA}" presName="hierChild4" presStyleCnt="0"/>
      <dgm:spPr/>
      <dgm:t>
        <a:bodyPr/>
        <a:lstStyle/>
        <a:p>
          <a:endParaRPr lang="fr-FR"/>
        </a:p>
      </dgm:t>
    </dgm:pt>
    <dgm:pt modelId="{EF27D7B4-10F8-43E8-A4B2-BC45D15F5783}" type="pres">
      <dgm:prSet presAssocID="{AE413C74-DE8D-49B0-8470-FC2110C0EDEA}" presName="hierChild5" presStyleCnt="0"/>
      <dgm:spPr/>
      <dgm:t>
        <a:bodyPr/>
        <a:lstStyle/>
        <a:p>
          <a:endParaRPr lang="fr-FR"/>
        </a:p>
      </dgm:t>
    </dgm:pt>
    <dgm:pt modelId="{1B9D7380-B3D1-4E86-A625-5FB82AEABA6C}" type="pres">
      <dgm:prSet presAssocID="{C993DC2F-EDA2-42CE-B999-5E10F4C8E50E}" presName="Name37" presStyleLbl="parChTrans1D2" presStyleIdx="3" presStyleCnt="7"/>
      <dgm:spPr/>
      <dgm:t>
        <a:bodyPr/>
        <a:lstStyle/>
        <a:p>
          <a:endParaRPr lang="fr-FR"/>
        </a:p>
      </dgm:t>
    </dgm:pt>
    <dgm:pt modelId="{2AE529BE-DE2E-431A-8251-3F9FEC2BEC87}" type="pres">
      <dgm:prSet presAssocID="{E7E9905F-B1ED-4784-937A-4BD45FE103E6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CF198890-2A5F-4406-8C9C-2882B017AD20}" type="pres">
      <dgm:prSet presAssocID="{E7E9905F-B1ED-4784-937A-4BD45FE103E6}" presName="rootComposite" presStyleCnt="0"/>
      <dgm:spPr/>
      <dgm:t>
        <a:bodyPr/>
        <a:lstStyle/>
        <a:p>
          <a:endParaRPr lang="fr-FR"/>
        </a:p>
      </dgm:t>
    </dgm:pt>
    <dgm:pt modelId="{24B8464F-F848-44D5-A4CB-B1D691E1CC34}" type="pres">
      <dgm:prSet presAssocID="{E7E9905F-B1ED-4784-937A-4BD45FE103E6}" presName="rootText" presStyleLbl="node2" presStyleIdx="3" presStyleCnt="7" custScaleY="14705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482D52B-6B6B-4454-AC6F-AC3FE9765ECB}" type="pres">
      <dgm:prSet presAssocID="{E7E9905F-B1ED-4784-937A-4BD45FE103E6}" presName="rootConnector" presStyleLbl="node2" presStyleIdx="3" presStyleCnt="7"/>
      <dgm:spPr/>
      <dgm:t>
        <a:bodyPr/>
        <a:lstStyle/>
        <a:p>
          <a:endParaRPr lang="fr-FR"/>
        </a:p>
      </dgm:t>
    </dgm:pt>
    <dgm:pt modelId="{BD93836A-26C5-4B07-A699-53F2E20DBD1D}" type="pres">
      <dgm:prSet presAssocID="{E7E9905F-B1ED-4784-937A-4BD45FE103E6}" presName="hierChild4" presStyleCnt="0"/>
      <dgm:spPr/>
      <dgm:t>
        <a:bodyPr/>
        <a:lstStyle/>
        <a:p>
          <a:endParaRPr lang="fr-FR"/>
        </a:p>
      </dgm:t>
    </dgm:pt>
    <dgm:pt modelId="{D323DC9B-14FA-4532-98A6-2941C12ADC8D}" type="pres">
      <dgm:prSet presAssocID="{E7E9905F-B1ED-4784-937A-4BD45FE103E6}" presName="hierChild5" presStyleCnt="0"/>
      <dgm:spPr/>
      <dgm:t>
        <a:bodyPr/>
        <a:lstStyle/>
        <a:p>
          <a:endParaRPr lang="fr-FR"/>
        </a:p>
      </dgm:t>
    </dgm:pt>
    <dgm:pt modelId="{584C04C2-03A4-4FC5-8500-A2407CA51C56}" type="pres">
      <dgm:prSet presAssocID="{C1014ED7-092E-4041-BF08-84C54D74B014}" presName="Name37" presStyleLbl="parChTrans1D2" presStyleIdx="4" presStyleCnt="7"/>
      <dgm:spPr/>
      <dgm:t>
        <a:bodyPr/>
        <a:lstStyle/>
        <a:p>
          <a:endParaRPr lang="fr-FR"/>
        </a:p>
      </dgm:t>
    </dgm:pt>
    <dgm:pt modelId="{89588C08-17EA-4EF1-AB5E-DAB68D961147}" type="pres">
      <dgm:prSet presAssocID="{122F1D35-6DA4-47B7-B63D-8B58D3866DFD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4C44220E-9442-458A-9064-561C1D07326E}" type="pres">
      <dgm:prSet presAssocID="{122F1D35-6DA4-47B7-B63D-8B58D3866DFD}" presName="rootComposite" presStyleCnt="0"/>
      <dgm:spPr/>
      <dgm:t>
        <a:bodyPr/>
        <a:lstStyle/>
        <a:p>
          <a:endParaRPr lang="fr-FR"/>
        </a:p>
      </dgm:t>
    </dgm:pt>
    <dgm:pt modelId="{1E30DDD1-8DA3-4A5E-BFF8-4BA68D45DB2D}" type="pres">
      <dgm:prSet presAssocID="{122F1D35-6DA4-47B7-B63D-8B58D3866DFD}" presName="rootText" presStyleLbl="node2" presStyleIdx="4" presStyleCnt="7" custScaleY="14057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C2D5AA9-E99F-4D63-9365-C661EC3637EF}" type="pres">
      <dgm:prSet presAssocID="{122F1D35-6DA4-47B7-B63D-8B58D3866DFD}" presName="rootConnector" presStyleLbl="node2" presStyleIdx="4" presStyleCnt="7"/>
      <dgm:spPr/>
      <dgm:t>
        <a:bodyPr/>
        <a:lstStyle/>
        <a:p>
          <a:endParaRPr lang="fr-FR"/>
        </a:p>
      </dgm:t>
    </dgm:pt>
    <dgm:pt modelId="{2940C147-7EC3-4BCA-86E1-053C87D80FD2}" type="pres">
      <dgm:prSet presAssocID="{122F1D35-6DA4-47B7-B63D-8B58D3866DFD}" presName="hierChild4" presStyleCnt="0"/>
      <dgm:spPr/>
      <dgm:t>
        <a:bodyPr/>
        <a:lstStyle/>
        <a:p>
          <a:endParaRPr lang="fr-FR"/>
        </a:p>
      </dgm:t>
    </dgm:pt>
    <dgm:pt modelId="{5CDFD788-BE10-4B6C-9557-272FF6D6650C}" type="pres">
      <dgm:prSet presAssocID="{122F1D35-6DA4-47B7-B63D-8B58D3866DFD}" presName="hierChild5" presStyleCnt="0"/>
      <dgm:spPr/>
      <dgm:t>
        <a:bodyPr/>
        <a:lstStyle/>
        <a:p>
          <a:endParaRPr lang="fr-FR"/>
        </a:p>
      </dgm:t>
    </dgm:pt>
    <dgm:pt modelId="{EFA93A43-65D0-4CFF-A75B-82F4B9C8F693}" type="pres">
      <dgm:prSet presAssocID="{DC9DD234-0F34-425F-8776-1F0B0033F8C5}" presName="Name37" presStyleLbl="parChTrans1D2" presStyleIdx="5" presStyleCnt="7"/>
      <dgm:spPr/>
      <dgm:t>
        <a:bodyPr/>
        <a:lstStyle/>
        <a:p>
          <a:endParaRPr lang="fr-FR"/>
        </a:p>
      </dgm:t>
    </dgm:pt>
    <dgm:pt modelId="{B74EADF6-F012-4283-9C50-A4A7C38E7B1B}" type="pres">
      <dgm:prSet presAssocID="{E318D9A8-98EA-44A3-95F1-A084E8B03556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54C9F995-5F56-4800-802A-AF7292D5CF6F}" type="pres">
      <dgm:prSet presAssocID="{E318D9A8-98EA-44A3-95F1-A084E8B03556}" presName="rootComposite" presStyleCnt="0"/>
      <dgm:spPr/>
      <dgm:t>
        <a:bodyPr/>
        <a:lstStyle/>
        <a:p>
          <a:endParaRPr lang="fr-FR"/>
        </a:p>
      </dgm:t>
    </dgm:pt>
    <dgm:pt modelId="{0CE6B888-CC28-471C-B55C-AD7558B570C1}" type="pres">
      <dgm:prSet presAssocID="{E318D9A8-98EA-44A3-95F1-A084E8B03556}" presName="rootText" presStyleLbl="node2" presStyleIdx="5" presStyleCnt="7" custScaleX="93565" custScaleY="13161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E4A4D85-2623-4BBA-AC4F-CDDA25E80B5B}" type="pres">
      <dgm:prSet presAssocID="{E318D9A8-98EA-44A3-95F1-A084E8B03556}" presName="rootConnector" presStyleLbl="node2" presStyleIdx="5" presStyleCnt="7"/>
      <dgm:spPr/>
      <dgm:t>
        <a:bodyPr/>
        <a:lstStyle/>
        <a:p>
          <a:endParaRPr lang="fr-FR"/>
        </a:p>
      </dgm:t>
    </dgm:pt>
    <dgm:pt modelId="{4F168072-77E1-424C-8683-13F1AC381E9D}" type="pres">
      <dgm:prSet presAssocID="{E318D9A8-98EA-44A3-95F1-A084E8B03556}" presName="hierChild4" presStyleCnt="0"/>
      <dgm:spPr/>
      <dgm:t>
        <a:bodyPr/>
        <a:lstStyle/>
        <a:p>
          <a:endParaRPr lang="fr-FR"/>
        </a:p>
      </dgm:t>
    </dgm:pt>
    <dgm:pt modelId="{DACC6D39-D15C-4290-A057-F6CC2E4CDC90}" type="pres">
      <dgm:prSet presAssocID="{E318D9A8-98EA-44A3-95F1-A084E8B03556}" presName="hierChild5" presStyleCnt="0"/>
      <dgm:spPr/>
      <dgm:t>
        <a:bodyPr/>
        <a:lstStyle/>
        <a:p>
          <a:endParaRPr lang="fr-FR"/>
        </a:p>
      </dgm:t>
    </dgm:pt>
    <dgm:pt modelId="{960A03CB-2687-4809-8147-06287B76D416}" type="pres">
      <dgm:prSet presAssocID="{01C1F337-E512-4B39-8930-96747C75D0B4}" presName="Name37" presStyleLbl="parChTrans1D2" presStyleIdx="6" presStyleCnt="7"/>
      <dgm:spPr/>
      <dgm:t>
        <a:bodyPr/>
        <a:lstStyle/>
        <a:p>
          <a:endParaRPr lang="fr-FR"/>
        </a:p>
      </dgm:t>
    </dgm:pt>
    <dgm:pt modelId="{76B921A4-2D55-4741-9873-6200A00EA94B}" type="pres">
      <dgm:prSet presAssocID="{C4B5F142-F256-4854-95A6-23FA30A3EE75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266E9E82-E666-4725-97E7-8B6A6284E230}" type="pres">
      <dgm:prSet presAssocID="{C4B5F142-F256-4854-95A6-23FA30A3EE75}" presName="rootComposite" presStyleCnt="0"/>
      <dgm:spPr/>
      <dgm:t>
        <a:bodyPr/>
        <a:lstStyle/>
        <a:p>
          <a:endParaRPr lang="fr-FR"/>
        </a:p>
      </dgm:t>
    </dgm:pt>
    <dgm:pt modelId="{331C4E8F-C318-4A56-BC73-A214C1BDD977}" type="pres">
      <dgm:prSet presAssocID="{C4B5F142-F256-4854-95A6-23FA30A3EE75}" presName="rootText" presStyleLbl="node2" presStyleIdx="6" presStyleCnt="7" custScaleX="69901" custScaleY="12010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7032F39-2A26-4119-81D5-56ABF2FCCEC2}" type="pres">
      <dgm:prSet presAssocID="{C4B5F142-F256-4854-95A6-23FA30A3EE75}" presName="rootConnector" presStyleLbl="node2" presStyleIdx="6" presStyleCnt="7"/>
      <dgm:spPr/>
      <dgm:t>
        <a:bodyPr/>
        <a:lstStyle/>
        <a:p>
          <a:endParaRPr lang="fr-FR"/>
        </a:p>
      </dgm:t>
    </dgm:pt>
    <dgm:pt modelId="{1EDC0ABD-FDB2-450E-A749-010DAC7F5004}" type="pres">
      <dgm:prSet presAssocID="{C4B5F142-F256-4854-95A6-23FA30A3EE75}" presName="hierChild4" presStyleCnt="0"/>
      <dgm:spPr/>
      <dgm:t>
        <a:bodyPr/>
        <a:lstStyle/>
        <a:p>
          <a:endParaRPr lang="fr-FR"/>
        </a:p>
      </dgm:t>
    </dgm:pt>
    <dgm:pt modelId="{270E5DB8-AFA2-4714-86D3-53C670195109}" type="pres">
      <dgm:prSet presAssocID="{C4B5F142-F256-4854-95A6-23FA30A3EE75}" presName="hierChild5" presStyleCnt="0"/>
      <dgm:spPr/>
      <dgm:t>
        <a:bodyPr/>
        <a:lstStyle/>
        <a:p>
          <a:endParaRPr lang="fr-FR"/>
        </a:p>
      </dgm:t>
    </dgm:pt>
    <dgm:pt modelId="{8A32683E-402D-4171-9E5C-CC56FF4C11F1}" type="pres">
      <dgm:prSet presAssocID="{D0B28380-8606-4B02-8E7A-3B8C475C9D41}" presName="hierChild3" presStyleCnt="0"/>
      <dgm:spPr/>
      <dgm:t>
        <a:bodyPr/>
        <a:lstStyle/>
        <a:p>
          <a:endParaRPr lang="fr-FR"/>
        </a:p>
      </dgm:t>
    </dgm:pt>
  </dgm:ptLst>
  <dgm:cxnLst>
    <dgm:cxn modelId="{5B7AD610-877A-41E5-9B1A-2F1013AB0829}" type="presOf" srcId="{C1014ED7-092E-4041-BF08-84C54D74B014}" destId="{584C04C2-03A4-4FC5-8500-A2407CA51C56}" srcOrd="0" destOrd="0" presId="urn:microsoft.com/office/officeart/2005/8/layout/orgChart1"/>
    <dgm:cxn modelId="{4D010D9A-3B97-4D55-A02C-C9F835965768}" type="presOf" srcId="{DC9DD234-0F34-425F-8776-1F0B0033F8C5}" destId="{EFA93A43-65D0-4CFF-A75B-82F4B9C8F693}" srcOrd="0" destOrd="0" presId="urn:microsoft.com/office/officeart/2005/8/layout/orgChart1"/>
    <dgm:cxn modelId="{E51A27C8-6298-41B0-8607-1A0069F385DE}" type="presOf" srcId="{AE413C74-DE8D-49B0-8470-FC2110C0EDEA}" destId="{6DF2C1AC-2330-4410-9B11-0C065B8B4822}" srcOrd="0" destOrd="0" presId="urn:microsoft.com/office/officeart/2005/8/layout/orgChart1"/>
    <dgm:cxn modelId="{B84B78FC-2713-436D-A865-2FEC215E47B1}" type="presOf" srcId="{953710E0-B097-4D9B-97B2-0E863AA202E5}" destId="{2C68D95E-F5C4-42BD-99FF-A61C00B80477}" srcOrd="0" destOrd="0" presId="urn:microsoft.com/office/officeart/2005/8/layout/orgChart1"/>
    <dgm:cxn modelId="{4DCBC9B9-2A76-4F67-93CC-E65B3223142F}" type="presOf" srcId="{C4B5F142-F256-4854-95A6-23FA30A3EE75}" destId="{331C4E8F-C318-4A56-BC73-A214C1BDD977}" srcOrd="0" destOrd="0" presId="urn:microsoft.com/office/officeart/2005/8/layout/orgChart1"/>
    <dgm:cxn modelId="{4FB655CE-A385-41E7-9647-418BF8AE2AC9}" type="presOf" srcId="{122F1D35-6DA4-47B7-B63D-8B58D3866DFD}" destId="{1E30DDD1-8DA3-4A5E-BFF8-4BA68D45DB2D}" srcOrd="0" destOrd="0" presId="urn:microsoft.com/office/officeart/2005/8/layout/orgChart1"/>
    <dgm:cxn modelId="{0A1A74CE-B23B-4B88-B0EC-F36539B933CF}" type="presOf" srcId="{E7E9905F-B1ED-4784-937A-4BD45FE103E6}" destId="{24B8464F-F848-44D5-A4CB-B1D691E1CC34}" srcOrd="0" destOrd="0" presId="urn:microsoft.com/office/officeart/2005/8/layout/orgChart1"/>
    <dgm:cxn modelId="{6F4556B2-057E-458D-98B5-86831F8FBF39}" type="presOf" srcId="{CA139106-5B05-42D2-BCE5-D0D2364A5139}" destId="{4807F6B5-3E51-45DB-BC92-0284C4E3D6AD}" srcOrd="0" destOrd="0" presId="urn:microsoft.com/office/officeart/2005/8/layout/orgChart1"/>
    <dgm:cxn modelId="{5158621D-330C-4FAB-9F2F-0EEB00E35291}" srcId="{D0B28380-8606-4B02-8E7A-3B8C475C9D41}" destId="{AE413C74-DE8D-49B0-8470-FC2110C0EDEA}" srcOrd="2" destOrd="0" parTransId="{953710E0-B097-4D9B-97B2-0E863AA202E5}" sibTransId="{1EC31A23-2D60-40B3-ADA6-309C6E68AA22}"/>
    <dgm:cxn modelId="{354815A0-0C98-4ADB-8DEE-15E4CEB430C3}" type="presOf" srcId="{122F1D35-6DA4-47B7-B63D-8B58D3866DFD}" destId="{5C2D5AA9-E99F-4D63-9365-C661EC3637EF}" srcOrd="1" destOrd="0" presId="urn:microsoft.com/office/officeart/2005/8/layout/orgChart1"/>
    <dgm:cxn modelId="{718F1B07-B6FE-44EE-890F-B9ADA25AF417}" type="presOf" srcId="{E7E9905F-B1ED-4784-937A-4BD45FE103E6}" destId="{E482D52B-6B6B-4454-AC6F-AC3FE9765ECB}" srcOrd="1" destOrd="0" presId="urn:microsoft.com/office/officeart/2005/8/layout/orgChart1"/>
    <dgm:cxn modelId="{D73AB13E-76A7-4806-A714-7BC3700F6A07}" srcId="{D0B28380-8606-4B02-8E7A-3B8C475C9D41}" destId="{E7E9905F-B1ED-4784-937A-4BD45FE103E6}" srcOrd="3" destOrd="0" parTransId="{C993DC2F-EDA2-42CE-B999-5E10F4C8E50E}" sibTransId="{E952941C-EDA3-41FB-92E3-27C925372BE6}"/>
    <dgm:cxn modelId="{F9271681-8CC9-42CD-BFAB-54F9F4388F77}" type="presOf" srcId="{AE413C74-DE8D-49B0-8470-FC2110C0EDEA}" destId="{F78CA918-3053-4CBE-8356-1DD94DD6DDCD}" srcOrd="1" destOrd="0" presId="urn:microsoft.com/office/officeart/2005/8/layout/orgChart1"/>
    <dgm:cxn modelId="{3E8997CB-4A1B-4C0A-B293-3B89C81FD69B}" type="presOf" srcId="{D2888F78-BE87-4699-B045-063DE55B1319}" destId="{1E051E90-A926-4AC4-8B1F-7B4E7C55192F}" srcOrd="0" destOrd="0" presId="urn:microsoft.com/office/officeart/2005/8/layout/orgChart1"/>
    <dgm:cxn modelId="{D0D3E4E8-20C3-49F7-8C98-990D8569BB28}" srcId="{CA139106-5B05-42D2-BCE5-D0D2364A5139}" destId="{D0B28380-8606-4B02-8E7A-3B8C475C9D41}" srcOrd="0" destOrd="0" parTransId="{435CB9CF-2B51-4C5D-B24F-4C25F269ED8C}" sibTransId="{BDCA08D8-A9BC-46AE-B5E6-150F7914A37D}"/>
    <dgm:cxn modelId="{9CFD5C30-0A3D-44FA-9B22-59C07C7B0A43}" srcId="{D0B28380-8606-4B02-8E7A-3B8C475C9D41}" destId="{E318D9A8-98EA-44A3-95F1-A084E8B03556}" srcOrd="5" destOrd="0" parTransId="{DC9DD234-0F34-425F-8776-1F0B0033F8C5}" sibTransId="{49BEEAAC-24F0-4238-A5C5-D6EDC7572F99}"/>
    <dgm:cxn modelId="{774E6B77-1604-4A08-9E44-1DA7F881D51E}" type="presOf" srcId="{110283D6-DBE7-438A-939E-8484DC5E12C6}" destId="{B44F8D53-B6C1-415E-8462-3ABBBC33570E}" srcOrd="0" destOrd="0" presId="urn:microsoft.com/office/officeart/2005/8/layout/orgChart1"/>
    <dgm:cxn modelId="{3419BE02-8086-40F9-BF4A-0A3BAFEA6304}" type="presOf" srcId="{110283D6-DBE7-438A-939E-8484DC5E12C6}" destId="{F03E6543-546F-48B7-B423-1F5B3273E7D3}" srcOrd="1" destOrd="0" presId="urn:microsoft.com/office/officeart/2005/8/layout/orgChart1"/>
    <dgm:cxn modelId="{594FEE3B-3B76-480D-9356-0B71D3739225}" type="presOf" srcId="{E318D9A8-98EA-44A3-95F1-A084E8B03556}" destId="{6E4A4D85-2623-4BBA-AC4F-CDDA25E80B5B}" srcOrd="1" destOrd="0" presId="urn:microsoft.com/office/officeart/2005/8/layout/orgChart1"/>
    <dgm:cxn modelId="{1B6C928B-8801-4958-B2D8-22FA11B0FD66}" type="presOf" srcId="{C4B5F142-F256-4854-95A6-23FA30A3EE75}" destId="{57032F39-2A26-4119-81D5-56ABF2FCCEC2}" srcOrd="1" destOrd="0" presId="urn:microsoft.com/office/officeart/2005/8/layout/orgChart1"/>
    <dgm:cxn modelId="{C5B46CA2-9250-4E70-9936-EC37580786D0}" type="presOf" srcId="{D2888F78-BE87-4699-B045-063DE55B1319}" destId="{0A51A6E9-23CC-41DE-B335-74CE7008C0E3}" srcOrd="1" destOrd="0" presId="urn:microsoft.com/office/officeart/2005/8/layout/orgChart1"/>
    <dgm:cxn modelId="{D92B572F-2047-4929-B663-C7A0E29C6EFE}" srcId="{D0B28380-8606-4B02-8E7A-3B8C475C9D41}" destId="{110283D6-DBE7-438A-939E-8484DC5E12C6}" srcOrd="1" destOrd="0" parTransId="{A25F9824-B2B8-4AE8-809D-356D6FC44AEB}" sibTransId="{BD808D96-24AF-4D0C-B0E8-D5C2CAFDB072}"/>
    <dgm:cxn modelId="{67478C23-42BA-40BF-B7B5-E88BE5C8D999}" srcId="{D0B28380-8606-4B02-8E7A-3B8C475C9D41}" destId="{D2888F78-BE87-4699-B045-063DE55B1319}" srcOrd="0" destOrd="0" parTransId="{B6B3E589-FBB5-434A-8948-092C1522AD58}" sibTransId="{9DB7E9A9-AB3D-4C63-B85F-FF3BE4329DB3}"/>
    <dgm:cxn modelId="{BEC252A5-C7FC-4E31-9E08-DA5C334B7553}" type="presOf" srcId="{C993DC2F-EDA2-42CE-B999-5E10F4C8E50E}" destId="{1B9D7380-B3D1-4E86-A625-5FB82AEABA6C}" srcOrd="0" destOrd="0" presId="urn:microsoft.com/office/officeart/2005/8/layout/orgChart1"/>
    <dgm:cxn modelId="{136190E0-44F9-42F1-85B0-FE968C6772E0}" type="presOf" srcId="{B6B3E589-FBB5-434A-8948-092C1522AD58}" destId="{2D98624C-F8F1-4410-A846-9B7E47FE3720}" srcOrd="0" destOrd="0" presId="urn:microsoft.com/office/officeart/2005/8/layout/orgChart1"/>
    <dgm:cxn modelId="{8F0A3A3C-DFDE-475E-8306-6D5C1849DCA0}" type="presOf" srcId="{D0B28380-8606-4B02-8E7A-3B8C475C9D41}" destId="{7395E20B-488F-46BD-80C7-CAE73CFEB6C0}" srcOrd="1" destOrd="0" presId="urn:microsoft.com/office/officeart/2005/8/layout/orgChart1"/>
    <dgm:cxn modelId="{1FFB89FA-C156-4CEA-A5B0-817389429356}" type="presOf" srcId="{D0B28380-8606-4B02-8E7A-3B8C475C9D41}" destId="{740CCA73-5E2B-484D-8F00-A8A7CCC9C72F}" srcOrd="0" destOrd="0" presId="urn:microsoft.com/office/officeart/2005/8/layout/orgChart1"/>
    <dgm:cxn modelId="{F9BC8FD8-BEAA-4E1D-B163-0B047F2FA065}" type="presOf" srcId="{E318D9A8-98EA-44A3-95F1-A084E8B03556}" destId="{0CE6B888-CC28-471C-B55C-AD7558B570C1}" srcOrd="0" destOrd="0" presId="urn:microsoft.com/office/officeart/2005/8/layout/orgChart1"/>
    <dgm:cxn modelId="{1D256D0A-5DC7-4970-9C66-F5EE5A37D110}" type="presOf" srcId="{A25F9824-B2B8-4AE8-809D-356D6FC44AEB}" destId="{8EF7E640-E1D8-4B3F-96E3-42D19E6CD3B2}" srcOrd="0" destOrd="0" presId="urn:microsoft.com/office/officeart/2005/8/layout/orgChart1"/>
    <dgm:cxn modelId="{3CBDCC86-550D-4658-AC2E-DAC60E6D4D9C}" srcId="{D0B28380-8606-4B02-8E7A-3B8C475C9D41}" destId="{C4B5F142-F256-4854-95A6-23FA30A3EE75}" srcOrd="6" destOrd="0" parTransId="{01C1F337-E512-4B39-8930-96747C75D0B4}" sibTransId="{B730E677-D740-4FAB-AD1B-1D0858D0DA66}"/>
    <dgm:cxn modelId="{4AC7BEF4-ADE3-45C6-B607-D2AAC3937162}" type="presOf" srcId="{01C1F337-E512-4B39-8930-96747C75D0B4}" destId="{960A03CB-2687-4809-8147-06287B76D416}" srcOrd="0" destOrd="0" presId="urn:microsoft.com/office/officeart/2005/8/layout/orgChart1"/>
    <dgm:cxn modelId="{54C3DF63-550C-4113-B135-1026169406AA}" srcId="{D0B28380-8606-4B02-8E7A-3B8C475C9D41}" destId="{122F1D35-6DA4-47B7-B63D-8B58D3866DFD}" srcOrd="4" destOrd="0" parTransId="{C1014ED7-092E-4041-BF08-84C54D74B014}" sibTransId="{8251F3F7-C5FC-419E-AA54-9E1B649D15A8}"/>
    <dgm:cxn modelId="{35748CA4-12A0-43FF-A06D-EAEAEBD35ED4}" type="presParOf" srcId="{4807F6B5-3E51-45DB-BC92-0284C4E3D6AD}" destId="{D5F7917C-3994-4E6C-B581-533B7189DE7A}" srcOrd="0" destOrd="0" presId="urn:microsoft.com/office/officeart/2005/8/layout/orgChart1"/>
    <dgm:cxn modelId="{E204DBF7-545E-451C-9512-FCA6F8843BB1}" type="presParOf" srcId="{D5F7917C-3994-4E6C-B581-533B7189DE7A}" destId="{81A3F33C-77B8-45F7-A73C-760C2ACAD5C9}" srcOrd="0" destOrd="0" presId="urn:microsoft.com/office/officeart/2005/8/layout/orgChart1"/>
    <dgm:cxn modelId="{E38DFCF4-07E1-4132-B07A-6240104D3BDE}" type="presParOf" srcId="{81A3F33C-77B8-45F7-A73C-760C2ACAD5C9}" destId="{740CCA73-5E2B-484D-8F00-A8A7CCC9C72F}" srcOrd="0" destOrd="0" presId="urn:microsoft.com/office/officeart/2005/8/layout/orgChart1"/>
    <dgm:cxn modelId="{D1E5EEBB-0EBA-4957-98F7-B995F4FBD309}" type="presParOf" srcId="{81A3F33C-77B8-45F7-A73C-760C2ACAD5C9}" destId="{7395E20B-488F-46BD-80C7-CAE73CFEB6C0}" srcOrd="1" destOrd="0" presId="urn:microsoft.com/office/officeart/2005/8/layout/orgChart1"/>
    <dgm:cxn modelId="{C895EBD9-A568-4F0C-9F70-8335C48284D7}" type="presParOf" srcId="{D5F7917C-3994-4E6C-B581-533B7189DE7A}" destId="{390D4233-4231-4BAE-95B6-FFDBE6F40282}" srcOrd="1" destOrd="0" presId="urn:microsoft.com/office/officeart/2005/8/layout/orgChart1"/>
    <dgm:cxn modelId="{2C19D9C7-FEFF-429A-B510-EA54589EF96F}" type="presParOf" srcId="{390D4233-4231-4BAE-95B6-FFDBE6F40282}" destId="{2D98624C-F8F1-4410-A846-9B7E47FE3720}" srcOrd="0" destOrd="0" presId="urn:microsoft.com/office/officeart/2005/8/layout/orgChart1"/>
    <dgm:cxn modelId="{4965920F-2B00-40C6-8BC0-C9984C1C0EBE}" type="presParOf" srcId="{390D4233-4231-4BAE-95B6-FFDBE6F40282}" destId="{139BBF78-F25D-4FF9-9DCC-AD30AD68E45D}" srcOrd="1" destOrd="0" presId="urn:microsoft.com/office/officeart/2005/8/layout/orgChart1"/>
    <dgm:cxn modelId="{D37B61BF-852C-42AD-8420-F8A5F0B75EDE}" type="presParOf" srcId="{139BBF78-F25D-4FF9-9DCC-AD30AD68E45D}" destId="{D00D066D-BF04-4FA6-AAEA-10485920D29A}" srcOrd="0" destOrd="0" presId="urn:microsoft.com/office/officeart/2005/8/layout/orgChart1"/>
    <dgm:cxn modelId="{A36EA292-B3B0-434E-8176-5CA16423E034}" type="presParOf" srcId="{D00D066D-BF04-4FA6-AAEA-10485920D29A}" destId="{1E051E90-A926-4AC4-8B1F-7B4E7C55192F}" srcOrd="0" destOrd="0" presId="urn:microsoft.com/office/officeart/2005/8/layout/orgChart1"/>
    <dgm:cxn modelId="{DEC844D8-F969-4A03-8E51-5E03AC169D03}" type="presParOf" srcId="{D00D066D-BF04-4FA6-AAEA-10485920D29A}" destId="{0A51A6E9-23CC-41DE-B335-74CE7008C0E3}" srcOrd="1" destOrd="0" presId="urn:microsoft.com/office/officeart/2005/8/layout/orgChart1"/>
    <dgm:cxn modelId="{2E80091B-0E20-4CE3-BB13-659C8B2682D6}" type="presParOf" srcId="{139BBF78-F25D-4FF9-9DCC-AD30AD68E45D}" destId="{90323877-B9C0-4376-BB16-CF9093F21A6F}" srcOrd="1" destOrd="0" presId="urn:microsoft.com/office/officeart/2005/8/layout/orgChart1"/>
    <dgm:cxn modelId="{43C1EBC1-1A7B-47DD-8B7F-796273E7B6DC}" type="presParOf" srcId="{139BBF78-F25D-4FF9-9DCC-AD30AD68E45D}" destId="{6B7EBC83-84B8-474B-8363-0AEB74A62731}" srcOrd="2" destOrd="0" presId="urn:microsoft.com/office/officeart/2005/8/layout/orgChart1"/>
    <dgm:cxn modelId="{94C8B5DF-9F31-41A7-93C5-C9D8B91C2330}" type="presParOf" srcId="{390D4233-4231-4BAE-95B6-FFDBE6F40282}" destId="{8EF7E640-E1D8-4B3F-96E3-42D19E6CD3B2}" srcOrd="2" destOrd="0" presId="urn:microsoft.com/office/officeart/2005/8/layout/orgChart1"/>
    <dgm:cxn modelId="{DF9D8359-6908-4D86-82AC-846E7C536041}" type="presParOf" srcId="{390D4233-4231-4BAE-95B6-FFDBE6F40282}" destId="{12D26D55-FA0F-48DB-B368-A45E57B3E064}" srcOrd="3" destOrd="0" presId="urn:microsoft.com/office/officeart/2005/8/layout/orgChart1"/>
    <dgm:cxn modelId="{7BD196BD-58A1-4ACC-B33D-353BBB72BD00}" type="presParOf" srcId="{12D26D55-FA0F-48DB-B368-A45E57B3E064}" destId="{9C2D89D2-187D-4280-8804-6EE38EA875D1}" srcOrd="0" destOrd="0" presId="urn:microsoft.com/office/officeart/2005/8/layout/orgChart1"/>
    <dgm:cxn modelId="{DBEBE069-AE5B-49B9-9DF3-4ACDC2525822}" type="presParOf" srcId="{9C2D89D2-187D-4280-8804-6EE38EA875D1}" destId="{B44F8D53-B6C1-415E-8462-3ABBBC33570E}" srcOrd="0" destOrd="0" presId="urn:microsoft.com/office/officeart/2005/8/layout/orgChart1"/>
    <dgm:cxn modelId="{42DEC2E2-AC7A-4EA1-A5B6-595ACD72B2C1}" type="presParOf" srcId="{9C2D89D2-187D-4280-8804-6EE38EA875D1}" destId="{F03E6543-546F-48B7-B423-1F5B3273E7D3}" srcOrd="1" destOrd="0" presId="urn:microsoft.com/office/officeart/2005/8/layout/orgChart1"/>
    <dgm:cxn modelId="{0E3E4DBD-94F7-4D3B-82AA-CFB69562E6A0}" type="presParOf" srcId="{12D26D55-FA0F-48DB-B368-A45E57B3E064}" destId="{902220CE-CACA-48D8-9A24-54CFBD45C0F6}" srcOrd="1" destOrd="0" presId="urn:microsoft.com/office/officeart/2005/8/layout/orgChart1"/>
    <dgm:cxn modelId="{E71C9869-4D08-4352-A129-B85FBFB33EEC}" type="presParOf" srcId="{12D26D55-FA0F-48DB-B368-A45E57B3E064}" destId="{4A3510C9-7747-4718-9784-78450DDC305D}" srcOrd="2" destOrd="0" presId="urn:microsoft.com/office/officeart/2005/8/layout/orgChart1"/>
    <dgm:cxn modelId="{C6AC0FAB-9EE9-470E-B9A4-9EEDB9E773C6}" type="presParOf" srcId="{390D4233-4231-4BAE-95B6-FFDBE6F40282}" destId="{2C68D95E-F5C4-42BD-99FF-A61C00B80477}" srcOrd="4" destOrd="0" presId="urn:microsoft.com/office/officeart/2005/8/layout/orgChart1"/>
    <dgm:cxn modelId="{90A0D16D-1113-4A34-B8BD-1F0B8F8A6D96}" type="presParOf" srcId="{390D4233-4231-4BAE-95B6-FFDBE6F40282}" destId="{97826CA9-9CEB-4840-AB96-AC2E4DE1DDBE}" srcOrd="5" destOrd="0" presId="urn:microsoft.com/office/officeart/2005/8/layout/orgChart1"/>
    <dgm:cxn modelId="{553C0AA6-8D30-49F1-AA6D-5644805F0912}" type="presParOf" srcId="{97826CA9-9CEB-4840-AB96-AC2E4DE1DDBE}" destId="{4F78339E-542F-4FAC-89E4-1EAB4EF90BAC}" srcOrd="0" destOrd="0" presId="urn:microsoft.com/office/officeart/2005/8/layout/orgChart1"/>
    <dgm:cxn modelId="{57A8AF45-7581-40CD-9338-AB58247C4FA0}" type="presParOf" srcId="{4F78339E-542F-4FAC-89E4-1EAB4EF90BAC}" destId="{6DF2C1AC-2330-4410-9B11-0C065B8B4822}" srcOrd="0" destOrd="0" presId="urn:microsoft.com/office/officeart/2005/8/layout/orgChart1"/>
    <dgm:cxn modelId="{4A562B0B-17A8-4916-B39D-346676AA08E5}" type="presParOf" srcId="{4F78339E-542F-4FAC-89E4-1EAB4EF90BAC}" destId="{F78CA918-3053-4CBE-8356-1DD94DD6DDCD}" srcOrd="1" destOrd="0" presId="urn:microsoft.com/office/officeart/2005/8/layout/orgChart1"/>
    <dgm:cxn modelId="{BCEFA029-E16C-4379-8DCB-EEB6EC07412C}" type="presParOf" srcId="{97826CA9-9CEB-4840-AB96-AC2E4DE1DDBE}" destId="{B5FF77DE-6347-4FD9-A8EF-9DECEA0558D7}" srcOrd="1" destOrd="0" presId="urn:microsoft.com/office/officeart/2005/8/layout/orgChart1"/>
    <dgm:cxn modelId="{B8D0D937-4311-4036-80C6-D6322A5F8445}" type="presParOf" srcId="{97826CA9-9CEB-4840-AB96-AC2E4DE1DDBE}" destId="{EF27D7B4-10F8-43E8-A4B2-BC45D15F5783}" srcOrd="2" destOrd="0" presId="urn:microsoft.com/office/officeart/2005/8/layout/orgChart1"/>
    <dgm:cxn modelId="{9CF61BC8-5D1E-485A-96C6-A158520F9598}" type="presParOf" srcId="{390D4233-4231-4BAE-95B6-FFDBE6F40282}" destId="{1B9D7380-B3D1-4E86-A625-5FB82AEABA6C}" srcOrd="6" destOrd="0" presId="urn:microsoft.com/office/officeart/2005/8/layout/orgChart1"/>
    <dgm:cxn modelId="{49FEFB7D-1A83-4CBA-93C9-C9BA59970127}" type="presParOf" srcId="{390D4233-4231-4BAE-95B6-FFDBE6F40282}" destId="{2AE529BE-DE2E-431A-8251-3F9FEC2BEC87}" srcOrd="7" destOrd="0" presId="urn:microsoft.com/office/officeart/2005/8/layout/orgChart1"/>
    <dgm:cxn modelId="{84659816-A5BC-421B-929A-A071F84C6948}" type="presParOf" srcId="{2AE529BE-DE2E-431A-8251-3F9FEC2BEC87}" destId="{CF198890-2A5F-4406-8C9C-2882B017AD20}" srcOrd="0" destOrd="0" presId="urn:microsoft.com/office/officeart/2005/8/layout/orgChart1"/>
    <dgm:cxn modelId="{96999FEA-5683-4716-9C27-174BA6B82ADA}" type="presParOf" srcId="{CF198890-2A5F-4406-8C9C-2882B017AD20}" destId="{24B8464F-F848-44D5-A4CB-B1D691E1CC34}" srcOrd="0" destOrd="0" presId="urn:microsoft.com/office/officeart/2005/8/layout/orgChart1"/>
    <dgm:cxn modelId="{5AB8A8A7-59B3-4CFC-BD7C-D5602ACB59EF}" type="presParOf" srcId="{CF198890-2A5F-4406-8C9C-2882B017AD20}" destId="{E482D52B-6B6B-4454-AC6F-AC3FE9765ECB}" srcOrd="1" destOrd="0" presId="urn:microsoft.com/office/officeart/2005/8/layout/orgChart1"/>
    <dgm:cxn modelId="{638C69BC-D56D-4E5C-BB29-FEBFE0176962}" type="presParOf" srcId="{2AE529BE-DE2E-431A-8251-3F9FEC2BEC87}" destId="{BD93836A-26C5-4B07-A699-53F2E20DBD1D}" srcOrd="1" destOrd="0" presId="urn:microsoft.com/office/officeart/2005/8/layout/orgChart1"/>
    <dgm:cxn modelId="{5419DFF3-B9C3-4885-BB4C-1BE296F00DE3}" type="presParOf" srcId="{2AE529BE-DE2E-431A-8251-3F9FEC2BEC87}" destId="{D323DC9B-14FA-4532-98A6-2941C12ADC8D}" srcOrd="2" destOrd="0" presId="urn:microsoft.com/office/officeart/2005/8/layout/orgChart1"/>
    <dgm:cxn modelId="{F9EC4558-F83F-42D3-8B0C-0DAD24EFC5DF}" type="presParOf" srcId="{390D4233-4231-4BAE-95B6-FFDBE6F40282}" destId="{584C04C2-03A4-4FC5-8500-A2407CA51C56}" srcOrd="8" destOrd="0" presId="urn:microsoft.com/office/officeart/2005/8/layout/orgChart1"/>
    <dgm:cxn modelId="{11881553-66A8-4E57-A816-7E687355580F}" type="presParOf" srcId="{390D4233-4231-4BAE-95B6-FFDBE6F40282}" destId="{89588C08-17EA-4EF1-AB5E-DAB68D961147}" srcOrd="9" destOrd="0" presId="urn:microsoft.com/office/officeart/2005/8/layout/orgChart1"/>
    <dgm:cxn modelId="{BF3EB64B-8DF4-45DE-AC6C-D8F250DB14A1}" type="presParOf" srcId="{89588C08-17EA-4EF1-AB5E-DAB68D961147}" destId="{4C44220E-9442-458A-9064-561C1D07326E}" srcOrd="0" destOrd="0" presId="urn:microsoft.com/office/officeart/2005/8/layout/orgChart1"/>
    <dgm:cxn modelId="{6598542D-9D33-4FB0-B759-2E1FBF0AA7FA}" type="presParOf" srcId="{4C44220E-9442-458A-9064-561C1D07326E}" destId="{1E30DDD1-8DA3-4A5E-BFF8-4BA68D45DB2D}" srcOrd="0" destOrd="0" presId="urn:microsoft.com/office/officeart/2005/8/layout/orgChart1"/>
    <dgm:cxn modelId="{45CC5455-1D0A-4B13-A6FC-9BFC71AB02B8}" type="presParOf" srcId="{4C44220E-9442-458A-9064-561C1D07326E}" destId="{5C2D5AA9-E99F-4D63-9365-C661EC3637EF}" srcOrd="1" destOrd="0" presId="urn:microsoft.com/office/officeart/2005/8/layout/orgChart1"/>
    <dgm:cxn modelId="{44AF0AC3-830A-480D-AE51-1033381BE0A7}" type="presParOf" srcId="{89588C08-17EA-4EF1-AB5E-DAB68D961147}" destId="{2940C147-7EC3-4BCA-86E1-053C87D80FD2}" srcOrd="1" destOrd="0" presId="urn:microsoft.com/office/officeart/2005/8/layout/orgChart1"/>
    <dgm:cxn modelId="{74F30FC3-6A44-4807-835B-A22660DBB5FC}" type="presParOf" srcId="{89588C08-17EA-4EF1-AB5E-DAB68D961147}" destId="{5CDFD788-BE10-4B6C-9557-272FF6D6650C}" srcOrd="2" destOrd="0" presId="urn:microsoft.com/office/officeart/2005/8/layout/orgChart1"/>
    <dgm:cxn modelId="{F941D169-636C-4C87-9156-FD11678FE3CF}" type="presParOf" srcId="{390D4233-4231-4BAE-95B6-FFDBE6F40282}" destId="{EFA93A43-65D0-4CFF-A75B-82F4B9C8F693}" srcOrd="10" destOrd="0" presId="urn:microsoft.com/office/officeart/2005/8/layout/orgChart1"/>
    <dgm:cxn modelId="{DC487E5F-45FA-4BA9-9106-35098D77E40C}" type="presParOf" srcId="{390D4233-4231-4BAE-95B6-FFDBE6F40282}" destId="{B74EADF6-F012-4283-9C50-A4A7C38E7B1B}" srcOrd="11" destOrd="0" presId="urn:microsoft.com/office/officeart/2005/8/layout/orgChart1"/>
    <dgm:cxn modelId="{60970947-1A87-4CBE-858D-5CCC6D7BD16E}" type="presParOf" srcId="{B74EADF6-F012-4283-9C50-A4A7C38E7B1B}" destId="{54C9F995-5F56-4800-802A-AF7292D5CF6F}" srcOrd="0" destOrd="0" presId="urn:microsoft.com/office/officeart/2005/8/layout/orgChart1"/>
    <dgm:cxn modelId="{A2D187B0-8C74-4431-BBB8-90C32C2899C5}" type="presParOf" srcId="{54C9F995-5F56-4800-802A-AF7292D5CF6F}" destId="{0CE6B888-CC28-471C-B55C-AD7558B570C1}" srcOrd="0" destOrd="0" presId="urn:microsoft.com/office/officeart/2005/8/layout/orgChart1"/>
    <dgm:cxn modelId="{532709E3-3B10-4D2B-A014-151E7E8F02DA}" type="presParOf" srcId="{54C9F995-5F56-4800-802A-AF7292D5CF6F}" destId="{6E4A4D85-2623-4BBA-AC4F-CDDA25E80B5B}" srcOrd="1" destOrd="0" presId="urn:microsoft.com/office/officeart/2005/8/layout/orgChart1"/>
    <dgm:cxn modelId="{48CAA63B-8108-4BE7-85C2-98BAE1F4BD18}" type="presParOf" srcId="{B74EADF6-F012-4283-9C50-A4A7C38E7B1B}" destId="{4F168072-77E1-424C-8683-13F1AC381E9D}" srcOrd="1" destOrd="0" presId="urn:microsoft.com/office/officeart/2005/8/layout/orgChart1"/>
    <dgm:cxn modelId="{E40EDA3E-6ED1-4238-BE8F-1C4E16FCB9F1}" type="presParOf" srcId="{B74EADF6-F012-4283-9C50-A4A7C38E7B1B}" destId="{DACC6D39-D15C-4290-A057-F6CC2E4CDC90}" srcOrd="2" destOrd="0" presId="urn:microsoft.com/office/officeart/2005/8/layout/orgChart1"/>
    <dgm:cxn modelId="{A5406A0A-F037-491A-80D9-7A9A3C6A88C6}" type="presParOf" srcId="{390D4233-4231-4BAE-95B6-FFDBE6F40282}" destId="{960A03CB-2687-4809-8147-06287B76D416}" srcOrd="12" destOrd="0" presId="urn:microsoft.com/office/officeart/2005/8/layout/orgChart1"/>
    <dgm:cxn modelId="{1ACE2E7C-9BEA-4702-B1F9-94B1D3DAF522}" type="presParOf" srcId="{390D4233-4231-4BAE-95B6-FFDBE6F40282}" destId="{76B921A4-2D55-4741-9873-6200A00EA94B}" srcOrd="13" destOrd="0" presId="urn:microsoft.com/office/officeart/2005/8/layout/orgChart1"/>
    <dgm:cxn modelId="{DF346B93-1BAC-4E1F-9B7A-9BDAE985A7E5}" type="presParOf" srcId="{76B921A4-2D55-4741-9873-6200A00EA94B}" destId="{266E9E82-E666-4725-97E7-8B6A6284E230}" srcOrd="0" destOrd="0" presId="urn:microsoft.com/office/officeart/2005/8/layout/orgChart1"/>
    <dgm:cxn modelId="{4579F86F-0618-43E4-B08B-EC69CF0FE0A6}" type="presParOf" srcId="{266E9E82-E666-4725-97E7-8B6A6284E230}" destId="{331C4E8F-C318-4A56-BC73-A214C1BDD977}" srcOrd="0" destOrd="0" presId="urn:microsoft.com/office/officeart/2005/8/layout/orgChart1"/>
    <dgm:cxn modelId="{D98909B0-E18C-47F2-9885-964A70B008FB}" type="presParOf" srcId="{266E9E82-E666-4725-97E7-8B6A6284E230}" destId="{57032F39-2A26-4119-81D5-56ABF2FCCEC2}" srcOrd="1" destOrd="0" presId="urn:microsoft.com/office/officeart/2005/8/layout/orgChart1"/>
    <dgm:cxn modelId="{17521666-0FDA-43A6-95F2-D59E36087382}" type="presParOf" srcId="{76B921A4-2D55-4741-9873-6200A00EA94B}" destId="{1EDC0ABD-FDB2-450E-A749-010DAC7F5004}" srcOrd="1" destOrd="0" presId="urn:microsoft.com/office/officeart/2005/8/layout/orgChart1"/>
    <dgm:cxn modelId="{DCCBF929-3DDC-4C30-B990-BED14280089F}" type="presParOf" srcId="{76B921A4-2D55-4741-9873-6200A00EA94B}" destId="{270E5DB8-AFA2-4714-86D3-53C670195109}" srcOrd="2" destOrd="0" presId="urn:microsoft.com/office/officeart/2005/8/layout/orgChart1"/>
    <dgm:cxn modelId="{5A03B461-0BB1-46B5-AE5D-9FFBFBCB61E5}" type="presParOf" srcId="{D5F7917C-3994-4E6C-B581-533B7189DE7A}" destId="{8A32683E-402D-4171-9E5C-CC56FF4C11F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A36660-5EAB-48E7-8B9B-C5DAA8E4AE3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D526B2F-7859-403C-AF85-0FB8A6539460}">
      <dgm:prSet phldrT="[Texte]"/>
      <dgm:spPr/>
      <dgm:t>
        <a:bodyPr/>
        <a:lstStyle/>
        <a:p>
          <a:r>
            <a:rPr lang="ar-DZ" dirty="0" smtClean="0"/>
            <a:t>اتصالات</a:t>
          </a:r>
          <a:endParaRPr lang="fr-FR" dirty="0"/>
        </a:p>
      </dgm:t>
    </dgm:pt>
    <dgm:pt modelId="{7D9545D1-6ADD-4357-93AA-9B255C623806}" type="parTrans" cxnId="{9E072238-23B5-4AD7-9008-830F594B80FD}">
      <dgm:prSet/>
      <dgm:spPr/>
      <dgm:t>
        <a:bodyPr/>
        <a:lstStyle/>
        <a:p>
          <a:endParaRPr lang="fr-FR"/>
        </a:p>
      </dgm:t>
    </dgm:pt>
    <dgm:pt modelId="{FD9C3905-3C5C-4D69-A5BB-719457983128}" type="sibTrans" cxnId="{9E072238-23B5-4AD7-9008-830F594B80FD}">
      <dgm:prSet/>
      <dgm:spPr/>
      <dgm:t>
        <a:bodyPr/>
        <a:lstStyle/>
        <a:p>
          <a:endParaRPr lang="fr-FR"/>
        </a:p>
      </dgm:t>
    </dgm:pt>
    <dgm:pt modelId="{ACE77B03-EE5D-46E1-92B0-01A9E07141BB}">
      <dgm:prSet phldrT="[Texte]"/>
      <dgm:spPr/>
      <dgm:t>
        <a:bodyPr/>
        <a:lstStyle/>
        <a:p>
          <a:r>
            <a:rPr lang="ar-DZ" dirty="0" smtClean="0"/>
            <a:t>غير رسمية</a:t>
          </a:r>
          <a:endParaRPr lang="fr-FR" dirty="0"/>
        </a:p>
      </dgm:t>
    </dgm:pt>
    <dgm:pt modelId="{1B40868A-17FD-471A-8282-8CEA04D306F8}" type="parTrans" cxnId="{D3D74922-A1EA-407C-B21A-A8B0E538F9E4}">
      <dgm:prSet/>
      <dgm:spPr/>
      <dgm:t>
        <a:bodyPr/>
        <a:lstStyle/>
        <a:p>
          <a:endParaRPr lang="fr-FR"/>
        </a:p>
      </dgm:t>
    </dgm:pt>
    <dgm:pt modelId="{8658469E-EBF6-405E-9BB9-F88797A0685E}" type="sibTrans" cxnId="{D3D74922-A1EA-407C-B21A-A8B0E538F9E4}">
      <dgm:prSet/>
      <dgm:spPr/>
      <dgm:t>
        <a:bodyPr/>
        <a:lstStyle/>
        <a:p>
          <a:endParaRPr lang="fr-FR"/>
        </a:p>
      </dgm:t>
    </dgm:pt>
    <dgm:pt modelId="{83AAD1DD-5F7C-4811-8682-78B9605ED77B}">
      <dgm:prSet phldrT="[Texte]"/>
      <dgm:spPr/>
      <dgm:t>
        <a:bodyPr/>
        <a:lstStyle/>
        <a:p>
          <a:r>
            <a:rPr lang="ar-DZ" dirty="0" smtClean="0"/>
            <a:t>رسمية</a:t>
          </a:r>
          <a:endParaRPr lang="fr-FR" dirty="0"/>
        </a:p>
      </dgm:t>
    </dgm:pt>
    <dgm:pt modelId="{23F2FB7A-15C6-4E53-836E-13E7816C2414}" type="parTrans" cxnId="{738E8D15-E006-4FAB-9B95-9A9D9EAF92DB}">
      <dgm:prSet/>
      <dgm:spPr/>
      <dgm:t>
        <a:bodyPr/>
        <a:lstStyle/>
        <a:p>
          <a:endParaRPr lang="fr-FR"/>
        </a:p>
      </dgm:t>
    </dgm:pt>
    <dgm:pt modelId="{78EA846A-1847-4DE8-B2CE-7F096002E688}" type="sibTrans" cxnId="{738E8D15-E006-4FAB-9B95-9A9D9EAF92DB}">
      <dgm:prSet/>
      <dgm:spPr/>
      <dgm:t>
        <a:bodyPr/>
        <a:lstStyle/>
        <a:p>
          <a:endParaRPr lang="fr-FR"/>
        </a:p>
      </dgm:t>
    </dgm:pt>
    <dgm:pt modelId="{83352B60-F13E-4715-89F8-96619B1AB193}">
      <dgm:prSet phldrT="[Texte]"/>
      <dgm:spPr/>
      <dgm:t>
        <a:bodyPr/>
        <a:lstStyle/>
        <a:p>
          <a:r>
            <a:rPr lang="ar-DZ" dirty="0" smtClean="0"/>
            <a:t>أفقية</a:t>
          </a:r>
          <a:endParaRPr lang="fr-FR" dirty="0"/>
        </a:p>
      </dgm:t>
    </dgm:pt>
    <dgm:pt modelId="{2B871F94-005E-4C01-A80B-D94FADF4BC49}" type="parTrans" cxnId="{4EB7D48E-D291-4202-BF6D-EAC43E415C25}">
      <dgm:prSet/>
      <dgm:spPr/>
      <dgm:t>
        <a:bodyPr/>
        <a:lstStyle/>
        <a:p>
          <a:endParaRPr lang="fr-FR"/>
        </a:p>
      </dgm:t>
    </dgm:pt>
    <dgm:pt modelId="{32B3D99F-97B8-46B0-8E92-AD7931066815}" type="sibTrans" cxnId="{4EB7D48E-D291-4202-BF6D-EAC43E415C25}">
      <dgm:prSet/>
      <dgm:spPr/>
      <dgm:t>
        <a:bodyPr/>
        <a:lstStyle/>
        <a:p>
          <a:endParaRPr lang="fr-FR"/>
        </a:p>
      </dgm:t>
    </dgm:pt>
    <dgm:pt modelId="{7935CD80-3793-4E3C-AFB2-52E4E3399B79}">
      <dgm:prSet/>
      <dgm:spPr/>
      <dgm:t>
        <a:bodyPr/>
        <a:lstStyle/>
        <a:p>
          <a:r>
            <a:rPr lang="ar-DZ" dirty="0" smtClean="0"/>
            <a:t>صاعدة</a:t>
          </a:r>
          <a:endParaRPr lang="fr-FR" dirty="0"/>
        </a:p>
      </dgm:t>
    </dgm:pt>
    <dgm:pt modelId="{478D10F7-D930-4AEA-97FA-819E4980BAB3}" type="parTrans" cxnId="{689186BE-8919-4B09-B28C-83D7256A6EFD}">
      <dgm:prSet/>
      <dgm:spPr/>
      <dgm:t>
        <a:bodyPr/>
        <a:lstStyle/>
        <a:p>
          <a:endParaRPr lang="fr-FR"/>
        </a:p>
      </dgm:t>
    </dgm:pt>
    <dgm:pt modelId="{B6ECFDCA-EB35-446C-A610-230509984DE0}" type="sibTrans" cxnId="{689186BE-8919-4B09-B28C-83D7256A6EFD}">
      <dgm:prSet/>
      <dgm:spPr/>
      <dgm:t>
        <a:bodyPr/>
        <a:lstStyle/>
        <a:p>
          <a:endParaRPr lang="fr-FR"/>
        </a:p>
      </dgm:t>
    </dgm:pt>
    <dgm:pt modelId="{6F1A7DC3-3D3E-4AB0-809A-82E0D889A44D}">
      <dgm:prSet/>
      <dgm:spPr/>
      <dgm:t>
        <a:bodyPr/>
        <a:lstStyle/>
        <a:p>
          <a:r>
            <a:rPr lang="ar-DZ" dirty="0" smtClean="0"/>
            <a:t>هابطة</a:t>
          </a:r>
          <a:endParaRPr lang="fr-FR" dirty="0"/>
        </a:p>
      </dgm:t>
    </dgm:pt>
    <dgm:pt modelId="{5289D687-B85A-4F6B-BB2A-54904ED50386}" type="parTrans" cxnId="{9F5A5E26-1876-4716-AF9E-5BF27CB2F7BA}">
      <dgm:prSet/>
      <dgm:spPr/>
      <dgm:t>
        <a:bodyPr/>
        <a:lstStyle/>
        <a:p>
          <a:endParaRPr lang="fr-FR"/>
        </a:p>
      </dgm:t>
    </dgm:pt>
    <dgm:pt modelId="{728D0986-B18C-43C4-9ECA-8DADE9CDE6E6}" type="sibTrans" cxnId="{9F5A5E26-1876-4716-AF9E-5BF27CB2F7BA}">
      <dgm:prSet/>
      <dgm:spPr/>
      <dgm:t>
        <a:bodyPr/>
        <a:lstStyle/>
        <a:p>
          <a:endParaRPr lang="fr-FR"/>
        </a:p>
      </dgm:t>
    </dgm:pt>
    <dgm:pt modelId="{EE1ED53D-A269-4158-8B6F-E5CAB3C9868F}" type="pres">
      <dgm:prSet presAssocID="{41A36660-5EAB-48E7-8B9B-C5DAA8E4AE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49F942D-7C2B-4EBE-9050-820804E4BCB8}" type="pres">
      <dgm:prSet presAssocID="{4D526B2F-7859-403C-AF85-0FB8A6539460}" presName="hierRoot1" presStyleCnt="0"/>
      <dgm:spPr/>
    </dgm:pt>
    <dgm:pt modelId="{4196CDD2-E53E-445A-9DC7-D301365A3F3D}" type="pres">
      <dgm:prSet presAssocID="{4D526B2F-7859-403C-AF85-0FB8A6539460}" presName="composite" presStyleCnt="0"/>
      <dgm:spPr/>
    </dgm:pt>
    <dgm:pt modelId="{B5755307-0F68-4974-8C64-63EC398DAD5B}" type="pres">
      <dgm:prSet presAssocID="{4D526B2F-7859-403C-AF85-0FB8A6539460}" presName="background" presStyleLbl="node0" presStyleIdx="0" presStyleCnt="1"/>
      <dgm:spPr/>
    </dgm:pt>
    <dgm:pt modelId="{D3F03E56-55EA-4FD3-81A4-41C0D5645915}" type="pres">
      <dgm:prSet presAssocID="{4D526B2F-7859-403C-AF85-0FB8A653946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48B1920-6790-41DA-A3FA-FE3E76EAD49D}" type="pres">
      <dgm:prSet presAssocID="{4D526B2F-7859-403C-AF85-0FB8A6539460}" presName="hierChild2" presStyleCnt="0"/>
      <dgm:spPr/>
    </dgm:pt>
    <dgm:pt modelId="{7A1195B0-5F10-4430-8FE3-F4860583FD8F}" type="pres">
      <dgm:prSet presAssocID="{1B40868A-17FD-471A-8282-8CEA04D306F8}" presName="Name10" presStyleLbl="parChTrans1D2" presStyleIdx="0" presStyleCnt="2"/>
      <dgm:spPr/>
      <dgm:t>
        <a:bodyPr/>
        <a:lstStyle/>
        <a:p>
          <a:endParaRPr lang="fr-FR"/>
        </a:p>
      </dgm:t>
    </dgm:pt>
    <dgm:pt modelId="{18DD888E-B719-4AC1-8C02-352E67888253}" type="pres">
      <dgm:prSet presAssocID="{ACE77B03-EE5D-46E1-92B0-01A9E07141BB}" presName="hierRoot2" presStyleCnt="0"/>
      <dgm:spPr/>
    </dgm:pt>
    <dgm:pt modelId="{3FFFDE7E-608D-49B4-883B-7E85AD5D738C}" type="pres">
      <dgm:prSet presAssocID="{ACE77B03-EE5D-46E1-92B0-01A9E07141BB}" presName="composite2" presStyleCnt="0"/>
      <dgm:spPr/>
    </dgm:pt>
    <dgm:pt modelId="{826D6997-577A-4980-827E-EA5B182BBBE2}" type="pres">
      <dgm:prSet presAssocID="{ACE77B03-EE5D-46E1-92B0-01A9E07141BB}" presName="background2" presStyleLbl="node2" presStyleIdx="0" presStyleCnt="2"/>
      <dgm:spPr/>
    </dgm:pt>
    <dgm:pt modelId="{3F02825B-C532-4C58-885A-68274F27B4CC}" type="pres">
      <dgm:prSet presAssocID="{ACE77B03-EE5D-46E1-92B0-01A9E07141BB}" presName="text2" presStyleLbl="fgAcc2" presStyleIdx="0" presStyleCnt="2" custLinFactNeighborX="-88308" custLinFactNeighborY="819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C4710C5-70F1-4652-8537-501874812731}" type="pres">
      <dgm:prSet presAssocID="{ACE77B03-EE5D-46E1-92B0-01A9E07141BB}" presName="hierChild3" presStyleCnt="0"/>
      <dgm:spPr/>
    </dgm:pt>
    <dgm:pt modelId="{25965367-1D04-42E8-A90B-17DE3B7C8FED}" type="pres">
      <dgm:prSet presAssocID="{23F2FB7A-15C6-4E53-836E-13E7816C2414}" presName="Name10" presStyleLbl="parChTrans1D2" presStyleIdx="1" presStyleCnt="2"/>
      <dgm:spPr/>
      <dgm:t>
        <a:bodyPr/>
        <a:lstStyle/>
        <a:p>
          <a:endParaRPr lang="fr-FR"/>
        </a:p>
      </dgm:t>
    </dgm:pt>
    <dgm:pt modelId="{D5C1E448-28D4-4A8B-946B-413BCBA992E5}" type="pres">
      <dgm:prSet presAssocID="{83AAD1DD-5F7C-4811-8682-78B9605ED77B}" presName="hierRoot2" presStyleCnt="0"/>
      <dgm:spPr/>
    </dgm:pt>
    <dgm:pt modelId="{F89BBE77-0BFC-4D21-A0EA-F569D8A7C555}" type="pres">
      <dgm:prSet presAssocID="{83AAD1DD-5F7C-4811-8682-78B9605ED77B}" presName="composite2" presStyleCnt="0"/>
      <dgm:spPr/>
    </dgm:pt>
    <dgm:pt modelId="{8896D670-3156-4AFD-8301-855C91E8FE70}" type="pres">
      <dgm:prSet presAssocID="{83AAD1DD-5F7C-4811-8682-78B9605ED77B}" presName="background2" presStyleLbl="node2" presStyleIdx="1" presStyleCnt="2"/>
      <dgm:spPr/>
    </dgm:pt>
    <dgm:pt modelId="{5AFCA20F-E033-4AF5-8EA9-CD1ABE929D82}" type="pres">
      <dgm:prSet presAssocID="{83AAD1DD-5F7C-4811-8682-78B9605ED77B}" presName="text2" presStyleLbl="fgAcc2" presStyleIdx="1" presStyleCnt="2" custLinFactX="23442" custLinFactNeighborX="100000" custLinFactNeighborY="-1060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AFACAB9-6E38-4A94-9BE8-2CD2A76D5AA8}" type="pres">
      <dgm:prSet presAssocID="{83AAD1DD-5F7C-4811-8682-78B9605ED77B}" presName="hierChild3" presStyleCnt="0"/>
      <dgm:spPr/>
    </dgm:pt>
    <dgm:pt modelId="{4D836C55-5F77-4608-B835-539460420D97}" type="pres">
      <dgm:prSet presAssocID="{478D10F7-D930-4AEA-97FA-819E4980BAB3}" presName="Name17" presStyleLbl="parChTrans1D3" presStyleIdx="0" presStyleCnt="3"/>
      <dgm:spPr/>
      <dgm:t>
        <a:bodyPr/>
        <a:lstStyle/>
        <a:p>
          <a:endParaRPr lang="fr-FR"/>
        </a:p>
      </dgm:t>
    </dgm:pt>
    <dgm:pt modelId="{DEE2D9A5-DA4F-4C92-B08D-038FC680EC05}" type="pres">
      <dgm:prSet presAssocID="{7935CD80-3793-4E3C-AFB2-52E4E3399B79}" presName="hierRoot3" presStyleCnt="0"/>
      <dgm:spPr/>
    </dgm:pt>
    <dgm:pt modelId="{3F3CB55F-3D83-48C4-BC6A-4C856079DB0F}" type="pres">
      <dgm:prSet presAssocID="{7935CD80-3793-4E3C-AFB2-52E4E3399B79}" presName="composite3" presStyleCnt="0"/>
      <dgm:spPr/>
    </dgm:pt>
    <dgm:pt modelId="{334545E0-F8B9-4F60-ADDA-ABF4A08AAD81}" type="pres">
      <dgm:prSet presAssocID="{7935CD80-3793-4E3C-AFB2-52E4E3399B79}" presName="background3" presStyleLbl="node3" presStyleIdx="0" presStyleCnt="3"/>
      <dgm:spPr/>
    </dgm:pt>
    <dgm:pt modelId="{173EEBD8-EB94-4527-8D94-A74DADBC7061}" type="pres">
      <dgm:prSet presAssocID="{7935CD80-3793-4E3C-AFB2-52E4E3399B79}" presName="text3" presStyleLbl="fgAcc3" presStyleIdx="0" presStyleCnt="3" custLinFactNeighborX="38155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3A6090-FBA6-418A-B04D-D50FDA86EF1A}" type="pres">
      <dgm:prSet presAssocID="{7935CD80-3793-4E3C-AFB2-52E4E3399B79}" presName="hierChild4" presStyleCnt="0"/>
      <dgm:spPr/>
    </dgm:pt>
    <dgm:pt modelId="{3C247397-D65E-4AC5-90EA-8A9354FCE6FF}" type="pres">
      <dgm:prSet presAssocID="{5289D687-B85A-4F6B-BB2A-54904ED50386}" presName="Name17" presStyleLbl="parChTrans1D3" presStyleIdx="1" presStyleCnt="3"/>
      <dgm:spPr/>
      <dgm:t>
        <a:bodyPr/>
        <a:lstStyle/>
        <a:p>
          <a:endParaRPr lang="fr-FR"/>
        </a:p>
      </dgm:t>
    </dgm:pt>
    <dgm:pt modelId="{9D13179D-FEF2-4887-B084-818CE3AC9DC3}" type="pres">
      <dgm:prSet presAssocID="{6F1A7DC3-3D3E-4AB0-809A-82E0D889A44D}" presName="hierRoot3" presStyleCnt="0"/>
      <dgm:spPr/>
    </dgm:pt>
    <dgm:pt modelId="{051D7F85-F2B1-4A33-AAB2-A2D62921BFFA}" type="pres">
      <dgm:prSet presAssocID="{6F1A7DC3-3D3E-4AB0-809A-82E0D889A44D}" presName="composite3" presStyleCnt="0"/>
      <dgm:spPr/>
    </dgm:pt>
    <dgm:pt modelId="{6EC1DE98-815B-412C-B584-37978BD143D4}" type="pres">
      <dgm:prSet presAssocID="{6F1A7DC3-3D3E-4AB0-809A-82E0D889A44D}" presName="background3" presStyleLbl="node3" presStyleIdx="1" presStyleCnt="3"/>
      <dgm:spPr/>
    </dgm:pt>
    <dgm:pt modelId="{7C0869A5-4B93-4D77-B0C7-1A1DB9D66FBD}" type="pres">
      <dgm:prSet presAssocID="{6F1A7DC3-3D3E-4AB0-809A-82E0D889A44D}" presName="text3" presStyleLbl="fgAcc3" presStyleIdx="1" presStyleCnt="3" custLinFactNeighborX="72568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F5CA94-3753-4423-A395-60941377A369}" type="pres">
      <dgm:prSet presAssocID="{6F1A7DC3-3D3E-4AB0-809A-82E0D889A44D}" presName="hierChild4" presStyleCnt="0"/>
      <dgm:spPr/>
    </dgm:pt>
    <dgm:pt modelId="{A34B20CA-C4D0-4EEA-B097-9E38F53465A2}" type="pres">
      <dgm:prSet presAssocID="{2B871F94-005E-4C01-A80B-D94FADF4BC49}" presName="Name17" presStyleLbl="parChTrans1D3" presStyleIdx="2" presStyleCnt="3"/>
      <dgm:spPr/>
      <dgm:t>
        <a:bodyPr/>
        <a:lstStyle/>
        <a:p>
          <a:endParaRPr lang="fr-FR"/>
        </a:p>
      </dgm:t>
    </dgm:pt>
    <dgm:pt modelId="{840E5CAF-D289-457C-8C67-90A4CBB52EDF}" type="pres">
      <dgm:prSet presAssocID="{83352B60-F13E-4715-89F8-96619B1AB193}" presName="hierRoot3" presStyleCnt="0"/>
      <dgm:spPr/>
    </dgm:pt>
    <dgm:pt modelId="{B1C98C3E-A55D-404A-AE7C-75F7620094F8}" type="pres">
      <dgm:prSet presAssocID="{83352B60-F13E-4715-89F8-96619B1AB193}" presName="composite3" presStyleCnt="0"/>
      <dgm:spPr/>
    </dgm:pt>
    <dgm:pt modelId="{FEC57836-6108-437C-B30B-8A8310ABD75A}" type="pres">
      <dgm:prSet presAssocID="{83352B60-F13E-4715-89F8-96619B1AB193}" presName="background3" presStyleLbl="node3" presStyleIdx="2" presStyleCnt="3"/>
      <dgm:spPr/>
    </dgm:pt>
    <dgm:pt modelId="{60FE92DA-5060-463B-A705-55FD18BDB763}" type="pres">
      <dgm:prSet presAssocID="{83352B60-F13E-4715-89F8-96619B1AB193}" presName="text3" presStyleLbl="fgAcc3" presStyleIdx="2" presStyleCnt="3" custLinFactX="9975" custLinFactNeighborX="100000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71BD95-9D57-42E2-B13A-C2EAAC68C98E}" type="pres">
      <dgm:prSet presAssocID="{83352B60-F13E-4715-89F8-96619B1AB193}" presName="hierChild4" presStyleCnt="0"/>
      <dgm:spPr/>
    </dgm:pt>
  </dgm:ptLst>
  <dgm:cxnLst>
    <dgm:cxn modelId="{23888A95-BC5F-442F-BFF1-722F92514795}" type="presOf" srcId="{41A36660-5EAB-48E7-8B9B-C5DAA8E4AE3D}" destId="{EE1ED53D-A269-4158-8B6F-E5CAB3C9868F}" srcOrd="0" destOrd="0" presId="urn:microsoft.com/office/officeart/2005/8/layout/hierarchy1"/>
    <dgm:cxn modelId="{22E211B1-5779-4B0E-A20A-CA934FF479E8}" type="presOf" srcId="{2B871F94-005E-4C01-A80B-D94FADF4BC49}" destId="{A34B20CA-C4D0-4EEA-B097-9E38F53465A2}" srcOrd="0" destOrd="0" presId="urn:microsoft.com/office/officeart/2005/8/layout/hierarchy1"/>
    <dgm:cxn modelId="{D3D74922-A1EA-407C-B21A-A8B0E538F9E4}" srcId="{4D526B2F-7859-403C-AF85-0FB8A6539460}" destId="{ACE77B03-EE5D-46E1-92B0-01A9E07141BB}" srcOrd="0" destOrd="0" parTransId="{1B40868A-17FD-471A-8282-8CEA04D306F8}" sibTransId="{8658469E-EBF6-405E-9BB9-F88797A0685E}"/>
    <dgm:cxn modelId="{9F5A5E26-1876-4716-AF9E-5BF27CB2F7BA}" srcId="{83AAD1DD-5F7C-4811-8682-78B9605ED77B}" destId="{6F1A7DC3-3D3E-4AB0-809A-82E0D889A44D}" srcOrd="1" destOrd="0" parTransId="{5289D687-B85A-4F6B-BB2A-54904ED50386}" sibTransId="{728D0986-B18C-43C4-9ECA-8DADE9CDE6E6}"/>
    <dgm:cxn modelId="{122AB784-D93D-48B7-A8C3-8D84A1898CA7}" type="presOf" srcId="{23F2FB7A-15C6-4E53-836E-13E7816C2414}" destId="{25965367-1D04-42E8-A90B-17DE3B7C8FED}" srcOrd="0" destOrd="0" presId="urn:microsoft.com/office/officeart/2005/8/layout/hierarchy1"/>
    <dgm:cxn modelId="{CF1C3B9F-B990-41C3-BBDF-6272D1CB8A36}" type="presOf" srcId="{4D526B2F-7859-403C-AF85-0FB8A6539460}" destId="{D3F03E56-55EA-4FD3-81A4-41C0D5645915}" srcOrd="0" destOrd="0" presId="urn:microsoft.com/office/officeart/2005/8/layout/hierarchy1"/>
    <dgm:cxn modelId="{A58F8CBD-0D63-469F-82B9-44B19776DB98}" type="presOf" srcId="{6F1A7DC3-3D3E-4AB0-809A-82E0D889A44D}" destId="{7C0869A5-4B93-4D77-B0C7-1A1DB9D66FBD}" srcOrd="0" destOrd="0" presId="urn:microsoft.com/office/officeart/2005/8/layout/hierarchy1"/>
    <dgm:cxn modelId="{D1B964E6-FF6C-4040-893A-E28042898415}" type="presOf" srcId="{1B40868A-17FD-471A-8282-8CEA04D306F8}" destId="{7A1195B0-5F10-4430-8FE3-F4860583FD8F}" srcOrd="0" destOrd="0" presId="urn:microsoft.com/office/officeart/2005/8/layout/hierarchy1"/>
    <dgm:cxn modelId="{B27CD6E2-0619-4AE0-9455-055ADB1F080B}" type="presOf" srcId="{478D10F7-D930-4AEA-97FA-819E4980BAB3}" destId="{4D836C55-5F77-4608-B835-539460420D97}" srcOrd="0" destOrd="0" presId="urn:microsoft.com/office/officeart/2005/8/layout/hierarchy1"/>
    <dgm:cxn modelId="{EA24F492-9ADA-43F3-9904-7A05A39ED59C}" type="presOf" srcId="{83352B60-F13E-4715-89F8-96619B1AB193}" destId="{60FE92DA-5060-463B-A705-55FD18BDB763}" srcOrd="0" destOrd="0" presId="urn:microsoft.com/office/officeart/2005/8/layout/hierarchy1"/>
    <dgm:cxn modelId="{5DA011B1-9DFC-4927-A289-88C60532CEDD}" type="presOf" srcId="{ACE77B03-EE5D-46E1-92B0-01A9E07141BB}" destId="{3F02825B-C532-4C58-885A-68274F27B4CC}" srcOrd="0" destOrd="0" presId="urn:microsoft.com/office/officeart/2005/8/layout/hierarchy1"/>
    <dgm:cxn modelId="{738E8D15-E006-4FAB-9B95-9A9D9EAF92DB}" srcId="{4D526B2F-7859-403C-AF85-0FB8A6539460}" destId="{83AAD1DD-5F7C-4811-8682-78B9605ED77B}" srcOrd="1" destOrd="0" parTransId="{23F2FB7A-15C6-4E53-836E-13E7816C2414}" sibTransId="{78EA846A-1847-4DE8-B2CE-7F096002E688}"/>
    <dgm:cxn modelId="{9E072238-23B5-4AD7-9008-830F594B80FD}" srcId="{41A36660-5EAB-48E7-8B9B-C5DAA8E4AE3D}" destId="{4D526B2F-7859-403C-AF85-0FB8A6539460}" srcOrd="0" destOrd="0" parTransId="{7D9545D1-6ADD-4357-93AA-9B255C623806}" sibTransId="{FD9C3905-3C5C-4D69-A5BB-719457983128}"/>
    <dgm:cxn modelId="{4EB7D48E-D291-4202-BF6D-EAC43E415C25}" srcId="{83AAD1DD-5F7C-4811-8682-78B9605ED77B}" destId="{83352B60-F13E-4715-89F8-96619B1AB193}" srcOrd="2" destOrd="0" parTransId="{2B871F94-005E-4C01-A80B-D94FADF4BC49}" sibTransId="{32B3D99F-97B8-46B0-8E92-AD7931066815}"/>
    <dgm:cxn modelId="{503D38D9-DB04-4F3B-9EE5-8C62A3E031E3}" type="presOf" srcId="{5289D687-B85A-4F6B-BB2A-54904ED50386}" destId="{3C247397-D65E-4AC5-90EA-8A9354FCE6FF}" srcOrd="0" destOrd="0" presId="urn:microsoft.com/office/officeart/2005/8/layout/hierarchy1"/>
    <dgm:cxn modelId="{689186BE-8919-4B09-B28C-83D7256A6EFD}" srcId="{83AAD1DD-5F7C-4811-8682-78B9605ED77B}" destId="{7935CD80-3793-4E3C-AFB2-52E4E3399B79}" srcOrd="0" destOrd="0" parTransId="{478D10F7-D930-4AEA-97FA-819E4980BAB3}" sibTransId="{B6ECFDCA-EB35-446C-A610-230509984DE0}"/>
    <dgm:cxn modelId="{C2C4B761-C138-44FF-A08C-3A825980CDBA}" type="presOf" srcId="{7935CD80-3793-4E3C-AFB2-52E4E3399B79}" destId="{173EEBD8-EB94-4527-8D94-A74DADBC7061}" srcOrd="0" destOrd="0" presId="urn:microsoft.com/office/officeart/2005/8/layout/hierarchy1"/>
    <dgm:cxn modelId="{CC8BB69F-95C8-45CE-BB15-ED68AAC301D1}" type="presOf" srcId="{83AAD1DD-5F7C-4811-8682-78B9605ED77B}" destId="{5AFCA20F-E033-4AF5-8EA9-CD1ABE929D82}" srcOrd="0" destOrd="0" presId="urn:microsoft.com/office/officeart/2005/8/layout/hierarchy1"/>
    <dgm:cxn modelId="{1CB18718-7646-4B9B-B927-806388EDBB61}" type="presParOf" srcId="{EE1ED53D-A269-4158-8B6F-E5CAB3C9868F}" destId="{249F942D-7C2B-4EBE-9050-820804E4BCB8}" srcOrd="0" destOrd="0" presId="urn:microsoft.com/office/officeart/2005/8/layout/hierarchy1"/>
    <dgm:cxn modelId="{CB10A70C-7983-42D1-995E-AE373E0E5F94}" type="presParOf" srcId="{249F942D-7C2B-4EBE-9050-820804E4BCB8}" destId="{4196CDD2-E53E-445A-9DC7-D301365A3F3D}" srcOrd="0" destOrd="0" presId="urn:microsoft.com/office/officeart/2005/8/layout/hierarchy1"/>
    <dgm:cxn modelId="{88B6A1B2-70B2-4905-B1C6-2EEB2BD6119F}" type="presParOf" srcId="{4196CDD2-E53E-445A-9DC7-D301365A3F3D}" destId="{B5755307-0F68-4974-8C64-63EC398DAD5B}" srcOrd="0" destOrd="0" presId="urn:microsoft.com/office/officeart/2005/8/layout/hierarchy1"/>
    <dgm:cxn modelId="{AB05B75E-8D79-4974-A8D3-7F43DEB76612}" type="presParOf" srcId="{4196CDD2-E53E-445A-9DC7-D301365A3F3D}" destId="{D3F03E56-55EA-4FD3-81A4-41C0D5645915}" srcOrd="1" destOrd="0" presId="urn:microsoft.com/office/officeart/2005/8/layout/hierarchy1"/>
    <dgm:cxn modelId="{D0635085-0792-43CB-AE5A-15EC3A64C643}" type="presParOf" srcId="{249F942D-7C2B-4EBE-9050-820804E4BCB8}" destId="{B48B1920-6790-41DA-A3FA-FE3E76EAD49D}" srcOrd="1" destOrd="0" presId="urn:microsoft.com/office/officeart/2005/8/layout/hierarchy1"/>
    <dgm:cxn modelId="{5B491BC9-950E-413E-9430-97B780C11AF1}" type="presParOf" srcId="{B48B1920-6790-41DA-A3FA-FE3E76EAD49D}" destId="{7A1195B0-5F10-4430-8FE3-F4860583FD8F}" srcOrd="0" destOrd="0" presId="urn:microsoft.com/office/officeart/2005/8/layout/hierarchy1"/>
    <dgm:cxn modelId="{98C0A73D-C005-43AA-BE0F-143DD038591E}" type="presParOf" srcId="{B48B1920-6790-41DA-A3FA-FE3E76EAD49D}" destId="{18DD888E-B719-4AC1-8C02-352E67888253}" srcOrd="1" destOrd="0" presId="urn:microsoft.com/office/officeart/2005/8/layout/hierarchy1"/>
    <dgm:cxn modelId="{C16802AB-C8C3-40DB-B9AB-B7DBB695278A}" type="presParOf" srcId="{18DD888E-B719-4AC1-8C02-352E67888253}" destId="{3FFFDE7E-608D-49B4-883B-7E85AD5D738C}" srcOrd="0" destOrd="0" presId="urn:microsoft.com/office/officeart/2005/8/layout/hierarchy1"/>
    <dgm:cxn modelId="{5987C745-60EC-4209-BB05-DC31C198A85B}" type="presParOf" srcId="{3FFFDE7E-608D-49B4-883B-7E85AD5D738C}" destId="{826D6997-577A-4980-827E-EA5B182BBBE2}" srcOrd="0" destOrd="0" presId="urn:microsoft.com/office/officeart/2005/8/layout/hierarchy1"/>
    <dgm:cxn modelId="{62DC6FD9-ED66-4656-9318-C95EBAB2397D}" type="presParOf" srcId="{3FFFDE7E-608D-49B4-883B-7E85AD5D738C}" destId="{3F02825B-C532-4C58-885A-68274F27B4CC}" srcOrd="1" destOrd="0" presId="urn:microsoft.com/office/officeart/2005/8/layout/hierarchy1"/>
    <dgm:cxn modelId="{52058FEF-F9F5-4F99-8189-E43899381EBC}" type="presParOf" srcId="{18DD888E-B719-4AC1-8C02-352E67888253}" destId="{DC4710C5-70F1-4652-8537-501874812731}" srcOrd="1" destOrd="0" presId="urn:microsoft.com/office/officeart/2005/8/layout/hierarchy1"/>
    <dgm:cxn modelId="{51C525BD-5546-4723-BEDB-555D90561283}" type="presParOf" srcId="{B48B1920-6790-41DA-A3FA-FE3E76EAD49D}" destId="{25965367-1D04-42E8-A90B-17DE3B7C8FED}" srcOrd="2" destOrd="0" presId="urn:microsoft.com/office/officeart/2005/8/layout/hierarchy1"/>
    <dgm:cxn modelId="{953D722D-1DE0-48FF-ACF4-F7453D09A62B}" type="presParOf" srcId="{B48B1920-6790-41DA-A3FA-FE3E76EAD49D}" destId="{D5C1E448-28D4-4A8B-946B-413BCBA992E5}" srcOrd="3" destOrd="0" presId="urn:microsoft.com/office/officeart/2005/8/layout/hierarchy1"/>
    <dgm:cxn modelId="{E4B8C6F3-0DBD-4E82-BEF6-7AAB94679C42}" type="presParOf" srcId="{D5C1E448-28D4-4A8B-946B-413BCBA992E5}" destId="{F89BBE77-0BFC-4D21-A0EA-F569D8A7C555}" srcOrd="0" destOrd="0" presId="urn:microsoft.com/office/officeart/2005/8/layout/hierarchy1"/>
    <dgm:cxn modelId="{67DBF6FE-777A-46F2-A1A3-78A2BA888A4A}" type="presParOf" srcId="{F89BBE77-0BFC-4D21-A0EA-F569D8A7C555}" destId="{8896D670-3156-4AFD-8301-855C91E8FE70}" srcOrd="0" destOrd="0" presId="urn:microsoft.com/office/officeart/2005/8/layout/hierarchy1"/>
    <dgm:cxn modelId="{96F99875-E8A9-45BF-81D1-5C3957D6F771}" type="presParOf" srcId="{F89BBE77-0BFC-4D21-A0EA-F569D8A7C555}" destId="{5AFCA20F-E033-4AF5-8EA9-CD1ABE929D82}" srcOrd="1" destOrd="0" presId="urn:microsoft.com/office/officeart/2005/8/layout/hierarchy1"/>
    <dgm:cxn modelId="{BBBC842B-0D65-417A-A860-5B0F1A9E2852}" type="presParOf" srcId="{D5C1E448-28D4-4A8B-946B-413BCBA992E5}" destId="{1AFACAB9-6E38-4A94-9BE8-2CD2A76D5AA8}" srcOrd="1" destOrd="0" presId="urn:microsoft.com/office/officeart/2005/8/layout/hierarchy1"/>
    <dgm:cxn modelId="{8A44D10C-63B1-45A3-BF02-F6D3ABA5AE80}" type="presParOf" srcId="{1AFACAB9-6E38-4A94-9BE8-2CD2A76D5AA8}" destId="{4D836C55-5F77-4608-B835-539460420D97}" srcOrd="0" destOrd="0" presId="urn:microsoft.com/office/officeart/2005/8/layout/hierarchy1"/>
    <dgm:cxn modelId="{ABC339D0-2E74-4B0C-92CD-19B3EE93D68A}" type="presParOf" srcId="{1AFACAB9-6E38-4A94-9BE8-2CD2A76D5AA8}" destId="{DEE2D9A5-DA4F-4C92-B08D-038FC680EC05}" srcOrd="1" destOrd="0" presId="urn:microsoft.com/office/officeart/2005/8/layout/hierarchy1"/>
    <dgm:cxn modelId="{4EC80A31-099B-4105-B287-3856B27F4127}" type="presParOf" srcId="{DEE2D9A5-DA4F-4C92-B08D-038FC680EC05}" destId="{3F3CB55F-3D83-48C4-BC6A-4C856079DB0F}" srcOrd="0" destOrd="0" presId="urn:microsoft.com/office/officeart/2005/8/layout/hierarchy1"/>
    <dgm:cxn modelId="{155D21FA-9EE8-40EB-8E78-8AFD8B1177A2}" type="presParOf" srcId="{3F3CB55F-3D83-48C4-BC6A-4C856079DB0F}" destId="{334545E0-F8B9-4F60-ADDA-ABF4A08AAD81}" srcOrd="0" destOrd="0" presId="urn:microsoft.com/office/officeart/2005/8/layout/hierarchy1"/>
    <dgm:cxn modelId="{1AA77823-E335-4DE5-9A3D-D065C76BD328}" type="presParOf" srcId="{3F3CB55F-3D83-48C4-BC6A-4C856079DB0F}" destId="{173EEBD8-EB94-4527-8D94-A74DADBC7061}" srcOrd="1" destOrd="0" presId="urn:microsoft.com/office/officeart/2005/8/layout/hierarchy1"/>
    <dgm:cxn modelId="{23772751-9AE8-4092-94E6-CB5E9BD8FFBE}" type="presParOf" srcId="{DEE2D9A5-DA4F-4C92-B08D-038FC680EC05}" destId="{A63A6090-FBA6-418A-B04D-D50FDA86EF1A}" srcOrd="1" destOrd="0" presId="urn:microsoft.com/office/officeart/2005/8/layout/hierarchy1"/>
    <dgm:cxn modelId="{15BC90C1-D1AD-4300-807C-B29778B65400}" type="presParOf" srcId="{1AFACAB9-6E38-4A94-9BE8-2CD2A76D5AA8}" destId="{3C247397-D65E-4AC5-90EA-8A9354FCE6FF}" srcOrd="2" destOrd="0" presId="urn:microsoft.com/office/officeart/2005/8/layout/hierarchy1"/>
    <dgm:cxn modelId="{18EA4DAB-2A85-495C-AC18-D07420C41EE9}" type="presParOf" srcId="{1AFACAB9-6E38-4A94-9BE8-2CD2A76D5AA8}" destId="{9D13179D-FEF2-4887-B084-818CE3AC9DC3}" srcOrd="3" destOrd="0" presId="urn:microsoft.com/office/officeart/2005/8/layout/hierarchy1"/>
    <dgm:cxn modelId="{24367C01-CB4C-49A8-876A-85154B814F1F}" type="presParOf" srcId="{9D13179D-FEF2-4887-B084-818CE3AC9DC3}" destId="{051D7F85-F2B1-4A33-AAB2-A2D62921BFFA}" srcOrd="0" destOrd="0" presId="urn:microsoft.com/office/officeart/2005/8/layout/hierarchy1"/>
    <dgm:cxn modelId="{20AE0113-F32A-44A8-B683-37CA70BD7CA0}" type="presParOf" srcId="{051D7F85-F2B1-4A33-AAB2-A2D62921BFFA}" destId="{6EC1DE98-815B-412C-B584-37978BD143D4}" srcOrd="0" destOrd="0" presId="urn:microsoft.com/office/officeart/2005/8/layout/hierarchy1"/>
    <dgm:cxn modelId="{80B645B6-E544-4E3B-ABD8-B1A47DAFFC68}" type="presParOf" srcId="{051D7F85-F2B1-4A33-AAB2-A2D62921BFFA}" destId="{7C0869A5-4B93-4D77-B0C7-1A1DB9D66FBD}" srcOrd="1" destOrd="0" presId="urn:microsoft.com/office/officeart/2005/8/layout/hierarchy1"/>
    <dgm:cxn modelId="{387E1AC5-23EF-42A2-8944-FAB79291C68A}" type="presParOf" srcId="{9D13179D-FEF2-4887-B084-818CE3AC9DC3}" destId="{0BF5CA94-3753-4423-A395-60941377A369}" srcOrd="1" destOrd="0" presId="urn:microsoft.com/office/officeart/2005/8/layout/hierarchy1"/>
    <dgm:cxn modelId="{F8C2E11E-EB17-45BD-9BC1-BCF6AF577850}" type="presParOf" srcId="{1AFACAB9-6E38-4A94-9BE8-2CD2A76D5AA8}" destId="{A34B20CA-C4D0-4EEA-B097-9E38F53465A2}" srcOrd="4" destOrd="0" presId="urn:microsoft.com/office/officeart/2005/8/layout/hierarchy1"/>
    <dgm:cxn modelId="{55563896-9E08-4D22-8AC6-5E523ED43A1A}" type="presParOf" srcId="{1AFACAB9-6E38-4A94-9BE8-2CD2A76D5AA8}" destId="{840E5CAF-D289-457C-8C67-90A4CBB52EDF}" srcOrd="5" destOrd="0" presId="urn:microsoft.com/office/officeart/2005/8/layout/hierarchy1"/>
    <dgm:cxn modelId="{233DD52A-3057-4E7B-B603-20481CC5FBFB}" type="presParOf" srcId="{840E5CAF-D289-457C-8C67-90A4CBB52EDF}" destId="{B1C98C3E-A55D-404A-AE7C-75F7620094F8}" srcOrd="0" destOrd="0" presId="urn:microsoft.com/office/officeart/2005/8/layout/hierarchy1"/>
    <dgm:cxn modelId="{69D0FB1B-E1EC-4D29-8FCB-B38D92E22BBB}" type="presParOf" srcId="{B1C98C3E-A55D-404A-AE7C-75F7620094F8}" destId="{FEC57836-6108-437C-B30B-8A8310ABD75A}" srcOrd="0" destOrd="0" presId="urn:microsoft.com/office/officeart/2005/8/layout/hierarchy1"/>
    <dgm:cxn modelId="{38A70576-543A-4FF6-BC75-F2855A1B39CB}" type="presParOf" srcId="{B1C98C3E-A55D-404A-AE7C-75F7620094F8}" destId="{60FE92DA-5060-463B-A705-55FD18BDB763}" srcOrd="1" destOrd="0" presId="urn:microsoft.com/office/officeart/2005/8/layout/hierarchy1"/>
    <dgm:cxn modelId="{A8144F67-E028-49EC-96E3-4494693EFE0D}" type="presParOf" srcId="{840E5CAF-D289-457C-8C67-90A4CBB52EDF}" destId="{CC71BD95-9D57-42E2-B13A-C2EAAC68C98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57488-6696-4678-BD72-DD17C5E5CF5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CD491C4-7293-431F-BE33-C7A0B52D4EF8}">
      <dgm:prSet phldrT="[Texte]"/>
      <dgm:spPr/>
      <dgm:t>
        <a:bodyPr/>
        <a:lstStyle/>
        <a:p>
          <a:r>
            <a:rPr lang="ar-DZ" dirty="0" smtClean="0"/>
            <a:t>وسائل الاتصال</a:t>
          </a:r>
          <a:endParaRPr lang="fr-FR" dirty="0"/>
        </a:p>
      </dgm:t>
    </dgm:pt>
    <dgm:pt modelId="{7D0EDA31-6041-43EF-8E7F-33704EDB23BD}" type="parTrans" cxnId="{C455EFA1-D1E7-4068-97E4-535ACE5AE89D}">
      <dgm:prSet/>
      <dgm:spPr/>
      <dgm:t>
        <a:bodyPr/>
        <a:lstStyle/>
        <a:p>
          <a:endParaRPr lang="fr-FR"/>
        </a:p>
      </dgm:t>
    </dgm:pt>
    <dgm:pt modelId="{E274E9A9-C96E-4A1A-A39B-29286CBF9E82}" type="sibTrans" cxnId="{C455EFA1-D1E7-4068-97E4-535ACE5AE89D}">
      <dgm:prSet/>
      <dgm:spPr/>
      <dgm:t>
        <a:bodyPr/>
        <a:lstStyle/>
        <a:p>
          <a:endParaRPr lang="fr-FR"/>
        </a:p>
      </dgm:t>
    </dgm:pt>
    <dgm:pt modelId="{65ACEC07-A412-496A-9A33-771AE0EBBD7D}">
      <dgm:prSet phldrT="[Texte]"/>
      <dgm:spPr/>
      <dgm:t>
        <a:bodyPr/>
        <a:lstStyle/>
        <a:p>
          <a:r>
            <a:rPr lang="ar-DZ" dirty="0" smtClean="0"/>
            <a:t>الوسائل غير اللفظية</a:t>
          </a:r>
          <a:endParaRPr lang="fr-FR" dirty="0"/>
        </a:p>
      </dgm:t>
    </dgm:pt>
    <dgm:pt modelId="{FB2EA032-BA68-4B98-BC04-BDA46808DE43}" type="parTrans" cxnId="{F924FD05-46FB-492E-9090-BA42D5486DCD}">
      <dgm:prSet/>
      <dgm:spPr/>
      <dgm:t>
        <a:bodyPr/>
        <a:lstStyle/>
        <a:p>
          <a:endParaRPr lang="fr-FR"/>
        </a:p>
      </dgm:t>
    </dgm:pt>
    <dgm:pt modelId="{DE6A4758-A486-4612-8E41-F9A7F5A4E8B5}" type="sibTrans" cxnId="{F924FD05-46FB-492E-9090-BA42D5486DCD}">
      <dgm:prSet/>
      <dgm:spPr/>
      <dgm:t>
        <a:bodyPr/>
        <a:lstStyle/>
        <a:p>
          <a:endParaRPr lang="fr-FR"/>
        </a:p>
      </dgm:t>
    </dgm:pt>
    <dgm:pt modelId="{9302ECD9-659E-46BE-B8F8-8418E70ED7E9}">
      <dgm:prSet phldrT="[Texte]"/>
      <dgm:spPr/>
      <dgm:t>
        <a:bodyPr/>
        <a:lstStyle/>
        <a:p>
          <a:r>
            <a:rPr lang="ar-DZ" dirty="0" smtClean="0"/>
            <a:t>الوسائل الشفوية</a:t>
          </a:r>
          <a:endParaRPr lang="fr-FR" dirty="0"/>
        </a:p>
      </dgm:t>
    </dgm:pt>
    <dgm:pt modelId="{C556921D-7900-44C4-84B0-FB2ECCA70D80}" type="parTrans" cxnId="{135406DD-526A-4DB0-9949-3BF56E4E4497}">
      <dgm:prSet/>
      <dgm:spPr/>
      <dgm:t>
        <a:bodyPr/>
        <a:lstStyle/>
        <a:p>
          <a:endParaRPr lang="fr-FR"/>
        </a:p>
      </dgm:t>
    </dgm:pt>
    <dgm:pt modelId="{89A83A0E-1D0E-4C88-AA78-C73A64AC38B5}" type="sibTrans" cxnId="{135406DD-526A-4DB0-9949-3BF56E4E4497}">
      <dgm:prSet/>
      <dgm:spPr/>
      <dgm:t>
        <a:bodyPr/>
        <a:lstStyle/>
        <a:p>
          <a:endParaRPr lang="fr-FR"/>
        </a:p>
      </dgm:t>
    </dgm:pt>
    <dgm:pt modelId="{30B4052C-69E6-478D-B1B6-83EABFA21052}">
      <dgm:prSet phldrT="[Texte]"/>
      <dgm:spPr/>
      <dgm:t>
        <a:bodyPr/>
        <a:lstStyle/>
        <a:p>
          <a:r>
            <a:rPr lang="ar-DZ" dirty="0" smtClean="0"/>
            <a:t>الوسائل المكتوبة</a:t>
          </a:r>
          <a:endParaRPr lang="fr-FR" dirty="0"/>
        </a:p>
      </dgm:t>
    </dgm:pt>
    <dgm:pt modelId="{96DA2709-D415-4D7E-8577-4FC5F79E8112}" type="parTrans" cxnId="{196AF691-20B0-4F81-B782-B91E2CC9AB14}">
      <dgm:prSet/>
      <dgm:spPr/>
      <dgm:t>
        <a:bodyPr/>
        <a:lstStyle/>
        <a:p>
          <a:endParaRPr lang="fr-FR"/>
        </a:p>
      </dgm:t>
    </dgm:pt>
    <dgm:pt modelId="{969A9599-8424-4FB7-9362-CFD521FD5C01}" type="sibTrans" cxnId="{196AF691-20B0-4F81-B782-B91E2CC9AB14}">
      <dgm:prSet/>
      <dgm:spPr/>
      <dgm:t>
        <a:bodyPr/>
        <a:lstStyle/>
        <a:p>
          <a:endParaRPr lang="fr-FR"/>
        </a:p>
      </dgm:t>
    </dgm:pt>
    <dgm:pt modelId="{B5B20245-DEC3-459A-A8FA-E090427B5DE7}">
      <dgm:prSet/>
      <dgm:spPr/>
      <dgm:t>
        <a:bodyPr/>
        <a:lstStyle/>
        <a:p>
          <a:r>
            <a:rPr lang="ar-DZ" dirty="0" smtClean="0"/>
            <a:t>الوسائل الالكترونية</a:t>
          </a:r>
          <a:endParaRPr lang="fr-FR" dirty="0"/>
        </a:p>
      </dgm:t>
    </dgm:pt>
    <dgm:pt modelId="{51631BF5-B530-48B1-94D8-C6F6CCDF8543}" type="parTrans" cxnId="{E1CB9E94-EBE6-4E6C-A600-D7CC968A6D7C}">
      <dgm:prSet/>
      <dgm:spPr/>
      <dgm:t>
        <a:bodyPr/>
        <a:lstStyle/>
        <a:p>
          <a:endParaRPr lang="fr-FR"/>
        </a:p>
      </dgm:t>
    </dgm:pt>
    <dgm:pt modelId="{C6DB09BF-07DA-47BE-9F01-DE35C0D921F1}" type="sibTrans" cxnId="{E1CB9E94-EBE6-4E6C-A600-D7CC968A6D7C}">
      <dgm:prSet/>
      <dgm:spPr/>
      <dgm:t>
        <a:bodyPr/>
        <a:lstStyle/>
        <a:p>
          <a:endParaRPr lang="fr-FR"/>
        </a:p>
      </dgm:t>
    </dgm:pt>
    <dgm:pt modelId="{5D2F5978-F364-4F63-BDA3-876473A96769}" type="pres">
      <dgm:prSet presAssocID="{67857488-6696-4678-BD72-DD17C5E5CF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48437FF-A986-4B85-89BE-35EF6F69E21E}" type="pres">
      <dgm:prSet presAssocID="{9CD491C4-7293-431F-BE33-C7A0B52D4EF8}" presName="hierRoot1" presStyleCnt="0">
        <dgm:presLayoutVars>
          <dgm:hierBranch val="init"/>
        </dgm:presLayoutVars>
      </dgm:prSet>
      <dgm:spPr/>
    </dgm:pt>
    <dgm:pt modelId="{47987E08-9B29-4C63-8A00-DA0EF32D8216}" type="pres">
      <dgm:prSet presAssocID="{9CD491C4-7293-431F-BE33-C7A0B52D4EF8}" presName="rootComposite1" presStyleCnt="0"/>
      <dgm:spPr/>
    </dgm:pt>
    <dgm:pt modelId="{86A45DFC-CDC5-4C92-8203-85838B65DB34}" type="pres">
      <dgm:prSet presAssocID="{9CD491C4-7293-431F-BE33-C7A0B52D4EF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DBBAE8B-5D6A-46F0-881B-CCDA968B560D}" type="pres">
      <dgm:prSet presAssocID="{9CD491C4-7293-431F-BE33-C7A0B52D4EF8}" presName="rootConnector1" presStyleLbl="node1" presStyleIdx="0" presStyleCnt="0"/>
      <dgm:spPr/>
      <dgm:t>
        <a:bodyPr/>
        <a:lstStyle/>
        <a:p>
          <a:endParaRPr lang="fr-FR"/>
        </a:p>
      </dgm:t>
    </dgm:pt>
    <dgm:pt modelId="{7A0E65F3-6FFE-4B87-9B73-FC9E25593A0E}" type="pres">
      <dgm:prSet presAssocID="{9CD491C4-7293-431F-BE33-C7A0B52D4EF8}" presName="hierChild2" presStyleCnt="0"/>
      <dgm:spPr/>
    </dgm:pt>
    <dgm:pt modelId="{E7A47863-9F2C-46DF-80BD-C4F753160A89}" type="pres">
      <dgm:prSet presAssocID="{FB2EA032-BA68-4B98-BC04-BDA46808DE43}" presName="Name37" presStyleLbl="parChTrans1D2" presStyleIdx="0" presStyleCnt="4"/>
      <dgm:spPr/>
      <dgm:t>
        <a:bodyPr/>
        <a:lstStyle/>
        <a:p>
          <a:endParaRPr lang="fr-FR"/>
        </a:p>
      </dgm:t>
    </dgm:pt>
    <dgm:pt modelId="{270BD445-4D90-42FC-A990-F7BA156D4955}" type="pres">
      <dgm:prSet presAssocID="{65ACEC07-A412-496A-9A33-771AE0EBBD7D}" presName="hierRoot2" presStyleCnt="0">
        <dgm:presLayoutVars>
          <dgm:hierBranch val="init"/>
        </dgm:presLayoutVars>
      </dgm:prSet>
      <dgm:spPr/>
    </dgm:pt>
    <dgm:pt modelId="{00184360-3B86-4AC3-B4BC-DA2987CB3F53}" type="pres">
      <dgm:prSet presAssocID="{65ACEC07-A412-496A-9A33-771AE0EBBD7D}" presName="rootComposite" presStyleCnt="0"/>
      <dgm:spPr/>
    </dgm:pt>
    <dgm:pt modelId="{2116A6CF-3C6F-4B01-A0D5-601474A7014D}" type="pres">
      <dgm:prSet presAssocID="{65ACEC07-A412-496A-9A33-771AE0EBBD7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F96DEF-D391-4185-BF9F-E93BFBF9D30E}" type="pres">
      <dgm:prSet presAssocID="{65ACEC07-A412-496A-9A33-771AE0EBBD7D}" presName="rootConnector" presStyleLbl="node2" presStyleIdx="0" presStyleCnt="4"/>
      <dgm:spPr/>
      <dgm:t>
        <a:bodyPr/>
        <a:lstStyle/>
        <a:p>
          <a:endParaRPr lang="fr-FR"/>
        </a:p>
      </dgm:t>
    </dgm:pt>
    <dgm:pt modelId="{CF5F200F-925F-4333-B044-4D09553101FA}" type="pres">
      <dgm:prSet presAssocID="{65ACEC07-A412-496A-9A33-771AE0EBBD7D}" presName="hierChild4" presStyleCnt="0"/>
      <dgm:spPr/>
    </dgm:pt>
    <dgm:pt modelId="{F2F2352A-CEF7-4DAE-A934-BA2E34BFD0D2}" type="pres">
      <dgm:prSet presAssocID="{65ACEC07-A412-496A-9A33-771AE0EBBD7D}" presName="hierChild5" presStyleCnt="0"/>
      <dgm:spPr/>
    </dgm:pt>
    <dgm:pt modelId="{5F8FFB84-112A-402D-8CE8-B0874FEAF366}" type="pres">
      <dgm:prSet presAssocID="{51631BF5-B530-48B1-94D8-C6F6CCDF8543}" presName="Name37" presStyleLbl="parChTrans1D2" presStyleIdx="1" presStyleCnt="4"/>
      <dgm:spPr/>
      <dgm:t>
        <a:bodyPr/>
        <a:lstStyle/>
        <a:p>
          <a:endParaRPr lang="fr-FR"/>
        </a:p>
      </dgm:t>
    </dgm:pt>
    <dgm:pt modelId="{72DC08E7-E68C-493D-8F86-D89F26575002}" type="pres">
      <dgm:prSet presAssocID="{B5B20245-DEC3-459A-A8FA-E090427B5DE7}" presName="hierRoot2" presStyleCnt="0">
        <dgm:presLayoutVars>
          <dgm:hierBranch val="init"/>
        </dgm:presLayoutVars>
      </dgm:prSet>
      <dgm:spPr/>
    </dgm:pt>
    <dgm:pt modelId="{F040D525-9CC8-470D-AC67-C52F94CD3CC3}" type="pres">
      <dgm:prSet presAssocID="{B5B20245-DEC3-459A-A8FA-E090427B5DE7}" presName="rootComposite" presStyleCnt="0"/>
      <dgm:spPr/>
    </dgm:pt>
    <dgm:pt modelId="{4A676A78-00E1-4C99-85D6-8B34088C5F46}" type="pres">
      <dgm:prSet presAssocID="{B5B20245-DEC3-459A-A8FA-E090427B5DE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0A653E5-FD77-49CB-8832-C64D1952C812}" type="pres">
      <dgm:prSet presAssocID="{B5B20245-DEC3-459A-A8FA-E090427B5DE7}" presName="rootConnector" presStyleLbl="node2" presStyleIdx="1" presStyleCnt="4"/>
      <dgm:spPr/>
      <dgm:t>
        <a:bodyPr/>
        <a:lstStyle/>
        <a:p>
          <a:endParaRPr lang="fr-FR"/>
        </a:p>
      </dgm:t>
    </dgm:pt>
    <dgm:pt modelId="{294C7061-7D7C-448C-9CAF-E9F64CFA3FF4}" type="pres">
      <dgm:prSet presAssocID="{B5B20245-DEC3-459A-A8FA-E090427B5DE7}" presName="hierChild4" presStyleCnt="0"/>
      <dgm:spPr/>
    </dgm:pt>
    <dgm:pt modelId="{93749A63-F552-47B6-9B99-E4B6C7A91CE9}" type="pres">
      <dgm:prSet presAssocID="{B5B20245-DEC3-459A-A8FA-E090427B5DE7}" presName="hierChild5" presStyleCnt="0"/>
      <dgm:spPr/>
    </dgm:pt>
    <dgm:pt modelId="{DC829DB1-B235-4133-843C-A22E6F6EB22E}" type="pres">
      <dgm:prSet presAssocID="{C556921D-7900-44C4-84B0-FB2ECCA70D80}" presName="Name37" presStyleLbl="parChTrans1D2" presStyleIdx="2" presStyleCnt="4"/>
      <dgm:spPr/>
      <dgm:t>
        <a:bodyPr/>
        <a:lstStyle/>
        <a:p>
          <a:endParaRPr lang="fr-FR"/>
        </a:p>
      </dgm:t>
    </dgm:pt>
    <dgm:pt modelId="{683534E1-FAAF-498A-BF44-4636FE43FB12}" type="pres">
      <dgm:prSet presAssocID="{9302ECD9-659E-46BE-B8F8-8418E70ED7E9}" presName="hierRoot2" presStyleCnt="0">
        <dgm:presLayoutVars>
          <dgm:hierBranch val="init"/>
        </dgm:presLayoutVars>
      </dgm:prSet>
      <dgm:spPr/>
    </dgm:pt>
    <dgm:pt modelId="{BB400272-947A-421C-96A6-11A5E3F9A48B}" type="pres">
      <dgm:prSet presAssocID="{9302ECD9-659E-46BE-B8F8-8418E70ED7E9}" presName="rootComposite" presStyleCnt="0"/>
      <dgm:spPr/>
    </dgm:pt>
    <dgm:pt modelId="{6968328A-B141-4226-9199-9FD1E80AE062}" type="pres">
      <dgm:prSet presAssocID="{9302ECD9-659E-46BE-B8F8-8418E70ED7E9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442964C-ED8E-4DC7-9652-37A0D81199AE}" type="pres">
      <dgm:prSet presAssocID="{9302ECD9-659E-46BE-B8F8-8418E70ED7E9}" presName="rootConnector" presStyleLbl="node2" presStyleIdx="2" presStyleCnt="4"/>
      <dgm:spPr/>
      <dgm:t>
        <a:bodyPr/>
        <a:lstStyle/>
        <a:p>
          <a:endParaRPr lang="fr-FR"/>
        </a:p>
      </dgm:t>
    </dgm:pt>
    <dgm:pt modelId="{E0975EFA-F867-42F7-B797-1FF3F5D5785E}" type="pres">
      <dgm:prSet presAssocID="{9302ECD9-659E-46BE-B8F8-8418E70ED7E9}" presName="hierChild4" presStyleCnt="0"/>
      <dgm:spPr/>
    </dgm:pt>
    <dgm:pt modelId="{AB4891F8-4E0C-4C6E-9E37-58402CA7D430}" type="pres">
      <dgm:prSet presAssocID="{9302ECD9-659E-46BE-B8F8-8418E70ED7E9}" presName="hierChild5" presStyleCnt="0"/>
      <dgm:spPr/>
    </dgm:pt>
    <dgm:pt modelId="{2FA720AE-0F54-44BC-9BCA-799CBE8627F2}" type="pres">
      <dgm:prSet presAssocID="{96DA2709-D415-4D7E-8577-4FC5F79E8112}" presName="Name37" presStyleLbl="parChTrans1D2" presStyleIdx="3" presStyleCnt="4"/>
      <dgm:spPr/>
      <dgm:t>
        <a:bodyPr/>
        <a:lstStyle/>
        <a:p>
          <a:endParaRPr lang="fr-FR"/>
        </a:p>
      </dgm:t>
    </dgm:pt>
    <dgm:pt modelId="{B7D18F21-01CF-4D10-8E64-CE7E868C24A3}" type="pres">
      <dgm:prSet presAssocID="{30B4052C-69E6-478D-B1B6-83EABFA21052}" presName="hierRoot2" presStyleCnt="0">
        <dgm:presLayoutVars>
          <dgm:hierBranch val="init"/>
        </dgm:presLayoutVars>
      </dgm:prSet>
      <dgm:spPr/>
    </dgm:pt>
    <dgm:pt modelId="{68CF2579-4653-4DA5-B146-4FDD94CB01C9}" type="pres">
      <dgm:prSet presAssocID="{30B4052C-69E6-478D-B1B6-83EABFA21052}" presName="rootComposite" presStyleCnt="0"/>
      <dgm:spPr/>
    </dgm:pt>
    <dgm:pt modelId="{D0B8D507-A33D-4D4F-81C8-ACD1F6F62A98}" type="pres">
      <dgm:prSet presAssocID="{30B4052C-69E6-478D-B1B6-83EABFA2105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79EFF8-0077-4FD5-A947-4286A12AED5D}" type="pres">
      <dgm:prSet presAssocID="{30B4052C-69E6-478D-B1B6-83EABFA21052}" presName="rootConnector" presStyleLbl="node2" presStyleIdx="3" presStyleCnt="4"/>
      <dgm:spPr/>
      <dgm:t>
        <a:bodyPr/>
        <a:lstStyle/>
        <a:p>
          <a:endParaRPr lang="fr-FR"/>
        </a:p>
      </dgm:t>
    </dgm:pt>
    <dgm:pt modelId="{665A739C-9489-491F-A829-2EC952C100CB}" type="pres">
      <dgm:prSet presAssocID="{30B4052C-69E6-478D-B1B6-83EABFA21052}" presName="hierChild4" presStyleCnt="0"/>
      <dgm:spPr/>
    </dgm:pt>
    <dgm:pt modelId="{42CF34A1-9066-4BEB-9E1D-8AEC90CA2BEE}" type="pres">
      <dgm:prSet presAssocID="{30B4052C-69E6-478D-B1B6-83EABFA21052}" presName="hierChild5" presStyleCnt="0"/>
      <dgm:spPr/>
    </dgm:pt>
    <dgm:pt modelId="{62F22610-3C60-4DD0-BE7D-BB11D73D00E4}" type="pres">
      <dgm:prSet presAssocID="{9CD491C4-7293-431F-BE33-C7A0B52D4EF8}" presName="hierChild3" presStyleCnt="0"/>
      <dgm:spPr/>
    </dgm:pt>
  </dgm:ptLst>
  <dgm:cxnLst>
    <dgm:cxn modelId="{54059EB1-C82B-4EAF-AEE3-4F11142ED041}" type="presOf" srcId="{30B4052C-69E6-478D-B1B6-83EABFA21052}" destId="{0B79EFF8-0077-4FD5-A947-4286A12AED5D}" srcOrd="1" destOrd="0" presId="urn:microsoft.com/office/officeart/2005/8/layout/orgChart1"/>
    <dgm:cxn modelId="{88A1D1FE-9350-4D1C-A444-2BAC4A827F04}" type="presOf" srcId="{C556921D-7900-44C4-84B0-FB2ECCA70D80}" destId="{DC829DB1-B235-4133-843C-A22E6F6EB22E}" srcOrd="0" destOrd="0" presId="urn:microsoft.com/office/officeart/2005/8/layout/orgChart1"/>
    <dgm:cxn modelId="{C8717DE5-430A-4417-8B9D-80A3928D8CB8}" type="presOf" srcId="{65ACEC07-A412-496A-9A33-771AE0EBBD7D}" destId="{2116A6CF-3C6F-4B01-A0D5-601474A7014D}" srcOrd="0" destOrd="0" presId="urn:microsoft.com/office/officeart/2005/8/layout/orgChart1"/>
    <dgm:cxn modelId="{9C02A2F6-B339-4534-AE21-21C2B0B62A9E}" type="presOf" srcId="{FB2EA032-BA68-4B98-BC04-BDA46808DE43}" destId="{E7A47863-9F2C-46DF-80BD-C4F753160A89}" srcOrd="0" destOrd="0" presId="urn:microsoft.com/office/officeart/2005/8/layout/orgChart1"/>
    <dgm:cxn modelId="{46B0ACA6-86B9-438B-8856-D64D9FA0C4F3}" type="presOf" srcId="{30B4052C-69E6-478D-B1B6-83EABFA21052}" destId="{D0B8D507-A33D-4D4F-81C8-ACD1F6F62A98}" srcOrd="0" destOrd="0" presId="urn:microsoft.com/office/officeart/2005/8/layout/orgChart1"/>
    <dgm:cxn modelId="{FE23D599-5F6F-4D21-BFF2-7CD881A457C3}" type="presOf" srcId="{9CD491C4-7293-431F-BE33-C7A0B52D4EF8}" destId="{86A45DFC-CDC5-4C92-8203-85838B65DB34}" srcOrd="0" destOrd="0" presId="urn:microsoft.com/office/officeart/2005/8/layout/orgChart1"/>
    <dgm:cxn modelId="{E1CB9E94-EBE6-4E6C-A600-D7CC968A6D7C}" srcId="{9CD491C4-7293-431F-BE33-C7A0B52D4EF8}" destId="{B5B20245-DEC3-459A-A8FA-E090427B5DE7}" srcOrd="1" destOrd="0" parTransId="{51631BF5-B530-48B1-94D8-C6F6CCDF8543}" sibTransId="{C6DB09BF-07DA-47BE-9F01-DE35C0D921F1}"/>
    <dgm:cxn modelId="{F924FD05-46FB-492E-9090-BA42D5486DCD}" srcId="{9CD491C4-7293-431F-BE33-C7A0B52D4EF8}" destId="{65ACEC07-A412-496A-9A33-771AE0EBBD7D}" srcOrd="0" destOrd="0" parTransId="{FB2EA032-BA68-4B98-BC04-BDA46808DE43}" sibTransId="{DE6A4758-A486-4612-8E41-F9A7F5A4E8B5}"/>
    <dgm:cxn modelId="{95760AFE-0DEF-4EFA-8B01-A23886043335}" type="presOf" srcId="{96DA2709-D415-4D7E-8577-4FC5F79E8112}" destId="{2FA720AE-0F54-44BC-9BCA-799CBE8627F2}" srcOrd="0" destOrd="0" presId="urn:microsoft.com/office/officeart/2005/8/layout/orgChart1"/>
    <dgm:cxn modelId="{816ADD35-6844-405A-960B-DF899CED30B6}" type="presOf" srcId="{B5B20245-DEC3-459A-A8FA-E090427B5DE7}" destId="{4A676A78-00E1-4C99-85D6-8B34088C5F46}" srcOrd="0" destOrd="0" presId="urn:microsoft.com/office/officeart/2005/8/layout/orgChart1"/>
    <dgm:cxn modelId="{B7CF4C0D-38F4-4FE0-B81A-C14B2A90FEE4}" type="presOf" srcId="{9CD491C4-7293-431F-BE33-C7A0B52D4EF8}" destId="{DDBBAE8B-5D6A-46F0-881B-CCDA968B560D}" srcOrd="1" destOrd="0" presId="urn:microsoft.com/office/officeart/2005/8/layout/orgChart1"/>
    <dgm:cxn modelId="{F33B8970-74F0-4506-BB7E-20E537D4A643}" type="presOf" srcId="{B5B20245-DEC3-459A-A8FA-E090427B5DE7}" destId="{20A653E5-FD77-49CB-8832-C64D1952C812}" srcOrd="1" destOrd="0" presId="urn:microsoft.com/office/officeart/2005/8/layout/orgChart1"/>
    <dgm:cxn modelId="{C455EFA1-D1E7-4068-97E4-535ACE5AE89D}" srcId="{67857488-6696-4678-BD72-DD17C5E5CF59}" destId="{9CD491C4-7293-431F-BE33-C7A0B52D4EF8}" srcOrd="0" destOrd="0" parTransId="{7D0EDA31-6041-43EF-8E7F-33704EDB23BD}" sibTransId="{E274E9A9-C96E-4A1A-A39B-29286CBF9E82}"/>
    <dgm:cxn modelId="{D255D0BB-808F-4C39-ADBA-1FD647CF4CB8}" type="presOf" srcId="{67857488-6696-4678-BD72-DD17C5E5CF59}" destId="{5D2F5978-F364-4F63-BDA3-876473A96769}" srcOrd="0" destOrd="0" presId="urn:microsoft.com/office/officeart/2005/8/layout/orgChart1"/>
    <dgm:cxn modelId="{ED715D95-79FB-4F52-A2A2-77B562E8CF79}" type="presOf" srcId="{65ACEC07-A412-496A-9A33-771AE0EBBD7D}" destId="{39F96DEF-D391-4185-BF9F-E93BFBF9D30E}" srcOrd="1" destOrd="0" presId="urn:microsoft.com/office/officeart/2005/8/layout/orgChart1"/>
    <dgm:cxn modelId="{135406DD-526A-4DB0-9949-3BF56E4E4497}" srcId="{9CD491C4-7293-431F-BE33-C7A0B52D4EF8}" destId="{9302ECD9-659E-46BE-B8F8-8418E70ED7E9}" srcOrd="2" destOrd="0" parTransId="{C556921D-7900-44C4-84B0-FB2ECCA70D80}" sibTransId="{89A83A0E-1D0E-4C88-AA78-C73A64AC38B5}"/>
    <dgm:cxn modelId="{276F5800-9C24-4922-9D17-9F679BE5EFC0}" type="presOf" srcId="{9302ECD9-659E-46BE-B8F8-8418E70ED7E9}" destId="{7442964C-ED8E-4DC7-9652-37A0D81199AE}" srcOrd="1" destOrd="0" presId="urn:microsoft.com/office/officeart/2005/8/layout/orgChart1"/>
    <dgm:cxn modelId="{196AF691-20B0-4F81-B782-B91E2CC9AB14}" srcId="{9CD491C4-7293-431F-BE33-C7A0B52D4EF8}" destId="{30B4052C-69E6-478D-B1B6-83EABFA21052}" srcOrd="3" destOrd="0" parTransId="{96DA2709-D415-4D7E-8577-4FC5F79E8112}" sibTransId="{969A9599-8424-4FB7-9362-CFD521FD5C01}"/>
    <dgm:cxn modelId="{6AED190F-4F74-4509-B7E7-0821B066A0C3}" type="presOf" srcId="{51631BF5-B530-48B1-94D8-C6F6CCDF8543}" destId="{5F8FFB84-112A-402D-8CE8-B0874FEAF366}" srcOrd="0" destOrd="0" presId="urn:microsoft.com/office/officeart/2005/8/layout/orgChart1"/>
    <dgm:cxn modelId="{66588B7C-F405-4805-93DB-740CB9799B5C}" type="presOf" srcId="{9302ECD9-659E-46BE-B8F8-8418E70ED7E9}" destId="{6968328A-B141-4226-9199-9FD1E80AE062}" srcOrd="0" destOrd="0" presId="urn:microsoft.com/office/officeart/2005/8/layout/orgChart1"/>
    <dgm:cxn modelId="{72297C39-8A68-4C2E-BA63-323A273FB7AA}" type="presParOf" srcId="{5D2F5978-F364-4F63-BDA3-876473A96769}" destId="{448437FF-A986-4B85-89BE-35EF6F69E21E}" srcOrd="0" destOrd="0" presId="urn:microsoft.com/office/officeart/2005/8/layout/orgChart1"/>
    <dgm:cxn modelId="{D6F0F401-FD1D-430C-AF6D-AE1CE9C1C4BA}" type="presParOf" srcId="{448437FF-A986-4B85-89BE-35EF6F69E21E}" destId="{47987E08-9B29-4C63-8A00-DA0EF32D8216}" srcOrd="0" destOrd="0" presId="urn:microsoft.com/office/officeart/2005/8/layout/orgChart1"/>
    <dgm:cxn modelId="{7D6BFF7C-DE96-46B2-8677-304D6E51E1AA}" type="presParOf" srcId="{47987E08-9B29-4C63-8A00-DA0EF32D8216}" destId="{86A45DFC-CDC5-4C92-8203-85838B65DB34}" srcOrd="0" destOrd="0" presId="urn:microsoft.com/office/officeart/2005/8/layout/orgChart1"/>
    <dgm:cxn modelId="{5DCE150D-137F-4646-90AD-F861D8653F60}" type="presParOf" srcId="{47987E08-9B29-4C63-8A00-DA0EF32D8216}" destId="{DDBBAE8B-5D6A-46F0-881B-CCDA968B560D}" srcOrd="1" destOrd="0" presId="urn:microsoft.com/office/officeart/2005/8/layout/orgChart1"/>
    <dgm:cxn modelId="{C74F7AD1-FAAC-4210-8C88-88C081667CFA}" type="presParOf" srcId="{448437FF-A986-4B85-89BE-35EF6F69E21E}" destId="{7A0E65F3-6FFE-4B87-9B73-FC9E25593A0E}" srcOrd="1" destOrd="0" presId="urn:microsoft.com/office/officeart/2005/8/layout/orgChart1"/>
    <dgm:cxn modelId="{BE291BDF-2BCE-41B1-811B-A4E5990E4934}" type="presParOf" srcId="{7A0E65F3-6FFE-4B87-9B73-FC9E25593A0E}" destId="{E7A47863-9F2C-46DF-80BD-C4F753160A89}" srcOrd="0" destOrd="0" presId="urn:microsoft.com/office/officeart/2005/8/layout/orgChart1"/>
    <dgm:cxn modelId="{564E8782-E162-467C-93A3-C4F233357103}" type="presParOf" srcId="{7A0E65F3-6FFE-4B87-9B73-FC9E25593A0E}" destId="{270BD445-4D90-42FC-A990-F7BA156D4955}" srcOrd="1" destOrd="0" presId="urn:microsoft.com/office/officeart/2005/8/layout/orgChart1"/>
    <dgm:cxn modelId="{B49D4CA5-9288-4EDB-B9DD-73FA4DA980E7}" type="presParOf" srcId="{270BD445-4D90-42FC-A990-F7BA156D4955}" destId="{00184360-3B86-4AC3-B4BC-DA2987CB3F53}" srcOrd="0" destOrd="0" presId="urn:microsoft.com/office/officeart/2005/8/layout/orgChart1"/>
    <dgm:cxn modelId="{02668320-C54C-456C-BA06-9C926880E0BC}" type="presParOf" srcId="{00184360-3B86-4AC3-B4BC-DA2987CB3F53}" destId="{2116A6CF-3C6F-4B01-A0D5-601474A7014D}" srcOrd="0" destOrd="0" presId="urn:microsoft.com/office/officeart/2005/8/layout/orgChart1"/>
    <dgm:cxn modelId="{ABACE770-701E-435C-8824-F43E9359A53B}" type="presParOf" srcId="{00184360-3B86-4AC3-B4BC-DA2987CB3F53}" destId="{39F96DEF-D391-4185-BF9F-E93BFBF9D30E}" srcOrd="1" destOrd="0" presId="urn:microsoft.com/office/officeart/2005/8/layout/orgChart1"/>
    <dgm:cxn modelId="{02306054-75E6-4AC4-B07E-AE283A769A4C}" type="presParOf" srcId="{270BD445-4D90-42FC-A990-F7BA156D4955}" destId="{CF5F200F-925F-4333-B044-4D09553101FA}" srcOrd="1" destOrd="0" presId="urn:microsoft.com/office/officeart/2005/8/layout/orgChart1"/>
    <dgm:cxn modelId="{20D41603-3FD5-472F-A28A-2C12807A4EDB}" type="presParOf" srcId="{270BD445-4D90-42FC-A990-F7BA156D4955}" destId="{F2F2352A-CEF7-4DAE-A934-BA2E34BFD0D2}" srcOrd="2" destOrd="0" presId="urn:microsoft.com/office/officeart/2005/8/layout/orgChart1"/>
    <dgm:cxn modelId="{ADDD72FE-E1A7-4ADF-BBFD-1F777CC8312A}" type="presParOf" srcId="{7A0E65F3-6FFE-4B87-9B73-FC9E25593A0E}" destId="{5F8FFB84-112A-402D-8CE8-B0874FEAF366}" srcOrd="2" destOrd="0" presId="urn:microsoft.com/office/officeart/2005/8/layout/orgChart1"/>
    <dgm:cxn modelId="{BDE59F0E-16DB-4E83-B338-34DFE6E42671}" type="presParOf" srcId="{7A0E65F3-6FFE-4B87-9B73-FC9E25593A0E}" destId="{72DC08E7-E68C-493D-8F86-D89F26575002}" srcOrd="3" destOrd="0" presId="urn:microsoft.com/office/officeart/2005/8/layout/orgChart1"/>
    <dgm:cxn modelId="{EA3B8F08-5E41-4D20-8CC2-76BDE7DC2934}" type="presParOf" srcId="{72DC08E7-E68C-493D-8F86-D89F26575002}" destId="{F040D525-9CC8-470D-AC67-C52F94CD3CC3}" srcOrd="0" destOrd="0" presId="urn:microsoft.com/office/officeart/2005/8/layout/orgChart1"/>
    <dgm:cxn modelId="{C9AE3E53-72D9-412D-A4E4-84837D4475B1}" type="presParOf" srcId="{F040D525-9CC8-470D-AC67-C52F94CD3CC3}" destId="{4A676A78-00E1-4C99-85D6-8B34088C5F46}" srcOrd="0" destOrd="0" presId="urn:microsoft.com/office/officeart/2005/8/layout/orgChart1"/>
    <dgm:cxn modelId="{CE6F56FC-F2FA-47C2-AE5F-BD0A85908811}" type="presParOf" srcId="{F040D525-9CC8-470D-AC67-C52F94CD3CC3}" destId="{20A653E5-FD77-49CB-8832-C64D1952C812}" srcOrd="1" destOrd="0" presId="urn:microsoft.com/office/officeart/2005/8/layout/orgChart1"/>
    <dgm:cxn modelId="{E52822D5-F83A-4FB8-9059-714C3EF01150}" type="presParOf" srcId="{72DC08E7-E68C-493D-8F86-D89F26575002}" destId="{294C7061-7D7C-448C-9CAF-E9F64CFA3FF4}" srcOrd="1" destOrd="0" presId="urn:microsoft.com/office/officeart/2005/8/layout/orgChart1"/>
    <dgm:cxn modelId="{4EFC74E0-A26B-46A9-9D18-004C6ED9E053}" type="presParOf" srcId="{72DC08E7-E68C-493D-8F86-D89F26575002}" destId="{93749A63-F552-47B6-9B99-E4B6C7A91CE9}" srcOrd="2" destOrd="0" presId="urn:microsoft.com/office/officeart/2005/8/layout/orgChart1"/>
    <dgm:cxn modelId="{2D4D2E42-A4AA-4656-937F-8C6DACFB451E}" type="presParOf" srcId="{7A0E65F3-6FFE-4B87-9B73-FC9E25593A0E}" destId="{DC829DB1-B235-4133-843C-A22E6F6EB22E}" srcOrd="4" destOrd="0" presId="urn:microsoft.com/office/officeart/2005/8/layout/orgChart1"/>
    <dgm:cxn modelId="{D0607B5D-F344-4447-9D47-5A61D4B2F5D3}" type="presParOf" srcId="{7A0E65F3-6FFE-4B87-9B73-FC9E25593A0E}" destId="{683534E1-FAAF-498A-BF44-4636FE43FB12}" srcOrd="5" destOrd="0" presId="urn:microsoft.com/office/officeart/2005/8/layout/orgChart1"/>
    <dgm:cxn modelId="{5D2DBD59-CE34-4108-8DA4-AA5337FC8490}" type="presParOf" srcId="{683534E1-FAAF-498A-BF44-4636FE43FB12}" destId="{BB400272-947A-421C-96A6-11A5E3F9A48B}" srcOrd="0" destOrd="0" presId="urn:microsoft.com/office/officeart/2005/8/layout/orgChart1"/>
    <dgm:cxn modelId="{E92E6D4E-2ADF-4F95-BDD0-079978153F84}" type="presParOf" srcId="{BB400272-947A-421C-96A6-11A5E3F9A48B}" destId="{6968328A-B141-4226-9199-9FD1E80AE062}" srcOrd="0" destOrd="0" presId="urn:microsoft.com/office/officeart/2005/8/layout/orgChart1"/>
    <dgm:cxn modelId="{F9B6A45F-CC80-47A2-BA79-7B82484763D5}" type="presParOf" srcId="{BB400272-947A-421C-96A6-11A5E3F9A48B}" destId="{7442964C-ED8E-4DC7-9652-37A0D81199AE}" srcOrd="1" destOrd="0" presId="urn:microsoft.com/office/officeart/2005/8/layout/orgChart1"/>
    <dgm:cxn modelId="{253BE028-F5EA-4D6B-83B5-F0EB80A3AF7D}" type="presParOf" srcId="{683534E1-FAAF-498A-BF44-4636FE43FB12}" destId="{E0975EFA-F867-42F7-B797-1FF3F5D5785E}" srcOrd="1" destOrd="0" presId="urn:microsoft.com/office/officeart/2005/8/layout/orgChart1"/>
    <dgm:cxn modelId="{B971A3EB-54E1-4108-9BC1-4B774FECBAFD}" type="presParOf" srcId="{683534E1-FAAF-498A-BF44-4636FE43FB12}" destId="{AB4891F8-4E0C-4C6E-9E37-58402CA7D430}" srcOrd="2" destOrd="0" presId="urn:microsoft.com/office/officeart/2005/8/layout/orgChart1"/>
    <dgm:cxn modelId="{45D7A777-6EC9-4191-94BA-579BA91A36F5}" type="presParOf" srcId="{7A0E65F3-6FFE-4B87-9B73-FC9E25593A0E}" destId="{2FA720AE-0F54-44BC-9BCA-799CBE8627F2}" srcOrd="6" destOrd="0" presId="urn:microsoft.com/office/officeart/2005/8/layout/orgChart1"/>
    <dgm:cxn modelId="{16649546-7B42-484A-810A-DF17A4DCED4D}" type="presParOf" srcId="{7A0E65F3-6FFE-4B87-9B73-FC9E25593A0E}" destId="{B7D18F21-01CF-4D10-8E64-CE7E868C24A3}" srcOrd="7" destOrd="0" presId="urn:microsoft.com/office/officeart/2005/8/layout/orgChart1"/>
    <dgm:cxn modelId="{99F33E94-F955-47E6-A545-5B73F1EE08CE}" type="presParOf" srcId="{B7D18F21-01CF-4D10-8E64-CE7E868C24A3}" destId="{68CF2579-4653-4DA5-B146-4FDD94CB01C9}" srcOrd="0" destOrd="0" presId="urn:microsoft.com/office/officeart/2005/8/layout/orgChart1"/>
    <dgm:cxn modelId="{5B080039-0B06-4354-A2C1-6AB074BD5BB3}" type="presParOf" srcId="{68CF2579-4653-4DA5-B146-4FDD94CB01C9}" destId="{D0B8D507-A33D-4D4F-81C8-ACD1F6F62A98}" srcOrd="0" destOrd="0" presId="urn:microsoft.com/office/officeart/2005/8/layout/orgChart1"/>
    <dgm:cxn modelId="{B35226BE-B0AF-4F16-9E40-7998FB2E3CBC}" type="presParOf" srcId="{68CF2579-4653-4DA5-B146-4FDD94CB01C9}" destId="{0B79EFF8-0077-4FD5-A947-4286A12AED5D}" srcOrd="1" destOrd="0" presId="urn:microsoft.com/office/officeart/2005/8/layout/orgChart1"/>
    <dgm:cxn modelId="{01EBEA00-65DC-4A13-B89A-B9351A9D63D4}" type="presParOf" srcId="{B7D18F21-01CF-4D10-8E64-CE7E868C24A3}" destId="{665A739C-9489-491F-A829-2EC952C100CB}" srcOrd="1" destOrd="0" presId="urn:microsoft.com/office/officeart/2005/8/layout/orgChart1"/>
    <dgm:cxn modelId="{022FCEB4-5C84-4BA8-A560-E9D68E29F810}" type="presParOf" srcId="{B7D18F21-01CF-4D10-8E64-CE7E868C24A3}" destId="{42CF34A1-9066-4BEB-9E1D-8AEC90CA2BEE}" srcOrd="2" destOrd="0" presId="urn:microsoft.com/office/officeart/2005/8/layout/orgChart1"/>
    <dgm:cxn modelId="{44F4D778-F22A-4E74-B071-892960029BBA}" type="presParOf" srcId="{448437FF-A986-4B85-89BE-35EF6F69E21E}" destId="{62F22610-3C60-4DD0-BE7D-BB11D73D00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857488-6696-4678-BD72-DD17C5E5CF59}" type="doc">
      <dgm:prSet loTypeId="urn:microsoft.com/office/officeart/2005/8/layout/orgChart1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CD491C4-7293-431F-BE33-C7A0B52D4EF8}">
      <dgm:prSet phldrT="[Texte]"/>
      <dgm:spPr/>
      <dgm:t>
        <a:bodyPr/>
        <a:lstStyle/>
        <a:p>
          <a:r>
            <a:rPr lang="ar-DZ" dirty="0" smtClean="0"/>
            <a:t>وظائف الاتصال</a:t>
          </a:r>
          <a:endParaRPr lang="fr-FR" dirty="0"/>
        </a:p>
      </dgm:t>
    </dgm:pt>
    <dgm:pt modelId="{7D0EDA31-6041-43EF-8E7F-33704EDB23BD}" type="parTrans" cxnId="{C455EFA1-D1E7-4068-97E4-535ACE5AE89D}">
      <dgm:prSet/>
      <dgm:spPr/>
      <dgm:t>
        <a:bodyPr/>
        <a:lstStyle/>
        <a:p>
          <a:endParaRPr lang="fr-FR"/>
        </a:p>
      </dgm:t>
    </dgm:pt>
    <dgm:pt modelId="{E274E9A9-C96E-4A1A-A39B-29286CBF9E82}" type="sibTrans" cxnId="{C455EFA1-D1E7-4068-97E4-535ACE5AE89D}">
      <dgm:prSet/>
      <dgm:spPr/>
      <dgm:t>
        <a:bodyPr/>
        <a:lstStyle/>
        <a:p>
          <a:endParaRPr lang="fr-FR"/>
        </a:p>
      </dgm:t>
    </dgm:pt>
    <dgm:pt modelId="{65ACEC07-A412-496A-9A33-771AE0EBBD7D}">
      <dgm:prSet phldrT="[Texte]"/>
      <dgm:spPr/>
      <dgm:t>
        <a:bodyPr/>
        <a:lstStyle/>
        <a:p>
          <a:r>
            <a:rPr lang="ar-DZ" dirty="0" smtClean="0"/>
            <a:t>خلق الدافع</a:t>
          </a:r>
          <a:endParaRPr lang="fr-FR" dirty="0"/>
        </a:p>
      </dgm:t>
    </dgm:pt>
    <dgm:pt modelId="{FB2EA032-BA68-4B98-BC04-BDA46808DE43}" type="parTrans" cxnId="{F924FD05-46FB-492E-9090-BA42D5486DCD}">
      <dgm:prSet/>
      <dgm:spPr/>
      <dgm:t>
        <a:bodyPr/>
        <a:lstStyle/>
        <a:p>
          <a:endParaRPr lang="fr-FR"/>
        </a:p>
      </dgm:t>
    </dgm:pt>
    <dgm:pt modelId="{DE6A4758-A486-4612-8E41-F9A7F5A4E8B5}" type="sibTrans" cxnId="{F924FD05-46FB-492E-9090-BA42D5486DCD}">
      <dgm:prSet/>
      <dgm:spPr/>
      <dgm:t>
        <a:bodyPr/>
        <a:lstStyle/>
        <a:p>
          <a:endParaRPr lang="fr-FR"/>
        </a:p>
      </dgm:t>
    </dgm:pt>
    <dgm:pt modelId="{9302ECD9-659E-46BE-B8F8-8418E70ED7E9}">
      <dgm:prSet phldrT="[Texte]"/>
      <dgm:spPr/>
      <dgm:t>
        <a:bodyPr/>
        <a:lstStyle/>
        <a:p>
          <a:r>
            <a:rPr lang="ar-DZ" dirty="0" smtClean="0"/>
            <a:t>الوظيفة التعليمية</a:t>
          </a:r>
          <a:endParaRPr lang="fr-FR" dirty="0"/>
        </a:p>
      </dgm:t>
    </dgm:pt>
    <dgm:pt modelId="{C556921D-7900-44C4-84B0-FB2ECCA70D80}" type="parTrans" cxnId="{135406DD-526A-4DB0-9949-3BF56E4E4497}">
      <dgm:prSet/>
      <dgm:spPr/>
      <dgm:t>
        <a:bodyPr/>
        <a:lstStyle/>
        <a:p>
          <a:endParaRPr lang="fr-FR"/>
        </a:p>
      </dgm:t>
    </dgm:pt>
    <dgm:pt modelId="{89A83A0E-1D0E-4C88-AA78-C73A64AC38B5}" type="sibTrans" cxnId="{135406DD-526A-4DB0-9949-3BF56E4E4497}">
      <dgm:prSet/>
      <dgm:spPr/>
      <dgm:t>
        <a:bodyPr/>
        <a:lstStyle/>
        <a:p>
          <a:endParaRPr lang="fr-FR"/>
        </a:p>
      </dgm:t>
    </dgm:pt>
    <dgm:pt modelId="{30B4052C-69E6-478D-B1B6-83EABFA21052}">
      <dgm:prSet phldrT="[Texte]"/>
      <dgm:spPr/>
      <dgm:t>
        <a:bodyPr/>
        <a:lstStyle/>
        <a:p>
          <a:r>
            <a:rPr lang="ar-DZ" dirty="0" smtClean="0"/>
            <a:t>الوظيفة التثقيفية</a:t>
          </a:r>
          <a:endParaRPr lang="fr-FR" dirty="0"/>
        </a:p>
      </dgm:t>
    </dgm:pt>
    <dgm:pt modelId="{96DA2709-D415-4D7E-8577-4FC5F79E8112}" type="parTrans" cxnId="{196AF691-20B0-4F81-B782-B91E2CC9AB14}">
      <dgm:prSet/>
      <dgm:spPr/>
      <dgm:t>
        <a:bodyPr/>
        <a:lstStyle/>
        <a:p>
          <a:endParaRPr lang="fr-FR"/>
        </a:p>
      </dgm:t>
    </dgm:pt>
    <dgm:pt modelId="{969A9599-8424-4FB7-9362-CFD521FD5C01}" type="sibTrans" cxnId="{196AF691-20B0-4F81-B782-B91E2CC9AB14}">
      <dgm:prSet/>
      <dgm:spPr/>
      <dgm:t>
        <a:bodyPr/>
        <a:lstStyle/>
        <a:p>
          <a:endParaRPr lang="fr-FR"/>
        </a:p>
      </dgm:t>
    </dgm:pt>
    <dgm:pt modelId="{B5B20245-DEC3-459A-A8FA-E090427B5DE7}">
      <dgm:prSet/>
      <dgm:spPr/>
      <dgm:t>
        <a:bodyPr/>
        <a:lstStyle/>
        <a:p>
          <a:r>
            <a:rPr lang="ar-DZ" dirty="0" smtClean="0"/>
            <a:t>الوظيفة الاجتماعية</a:t>
          </a:r>
          <a:endParaRPr lang="fr-FR" dirty="0"/>
        </a:p>
      </dgm:t>
    </dgm:pt>
    <dgm:pt modelId="{51631BF5-B530-48B1-94D8-C6F6CCDF8543}" type="parTrans" cxnId="{E1CB9E94-EBE6-4E6C-A600-D7CC968A6D7C}">
      <dgm:prSet/>
      <dgm:spPr/>
      <dgm:t>
        <a:bodyPr/>
        <a:lstStyle/>
        <a:p>
          <a:endParaRPr lang="fr-FR"/>
        </a:p>
      </dgm:t>
    </dgm:pt>
    <dgm:pt modelId="{C6DB09BF-07DA-47BE-9F01-DE35C0D921F1}" type="sibTrans" cxnId="{E1CB9E94-EBE6-4E6C-A600-D7CC968A6D7C}">
      <dgm:prSet/>
      <dgm:spPr/>
      <dgm:t>
        <a:bodyPr/>
        <a:lstStyle/>
        <a:p>
          <a:endParaRPr lang="fr-FR"/>
        </a:p>
      </dgm:t>
    </dgm:pt>
    <dgm:pt modelId="{F61F3E2F-2E90-4CD5-8ED9-C8DAE1A3B612}">
      <dgm:prSet/>
      <dgm:spPr/>
      <dgm:t>
        <a:bodyPr/>
        <a:lstStyle/>
        <a:p>
          <a:r>
            <a:rPr lang="ar-DZ" dirty="0" smtClean="0"/>
            <a:t>المعلومات</a:t>
          </a:r>
          <a:endParaRPr lang="fr-FR" dirty="0"/>
        </a:p>
      </dgm:t>
    </dgm:pt>
    <dgm:pt modelId="{F0239F7D-3D06-4F42-ABE8-46B51E34BC62}" type="parTrans" cxnId="{D9511EA5-8DA7-4A6F-8DA1-A2C6436CE7C3}">
      <dgm:prSet/>
      <dgm:spPr/>
      <dgm:t>
        <a:bodyPr/>
        <a:lstStyle/>
        <a:p>
          <a:endParaRPr lang="fr-FR"/>
        </a:p>
      </dgm:t>
    </dgm:pt>
    <dgm:pt modelId="{60E4F302-77FE-449A-A47C-90E4C326977F}" type="sibTrans" cxnId="{D9511EA5-8DA7-4A6F-8DA1-A2C6436CE7C3}">
      <dgm:prSet/>
      <dgm:spPr/>
      <dgm:t>
        <a:bodyPr/>
        <a:lstStyle/>
        <a:p>
          <a:endParaRPr lang="fr-FR"/>
        </a:p>
      </dgm:t>
    </dgm:pt>
    <dgm:pt modelId="{5EF83938-42DE-4D4F-99A3-2E72AB72C34D}">
      <dgm:prSet/>
      <dgm:spPr/>
      <dgm:t>
        <a:bodyPr/>
        <a:lstStyle/>
        <a:p>
          <a:r>
            <a:rPr lang="ar-DZ" dirty="0" smtClean="0"/>
            <a:t>الرقابة</a:t>
          </a:r>
          <a:endParaRPr lang="fr-FR" dirty="0"/>
        </a:p>
      </dgm:t>
    </dgm:pt>
    <dgm:pt modelId="{20E203AA-5418-4C0D-9422-4E66D0CBBBD5}" type="parTrans" cxnId="{0BE29E71-48EC-47FD-8B99-71D6B41A0DA7}">
      <dgm:prSet/>
      <dgm:spPr/>
      <dgm:t>
        <a:bodyPr/>
        <a:lstStyle/>
        <a:p>
          <a:endParaRPr lang="fr-FR"/>
        </a:p>
      </dgm:t>
    </dgm:pt>
    <dgm:pt modelId="{0ACF55E3-5031-439E-8CD5-FBE32043182C}" type="sibTrans" cxnId="{0BE29E71-48EC-47FD-8B99-71D6B41A0DA7}">
      <dgm:prSet/>
      <dgm:spPr/>
      <dgm:t>
        <a:bodyPr/>
        <a:lstStyle/>
        <a:p>
          <a:endParaRPr lang="fr-FR"/>
        </a:p>
      </dgm:t>
    </dgm:pt>
    <dgm:pt modelId="{EAC10424-8FE7-44DC-A66B-A816B054E570}">
      <dgm:prSet/>
      <dgm:spPr/>
      <dgm:t>
        <a:bodyPr/>
        <a:lstStyle/>
        <a:p>
          <a:r>
            <a:rPr lang="ar-DZ" dirty="0" smtClean="0"/>
            <a:t>الحوار والنقاش</a:t>
          </a:r>
          <a:endParaRPr lang="fr-FR" dirty="0"/>
        </a:p>
      </dgm:t>
    </dgm:pt>
    <dgm:pt modelId="{7BCD8858-BCE1-40A2-B804-7130D13DD786}" type="parTrans" cxnId="{B1754285-3AC4-4962-ADDB-0D276AC9D934}">
      <dgm:prSet/>
      <dgm:spPr/>
      <dgm:t>
        <a:bodyPr/>
        <a:lstStyle/>
        <a:p>
          <a:endParaRPr lang="fr-FR"/>
        </a:p>
      </dgm:t>
    </dgm:pt>
    <dgm:pt modelId="{95BF1D5D-B8DD-42C6-A2A2-CBA26140BDA0}" type="sibTrans" cxnId="{B1754285-3AC4-4962-ADDB-0D276AC9D934}">
      <dgm:prSet/>
      <dgm:spPr/>
      <dgm:t>
        <a:bodyPr/>
        <a:lstStyle/>
        <a:p>
          <a:endParaRPr lang="fr-FR"/>
        </a:p>
      </dgm:t>
    </dgm:pt>
    <dgm:pt modelId="{5D2F5978-F364-4F63-BDA3-876473A96769}" type="pres">
      <dgm:prSet presAssocID="{67857488-6696-4678-BD72-DD17C5E5CF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48437FF-A986-4B85-89BE-35EF6F69E21E}" type="pres">
      <dgm:prSet presAssocID="{9CD491C4-7293-431F-BE33-C7A0B52D4EF8}" presName="hierRoot1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47987E08-9B29-4C63-8A00-DA0EF32D8216}" type="pres">
      <dgm:prSet presAssocID="{9CD491C4-7293-431F-BE33-C7A0B52D4EF8}" presName="rootComposite1" presStyleCnt="0"/>
      <dgm:spPr/>
      <dgm:t>
        <a:bodyPr/>
        <a:lstStyle/>
        <a:p>
          <a:endParaRPr lang="fr-FR"/>
        </a:p>
      </dgm:t>
    </dgm:pt>
    <dgm:pt modelId="{86A45DFC-CDC5-4C92-8203-85838B65DB34}" type="pres">
      <dgm:prSet presAssocID="{9CD491C4-7293-431F-BE33-C7A0B52D4EF8}" presName="rootText1" presStyleLbl="node0" presStyleIdx="0" presStyleCnt="1" custLinFactY="-69413" custLinFactNeighborX="-2732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DBBAE8B-5D6A-46F0-881B-CCDA968B560D}" type="pres">
      <dgm:prSet presAssocID="{9CD491C4-7293-431F-BE33-C7A0B52D4EF8}" presName="rootConnector1" presStyleLbl="node1" presStyleIdx="0" presStyleCnt="0"/>
      <dgm:spPr/>
      <dgm:t>
        <a:bodyPr/>
        <a:lstStyle/>
        <a:p>
          <a:endParaRPr lang="fr-FR"/>
        </a:p>
      </dgm:t>
    </dgm:pt>
    <dgm:pt modelId="{7A0E65F3-6FFE-4B87-9B73-FC9E25593A0E}" type="pres">
      <dgm:prSet presAssocID="{9CD491C4-7293-431F-BE33-C7A0B52D4EF8}" presName="hierChild2" presStyleCnt="0"/>
      <dgm:spPr/>
      <dgm:t>
        <a:bodyPr/>
        <a:lstStyle/>
        <a:p>
          <a:endParaRPr lang="fr-FR"/>
        </a:p>
      </dgm:t>
    </dgm:pt>
    <dgm:pt modelId="{C511EF2E-51D0-4A8F-96C7-E373992F73D3}" type="pres">
      <dgm:prSet presAssocID="{7BCD8858-BCE1-40A2-B804-7130D13DD786}" presName="Name37" presStyleLbl="parChTrans1D2" presStyleIdx="0" presStyleCnt="7"/>
      <dgm:spPr/>
      <dgm:t>
        <a:bodyPr/>
        <a:lstStyle/>
        <a:p>
          <a:endParaRPr lang="fr-FR"/>
        </a:p>
      </dgm:t>
    </dgm:pt>
    <dgm:pt modelId="{04BAC3C7-A471-4ABE-9DFD-F6189D2888D6}" type="pres">
      <dgm:prSet presAssocID="{EAC10424-8FE7-44DC-A66B-A816B054E570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9EEBA73E-369F-4D0E-A0E7-1F6C6A697A2E}" type="pres">
      <dgm:prSet presAssocID="{EAC10424-8FE7-44DC-A66B-A816B054E570}" presName="rootComposite" presStyleCnt="0"/>
      <dgm:spPr/>
      <dgm:t>
        <a:bodyPr/>
        <a:lstStyle/>
        <a:p>
          <a:endParaRPr lang="fr-FR"/>
        </a:p>
      </dgm:t>
    </dgm:pt>
    <dgm:pt modelId="{6CF0C1D2-76A8-42B0-9DC9-5DBC38E11897}" type="pres">
      <dgm:prSet presAssocID="{EAC10424-8FE7-44DC-A66B-A816B054E570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197CAD8-231A-4838-86CF-694AE309F61B}" type="pres">
      <dgm:prSet presAssocID="{EAC10424-8FE7-44DC-A66B-A816B054E570}" presName="rootConnector" presStyleLbl="node2" presStyleIdx="0" presStyleCnt="7"/>
      <dgm:spPr/>
      <dgm:t>
        <a:bodyPr/>
        <a:lstStyle/>
        <a:p>
          <a:endParaRPr lang="fr-FR"/>
        </a:p>
      </dgm:t>
    </dgm:pt>
    <dgm:pt modelId="{5FB04C44-44B5-4CD6-A753-FBD005A0053F}" type="pres">
      <dgm:prSet presAssocID="{EAC10424-8FE7-44DC-A66B-A816B054E570}" presName="hierChild4" presStyleCnt="0"/>
      <dgm:spPr/>
      <dgm:t>
        <a:bodyPr/>
        <a:lstStyle/>
        <a:p>
          <a:endParaRPr lang="fr-FR"/>
        </a:p>
      </dgm:t>
    </dgm:pt>
    <dgm:pt modelId="{BB7C7959-4558-4F81-A2CA-FA614DADFFD3}" type="pres">
      <dgm:prSet presAssocID="{EAC10424-8FE7-44DC-A66B-A816B054E570}" presName="hierChild5" presStyleCnt="0"/>
      <dgm:spPr/>
      <dgm:t>
        <a:bodyPr/>
        <a:lstStyle/>
        <a:p>
          <a:endParaRPr lang="fr-FR"/>
        </a:p>
      </dgm:t>
    </dgm:pt>
    <dgm:pt modelId="{8179CC68-D877-4BA1-935F-14EAAF916CB6}" type="pres">
      <dgm:prSet presAssocID="{20E203AA-5418-4C0D-9422-4E66D0CBBBD5}" presName="Name37" presStyleLbl="parChTrans1D2" presStyleIdx="1" presStyleCnt="7"/>
      <dgm:spPr/>
      <dgm:t>
        <a:bodyPr/>
        <a:lstStyle/>
        <a:p>
          <a:endParaRPr lang="fr-FR"/>
        </a:p>
      </dgm:t>
    </dgm:pt>
    <dgm:pt modelId="{EE1F5158-6BB8-41AD-B536-936A707C1150}" type="pres">
      <dgm:prSet presAssocID="{5EF83938-42DE-4D4F-99A3-2E72AB72C34D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6197DD3C-9FA7-4D1A-A591-6D9E3BEAFAA4}" type="pres">
      <dgm:prSet presAssocID="{5EF83938-42DE-4D4F-99A3-2E72AB72C34D}" presName="rootComposite" presStyleCnt="0"/>
      <dgm:spPr/>
      <dgm:t>
        <a:bodyPr/>
        <a:lstStyle/>
        <a:p>
          <a:endParaRPr lang="fr-FR"/>
        </a:p>
      </dgm:t>
    </dgm:pt>
    <dgm:pt modelId="{B6594003-D4B0-438B-A35A-FF173AB96953}" type="pres">
      <dgm:prSet presAssocID="{5EF83938-42DE-4D4F-99A3-2E72AB72C34D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C709B99-8746-4BBA-AE94-52323630B6AD}" type="pres">
      <dgm:prSet presAssocID="{5EF83938-42DE-4D4F-99A3-2E72AB72C34D}" presName="rootConnector" presStyleLbl="node2" presStyleIdx="1" presStyleCnt="7"/>
      <dgm:spPr/>
      <dgm:t>
        <a:bodyPr/>
        <a:lstStyle/>
        <a:p>
          <a:endParaRPr lang="fr-FR"/>
        </a:p>
      </dgm:t>
    </dgm:pt>
    <dgm:pt modelId="{150ED85F-B4AB-4B4B-B0E7-6849660C2D49}" type="pres">
      <dgm:prSet presAssocID="{5EF83938-42DE-4D4F-99A3-2E72AB72C34D}" presName="hierChild4" presStyleCnt="0"/>
      <dgm:spPr/>
      <dgm:t>
        <a:bodyPr/>
        <a:lstStyle/>
        <a:p>
          <a:endParaRPr lang="fr-FR"/>
        </a:p>
      </dgm:t>
    </dgm:pt>
    <dgm:pt modelId="{3A29B9EC-2ECC-4EE0-A043-E93049BBC3C9}" type="pres">
      <dgm:prSet presAssocID="{5EF83938-42DE-4D4F-99A3-2E72AB72C34D}" presName="hierChild5" presStyleCnt="0"/>
      <dgm:spPr/>
      <dgm:t>
        <a:bodyPr/>
        <a:lstStyle/>
        <a:p>
          <a:endParaRPr lang="fr-FR"/>
        </a:p>
      </dgm:t>
    </dgm:pt>
    <dgm:pt modelId="{E7A47863-9F2C-46DF-80BD-C4F753160A89}" type="pres">
      <dgm:prSet presAssocID="{FB2EA032-BA68-4B98-BC04-BDA46808DE43}" presName="Name37" presStyleLbl="parChTrans1D2" presStyleIdx="2" presStyleCnt="7"/>
      <dgm:spPr/>
      <dgm:t>
        <a:bodyPr/>
        <a:lstStyle/>
        <a:p>
          <a:endParaRPr lang="fr-FR"/>
        </a:p>
      </dgm:t>
    </dgm:pt>
    <dgm:pt modelId="{270BD445-4D90-42FC-A990-F7BA156D4955}" type="pres">
      <dgm:prSet presAssocID="{65ACEC07-A412-496A-9A33-771AE0EBBD7D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00184360-3B86-4AC3-B4BC-DA2987CB3F53}" type="pres">
      <dgm:prSet presAssocID="{65ACEC07-A412-496A-9A33-771AE0EBBD7D}" presName="rootComposite" presStyleCnt="0"/>
      <dgm:spPr/>
      <dgm:t>
        <a:bodyPr/>
        <a:lstStyle/>
        <a:p>
          <a:endParaRPr lang="fr-FR"/>
        </a:p>
      </dgm:t>
    </dgm:pt>
    <dgm:pt modelId="{2116A6CF-3C6F-4B01-A0D5-601474A7014D}" type="pres">
      <dgm:prSet presAssocID="{65ACEC07-A412-496A-9A33-771AE0EBBD7D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F96DEF-D391-4185-BF9F-E93BFBF9D30E}" type="pres">
      <dgm:prSet presAssocID="{65ACEC07-A412-496A-9A33-771AE0EBBD7D}" presName="rootConnector" presStyleLbl="node2" presStyleIdx="2" presStyleCnt="7"/>
      <dgm:spPr/>
      <dgm:t>
        <a:bodyPr/>
        <a:lstStyle/>
        <a:p>
          <a:endParaRPr lang="fr-FR"/>
        </a:p>
      </dgm:t>
    </dgm:pt>
    <dgm:pt modelId="{CF5F200F-925F-4333-B044-4D09553101FA}" type="pres">
      <dgm:prSet presAssocID="{65ACEC07-A412-496A-9A33-771AE0EBBD7D}" presName="hierChild4" presStyleCnt="0"/>
      <dgm:spPr/>
      <dgm:t>
        <a:bodyPr/>
        <a:lstStyle/>
        <a:p>
          <a:endParaRPr lang="fr-FR"/>
        </a:p>
      </dgm:t>
    </dgm:pt>
    <dgm:pt modelId="{F2F2352A-CEF7-4DAE-A934-BA2E34BFD0D2}" type="pres">
      <dgm:prSet presAssocID="{65ACEC07-A412-496A-9A33-771AE0EBBD7D}" presName="hierChild5" presStyleCnt="0"/>
      <dgm:spPr/>
      <dgm:t>
        <a:bodyPr/>
        <a:lstStyle/>
        <a:p>
          <a:endParaRPr lang="fr-FR"/>
        </a:p>
      </dgm:t>
    </dgm:pt>
    <dgm:pt modelId="{9AE97F16-93B8-4F57-9037-C74222712EFD}" type="pres">
      <dgm:prSet presAssocID="{F0239F7D-3D06-4F42-ABE8-46B51E34BC62}" presName="Name37" presStyleLbl="parChTrans1D2" presStyleIdx="3" presStyleCnt="7"/>
      <dgm:spPr/>
      <dgm:t>
        <a:bodyPr/>
        <a:lstStyle/>
        <a:p>
          <a:endParaRPr lang="fr-FR"/>
        </a:p>
      </dgm:t>
    </dgm:pt>
    <dgm:pt modelId="{1396D8EC-F59D-4A7E-9265-62B645340020}" type="pres">
      <dgm:prSet presAssocID="{F61F3E2F-2E90-4CD5-8ED9-C8DAE1A3B61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4F43FE35-5F5C-4C18-B7CE-E0B6FA4A80A2}" type="pres">
      <dgm:prSet presAssocID="{F61F3E2F-2E90-4CD5-8ED9-C8DAE1A3B612}" presName="rootComposite" presStyleCnt="0"/>
      <dgm:spPr/>
      <dgm:t>
        <a:bodyPr/>
        <a:lstStyle/>
        <a:p>
          <a:endParaRPr lang="fr-FR"/>
        </a:p>
      </dgm:t>
    </dgm:pt>
    <dgm:pt modelId="{992BAE1D-06A7-4371-AE7F-75E74371133D}" type="pres">
      <dgm:prSet presAssocID="{F61F3E2F-2E90-4CD5-8ED9-C8DAE1A3B612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28910E8-9EF7-4065-B2DE-985709ADA1CD}" type="pres">
      <dgm:prSet presAssocID="{F61F3E2F-2E90-4CD5-8ED9-C8DAE1A3B612}" presName="rootConnector" presStyleLbl="node2" presStyleIdx="3" presStyleCnt="7"/>
      <dgm:spPr/>
      <dgm:t>
        <a:bodyPr/>
        <a:lstStyle/>
        <a:p>
          <a:endParaRPr lang="fr-FR"/>
        </a:p>
      </dgm:t>
    </dgm:pt>
    <dgm:pt modelId="{BB87FB34-45E2-480C-9218-2777410E3AC0}" type="pres">
      <dgm:prSet presAssocID="{F61F3E2F-2E90-4CD5-8ED9-C8DAE1A3B612}" presName="hierChild4" presStyleCnt="0"/>
      <dgm:spPr/>
      <dgm:t>
        <a:bodyPr/>
        <a:lstStyle/>
        <a:p>
          <a:endParaRPr lang="fr-FR"/>
        </a:p>
      </dgm:t>
    </dgm:pt>
    <dgm:pt modelId="{F56BD8D9-64F4-4DC2-84A5-0434898F0161}" type="pres">
      <dgm:prSet presAssocID="{F61F3E2F-2E90-4CD5-8ED9-C8DAE1A3B612}" presName="hierChild5" presStyleCnt="0"/>
      <dgm:spPr/>
      <dgm:t>
        <a:bodyPr/>
        <a:lstStyle/>
        <a:p>
          <a:endParaRPr lang="fr-FR"/>
        </a:p>
      </dgm:t>
    </dgm:pt>
    <dgm:pt modelId="{5F8FFB84-112A-402D-8CE8-B0874FEAF366}" type="pres">
      <dgm:prSet presAssocID="{51631BF5-B530-48B1-94D8-C6F6CCDF8543}" presName="Name37" presStyleLbl="parChTrans1D2" presStyleIdx="4" presStyleCnt="7"/>
      <dgm:spPr/>
      <dgm:t>
        <a:bodyPr/>
        <a:lstStyle/>
        <a:p>
          <a:endParaRPr lang="fr-FR"/>
        </a:p>
      </dgm:t>
    </dgm:pt>
    <dgm:pt modelId="{72DC08E7-E68C-493D-8F86-D89F26575002}" type="pres">
      <dgm:prSet presAssocID="{B5B20245-DEC3-459A-A8FA-E090427B5DE7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F040D525-9CC8-470D-AC67-C52F94CD3CC3}" type="pres">
      <dgm:prSet presAssocID="{B5B20245-DEC3-459A-A8FA-E090427B5DE7}" presName="rootComposite" presStyleCnt="0"/>
      <dgm:spPr/>
      <dgm:t>
        <a:bodyPr/>
        <a:lstStyle/>
        <a:p>
          <a:endParaRPr lang="fr-FR"/>
        </a:p>
      </dgm:t>
    </dgm:pt>
    <dgm:pt modelId="{4A676A78-00E1-4C99-85D6-8B34088C5F46}" type="pres">
      <dgm:prSet presAssocID="{B5B20245-DEC3-459A-A8FA-E090427B5DE7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0A653E5-FD77-49CB-8832-C64D1952C812}" type="pres">
      <dgm:prSet presAssocID="{B5B20245-DEC3-459A-A8FA-E090427B5DE7}" presName="rootConnector" presStyleLbl="node2" presStyleIdx="4" presStyleCnt="7"/>
      <dgm:spPr/>
      <dgm:t>
        <a:bodyPr/>
        <a:lstStyle/>
        <a:p>
          <a:endParaRPr lang="fr-FR"/>
        </a:p>
      </dgm:t>
    </dgm:pt>
    <dgm:pt modelId="{294C7061-7D7C-448C-9CAF-E9F64CFA3FF4}" type="pres">
      <dgm:prSet presAssocID="{B5B20245-DEC3-459A-A8FA-E090427B5DE7}" presName="hierChild4" presStyleCnt="0"/>
      <dgm:spPr/>
      <dgm:t>
        <a:bodyPr/>
        <a:lstStyle/>
        <a:p>
          <a:endParaRPr lang="fr-FR"/>
        </a:p>
      </dgm:t>
    </dgm:pt>
    <dgm:pt modelId="{93749A63-F552-47B6-9B99-E4B6C7A91CE9}" type="pres">
      <dgm:prSet presAssocID="{B5B20245-DEC3-459A-A8FA-E090427B5DE7}" presName="hierChild5" presStyleCnt="0"/>
      <dgm:spPr/>
      <dgm:t>
        <a:bodyPr/>
        <a:lstStyle/>
        <a:p>
          <a:endParaRPr lang="fr-FR"/>
        </a:p>
      </dgm:t>
    </dgm:pt>
    <dgm:pt modelId="{DC829DB1-B235-4133-843C-A22E6F6EB22E}" type="pres">
      <dgm:prSet presAssocID="{C556921D-7900-44C4-84B0-FB2ECCA70D80}" presName="Name37" presStyleLbl="parChTrans1D2" presStyleIdx="5" presStyleCnt="7"/>
      <dgm:spPr/>
      <dgm:t>
        <a:bodyPr/>
        <a:lstStyle/>
        <a:p>
          <a:endParaRPr lang="fr-FR"/>
        </a:p>
      </dgm:t>
    </dgm:pt>
    <dgm:pt modelId="{683534E1-FAAF-498A-BF44-4636FE43FB12}" type="pres">
      <dgm:prSet presAssocID="{9302ECD9-659E-46BE-B8F8-8418E70ED7E9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BB400272-947A-421C-96A6-11A5E3F9A48B}" type="pres">
      <dgm:prSet presAssocID="{9302ECD9-659E-46BE-B8F8-8418E70ED7E9}" presName="rootComposite" presStyleCnt="0"/>
      <dgm:spPr/>
      <dgm:t>
        <a:bodyPr/>
        <a:lstStyle/>
        <a:p>
          <a:endParaRPr lang="fr-FR"/>
        </a:p>
      </dgm:t>
    </dgm:pt>
    <dgm:pt modelId="{6968328A-B141-4226-9199-9FD1E80AE062}" type="pres">
      <dgm:prSet presAssocID="{9302ECD9-659E-46BE-B8F8-8418E70ED7E9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442964C-ED8E-4DC7-9652-37A0D81199AE}" type="pres">
      <dgm:prSet presAssocID="{9302ECD9-659E-46BE-B8F8-8418E70ED7E9}" presName="rootConnector" presStyleLbl="node2" presStyleIdx="5" presStyleCnt="7"/>
      <dgm:spPr/>
      <dgm:t>
        <a:bodyPr/>
        <a:lstStyle/>
        <a:p>
          <a:endParaRPr lang="fr-FR"/>
        </a:p>
      </dgm:t>
    </dgm:pt>
    <dgm:pt modelId="{E0975EFA-F867-42F7-B797-1FF3F5D5785E}" type="pres">
      <dgm:prSet presAssocID="{9302ECD9-659E-46BE-B8F8-8418E70ED7E9}" presName="hierChild4" presStyleCnt="0"/>
      <dgm:spPr/>
      <dgm:t>
        <a:bodyPr/>
        <a:lstStyle/>
        <a:p>
          <a:endParaRPr lang="fr-FR"/>
        </a:p>
      </dgm:t>
    </dgm:pt>
    <dgm:pt modelId="{AB4891F8-4E0C-4C6E-9E37-58402CA7D430}" type="pres">
      <dgm:prSet presAssocID="{9302ECD9-659E-46BE-B8F8-8418E70ED7E9}" presName="hierChild5" presStyleCnt="0"/>
      <dgm:spPr/>
      <dgm:t>
        <a:bodyPr/>
        <a:lstStyle/>
        <a:p>
          <a:endParaRPr lang="fr-FR"/>
        </a:p>
      </dgm:t>
    </dgm:pt>
    <dgm:pt modelId="{2FA720AE-0F54-44BC-9BCA-799CBE8627F2}" type="pres">
      <dgm:prSet presAssocID="{96DA2709-D415-4D7E-8577-4FC5F79E8112}" presName="Name37" presStyleLbl="parChTrans1D2" presStyleIdx="6" presStyleCnt="7"/>
      <dgm:spPr/>
      <dgm:t>
        <a:bodyPr/>
        <a:lstStyle/>
        <a:p>
          <a:endParaRPr lang="fr-FR"/>
        </a:p>
      </dgm:t>
    </dgm:pt>
    <dgm:pt modelId="{B7D18F21-01CF-4D10-8E64-CE7E868C24A3}" type="pres">
      <dgm:prSet presAssocID="{30B4052C-69E6-478D-B1B6-83EABFA21052}" presName="hierRoot2" presStyleCnt="0">
        <dgm:presLayoutVars>
          <dgm:hierBranch val="init"/>
        </dgm:presLayoutVars>
      </dgm:prSet>
      <dgm:spPr/>
      <dgm:t>
        <a:bodyPr/>
        <a:lstStyle/>
        <a:p>
          <a:endParaRPr lang="fr-FR"/>
        </a:p>
      </dgm:t>
    </dgm:pt>
    <dgm:pt modelId="{68CF2579-4653-4DA5-B146-4FDD94CB01C9}" type="pres">
      <dgm:prSet presAssocID="{30B4052C-69E6-478D-B1B6-83EABFA21052}" presName="rootComposite" presStyleCnt="0"/>
      <dgm:spPr/>
      <dgm:t>
        <a:bodyPr/>
        <a:lstStyle/>
        <a:p>
          <a:endParaRPr lang="fr-FR"/>
        </a:p>
      </dgm:t>
    </dgm:pt>
    <dgm:pt modelId="{D0B8D507-A33D-4D4F-81C8-ACD1F6F62A98}" type="pres">
      <dgm:prSet presAssocID="{30B4052C-69E6-478D-B1B6-83EABFA21052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79EFF8-0077-4FD5-A947-4286A12AED5D}" type="pres">
      <dgm:prSet presAssocID="{30B4052C-69E6-478D-B1B6-83EABFA21052}" presName="rootConnector" presStyleLbl="node2" presStyleIdx="6" presStyleCnt="7"/>
      <dgm:spPr/>
      <dgm:t>
        <a:bodyPr/>
        <a:lstStyle/>
        <a:p>
          <a:endParaRPr lang="fr-FR"/>
        </a:p>
      </dgm:t>
    </dgm:pt>
    <dgm:pt modelId="{665A739C-9489-491F-A829-2EC952C100CB}" type="pres">
      <dgm:prSet presAssocID="{30B4052C-69E6-478D-B1B6-83EABFA21052}" presName="hierChild4" presStyleCnt="0"/>
      <dgm:spPr/>
      <dgm:t>
        <a:bodyPr/>
        <a:lstStyle/>
        <a:p>
          <a:endParaRPr lang="fr-FR"/>
        </a:p>
      </dgm:t>
    </dgm:pt>
    <dgm:pt modelId="{42CF34A1-9066-4BEB-9E1D-8AEC90CA2BEE}" type="pres">
      <dgm:prSet presAssocID="{30B4052C-69E6-478D-B1B6-83EABFA21052}" presName="hierChild5" presStyleCnt="0"/>
      <dgm:spPr/>
      <dgm:t>
        <a:bodyPr/>
        <a:lstStyle/>
        <a:p>
          <a:endParaRPr lang="fr-FR"/>
        </a:p>
      </dgm:t>
    </dgm:pt>
    <dgm:pt modelId="{62F22610-3C60-4DD0-BE7D-BB11D73D00E4}" type="pres">
      <dgm:prSet presAssocID="{9CD491C4-7293-431F-BE33-C7A0B52D4EF8}" presName="hierChild3" presStyleCnt="0"/>
      <dgm:spPr/>
      <dgm:t>
        <a:bodyPr/>
        <a:lstStyle/>
        <a:p>
          <a:endParaRPr lang="fr-FR"/>
        </a:p>
      </dgm:t>
    </dgm:pt>
  </dgm:ptLst>
  <dgm:cxnLst>
    <dgm:cxn modelId="{2CCD8723-3D20-47BE-932C-8959C3E565B6}" type="presOf" srcId="{F61F3E2F-2E90-4CD5-8ED9-C8DAE1A3B612}" destId="{992BAE1D-06A7-4371-AE7F-75E74371133D}" srcOrd="0" destOrd="0" presId="urn:microsoft.com/office/officeart/2005/8/layout/orgChart1"/>
    <dgm:cxn modelId="{B8557A80-C0B9-4D5D-A1C4-2FCF3A78164E}" type="presOf" srcId="{7BCD8858-BCE1-40A2-B804-7130D13DD786}" destId="{C511EF2E-51D0-4A8F-96C7-E373992F73D3}" srcOrd="0" destOrd="0" presId="urn:microsoft.com/office/officeart/2005/8/layout/orgChart1"/>
    <dgm:cxn modelId="{135406DD-526A-4DB0-9949-3BF56E4E4497}" srcId="{9CD491C4-7293-431F-BE33-C7A0B52D4EF8}" destId="{9302ECD9-659E-46BE-B8F8-8418E70ED7E9}" srcOrd="5" destOrd="0" parTransId="{C556921D-7900-44C4-84B0-FB2ECCA70D80}" sibTransId="{89A83A0E-1D0E-4C88-AA78-C73A64AC38B5}"/>
    <dgm:cxn modelId="{1861B721-D488-46B0-8537-97844B46D4A9}" type="presOf" srcId="{B5B20245-DEC3-459A-A8FA-E090427B5DE7}" destId="{20A653E5-FD77-49CB-8832-C64D1952C812}" srcOrd="1" destOrd="0" presId="urn:microsoft.com/office/officeart/2005/8/layout/orgChart1"/>
    <dgm:cxn modelId="{C455EFA1-D1E7-4068-97E4-535ACE5AE89D}" srcId="{67857488-6696-4678-BD72-DD17C5E5CF59}" destId="{9CD491C4-7293-431F-BE33-C7A0B52D4EF8}" srcOrd="0" destOrd="0" parTransId="{7D0EDA31-6041-43EF-8E7F-33704EDB23BD}" sibTransId="{E274E9A9-C96E-4A1A-A39B-29286CBF9E82}"/>
    <dgm:cxn modelId="{2E274448-2C57-4606-A499-9F03045C955C}" type="presOf" srcId="{9302ECD9-659E-46BE-B8F8-8418E70ED7E9}" destId="{7442964C-ED8E-4DC7-9652-37A0D81199AE}" srcOrd="1" destOrd="0" presId="urn:microsoft.com/office/officeart/2005/8/layout/orgChart1"/>
    <dgm:cxn modelId="{F924FD05-46FB-492E-9090-BA42D5486DCD}" srcId="{9CD491C4-7293-431F-BE33-C7A0B52D4EF8}" destId="{65ACEC07-A412-496A-9A33-771AE0EBBD7D}" srcOrd="2" destOrd="0" parTransId="{FB2EA032-BA68-4B98-BC04-BDA46808DE43}" sibTransId="{DE6A4758-A486-4612-8E41-F9A7F5A4E8B5}"/>
    <dgm:cxn modelId="{31E1EF69-20BD-4BF1-BE24-91BE22853006}" type="presOf" srcId="{F61F3E2F-2E90-4CD5-8ED9-C8DAE1A3B612}" destId="{928910E8-9EF7-4065-B2DE-985709ADA1CD}" srcOrd="1" destOrd="0" presId="urn:microsoft.com/office/officeart/2005/8/layout/orgChart1"/>
    <dgm:cxn modelId="{917108AE-EF81-449D-A4C4-2B0BB81450E6}" type="presOf" srcId="{EAC10424-8FE7-44DC-A66B-A816B054E570}" destId="{7197CAD8-231A-4838-86CF-694AE309F61B}" srcOrd="1" destOrd="0" presId="urn:microsoft.com/office/officeart/2005/8/layout/orgChart1"/>
    <dgm:cxn modelId="{905C709F-4226-4EEE-A119-E529C33F39F2}" type="presOf" srcId="{F0239F7D-3D06-4F42-ABE8-46B51E34BC62}" destId="{9AE97F16-93B8-4F57-9037-C74222712EFD}" srcOrd="0" destOrd="0" presId="urn:microsoft.com/office/officeart/2005/8/layout/orgChart1"/>
    <dgm:cxn modelId="{0BE29E71-48EC-47FD-8B99-71D6B41A0DA7}" srcId="{9CD491C4-7293-431F-BE33-C7A0B52D4EF8}" destId="{5EF83938-42DE-4D4F-99A3-2E72AB72C34D}" srcOrd="1" destOrd="0" parTransId="{20E203AA-5418-4C0D-9422-4E66D0CBBBD5}" sibTransId="{0ACF55E3-5031-439E-8CD5-FBE32043182C}"/>
    <dgm:cxn modelId="{51932D70-CCE1-4C68-A44C-69DC20BB3581}" type="presOf" srcId="{65ACEC07-A412-496A-9A33-771AE0EBBD7D}" destId="{39F96DEF-D391-4185-BF9F-E93BFBF9D30E}" srcOrd="1" destOrd="0" presId="urn:microsoft.com/office/officeart/2005/8/layout/orgChart1"/>
    <dgm:cxn modelId="{D241194B-A1EC-466E-8CD7-F4F7C1DF9C64}" type="presOf" srcId="{65ACEC07-A412-496A-9A33-771AE0EBBD7D}" destId="{2116A6CF-3C6F-4B01-A0D5-601474A7014D}" srcOrd="0" destOrd="0" presId="urn:microsoft.com/office/officeart/2005/8/layout/orgChart1"/>
    <dgm:cxn modelId="{0D5F2459-776F-4FDF-9F59-FE5177DD4545}" type="presOf" srcId="{67857488-6696-4678-BD72-DD17C5E5CF59}" destId="{5D2F5978-F364-4F63-BDA3-876473A96769}" srcOrd="0" destOrd="0" presId="urn:microsoft.com/office/officeart/2005/8/layout/orgChart1"/>
    <dgm:cxn modelId="{C7FD42C1-518A-41E8-BAA4-BF7CC78F970F}" type="presOf" srcId="{20E203AA-5418-4C0D-9422-4E66D0CBBBD5}" destId="{8179CC68-D877-4BA1-935F-14EAAF916CB6}" srcOrd="0" destOrd="0" presId="urn:microsoft.com/office/officeart/2005/8/layout/orgChart1"/>
    <dgm:cxn modelId="{88970808-C6BB-4245-B470-DF330357ACCB}" type="presOf" srcId="{9CD491C4-7293-431F-BE33-C7A0B52D4EF8}" destId="{86A45DFC-CDC5-4C92-8203-85838B65DB34}" srcOrd="0" destOrd="0" presId="urn:microsoft.com/office/officeart/2005/8/layout/orgChart1"/>
    <dgm:cxn modelId="{7DCDBF39-27DB-47D2-A37D-7DC2767E2B8E}" type="presOf" srcId="{5EF83938-42DE-4D4F-99A3-2E72AB72C34D}" destId="{6C709B99-8746-4BBA-AE94-52323630B6AD}" srcOrd="1" destOrd="0" presId="urn:microsoft.com/office/officeart/2005/8/layout/orgChart1"/>
    <dgm:cxn modelId="{37B35E03-9581-4765-B6DE-CEE81C34AC92}" type="presOf" srcId="{B5B20245-DEC3-459A-A8FA-E090427B5DE7}" destId="{4A676A78-00E1-4C99-85D6-8B34088C5F46}" srcOrd="0" destOrd="0" presId="urn:microsoft.com/office/officeart/2005/8/layout/orgChart1"/>
    <dgm:cxn modelId="{E1CB9E94-EBE6-4E6C-A600-D7CC968A6D7C}" srcId="{9CD491C4-7293-431F-BE33-C7A0B52D4EF8}" destId="{B5B20245-DEC3-459A-A8FA-E090427B5DE7}" srcOrd="4" destOrd="0" parTransId="{51631BF5-B530-48B1-94D8-C6F6CCDF8543}" sibTransId="{C6DB09BF-07DA-47BE-9F01-DE35C0D921F1}"/>
    <dgm:cxn modelId="{55DDC4FF-AAFB-4151-A739-CCD6D45E1034}" type="presOf" srcId="{C556921D-7900-44C4-84B0-FB2ECCA70D80}" destId="{DC829DB1-B235-4133-843C-A22E6F6EB22E}" srcOrd="0" destOrd="0" presId="urn:microsoft.com/office/officeart/2005/8/layout/orgChart1"/>
    <dgm:cxn modelId="{09BF0FF3-F1F5-46D6-8981-2F0035F622B7}" type="presOf" srcId="{FB2EA032-BA68-4B98-BC04-BDA46808DE43}" destId="{E7A47863-9F2C-46DF-80BD-C4F753160A89}" srcOrd="0" destOrd="0" presId="urn:microsoft.com/office/officeart/2005/8/layout/orgChart1"/>
    <dgm:cxn modelId="{12CBE3A5-345E-4D11-A51E-F0204E6245C4}" type="presOf" srcId="{9CD491C4-7293-431F-BE33-C7A0B52D4EF8}" destId="{DDBBAE8B-5D6A-46F0-881B-CCDA968B560D}" srcOrd="1" destOrd="0" presId="urn:microsoft.com/office/officeart/2005/8/layout/orgChart1"/>
    <dgm:cxn modelId="{196AF691-20B0-4F81-B782-B91E2CC9AB14}" srcId="{9CD491C4-7293-431F-BE33-C7A0B52D4EF8}" destId="{30B4052C-69E6-478D-B1B6-83EABFA21052}" srcOrd="6" destOrd="0" parTransId="{96DA2709-D415-4D7E-8577-4FC5F79E8112}" sibTransId="{969A9599-8424-4FB7-9362-CFD521FD5C01}"/>
    <dgm:cxn modelId="{A0561922-EE2C-4E0F-B325-E26408211537}" type="presOf" srcId="{EAC10424-8FE7-44DC-A66B-A816B054E570}" destId="{6CF0C1D2-76A8-42B0-9DC9-5DBC38E11897}" srcOrd="0" destOrd="0" presId="urn:microsoft.com/office/officeart/2005/8/layout/orgChart1"/>
    <dgm:cxn modelId="{95759EAC-E8DB-411D-B0C7-8587225ED12E}" type="presOf" srcId="{5EF83938-42DE-4D4F-99A3-2E72AB72C34D}" destId="{B6594003-D4B0-438B-A35A-FF173AB96953}" srcOrd="0" destOrd="0" presId="urn:microsoft.com/office/officeart/2005/8/layout/orgChart1"/>
    <dgm:cxn modelId="{F72910D5-31AF-4F71-87EB-BD25C8921243}" type="presOf" srcId="{51631BF5-B530-48B1-94D8-C6F6CCDF8543}" destId="{5F8FFB84-112A-402D-8CE8-B0874FEAF366}" srcOrd="0" destOrd="0" presId="urn:microsoft.com/office/officeart/2005/8/layout/orgChart1"/>
    <dgm:cxn modelId="{ADD6E1F8-824B-4732-90CD-8FD52CFB1D53}" type="presOf" srcId="{30B4052C-69E6-478D-B1B6-83EABFA21052}" destId="{0B79EFF8-0077-4FD5-A947-4286A12AED5D}" srcOrd="1" destOrd="0" presId="urn:microsoft.com/office/officeart/2005/8/layout/orgChart1"/>
    <dgm:cxn modelId="{B1754285-3AC4-4962-ADDB-0D276AC9D934}" srcId="{9CD491C4-7293-431F-BE33-C7A0B52D4EF8}" destId="{EAC10424-8FE7-44DC-A66B-A816B054E570}" srcOrd="0" destOrd="0" parTransId="{7BCD8858-BCE1-40A2-B804-7130D13DD786}" sibTransId="{95BF1D5D-B8DD-42C6-A2A2-CBA26140BDA0}"/>
    <dgm:cxn modelId="{C7563BE3-DE6E-4E0F-97DA-588E6DBD1407}" type="presOf" srcId="{9302ECD9-659E-46BE-B8F8-8418E70ED7E9}" destId="{6968328A-B141-4226-9199-9FD1E80AE062}" srcOrd="0" destOrd="0" presId="urn:microsoft.com/office/officeart/2005/8/layout/orgChart1"/>
    <dgm:cxn modelId="{D9511EA5-8DA7-4A6F-8DA1-A2C6436CE7C3}" srcId="{9CD491C4-7293-431F-BE33-C7A0B52D4EF8}" destId="{F61F3E2F-2E90-4CD5-8ED9-C8DAE1A3B612}" srcOrd="3" destOrd="0" parTransId="{F0239F7D-3D06-4F42-ABE8-46B51E34BC62}" sibTransId="{60E4F302-77FE-449A-A47C-90E4C326977F}"/>
    <dgm:cxn modelId="{A9A1569D-9C28-408E-A9EF-3811DA13E86E}" type="presOf" srcId="{30B4052C-69E6-478D-B1B6-83EABFA21052}" destId="{D0B8D507-A33D-4D4F-81C8-ACD1F6F62A98}" srcOrd="0" destOrd="0" presId="urn:microsoft.com/office/officeart/2005/8/layout/orgChart1"/>
    <dgm:cxn modelId="{4F5CF618-56D3-4934-9461-1AFE5DFB93CF}" type="presOf" srcId="{96DA2709-D415-4D7E-8577-4FC5F79E8112}" destId="{2FA720AE-0F54-44BC-9BCA-799CBE8627F2}" srcOrd="0" destOrd="0" presId="urn:microsoft.com/office/officeart/2005/8/layout/orgChart1"/>
    <dgm:cxn modelId="{4518DF88-ED6A-41F4-B991-F39F7431110C}" type="presParOf" srcId="{5D2F5978-F364-4F63-BDA3-876473A96769}" destId="{448437FF-A986-4B85-89BE-35EF6F69E21E}" srcOrd="0" destOrd="0" presId="urn:microsoft.com/office/officeart/2005/8/layout/orgChart1"/>
    <dgm:cxn modelId="{C0C91818-9A5C-41BF-8D88-6B283B83D9CD}" type="presParOf" srcId="{448437FF-A986-4B85-89BE-35EF6F69E21E}" destId="{47987E08-9B29-4C63-8A00-DA0EF32D8216}" srcOrd="0" destOrd="0" presId="urn:microsoft.com/office/officeart/2005/8/layout/orgChart1"/>
    <dgm:cxn modelId="{2DCE5A1B-5829-436D-A5BD-D09AA20E2309}" type="presParOf" srcId="{47987E08-9B29-4C63-8A00-DA0EF32D8216}" destId="{86A45DFC-CDC5-4C92-8203-85838B65DB34}" srcOrd="0" destOrd="0" presId="urn:microsoft.com/office/officeart/2005/8/layout/orgChart1"/>
    <dgm:cxn modelId="{54D4E755-9589-4145-91E0-DF60123270E1}" type="presParOf" srcId="{47987E08-9B29-4C63-8A00-DA0EF32D8216}" destId="{DDBBAE8B-5D6A-46F0-881B-CCDA968B560D}" srcOrd="1" destOrd="0" presId="urn:microsoft.com/office/officeart/2005/8/layout/orgChart1"/>
    <dgm:cxn modelId="{4FCB35D2-9755-4EF7-8EBA-E5086A8FF47F}" type="presParOf" srcId="{448437FF-A986-4B85-89BE-35EF6F69E21E}" destId="{7A0E65F3-6FFE-4B87-9B73-FC9E25593A0E}" srcOrd="1" destOrd="0" presId="urn:microsoft.com/office/officeart/2005/8/layout/orgChart1"/>
    <dgm:cxn modelId="{70D86BE1-9529-4E14-933E-A843F2FE6ACC}" type="presParOf" srcId="{7A0E65F3-6FFE-4B87-9B73-FC9E25593A0E}" destId="{C511EF2E-51D0-4A8F-96C7-E373992F73D3}" srcOrd="0" destOrd="0" presId="urn:microsoft.com/office/officeart/2005/8/layout/orgChart1"/>
    <dgm:cxn modelId="{89E1526C-802D-42C4-81B8-83A35D105743}" type="presParOf" srcId="{7A0E65F3-6FFE-4B87-9B73-FC9E25593A0E}" destId="{04BAC3C7-A471-4ABE-9DFD-F6189D2888D6}" srcOrd="1" destOrd="0" presId="urn:microsoft.com/office/officeart/2005/8/layout/orgChart1"/>
    <dgm:cxn modelId="{11421ECB-DEC8-4340-B940-8D0C339ACD90}" type="presParOf" srcId="{04BAC3C7-A471-4ABE-9DFD-F6189D2888D6}" destId="{9EEBA73E-369F-4D0E-A0E7-1F6C6A697A2E}" srcOrd="0" destOrd="0" presId="urn:microsoft.com/office/officeart/2005/8/layout/orgChart1"/>
    <dgm:cxn modelId="{72937117-293B-40C4-99AC-BE680C83F80F}" type="presParOf" srcId="{9EEBA73E-369F-4D0E-A0E7-1F6C6A697A2E}" destId="{6CF0C1D2-76A8-42B0-9DC9-5DBC38E11897}" srcOrd="0" destOrd="0" presId="urn:microsoft.com/office/officeart/2005/8/layout/orgChart1"/>
    <dgm:cxn modelId="{96400B64-26C9-47D9-91D1-C2895ECC011A}" type="presParOf" srcId="{9EEBA73E-369F-4D0E-A0E7-1F6C6A697A2E}" destId="{7197CAD8-231A-4838-86CF-694AE309F61B}" srcOrd="1" destOrd="0" presId="urn:microsoft.com/office/officeart/2005/8/layout/orgChart1"/>
    <dgm:cxn modelId="{2A75653E-3E78-43DC-960A-1BAF12089E40}" type="presParOf" srcId="{04BAC3C7-A471-4ABE-9DFD-F6189D2888D6}" destId="{5FB04C44-44B5-4CD6-A753-FBD005A0053F}" srcOrd="1" destOrd="0" presId="urn:microsoft.com/office/officeart/2005/8/layout/orgChart1"/>
    <dgm:cxn modelId="{885504E7-41E6-4BD6-8115-CD51728A5304}" type="presParOf" srcId="{04BAC3C7-A471-4ABE-9DFD-F6189D2888D6}" destId="{BB7C7959-4558-4F81-A2CA-FA614DADFFD3}" srcOrd="2" destOrd="0" presId="urn:microsoft.com/office/officeart/2005/8/layout/orgChart1"/>
    <dgm:cxn modelId="{B03B34D0-D3B3-4556-BE79-844D0CC8D995}" type="presParOf" srcId="{7A0E65F3-6FFE-4B87-9B73-FC9E25593A0E}" destId="{8179CC68-D877-4BA1-935F-14EAAF916CB6}" srcOrd="2" destOrd="0" presId="urn:microsoft.com/office/officeart/2005/8/layout/orgChart1"/>
    <dgm:cxn modelId="{69A5D88D-B79F-4F54-962C-ABA371800862}" type="presParOf" srcId="{7A0E65F3-6FFE-4B87-9B73-FC9E25593A0E}" destId="{EE1F5158-6BB8-41AD-B536-936A707C1150}" srcOrd="3" destOrd="0" presId="urn:microsoft.com/office/officeart/2005/8/layout/orgChart1"/>
    <dgm:cxn modelId="{EB119789-0BD8-4AA0-B453-11A8F505A43A}" type="presParOf" srcId="{EE1F5158-6BB8-41AD-B536-936A707C1150}" destId="{6197DD3C-9FA7-4D1A-A591-6D9E3BEAFAA4}" srcOrd="0" destOrd="0" presId="urn:microsoft.com/office/officeart/2005/8/layout/orgChart1"/>
    <dgm:cxn modelId="{37000DDF-06AF-42E5-8895-55F5B0481981}" type="presParOf" srcId="{6197DD3C-9FA7-4D1A-A591-6D9E3BEAFAA4}" destId="{B6594003-D4B0-438B-A35A-FF173AB96953}" srcOrd="0" destOrd="0" presId="urn:microsoft.com/office/officeart/2005/8/layout/orgChart1"/>
    <dgm:cxn modelId="{D6AFFFF7-8F42-4915-BB24-17DAF201F785}" type="presParOf" srcId="{6197DD3C-9FA7-4D1A-A591-6D9E3BEAFAA4}" destId="{6C709B99-8746-4BBA-AE94-52323630B6AD}" srcOrd="1" destOrd="0" presId="urn:microsoft.com/office/officeart/2005/8/layout/orgChart1"/>
    <dgm:cxn modelId="{ADE6096B-634E-459A-A9D8-ACA7CAE13E98}" type="presParOf" srcId="{EE1F5158-6BB8-41AD-B536-936A707C1150}" destId="{150ED85F-B4AB-4B4B-B0E7-6849660C2D49}" srcOrd="1" destOrd="0" presId="urn:microsoft.com/office/officeart/2005/8/layout/orgChart1"/>
    <dgm:cxn modelId="{21B3D75E-A586-43D9-836C-37173BE84EE0}" type="presParOf" srcId="{EE1F5158-6BB8-41AD-B536-936A707C1150}" destId="{3A29B9EC-2ECC-4EE0-A043-E93049BBC3C9}" srcOrd="2" destOrd="0" presId="urn:microsoft.com/office/officeart/2005/8/layout/orgChart1"/>
    <dgm:cxn modelId="{D577B766-8A5F-4A80-B30E-12670B2CFD76}" type="presParOf" srcId="{7A0E65F3-6FFE-4B87-9B73-FC9E25593A0E}" destId="{E7A47863-9F2C-46DF-80BD-C4F753160A89}" srcOrd="4" destOrd="0" presId="urn:microsoft.com/office/officeart/2005/8/layout/orgChart1"/>
    <dgm:cxn modelId="{670DFD83-54FF-4DD2-9734-4A3E13C3A56A}" type="presParOf" srcId="{7A0E65F3-6FFE-4B87-9B73-FC9E25593A0E}" destId="{270BD445-4D90-42FC-A990-F7BA156D4955}" srcOrd="5" destOrd="0" presId="urn:microsoft.com/office/officeart/2005/8/layout/orgChart1"/>
    <dgm:cxn modelId="{2DE86F89-59CD-49DE-BE8C-40BCFF203A9B}" type="presParOf" srcId="{270BD445-4D90-42FC-A990-F7BA156D4955}" destId="{00184360-3B86-4AC3-B4BC-DA2987CB3F53}" srcOrd="0" destOrd="0" presId="urn:microsoft.com/office/officeart/2005/8/layout/orgChart1"/>
    <dgm:cxn modelId="{A85C0BDB-D6AF-445D-8D3F-BCBD4FFAF2C7}" type="presParOf" srcId="{00184360-3B86-4AC3-B4BC-DA2987CB3F53}" destId="{2116A6CF-3C6F-4B01-A0D5-601474A7014D}" srcOrd="0" destOrd="0" presId="urn:microsoft.com/office/officeart/2005/8/layout/orgChart1"/>
    <dgm:cxn modelId="{43F56B09-CE89-45DE-AD09-75F72801FB34}" type="presParOf" srcId="{00184360-3B86-4AC3-B4BC-DA2987CB3F53}" destId="{39F96DEF-D391-4185-BF9F-E93BFBF9D30E}" srcOrd="1" destOrd="0" presId="urn:microsoft.com/office/officeart/2005/8/layout/orgChart1"/>
    <dgm:cxn modelId="{0E67055A-B297-4E5C-A646-647DAA241359}" type="presParOf" srcId="{270BD445-4D90-42FC-A990-F7BA156D4955}" destId="{CF5F200F-925F-4333-B044-4D09553101FA}" srcOrd="1" destOrd="0" presId="urn:microsoft.com/office/officeart/2005/8/layout/orgChart1"/>
    <dgm:cxn modelId="{7AC9C61B-D0A1-4B06-A8CA-2CE569F83D74}" type="presParOf" srcId="{270BD445-4D90-42FC-A990-F7BA156D4955}" destId="{F2F2352A-CEF7-4DAE-A934-BA2E34BFD0D2}" srcOrd="2" destOrd="0" presId="urn:microsoft.com/office/officeart/2005/8/layout/orgChart1"/>
    <dgm:cxn modelId="{939E2B0D-B961-4187-B79C-9A36D72CD6CB}" type="presParOf" srcId="{7A0E65F3-6FFE-4B87-9B73-FC9E25593A0E}" destId="{9AE97F16-93B8-4F57-9037-C74222712EFD}" srcOrd="6" destOrd="0" presId="urn:microsoft.com/office/officeart/2005/8/layout/orgChart1"/>
    <dgm:cxn modelId="{D22721E3-1A35-4C91-B490-9005E3508535}" type="presParOf" srcId="{7A0E65F3-6FFE-4B87-9B73-FC9E25593A0E}" destId="{1396D8EC-F59D-4A7E-9265-62B645340020}" srcOrd="7" destOrd="0" presId="urn:microsoft.com/office/officeart/2005/8/layout/orgChart1"/>
    <dgm:cxn modelId="{A0B0704E-0F1F-430E-B157-8A008DD8AAD9}" type="presParOf" srcId="{1396D8EC-F59D-4A7E-9265-62B645340020}" destId="{4F43FE35-5F5C-4C18-B7CE-E0B6FA4A80A2}" srcOrd="0" destOrd="0" presId="urn:microsoft.com/office/officeart/2005/8/layout/orgChart1"/>
    <dgm:cxn modelId="{F02BFEB0-EA63-4473-A3CF-5252F1850D95}" type="presParOf" srcId="{4F43FE35-5F5C-4C18-B7CE-E0B6FA4A80A2}" destId="{992BAE1D-06A7-4371-AE7F-75E74371133D}" srcOrd="0" destOrd="0" presId="urn:microsoft.com/office/officeart/2005/8/layout/orgChart1"/>
    <dgm:cxn modelId="{73238AE7-5EA6-47B0-A412-1D2E402B67FE}" type="presParOf" srcId="{4F43FE35-5F5C-4C18-B7CE-E0B6FA4A80A2}" destId="{928910E8-9EF7-4065-B2DE-985709ADA1CD}" srcOrd="1" destOrd="0" presId="urn:microsoft.com/office/officeart/2005/8/layout/orgChart1"/>
    <dgm:cxn modelId="{A447574A-D179-48D8-8D96-1956F768987D}" type="presParOf" srcId="{1396D8EC-F59D-4A7E-9265-62B645340020}" destId="{BB87FB34-45E2-480C-9218-2777410E3AC0}" srcOrd="1" destOrd="0" presId="urn:microsoft.com/office/officeart/2005/8/layout/orgChart1"/>
    <dgm:cxn modelId="{C0F33BD1-56F1-4F3C-838B-E16295791A9D}" type="presParOf" srcId="{1396D8EC-F59D-4A7E-9265-62B645340020}" destId="{F56BD8D9-64F4-4DC2-84A5-0434898F0161}" srcOrd="2" destOrd="0" presId="urn:microsoft.com/office/officeart/2005/8/layout/orgChart1"/>
    <dgm:cxn modelId="{86B58D6C-03B4-43CA-BEAA-4D3A2C00F4D7}" type="presParOf" srcId="{7A0E65F3-6FFE-4B87-9B73-FC9E25593A0E}" destId="{5F8FFB84-112A-402D-8CE8-B0874FEAF366}" srcOrd="8" destOrd="0" presId="urn:microsoft.com/office/officeart/2005/8/layout/orgChart1"/>
    <dgm:cxn modelId="{23A68947-B245-4E7D-9CCE-B4871202B5FE}" type="presParOf" srcId="{7A0E65F3-6FFE-4B87-9B73-FC9E25593A0E}" destId="{72DC08E7-E68C-493D-8F86-D89F26575002}" srcOrd="9" destOrd="0" presId="urn:microsoft.com/office/officeart/2005/8/layout/orgChart1"/>
    <dgm:cxn modelId="{4B6727B4-8574-4907-8950-9D80DC8ADCFA}" type="presParOf" srcId="{72DC08E7-E68C-493D-8F86-D89F26575002}" destId="{F040D525-9CC8-470D-AC67-C52F94CD3CC3}" srcOrd="0" destOrd="0" presId="urn:microsoft.com/office/officeart/2005/8/layout/orgChart1"/>
    <dgm:cxn modelId="{3A3F5788-0106-4350-91A2-DA6484D3FC4D}" type="presParOf" srcId="{F040D525-9CC8-470D-AC67-C52F94CD3CC3}" destId="{4A676A78-00E1-4C99-85D6-8B34088C5F46}" srcOrd="0" destOrd="0" presId="urn:microsoft.com/office/officeart/2005/8/layout/orgChart1"/>
    <dgm:cxn modelId="{FDCF89E1-F623-42C0-8523-3804BA945B07}" type="presParOf" srcId="{F040D525-9CC8-470D-AC67-C52F94CD3CC3}" destId="{20A653E5-FD77-49CB-8832-C64D1952C812}" srcOrd="1" destOrd="0" presId="urn:microsoft.com/office/officeart/2005/8/layout/orgChart1"/>
    <dgm:cxn modelId="{98ACEA06-2D50-4415-907B-872699997D67}" type="presParOf" srcId="{72DC08E7-E68C-493D-8F86-D89F26575002}" destId="{294C7061-7D7C-448C-9CAF-E9F64CFA3FF4}" srcOrd="1" destOrd="0" presId="urn:microsoft.com/office/officeart/2005/8/layout/orgChart1"/>
    <dgm:cxn modelId="{482CE216-2480-4637-80E5-F1EBDD7362FA}" type="presParOf" srcId="{72DC08E7-E68C-493D-8F86-D89F26575002}" destId="{93749A63-F552-47B6-9B99-E4B6C7A91CE9}" srcOrd="2" destOrd="0" presId="urn:microsoft.com/office/officeart/2005/8/layout/orgChart1"/>
    <dgm:cxn modelId="{FA629D4F-ED84-4812-A9E8-C5CE0F0945B8}" type="presParOf" srcId="{7A0E65F3-6FFE-4B87-9B73-FC9E25593A0E}" destId="{DC829DB1-B235-4133-843C-A22E6F6EB22E}" srcOrd="10" destOrd="0" presId="urn:microsoft.com/office/officeart/2005/8/layout/orgChart1"/>
    <dgm:cxn modelId="{49B28BE5-2374-4211-A09D-72CD9B188674}" type="presParOf" srcId="{7A0E65F3-6FFE-4B87-9B73-FC9E25593A0E}" destId="{683534E1-FAAF-498A-BF44-4636FE43FB12}" srcOrd="11" destOrd="0" presId="urn:microsoft.com/office/officeart/2005/8/layout/orgChart1"/>
    <dgm:cxn modelId="{21DFA324-D4C2-4CB6-85C3-74C552774811}" type="presParOf" srcId="{683534E1-FAAF-498A-BF44-4636FE43FB12}" destId="{BB400272-947A-421C-96A6-11A5E3F9A48B}" srcOrd="0" destOrd="0" presId="urn:microsoft.com/office/officeart/2005/8/layout/orgChart1"/>
    <dgm:cxn modelId="{6F460EDA-B983-491C-8F45-1860078BB079}" type="presParOf" srcId="{BB400272-947A-421C-96A6-11A5E3F9A48B}" destId="{6968328A-B141-4226-9199-9FD1E80AE062}" srcOrd="0" destOrd="0" presId="urn:microsoft.com/office/officeart/2005/8/layout/orgChart1"/>
    <dgm:cxn modelId="{B2E3C1BA-5E2B-44E1-B501-03EA383D5CAC}" type="presParOf" srcId="{BB400272-947A-421C-96A6-11A5E3F9A48B}" destId="{7442964C-ED8E-4DC7-9652-37A0D81199AE}" srcOrd="1" destOrd="0" presId="urn:microsoft.com/office/officeart/2005/8/layout/orgChart1"/>
    <dgm:cxn modelId="{3ACD3EAA-59F2-4EFD-80A6-4BABAE90CA42}" type="presParOf" srcId="{683534E1-FAAF-498A-BF44-4636FE43FB12}" destId="{E0975EFA-F867-42F7-B797-1FF3F5D5785E}" srcOrd="1" destOrd="0" presId="urn:microsoft.com/office/officeart/2005/8/layout/orgChart1"/>
    <dgm:cxn modelId="{81D39B10-FCA5-4E36-A661-1176C67BF9FA}" type="presParOf" srcId="{683534E1-FAAF-498A-BF44-4636FE43FB12}" destId="{AB4891F8-4E0C-4C6E-9E37-58402CA7D430}" srcOrd="2" destOrd="0" presId="urn:microsoft.com/office/officeart/2005/8/layout/orgChart1"/>
    <dgm:cxn modelId="{CF67FB6C-E4EA-42B9-9718-72FB5745B7CB}" type="presParOf" srcId="{7A0E65F3-6FFE-4B87-9B73-FC9E25593A0E}" destId="{2FA720AE-0F54-44BC-9BCA-799CBE8627F2}" srcOrd="12" destOrd="0" presId="urn:microsoft.com/office/officeart/2005/8/layout/orgChart1"/>
    <dgm:cxn modelId="{CBD1E94E-845D-4300-ABE1-1AE1958C8EF1}" type="presParOf" srcId="{7A0E65F3-6FFE-4B87-9B73-FC9E25593A0E}" destId="{B7D18F21-01CF-4D10-8E64-CE7E868C24A3}" srcOrd="13" destOrd="0" presId="urn:microsoft.com/office/officeart/2005/8/layout/orgChart1"/>
    <dgm:cxn modelId="{5B16C384-6B7D-47A9-BC73-35C7FFBA01BE}" type="presParOf" srcId="{B7D18F21-01CF-4D10-8E64-CE7E868C24A3}" destId="{68CF2579-4653-4DA5-B146-4FDD94CB01C9}" srcOrd="0" destOrd="0" presId="urn:microsoft.com/office/officeart/2005/8/layout/orgChart1"/>
    <dgm:cxn modelId="{3D691D91-DF03-4A6A-BF88-639924D274F2}" type="presParOf" srcId="{68CF2579-4653-4DA5-B146-4FDD94CB01C9}" destId="{D0B8D507-A33D-4D4F-81C8-ACD1F6F62A98}" srcOrd="0" destOrd="0" presId="urn:microsoft.com/office/officeart/2005/8/layout/orgChart1"/>
    <dgm:cxn modelId="{342C0499-740B-4173-A4EA-4CAF9B69AE3C}" type="presParOf" srcId="{68CF2579-4653-4DA5-B146-4FDD94CB01C9}" destId="{0B79EFF8-0077-4FD5-A947-4286A12AED5D}" srcOrd="1" destOrd="0" presId="urn:microsoft.com/office/officeart/2005/8/layout/orgChart1"/>
    <dgm:cxn modelId="{6F5FBAD5-B580-4727-9A38-13C9B32AFE3D}" type="presParOf" srcId="{B7D18F21-01CF-4D10-8E64-CE7E868C24A3}" destId="{665A739C-9489-491F-A829-2EC952C100CB}" srcOrd="1" destOrd="0" presId="urn:microsoft.com/office/officeart/2005/8/layout/orgChart1"/>
    <dgm:cxn modelId="{227B5D24-826D-41EC-B112-BD657E920912}" type="presParOf" srcId="{B7D18F21-01CF-4D10-8E64-CE7E868C24A3}" destId="{42CF34A1-9066-4BEB-9E1D-8AEC90CA2BEE}" srcOrd="2" destOrd="0" presId="urn:microsoft.com/office/officeart/2005/8/layout/orgChart1"/>
    <dgm:cxn modelId="{51C6F571-5E78-4439-BDD6-2705D9061A63}" type="presParOf" srcId="{448437FF-A986-4B85-89BE-35EF6F69E21E}" destId="{62F22610-3C60-4DD0-BE7D-BB11D73D00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A03CB-2687-4809-8147-06287B76D416}">
      <dsp:nvSpPr>
        <dsp:cNvPr id="0" name=""/>
        <dsp:cNvSpPr/>
      </dsp:nvSpPr>
      <dsp:spPr>
        <a:xfrm>
          <a:off x="6178693" y="2415029"/>
          <a:ext cx="5450959" cy="1243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474"/>
              </a:lnTo>
              <a:lnTo>
                <a:pt x="5450959" y="1076474"/>
              </a:lnTo>
              <a:lnTo>
                <a:pt x="5450959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A93A43-65D0-4CFF-A75B-82F4B9C8F693}">
      <dsp:nvSpPr>
        <dsp:cNvPr id="0" name=""/>
        <dsp:cNvSpPr/>
      </dsp:nvSpPr>
      <dsp:spPr>
        <a:xfrm>
          <a:off x="6178693" y="2415029"/>
          <a:ext cx="3818799" cy="1243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474"/>
              </a:lnTo>
              <a:lnTo>
                <a:pt x="3818799" y="1076474"/>
              </a:lnTo>
              <a:lnTo>
                <a:pt x="3818799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C04C2-03A4-4FC5-8500-A2407CA51C56}">
      <dsp:nvSpPr>
        <dsp:cNvPr id="0" name=""/>
        <dsp:cNvSpPr/>
      </dsp:nvSpPr>
      <dsp:spPr>
        <a:xfrm>
          <a:off x="6178693" y="2415029"/>
          <a:ext cx="1947541" cy="1243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474"/>
              </a:lnTo>
              <a:lnTo>
                <a:pt x="1947541" y="1076474"/>
              </a:lnTo>
              <a:lnTo>
                <a:pt x="1947541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D7380-B3D1-4E86-A625-5FB82AEABA6C}">
      <dsp:nvSpPr>
        <dsp:cNvPr id="0" name=""/>
        <dsp:cNvSpPr/>
      </dsp:nvSpPr>
      <dsp:spPr>
        <a:xfrm>
          <a:off x="6132973" y="2415029"/>
          <a:ext cx="91440" cy="12432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6474"/>
              </a:lnTo>
              <a:lnTo>
                <a:pt x="70885" y="1076474"/>
              </a:lnTo>
              <a:lnTo>
                <a:pt x="70885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8D95E-F5C4-42BD-99FF-A61C00B80477}">
      <dsp:nvSpPr>
        <dsp:cNvPr id="0" name=""/>
        <dsp:cNvSpPr/>
      </dsp:nvSpPr>
      <dsp:spPr>
        <a:xfrm>
          <a:off x="4054222" y="2415029"/>
          <a:ext cx="2124471" cy="1243292"/>
        </a:xfrm>
        <a:custGeom>
          <a:avLst/>
          <a:gdLst/>
          <a:ahLst/>
          <a:cxnLst/>
          <a:rect l="0" t="0" r="0" b="0"/>
          <a:pathLst>
            <a:path>
              <a:moveTo>
                <a:pt x="2124471" y="0"/>
              </a:moveTo>
              <a:lnTo>
                <a:pt x="2124471" y="1076474"/>
              </a:lnTo>
              <a:lnTo>
                <a:pt x="0" y="1076474"/>
              </a:lnTo>
              <a:lnTo>
                <a:pt x="0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7E640-E1D8-4B3F-96E3-42D19E6CD3B2}">
      <dsp:nvSpPr>
        <dsp:cNvPr id="0" name=""/>
        <dsp:cNvSpPr/>
      </dsp:nvSpPr>
      <dsp:spPr>
        <a:xfrm>
          <a:off x="2069536" y="2415029"/>
          <a:ext cx="4109157" cy="1243292"/>
        </a:xfrm>
        <a:custGeom>
          <a:avLst/>
          <a:gdLst/>
          <a:ahLst/>
          <a:cxnLst/>
          <a:rect l="0" t="0" r="0" b="0"/>
          <a:pathLst>
            <a:path>
              <a:moveTo>
                <a:pt x="4109157" y="0"/>
              </a:moveTo>
              <a:lnTo>
                <a:pt x="4109157" y="1076474"/>
              </a:lnTo>
              <a:lnTo>
                <a:pt x="0" y="1076474"/>
              </a:lnTo>
              <a:lnTo>
                <a:pt x="0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98624C-F8F1-4410-A846-9B7E47FE3720}">
      <dsp:nvSpPr>
        <dsp:cNvPr id="0" name=""/>
        <dsp:cNvSpPr/>
      </dsp:nvSpPr>
      <dsp:spPr>
        <a:xfrm>
          <a:off x="556777" y="2415029"/>
          <a:ext cx="5621916" cy="1243292"/>
        </a:xfrm>
        <a:custGeom>
          <a:avLst/>
          <a:gdLst/>
          <a:ahLst/>
          <a:cxnLst/>
          <a:rect l="0" t="0" r="0" b="0"/>
          <a:pathLst>
            <a:path>
              <a:moveTo>
                <a:pt x="5621916" y="0"/>
              </a:moveTo>
              <a:lnTo>
                <a:pt x="5621916" y="1076474"/>
              </a:lnTo>
              <a:lnTo>
                <a:pt x="0" y="1076474"/>
              </a:lnTo>
              <a:lnTo>
                <a:pt x="0" y="1243292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CCA73-5E2B-484D-8F00-A8A7CCC9C72F}">
      <dsp:nvSpPr>
        <dsp:cNvPr id="0" name=""/>
        <dsp:cNvSpPr/>
      </dsp:nvSpPr>
      <dsp:spPr>
        <a:xfrm>
          <a:off x="5005202" y="1089932"/>
          <a:ext cx="2346982" cy="1325096"/>
        </a:xfrm>
        <a:prstGeom prst="rect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/>
            <a:t>عناصر الاتصال الاداري</a:t>
          </a:r>
          <a:endParaRPr lang="fr-FR" sz="3200" b="1" kern="1200" dirty="0"/>
        </a:p>
      </dsp:txBody>
      <dsp:txXfrm>
        <a:off x="5005202" y="1089932"/>
        <a:ext cx="2346982" cy="1325096"/>
      </dsp:txXfrm>
    </dsp:sp>
    <dsp:sp modelId="{1E051E90-A926-4AC4-8B1F-7B4E7C55192F}">
      <dsp:nvSpPr>
        <dsp:cNvPr id="0" name=""/>
        <dsp:cNvSpPr/>
      </dsp:nvSpPr>
      <dsp:spPr>
        <a:xfrm rot="10800000" flipV="1">
          <a:off x="7073" y="3658322"/>
          <a:ext cx="1099408" cy="110234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التشويش</a:t>
          </a:r>
          <a:endParaRPr lang="fr-FR" sz="2400" b="1" kern="1200" dirty="0"/>
        </a:p>
      </dsp:txBody>
      <dsp:txXfrm rot="-10800000">
        <a:off x="7073" y="3658322"/>
        <a:ext cx="1099408" cy="1102347"/>
      </dsp:txXfrm>
    </dsp:sp>
    <dsp:sp modelId="{B44F8D53-B6C1-415E-8462-3ABBBC33570E}">
      <dsp:nvSpPr>
        <dsp:cNvPr id="0" name=""/>
        <dsp:cNvSpPr/>
      </dsp:nvSpPr>
      <dsp:spPr>
        <a:xfrm>
          <a:off x="1440117" y="3658322"/>
          <a:ext cx="1258838" cy="12000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الترميز</a:t>
          </a:r>
          <a:endParaRPr lang="fr-FR" sz="2400" b="1" kern="1200" dirty="0"/>
        </a:p>
      </dsp:txBody>
      <dsp:txXfrm>
        <a:off x="1440117" y="3658322"/>
        <a:ext cx="1258838" cy="1200086"/>
      </dsp:txXfrm>
    </dsp:sp>
    <dsp:sp modelId="{6DF2C1AC-2330-4410-9B11-0C065B8B4822}">
      <dsp:nvSpPr>
        <dsp:cNvPr id="0" name=""/>
        <dsp:cNvSpPr/>
      </dsp:nvSpPr>
      <dsp:spPr>
        <a:xfrm>
          <a:off x="3032591" y="3658322"/>
          <a:ext cx="2043262" cy="119393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الاستجابة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 </a:t>
          </a:r>
          <a:r>
            <a:rPr lang="fr-FR" sz="2400" b="1" kern="1200" dirty="0" err="1" smtClean="0"/>
            <a:t>response</a:t>
          </a:r>
          <a:endParaRPr lang="ar-DZ" sz="2400" b="1" kern="1200" dirty="0" smtClean="0"/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 </a:t>
          </a:r>
          <a:endParaRPr lang="fr-FR" sz="1600" kern="1200" dirty="0"/>
        </a:p>
      </dsp:txBody>
      <dsp:txXfrm>
        <a:off x="3032591" y="3658322"/>
        <a:ext cx="2043262" cy="1193938"/>
      </dsp:txXfrm>
    </dsp:sp>
    <dsp:sp modelId="{24B8464F-F848-44D5-A4CB-B1D691E1CC34}">
      <dsp:nvSpPr>
        <dsp:cNvPr id="0" name=""/>
        <dsp:cNvSpPr/>
      </dsp:nvSpPr>
      <dsp:spPr>
        <a:xfrm>
          <a:off x="5409489" y="3658322"/>
          <a:ext cx="1588740" cy="11681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المستقبل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 </a:t>
          </a:r>
          <a:r>
            <a:rPr lang="fr-FR" sz="2400" b="1" kern="1200" dirty="0" err="1" smtClean="0"/>
            <a:t>receiver</a:t>
          </a:r>
          <a:endParaRPr lang="fr-FR" sz="2400" kern="1200" dirty="0"/>
        </a:p>
      </dsp:txBody>
      <dsp:txXfrm>
        <a:off x="5409489" y="3658322"/>
        <a:ext cx="1588740" cy="1168184"/>
      </dsp:txXfrm>
    </dsp:sp>
    <dsp:sp modelId="{1E30DDD1-8DA3-4A5E-BFF8-4BA68D45DB2D}">
      <dsp:nvSpPr>
        <dsp:cNvPr id="0" name=""/>
        <dsp:cNvSpPr/>
      </dsp:nvSpPr>
      <dsp:spPr>
        <a:xfrm>
          <a:off x="7331865" y="3658322"/>
          <a:ext cx="1588740" cy="111666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قناة الاتصال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  </a:t>
          </a:r>
          <a:r>
            <a:rPr lang="fr-FR" sz="2400" b="1" kern="1200" dirty="0" err="1" smtClean="0"/>
            <a:t>channel</a:t>
          </a:r>
          <a:endParaRPr lang="fr-FR" sz="2400" kern="1200" dirty="0"/>
        </a:p>
      </dsp:txBody>
      <dsp:txXfrm>
        <a:off x="7331865" y="3658322"/>
        <a:ext cx="1588740" cy="1116669"/>
      </dsp:txXfrm>
    </dsp:sp>
    <dsp:sp modelId="{0CE6B888-CC28-471C-B55C-AD7558B570C1}">
      <dsp:nvSpPr>
        <dsp:cNvPr id="0" name=""/>
        <dsp:cNvSpPr/>
      </dsp:nvSpPr>
      <dsp:spPr>
        <a:xfrm>
          <a:off x="9254240" y="3658322"/>
          <a:ext cx="1486504" cy="104554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 الرسالة </a:t>
          </a:r>
          <a:r>
            <a:rPr lang="fr-FR" sz="2400" b="1" kern="1200" dirty="0" smtClean="0"/>
            <a:t>message</a:t>
          </a:r>
          <a:endParaRPr lang="fr-FR" sz="2400" kern="1200" dirty="0"/>
        </a:p>
      </dsp:txBody>
      <dsp:txXfrm>
        <a:off x="9254240" y="3658322"/>
        <a:ext cx="1486504" cy="1045542"/>
      </dsp:txXfrm>
    </dsp:sp>
    <dsp:sp modelId="{331C4E8F-C318-4A56-BC73-A214C1BDD977}">
      <dsp:nvSpPr>
        <dsp:cNvPr id="0" name=""/>
        <dsp:cNvSpPr/>
      </dsp:nvSpPr>
      <dsp:spPr>
        <a:xfrm>
          <a:off x="11074381" y="3658322"/>
          <a:ext cx="1110545" cy="95409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/>
            <a:t>المرسل </a:t>
          </a:r>
          <a:r>
            <a:rPr lang="fr-FR" sz="2400" b="1" kern="1200" dirty="0" err="1" smtClean="0"/>
            <a:t>sender</a:t>
          </a:r>
          <a:endParaRPr lang="fr-FR" sz="2400" kern="1200" dirty="0"/>
        </a:p>
      </dsp:txBody>
      <dsp:txXfrm>
        <a:off x="11074381" y="3658322"/>
        <a:ext cx="1110545" cy="954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720AE-0F54-44BC-9BCA-799CBE8627F2}">
      <dsp:nvSpPr>
        <dsp:cNvPr id="0" name=""/>
        <dsp:cNvSpPr/>
      </dsp:nvSpPr>
      <dsp:spPr>
        <a:xfrm>
          <a:off x="5997575" y="3108835"/>
          <a:ext cx="4697337" cy="543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46"/>
              </a:lnTo>
              <a:lnTo>
                <a:pt x="4697337" y="271746"/>
              </a:lnTo>
              <a:lnTo>
                <a:pt x="4697337" y="5434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29DB1-B235-4133-843C-A22E6F6EB22E}">
      <dsp:nvSpPr>
        <dsp:cNvPr id="0" name=""/>
        <dsp:cNvSpPr/>
      </dsp:nvSpPr>
      <dsp:spPr>
        <a:xfrm>
          <a:off x="5997575" y="3108835"/>
          <a:ext cx="1565779" cy="543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46"/>
              </a:lnTo>
              <a:lnTo>
                <a:pt x="1565779" y="271746"/>
              </a:lnTo>
              <a:lnTo>
                <a:pt x="1565779" y="5434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FFB84-112A-402D-8CE8-B0874FEAF366}">
      <dsp:nvSpPr>
        <dsp:cNvPr id="0" name=""/>
        <dsp:cNvSpPr/>
      </dsp:nvSpPr>
      <dsp:spPr>
        <a:xfrm>
          <a:off x="4431795" y="3108835"/>
          <a:ext cx="1565779" cy="543493"/>
        </a:xfrm>
        <a:custGeom>
          <a:avLst/>
          <a:gdLst/>
          <a:ahLst/>
          <a:cxnLst/>
          <a:rect l="0" t="0" r="0" b="0"/>
          <a:pathLst>
            <a:path>
              <a:moveTo>
                <a:pt x="1565779" y="0"/>
              </a:moveTo>
              <a:lnTo>
                <a:pt x="1565779" y="271746"/>
              </a:lnTo>
              <a:lnTo>
                <a:pt x="0" y="271746"/>
              </a:lnTo>
              <a:lnTo>
                <a:pt x="0" y="5434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47863-9F2C-46DF-80BD-C4F753160A89}">
      <dsp:nvSpPr>
        <dsp:cNvPr id="0" name=""/>
        <dsp:cNvSpPr/>
      </dsp:nvSpPr>
      <dsp:spPr>
        <a:xfrm>
          <a:off x="1300237" y="3108835"/>
          <a:ext cx="4697337" cy="543493"/>
        </a:xfrm>
        <a:custGeom>
          <a:avLst/>
          <a:gdLst/>
          <a:ahLst/>
          <a:cxnLst/>
          <a:rect l="0" t="0" r="0" b="0"/>
          <a:pathLst>
            <a:path>
              <a:moveTo>
                <a:pt x="4697337" y="0"/>
              </a:moveTo>
              <a:lnTo>
                <a:pt x="4697337" y="271746"/>
              </a:lnTo>
              <a:lnTo>
                <a:pt x="0" y="271746"/>
              </a:lnTo>
              <a:lnTo>
                <a:pt x="0" y="5434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45DFC-CDC5-4C92-8203-85838B65DB34}">
      <dsp:nvSpPr>
        <dsp:cNvPr id="0" name=""/>
        <dsp:cNvSpPr/>
      </dsp:nvSpPr>
      <dsp:spPr>
        <a:xfrm>
          <a:off x="4703542" y="1814802"/>
          <a:ext cx="2588064" cy="12940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kern="1200" dirty="0" smtClean="0"/>
            <a:t>وسائل الاتصال</a:t>
          </a:r>
          <a:endParaRPr lang="fr-FR" sz="4500" kern="1200" dirty="0"/>
        </a:p>
      </dsp:txBody>
      <dsp:txXfrm>
        <a:off x="4703542" y="1814802"/>
        <a:ext cx="2588064" cy="1294032"/>
      </dsp:txXfrm>
    </dsp:sp>
    <dsp:sp modelId="{2116A6CF-3C6F-4B01-A0D5-601474A7014D}">
      <dsp:nvSpPr>
        <dsp:cNvPr id="0" name=""/>
        <dsp:cNvSpPr/>
      </dsp:nvSpPr>
      <dsp:spPr>
        <a:xfrm>
          <a:off x="6204" y="3652328"/>
          <a:ext cx="2588064" cy="12940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kern="1200" dirty="0" smtClean="0"/>
            <a:t>الوسائل غير اللفظية</a:t>
          </a:r>
          <a:endParaRPr lang="fr-FR" sz="4500" kern="1200" dirty="0"/>
        </a:p>
      </dsp:txBody>
      <dsp:txXfrm>
        <a:off x="6204" y="3652328"/>
        <a:ext cx="2588064" cy="1294032"/>
      </dsp:txXfrm>
    </dsp:sp>
    <dsp:sp modelId="{4A676A78-00E1-4C99-85D6-8B34088C5F46}">
      <dsp:nvSpPr>
        <dsp:cNvPr id="0" name=""/>
        <dsp:cNvSpPr/>
      </dsp:nvSpPr>
      <dsp:spPr>
        <a:xfrm>
          <a:off x="3137763" y="3652328"/>
          <a:ext cx="2588064" cy="12940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kern="1200" dirty="0" smtClean="0"/>
            <a:t>الوسائل الالكترونية</a:t>
          </a:r>
          <a:endParaRPr lang="fr-FR" sz="4500" kern="1200" dirty="0"/>
        </a:p>
      </dsp:txBody>
      <dsp:txXfrm>
        <a:off x="3137763" y="3652328"/>
        <a:ext cx="2588064" cy="1294032"/>
      </dsp:txXfrm>
    </dsp:sp>
    <dsp:sp modelId="{6968328A-B141-4226-9199-9FD1E80AE062}">
      <dsp:nvSpPr>
        <dsp:cNvPr id="0" name=""/>
        <dsp:cNvSpPr/>
      </dsp:nvSpPr>
      <dsp:spPr>
        <a:xfrm>
          <a:off x="6269321" y="3652328"/>
          <a:ext cx="2588064" cy="12940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kern="1200" dirty="0" smtClean="0"/>
            <a:t>الوسائل الشفوية</a:t>
          </a:r>
          <a:endParaRPr lang="fr-FR" sz="4500" kern="1200" dirty="0"/>
        </a:p>
      </dsp:txBody>
      <dsp:txXfrm>
        <a:off x="6269321" y="3652328"/>
        <a:ext cx="2588064" cy="1294032"/>
      </dsp:txXfrm>
    </dsp:sp>
    <dsp:sp modelId="{D0B8D507-A33D-4D4F-81C8-ACD1F6F62A98}">
      <dsp:nvSpPr>
        <dsp:cNvPr id="0" name=""/>
        <dsp:cNvSpPr/>
      </dsp:nvSpPr>
      <dsp:spPr>
        <a:xfrm>
          <a:off x="9400880" y="3652328"/>
          <a:ext cx="2588064" cy="12940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500" kern="1200" dirty="0" smtClean="0"/>
            <a:t>الوسائل المكتوبة</a:t>
          </a:r>
          <a:endParaRPr lang="fr-FR" sz="4500" kern="1200" dirty="0"/>
        </a:p>
      </dsp:txBody>
      <dsp:txXfrm>
        <a:off x="9400880" y="3652328"/>
        <a:ext cx="2588064" cy="12940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720AE-0F54-44BC-9BCA-799CBE8627F2}">
      <dsp:nvSpPr>
        <dsp:cNvPr id="0" name=""/>
        <dsp:cNvSpPr/>
      </dsp:nvSpPr>
      <dsp:spPr>
        <a:xfrm>
          <a:off x="5804163" y="1892711"/>
          <a:ext cx="5171383" cy="149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202"/>
              </a:lnTo>
              <a:lnTo>
                <a:pt x="5171383" y="1346202"/>
              </a:lnTo>
              <a:lnTo>
                <a:pt x="5171383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29DB1-B235-4133-843C-A22E6F6EB22E}">
      <dsp:nvSpPr>
        <dsp:cNvPr id="0" name=""/>
        <dsp:cNvSpPr/>
      </dsp:nvSpPr>
      <dsp:spPr>
        <a:xfrm>
          <a:off x="5804163" y="1892711"/>
          <a:ext cx="3460465" cy="149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202"/>
              </a:lnTo>
              <a:lnTo>
                <a:pt x="3460465" y="1346202"/>
              </a:lnTo>
              <a:lnTo>
                <a:pt x="3460465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FFB84-112A-402D-8CE8-B0874FEAF366}">
      <dsp:nvSpPr>
        <dsp:cNvPr id="0" name=""/>
        <dsp:cNvSpPr/>
      </dsp:nvSpPr>
      <dsp:spPr>
        <a:xfrm>
          <a:off x="5804163" y="1892711"/>
          <a:ext cx="1749547" cy="1494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202"/>
              </a:lnTo>
              <a:lnTo>
                <a:pt x="1749547" y="1346202"/>
              </a:lnTo>
              <a:lnTo>
                <a:pt x="1749547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97F16-93B8-4F57-9037-C74222712EFD}">
      <dsp:nvSpPr>
        <dsp:cNvPr id="0" name=""/>
        <dsp:cNvSpPr/>
      </dsp:nvSpPr>
      <dsp:spPr>
        <a:xfrm>
          <a:off x="5758443" y="1892711"/>
          <a:ext cx="91440" cy="14946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46202"/>
              </a:lnTo>
              <a:lnTo>
                <a:pt x="84349" y="1346202"/>
              </a:lnTo>
              <a:lnTo>
                <a:pt x="84349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47863-9F2C-46DF-80BD-C4F753160A89}">
      <dsp:nvSpPr>
        <dsp:cNvPr id="0" name=""/>
        <dsp:cNvSpPr/>
      </dsp:nvSpPr>
      <dsp:spPr>
        <a:xfrm>
          <a:off x="4131875" y="1892711"/>
          <a:ext cx="1672287" cy="1494670"/>
        </a:xfrm>
        <a:custGeom>
          <a:avLst/>
          <a:gdLst/>
          <a:ahLst/>
          <a:cxnLst/>
          <a:rect l="0" t="0" r="0" b="0"/>
          <a:pathLst>
            <a:path>
              <a:moveTo>
                <a:pt x="1672287" y="0"/>
              </a:moveTo>
              <a:lnTo>
                <a:pt x="1672287" y="1346202"/>
              </a:lnTo>
              <a:lnTo>
                <a:pt x="0" y="1346202"/>
              </a:lnTo>
              <a:lnTo>
                <a:pt x="0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9CC68-D877-4BA1-935F-14EAAF916CB6}">
      <dsp:nvSpPr>
        <dsp:cNvPr id="0" name=""/>
        <dsp:cNvSpPr/>
      </dsp:nvSpPr>
      <dsp:spPr>
        <a:xfrm>
          <a:off x="2420957" y="1892711"/>
          <a:ext cx="3383205" cy="1494670"/>
        </a:xfrm>
        <a:custGeom>
          <a:avLst/>
          <a:gdLst/>
          <a:ahLst/>
          <a:cxnLst/>
          <a:rect l="0" t="0" r="0" b="0"/>
          <a:pathLst>
            <a:path>
              <a:moveTo>
                <a:pt x="3383205" y="0"/>
              </a:moveTo>
              <a:lnTo>
                <a:pt x="3383205" y="1346202"/>
              </a:lnTo>
              <a:lnTo>
                <a:pt x="0" y="1346202"/>
              </a:lnTo>
              <a:lnTo>
                <a:pt x="0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1EF2E-51D0-4A8F-96C7-E373992F73D3}">
      <dsp:nvSpPr>
        <dsp:cNvPr id="0" name=""/>
        <dsp:cNvSpPr/>
      </dsp:nvSpPr>
      <dsp:spPr>
        <a:xfrm>
          <a:off x="710039" y="1892711"/>
          <a:ext cx="5094123" cy="1494670"/>
        </a:xfrm>
        <a:custGeom>
          <a:avLst/>
          <a:gdLst/>
          <a:ahLst/>
          <a:cxnLst/>
          <a:rect l="0" t="0" r="0" b="0"/>
          <a:pathLst>
            <a:path>
              <a:moveTo>
                <a:pt x="5094123" y="0"/>
              </a:moveTo>
              <a:lnTo>
                <a:pt x="5094123" y="1346202"/>
              </a:lnTo>
              <a:lnTo>
                <a:pt x="0" y="1346202"/>
              </a:lnTo>
              <a:lnTo>
                <a:pt x="0" y="14946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45DFC-CDC5-4C92-8203-85838B65DB34}">
      <dsp:nvSpPr>
        <dsp:cNvPr id="0" name=""/>
        <dsp:cNvSpPr/>
      </dsp:nvSpPr>
      <dsp:spPr>
        <a:xfrm>
          <a:off x="5097172" y="1185720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وظائف الاتصال</a:t>
          </a:r>
          <a:endParaRPr lang="fr-FR" sz="2400" kern="1200" dirty="0"/>
        </a:p>
      </dsp:txBody>
      <dsp:txXfrm>
        <a:off x="5097172" y="1185720"/>
        <a:ext cx="1413981" cy="706990"/>
      </dsp:txXfrm>
    </dsp:sp>
    <dsp:sp modelId="{6CF0C1D2-76A8-42B0-9DC9-5DBC38E11897}">
      <dsp:nvSpPr>
        <dsp:cNvPr id="0" name=""/>
        <dsp:cNvSpPr/>
      </dsp:nvSpPr>
      <dsp:spPr>
        <a:xfrm>
          <a:off x="3049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الحوار والنقاش</a:t>
          </a:r>
          <a:endParaRPr lang="fr-FR" sz="2400" kern="1200" dirty="0"/>
        </a:p>
      </dsp:txBody>
      <dsp:txXfrm>
        <a:off x="3049" y="3387382"/>
        <a:ext cx="1413981" cy="706990"/>
      </dsp:txXfrm>
    </dsp:sp>
    <dsp:sp modelId="{B6594003-D4B0-438B-A35A-FF173AB96953}">
      <dsp:nvSpPr>
        <dsp:cNvPr id="0" name=""/>
        <dsp:cNvSpPr/>
      </dsp:nvSpPr>
      <dsp:spPr>
        <a:xfrm>
          <a:off x="1713966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الرقابة</a:t>
          </a:r>
          <a:endParaRPr lang="fr-FR" sz="2400" kern="1200" dirty="0"/>
        </a:p>
      </dsp:txBody>
      <dsp:txXfrm>
        <a:off x="1713966" y="3387382"/>
        <a:ext cx="1413981" cy="706990"/>
      </dsp:txXfrm>
    </dsp:sp>
    <dsp:sp modelId="{2116A6CF-3C6F-4B01-A0D5-601474A7014D}">
      <dsp:nvSpPr>
        <dsp:cNvPr id="0" name=""/>
        <dsp:cNvSpPr/>
      </dsp:nvSpPr>
      <dsp:spPr>
        <a:xfrm>
          <a:off x="3424884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خلق الدافع</a:t>
          </a:r>
          <a:endParaRPr lang="fr-FR" sz="2400" kern="1200" dirty="0"/>
        </a:p>
      </dsp:txBody>
      <dsp:txXfrm>
        <a:off x="3424884" y="3387382"/>
        <a:ext cx="1413981" cy="706990"/>
      </dsp:txXfrm>
    </dsp:sp>
    <dsp:sp modelId="{992BAE1D-06A7-4371-AE7F-75E74371133D}">
      <dsp:nvSpPr>
        <dsp:cNvPr id="0" name=""/>
        <dsp:cNvSpPr/>
      </dsp:nvSpPr>
      <dsp:spPr>
        <a:xfrm>
          <a:off x="5135802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المعلومات</a:t>
          </a:r>
          <a:endParaRPr lang="fr-FR" sz="2400" kern="1200" dirty="0"/>
        </a:p>
      </dsp:txBody>
      <dsp:txXfrm>
        <a:off x="5135802" y="3387382"/>
        <a:ext cx="1413981" cy="706990"/>
      </dsp:txXfrm>
    </dsp:sp>
    <dsp:sp modelId="{4A676A78-00E1-4C99-85D6-8B34088C5F46}">
      <dsp:nvSpPr>
        <dsp:cNvPr id="0" name=""/>
        <dsp:cNvSpPr/>
      </dsp:nvSpPr>
      <dsp:spPr>
        <a:xfrm>
          <a:off x="6846720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الوظيفة الاجتماعية</a:t>
          </a:r>
          <a:endParaRPr lang="fr-FR" sz="2400" kern="1200" dirty="0"/>
        </a:p>
      </dsp:txBody>
      <dsp:txXfrm>
        <a:off x="6846720" y="3387382"/>
        <a:ext cx="1413981" cy="706990"/>
      </dsp:txXfrm>
    </dsp:sp>
    <dsp:sp modelId="{6968328A-B141-4226-9199-9FD1E80AE062}">
      <dsp:nvSpPr>
        <dsp:cNvPr id="0" name=""/>
        <dsp:cNvSpPr/>
      </dsp:nvSpPr>
      <dsp:spPr>
        <a:xfrm>
          <a:off x="8557638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الوظيفة التعليمية</a:t>
          </a:r>
          <a:endParaRPr lang="fr-FR" sz="2400" kern="1200" dirty="0"/>
        </a:p>
      </dsp:txBody>
      <dsp:txXfrm>
        <a:off x="8557638" y="3387382"/>
        <a:ext cx="1413981" cy="706990"/>
      </dsp:txXfrm>
    </dsp:sp>
    <dsp:sp modelId="{D0B8D507-A33D-4D4F-81C8-ACD1F6F62A98}">
      <dsp:nvSpPr>
        <dsp:cNvPr id="0" name=""/>
        <dsp:cNvSpPr/>
      </dsp:nvSpPr>
      <dsp:spPr>
        <a:xfrm>
          <a:off x="10268556" y="3387382"/>
          <a:ext cx="1413981" cy="706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kern="1200" dirty="0" smtClean="0"/>
            <a:t>الوظيفة التثقيفية</a:t>
          </a:r>
          <a:endParaRPr lang="fr-FR" sz="2400" kern="1200" dirty="0"/>
        </a:p>
      </dsp:txBody>
      <dsp:txXfrm>
        <a:off x="10268556" y="3387382"/>
        <a:ext cx="1413981" cy="706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37516" y="0"/>
            <a:ext cx="9448800" cy="1339403"/>
          </a:xfrm>
        </p:spPr>
        <p:txBody>
          <a:bodyPr/>
          <a:lstStyle/>
          <a:p>
            <a:pPr algn="ctr" rtl="1"/>
            <a:r>
              <a:rPr lang="ar-DZ" b="1" dirty="0" smtClean="0"/>
              <a:t>المحاضرة الأولى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61752" y="2614412"/>
            <a:ext cx="9448800" cy="969494"/>
          </a:xfrm>
        </p:spPr>
        <p:txBody>
          <a:bodyPr>
            <a:noAutofit/>
          </a:bodyPr>
          <a:lstStyle/>
          <a:p>
            <a:pPr algn="ctr" rtl="1"/>
            <a:r>
              <a:rPr lang="ar-DZ" sz="4800" b="1" dirty="0" smtClean="0"/>
              <a:t>مقياس الاتصال والتحرير الاداري</a:t>
            </a:r>
            <a:endParaRPr lang="fr-FR" sz="4800" b="1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-21465" y="4572001"/>
            <a:ext cx="9448800" cy="969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DZ" sz="4800" b="1" dirty="0" smtClean="0"/>
              <a:t>الدكتورة رايس وفاء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514195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تعريف الاتصال الاداري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2800" dirty="0" smtClean="0"/>
              <a:t>      يمكن تعريف الاتصال </a:t>
            </a:r>
            <a:r>
              <a:rPr lang="ar-DZ" sz="2800" dirty="0"/>
              <a:t>الإداري بأنه : العملية التي </a:t>
            </a:r>
            <a:r>
              <a:rPr lang="ar-DZ" sz="2800" dirty="0" smtClean="0"/>
              <a:t>يتم بها 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نقل المعلومات </a:t>
            </a:r>
            <a:r>
              <a:rPr lang="ar-DZ" sz="2800" dirty="0"/>
              <a:t>بين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مرسل </a:t>
            </a:r>
            <a:r>
              <a:rPr lang="ar-DZ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ومرسل إليه </a:t>
            </a:r>
            <a:r>
              <a:rPr lang="ar-DZ" sz="2800" dirty="0"/>
              <a:t>سواء كان نقل المعلومات 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شفويا أو تحريريا </a:t>
            </a:r>
            <a:r>
              <a:rPr lang="ar-DZ" sz="2800" dirty="0"/>
              <a:t>. </a:t>
            </a:r>
            <a:endParaRPr lang="ar-DZ" sz="2800" dirty="0" smtClean="0"/>
          </a:p>
          <a:p>
            <a:pPr algn="r" rtl="1">
              <a:lnSpc>
                <a:spcPct val="200000"/>
              </a:lnSpc>
            </a:pPr>
            <a:r>
              <a:rPr lang="ar-DZ" sz="2800" dirty="0" smtClean="0"/>
              <a:t>      هو </a:t>
            </a:r>
            <a:r>
              <a:rPr lang="ar-DZ" sz="2800" dirty="0"/>
              <a:t>تبادل المعلومات بين الأفراد على 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كل المستويات الإدارية </a:t>
            </a:r>
            <a:r>
              <a:rPr lang="ar-DZ" sz="2800" dirty="0"/>
              <a:t>بغرض تحقيق</a:t>
            </a:r>
            <a:r>
              <a:rPr lang="ar-DZ" sz="2800" dirty="0">
                <a:solidFill>
                  <a:srgbClr val="FF0000"/>
                </a:solidFill>
              </a:rPr>
              <a:t> 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التفاعل</a:t>
            </a:r>
            <a:r>
              <a:rPr lang="ar-DZ" sz="2800" dirty="0">
                <a:solidFill>
                  <a:srgbClr val="FF0000"/>
                </a:solidFill>
              </a:rPr>
              <a:t> </a:t>
            </a:r>
            <a:r>
              <a:rPr lang="ar-DZ" sz="2800" dirty="0"/>
              <a:t>في معناه الواسع وبالتالي تحقيق </a:t>
            </a:r>
            <a:r>
              <a:rPr lang="ar-DZ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ديناميكية الجماعة </a:t>
            </a:r>
            <a:r>
              <a:rPr lang="ar-DZ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5601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824637"/>
            <a:ext cx="8388000" cy="81253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ar-DZ" sz="4400" b="1" dirty="0">
                <a:solidFill>
                  <a:srgbClr val="202124"/>
                </a:solidFill>
                <a:latin typeface="Helvetica Neue"/>
              </a:rPr>
              <a:t/>
            </a:r>
            <a:br>
              <a:rPr lang="ar-DZ" sz="4400" b="1" dirty="0">
                <a:solidFill>
                  <a:srgbClr val="202124"/>
                </a:solidFill>
                <a:latin typeface="Helvetica Neue"/>
              </a:rPr>
            </a:br>
            <a:r>
              <a:rPr lang="ar-DZ" sz="4400" b="1" dirty="0">
                <a:solidFill>
                  <a:srgbClr val="202124"/>
                </a:solidFill>
                <a:latin typeface="Helvetica Neue"/>
              </a:rPr>
              <a:t> مراحل تطور عملية الاتصال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DZ" sz="4000" dirty="0">
                <a:solidFill>
                  <a:srgbClr val="202124"/>
                </a:solidFill>
                <a:latin typeface="Helvetica Neue"/>
              </a:rPr>
              <a:t>مرحلة الاتصال الشفهي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DZ" sz="4000" dirty="0">
                <a:solidFill>
                  <a:srgbClr val="202124"/>
                </a:solidFill>
                <a:latin typeface="Helvetica Neue"/>
              </a:rPr>
              <a:t>مرحلة الكتابة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DZ" sz="4000" dirty="0">
                <a:solidFill>
                  <a:srgbClr val="202124"/>
                </a:solidFill>
                <a:latin typeface="Helvetica Neue"/>
              </a:rPr>
              <a:t>مرحلة الطباعة والنشر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DZ" sz="4000" dirty="0">
                <a:solidFill>
                  <a:srgbClr val="202124"/>
                </a:solidFill>
                <a:latin typeface="Helvetica Neue"/>
              </a:rPr>
              <a:t>مرحلة الاتصال الحديث (الإعلام أو الاتصال </a:t>
            </a:r>
            <a:r>
              <a:rPr lang="ar-DZ" sz="4000" dirty="0" smtClean="0">
                <a:solidFill>
                  <a:srgbClr val="202124"/>
                </a:solidFill>
                <a:latin typeface="Helvetica Neue"/>
              </a:rPr>
              <a:t>الجماهيري</a:t>
            </a: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dirty="0" smtClean="0">
              <a:solidFill>
                <a:srgbClr val="202124"/>
              </a:solidFill>
              <a:latin typeface="Helvetica Neue"/>
            </a:endParaRPr>
          </a:p>
          <a:p>
            <a:pPr algn="r">
              <a:buFont typeface="Arial" panose="020B0604020202020204" pitchFamily="34" charset="0"/>
              <a:buChar char="•"/>
            </a:pPr>
            <a:endParaRPr lang="ar-DZ" b="0" i="0" dirty="0">
              <a:solidFill>
                <a:srgbClr val="202124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4120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995636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77218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graphicEl>
                                              <a:dgm id="{740CCA73-5E2B-484D-8F00-A8A7CCC9C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40CCA73-5E2B-484D-8F00-A8A7CCC9C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40CCA73-5E2B-484D-8F00-A8A7CCC9C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graphicEl>
                                              <a:dgm id="{740CCA73-5E2B-484D-8F00-A8A7CCC9C7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2D98624C-F8F1-4410-A846-9B7E47FE3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2D98624C-F8F1-4410-A846-9B7E47FE3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D98624C-F8F1-4410-A846-9B7E47FE3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2D98624C-F8F1-4410-A846-9B7E47FE3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1E051E90-A926-4AC4-8B1F-7B4E7C551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1E051E90-A926-4AC4-8B1F-7B4E7C551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1E051E90-A926-4AC4-8B1F-7B4E7C551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1E051E90-A926-4AC4-8B1F-7B4E7C551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8EF7E640-E1D8-4B3F-96E3-42D19E6CD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8EF7E640-E1D8-4B3F-96E3-42D19E6CD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8EF7E640-E1D8-4B3F-96E3-42D19E6CD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8EF7E640-E1D8-4B3F-96E3-42D19E6CD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44F8D53-B6C1-415E-8462-3ABBBC335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B44F8D53-B6C1-415E-8462-3ABBBC335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B44F8D53-B6C1-415E-8462-3ABBBC335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B44F8D53-B6C1-415E-8462-3ABBBC335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2C68D95E-F5C4-42BD-99FF-A61C00B80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2C68D95E-F5C4-42BD-99FF-A61C00B80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2C68D95E-F5C4-42BD-99FF-A61C00B80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2C68D95E-F5C4-42BD-99FF-A61C00B80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6DF2C1AC-2330-4410-9B11-0C065B8B4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DF2C1AC-2330-4410-9B11-0C065B8B4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DF2C1AC-2330-4410-9B11-0C065B8B4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6DF2C1AC-2330-4410-9B11-0C065B8B4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1B9D7380-B3D1-4E86-A625-5FB82AEAB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1B9D7380-B3D1-4E86-A625-5FB82AEAB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1B9D7380-B3D1-4E86-A625-5FB82AEAB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1B9D7380-B3D1-4E86-A625-5FB82AEAB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24B8464F-F848-44D5-A4CB-B1D691E1C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24B8464F-F848-44D5-A4CB-B1D691E1C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24B8464F-F848-44D5-A4CB-B1D691E1C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24B8464F-F848-44D5-A4CB-B1D691E1C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584C04C2-03A4-4FC5-8500-A2407CA51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584C04C2-03A4-4FC5-8500-A2407CA51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584C04C2-03A4-4FC5-8500-A2407CA51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584C04C2-03A4-4FC5-8500-A2407CA51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1E30DDD1-8DA3-4A5E-BFF8-4BA68D45D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1E30DDD1-8DA3-4A5E-BFF8-4BA68D45D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1E30DDD1-8DA3-4A5E-BFF8-4BA68D45D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graphicEl>
                                              <a:dgm id="{1E30DDD1-8DA3-4A5E-BFF8-4BA68D45D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EFA93A43-65D0-4CFF-A75B-82F4B9C8F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EFA93A43-65D0-4CFF-A75B-82F4B9C8F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EFA93A43-65D0-4CFF-A75B-82F4B9C8F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EFA93A43-65D0-4CFF-A75B-82F4B9C8F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4">
                                            <p:graphicEl>
                                              <a:dgm id="{0CE6B888-CC28-471C-B55C-AD7558B57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0CE6B888-CC28-471C-B55C-AD7558B57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0CE6B888-CC28-471C-B55C-AD7558B57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0CE6B888-CC28-471C-B55C-AD7558B57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4">
                                            <p:graphicEl>
                                              <a:dgm id="{960A03CB-2687-4809-8147-06287B76D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960A03CB-2687-4809-8147-06287B76D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960A03CB-2687-4809-8147-06287B76D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dgm id="{960A03CB-2687-4809-8147-06287B76D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4">
                                            <p:graphicEl>
                                              <a:dgm id="{331C4E8F-C318-4A56-BC73-A214C1BDD9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331C4E8F-C318-4A56-BC73-A214C1BDD9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graphicEl>
                                              <a:dgm id="{331C4E8F-C318-4A56-BC73-A214C1BDD9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graphicEl>
                                              <a:dgm id="{331C4E8F-C318-4A56-BC73-A214C1BDD9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3176" y="172702"/>
            <a:ext cx="8610600" cy="1293028"/>
          </a:xfrm>
        </p:spPr>
        <p:txBody>
          <a:bodyPr/>
          <a:lstStyle/>
          <a:p>
            <a:pPr algn="ctr" rtl="1"/>
            <a:r>
              <a:rPr lang="ar-DZ" b="1" dirty="0"/>
              <a:t>أنواع </a:t>
            </a:r>
            <a:r>
              <a:rPr lang="ar-DZ" b="1" dirty="0" smtClean="0"/>
              <a:t>الاتصالات</a:t>
            </a:r>
            <a:endParaRPr lang="fr-FR" b="1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40250"/>
              </p:ext>
            </p:extLst>
          </p:nvPr>
        </p:nvGraphicFramePr>
        <p:xfrm>
          <a:off x="0" y="1237129"/>
          <a:ext cx="12192000" cy="5620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831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077751"/>
              </p:ext>
            </p:extLst>
          </p:nvPr>
        </p:nvGraphicFramePr>
        <p:xfrm>
          <a:off x="1" y="0"/>
          <a:ext cx="11995150" cy="6761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0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148272"/>
              </p:ext>
            </p:extLst>
          </p:nvPr>
        </p:nvGraphicFramePr>
        <p:xfrm>
          <a:off x="309563" y="283336"/>
          <a:ext cx="11685587" cy="6477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2210545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2158</TotalTime>
  <Words>113</Words>
  <Application>Microsoft Office PowerPoint</Application>
  <PresentationFormat>Grand écran</PresentationFormat>
  <Paragraphs>54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Helvetica Neue</vt:lpstr>
      <vt:lpstr>Times New Roman</vt:lpstr>
      <vt:lpstr>Traînée de condensation</vt:lpstr>
      <vt:lpstr>المحاضرة الأولى</vt:lpstr>
      <vt:lpstr>تعريف الاتصال الاداري</vt:lpstr>
      <vt:lpstr>Présentation PowerPoint</vt:lpstr>
      <vt:lpstr>Présentation PowerPoint</vt:lpstr>
      <vt:lpstr>أنواع الاتصالات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33</cp:revision>
  <dcterms:created xsi:type="dcterms:W3CDTF">2021-09-26T19:04:58Z</dcterms:created>
  <dcterms:modified xsi:type="dcterms:W3CDTF">2023-10-03T20:46:52Z</dcterms:modified>
</cp:coreProperties>
</file>