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61" r:id="rId2"/>
    <p:sldId id="267" r:id="rId3"/>
    <p:sldId id="11416" r:id="rId4"/>
    <p:sldId id="311" r:id="rId5"/>
    <p:sldId id="11407" r:id="rId6"/>
    <p:sldId id="11408" r:id="rId7"/>
    <p:sldId id="11409" r:id="rId8"/>
    <p:sldId id="11410" r:id="rId9"/>
    <p:sldId id="11411" r:id="rId10"/>
    <p:sldId id="7216" r:id="rId11"/>
    <p:sldId id="7234" r:id="rId12"/>
    <p:sldId id="11412" r:id="rId13"/>
    <p:sldId id="11413" r:id="rId14"/>
    <p:sldId id="11418" r:id="rId15"/>
    <p:sldId id="11419" r:id="rId16"/>
    <p:sldId id="11420" r:id="rId17"/>
    <p:sldId id="11421" r:id="rId18"/>
    <p:sldId id="11417" r:id="rId19"/>
    <p:sldId id="295"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F91"/>
    <a:srgbClr val="7B85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87" autoAdjust="0"/>
    <p:restoredTop sz="93891" autoAdjust="0"/>
  </p:normalViewPr>
  <p:slideViewPr>
    <p:cSldViewPr snapToGrid="0" showGuides="1">
      <p:cViewPr varScale="1">
        <p:scale>
          <a:sx n="65" d="100"/>
          <a:sy n="65" d="100"/>
        </p:scale>
        <p:origin x="-816" y="-96"/>
      </p:cViewPr>
      <p:guideLst>
        <p:guide orient="horz" pos="2149"/>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15410-49A4-497B-81A3-ED37C17B7DAA}"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fr-FR"/>
        </a:p>
      </dgm:t>
    </dgm:pt>
    <dgm:pt modelId="{4F3F61D9-A857-4909-B81D-25922AD0F814}">
      <dgm:prSet phldrT="[Texte]"/>
      <dgm:spPr/>
      <dgm:t>
        <a:bodyPr/>
        <a:lstStyle/>
        <a:p>
          <a:pPr algn="justLow" rtl="1"/>
          <a:r>
            <a:rPr lang="ar-SA" b="1" dirty="0" smtClean="0"/>
            <a:t>كونراد هيلتون هي علامة تجارية دولية لسلسلة من الفنادق الفاخرة التي تملكها وتديرها شركة هيلتون العالمية. تعتبر كونراد العلامة التجارية الرائدة في عائلة فنادق هيلتون، وتم اسمها بإسم مؤسس الشركة كونراد هيلتون.</a:t>
          </a:r>
          <a:endParaRPr lang="fr-FR" b="1" dirty="0"/>
        </a:p>
      </dgm:t>
    </dgm:pt>
    <dgm:pt modelId="{E47735B5-BF5F-4072-98EF-EB006CB53226}" type="parTrans" cxnId="{431FC97A-452B-418C-BCB0-DD0C8D75202E}">
      <dgm:prSet/>
      <dgm:spPr/>
      <dgm:t>
        <a:bodyPr/>
        <a:lstStyle/>
        <a:p>
          <a:endParaRPr lang="fr-FR"/>
        </a:p>
      </dgm:t>
    </dgm:pt>
    <dgm:pt modelId="{A413402C-69FC-4D71-9F7F-26EC9D42AD52}" type="sibTrans" cxnId="{431FC97A-452B-418C-BCB0-DD0C8D75202E}">
      <dgm:prSet/>
      <dgm:spPr/>
      <dgm:t>
        <a:bodyPr/>
        <a:lstStyle/>
        <a:p>
          <a:endParaRPr lang="fr-FR"/>
        </a:p>
      </dgm:t>
    </dgm:pt>
    <dgm:pt modelId="{47A2FA21-E242-4C68-AA3F-7E3B6D3099DB}">
      <dgm:prSet phldrT="[Texte]"/>
      <dgm:spPr/>
      <dgm:t>
        <a:bodyPr/>
        <a:lstStyle/>
        <a:p>
          <a:r>
            <a:rPr lang="ar-SA" b="1" dirty="0" smtClean="0"/>
            <a:t>فنادق ومنتجعات كونراد</a:t>
          </a:r>
          <a:endParaRPr lang="fr-FR" b="1" dirty="0"/>
        </a:p>
      </dgm:t>
    </dgm:pt>
    <dgm:pt modelId="{175D6783-5E0E-43A0-BD87-7CF9246818A0}" type="parTrans" cxnId="{9168C7D0-1BE8-429B-BBED-81732E9CCBCF}">
      <dgm:prSet/>
      <dgm:spPr/>
      <dgm:t>
        <a:bodyPr/>
        <a:lstStyle/>
        <a:p>
          <a:endParaRPr lang="fr-FR"/>
        </a:p>
      </dgm:t>
    </dgm:pt>
    <dgm:pt modelId="{A24AF14D-6A7C-4097-9466-B877517F7527}" type="sibTrans" cxnId="{9168C7D0-1BE8-429B-BBED-81732E9CCBCF}">
      <dgm:prSet/>
      <dgm:spPr/>
      <dgm:t>
        <a:bodyPr/>
        <a:lstStyle/>
        <a:p>
          <a:endParaRPr lang="fr-FR"/>
        </a:p>
      </dgm:t>
    </dgm:pt>
    <dgm:pt modelId="{711386E8-3905-4809-A3A3-3D1247E5B879}">
      <dgm:prSet phldrT="[Texte]" custT="1"/>
      <dgm:spPr/>
      <dgm:t>
        <a:bodyPr/>
        <a:lstStyle/>
        <a:p>
          <a:r>
            <a:rPr lang="ar-SA" sz="1800" b="1" dirty="0" smtClean="0"/>
            <a:t>فنادق ومنتجعات والدورف أستوريا</a:t>
          </a:r>
          <a:endParaRPr lang="fr-FR" sz="1800" b="1" dirty="0"/>
        </a:p>
      </dgm:t>
    </dgm:pt>
    <dgm:pt modelId="{9E6061CE-EF04-4007-9673-31D435C7B09F}" type="parTrans" cxnId="{4EC6673C-D054-4738-BAFF-4AC167DA1C0A}">
      <dgm:prSet/>
      <dgm:spPr/>
      <dgm:t>
        <a:bodyPr/>
        <a:lstStyle/>
        <a:p>
          <a:endParaRPr lang="fr-FR"/>
        </a:p>
      </dgm:t>
    </dgm:pt>
    <dgm:pt modelId="{C504228C-3BEB-4191-A5BC-76EEAA20C6F2}" type="sibTrans" cxnId="{4EC6673C-D054-4738-BAFF-4AC167DA1C0A}">
      <dgm:prSet/>
      <dgm:spPr/>
      <dgm:t>
        <a:bodyPr/>
        <a:lstStyle/>
        <a:p>
          <a:endParaRPr lang="fr-FR"/>
        </a:p>
      </dgm:t>
    </dgm:pt>
    <dgm:pt modelId="{79D5D51F-44FC-49FF-B058-5DDFC387BC0B}">
      <dgm:prSet phldrT="[Texte]"/>
      <dgm:spPr/>
      <dgm:t>
        <a:bodyPr/>
        <a:lstStyle/>
        <a:p>
          <a:r>
            <a:rPr lang="ar-SA" b="1" dirty="0" smtClean="0"/>
            <a:t>الفنادق الفاخرة </a:t>
          </a:r>
          <a:endParaRPr lang="fr-FR" b="1" dirty="0"/>
        </a:p>
      </dgm:t>
    </dgm:pt>
    <dgm:pt modelId="{99B53D5F-FD80-4765-B2F3-78B5249EF43E}" type="parTrans" cxnId="{3CB94C35-9CA5-44EA-B0ED-960309606397}">
      <dgm:prSet/>
      <dgm:spPr/>
      <dgm:t>
        <a:bodyPr/>
        <a:lstStyle/>
        <a:p>
          <a:endParaRPr lang="fr-FR"/>
        </a:p>
      </dgm:t>
    </dgm:pt>
    <dgm:pt modelId="{E825D348-1502-4E17-8B03-3C5432FA38E8}" type="sibTrans" cxnId="{3CB94C35-9CA5-44EA-B0ED-960309606397}">
      <dgm:prSet/>
      <dgm:spPr/>
      <dgm:t>
        <a:bodyPr/>
        <a:lstStyle/>
        <a:p>
          <a:endParaRPr lang="fr-FR"/>
        </a:p>
      </dgm:t>
    </dgm:pt>
    <dgm:pt modelId="{975A9D3E-7B35-4FC4-BFF0-18894FD0C76E}">
      <dgm:prSet phldrT="[Texte]" custT="1"/>
      <dgm:spPr/>
      <dgm:t>
        <a:bodyPr/>
        <a:lstStyle/>
        <a:p>
          <a:pPr algn="justLow" rtl="1"/>
          <a:r>
            <a:rPr lang="ar-SA" sz="2100" b="1" dirty="0" smtClean="0"/>
            <a:t>هي العلامة التجارية الفاخرة لفنادق ومنتجعات تابعة لشركة هيلتون العالمية. ويتم استخدام العلامة التجارية على الفنادق التي تقدم أعلى معايير المرافق والخدمات</a:t>
          </a:r>
          <a:endParaRPr lang="fr-FR" sz="2100" dirty="0"/>
        </a:p>
      </dgm:t>
    </dgm:pt>
    <dgm:pt modelId="{96F03844-D702-40E5-83AA-948761AD0348}" type="sibTrans" cxnId="{DA301F4E-89FE-4698-8389-C6B398790B17}">
      <dgm:prSet/>
      <dgm:spPr/>
      <dgm:t>
        <a:bodyPr/>
        <a:lstStyle/>
        <a:p>
          <a:endParaRPr lang="fr-FR"/>
        </a:p>
      </dgm:t>
    </dgm:pt>
    <dgm:pt modelId="{2BE1D72F-1422-41CA-B6D2-41090B47700E}" type="parTrans" cxnId="{DA301F4E-89FE-4698-8389-C6B398790B17}">
      <dgm:prSet/>
      <dgm:spPr/>
      <dgm:t>
        <a:bodyPr/>
        <a:lstStyle/>
        <a:p>
          <a:endParaRPr lang="fr-FR"/>
        </a:p>
      </dgm:t>
    </dgm:pt>
    <dgm:pt modelId="{0ED5F9EE-590D-4834-83FA-7FF49F310C37}" type="pres">
      <dgm:prSet presAssocID="{60215410-49A4-497B-81A3-ED37C17B7DAA}" presName="diagram" presStyleCnt="0">
        <dgm:presLayoutVars>
          <dgm:dir/>
          <dgm:resizeHandles val="exact"/>
        </dgm:presLayoutVars>
      </dgm:prSet>
      <dgm:spPr/>
    </dgm:pt>
    <dgm:pt modelId="{C2DD3C99-75DE-4C14-8E3B-62F6D0D7E853}" type="pres">
      <dgm:prSet presAssocID="{4F3F61D9-A857-4909-B81D-25922AD0F814}" presName="node" presStyleLbl="node1" presStyleIdx="0" presStyleCnt="5" custScaleX="101405">
        <dgm:presLayoutVars>
          <dgm:bulletEnabled val="1"/>
        </dgm:presLayoutVars>
      </dgm:prSet>
      <dgm:spPr/>
      <dgm:t>
        <a:bodyPr/>
        <a:lstStyle/>
        <a:p>
          <a:endParaRPr lang="fr-FR"/>
        </a:p>
      </dgm:t>
    </dgm:pt>
    <dgm:pt modelId="{A2C7EDCC-CAD7-4367-9446-654A60675F3F}" type="pres">
      <dgm:prSet presAssocID="{A413402C-69FC-4D71-9F7F-26EC9D42AD52}" presName="sibTrans" presStyleCnt="0"/>
      <dgm:spPr/>
    </dgm:pt>
    <dgm:pt modelId="{B7ACFFD3-9DB5-4098-9823-95D843ABE0E7}" type="pres">
      <dgm:prSet presAssocID="{975A9D3E-7B35-4FC4-BFF0-18894FD0C76E}" presName="node" presStyleLbl="node1" presStyleIdx="1" presStyleCnt="5" custScaleX="96632">
        <dgm:presLayoutVars>
          <dgm:bulletEnabled val="1"/>
        </dgm:presLayoutVars>
      </dgm:prSet>
      <dgm:spPr/>
      <dgm:t>
        <a:bodyPr/>
        <a:lstStyle/>
        <a:p>
          <a:endParaRPr lang="fr-FR"/>
        </a:p>
      </dgm:t>
    </dgm:pt>
    <dgm:pt modelId="{1E6CDBBA-4026-461C-B96B-674A435C47F8}" type="pres">
      <dgm:prSet presAssocID="{96F03844-D702-40E5-83AA-948761AD0348}" presName="sibTrans" presStyleCnt="0"/>
      <dgm:spPr/>
    </dgm:pt>
    <dgm:pt modelId="{6B026F1E-9CA6-4C1A-9BDD-18782DC4A272}" type="pres">
      <dgm:prSet presAssocID="{47A2FA21-E242-4C68-AA3F-7E3B6D3099DB}" presName="node" presStyleLbl="node1" presStyleIdx="2" presStyleCnt="5" custScaleX="91545">
        <dgm:presLayoutVars>
          <dgm:bulletEnabled val="1"/>
        </dgm:presLayoutVars>
      </dgm:prSet>
      <dgm:spPr/>
      <dgm:t>
        <a:bodyPr/>
        <a:lstStyle/>
        <a:p>
          <a:endParaRPr lang="fr-FR"/>
        </a:p>
      </dgm:t>
    </dgm:pt>
    <dgm:pt modelId="{5BC307A2-17B7-481B-BDCF-C8803C15EEA4}" type="pres">
      <dgm:prSet presAssocID="{A24AF14D-6A7C-4097-9466-B877517F7527}" presName="sibTrans" presStyleCnt="0"/>
      <dgm:spPr/>
    </dgm:pt>
    <dgm:pt modelId="{A5FC3FE5-F9BD-4132-A07C-CC3046B3D72D}" type="pres">
      <dgm:prSet presAssocID="{711386E8-3905-4809-A3A3-3D1247E5B879}" presName="node" presStyleLbl="node1" presStyleIdx="3" presStyleCnt="5" custScaleX="86968">
        <dgm:presLayoutVars>
          <dgm:bulletEnabled val="1"/>
        </dgm:presLayoutVars>
      </dgm:prSet>
      <dgm:spPr/>
      <dgm:t>
        <a:bodyPr/>
        <a:lstStyle/>
        <a:p>
          <a:endParaRPr lang="fr-FR"/>
        </a:p>
      </dgm:t>
    </dgm:pt>
    <dgm:pt modelId="{11749C1C-D2E9-48CC-9AE5-F179CEFC8749}" type="pres">
      <dgm:prSet presAssocID="{C504228C-3BEB-4191-A5BC-76EEAA20C6F2}" presName="sibTrans" presStyleCnt="0"/>
      <dgm:spPr/>
    </dgm:pt>
    <dgm:pt modelId="{77CC0A1A-61FB-4D11-8ED9-984454598E24}" type="pres">
      <dgm:prSet presAssocID="{79D5D51F-44FC-49FF-B058-5DDFC387BC0B}" presName="node" presStyleLbl="node1" presStyleIdx="4" presStyleCnt="5" custScaleX="76348" custScaleY="47877" custLinFactNeighborX="-6188" custLinFactNeighborY="-1587">
        <dgm:presLayoutVars>
          <dgm:bulletEnabled val="1"/>
        </dgm:presLayoutVars>
      </dgm:prSet>
      <dgm:spPr/>
    </dgm:pt>
  </dgm:ptLst>
  <dgm:cxnLst>
    <dgm:cxn modelId="{3CB94C35-9CA5-44EA-B0ED-960309606397}" srcId="{60215410-49A4-497B-81A3-ED37C17B7DAA}" destId="{79D5D51F-44FC-49FF-B058-5DDFC387BC0B}" srcOrd="4" destOrd="0" parTransId="{99B53D5F-FD80-4765-B2F3-78B5249EF43E}" sibTransId="{E825D348-1502-4E17-8B03-3C5432FA38E8}"/>
    <dgm:cxn modelId="{10BD43C5-2CC5-4D18-A0BE-9734E2B27895}" type="presOf" srcId="{975A9D3E-7B35-4FC4-BFF0-18894FD0C76E}" destId="{B7ACFFD3-9DB5-4098-9823-95D843ABE0E7}" srcOrd="0" destOrd="0" presId="urn:microsoft.com/office/officeart/2005/8/layout/default"/>
    <dgm:cxn modelId="{4EC6673C-D054-4738-BAFF-4AC167DA1C0A}" srcId="{60215410-49A4-497B-81A3-ED37C17B7DAA}" destId="{711386E8-3905-4809-A3A3-3D1247E5B879}" srcOrd="3" destOrd="0" parTransId="{9E6061CE-EF04-4007-9673-31D435C7B09F}" sibTransId="{C504228C-3BEB-4191-A5BC-76EEAA20C6F2}"/>
    <dgm:cxn modelId="{A85E036D-B332-4E2F-837D-9FCC7B4F6953}" type="presOf" srcId="{47A2FA21-E242-4C68-AA3F-7E3B6D3099DB}" destId="{6B026F1E-9CA6-4C1A-9BDD-18782DC4A272}" srcOrd="0" destOrd="0" presId="urn:microsoft.com/office/officeart/2005/8/layout/default"/>
    <dgm:cxn modelId="{DA301F4E-89FE-4698-8389-C6B398790B17}" srcId="{60215410-49A4-497B-81A3-ED37C17B7DAA}" destId="{975A9D3E-7B35-4FC4-BFF0-18894FD0C76E}" srcOrd="1" destOrd="0" parTransId="{2BE1D72F-1422-41CA-B6D2-41090B47700E}" sibTransId="{96F03844-D702-40E5-83AA-948761AD0348}"/>
    <dgm:cxn modelId="{431FC97A-452B-418C-BCB0-DD0C8D75202E}" srcId="{60215410-49A4-497B-81A3-ED37C17B7DAA}" destId="{4F3F61D9-A857-4909-B81D-25922AD0F814}" srcOrd="0" destOrd="0" parTransId="{E47735B5-BF5F-4072-98EF-EB006CB53226}" sibTransId="{A413402C-69FC-4D71-9F7F-26EC9D42AD52}"/>
    <dgm:cxn modelId="{BD6EF5F6-F112-4531-AA88-041072465821}" type="presOf" srcId="{79D5D51F-44FC-49FF-B058-5DDFC387BC0B}" destId="{77CC0A1A-61FB-4D11-8ED9-984454598E24}" srcOrd="0" destOrd="0" presId="urn:microsoft.com/office/officeart/2005/8/layout/default"/>
    <dgm:cxn modelId="{84E281EF-2A77-41B4-9CB0-0256BA066AFC}" type="presOf" srcId="{4F3F61D9-A857-4909-B81D-25922AD0F814}" destId="{C2DD3C99-75DE-4C14-8E3B-62F6D0D7E853}" srcOrd="0" destOrd="0" presId="urn:microsoft.com/office/officeart/2005/8/layout/default"/>
    <dgm:cxn modelId="{6DBB507A-8FCF-4FCB-82F2-9C2F694F12EE}" type="presOf" srcId="{60215410-49A4-497B-81A3-ED37C17B7DAA}" destId="{0ED5F9EE-590D-4834-83FA-7FF49F310C37}" srcOrd="0" destOrd="0" presId="urn:microsoft.com/office/officeart/2005/8/layout/default"/>
    <dgm:cxn modelId="{9168C7D0-1BE8-429B-BBED-81732E9CCBCF}" srcId="{60215410-49A4-497B-81A3-ED37C17B7DAA}" destId="{47A2FA21-E242-4C68-AA3F-7E3B6D3099DB}" srcOrd="2" destOrd="0" parTransId="{175D6783-5E0E-43A0-BD87-7CF9246818A0}" sibTransId="{A24AF14D-6A7C-4097-9466-B877517F7527}"/>
    <dgm:cxn modelId="{43A4ECA8-3061-43AE-A0C7-1B3DC25C8119}" type="presOf" srcId="{711386E8-3905-4809-A3A3-3D1247E5B879}" destId="{A5FC3FE5-F9BD-4132-A07C-CC3046B3D72D}" srcOrd="0" destOrd="0" presId="urn:microsoft.com/office/officeart/2005/8/layout/default"/>
    <dgm:cxn modelId="{BBF4DF25-C8CF-4752-8A27-62CA03DCBDEE}" type="presParOf" srcId="{0ED5F9EE-590D-4834-83FA-7FF49F310C37}" destId="{C2DD3C99-75DE-4C14-8E3B-62F6D0D7E853}" srcOrd="0" destOrd="0" presId="urn:microsoft.com/office/officeart/2005/8/layout/default"/>
    <dgm:cxn modelId="{B073AF57-AF77-4C34-B3E1-9920D67D5672}" type="presParOf" srcId="{0ED5F9EE-590D-4834-83FA-7FF49F310C37}" destId="{A2C7EDCC-CAD7-4367-9446-654A60675F3F}" srcOrd="1" destOrd="0" presId="urn:microsoft.com/office/officeart/2005/8/layout/default"/>
    <dgm:cxn modelId="{8B464FFA-D086-4AC3-B013-CBE74AFB6708}" type="presParOf" srcId="{0ED5F9EE-590D-4834-83FA-7FF49F310C37}" destId="{B7ACFFD3-9DB5-4098-9823-95D843ABE0E7}" srcOrd="2" destOrd="0" presId="urn:microsoft.com/office/officeart/2005/8/layout/default"/>
    <dgm:cxn modelId="{24B5BB4A-E2E1-4F9D-91BD-482070BBF527}" type="presParOf" srcId="{0ED5F9EE-590D-4834-83FA-7FF49F310C37}" destId="{1E6CDBBA-4026-461C-B96B-674A435C47F8}" srcOrd="3" destOrd="0" presId="urn:microsoft.com/office/officeart/2005/8/layout/default"/>
    <dgm:cxn modelId="{039525CB-318A-4BEC-99F4-E021D29639ED}" type="presParOf" srcId="{0ED5F9EE-590D-4834-83FA-7FF49F310C37}" destId="{6B026F1E-9CA6-4C1A-9BDD-18782DC4A272}" srcOrd="4" destOrd="0" presId="urn:microsoft.com/office/officeart/2005/8/layout/default"/>
    <dgm:cxn modelId="{36D27081-7FE9-42B7-960F-FDC2EAF5B864}" type="presParOf" srcId="{0ED5F9EE-590D-4834-83FA-7FF49F310C37}" destId="{5BC307A2-17B7-481B-BDCF-C8803C15EEA4}" srcOrd="5" destOrd="0" presId="urn:microsoft.com/office/officeart/2005/8/layout/default"/>
    <dgm:cxn modelId="{5878B65E-1297-4910-A729-B1230C9E0EAD}" type="presParOf" srcId="{0ED5F9EE-590D-4834-83FA-7FF49F310C37}" destId="{A5FC3FE5-F9BD-4132-A07C-CC3046B3D72D}" srcOrd="6" destOrd="0" presId="urn:microsoft.com/office/officeart/2005/8/layout/default"/>
    <dgm:cxn modelId="{33CCA04D-BEB6-4A2C-82C6-647E962F8ADD}" type="presParOf" srcId="{0ED5F9EE-590D-4834-83FA-7FF49F310C37}" destId="{11749C1C-D2E9-48CC-9AE5-F179CEFC8749}" srcOrd="7" destOrd="0" presId="urn:microsoft.com/office/officeart/2005/8/layout/default"/>
    <dgm:cxn modelId="{6CA8AF3A-2492-4D0A-A3F5-4C71B4482486}" type="presParOf" srcId="{0ED5F9EE-590D-4834-83FA-7FF49F310C37}" destId="{77CC0A1A-61FB-4D11-8ED9-984454598E24}" srcOrd="8" destOrd="0" presId="urn:microsoft.com/office/officeart/2005/8/layout/default"/>
  </dgm:cxnLst>
  <dgm:bg/>
  <dgm:whole/>
</dgm:dataModel>
</file>

<file path=ppt/diagrams/data2.xml><?xml version="1.0" encoding="utf-8"?>
<dgm:dataModel xmlns:dgm="http://schemas.openxmlformats.org/drawingml/2006/diagram" xmlns:a="http://schemas.openxmlformats.org/drawingml/2006/main">
  <dgm:ptLst>
    <dgm:pt modelId="{3CC67EAA-956F-46FD-B334-70D82660722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8001816E-C00B-4D2D-AB4C-82FE76136C20}">
      <dgm:prSet phldrT="[Texte]"/>
      <dgm:spPr/>
      <dgm:t>
        <a:bodyPr/>
        <a:lstStyle/>
        <a:p>
          <a:r>
            <a:rPr lang="ar-SA" b="1" dirty="0" smtClean="0"/>
            <a:t>الفنادق الاساسية </a:t>
          </a:r>
          <a:endParaRPr lang="fr-FR" b="1" dirty="0"/>
        </a:p>
      </dgm:t>
    </dgm:pt>
    <dgm:pt modelId="{8400D9A1-80F5-42E1-8CE7-3C62CA3C8292}" type="parTrans" cxnId="{14404D6B-2A68-4CC3-AE9E-6C8191C7B69F}">
      <dgm:prSet/>
      <dgm:spPr/>
      <dgm:t>
        <a:bodyPr/>
        <a:lstStyle/>
        <a:p>
          <a:endParaRPr lang="fr-FR"/>
        </a:p>
      </dgm:t>
    </dgm:pt>
    <dgm:pt modelId="{21DC4C10-8847-47EF-AEB4-9DD16F453CB3}" type="sibTrans" cxnId="{14404D6B-2A68-4CC3-AE9E-6C8191C7B69F}">
      <dgm:prSet/>
      <dgm:spPr/>
      <dgm:t>
        <a:bodyPr/>
        <a:lstStyle/>
        <a:p>
          <a:endParaRPr lang="fr-FR"/>
        </a:p>
      </dgm:t>
    </dgm:pt>
    <dgm:pt modelId="{A8A2D186-E19D-4E7D-B527-E6E3539C3E9B}">
      <dgm:prSet phldrT="[Texte]"/>
      <dgm:spPr/>
      <dgm:t>
        <a:bodyPr/>
        <a:lstStyle/>
        <a:p>
          <a:pPr rtl="1"/>
          <a:r>
            <a:rPr lang="ar-SA" b="1" dirty="0" smtClean="0"/>
            <a:t>ترو من هيلتون</a:t>
          </a:r>
          <a:endParaRPr lang="fr-FR" b="1" dirty="0"/>
        </a:p>
      </dgm:t>
    </dgm:pt>
    <dgm:pt modelId="{6A355508-B833-46B8-8FC5-046BE8EDD4B6}" type="parTrans" cxnId="{6CB60513-2F80-444B-AD22-FD4913BE1A53}">
      <dgm:prSet/>
      <dgm:spPr/>
      <dgm:t>
        <a:bodyPr/>
        <a:lstStyle/>
        <a:p>
          <a:endParaRPr lang="fr-FR"/>
        </a:p>
      </dgm:t>
    </dgm:pt>
    <dgm:pt modelId="{83980DDF-0245-474E-9259-DD461D5ADA6F}" type="sibTrans" cxnId="{6CB60513-2F80-444B-AD22-FD4913BE1A53}">
      <dgm:prSet/>
      <dgm:spPr/>
      <dgm:t>
        <a:bodyPr/>
        <a:lstStyle/>
        <a:p>
          <a:endParaRPr lang="fr-FR"/>
        </a:p>
      </dgm:t>
    </dgm:pt>
    <dgm:pt modelId="{4D9ACB57-6A6D-4B5C-AF17-4C875481BECC}">
      <dgm:prSet phldrT="[Texte]" custT="1"/>
      <dgm:spPr/>
      <dgm:t>
        <a:bodyPr/>
        <a:lstStyle/>
        <a:p>
          <a:pPr algn="justLow" rtl="1"/>
          <a:r>
            <a:rPr lang="ar-SA" sz="1600" b="1" i="0" dirty="0" smtClean="0"/>
            <a:t>ترو من هيلتون هي علامة تجارية فندقية تابعة لشركة هيلتون العالمية، وهي تهدف إلى توفير تجربة إقامة مريحة ومبتكرة للمسافرين بأسعار معقولة. تتميز فنادق ترو بتصميمها العصري والأنيق، وتوفيرها للمرافق والخدمات الأساسية التي يحتاجها النزلاء خلال إقامتهم</a:t>
          </a:r>
          <a:endParaRPr lang="fr-FR" sz="1600" b="1" dirty="0"/>
        </a:p>
      </dgm:t>
    </dgm:pt>
    <dgm:pt modelId="{C0184462-DBCC-4ACB-8F27-D927157FE921}" type="parTrans" cxnId="{72D004CC-6276-47D8-A96B-54B235EA0147}">
      <dgm:prSet/>
      <dgm:spPr/>
      <dgm:t>
        <a:bodyPr/>
        <a:lstStyle/>
        <a:p>
          <a:endParaRPr lang="fr-FR"/>
        </a:p>
      </dgm:t>
    </dgm:pt>
    <dgm:pt modelId="{2170CED8-2485-471D-9E23-EDD54FF49F7B}" type="sibTrans" cxnId="{72D004CC-6276-47D8-A96B-54B235EA0147}">
      <dgm:prSet/>
      <dgm:spPr/>
      <dgm:t>
        <a:bodyPr/>
        <a:lstStyle/>
        <a:p>
          <a:endParaRPr lang="fr-FR"/>
        </a:p>
      </dgm:t>
    </dgm:pt>
    <dgm:pt modelId="{6C3E7DFA-6873-4D5C-915D-3F674A23C9DF}">
      <dgm:prSet phldrT="[Texte]"/>
      <dgm:spPr/>
      <dgm:t>
        <a:bodyPr/>
        <a:lstStyle/>
        <a:p>
          <a:pPr algn="justLow" rtl="1"/>
          <a:r>
            <a:rPr lang="ar-SA" b="1" i="0" dirty="0" smtClean="0"/>
            <a:t>هي عبارة عن سلسلة من الفنادق التي تقدم مساحات إقامة مريحة ومريحة للمسافرين الذين يبحثون عن مساحات معيشة مريحة خلال رحلاتهم.</a:t>
          </a:r>
          <a:endParaRPr lang="fr-FR" b="1" dirty="0"/>
        </a:p>
      </dgm:t>
    </dgm:pt>
    <dgm:pt modelId="{2826E62A-EE06-4AD9-81AC-388BE846BC00}" type="parTrans" cxnId="{490ECDB0-E062-4223-A173-08BF8A5F1D74}">
      <dgm:prSet/>
      <dgm:spPr>
        <a:ln>
          <a:solidFill>
            <a:schemeClr val="bg1"/>
          </a:solidFill>
        </a:ln>
      </dgm:spPr>
      <dgm:t>
        <a:bodyPr/>
        <a:lstStyle/>
        <a:p>
          <a:endParaRPr lang="fr-FR"/>
        </a:p>
      </dgm:t>
    </dgm:pt>
    <dgm:pt modelId="{15E3B7A1-720D-474C-A46B-AA14F503787F}" type="sibTrans" cxnId="{490ECDB0-E062-4223-A173-08BF8A5F1D74}">
      <dgm:prSet/>
      <dgm:spPr/>
      <dgm:t>
        <a:bodyPr/>
        <a:lstStyle/>
        <a:p>
          <a:endParaRPr lang="fr-FR"/>
        </a:p>
      </dgm:t>
    </dgm:pt>
    <dgm:pt modelId="{EB698F21-C600-4135-B46F-710E66BD4DDF}">
      <dgm:prSet phldrT="[Texte]"/>
      <dgm:spPr/>
      <dgm:t>
        <a:bodyPr/>
        <a:lstStyle/>
        <a:p>
          <a:pPr rtl="1"/>
          <a:r>
            <a:rPr lang="ar-SA" b="1" dirty="0" smtClean="0"/>
            <a:t>أجنحة هوم وود من هيلتون</a:t>
          </a:r>
          <a:endParaRPr lang="fr-FR" b="1" dirty="0"/>
        </a:p>
      </dgm:t>
    </dgm:pt>
    <dgm:pt modelId="{55024FF7-F7AD-4D0E-BAB0-FA453AD9C069}" type="parTrans" cxnId="{4513F3D2-E4F6-4849-AF5F-0C32C8EB79D9}">
      <dgm:prSet/>
      <dgm:spPr/>
      <dgm:t>
        <a:bodyPr/>
        <a:lstStyle/>
        <a:p>
          <a:endParaRPr lang="fr-FR"/>
        </a:p>
      </dgm:t>
    </dgm:pt>
    <dgm:pt modelId="{6DC619C4-9A70-4EB9-B9C4-11C318B0F5E0}" type="sibTrans" cxnId="{4513F3D2-E4F6-4849-AF5F-0C32C8EB79D9}">
      <dgm:prSet/>
      <dgm:spPr/>
      <dgm:t>
        <a:bodyPr/>
        <a:lstStyle/>
        <a:p>
          <a:endParaRPr lang="fr-FR"/>
        </a:p>
      </dgm:t>
    </dgm:pt>
    <dgm:pt modelId="{B5348671-1EC1-4D1C-ADBC-ABBD2A0F5B0C}">
      <dgm:prSet phldrT="[Texte]" custT="1"/>
      <dgm:spPr/>
      <dgm:t>
        <a:bodyPr/>
        <a:lstStyle/>
        <a:p>
          <a:pPr algn="justLow" rtl="1"/>
          <a:r>
            <a:rPr lang="ar-SA" sz="1600" b="1" dirty="0" smtClean="0"/>
            <a:t>هي سلسلة أمريكية للأجنحة السكنية على الطراز الفندقي والتي تديرها شركة هيلتون العالمية</a:t>
          </a:r>
          <a:endParaRPr lang="fr-FR" sz="1600" b="1" dirty="0"/>
        </a:p>
      </dgm:t>
    </dgm:pt>
    <dgm:pt modelId="{2B5D5446-9ADD-4DA0-8D29-CC6790C72CCD}" type="parTrans" cxnId="{AA79D0DE-B7EF-4A31-9319-89080A69A913}">
      <dgm:prSet/>
      <dgm:spPr/>
      <dgm:t>
        <a:bodyPr/>
        <a:lstStyle/>
        <a:p>
          <a:endParaRPr lang="fr-FR"/>
        </a:p>
      </dgm:t>
    </dgm:pt>
    <dgm:pt modelId="{337B4CB5-6810-4385-A524-83EC6D56382C}" type="sibTrans" cxnId="{AA79D0DE-B7EF-4A31-9319-89080A69A913}">
      <dgm:prSet/>
      <dgm:spPr/>
      <dgm:t>
        <a:bodyPr/>
        <a:lstStyle/>
        <a:p>
          <a:endParaRPr lang="fr-FR"/>
        </a:p>
      </dgm:t>
    </dgm:pt>
    <dgm:pt modelId="{A3C7804F-EC8B-4E53-9C6C-50B522DAB199}">
      <dgm:prSet custT="1"/>
      <dgm:spPr/>
      <dgm:t>
        <a:bodyPr/>
        <a:lstStyle/>
        <a:p>
          <a:r>
            <a:rPr lang="ar-SA" sz="2000" b="1" i="0" dirty="0" smtClean="0"/>
            <a:t>هيلتون جاردن إن</a:t>
          </a:r>
          <a:endParaRPr lang="ar-SA" sz="2000" b="1" i="0" dirty="0"/>
        </a:p>
      </dgm:t>
    </dgm:pt>
    <dgm:pt modelId="{90524AED-1710-456F-BD96-E57AB0AACFDD}" type="parTrans" cxnId="{83116B62-BD2C-477A-8FA7-C26E4FA60F0E}">
      <dgm:prSet/>
      <dgm:spPr/>
      <dgm:t>
        <a:bodyPr/>
        <a:lstStyle/>
        <a:p>
          <a:endParaRPr lang="fr-FR"/>
        </a:p>
      </dgm:t>
    </dgm:pt>
    <dgm:pt modelId="{A567D46A-E9F2-4258-9EB6-331C165A716D}" type="sibTrans" cxnId="{83116B62-BD2C-477A-8FA7-C26E4FA60F0E}">
      <dgm:prSet/>
      <dgm:spPr/>
      <dgm:t>
        <a:bodyPr/>
        <a:lstStyle/>
        <a:p>
          <a:endParaRPr lang="fr-FR"/>
        </a:p>
      </dgm:t>
    </dgm:pt>
    <dgm:pt modelId="{67624F45-22A2-496E-A399-2F0A257FEE2D}">
      <dgm:prSet/>
      <dgm:spPr/>
      <dgm:t>
        <a:bodyPr/>
        <a:lstStyle/>
        <a:p>
          <a:r>
            <a:rPr lang="ar-SA" b="1" dirty="0" smtClean="0"/>
            <a:t>أجنحة هوم 2 من هيلتون</a:t>
          </a:r>
          <a:endParaRPr lang="ar-SA" b="1" dirty="0"/>
        </a:p>
      </dgm:t>
    </dgm:pt>
    <dgm:pt modelId="{CFA7FA30-C68A-4478-A832-F2B2AA072951}" type="parTrans" cxnId="{D1FF6862-0041-4ED2-9069-3CF94D82BF16}">
      <dgm:prSet/>
      <dgm:spPr/>
      <dgm:t>
        <a:bodyPr/>
        <a:lstStyle/>
        <a:p>
          <a:endParaRPr lang="fr-FR"/>
        </a:p>
      </dgm:t>
    </dgm:pt>
    <dgm:pt modelId="{AC0230EA-D8E0-4581-A55D-E0718CE11349}" type="sibTrans" cxnId="{D1FF6862-0041-4ED2-9069-3CF94D82BF16}">
      <dgm:prSet/>
      <dgm:spPr/>
      <dgm:t>
        <a:bodyPr/>
        <a:lstStyle/>
        <a:p>
          <a:endParaRPr lang="fr-FR"/>
        </a:p>
      </dgm:t>
    </dgm:pt>
    <dgm:pt modelId="{3C6A7A80-D6AD-4FF8-AA64-10FDE3421711}">
      <dgm:prSet custT="1"/>
      <dgm:spPr/>
      <dgm:t>
        <a:bodyPr/>
        <a:lstStyle/>
        <a:p>
          <a:pPr algn="justLow" rtl="1"/>
          <a:r>
            <a:rPr lang="ar-SA" sz="1600" b="1" i="0" dirty="0" smtClean="0"/>
            <a:t>تعتبر هيلتون جاردن فنادق صغيرة وبأسعار متوسطة، تم تصميمها للمسافرين بغرض العمل والترفيه. العلامة التجارية الفندقية مماثلة للعلامة التجارية كورتيارد من ماريوت، ومنافسا رئيسيا لها.</a:t>
          </a:r>
          <a:endParaRPr lang="ar-SA" sz="1600" b="1" dirty="0"/>
        </a:p>
      </dgm:t>
    </dgm:pt>
    <dgm:pt modelId="{4092F475-ED21-4A91-AFF1-146645C7A9FB}" type="parTrans" cxnId="{606FCD00-9997-4AC9-84EB-3172DF468CB4}">
      <dgm:prSet>
        <dgm:style>
          <a:lnRef idx="1">
            <a:schemeClr val="accent2"/>
          </a:lnRef>
          <a:fillRef idx="0">
            <a:schemeClr val="accent2"/>
          </a:fillRef>
          <a:effectRef idx="0">
            <a:schemeClr val="accent2"/>
          </a:effectRef>
          <a:fontRef idx="minor">
            <a:schemeClr val="tx1"/>
          </a:fontRef>
        </dgm:style>
      </dgm:prSet>
      <dgm:spPr>
        <a:ln>
          <a:solidFill>
            <a:schemeClr val="bg1"/>
          </a:solidFill>
        </a:ln>
      </dgm:spPr>
      <dgm:t>
        <a:bodyPr/>
        <a:lstStyle/>
        <a:p>
          <a:endParaRPr lang="fr-FR"/>
        </a:p>
      </dgm:t>
    </dgm:pt>
    <dgm:pt modelId="{C3F2A533-906B-4C24-B5A9-92BF36C6B469}" type="sibTrans" cxnId="{606FCD00-9997-4AC9-84EB-3172DF468CB4}">
      <dgm:prSet/>
      <dgm:spPr/>
      <dgm:t>
        <a:bodyPr/>
        <a:lstStyle/>
        <a:p>
          <a:endParaRPr lang="fr-FR"/>
        </a:p>
      </dgm:t>
    </dgm:pt>
    <dgm:pt modelId="{AF4B7EDF-AAB7-465B-AE6D-3D38513528E2}">
      <dgm:prSet custT="1"/>
      <dgm:spPr/>
      <dgm:t>
        <a:bodyPr/>
        <a:lstStyle/>
        <a:p>
          <a:pPr algn="justLow" rtl="1"/>
          <a:r>
            <a:rPr lang="ar-SA" sz="1600" b="1" dirty="0" smtClean="0"/>
            <a:t>أسماء لهذه العلامة التجارية من الفنادق وعلامة تجارية تابعة لهيلتون العالمية. معظم فنادق هامبتون ذو ملكية مستقلة، ويتم تشغيلها عن طريق الامتياز</a:t>
          </a:r>
          <a:endParaRPr lang="ar-SA" sz="1600" b="1" dirty="0"/>
        </a:p>
      </dgm:t>
    </dgm:pt>
    <dgm:pt modelId="{8F150887-D3C1-41B7-B559-3CFF4B84D7C6}" type="parTrans" cxnId="{0CF56C42-2EA1-485B-93B2-7F3CBEC3A539}">
      <dgm:prSet/>
      <dgm:spPr>
        <a:ln>
          <a:solidFill>
            <a:schemeClr val="bg1"/>
          </a:solidFill>
        </a:ln>
      </dgm:spPr>
      <dgm:t>
        <a:bodyPr/>
        <a:lstStyle/>
        <a:p>
          <a:endParaRPr lang="fr-FR"/>
        </a:p>
      </dgm:t>
    </dgm:pt>
    <dgm:pt modelId="{C52C1415-842B-4E6A-A928-F5343FC89D41}" type="sibTrans" cxnId="{0CF56C42-2EA1-485B-93B2-7F3CBEC3A539}">
      <dgm:prSet/>
      <dgm:spPr/>
      <dgm:t>
        <a:bodyPr/>
        <a:lstStyle/>
        <a:p>
          <a:endParaRPr lang="fr-FR"/>
        </a:p>
      </dgm:t>
    </dgm:pt>
    <dgm:pt modelId="{C1B34FDA-988B-41A2-A5FE-2C1F77A4CA16}">
      <dgm:prSet/>
      <dgm:spPr/>
      <dgm:t>
        <a:bodyPr/>
        <a:lstStyle/>
        <a:p>
          <a:pPr rtl="1"/>
          <a:r>
            <a:rPr lang="ar-SA" b="1" dirty="0" smtClean="0">
              <a:solidFill>
                <a:schemeClr val="bg1"/>
              </a:solidFill>
            </a:rPr>
            <a:t>هامبتون إن</a:t>
          </a:r>
          <a:endParaRPr lang="ar-SA" b="1" dirty="0" smtClean="0">
            <a:solidFill>
              <a:schemeClr val="bg1"/>
            </a:solidFill>
          </a:endParaRPr>
        </a:p>
      </dgm:t>
    </dgm:pt>
    <dgm:pt modelId="{AF3397D7-7ADD-49BE-AE4E-86D266460F54}" type="parTrans" cxnId="{F7B41991-4909-4A7F-B763-C352260C6787}">
      <dgm:prSet/>
      <dgm:spPr/>
      <dgm:t>
        <a:bodyPr/>
        <a:lstStyle/>
        <a:p>
          <a:endParaRPr lang="fr-FR"/>
        </a:p>
      </dgm:t>
    </dgm:pt>
    <dgm:pt modelId="{1411505E-BB7A-439E-8188-A11909AF1F44}" type="sibTrans" cxnId="{F7B41991-4909-4A7F-B763-C352260C6787}">
      <dgm:prSet/>
      <dgm:spPr/>
      <dgm:t>
        <a:bodyPr/>
        <a:lstStyle/>
        <a:p>
          <a:endParaRPr lang="fr-FR"/>
        </a:p>
      </dgm:t>
    </dgm:pt>
    <dgm:pt modelId="{7B137EE6-7528-48AC-AD24-0B6393539B9D}" type="pres">
      <dgm:prSet presAssocID="{3CC67EAA-956F-46FD-B334-70D82660722F}" presName="diagram" presStyleCnt="0">
        <dgm:presLayoutVars>
          <dgm:chPref val="1"/>
          <dgm:dir/>
          <dgm:animOne val="branch"/>
          <dgm:animLvl val="lvl"/>
          <dgm:resizeHandles val="exact"/>
        </dgm:presLayoutVars>
      </dgm:prSet>
      <dgm:spPr/>
    </dgm:pt>
    <dgm:pt modelId="{FFB764B8-4A22-47B1-A3E5-A31D6F113FF8}" type="pres">
      <dgm:prSet presAssocID="{8001816E-C00B-4D2D-AB4C-82FE76136C20}" presName="root1" presStyleCnt="0"/>
      <dgm:spPr/>
    </dgm:pt>
    <dgm:pt modelId="{731694DE-D516-4D37-8EF3-EF2E810B50F1}" type="pres">
      <dgm:prSet presAssocID="{8001816E-C00B-4D2D-AB4C-82FE76136C20}" presName="LevelOneTextNode" presStyleLbl="node0" presStyleIdx="0" presStyleCnt="1" custLinFactNeighborX="-18865" custLinFactNeighborY="-64363">
        <dgm:presLayoutVars>
          <dgm:chPref val="3"/>
        </dgm:presLayoutVars>
      </dgm:prSet>
      <dgm:spPr/>
      <dgm:t>
        <a:bodyPr/>
        <a:lstStyle/>
        <a:p>
          <a:endParaRPr lang="fr-FR"/>
        </a:p>
      </dgm:t>
    </dgm:pt>
    <dgm:pt modelId="{42AC6669-BE81-43A7-9EDE-C9F32B6BF4E7}" type="pres">
      <dgm:prSet presAssocID="{8001816E-C00B-4D2D-AB4C-82FE76136C20}" presName="level2hierChild" presStyleCnt="0"/>
      <dgm:spPr/>
    </dgm:pt>
    <dgm:pt modelId="{1A552EF0-8250-4EB6-9EDA-3EFF7B85F718}" type="pres">
      <dgm:prSet presAssocID="{6A355508-B833-46B8-8FC5-046BE8EDD4B6}" presName="conn2-1" presStyleLbl="parChTrans1D2" presStyleIdx="0" presStyleCnt="5"/>
      <dgm:spPr/>
    </dgm:pt>
    <dgm:pt modelId="{A78EEC68-3778-400F-A3A8-36CC1BADDA77}" type="pres">
      <dgm:prSet presAssocID="{6A355508-B833-46B8-8FC5-046BE8EDD4B6}" presName="connTx" presStyleLbl="parChTrans1D2" presStyleIdx="0" presStyleCnt="5"/>
      <dgm:spPr/>
    </dgm:pt>
    <dgm:pt modelId="{FA3CAE49-5C76-401B-8944-12CADDD182D2}" type="pres">
      <dgm:prSet presAssocID="{A8A2D186-E19D-4E7D-B527-E6E3539C3E9B}" presName="root2" presStyleCnt="0"/>
      <dgm:spPr/>
    </dgm:pt>
    <dgm:pt modelId="{9AA829F1-C4C3-4B7E-B38D-9D9484EF61DA}" type="pres">
      <dgm:prSet presAssocID="{A8A2D186-E19D-4E7D-B527-E6E3539C3E9B}" presName="LevelTwoTextNode" presStyleLbl="node2" presStyleIdx="0" presStyleCnt="5" custLinFactY="-45798" custLinFactNeighborX="2209" custLinFactNeighborY="-100000">
        <dgm:presLayoutVars>
          <dgm:chPref val="3"/>
        </dgm:presLayoutVars>
      </dgm:prSet>
      <dgm:spPr/>
      <dgm:t>
        <a:bodyPr/>
        <a:lstStyle/>
        <a:p>
          <a:endParaRPr lang="fr-FR"/>
        </a:p>
      </dgm:t>
    </dgm:pt>
    <dgm:pt modelId="{90392A4E-A429-4AA4-B730-1C0876619BAB}" type="pres">
      <dgm:prSet presAssocID="{A8A2D186-E19D-4E7D-B527-E6E3539C3E9B}" presName="level3hierChild" presStyleCnt="0"/>
      <dgm:spPr/>
    </dgm:pt>
    <dgm:pt modelId="{DE3D440F-8C78-4D8E-A9BA-38F98A806346}" type="pres">
      <dgm:prSet presAssocID="{C0184462-DBCC-4ACB-8F27-D927157FE921}" presName="conn2-1" presStyleLbl="parChTrans1D3" presStyleIdx="0" presStyleCnt="5"/>
      <dgm:spPr/>
    </dgm:pt>
    <dgm:pt modelId="{63460447-7743-43D3-8614-D582B0EE4C53}" type="pres">
      <dgm:prSet presAssocID="{C0184462-DBCC-4ACB-8F27-D927157FE921}" presName="connTx" presStyleLbl="parChTrans1D3" presStyleIdx="0" presStyleCnt="5"/>
      <dgm:spPr/>
    </dgm:pt>
    <dgm:pt modelId="{D6DCB613-539D-4A33-8F35-E2B6AC831C91}" type="pres">
      <dgm:prSet presAssocID="{4D9ACB57-6A6D-4B5C-AF17-4C875481BECC}" presName="root2" presStyleCnt="0"/>
      <dgm:spPr/>
    </dgm:pt>
    <dgm:pt modelId="{3760C0A8-A746-4FC6-B0B7-E6D634F16D98}" type="pres">
      <dgm:prSet presAssocID="{4D9ACB57-6A6D-4B5C-AF17-4C875481BECC}" presName="LevelTwoTextNode" presStyleLbl="node3" presStyleIdx="0" presStyleCnt="5" custScaleX="328312" custScaleY="175461" custLinFactNeighborX="1151" custLinFactNeighborY="29921">
        <dgm:presLayoutVars>
          <dgm:chPref val="3"/>
        </dgm:presLayoutVars>
      </dgm:prSet>
      <dgm:spPr/>
      <dgm:t>
        <a:bodyPr/>
        <a:lstStyle/>
        <a:p>
          <a:endParaRPr lang="fr-FR"/>
        </a:p>
      </dgm:t>
    </dgm:pt>
    <dgm:pt modelId="{45A48CF3-BA7B-4329-8085-90C72C28CFCD}" type="pres">
      <dgm:prSet presAssocID="{4D9ACB57-6A6D-4B5C-AF17-4C875481BECC}" presName="level3hierChild" presStyleCnt="0"/>
      <dgm:spPr/>
    </dgm:pt>
    <dgm:pt modelId="{B7813B13-B125-478C-9416-5F9A693ADA7A}" type="pres">
      <dgm:prSet presAssocID="{2826E62A-EE06-4AD9-81AC-388BE846BC00}" presName="conn2-1" presStyleLbl="parChTrans1D3" presStyleIdx="1" presStyleCnt="5"/>
      <dgm:spPr/>
    </dgm:pt>
    <dgm:pt modelId="{6103A61A-E186-4D29-8D9C-6BDEBEB877DB}" type="pres">
      <dgm:prSet presAssocID="{2826E62A-EE06-4AD9-81AC-388BE846BC00}" presName="connTx" presStyleLbl="parChTrans1D3" presStyleIdx="1" presStyleCnt="5"/>
      <dgm:spPr/>
    </dgm:pt>
    <dgm:pt modelId="{FDCA527E-36AC-4BAA-A011-99BCDFCF1484}" type="pres">
      <dgm:prSet presAssocID="{6C3E7DFA-6873-4D5C-915D-3F674A23C9DF}" presName="root2" presStyleCnt="0"/>
      <dgm:spPr/>
    </dgm:pt>
    <dgm:pt modelId="{522998AC-2C7A-4E86-94DA-3E07632546F2}" type="pres">
      <dgm:prSet presAssocID="{6C3E7DFA-6873-4D5C-915D-3F674A23C9DF}" presName="LevelTwoTextNode" presStyleLbl="node3" presStyleIdx="1" presStyleCnt="5" custScaleX="331481" custScaleY="131203" custLinFactNeighborX="-1512" custLinFactNeighborY="42817">
        <dgm:presLayoutVars>
          <dgm:chPref val="3"/>
        </dgm:presLayoutVars>
      </dgm:prSet>
      <dgm:spPr/>
      <dgm:t>
        <a:bodyPr/>
        <a:lstStyle/>
        <a:p>
          <a:endParaRPr lang="fr-FR"/>
        </a:p>
      </dgm:t>
    </dgm:pt>
    <dgm:pt modelId="{020EC70D-CF64-4FD0-A3F7-F679B7DD40A3}" type="pres">
      <dgm:prSet presAssocID="{6C3E7DFA-6873-4D5C-915D-3F674A23C9DF}" presName="level3hierChild" presStyleCnt="0"/>
      <dgm:spPr/>
    </dgm:pt>
    <dgm:pt modelId="{E5A07ABE-ECC9-4098-9547-4D6D6C1CE865}" type="pres">
      <dgm:prSet presAssocID="{4092F475-ED21-4A91-AFF1-146645C7A9FB}" presName="conn2-1" presStyleLbl="parChTrans1D3" presStyleIdx="2" presStyleCnt="5"/>
      <dgm:spPr/>
    </dgm:pt>
    <dgm:pt modelId="{0E8DF304-EDF8-4805-8168-0198587C0D07}" type="pres">
      <dgm:prSet presAssocID="{4092F475-ED21-4A91-AFF1-146645C7A9FB}" presName="connTx" presStyleLbl="parChTrans1D3" presStyleIdx="2" presStyleCnt="5"/>
      <dgm:spPr/>
    </dgm:pt>
    <dgm:pt modelId="{E4DF99FF-D6C8-432E-A4A5-8FCE03CE1606}" type="pres">
      <dgm:prSet presAssocID="{3C6A7A80-D6AD-4FF8-AA64-10FDE3421711}" presName="root2" presStyleCnt="0"/>
      <dgm:spPr/>
    </dgm:pt>
    <dgm:pt modelId="{C15C942F-8833-4FF3-976B-DB4D89965FE0}" type="pres">
      <dgm:prSet presAssocID="{3C6A7A80-D6AD-4FF8-AA64-10FDE3421711}" presName="LevelTwoTextNode" presStyleLbl="node3" presStyleIdx="2" presStyleCnt="5" custScaleX="330969" custScaleY="144941" custLinFactY="100000" custLinFactNeighborX="-6279" custLinFactNeighborY="105459">
        <dgm:presLayoutVars>
          <dgm:chPref val="3"/>
        </dgm:presLayoutVars>
      </dgm:prSet>
      <dgm:spPr/>
      <dgm:t>
        <a:bodyPr/>
        <a:lstStyle/>
        <a:p>
          <a:endParaRPr lang="fr-FR"/>
        </a:p>
      </dgm:t>
    </dgm:pt>
    <dgm:pt modelId="{D4176A09-D12B-4E96-803D-43F6A15F0E77}" type="pres">
      <dgm:prSet presAssocID="{3C6A7A80-D6AD-4FF8-AA64-10FDE3421711}" presName="level3hierChild" presStyleCnt="0"/>
      <dgm:spPr/>
    </dgm:pt>
    <dgm:pt modelId="{72E10F88-C4FB-48F6-997C-3CD6BF410C63}" type="pres">
      <dgm:prSet presAssocID="{8F150887-D3C1-41B7-B559-3CFF4B84D7C6}" presName="conn2-1" presStyleLbl="parChTrans1D3" presStyleIdx="3" presStyleCnt="5"/>
      <dgm:spPr/>
    </dgm:pt>
    <dgm:pt modelId="{DDD5C7D0-5E28-4B89-8ABA-9C8FED2578F1}" type="pres">
      <dgm:prSet presAssocID="{8F150887-D3C1-41B7-B559-3CFF4B84D7C6}" presName="connTx" presStyleLbl="parChTrans1D3" presStyleIdx="3" presStyleCnt="5"/>
      <dgm:spPr/>
    </dgm:pt>
    <dgm:pt modelId="{CEE2F6EB-3102-4B8A-B9A0-2D6FBF36CA85}" type="pres">
      <dgm:prSet presAssocID="{AF4B7EDF-AAB7-465B-AE6D-3D38513528E2}" presName="root2" presStyleCnt="0"/>
      <dgm:spPr/>
    </dgm:pt>
    <dgm:pt modelId="{0192022C-82FD-4DAA-9A9F-EB16ABFA7E15}" type="pres">
      <dgm:prSet presAssocID="{AF4B7EDF-AAB7-465B-AE6D-3D38513528E2}" presName="LevelTwoTextNode" presStyleLbl="node3" presStyleIdx="3" presStyleCnt="5" custScaleX="330937" custScaleY="132393" custLinFactY="-3839" custLinFactNeighborX="-4609" custLinFactNeighborY="-100000">
        <dgm:presLayoutVars>
          <dgm:chPref val="3"/>
        </dgm:presLayoutVars>
      </dgm:prSet>
      <dgm:spPr/>
      <dgm:t>
        <a:bodyPr/>
        <a:lstStyle/>
        <a:p>
          <a:endParaRPr lang="fr-FR"/>
        </a:p>
      </dgm:t>
    </dgm:pt>
    <dgm:pt modelId="{20F4A6D9-0110-4604-8E1B-1771919F33F4}" type="pres">
      <dgm:prSet presAssocID="{AF4B7EDF-AAB7-465B-AE6D-3D38513528E2}" presName="level3hierChild" presStyleCnt="0"/>
      <dgm:spPr/>
    </dgm:pt>
    <dgm:pt modelId="{719B8A3A-3485-4EA1-ADC5-92AF45812D88}" type="pres">
      <dgm:prSet presAssocID="{CFA7FA30-C68A-4478-A832-F2B2AA072951}" presName="conn2-1" presStyleLbl="parChTrans1D2" presStyleIdx="1" presStyleCnt="5"/>
      <dgm:spPr/>
    </dgm:pt>
    <dgm:pt modelId="{779888FF-7A55-4172-A24D-BB52517CAA8A}" type="pres">
      <dgm:prSet presAssocID="{CFA7FA30-C68A-4478-A832-F2B2AA072951}" presName="connTx" presStyleLbl="parChTrans1D2" presStyleIdx="1" presStyleCnt="5"/>
      <dgm:spPr/>
    </dgm:pt>
    <dgm:pt modelId="{BBFE2E08-7FD0-4712-94B1-4E76BBFBA891}" type="pres">
      <dgm:prSet presAssocID="{67624F45-22A2-496E-A399-2F0A257FEE2D}" presName="root2" presStyleCnt="0"/>
      <dgm:spPr/>
    </dgm:pt>
    <dgm:pt modelId="{A27E85DD-D570-4C48-B9F9-7EDFE6F5F1D5}" type="pres">
      <dgm:prSet presAssocID="{67624F45-22A2-496E-A399-2F0A257FEE2D}" presName="LevelTwoTextNode" presStyleLbl="node2" presStyleIdx="1" presStyleCnt="5" custLinFactNeighborX="1105" custLinFactNeighborY="-99407">
        <dgm:presLayoutVars>
          <dgm:chPref val="3"/>
        </dgm:presLayoutVars>
      </dgm:prSet>
      <dgm:spPr/>
    </dgm:pt>
    <dgm:pt modelId="{9E72735D-AAB4-45C1-811B-B309D1F8DBE6}" type="pres">
      <dgm:prSet presAssocID="{67624F45-22A2-496E-A399-2F0A257FEE2D}" presName="level3hierChild" presStyleCnt="0"/>
      <dgm:spPr/>
    </dgm:pt>
    <dgm:pt modelId="{E82F9417-B4DD-4ED9-BB72-B43D6F476E3B}" type="pres">
      <dgm:prSet presAssocID="{AF3397D7-7ADD-49BE-AE4E-86D266460F54}" presName="conn2-1" presStyleLbl="parChTrans1D2" presStyleIdx="2" presStyleCnt="5"/>
      <dgm:spPr/>
    </dgm:pt>
    <dgm:pt modelId="{C58D96D6-A08F-4896-8F40-3F1BFF3E5BF5}" type="pres">
      <dgm:prSet presAssocID="{AF3397D7-7ADD-49BE-AE4E-86D266460F54}" presName="connTx" presStyleLbl="parChTrans1D2" presStyleIdx="2" presStyleCnt="5"/>
      <dgm:spPr/>
    </dgm:pt>
    <dgm:pt modelId="{ADEDF591-DA7E-4EE9-82C4-44F45FC2A4AF}" type="pres">
      <dgm:prSet presAssocID="{C1B34FDA-988B-41A2-A5FE-2C1F77A4CA16}" presName="root2" presStyleCnt="0"/>
      <dgm:spPr/>
    </dgm:pt>
    <dgm:pt modelId="{851C4B0D-F896-4C25-83D3-0DAEEF09DA01}" type="pres">
      <dgm:prSet presAssocID="{C1B34FDA-988B-41A2-A5FE-2C1F77A4CA16}" presName="LevelTwoTextNode" presStyleLbl="node2" presStyleIdx="2" presStyleCnt="5" custLinFactNeighborX="-2209" custLinFactNeighborY="-97198">
        <dgm:presLayoutVars>
          <dgm:chPref val="3"/>
        </dgm:presLayoutVars>
      </dgm:prSet>
      <dgm:spPr/>
    </dgm:pt>
    <dgm:pt modelId="{43512E53-2726-42DA-BB16-88F0E857F320}" type="pres">
      <dgm:prSet presAssocID="{C1B34FDA-988B-41A2-A5FE-2C1F77A4CA16}" presName="level3hierChild" presStyleCnt="0"/>
      <dgm:spPr/>
    </dgm:pt>
    <dgm:pt modelId="{158E3FA0-0512-45A2-BB33-DBA9C2FC6A0F}" type="pres">
      <dgm:prSet presAssocID="{90524AED-1710-456F-BD96-E57AB0AACFDD}" presName="conn2-1" presStyleLbl="parChTrans1D2" presStyleIdx="3" presStyleCnt="5"/>
      <dgm:spPr/>
    </dgm:pt>
    <dgm:pt modelId="{68CEFFBA-264C-4F75-9855-4EE39567664B}" type="pres">
      <dgm:prSet presAssocID="{90524AED-1710-456F-BD96-E57AB0AACFDD}" presName="connTx" presStyleLbl="parChTrans1D2" presStyleIdx="3" presStyleCnt="5"/>
      <dgm:spPr/>
    </dgm:pt>
    <dgm:pt modelId="{E4B512F3-027D-42E0-8544-A2B7806F08F5}" type="pres">
      <dgm:prSet presAssocID="{A3C7804F-EC8B-4E53-9C6C-50B522DAB199}" presName="root2" presStyleCnt="0"/>
      <dgm:spPr/>
    </dgm:pt>
    <dgm:pt modelId="{F07F3640-9AF6-4446-BF35-DE450B5AAFE2}" type="pres">
      <dgm:prSet presAssocID="{A3C7804F-EC8B-4E53-9C6C-50B522DAB199}" presName="LevelTwoTextNode" presStyleLbl="node2" presStyleIdx="3" presStyleCnt="5" custLinFactNeighborY="-59644">
        <dgm:presLayoutVars>
          <dgm:chPref val="3"/>
        </dgm:presLayoutVars>
      </dgm:prSet>
      <dgm:spPr/>
    </dgm:pt>
    <dgm:pt modelId="{F9448C95-8A36-4905-B50C-47A7017D563E}" type="pres">
      <dgm:prSet presAssocID="{A3C7804F-EC8B-4E53-9C6C-50B522DAB199}" presName="level3hierChild" presStyleCnt="0"/>
      <dgm:spPr/>
    </dgm:pt>
    <dgm:pt modelId="{EE85BF53-D255-44DA-BD64-E951A4B817D4}" type="pres">
      <dgm:prSet presAssocID="{55024FF7-F7AD-4D0E-BAB0-FA453AD9C069}" presName="conn2-1" presStyleLbl="parChTrans1D2" presStyleIdx="4" presStyleCnt="5"/>
      <dgm:spPr/>
    </dgm:pt>
    <dgm:pt modelId="{7F369C6D-73D8-4D76-9F7F-C014E443C800}" type="pres">
      <dgm:prSet presAssocID="{55024FF7-F7AD-4D0E-BAB0-FA453AD9C069}" presName="connTx" presStyleLbl="parChTrans1D2" presStyleIdx="4" presStyleCnt="5"/>
      <dgm:spPr/>
    </dgm:pt>
    <dgm:pt modelId="{F789A2D2-7F26-42D6-8F75-16C665EAB230}" type="pres">
      <dgm:prSet presAssocID="{EB698F21-C600-4135-B46F-710E66BD4DDF}" presName="root2" presStyleCnt="0"/>
      <dgm:spPr/>
    </dgm:pt>
    <dgm:pt modelId="{AD1729D7-6B84-4520-8127-E4E692D0ED3A}" type="pres">
      <dgm:prSet presAssocID="{EB698F21-C600-4135-B46F-710E66BD4DDF}" presName="LevelTwoTextNode" presStyleLbl="node2" presStyleIdx="4" presStyleCnt="5">
        <dgm:presLayoutVars>
          <dgm:chPref val="3"/>
        </dgm:presLayoutVars>
      </dgm:prSet>
      <dgm:spPr/>
      <dgm:t>
        <a:bodyPr/>
        <a:lstStyle/>
        <a:p>
          <a:endParaRPr lang="fr-FR"/>
        </a:p>
      </dgm:t>
    </dgm:pt>
    <dgm:pt modelId="{B65E9833-7BFE-4ED0-8D00-25DC59A4F082}" type="pres">
      <dgm:prSet presAssocID="{EB698F21-C600-4135-B46F-710E66BD4DDF}" presName="level3hierChild" presStyleCnt="0"/>
      <dgm:spPr/>
    </dgm:pt>
    <dgm:pt modelId="{6B00D0B3-700E-4701-871A-DC4494789802}" type="pres">
      <dgm:prSet presAssocID="{2B5D5446-9ADD-4DA0-8D29-CC6790C72CCD}" presName="conn2-1" presStyleLbl="parChTrans1D3" presStyleIdx="4" presStyleCnt="5"/>
      <dgm:spPr/>
    </dgm:pt>
    <dgm:pt modelId="{49DA25A8-BBF7-49BE-9CC6-08E6722A296A}" type="pres">
      <dgm:prSet presAssocID="{2B5D5446-9ADD-4DA0-8D29-CC6790C72CCD}" presName="connTx" presStyleLbl="parChTrans1D3" presStyleIdx="4" presStyleCnt="5"/>
      <dgm:spPr/>
    </dgm:pt>
    <dgm:pt modelId="{4D43767F-7448-44E7-AE8A-34C24F69DD71}" type="pres">
      <dgm:prSet presAssocID="{B5348671-1EC1-4D1C-ADBC-ABBD2A0F5B0C}" presName="root2" presStyleCnt="0"/>
      <dgm:spPr/>
    </dgm:pt>
    <dgm:pt modelId="{51EBFD97-6FB2-4885-A135-47A44CB80D0D}" type="pres">
      <dgm:prSet presAssocID="{B5348671-1EC1-4D1C-ADBC-ABBD2A0F5B0C}" presName="LevelTwoTextNode" presStyleLbl="node3" presStyleIdx="4" presStyleCnt="5" custScaleX="326854" custScaleY="126057">
        <dgm:presLayoutVars>
          <dgm:chPref val="3"/>
        </dgm:presLayoutVars>
      </dgm:prSet>
      <dgm:spPr/>
      <dgm:t>
        <a:bodyPr/>
        <a:lstStyle/>
        <a:p>
          <a:endParaRPr lang="fr-FR"/>
        </a:p>
      </dgm:t>
    </dgm:pt>
    <dgm:pt modelId="{CF35ED92-6A88-4B4F-B141-459BBC167A13}" type="pres">
      <dgm:prSet presAssocID="{B5348671-1EC1-4D1C-ADBC-ABBD2A0F5B0C}" presName="level3hierChild" presStyleCnt="0"/>
      <dgm:spPr/>
    </dgm:pt>
  </dgm:ptLst>
  <dgm:cxnLst>
    <dgm:cxn modelId="{35E42FDE-0400-4580-BC00-2551E8DC719D}" type="presOf" srcId="{AF3397D7-7ADD-49BE-AE4E-86D266460F54}" destId="{C58D96D6-A08F-4896-8F40-3F1BFF3E5BF5}" srcOrd="1" destOrd="0" presId="urn:microsoft.com/office/officeart/2005/8/layout/hierarchy2"/>
    <dgm:cxn modelId="{2C604D02-1995-4196-8C6C-D260311588C6}" type="presOf" srcId="{EB698F21-C600-4135-B46F-710E66BD4DDF}" destId="{AD1729D7-6B84-4520-8127-E4E692D0ED3A}" srcOrd="0" destOrd="0" presId="urn:microsoft.com/office/officeart/2005/8/layout/hierarchy2"/>
    <dgm:cxn modelId="{E03E0375-3CB9-4015-915B-8CBA9EAE7CF5}" type="presOf" srcId="{3C6A7A80-D6AD-4FF8-AA64-10FDE3421711}" destId="{C15C942F-8833-4FF3-976B-DB4D89965FE0}" srcOrd="0" destOrd="0" presId="urn:microsoft.com/office/officeart/2005/8/layout/hierarchy2"/>
    <dgm:cxn modelId="{1A187176-C66F-4C48-8D56-F3689745FDFB}" type="presOf" srcId="{55024FF7-F7AD-4D0E-BAB0-FA453AD9C069}" destId="{7F369C6D-73D8-4D76-9F7F-C014E443C800}" srcOrd="1" destOrd="0" presId="urn:microsoft.com/office/officeart/2005/8/layout/hierarchy2"/>
    <dgm:cxn modelId="{B638F406-53C6-48EB-A9C0-8A66BCCE91F3}" type="presOf" srcId="{C0184462-DBCC-4ACB-8F27-D927157FE921}" destId="{63460447-7743-43D3-8614-D582B0EE4C53}" srcOrd="1" destOrd="0" presId="urn:microsoft.com/office/officeart/2005/8/layout/hierarchy2"/>
    <dgm:cxn modelId="{FFE91CA2-6225-44F3-9785-0222395B1F2B}" type="presOf" srcId="{AF4B7EDF-AAB7-465B-AE6D-3D38513528E2}" destId="{0192022C-82FD-4DAA-9A9F-EB16ABFA7E15}" srcOrd="0" destOrd="0" presId="urn:microsoft.com/office/officeart/2005/8/layout/hierarchy2"/>
    <dgm:cxn modelId="{4098753B-F1A1-4030-AE98-3BF2D96323AC}" type="presOf" srcId="{90524AED-1710-456F-BD96-E57AB0AACFDD}" destId="{158E3FA0-0512-45A2-BB33-DBA9C2FC6A0F}" srcOrd="0" destOrd="0" presId="urn:microsoft.com/office/officeart/2005/8/layout/hierarchy2"/>
    <dgm:cxn modelId="{130971F5-D9F3-49E8-BCC6-EBB722A8710A}" type="presOf" srcId="{A3C7804F-EC8B-4E53-9C6C-50B522DAB199}" destId="{F07F3640-9AF6-4446-BF35-DE450B5AAFE2}" srcOrd="0" destOrd="0" presId="urn:microsoft.com/office/officeart/2005/8/layout/hierarchy2"/>
    <dgm:cxn modelId="{83116B62-BD2C-477A-8FA7-C26E4FA60F0E}" srcId="{8001816E-C00B-4D2D-AB4C-82FE76136C20}" destId="{A3C7804F-EC8B-4E53-9C6C-50B522DAB199}" srcOrd="3" destOrd="0" parTransId="{90524AED-1710-456F-BD96-E57AB0AACFDD}" sibTransId="{A567D46A-E9F2-4258-9EB6-331C165A716D}"/>
    <dgm:cxn modelId="{F6C489B6-7FE4-474A-A0CA-BC7FFDE14840}" type="presOf" srcId="{2B5D5446-9ADD-4DA0-8D29-CC6790C72CCD}" destId="{49DA25A8-BBF7-49BE-9CC6-08E6722A296A}" srcOrd="1" destOrd="0" presId="urn:microsoft.com/office/officeart/2005/8/layout/hierarchy2"/>
    <dgm:cxn modelId="{48193115-C593-449C-837D-C07088C94091}" type="presOf" srcId="{CFA7FA30-C68A-4478-A832-F2B2AA072951}" destId="{719B8A3A-3485-4EA1-ADC5-92AF45812D88}" srcOrd="0" destOrd="0" presId="urn:microsoft.com/office/officeart/2005/8/layout/hierarchy2"/>
    <dgm:cxn modelId="{FC26BB24-A8C9-4E44-98D8-087A9170BAD3}" type="presOf" srcId="{2826E62A-EE06-4AD9-81AC-388BE846BC00}" destId="{6103A61A-E186-4D29-8D9C-6BDEBEB877DB}" srcOrd="1" destOrd="0" presId="urn:microsoft.com/office/officeart/2005/8/layout/hierarchy2"/>
    <dgm:cxn modelId="{14404D6B-2A68-4CC3-AE9E-6C8191C7B69F}" srcId="{3CC67EAA-956F-46FD-B334-70D82660722F}" destId="{8001816E-C00B-4D2D-AB4C-82FE76136C20}" srcOrd="0" destOrd="0" parTransId="{8400D9A1-80F5-42E1-8CE7-3C62CA3C8292}" sibTransId="{21DC4C10-8847-47EF-AEB4-9DD16F453CB3}"/>
    <dgm:cxn modelId="{34B94A0D-1190-46D9-938D-CBC7EB741FBF}" type="presOf" srcId="{6A355508-B833-46B8-8FC5-046BE8EDD4B6}" destId="{A78EEC68-3778-400F-A3A8-36CC1BADDA77}" srcOrd="1" destOrd="0" presId="urn:microsoft.com/office/officeart/2005/8/layout/hierarchy2"/>
    <dgm:cxn modelId="{90230316-1211-4392-B8E0-3C7A50B5D656}" type="presOf" srcId="{AF3397D7-7ADD-49BE-AE4E-86D266460F54}" destId="{E82F9417-B4DD-4ED9-BB72-B43D6F476E3B}" srcOrd="0" destOrd="0" presId="urn:microsoft.com/office/officeart/2005/8/layout/hierarchy2"/>
    <dgm:cxn modelId="{72D004CC-6276-47D8-A96B-54B235EA0147}" srcId="{A8A2D186-E19D-4E7D-B527-E6E3539C3E9B}" destId="{4D9ACB57-6A6D-4B5C-AF17-4C875481BECC}" srcOrd="0" destOrd="0" parTransId="{C0184462-DBCC-4ACB-8F27-D927157FE921}" sibTransId="{2170CED8-2485-471D-9E23-EDD54FF49F7B}"/>
    <dgm:cxn modelId="{4513F3D2-E4F6-4849-AF5F-0C32C8EB79D9}" srcId="{8001816E-C00B-4D2D-AB4C-82FE76136C20}" destId="{EB698F21-C600-4135-B46F-710E66BD4DDF}" srcOrd="4" destOrd="0" parTransId="{55024FF7-F7AD-4D0E-BAB0-FA453AD9C069}" sibTransId="{6DC619C4-9A70-4EB9-B9C4-11C318B0F5E0}"/>
    <dgm:cxn modelId="{8F64A15E-3DC7-4575-9D6B-4B53C62F359E}" type="presOf" srcId="{90524AED-1710-456F-BD96-E57AB0AACFDD}" destId="{68CEFFBA-264C-4F75-9855-4EE39567664B}" srcOrd="1" destOrd="0" presId="urn:microsoft.com/office/officeart/2005/8/layout/hierarchy2"/>
    <dgm:cxn modelId="{A8092387-BE6F-42D3-8020-B200A5488978}" type="presOf" srcId="{A8A2D186-E19D-4E7D-B527-E6E3539C3E9B}" destId="{9AA829F1-C4C3-4B7E-B38D-9D9484EF61DA}" srcOrd="0" destOrd="0" presId="urn:microsoft.com/office/officeart/2005/8/layout/hierarchy2"/>
    <dgm:cxn modelId="{6823271C-9FEA-40F0-81EB-BDDAD3166D85}" type="presOf" srcId="{4D9ACB57-6A6D-4B5C-AF17-4C875481BECC}" destId="{3760C0A8-A746-4FC6-B0B7-E6D634F16D98}" srcOrd="0" destOrd="0" presId="urn:microsoft.com/office/officeart/2005/8/layout/hierarchy2"/>
    <dgm:cxn modelId="{AA79D0DE-B7EF-4A31-9319-89080A69A913}" srcId="{EB698F21-C600-4135-B46F-710E66BD4DDF}" destId="{B5348671-1EC1-4D1C-ADBC-ABBD2A0F5B0C}" srcOrd="0" destOrd="0" parTransId="{2B5D5446-9ADD-4DA0-8D29-CC6790C72CCD}" sibTransId="{337B4CB5-6810-4385-A524-83EC6D56382C}"/>
    <dgm:cxn modelId="{8420B7B2-38C1-445F-A81F-57BF497BFD83}" type="presOf" srcId="{4092F475-ED21-4A91-AFF1-146645C7A9FB}" destId="{0E8DF304-EDF8-4805-8168-0198587C0D07}" srcOrd="1" destOrd="0" presId="urn:microsoft.com/office/officeart/2005/8/layout/hierarchy2"/>
    <dgm:cxn modelId="{D1FF6862-0041-4ED2-9069-3CF94D82BF16}" srcId="{8001816E-C00B-4D2D-AB4C-82FE76136C20}" destId="{67624F45-22A2-496E-A399-2F0A257FEE2D}" srcOrd="1" destOrd="0" parTransId="{CFA7FA30-C68A-4478-A832-F2B2AA072951}" sibTransId="{AC0230EA-D8E0-4581-A55D-E0718CE11349}"/>
    <dgm:cxn modelId="{1302ACD4-CD12-4028-8395-7C521565D0B1}" type="presOf" srcId="{B5348671-1EC1-4D1C-ADBC-ABBD2A0F5B0C}" destId="{51EBFD97-6FB2-4885-A135-47A44CB80D0D}" srcOrd="0" destOrd="0" presId="urn:microsoft.com/office/officeart/2005/8/layout/hierarchy2"/>
    <dgm:cxn modelId="{61A5E262-B419-46F3-8650-26B5A68102C6}" type="presOf" srcId="{6C3E7DFA-6873-4D5C-915D-3F674A23C9DF}" destId="{522998AC-2C7A-4E86-94DA-3E07632546F2}" srcOrd="0" destOrd="0" presId="urn:microsoft.com/office/officeart/2005/8/layout/hierarchy2"/>
    <dgm:cxn modelId="{490ECDB0-E062-4223-A173-08BF8A5F1D74}" srcId="{A8A2D186-E19D-4E7D-B527-E6E3539C3E9B}" destId="{6C3E7DFA-6873-4D5C-915D-3F674A23C9DF}" srcOrd="1" destOrd="0" parTransId="{2826E62A-EE06-4AD9-81AC-388BE846BC00}" sibTransId="{15E3B7A1-720D-474C-A46B-AA14F503787F}"/>
    <dgm:cxn modelId="{6D25CEB3-FE5A-4A85-98CE-DBEC8CB51D82}" type="presOf" srcId="{C0184462-DBCC-4ACB-8F27-D927157FE921}" destId="{DE3D440F-8C78-4D8E-A9BA-38F98A806346}" srcOrd="0" destOrd="0" presId="urn:microsoft.com/office/officeart/2005/8/layout/hierarchy2"/>
    <dgm:cxn modelId="{0CF56C42-2EA1-485B-93B2-7F3CBEC3A539}" srcId="{A8A2D186-E19D-4E7D-B527-E6E3539C3E9B}" destId="{AF4B7EDF-AAB7-465B-AE6D-3D38513528E2}" srcOrd="3" destOrd="0" parTransId="{8F150887-D3C1-41B7-B559-3CFF4B84D7C6}" sibTransId="{C52C1415-842B-4E6A-A928-F5343FC89D41}"/>
    <dgm:cxn modelId="{3D04B17D-99CA-4219-9481-C28F2AF62639}" type="presOf" srcId="{8F150887-D3C1-41B7-B559-3CFF4B84D7C6}" destId="{72E10F88-C4FB-48F6-997C-3CD6BF410C63}" srcOrd="0" destOrd="0" presId="urn:microsoft.com/office/officeart/2005/8/layout/hierarchy2"/>
    <dgm:cxn modelId="{C8D22082-A901-4C00-AAA6-C5FEAA122E19}" type="presOf" srcId="{8F150887-D3C1-41B7-B559-3CFF4B84D7C6}" destId="{DDD5C7D0-5E28-4B89-8ABA-9C8FED2578F1}" srcOrd="1" destOrd="0" presId="urn:microsoft.com/office/officeart/2005/8/layout/hierarchy2"/>
    <dgm:cxn modelId="{F53F1580-2015-44F3-988B-BC2EB55BB561}" type="presOf" srcId="{2826E62A-EE06-4AD9-81AC-388BE846BC00}" destId="{B7813B13-B125-478C-9416-5F9A693ADA7A}" srcOrd="0" destOrd="0" presId="urn:microsoft.com/office/officeart/2005/8/layout/hierarchy2"/>
    <dgm:cxn modelId="{F7B41991-4909-4A7F-B763-C352260C6787}" srcId="{8001816E-C00B-4D2D-AB4C-82FE76136C20}" destId="{C1B34FDA-988B-41A2-A5FE-2C1F77A4CA16}" srcOrd="2" destOrd="0" parTransId="{AF3397D7-7ADD-49BE-AE4E-86D266460F54}" sibTransId="{1411505E-BB7A-439E-8188-A11909AF1F44}"/>
    <dgm:cxn modelId="{6CB60513-2F80-444B-AD22-FD4913BE1A53}" srcId="{8001816E-C00B-4D2D-AB4C-82FE76136C20}" destId="{A8A2D186-E19D-4E7D-B527-E6E3539C3E9B}" srcOrd="0" destOrd="0" parTransId="{6A355508-B833-46B8-8FC5-046BE8EDD4B6}" sibTransId="{83980DDF-0245-474E-9259-DD461D5ADA6F}"/>
    <dgm:cxn modelId="{F06CBE9F-B37A-47A9-8655-08C5529AFECA}" type="presOf" srcId="{55024FF7-F7AD-4D0E-BAB0-FA453AD9C069}" destId="{EE85BF53-D255-44DA-BD64-E951A4B817D4}" srcOrd="0" destOrd="0" presId="urn:microsoft.com/office/officeart/2005/8/layout/hierarchy2"/>
    <dgm:cxn modelId="{606FCD00-9997-4AC9-84EB-3172DF468CB4}" srcId="{A8A2D186-E19D-4E7D-B527-E6E3539C3E9B}" destId="{3C6A7A80-D6AD-4FF8-AA64-10FDE3421711}" srcOrd="2" destOrd="0" parTransId="{4092F475-ED21-4A91-AFF1-146645C7A9FB}" sibTransId="{C3F2A533-906B-4C24-B5A9-92BF36C6B469}"/>
    <dgm:cxn modelId="{3D832C13-1A6F-4321-8DF2-7FE34E511EF3}" type="presOf" srcId="{4092F475-ED21-4A91-AFF1-146645C7A9FB}" destId="{E5A07ABE-ECC9-4098-9547-4D6D6C1CE865}" srcOrd="0" destOrd="0" presId="urn:microsoft.com/office/officeart/2005/8/layout/hierarchy2"/>
    <dgm:cxn modelId="{50C72101-FF47-466D-92E6-325905093671}" type="presOf" srcId="{C1B34FDA-988B-41A2-A5FE-2C1F77A4CA16}" destId="{851C4B0D-F896-4C25-83D3-0DAEEF09DA01}" srcOrd="0" destOrd="0" presId="urn:microsoft.com/office/officeart/2005/8/layout/hierarchy2"/>
    <dgm:cxn modelId="{8C2F7758-9BA8-41BE-91C5-6811E8190C8B}" type="presOf" srcId="{6A355508-B833-46B8-8FC5-046BE8EDD4B6}" destId="{1A552EF0-8250-4EB6-9EDA-3EFF7B85F718}" srcOrd="0" destOrd="0" presId="urn:microsoft.com/office/officeart/2005/8/layout/hierarchy2"/>
    <dgm:cxn modelId="{79789510-4348-42FA-857E-A1A3524DC2F1}" type="presOf" srcId="{3CC67EAA-956F-46FD-B334-70D82660722F}" destId="{7B137EE6-7528-48AC-AD24-0B6393539B9D}" srcOrd="0" destOrd="0" presId="urn:microsoft.com/office/officeart/2005/8/layout/hierarchy2"/>
    <dgm:cxn modelId="{686FE620-B57D-4670-B4BB-032215B7EF7A}" type="presOf" srcId="{67624F45-22A2-496E-A399-2F0A257FEE2D}" destId="{A27E85DD-D570-4C48-B9F9-7EDFE6F5F1D5}" srcOrd="0" destOrd="0" presId="urn:microsoft.com/office/officeart/2005/8/layout/hierarchy2"/>
    <dgm:cxn modelId="{C401C5BA-579E-43FF-93CC-7073FB011282}" type="presOf" srcId="{CFA7FA30-C68A-4478-A832-F2B2AA072951}" destId="{779888FF-7A55-4172-A24D-BB52517CAA8A}" srcOrd="1" destOrd="0" presId="urn:microsoft.com/office/officeart/2005/8/layout/hierarchy2"/>
    <dgm:cxn modelId="{EDD43148-8FA9-4939-B6CB-28E44143F615}" type="presOf" srcId="{2B5D5446-9ADD-4DA0-8D29-CC6790C72CCD}" destId="{6B00D0B3-700E-4701-871A-DC4494789802}" srcOrd="0" destOrd="0" presId="urn:microsoft.com/office/officeart/2005/8/layout/hierarchy2"/>
    <dgm:cxn modelId="{A4C944A0-8FC1-41AE-BA6A-F510F28B63CB}" type="presOf" srcId="{8001816E-C00B-4D2D-AB4C-82FE76136C20}" destId="{731694DE-D516-4D37-8EF3-EF2E810B50F1}" srcOrd="0" destOrd="0" presId="urn:microsoft.com/office/officeart/2005/8/layout/hierarchy2"/>
    <dgm:cxn modelId="{66A88CE1-25FC-4EF9-B1DE-4B6C1BB10FCA}" type="presParOf" srcId="{7B137EE6-7528-48AC-AD24-0B6393539B9D}" destId="{FFB764B8-4A22-47B1-A3E5-A31D6F113FF8}" srcOrd="0" destOrd="0" presId="urn:microsoft.com/office/officeart/2005/8/layout/hierarchy2"/>
    <dgm:cxn modelId="{E4F155E2-A0C2-4B25-81FA-D6CCAEC20D18}" type="presParOf" srcId="{FFB764B8-4A22-47B1-A3E5-A31D6F113FF8}" destId="{731694DE-D516-4D37-8EF3-EF2E810B50F1}" srcOrd="0" destOrd="0" presId="urn:microsoft.com/office/officeart/2005/8/layout/hierarchy2"/>
    <dgm:cxn modelId="{C82B29CA-0B25-4A2F-8BAF-2C0C7743EE70}" type="presParOf" srcId="{FFB764B8-4A22-47B1-A3E5-A31D6F113FF8}" destId="{42AC6669-BE81-43A7-9EDE-C9F32B6BF4E7}" srcOrd="1" destOrd="0" presId="urn:microsoft.com/office/officeart/2005/8/layout/hierarchy2"/>
    <dgm:cxn modelId="{66A76A27-3FFA-41DE-BF6D-4049C0DFC06C}" type="presParOf" srcId="{42AC6669-BE81-43A7-9EDE-C9F32B6BF4E7}" destId="{1A552EF0-8250-4EB6-9EDA-3EFF7B85F718}" srcOrd="0" destOrd="0" presId="urn:microsoft.com/office/officeart/2005/8/layout/hierarchy2"/>
    <dgm:cxn modelId="{3359CBA1-DC50-4DF9-ADD4-34CC0B77295E}" type="presParOf" srcId="{1A552EF0-8250-4EB6-9EDA-3EFF7B85F718}" destId="{A78EEC68-3778-400F-A3A8-36CC1BADDA77}" srcOrd="0" destOrd="0" presId="urn:microsoft.com/office/officeart/2005/8/layout/hierarchy2"/>
    <dgm:cxn modelId="{3E285425-CDD0-4A3F-84EB-25CD4EA7CBC2}" type="presParOf" srcId="{42AC6669-BE81-43A7-9EDE-C9F32B6BF4E7}" destId="{FA3CAE49-5C76-401B-8944-12CADDD182D2}" srcOrd="1" destOrd="0" presId="urn:microsoft.com/office/officeart/2005/8/layout/hierarchy2"/>
    <dgm:cxn modelId="{3DF173E3-90D4-4448-8CE9-73BA474B6818}" type="presParOf" srcId="{FA3CAE49-5C76-401B-8944-12CADDD182D2}" destId="{9AA829F1-C4C3-4B7E-B38D-9D9484EF61DA}" srcOrd="0" destOrd="0" presId="urn:microsoft.com/office/officeart/2005/8/layout/hierarchy2"/>
    <dgm:cxn modelId="{F32812BE-9F64-4C6A-8812-270B6BDD5EE7}" type="presParOf" srcId="{FA3CAE49-5C76-401B-8944-12CADDD182D2}" destId="{90392A4E-A429-4AA4-B730-1C0876619BAB}" srcOrd="1" destOrd="0" presId="urn:microsoft.com/office/officeart/2005/8/layout/hierarchy2"/>
    <dgm:cxn modelId="{D5CCB1BA-2A4F-4E3A-9AB1-ACC052856765}" type="presParOf" srcId="{90392A4E-A429-4AA4-B730-1C0876619BAB}" destId="{DE3D440F-8C78-4D8E-A9BA-38F98A806346}" srcOrd="0" destOrd="0" presId="urn:microsoft.com/office/officeart/2005/8/layout/hierarchy2"/>
    <dgm:cxn modelId="{0AA05810-1034-4EA8-98CA-1373D986564C}" type="presParOf" srcId="{DE3D440F-8C78-4D8E-A9BA-38F98A806346}" destId="{63460447-7743-43D3-8614-D582B0EE4C53}" srcOrd="0" destOrd="0" presId="urn:microsoft.com/office/officeart/2005/8/layout/hierarchy2"/>
    <dgm:cxn modelId="{FF8B3269-58E3-46F4-BC43-F9FFFF3D4F43}" type="presParOf" srcId="{90392A4E-A429-4AA4-B730-1C0876619BAB}" destId="{D6DCB613-539D-4A33-8F35-E2B6AC831C91}" srcOrd="1" destOrd="0" presId="urn:microsoft.com/office/officeart/2005/8/layout/hierarchy2"/>
    <dgm:cxn modelId="{F9CC85A7-41A0-42C9-9D1D-3DC66CABE86C}" type="presParOf" srcId="{D6DCB613-539D-4A33-8F35-E2B6AC831C91}" destId="{3760C0A8-A746-4FC6-B0B7-E6D634F16D98}" srcOrd="0" destOrd="0" presId="urn:microsoft.com/office/officeart/2005/8/layout/hierarchy2"/>
    <dgm:cxn modelId="{C91FDF51-431B-4821-ACA5-1E020A39BAD6}" type="presParOf" srcId="{D6DCB613-539D-4A33-8F35-E2B6AC831C91}" destId="{45A48CF3-BA7B-4329-8085-90C72C28CFCD}" srcOrd="1" destOrd="0" presId="urn:microsoft.com/office/officeart/2005/8/layout/hierarchy2"/>
    <dgm:cxn modelId="{38A26291-5C92-4EA5-8CEF-BAFE5EF630D8}" type="presParOf" srcId="{90392A4E-A429-4AA4-B730-1C0876619BAB}" destId="{B7813B13-B125-478C-9416-5F9A693ADA7A}" srcOrd="2" destOrd="0" presId="urn:microsoft.com/office/officeart/2005/8/layout/hierarchy2"/>
    <dgm:cxn modelId="{8BA6054A-E9FC-42DC-82FE-0C96FCE9D14D}" type="presParOf" srcId="{B7813B13-B125-478C-9416-5F9A693ADA7A}" destId="{6103A61A-E186-4D29-8D9C-6BDEBEB877DB}" srcOrd="0" destOrd="0" presId="urn:microsoft.com/office/officeart/2005/8/layout/hierarchy2"/>
    <dgm:cxn modelId="{0B305133-2F7E-477E-9488-9376035BEBC4}" type="presParOf" srcId="{90392A4E-A429-4AA4-B730-1C0876619BAB}" destId="{FDCA527E-36AC-4BAA-A011-99BCDFCF1484}" srcOrd="3" destOrd="0" presId="urn:microsoft.com/office/officeart/2005/8/layout/hierarchy2"/>
    <dgm:cxn modelId="{0E4F8479-FD28-4CBA-9EE3-55ED5FAD7758}" type="presParOf" srcId="{FDCA527E-36AC-4BAA-A011-99BCDFCF1484}" destId="{522998AC-2C7A-4E86-94DA-3E07632546F2}" srcOrd="0" destOrd="0" presId="urn:microsoft.com/office/officeart/2005/8/layout/hierarchy2"/>
    <dgm:cxn modelId="{B87A3CD6-347F-48CF-98BD-04E6131FBB82}" type="presParOf" srcId="{FDCA527E-36AC-4BAA-A011-99BCDFCF1484}" destId="{020EC70D-CF64-4FD0-A3F7-F679B7DD40A3}" srcOrd="1" destOrd="0" presId="urn:microsoft.com/office/officeart/2005/8/layout/hierarchy2"/>
    <dgm:cxn modelId="{14FADF99-02D1-4D1D-A40C-CC1B3207DEA4}" type="presParOf" srcId="{90392A4E-A429-4AA4-B730-1C0876619BAB}" destId="{E5A07ABE-ECC9-4098-9547-4D6D6C1CE865}" srcOrd="4" destOrd="0" presId="urn:microsoft.com/office/officeart/2005/8/layout/hierarchy2"/>
    <dgm:cxn modelId="{F8E4EAAB-1C74-4216-9CCE-E4786658CD20}" type="presParOf" srcId="{E5A07ABE-ECC9-4098-9547-4D6D6C1CE865}" destId="{0E8DF304-EDF8-4805-8168-0198587C0D07}" srcOrd="0" destOrd="0" presId="urn:microsoft.com/office/officeart/2005/8/layout/hierarchy2"/>
    <dgm:cxn modelId="{5C2A3379-7D65-47D8-8DA9-78FA36B3A846}" type="presParOf" srcId="{90392A4E-A429-4AA4-B730-1C0876619BAB}" destId="{E4DF99FF-D6C8-432E-A4A5-8FCE03CE1606}" srcOrd="5" destOrd="0" presId="urn:microsoft.com/office/officeart/2005/8/layout/hierarchy2"/>
    <dgm:cxn modelId="{32558695-51DA-46F1-88B6-CFA1ADB4622C}" type="presParOf" srcId="{E4DF99FF-D6C8-432E-A4A5-8FCE03CE1606}" destId="{C15C942F-8833-4FF3-976B-DB4D89965FE0}" srcOrd="0" destOrd="0" presId="urn:microsoft.com/office/officeart/2005/8/layout/hierarchy2"/>
    <dgm:cxn modelId="{897BC1B1-7141-456D-A83F-7F90E6F47E26}" type="presParOf" srcId="{E4DF99FF-D6C8-432E-A4A5-8FCE03CE1606}" destId="{D4176A09-D12B-4E96-803D-43F6A15F0E77}" srcOrd="1" destOrd="0" presId="urn:microsoft.com/office/officeart/2005/8/layout/hierarchy2"/>
    <dgm:cxn modelId="{33C0FC29-472F-4FEE-8124-F52F606F39E3}" type="presParOf" srcId="{90392A4E-A429-4AA4-B730-1C0876619BAB}" destId="{72E10F88-C4FB-48F6-997C-3CD6BF410C63}" srcOrd="6" destOrd="0" presId="urn:microsoft.com/office/officeart/2005/8/layout/hierarchy2"/>
    <dgm:cxn modelId="{A61D8685-DD04-4B54-9D87-3B1EF21E7D2B}" type="presParOf" srcId="{72E10F88-C4FB-48F6-997C-3CD6BF410C63}" destId="{DDD5C7D0-5E28-4B89-8ABA-9C8FED2578F1}" srcOrd="0" destOrd="0" presId="urn:microsoft.com/office/officeart/2005/8/layout/hierarchy2"/>
    <dgm:cxn modelId="{FBA4430E-EA4D-4666-8E43-8BD1226D371F}" type="presParOf" srcId="{90392A4E-A429-4AA4-B730-1C0876619BAB}" destId="{CEE2F6EB-3102-4B8A-B9A0-2D6FBF36CA85}" srcOrd="7" destOrd="0" presId="urn:microsoft.com/office/officeart/2005/8/layout/hierarchy2"/>
    <dgm:cxn modelId="{5B6BF8B6-9DB8-4223-ADA7-53F18F85D00D}" type="presParOf" srcId="{CEE2F6EB-3102-4B8A-B9A0-2D6FBF36CA85}" destId="{0192022C-82FD-4DAA-9A9F-EB16ABFA7E15}" srcOrd="0" destOrd="0" presId="urn:microsoft.com/office/officeart/2005/8/layout/hierarchy2"/>
    <dgm:cxn modelId="{1917DC11-6845-4C8C-B5A4-209F4553EF4F}" type="presParOf" srcId="{CEE2F6EB-3102-4B8A-B9A0-2D6FBF36CA85}" destId="{20F4A6D9-0110-4604-8E1B-1771919F33F4}" srcOrd="1" destOrd="0" presId="urn:microsoft.com/office/officeart/2005/8/layout/hierarchy2"/>
    <dgm:cxn modelId="{54EB17BD-016A-4310-9DF0-8078DF2DACDA}" type="presParOf" srcId="{42AC6669-BE81-43A7-9EDE-C9F32B6BF4E7}" destId="{719B8A3A-3485-4EA1-ADC5-92AF45812D88}" srcOrd="2" destOrd="0" presId="urn:microsoft.com/office/officeart/2005/8/layout/hierarchy2"/>
    <dgm:cxn modelId="{3BC120F8-1C2C-4CBC-911B-F27434515D1A}" type="presParOf" srcId="{719B8A3A-3485-4EA1-ADC5-92AF45812D88}" destId="{779888FF-7A55-4172-A24D-BB52517CAA8A}" srcOrd="0" destOrd="0" presId="urn:microsoft.com/office/officeart/2005/8/layout/hierarchy2"/>
    <dgm:cxn modelId="{745E655A-B738-4F21-8B6B-55B24BB9EE1C}" type="presParOf" srcId="{42AC6669-BE81-43A7-9EDE-C9F32B6BF4E7}" destId="{BBFE2E08-7FD0-4712-94B1-4E76BBFBA891}" srcOrd="3" destOrd="0" presId="urn:microsoft.com/office/officeart/2005/8/layout/hierarchy2"/>
    <dgm:cxn modelId="{615A940E-40BA-43F6-A5FC-CF4A83B7CE6E}" type="presParOf" srcId="{BBFE2E08-7FD0-4712-94B1-4E76BBFBA891}" destId="{A27E85DD-D570-4C48-B9F9-7EDFE6F5F1D5}" srcOrd="0" destOrd="0" presId="urn:microsoft.com/office/officeart/2005/8/layout/hierarchy2"/>
    <dgm:cxn modelId="{02B6E7F7-3BBD-450F-B892-B4A88F728196}" type="presParOf" srcId="{BBFE2E08-7FD0-4712-94B1-4E76BBFBA891}" destId="{9E72735D-AAB4-45C1-811B-B309D1F8DBE6}" srcOrd="1" destOrd="0" presId="urn:microsoft.com/office/officeart/2005/8/layout/hierarchy2"/>
    <dgm:cxn modelId="{E39D280A-5753-458F-AA20-ADAB91A10827}" type="presParOf" srcId="{42AC6669-BE81-43A7-9EDE-C9F32B6BF4E7}" destId="{E82F9417-B4DD-4ED9-BB72-B43D6F476E3B}" srcOrd="4" destOrd="0" presId="urn:microsoft.com/office/officeart/2005/8/layout/hierarchy2"/>
    <dgm:cxn modelId="{316A2D8E-5C0A-4568-A707-41912945EDB7}" type="presParOf" srcId="{E82F9417-B4DD-4ED9-BB72-B43D6F476E3B}" destId="{C58D96D6-A08F-4896-8F40-3F1BFF3E5BF5}" srcOrd="0" destOrd="0" presId="urn:microsoft.com/office/officeart/2005/8/layout/hierarchy2"/>
    <dgm:cxn modelId="{AC698714-E2A6-44DB-9321-D2E05C68D478}" type="presParOf" srcId="{42AC6669-BE81-43A7-9EDE-C9F32B6BF4E7}" destId="{ADEDF591-DA7E-4EE9-82C4-44F45FC2A4AF}" srcOrd="5" destOrd="0" presId="urn:microsoft.com/office/officeart/2005/8/layout/hierarchy2"/>
    <dgm:cxn modelId="{7ECC0C58-7ACF-4500-B77C-979A6620CB21}" type="presParOf" srcId="{ADEDF591-DA7E-4EE9-82C4-44F45FC2A4AF}" destId="{851C4B0D-F896-4C25-83D3-0DAEEF09DA01}" srcOrd="0" destOrd="0" presId="urn:microsoft.com/office/officeart/2005/8/layout/hierarchy2"/>
    <dgm:cxn modelId="{5322CF60-CD35-4286-A5EE-9B25C74510B2}" type="presParOf" srcId="{ADEDF591-DA7E-4EE9-82C4-44F45FC2A4AF}" destId="{43512E53-2726-42DA-BB16-88F0E857F320}" srcOrd="1" destOrd="0" presId="urn:microsoft.com/office/officeart/2005/8/layout/hierarchy2"/>
    <dgm:cxn modelId="{E5A7487A-FD52-4A92-B8AB-6E724569EE5C}" type="presParOf" srcId="{42AC6669-BE81-43A7-9EDE-C9F32B6BF4E7}" destId="{158E3FA0-0512-45A2-BB33-DBA9C2FC6A0F}" srcOrd="6" destOrd="0" presId="urn:microsoft.com/office/officeart/2005/8/layout/hierarchy2"/>
    <dgm:cxn modelId="{B47CB42A-E5CD-44E0-93D1-9702CD37375F}" type="presParOf" srcId="{158E3FA0-0512-45A2-BB33-DBA9C2FC6A0F}" destId="{68CEFFBA-264C-4F75-9855-4EE39567664B}" srcOrd="0" destOrd="0" presId="urn:microsoft.com/office/officeart/2005/8/layout/hierarchy2"/>
    <dgm:cxn modelId="{BA666629-4563-46C7-B68F-27656ADBE7AD}" type="presParOf" srcId="{42AC6669-BE81-43A7-9EDE-C9F32B6BF4E7}" destId="{E4B512F3-027D-42E0-8544-A2B7806F08F5}" srcOrd="7" destOrd="0" presId="urn:microsoft.com/office/officeart/2005/8/layout/hierarchy2"/>
    <dgm:cxn modelId="{92880375-1FD1-4E81-8236-92953F37E394}" type="presParOf" srcId="{E4B512F3-027D-42E0-8544-A2B7806F08F5}" destId="{F07F3640-9AF6-4446-BF35-DE450B5AAFE2}" srcOrd="0" destOrd="0" presId="urn:microsoft.com/office/officeart/2005/8/layout/hierarchy2"/>
    <dgm:cxn modelId="{FE39C3E6-0D9D-4D8A-A20B-3A55398557F4}" type="presParOf" srcId="{E4B512F3-027D-42E0-8544-A2B7806F08F5}" destId="{F9448C95-8A36-4905-B50C-47A7017D563E}" srcOrd="1" destOrd="0" presId="urn:microsoft.com/office/officeart/2005/8/layout/hierarchy2"/>
    <dgm:cxn modelId="{7F0A3506-EDA9-40A4-A5F3-95BDDC6C95FF}" type="presParOf" srcId="{42AC6669-BE81-43A7-9EDE-C9F32B6BF4E7}" destId="{EE85BF53-D255-44DA-BD64-E951A4B817D4}" srcOrd="8" destOrd="0" presId="urn:microsoft.com/office/officeart/2005/8/layout/hierarchy2"/>
    <dgm:cxn modelId="{6BAFAAEC-4ECA-46F2-8DF6-6C8C13C81277}" type="presParOf" srcId="{EE85BF53-D255-44DA-BD64-E951A4B817D4}" destId="{7F369C6D-73D8-4D76-9F7F-C014E443C800}" srcOrd="0" destOrd="0" presId="urn:microsoft.com/office/officeart/2005/8/layout/hierarchy2"/>
    <dgm:cxn modelId="{75A2D731-67D1-4003-929A-54F4D33ED3FD}" type="presParOf" srcId="{42AC6669-BE81-43A7-9EDE-C9F32B6BF4E7}" destId="{F789A2D2-7F26-42D6-8F75-16C665EAB230}" srcOrd="9" destOrd="0" presId="urn:microsoft.com/office/officeart/2005/8/layout/hierarchy2"/>
    <dgm:cxn modelId="{0A350C88-ACF4-42AA-B0B0-E42D18AA078B}" type="presParOf" srcId="{F789A2D2-7F26-42D6-8F75-16C665EAB230}" destId="{AD1729D7-6B84-4520-8127-E4E692D0ED3A}" srcOrd="0" destOrd="0" presId="urn:microsoft.com/office/officeart/2005/8/layout/hierarchy2"/>
    <dgm:cxn modelId="{0D326287-523A-4ED4-8F5A-4EE008EA341B}" type="presParOf" srcId="{F789A2D2-7F26-42D6-8F75-16C665EAB230}" destId="{B65E9833-7BFE-4ED0-8D00-25DC59A4F082}" srcOrd="1" destOrd="0" presId="urn:microsoft.com/office/officeart/2005/8/layout/hierarchy2"/>
    <dgm:cxn modelId="{1A8D7E5F-73FA-41C1-8C8E-E5A38CAFDDF3}" type="presParOf" srcId="{B65E9833-7BFE-4ED0-8D00-25DC59A4F082}" destId="{6B00D0B3-700E-4701-871A-DC4494789802}" srcOrd="0" destOrd="0" presId="urn:microsoft.com/office/officeart/2005/8/layout/hierarchy2"/>
    <dgm:cxn modelId="{E4A62A4B-C01D-4554-9B5C-43A5ECBCB649}" type="presParOf" srcId="{6B00D0B3-700E-4701-871A-DC4494789802}" destId="{49DA25A8-BBF7-49BE-9CC6-08E6722A296A}" srcOrd="0" destOrd="0" presId="urn:microsoft.com/office/officeart/2005/8/layout/hierarchy2"/>
    <dgm:cxn modelId="{773ECDBD-CB9A-4F02-A79A-39A2AECC56ED}" type="presParOf" srcId="{B65E9833-7BFE-4ED0-8D00-25DC59A4F082}" destId="{4D43767F-7448-44E7-AE8A-34C24F69DD71}" srcOrd="1" destOrd="0" presId="urn:microsoft.com/office/officeart/2005/8/layout/hierarchy2"/>
    <dgm:cxn modelId="{099E3A04-8443-432B-85FD-9A35D77DEC34}" type="presParOf" srcId="{4D43767F-7448-44E7-AE8A-34C24F69DD71}" destId="{51EBFD97-6FB2-4885-A135-47A44CB80D0D}" srcOrd="0" destOrd="0" presId="urn:microsoft.com/office/officeart/2005/8/layout/hierarchy2"/>
    <dgm:cxn modelId="{A6B77C81-F4AE-4BF0-BD1F-AF2DABEA4BE6}" type="presParOf" srcId="{4D43767F-7448-44E7-AE8A-34C24F69DD71}" destId="{CF35ED92-6A88-4B4F-B141-459BBC167A13}"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51C06-04A6-4C70-A15B-DCE19618A50E}" type="datetimeFigureOut">
              <a:rPr lang="zh-CN" altLang="en-US" smtClean="0"/>
              <a:pPr/>
              <a:t>2024/2/24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0A286-2E34-49FA-8925-14303AA22CCF}" type="slidenum">
              <a:rPr lang="zh-CN" altLang="en-US" smtClean="0"/>
              <a:pPr/>
              <a:t>‹N°›</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520A286-2E34-49FA-8925-14303AA22C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pPr/>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520A286-2E34-49FA-8925-14303AA22CCF}" type="slidenum">
              <a:rPr lang="zh-CN" altLang="en-US" smtClean="0"/>
              <a:pPr/>
              <a:t>18</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520A286-2E34-49FA-8925-14303AA22C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520A286-2E34-49FA-8925-14303AA22CCF}"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520A286-2E34-49FA-8925-14303AA22CCF}"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520A286-2E34-49FA-8925-14303AA22C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520A286-2E34-49FA-8925-14303AA22C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520A286-2E34-49FA-8925-14303AA22CCF}" type="slidenum">
              <a:rPr lang="zh-CN" altLang="en-US" smtClean="0"/>
              <a:pPr/>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97B928-6B21-40D8-A3B8-CF4B894803FB}" type="slidenum">
              <a:rPr lang="zh-CN" altLang="en-US" smtClean="0"/>
              <a:pPr/>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EB1757-8956-4EB9-A61B-2BB94BC071D8}" type="slidenum">
              <a:rPr lang="zh-CN" altLang="en-US" smtClean="0"/>
              <a:pPr/>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97B928-6B21-40D8-A3B8-CF4B894803FB}" type="slidenum">
              <a:rPr lang="zh-CN" altLang="en-US" smtClean="0"/>
              <a:pPr/>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8A6D336-B3AD-4B55-BB12-4155432CD41F}" type="datetimeFigureOut">
              <a:rPr lang="zh-CN" altLang="en-US" smtClean="0"/>
              <a:pPr/>
              <a:t>2024/2/24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F57CD9-2DE6-4A40-8BF4-DC9B3C3B98CC}" type="slidenum">
              <a:rPr lang="zh-CN" altLang="en-US" smtClean="0"/>
              <a:pPr/>
              <a:t>‹N°›</a:t>
            </a:fld>
            <a:endParaRPr lang="zh-CN" altLang="en-US"/>
          </a:p>
        </p:txBody>
      </p:sp>
    </p:spTree>
  </p:cSld>
  <p:clrMapOvr>
    <a:masterClrMapping/>
  </p:clrMapOvr>
  <p:transition spd="med"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8A6D336-B3AD-4B55-BB12-4155432CD41F}" type="datetimeFigureOut">
              <a:rPr lang="zh-CN" altLang="en-US" smtClean="0"/>
              <a:pPr/>
              <a:t>2024/2/24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F57CD9-2DE6-4A40-8BF4-DC9B3C3B98CC}" type="slidenum">
              <a:rPr lang="zh-CN" altLang="en-US" smtClean="0"/>
              <a:pPr/>
              <a:t>‹N°›</a:t>
            </a:fld>
            <a:endParaRPr lang="zh-CN" altLang="en-US"/>
          </a:p>
        </p:txBody>
      </p:sp>
    </p:spTree>
  </p:cSld>
  <p:clrMapOvr>
    <a:masterClrMapping/>
  </p:clrMapOvr>
  <p:transition spd="med" advTm="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8A6D336-B3AD-4B55-BB12-4155432CD41F}" type="datetimeFigureOut">
              <a:rPr lang="zh-CN" altLang="en-US" smtClean="0"/>
              <a:pPr/>
              <a:t>2024/2/24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F57CD9-2DE6-4A40-8BF4-DC9B3C3B98CC}" type="slidenum">
              <a:rPr lang="zh-CN" altLang="en-US" smtClean="0"/>
              <a:pPr/>
              <a:t>‹N°›</a:t>
            </a:fld>
            <a:endParaRPr lang="zh-CN" altLang="en-US"/>
          </a:p>
        </p:txBody>
      </p:sp>
    </p:spTree>
  </p:cSld>
  <p:clrMapOvr>
    <a:masterClrMapping/>
  </p:clrMapOvr>
  <p:transition spd="med" advTm="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attFill prst="solidDmnd">
            <a:fgClr>
              <a:schemeClr val="bg1">
                <a:lumMod val="75000"/>
              </a:schemeClr>
            </a:fgClr>
            <a:bgClr>
              <a:schemeClr val="bg1"/>
            </a:bgClr>
          </a:pattFill>
        </p:spPr>
        <p:txBody>
          <a:bodyPr anchor="ctr">
            <a:normAutofit/>
          </a:bodyPr>
          <a:lstStyle>
            <a:lvl1pPr algn="ctr">
              <a:defRPr sz="1800"/>
            </a:lvl1pPr>
          </a:lstStyle>
          <a:p>
            <a:endParaRPr lang="en-US"/>
          </a:p>
        </p:txBody>
      </p:sp>
    </p:spTree>
  </p:cSld>
  <p:clrMapOvr>
    <a:masterClrMapping/>
  </p:clrMapOvr>
  <p:transition spd="med" advTm="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534982" y="2674893"/>
            <a:ext cx="3812293" cy="2410619"/>
          </a:xfrm>
          <a:custGeom>
            <a:avLst/>
            <a:gdLst>
              <a:gd name="connsiteX0" fmla="*/ 0 w 3812293"/>
              <a:gd name="connsiteY0" fmla="*/ 0 h 2410619"/>
              <a:gd name="connsiteX1" fmla="*/ 3812293 w 3812293"/>
              <a:gd name="connsiteY1" fmla="*/ 0 h 2410619"/>
              <a:gd name="connsiteX2" fmla="*/ 3812293 w 3812293"/>
              <a:gd name="connsiteY2" fmla="*/ 2410619 h 2410619"/>
              <a:gd name="connsiteX3" fmla="*/ 0 w 3812293"/>
              <a:gd name="connsiteY3" fmla="*/ 2410619 h 2410619"/>
            </a:gdLst>
            <a:ahLst/>
            <a:cxnLst>
              <a:cxn ang="0">
                <a:pos x="connsiteX0" y="connsiteY0"/>
              </a:cxn>
              <a:cxn ang="0">
                <a:pos x="connsiteX1" y="connsiteY1"/>
              </a:cxn>
              <a:cxn ang="0">
                <a:pos x="connsiteX2" y="connsiteY2"/>
              </a:cxn>
              <a:cxn ang="0">
                <a:pos x="connsiteX3" y="connsiteY3"/>
              </a:cxn>
            </a:cxnLst>
            <a:rect l="l" t="t" r="r" b="b"/>
            <a:pathLst>
              <a:path w="3812293" h="2410619">
                <a:moveTo>
                  <a:pt x="0" y="0"/>
                </a:moveTo>
                <a:lnTo>
                  <a:pt x="3812293" y="0"/>
                </a:lnTo>
                <a:lnTo>
                  <a:pt x="3812293" y="2410619"/>
                </a:lnTo>
                <a:lnTo>
                  <a:pt x="0" y="2410619"/>
                </a:lnTo>
                <a:close/>
              </a:path>
            </a:pathLst>
          </a:custGeom>
        </p:spPr>
        <p:txBody>
          <a:bodyPr wrap="square">
            <a:noAutofit/>
          </a:bodyPr>
          <a:lstStyle/>
          <a:p>
            <a:endParaRPr lang="zh-CN" altLang="en-US"/>
          </a:p>
        </p:txBody>
      </p:sp>
    </p:spTree>
  </p:cSld>
  <p:clrMapOvr>
    <a:masterClrMapping/>
  </p:clrMapOvr>
  <p:transition spd="med" advTm="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ain Title+ SubTitle+Number">
    <p:spTree>
      <p:nvGrpSpPr>
        <p:cNvPr id="1" name=""/>
        <p:cNvGrpSpPr/>
        <p:nvPr/>
      </p:nvGrpSpPr>
      <p:grpSpPr>
        <a:xfrm>
          <a:off x="0" y="0"/>
          <a:ext cx="0" cy="0"/>
          <a:chOff x="0" y="0"/>
          <a:chExt cx="0" cy="0"/>
        </a:xfrm>
      </p:grpSpPr>
    </p:spTree>
  </p:cSld>
  <p:clrMapOvr>
    <a:masterClrMapping/>
  </p:clrMapOvr>
  <p:transition spd="med" advTm="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ransition spd="med" advTm="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8725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106288127"/>
      </p:ext>
    </p:extLst>
  </p:cSld>
  <p:clrMapOvr>
    <a:masterClrMapping/>
  </p:clrMapOvr>
  <p:transition spd="med"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8A6D336-B3AD-4B55-BB12-4155432CD41F}" type="datetimeFigureOut">
              <a:rPr lang="zh-CN" altLang="en-US" smtClean="0"/>
              <a:pPr/>
              <a:t>2024/2/24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F57CD9-2DE6-4A40-8BF4-DC9B3C3B98CC}" type="slidenum">
              <a:rPr lang="zh-CN" altLang="en-US" smtClean="0"/>
              <a:pPr/>
              <a:t>‹N°›</a:t>
            </a:fld>
            <a:endParaRPr lang="zh-CN" altLang="en-US"/>
          </a:p>
        </p:txBody>
      </p:sp>
    </p:spTree>
  </p:cSld>
  <p:clrMapOvr>
    <a:masterClrMapping/>
  </p:clrMapOvr>
  <p:transition spd="med"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8A6D336-B3AD-4B55-BB12-4155432CD41F}" type="datetimeFigureOut">
              <a:rPr lang="zh-CN" altLang="en-US" smtClean="0"/>
              <a:pPr/>
              <a:t>2024/2/24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F57CD9-2DE6-4A40-8BF4-DC9B3C3B98CC}" type="slidenum">
              <a:rPr lang="zh-CN" altLang="en-US" smtClean="0"/>
              <a:pPr/>
              <a:t>‹N°›</a:t>
            </a:fld>
            <a:endParaRPr lang="zh-CN" altLang="en-US"/>
          </a:p>
        </p:txBody>
      </p:sp>
    </p:spTree>
  </p:cSld>
  <p:clrMapOvr>
    <a:masterClrMapping/>
  </p:clrMapOvr>
  <p:transition spd="med"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18A6D336-B3AD-4B55-BB12-4155432CD41F}" type="datetimeFigureOut">
              <a:rPr lang="zh-CN" altLang="en-US" smtClean="0"/>
              <a:pPr/>
              <a:t>2024/2/24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F57CD9-2DE6-4A40-8BF4-DC9B3C3B98CC}" type="slidenum">
              <a:rPr lang="zh-CN" altLang="en-US" smtClean="0"/>
              <a:pPr/>
              <a:t>‹N°›</a:t>
            </a:fld>
            <a:endParaRPr lang="zh-CN" altLang="en-US"/>
          </a:p>
        </p:txBody>
      </p:sp>
    </p:spTree>
  </p:cSld>
  <p:clrMapOvr>
    <a:masterClrMapping/>
  </p:clrMapOvr>
  <p:transition spd="med" advTm="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8A6D336-B3AD-4B55-BB12-4155432CD41F}" type="datetimeFigureOut">
              <a:rPr lang="zh-CN" altLang="en-US" smtClean="0"/>
              <a:pPr/>
              <a:t>2024/2/24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F57CD9-2DE6-4A40-8BF4-DC9B3C3B98CC}" type="slidenum">
              <a:rPr lang="zh-CN" altLang="en-US" smtClean="0"/>
              <a:pPr/>
              <a:t>‹N°›</a:t>
            </a:fld>
            <a:endParaRPr lang="zh-CN" altLang="en-US"/>
          </a:p>
        </p:txBody>
      </p:sp>
    </p:spTree>
  </p:cSld>
  <p:clrMapOvr>
    <a:masterClrMapping/>
  </p:clrMapOvr>
  <p:transition spd="med"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8A6D336-B3AD-4B55-BB12-4155432CD41F}" type="datetimeFigureOut">
              <a:rPr lang="zh-CN" altLang="en-US" smtClean="0"/>
              <a:pPr/>
              <a:t>2024/2/24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F57CD9-2DE6-4A40-8BF4-DC9B3C3B98CC}" type="slidenum">
              <a:rPr lang="zh-CN" altLang="en-US" smtClean="0"/>
              <a:pPr/>
              <a:t>‹N°›</a:t>
            </a:fld>
            <a:endParaRPr lang="zh-CN" altLang="en-US"/>
          </a:p>
        </p:txBody>
      </p:sp>
    </p:spTree>
  </p:cSld>
  <p:clrMapOvr>
    <a:masterClrMapping/>
  </p:clrMapOvr>
  <p:transition spd="med" advTm="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8A6D336-B3AD-4B55-BB12-4155432CD41F}" type="datetimeFigureOut">
              <a:rPr lang="zh-CN" altLang="en-US" smtClean="0"/>
              <a:pPr/>
              <a:t>2024/2/24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F57CD9-2DE6-4A40-8BF4-DC9B3C3B98CC}" type="slidenum">
              <a:rPr lang="zh-CN" altLang="en-US" smtClean="0"/>
              <a:pPr/>
              <a:t>‹N°›</a:t>
            </a:fld>
            <a:endParaRPr lang="zh-CN" altLang="en-US"/>
          </a:p>
        </p:txBody>
      </p:sp>
    </p:spTree>
  </p:cSld>
  <p:clrMapOvr>
    <a:masterClrMapping/>
  </p:clrMapOvr>
  <p:transition spd="med" advTm="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8A6D336-B3AD-4B55-BB12-4155432CD41F}" type="datetimeFigureOut">
              <a:rPr lang="zh-CN" altLang="en-US" smtClean="0"/>
              <a:pPr/>
              <a:t>2024/2/24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F57CD9-2DE6-4A40-8BF4-DC9B3C3B98CC}" type="slidenum">
              <a:rPr lang="zh-CN" altLang="en-US" smtClean="0"/>
              <a:pPr/>
              <a:t>‹N°›</a:t>
            </a:fld>
            <a:endParaRPr lang="zh-CN" altLang="en-US"/>
          </a:p>
        </p:txBody>
      </p:sp>
    </p:spTree>
  </p:cSld>
  <p:clrMapOvr>
    <a:masterClrMapping/>
  </p:clrMapOvr>
  <p:transition spd="med" advTm="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8A6D336-B3AD-4B55-BB12-4155432CD41F}" type="datetimeFigureOut">
              <a:rPr lang="zh-CN" altLang="en-US" smtClean="0"/>
              <a:pPr/>
              <a:t>2024/2/24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F57CD9-2DE6-4A40-8BF4-DC9B3C3B98CC}" type="slidenum">
              <a:rPr lang="zh-CN" altLang="en-US" smtClean="0"/>
              <a:pPr/>
              <a:t>‹N°›</a:t>
            </a:fld>
            <a:endParaRPr lang="zh-CN" altLang="en-US"/>
          </a:p>
        </p:txBody>
      </p:sp>
    </p:spTree>
  </p:cSld>
  <p:clrMapOvr>
    <a:masterClrMapping/>
  </p:clrMapOvr>
  <p:transition spd="med" advTm="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6D336-B3AD-4B55-BB12-4155432CD41F}" type="datetimeFigureOut">
              <a:rPr lang="zh-CN" altLang="en-US" smtClean="0"/>
              <a:pPr/>
              <a:t>2024/2/24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57CD9-2DE6-4A40-8BF4-DC9B3C3B98CC}" type="slidenum">
              <a:rPr lang="zh-CN" altLang="en-US" smtClean="0"/>
              <a:pPr/>
              <a:t>‹N°›</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4" r:id="rId14"/>
    <p:sldLayoutId id="2147483665" r:id="rId15"/>
    <p:sldLayoutId id="2147483666" r:id="rId16"/>
  </p:sldLayoutIdLst>
  <p:transition spd="med"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7.xml"/><Relationship Id="rId7" Type="http://schemas.openxmlformats.org/officeDocument/2006/relationships/diagramColors" Target="../diagrams/colors2.xml"/><Relationship Id="rId12"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diagramQuickStyle" Target="../diagrams/quickStyle2.xml"/><Relationship Id="rId11" Type="http://schemas.openxmlformats.org/officeDocument/2006/relationships/image" Target="../media/image16.png"/><Relationship Id="rId5" Type="http://schemas.openxmlformats.org/officeDocument/2006/relationships/diagramLayout" Target="../diagrams/layout2.xml"/><Relationship Id="rId10" Type="http://schemas.openxmlformats.org/officeDocument/2006/relationships/image" Target="../media/image15.png"/><Relationship Id="rId4" Type="http://schemas.openxmlformats.org/officeDocument/2006/relationships/diagramData" Target="../diagrams/data2.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srcRect l="2549" t="17862" r="2141" b="3806"/>
          <a:stretch>
            <a:fillRect/>
          </a:stretch>
        </p:blipFill>
        <p:spPr>
          <a:xfrm>
            <a:off x="317500" y="279400"/>
            <a:ext cx="11874500" cy="6273800"/>
          </a:xfrm>
          <a:prstGeom prst="rect">
            <a:avLst/>
          </a:prstGeom>
        </p:spPr>
      </p:pic>
      <p:sp>
        <p:nvSpPr>
          <p:cNvPr id="15" name="矩形 14"/>
          <p:cNvSpPr/>
          <p:nvPr/>
        </p:nvSpPr>
        <p:spPr>
          <a:xfrm>
            <a:off x="1589520" y="1811184"/>
            <a:ext cx="10602480" cy="2406855"/>
          </a:xfrm>
          <a:prstGeom prst="rect">
            <a:avLst/>
          </a:prstGeom>
          <a:solidFill>
            <a:srgbClr val="353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18" name="矩形 17"/>
          <p:cNvSpPr/>
          <p:nvPr/>
        </p:nvSpPr>
        <p:spPr>
          <a:xfrm>
            <a:off x="2003466" y="2109055"/>
            <a:ext cx="10188534" cy="1607539"/>
          </a:xfrm>
          <a:prstGeom prst="rect">
            <a:avLst/>
          </a:prstGeom>
          <a:solidFill>
            <a:srgbClr val="7B85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320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12" name="矩形 11"/>
          <p:cNvSpPr/>
          <p:nvPr/>
        </p:nvSpPr>
        <p:spPr>
          <a:xfrm>
            <a:off x="1976284" y="231562"/>
            <a:ext cx="9306232" cy="1384995"/>
          </a:xfrm>
          <a:prstGeom prst="rect">
            <a:avLst/>
          </a:prstGeom>
          <a:solidFill>
            <a:schemeClr val="bg1"/>
          </a:solidFill>
        </p:spPr>
        <p:txBody>
          <a:bodyPr wrap="square">
            <a:spAutoFit/>
          </a:bodyPr>
          <a:lstStyle/>
          <a:p>
            <a:pPr algn="ctr" rtl="1"/>
            <a:r>
              <a:rPr lang="ar-SA" altLang="zh-CN" sz="2800" dirty="0" smtClean="0">
                <a:ln w="10160">
                  <a:solidFill>
                    <a:schemeClr val="accent1"/>
                  </a:solidFill>
                  <a:prstDash val="solid"/>
                </a:ln>
                <a:solidFill>
                  <a:sysClr val="windowText" lastClr="000000"/>
                </a:solidFill>
                <a:effectLst>
                  <a:outerShdw blurRad="38100" dist="32000" dir="5400000" algn="tl">
                    <a:srgbClr val="000000">
                      <a:alpha val="30000"/>
                    </a:srgbClr>
                  </a:outerShdw>
                </a:effectLst>
                <a:latin typeface="Montserrat SemiBold" panose="00000700000000000000" charset="0"/>
                <a:ea typeface="字魂36号-正文宋楷" panose="02000000000000000000" pitchFamily="2" charset="-122"/>
                <a:sym typeface="字魂36号-正文宋楷" panose="02000000000000000000" pitchFamily="2" charset="-122"/>
              </a:rPr>
              <a:t>جامعة محمد خيضر بسكرة </a:t>
            </a:r>
          </a:p>
          <a:p>
            <a:pPr algn="ctr" rtl="1"/>
            <a:r>
              <a:rPr lang="ar-SA" altLang="zh-CN" sz="2800" dirty="0" smtClean="0">
                <a:ln w="10160">
                  <a:solidFill>
                    <a:schemeClr val="accent1"/>
                  </a:solidFill>
                  <a:prstDash val="solid"/>
                </a:ln>
                <a:solidFill>
                  <a:sysClr val="windowText" lastClr="000000"/>
                </a:solidFill>
                <a:effectLst>
                  <a:outerShdw blurRad="38100" dist="32000" dir="5400000" algn="tl">
                    <a:srgbClr val="000000">
                      <a:alpha val="30000"/>
                    </a:srgbClr>
                  </a:outerShdw>
                </a:effectLst>
                <a:latin typeface="Montserrat SemiBold" panose="00000700000000000000" charset="0"/>
                <a:ea typeface="字魂36号-正文宋楷" panose="02000000000000000000" pitchFamily="2" charset="-122"/>
                <a:sym typeface="字魂36号-正文宋楷" panose="02000000000000000000" pitchFamily="2" charset="-122"/>
              </a:rPr>
              <a:t>كلية : التسيير والاقتصاد </a:t>
            </a:r>
          </a:p>
          <a:p>
            <a:pPr algn="ctr" rtl="1"/>
            <a:r>
              <a:rPr lang="ar-SA" altLang="zh-CN" sz="2800" dirty="0" smtClean="0">
                <a:ln w="10160">
                  <a:solidFill>
                    <a:schemeClr val="accent1"/>
                  </a:solidFill>
                  <a:prstDash val="solid"/>
                </a:ln>
                <a:solidFill>
                  <a:sysClr val="windowText" lastClr="000000"/>
                </a:solidFill>
                <a:effectLst>
                  <a:outerShdw blurRad="38100" dist="32000" dir="5400000" algn="tl">
                    <a:srgbClr val="000000">
                      <a:alpha val="30000"/>
                    </a:srgbClr>
                  </a:outerShdw>
                </a:effectLst>
                <a:latin typeface="Montserrat SemiBold" panose="00000700000000000000" charset="0"/>
                <a:ea typeface="字魂36号-正文宋楷" panose="02000000000000000000" pitchFamily="2" charset="-122"/>
                <a:sym typeface="字魂36号-正文宋楷" panose="02000000000000000000" pitchFamily="2" charset="-122"/>
              </a:rPr>
              <a:t>تخصص: تسويق </a:t>
            </a:r>
            <a:endParaRPr lang="en-US" altLang="zh-CN" sz="2800" dirty="0">
              <a:ln w="10160">
                <a:solidFill>
                  <a:schemeClr val="accent1"/>
                </a:solidFill>
                <a:prstDash val="solid"/>
              </a:ln>
              <a:solidFill>
                <a:sysClr val="windowText" lastClr="000000"/>
              </a:solidFill>
              <a:effectLst>
                <a:outerShdw blurRad="38100" dist="32000" dir="5400000" algn="tl">
                  <a:srgbClr val="000000">
                    <a:alpha val="30000"/>
                  </a:srgbClr>
                </a:outerShdw>
              </a:effectLst>
              <a:latin typeface="Montserrat SemiBold" panose="00000700000000000000" charset="0"/>
              <a:ea typeface="字魂36号-正文宋楷" panose="02000000000000000000" pitchFamily="2" charset="-122"/>
              <a:sym typeface="字魂36号-正文宋楷" panose="02000000000000000000" pitchFamily="2" charset="-122"/>
            </a:endParaRPr>
          </a:p>
        </p:txBody>
      </p:sp>
      <p:sp>
        <p:nvSpPr>
          <p:cNvPr id="5" name="矩形 4"/>
          <p:cNvSpPr/>
          <p:nvPr/>
        </p:nvSpPr>
        <p:spPr>
          <a:xfrm>
            <a:off x="3392130" y="2461178"/>
            <a:ext cx="7034980" cy="1015663"/>
          </a:xfrm>
          <a:prstGeom prst="rect">
            <a:avLst/>
          </a:prstGeom>
        </p:spPr>
        <p:txBody>
          <a:bodyPr wrap="square">
            <a:spAutoFit/>
          </a:bodyPr>
          <a:lstStyle/>
          <a:p>
            <a:pPr algn="ctr" rtl="1"/>
            <a:r>
              <a:rPr lang="ar-SA" altLang="zh-CN" sz="6000" b="1" dirty="0" smtClean="0">
                <a:solidFill>
                  <a:schemeClr val="bg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سلسلة فنادق هيلتون </a:t>
            </a:r>
            <a:endParaRPr lang="zh-CN" altLang="en-US" sz="6000" b="1" dirty="0">
              <a:solidFill>
                <a:schemeClr val="bg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8" name="ZoneTexte 7"/>
          <p:cNvSpPr txBox="1"/>
          <p:nvPr/>
        </p:nvSpPr>
        <p:spPr>
          <a:xfrm>
            <a:off x="9188245" y="4247645"/>
            <a:ext cx="2708786" cy="212365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Low" rtl="1"/>
            <a:r>
              <a:rPr lang="ar-SA" sz="3600" b="1" dirty="0" smtClean="0"/>
              <a:t>اعداد :</a:t>
            </a:r>
            <a:endParaRPr lang="ar-SA" sz="5400" b="1" dirty="0" smtClean="0"/>
          </a:p>
          <a:p>
            <a:pPr algn="justLow" rtl="1"/>
            <a:r>
              <a:rPr lang="ar-SA" sz="3200" dirty="0" smtClean="0"/>
              <a:t>صوطي وائل </a:t>
            </a:r>
          </a:p>
          <a:p>
            <a:pPr algn="justLow" rtl="1"/>
            <a:r>
              <a:rPr lang="ar-SA" sz="3200" dirty="0" smtClean="0"/>
              <a:t>منيب نزار </a:t>
            </a:r>
          </a:p>
          <a:p>
            <a:pPr algn="justLow" rtl="1"/>
            <a:r>
              <a:rPr lang="ar-SA" sz="3200" dirty="0" smtClean="0"/>
              <a:t>ايمن فرحات </a:t>
            </a:r>
            <a:endParaRPr lang="fr-FR" sz="3200" dirty="0"/>
          </a:p>
        </p:txBody>
      </p:sp>
      <p:sp>
        <p:nvSpPr>
          <p:cNvPr id="9" name="ZoneTexte 8"/>
          <p:cNvSpPr txBox="1"/>
          <p:nvPr/>
        </p:nvSpPr>
        <p:spPr>
          <a:xfrm>
            <a:off x="1622323" y="4468761"/>
            <a:ext cx="3377381" cy="5847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r" rtl="1"/>
            <a:r>
              <a:rPr lang="ar-SA" sz="3200" dirty="0" smtClean="0"/>
              <a:t>الاستاذة:مناني صبرينة</a:t>
            </a:r>
            <a:endParaRPr lang="fr-FR" sz="3200" dirty="0"/>
          </a:p>
        </p:txBody>
      </p:sp>
      <p:sp>
        <p:nvSpPr>
          <p:cNvPr id="10" name="ZoneTexte 9"/>
          <p:cNvSpPr txBox="1"/>
          <p:nvPr/>
        </p:nvSpPr>
        <p:spPr>
          <a:xfrm>
            <a:off x="5560142" y="5899354"/>
            <a:ext cx="2119491" cy="58477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ar-SA" sz="3200" b="1" dirty="0" smtClean="0"/>
              <a:t>2023/2024</a:t>
            </a:r>
            <a:endParaRPr lang="fr-FR" b="1" dirty="0"/>
          </a:p>
        </p:txBody>
      </p:sp>
    </p:spTree>
  </p:cSld>
  <p:clrMapOvr>
    <a:masterClrMapping/>
  </p:clrMapOvr>
  <p:transition spd="med"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标题 7"/>
          <p:cNvSpPr>
            <a:spLocks noGrp="1"/>
          </p:cNvSpPr>
          <p:nvPr/>
        </p:nvSpPr>
        <p:spPr>
          <a:xfrm>
            <a:off x="838200" y="37090"/>
            <a:ext cx="10515600" cy="466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226032"/>
                </a:solidFill>
                <a:latin typeface="+mj-lt"/>
                <a:ea typeface="+mj-ea"/>
                <a:cs typeface="+mj-cs"/>
              </a:defRPr>
            </a:lvl1pPr>
          </a:lstStyle>
          <a:p>
            <a:r>
              <a:rPr lang="zh-CN" altLang="en-US" dirty="0">
                <a:solidFill>
                  <a:schemeClr val="bg1"/>
                </a:solidFill>
                <a:latin typeface="字魂36号-正文宋楷" panose="02000000000000000000" pitchFamily="2" charset="-122"/>
                <a:ea typeface="字魂36号-正文宋楷" panose="02000000000000000000" pitchFamily="2" charset="-122"/>
                <a:sym typeface="字魂36号-正文宋楷" panose="02000000000000000000" pitchFamily="2" charset="-122"/>
              </a:rPr>
              <a:t>单击此处添加标题</a:t>
            </a:r>
          </a:p>
        </p:txBody>
      </p:sp>
      <p:sp>
        <p:nvSpPr>
          <p:cNvPr id="28" name="流程图: 过程 27"/>
          <p:cNvSpPr/>
          <p:nvPr/>
        </p:nvSpPr>
        <p:spPr>
          <a:xfrm>
            <a:off x="0" y="0"/>
            <a:ext cx="12192000" cy="2532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15" name="TextBox 73"/>
          <p:cNvSpPr txBox="1"/>
          <p:nvPr/>
        </p:nvSpPr>
        <p:spPr>
          <a:xfrm>
            <a:off x="7330440" y="3183890"/>
            <a:ext cx="1764030" cy="423544"/>
          </a:xfrm>
          <a:prstGeom prst="roundRect">
            <a:avLst>
              <a:gd name="adj" fmla="val 0"/>
            </a:avLst>
          </a:prstGeom>
          <a:noFill/>
        </p:spPr>
        <p:txBody>
          <a:bodyPr wrap="square" rtlCol="0">
            <a:spAutoFit/>
          </a:bodyPr>
          <a:lstStyle/>
          <a:p>
            <a:pPr algn="l">
              <a:lnSpc>
                <a:spcPct val="120000"/>
              </a:lnSpc>
            </a:pPr>
            <a:r>
              <a:rPr lang="zh-CN" altLang="en-US" sz="9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3" name="矩形 2"/>
          <p:cNvSpPr/>
          <p:nvPr/>
        </p:nvSpPr>
        <p:spPr>
          <a:xfrm>
            <a:off x="7330440" y="2766060"/>
            <a:ext cx="3215005" cy="306705"/>
          </a:xfrm>
          <a:prstGeom prst="rect">
            <a:avLst/>
          </a:prstGeom>
        </p:spPr>
        <p:txBody>
          <a:bodyPr wrap="square">
            <a:spAutoFit/>
          </a:bodyPr>
          <a:lstStyle/>
          <a:p>
            <a:pPr algn="l"/>
            <a:r>
              <a:rPr lang="zh-CN" altLang="en-US" sz="1400" dirty="0">
                <a:solidFill>
                  <a:schemeClr val="bg1"/>
                </a:solidFill>
                <a:latin typeface="Montserrat SemiBold" panose="00000700000000000000" charset="0"/>
                <a:cs typeface="Montserrat SemiBold" panose="00000700000000000000" charset="0"/>
                <a:sym typeface="+mn-lt"/>
              </a:rPr>
              <a:t>Fill in the </a:t>
            </a:r>
            <a:r>
              <a:rPr lang="en-US" altLang="zh-CN" sz="1400" dirty="0">
                <a:solidFill>
                  <a:schemeClr val="bg1"/>
                </a:solidFill>
                <a:latin typeface="Montserrat SemiBold" panose="00000700000000000000" charset="0"/>
                <a:cs typeface="Montserrat SemiBold" panose="00000700000000000000" charset="0"/>
                <a:sym typeface="+mn-lt"/>
              </a:rPr>
              <a:t>text</a:t>
            </a:r>
            <a:r>
              <a:rPr lang="zh-CN" altLang="en-US" sz="1400" dirty="0">
                <a:solidFill>
                  <a:schemeClr val="bg1"/>
                </a:solidFill>
                <a:latin typeface="Montserrat SemiBold" panose="00000700000000000000" charset="0"/>
                <a:cs typeface="Montserrat SemiBold" panose="00000700000000000000" charset="0"/>
                <a:sym typeface="+mn-lt"/>
              </a:rPr>
              <a:t> of the title</a:t>
            </a:r>
            <a:endParaRPr lang="zh-CN" altLang="en-US" sz="1400" b="1"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endParaRPr>
          </a:p>
        </p:txBody>
      </p:sp>
      <p:sp>
        <p:nvSpPr>
          <p:cNvPr id="11" name="TextBox 73"/>
          <p:cNvSpPr txBox="1"/>
          <p:nvPr/>
        </p:nvSpPr>
        <p:spPr>
          <a:xfrm>
            <a:off x="7330440" y="4646295"/>
            <a:ext cx="1764030" cy="423544"/>
          </a:xfrm>
          <a:prstGeom prst="roundRect">
            <a:avLst>
              <a:gd name="adj" fmla="val 0"/>
            </a:avLst>
          </a:prstGeom>
          <a:noFill/>
        </p:spPr>
        <p:txBody>
          <a:bodyPr wrap="square" rtlCol="0">
            <a:spAutoFit/>
          </a:bodyPr>
          <a:lstStyle/>
          <a:p>
            <a:pPr algn="l">
              <a:lnSpc>
                <a:spcPct val="120000"/>
              </a:lnSpc>
            </a:pPr>
            <a:r>
              <a:rPr lang="zh-CN" altLang="en-US" sz="9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12" name="矩形 11"/>
          <p:cNvSpPr/>
          <p:nvPr/>
        </p:nvSpPr>
        <p:spPr>
          <a:xfrm>
            <a:off x="7330440" y="4228465"/>
            <a:ext cx="3215005" cy="306705"/>
          </a:xfrm>
          <a:prstGeom prst="rect">
            <a:avLst/>
          </a:prstGeom>
        </p:spPr>
        <p:txBody>
          <a:bodyPr wrap="square">
            <a:spAutoFit/>
          </a:bodyPr>
          <a:lstStyle/>
          <a:p>
            <a:pPr algn="l"/>
            <a:r>
              <a:rPr lang="zh-CN" altLang="en-US" sz="1400" dirty="0">
                <a:solidFill>
                  <a:schemeClr val="bg1"/>
                </a:solidFill>
                <a:latin typeface="Montserrat SemiBold" panose="00000700000000000000" charset="0"/>
                <a:cs typeface="Montserrat SemiBold" panose="00000700000000000000" charset="0"/>
                <a:sym typeface="+mn-lt"/>
              </a:rPr>
              <a:t>Fill in the </a:t>
            </a:r>
            <a:r>
              <a:rPr lang="en-US" altLang="zh-CN" sz="1400" dirty="0">
                <a:solidFill>
                  <a:schemeClr val="bg1"/>
                </a:solidFill>
                <a:latin typeface="Montserrat SemiBold" panose="00000700000000000000" charset="0"/>
                <a:cs typeface="Montserrat SemiBold" panose="00000700000000000000" charset="0"/>
                <a:sym typeface="+mn-lt"/>
              </a:rPr>
              <a:t>text</a:t>
            </a:r>
            <a:r>
              <a:rPr lang="zh-CN" altLang="en-US" sz="1400" dirty="0">
                <a:solidFill>
                  <a:schemeClr val="bg1"/>
                </a:solidFill>
                <a:latin typeface="Montserrat SemiBold" panose="00000700000000000000" charset="0"/>
                <a:cs typeface="Montserrat SemiBold" panose="00000700000000000000" charset="0"/>
                <a:sym typeface="+mn-lt"/>
              </a:rPr>
              <a:t> of the title</a:t>
            </a:r>
            <a:endParaRPr lang="zh-CN" altLang="en-US" sz="1400" b="1"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endParaRPr>
          </a:p>
        </p:txBody>
      </p:sp>
      <p:graphicFrame>
        <p:nvGraphicFramePr>
          <p:cNvPr id="29" name="Diagramme 28"/>
          <p:cNvGraphicFramePr/>
          <p:nvPr/>
        </p:nvGraphicFramePr>
        <p:xfrm>
          <a:off x="411481" y="719666"/>
          <a:ext cx="11323320" cy="5757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Rectangle 29"/>
          <p:cNvSpPr/>
          <p:nvPr/>
        </p:nvSpPr>
        <p:spPr>
          <a:xfrm>
            <a:off x="1185934" y="1386038"/>
            <a:ext cx="1037463" cy="646331"/>
          </a:xfrm>
          <a:prstGeom prst="rect">
            <a:avLst/>
          </a:prstGeom>
        </p:spPr>
        <p:txBody>
          <a:bodyPr wrap="none">
            <a:spAutoFit/>
          </a:bodyPr>
          <a:lstStyle/>
          <a:p>
            <a:r>
              <a:rPr lang="ar-SA" b="1" dirty="0" smtClean="0">
                <a:solidFill>
                  <a:schemeClr val="bg1"/>
                </a:solidFill>
              </a:rPr>
              <a:t>هامبتون إن</a:t>
            </a:r>
          </a:p>
          <a:p>
            <a:endParaRPr lang="ar-SA" dirty="0"/>
          </a:p>
        </p:txBody>
      </p:sp>
      <p:cxnSp>
        <p:nvCxnSpPr>
          <p:cNvPr id="51" name="Connecteur droit 50"/>
          <p:cNvCxnSpPr/>
          <p:nvPr/>
        </p:nvCxnSpPr>
        <p:spPr>
          <a:xfrm flipV="1">
            <a:off x="5102942" y="2834640"/>
            <a:ext cx="825418" cy="233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flipV="1">
            <a:off x="5088194" y="3825240"/>
            <a:ext cx="794446" cy="38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5102942" y="4866968"/>
            <a:ext cx="764458" cy="9832"/>
          </a:xfrm>
          <a:prstGeom prst="line">
            <a:avLst/>
          </a:prstGeom>
        </p:spPr>
        <p:style>
          <a:lnRef idx="1">
            <a:schemeClr val="accent1"/>
          </a:lnRef>
          <a:fillRef idx="0">
            <a:schemeClr val="accent1"/>
          </a:fillRef>
          <a:effectRef idx="0">
            <a:schemeClr val="accent1"/>
          </a:effectRef>
          <a:fontRef idx="minor">
            <a:schemeClr val="tx1"/>
          </a:fontRef>
        </p:style>
      </p:cxnSp>
      <p:pic>
        <p:nvPicPr>
          <p:cNvPr id="59" name="Image 58" descr="HGI-Logo-Color_HR.png"/>
          <p:cNvPicPr>
            <a:picLocks noChangeAspect="1"/>
          </p:cNvPicPr>
          <p:nvPr/>
        </p:nvPicPr>
        <p:blipFill>
          <a:blip r:embed="rId8" cstate="print"/>
          <a:stretch>
            <a:fillRect/>
          </a:stretch>
        </p:blipFill>
        <p:spPr>
          <a:xfrm>
            <a:off x="10097729" y="4468762"/>
            <a:ext cx="2094271" cy="943896"/>
          </a:xfrm>
          <a:prstGeom prst="rect">
            <a:avLst/>
          </a:prstGeom>
        </p:spPr>
      </p:pic>
      <p:pic>
        <p:nvPicPr>
          <p:cNvPr id="61" name="Image 60" descr="images (1).png"/>
          <p:cNvPicPr>
            <a:picLocks noChangeAspect="1"/>
          </p:cNvPicPr>
          <p:nvPr/>
        </p:nvPicPr>
        <p:blipFill>
          <a:blip r:embed="rId9"/>
          <a:stretch>
            <a:fillRect/>
          </a:stretch>
        </p:blipFill>
        <p:spPr>
          <a:xfrm>
            <a:off x="10215869" y="3406877"/>
            <a:ext cx="1759821" cy="958646"/>
          </a:xfrm>
          <a:prstGeom prst="rect">
            <a:avLst/>
          </a:prstGeom>
        </p:spPr>
      </p:pic>
      <p:pic>
        <p:nvPicPr>
          <p:cNvPr id="65" name="Image 64" descr="gratis-png-suites-homewood-de-hilton-west-fargo-sanford-medical-center-area-hotel-hilton-en-todo-el-mundo.png"/>
          <p:cNvPicPr>
            <a:picLocks noChangeAspect="1"/>
          </p:cNvPicPr>
          <p:nvPr/>
        </p:nvPicPr>
        <p:blipFill>
          <a:blip r:embed="rId10"/>
          <a:stretch>
            <a:fillRect/>
          </a:stretch>
        </p:blipFill>
        <p:spPr>
          <a:xfrm>
            <a:off x="10279626" y="5666300"/>
            <a:ext cx="1725562" cy="793494"/>
          </a:xfrm>
          <a:prstGeom prst="rect">
            <a:avLst/>
          </a:prstGeom>
        </p:spPr>
      </p:pic>
      <p:pic>
        <p:nvPicPr>
          <p:cNvPr id="66" name="Image 65" descr="gratis-png-home2-suites-by-hilton-oswego-hotel-home2-suites-by-hilton-walpole-foxboro-hotel.png"/>
          <p:cNvPicPr>
            <a:picLocks noChangeAspect="1"/>
          </p:cNvPicPr>
          <p:nvPr/>
        </p:nvPicPr>
        <p:blipFill>
          <a:blip r:embed="rId11" cstate="print"/>
          <a:stretch>
            <a:fillRect/>
          </a:stretch>
        </p:blipFill>
        <p:spPr>
          <a:xfrm>
            <a:off x="10279626" y="2312579"/>
            <a:ext cx="1725562" cy="917318"/>
          </a:xfrm>
          <a:prstGeom prst="rect">
            <a:avLst/>
          </a:prstGeom>
        </p:spPr>
      </p:pic>
      <p:pic>
        <p:nvPicPr>
          <p:cNvPr id="67" name="Image 66" descr="TRU_RGB_V_Final_FP.jpg"/>
          <p:cNvPicPr>
            <a:picLocks noChangeAspect="1"/>
          </p:cNvPicPr>
          <p:nvPr/>
        </p:nvPicPr>
        <p:blipFill>
          <a:blip r:embed="rId12"/>
          <a:stretch>
            <a:fillRect/>
          </a:stretch>
        </p:blipFill>
        <p:spPr>
          <a:xfrm>
            <a:off x="10338005" y="953267"/>
            <a:ext cx="1853995" cy="993519"/>
          </a:xfrm>
          <a:prstGeom prst="rect">
            <a:avLst/>
          </a:prstGeom>
        </p:spPr>
      </p:pic>
    </p:spTree>
    <p:custDataLst>
      <p:tags r:id="rId1"/>
    </p:custDataLst>
  </p:cSld>
  <p:clrMapOvr>
    <a:masterClrMapping/>
  </p:clrMapOvr>
  <p:transition spd="med" advTm="10000">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10"/>
          <p:cNvGrpSpPr/>
          <p:nvPr/>
        </p:nvGrpSpPr>
        <p:grpSpPr>
          <a:xfrm>
            <a:off x="11543488" y="1868722"/>
            <a:ext cx="648512" cy="595061"/>
            <a:chOff x="647700" y="1295400"/>
            <a:chExt cx="838200" cy="670560"/>
          </a:xfrm>
        </p:grpSpPr>
        <p:sp>
          <p:nvSpPr>
            <p:cNvPr id="90" name="Rectangle 89"/>
            <p:cNvSpPr/>
            <p:nvPr/>
          </p:nvSpPr>
          <p:spPr>
            <a:xfrm>
              <a:off x="647700" y="1356360"/>
              <a:ext cx="8382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91" name="Rectangle 90"/>
            <p:cNvSpPr/>
            <p:nvPr/>
          </p:nvSpPr>
          <p:spPr>
            <a:xfrm>
              <a:off x="647700" y="1295400"/>
              <a:ext cx="838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01</a:t>
              </a:r>
            </a:p>
          </p:txBody>
        </p:sp>
      </p:grpSp>
      <p:grpSp>
        <p:nvGrpSpPr>
          <p:cNvPr id="92" name="Group 15"/>
          <p:cNvGrpSpPr/>
          <p:nvPr/>
        </p:nvGrpSpPr>
        <p:grpSpPr>
          <a:xfrm>
            <a:off x="11543488" y="3078090"/>
            <a:ext cx="648512" cy="595061"/>
            <a:chOff x="647700" y="1295400"/>
            <a:chExt cx="838200" cy="670560"/>
          </a:xfrm>
        </p:grpSpPr>
        <p:sp>
          <p:nvSpPr>
            <p:cNvPr id="93" name="Rectangle 92"/>
            <p:cNvSpPr/>
            <p:nvPr/>
          </p:nvSpPr>
          <p:spPr>
            <a:xfrm>
              <a:off x="647700" y="1356360"/>
              <a:ext cx="838200" cy="609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94" name="Rectangle 93"/>
            <p:cNvSpPr/>
            <p:nvPr/>
          </p:nvSpPr>
          <p:spPr>
            <a:xfrm>
              <a:off x="647700" y="1295400"/>
              <a:ext cx="8382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02</a:t>
              </a:r>
            </a:p>
          </p:txBody>
        </p:sp>
      </p:grpSp>
      <p:grpSp>
        <p:nvGrpSpPr>
          <p:cNvPr id="95" name="Group 21"/>
          <p:cNvGrpSpPr/>
          <p:nvPr/>
        </p:nvGrpSpPr>
        <p:grpSpPr>
          <a:xfrm>
            <a:off x="5453707" y="1912967"/>
            <a:ext cx="648512" cy="595061"/>
            <a:chOff x="647700" y="1295400"/>
            <a:chExt cx="838200" cy="670560"/>
          </a:xfrm>
        </p:grpSpPr>
        <p:sp>
          <p:nvSpPr>
            <p:cNvPr id="96" name="Rectangle 95"/>
            <p:cNvSpPr/>
            <p:nvPr/>
          </p:nvSpPr>
          <p:spPr>
            <a:xfrm>
              <a:off x="647700" y="1356360"/>
              <a:ext cx="838200" cy="609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97" name="Rectangle 96"/>
            <p:cNvSpPr/>
            <p:nvPr/>
          </p:nvSpPr>
          <p:spPr>
            <a:xfrm>
              <a:off x="647700" y="1295400"/>
              <a:ext cx="8382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03</a:t>
              </a:r>
            </a:p>
          </p:txBody>
        </p:sp>
      </p:grpSp>
      <p:grpSp>
        <p:nvGrpSpPr>
          <p:cNvPr id="121" name="Group 10"/>
          <p:cNvGrpSpPr/>
          <p:nvPr/>
        </p:nvGrpSpPr>
        <p:grpSpPr>
          <a:xfrm>
            <a:off x="5444003" y="3117438"/>
            <a:ext cx="648512" cy="595061"/>
            <a:chOff x="647700" y="1295400"/>
            <a:chExt cx="838200" cy="670560"/>
          </a:xfrm>
        </p:grpSpPr>
        <p:sp>
          <p:nvSpPr>
            <p:cNvPr id="122" name="Rectangle 121"/>
            <p:cNvSpPr/>
            <p:nvPr/>
          </p:nvSpPr>
          <p:spPr>
            <a:xfrm>
              <a:off x="647700" y="1356360"/>
              <a:ext cx="838200" cy="609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123" name="Rectangle 122"/>
            <p:cNvSpPr/>
            <p:nvPr/>
          </p:nvSpPr>
          <p:spPr>
            <a:xfrm>
              <a:off x="647700" y="1295400"/>
              <a:ext cx="838200"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04</a:t>
              </a:r>
            </a:p>
          </p:txBody>
        </p:sp>
      </p:grpSp>
      <p:sp>
        <p:nvSpPr>
          <p:cNvPr id="77" name="流程图: 过程 76"/>
          <p:cNvSpPr/>
          <p:nvPr/>
        </p:nvSpPr>
        <p:spPr>
          <a:xfrm>
            <a:off x="0" y="0"/>
            <a:ext cx="12192000" cy="2532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5" name="文本框 4"/>
          <p:cNvSpPr txBox="1"/>
          <p:nvPr/>
        </p:nvSpPr>
        <p:spPr>
          <a:xfrm>
            <a:off x="1639570" y="3816350"/>
            <a:ext cx="1117600" cy="275590"/>
          </a:xfrm>
          <a:prstGeom prst="rect">
            <a:avLst/>
          </a:prstGeom>
          <a:noFill/>
        </p:spPr>
        <p:txBody>
          <a:bodyPr wrap="square" rtlCol="0">
            <a:spAutoFit/>
          </a:bodyPr>
          <a:lstStyle/>
          <a:p>
            <a:r>
              <a:rPr sz="1200" dirty="0">
                <a:solidFill>
                  <a:schemeClr val="bg1"/>
                </a:solidFill>
                <a:latin typeface="Montserrat SemiBold" panose="00000700000000000000" charset="0"/>
                <a:cs typeface="Montserrat SemiBold" panose="00000700000000000000" charset="0"/>
                <a:sym typeface="+mn-lt"/>
              </a:rPr>
              <a:t>Section </a:t>
            </a:r>
            <a:r>
              <a:rPr lang="en-US" sz="1200" dirty="0">
                <a:solidFill>
                  <a:schemeClr val="bg1"/>
                </a:solidFill>
                <a:latin typeface="Montserrat SemiBold" panose="00000700000000000000" charset="0"/>
                <a:cs typeface="Montserrat SemiBold" panose="00000700000000000000" charset="0"/>
                <a:sym typeface="+mn-lt"/>
              </a:rPr>
              <a:t>A</a:t>
            </a:r>
            <a:endParaRPr lang="en-US" sz="1200" b="1"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endParaRPr>
          </a:p>
        </p:txBody>
      </p:sp>
      <p:sp>
        <p:nvSpPr>
          <p:cNvPr id="11" name="文本框 21"/>
          <p:cNvSpPr txBox="1"/>
          <p:nvPr/>
        </p:nvSpPr>
        <p:spPr>
          <a:xfrm>
            <a:off x="4203700" y="3816350"/>
            <a:ext cx="1198880" cy="275590"/>
          </a:xfrm>
          <a:prstGeom prst="rect">
            <a:avLst/>
          </a:prstGeom>
          <a:noFill/>
        </p:spPr>
        <p:txBody>
          <a:bodyPr wrap="square" rtlCol="0">
            <a:spAutoFit/>
          </a:bodyPr>
          <a:lstStyle/>
          <a:p>
            <a:r>
              <a:rPr sz="1200" dirty="0">
                <a:solidFill>
                  <a:schemeClr val="bg1"/>
                </a:solidFill>
                <a:latin typeface="Montserrat SemiBold" panose="00000700000000000000" charset="0"/>
                <a:cs typeface="Montserrat SemiBold" panose="00000700000000000000" charset="0"/>
                <a:sym typeface="+mn-lt"/>
              </a:rPr>
              <a:t>Section </a:t>
            </a:r>
            <a:r>
              <a:rPr lang="en-US" sz="1200" dirty="0">
                <a:solidFill>
                  <a:schemeClr val="bg1"/>
                </a:solidFill>
                <a:latin typeface="Montserrat SemiBold" panose="00000700000000000000" charset="0"/>
                <a:cs typeface="Montserrat SemiBold" panose="00000700000000000000" charset="0"/>
                <a:sym typeface="+mn-lt"/>
              </a:rPr>
              <a:t>B</a:t>
            </a:r>
            <a:endParaRPr lang="en-US" sz="1200" b="1"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endParaRPr>
          </a:p>
        </p:txBody>
      </p:sp>
      <p:sp>
        <p:nvSpPr>
          <p:cNvPr id="79" name="矩形 8"/>
          <p:cNvSpPr/>
          <p:nvPr/>
        </p:nvSpPr>
        <p:spPr>
          <a:xfrm>
            <a:off x="2595715" y="342123"/>
            <a:ext cx="6297561"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altLang="zh-CN" sz="2800" b="1" spc="600" dirty="0" smtClean="0">
                <a:solidFill>
                  <a:schemeClr val="accent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تحليل سووب وباستل</a:t>
            </a:r>
            <a:endParaRPr lang="en-US" altLang="zh-CN" sz="2800" b="1" spc="600" dirty="0">
              <a:solidFill>
                <a:schemeClr val="accent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81" name="矩形 8"/>
          <p:cNvSpPr/>
          <p:nvPr/>
        </p:nvSpPr>
        <p:spPr>
          <a:xfrm>
            <a:off x="4542503" y="1020548"/>
            <a:ext cx="2949678" cy="52322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altLang="zh-CN" sz="2800" b="1" spc="600" dirty="0" smtClean="0">
                <a:solidFill>
                  <a:schemeClr val="accent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عناصر القوة </a:t>
            </a:r>
            <a:endParaRPr lang="en-US" altLang="zh-CN" sz="2800" b="1" spc="600" dirty="0">
              <a:solidFill>
                <a:schemeClr val="accent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82" name="Rectangle 81"/>
          <p:cNvSpPr/>
          <p:nvPr/>
        </p:nvSpPr>
        <p:spPr>
          <a:xfrm>
            <a:off x="6784258" y="1761187"/>
            <a:ext cx="4557253"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Low" rtl="1"/>
            <a:r>
              <a:rPr lang="ar-SA" b="1" dirty="0" smtClean="0"/>
              <a:t>سمعة العلامة التجارية: فنادق هيلتون تتمتع بسمعة قوية وتاريخ طويل في صناعة الضيافة، مما يساعدها في جذب العملاء والمسافرين الذين يبحثون عن تجربة فاخرة</a:t>
            </a:r>
            <a:r>
              <a:rPr lang="ar-SA" b="1" dirty="0" smtClean="0"/>
              <a:t>.</a:t>
            </a:r>
            <a:endParaRPr lang="fr-FR" dirty="0"/>
          </a:p>
        </p:txBody>
      </p:sp>
      <p:sp>
        <p:nvSpPr>
          <p:cNvPr id="83" name="Rectangle 82"/>
          <p:cNvSpPr/>
          <p:nvPr/>
        </p:nvSpPr>
        <p:spPr>
          <a:xfrm>
            <a:off x="6784258" y="2917326"/>
            <a:ext cx="4586748"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Low" rtl="1"/>
            <a:r>
              <a:rPr lang="ar-SA" b="1" dirty="0" smtClean="0"/>
              <a:t>انتشار عالمي: تعتبر فنادق هيلتون من بين أكبر سلاسل الفنادق عالمياً، مما يوفر لها وجوداً قوياً في الأسواق الرئيسية والمحطات السياحية الكبرى</a:t>
            </a:r>
            <a:r>
              <a:rPr lang="ar-SA" b="1" dirty="0" smtClean="0"/>
              <a:t>.</a:t>
            </a:r>
            <a:endParaRPr lang="fr-FR" b="1" dirty="0"/>
          </a:p>
        </p:txBody>
      </p:sp>
      <p:sp>
        <p:nvSpPr>
          <p:cNvPr id="84" name="Rectangle 83"/>
          <p:cNvSpPr/>
          <p:nvPr/>
        </p:nvSpPr>
        <p:spPr>
          <a:xfrm>
            <a:off x="324466" y="1672698"/>
            <a:ext cx="4852218"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Low" rtl="1"/>
            <a:r>
              <a:rPr lang="ar-SA" b="1" dirty="0" smtClean="0"/>
              <a:t>تنوع المنتجات: بالإضافة إلى الفنادق الفاخرة، تشمل مجموعة هيلتون أيضًا فنادقًا عائلية، وفنادق للعمل، وفنادق للمسافرين بميزانيات محدودة، مما يتيح لها استهداف شرائح متنوعة من العملاء</a:t>
            </a:r>
            <a:r>
              <a:rPr lang="ar-SA" b="1" dirty="0" smtClean="0"/>
              <a:t>.</a:t>
            </a:r>
            <a:endParaRPr lang="fr-FR" dirty="0"/>
          </a:p>
        </p:txBody>
      </p:sp>
      <p:sp>
        <p:nvSpPr>
          <p:cNvPr id="85" name="Rectangle 84"/>
          <p:cNvSpPr/>
          <p:nvPr/>
        </p:nvSpPr>
        <p:spPr>
          <a:xfrm>
            <a:off x="339213" y="3150081"/>
            <a:ext cx="483747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Low" rtl="1"/>
            <a:r>
              <a:rPr lang="ar-SA" b="1" dirty="0" smtClean="0"/>
              <a:t>برامج الولاء: تقدم هيلتون برامج ولاء قوية مثل "هيلتون هونورز"، مما يشجع على إعادة الحجز وزيادة الإقامات</a:t>
            </a:r>
            <a:endParaRPr lang="fr-FR" b="1" dirty="0"/>
          </a:p>
        </p:txBody>
      </p:sp>
      <p:sp>
        <p:nvSpPr>
          <p:cNvPr id="86" name="矩形 8"/>
          <p:cNvSpPr/>
          <p:nvPr/>
        </p:nvSpPr>
        <p:spPr>
          <a:xfrm>
            <a:off x="4395020" y="3945644"/>
            <a:ext cx="3057835" cy="52322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altLang="zh-CN" sz="2800" b="1" spc="600" dirty="0" smtClean="0">
                <a:solidFill>
                  <a:schemeClr val="accent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عناصر االضعف </a:t>
            </a:r>
            <a:endParaRPr lang="en-US" altLang="zh-CN" sz="2800" b="1" spc="600" dirty="0">
              <a:solidFill>
                <a:schemeClr val="accent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108" name="Rectangle 107"/>
          <p:cNvSpPr/>
          <p:nvPr/>
        </p:nvSpPr>
        <p:spPr>
          <a:xfrm>
            <a:off x="11543488" y="4425109"/>
            <a:ext cx="648512" cy="5409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01</a:t>
            </a:r>
          </a:p>
        </p:txBody>
      </p:sp>
      <p:grpSp>
        <p:nvGrpSpPr>
          <p:cNvPr id="109" name="Group 15"/>
          <p:cNvGrpSpPr/>
          <p:nvPr/>
        </p:nvGrpSpPr>
        <p:grpSpPr>
          <a:xfrm>
            <a:off x="11543488" y="5678722"/>
            <a:ext cx="648512" cy="595061"/>
            <a:chOff x="647700" y="1295400"/>
            <a:chExt cx="838200" cy="670560"/>
          </a:xfrm>
        </p:grpSpPr>
        <p:sp>
          <p:nvSpPr>
            <p:cNvPr id="110" name="Rectangle 109"/>
            <p:cNvSpPr/>
            <p:nvPr/>
          </p:nvSpPr>
          <p:spPr>
            <a:xfrm>
              <a:off x="647700" y="1356360"/>
              <a:ext cx="838200" cy="609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111" name="Rectangle 110"/>
            <p:cNvSpPr/>
            <p:nvPr/>
          </p:nvSpPr>
          <p:spPr>
            <a:xfrm>
              <a:off x="647700" y="1295400"/>
              <a:ext cx="8382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02</a:t>
              </a:r>
            </a:p>
          </p:txBody>
        </p:sp>
      </p:grpSp>
      <p:grpSp>
        <p:nvGrpSpPr>
          <p:cNvPr id="112" name="Group 21"/>
          <p:cNvGrpSpPr/>
          <p:nvPr/>
        </p:nvGrpSpPr>
        <p:grpSpPr>
          <a:xfrm>
            <a:off x="5325888" y="4616838"/>
            <a:ext cx="648512" cy="595061"/>
            <a:chOff x="647700" y="1295400"/>
            <a:chExt cx="838200" cy="670560"/>
          </a:xfrm>
        </p:grpSpPr>
        <p:sp>
          <p:nvSpPr>
            <p:cNvPr id="113" name="Rectangle 112"/>
            <p:cNvSpPr/>
            <p:nvPr/>
          </p:nvSpPr>
          <p:spPr>
            <a:xfrm>
              <a:off x="647700" y="1356360"/>
              <a:ext cx="838200" cy="609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119" name="Rectangle 118"/>
            <p:cNvSpPr/>
            <p:nvPr/>
          </p:nvSpPr>
          <p:spPr>
            <a:xfrm>
              <a:off x="647700" y="1295400"/>
              <a:ext cx="8382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03</a:t>
              </a:r>
            </a:p>
          </p:txBody>
        </p:sp>
      </p:grpSp>
      <p:grpSp>
        <p:nvGrpSpPr>
          <p:cNvPr id="120" name="Group 10"/>
          <p:cNvGrpSpPr/>
          <p:nvPr/>
        </p:nvGrpSpPr>
        <p:grpSpPr>
          <a:xfrm>
            <a:off x="5345681" y="5688573"/>
            <a:ext cx="648512" cy="595061"/>
            <a:chOff x="647700" y="1295400"/>
            <a:chExt cx="838200" cy="670560"/>
          </a:xfrm>
        </p:grpSpPr>
        <p:sp>
          <p:nvSpPr>
            <p:cNvPr id="124" name="Rectangle 123"/>
            <p:cNvSpPr/>
            <p:nvPr/>
          </p:nvSpPr>
          <p:spPr>
            <a:xfrm>
              <a:off x="647700" y="1356360"/>
              <a:ext cx="838200" cy="609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125" name="Rectangle 124"/>
            <p:cNvSpPr/>
            <p:nvPr/>
          </p:nvSpPr>
          <p:spPr>
            <a:xfrm>
              <a:off x="647700" y="1295400"/>
              <a:ext cx="838200"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5" b="1"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04</a:t>
              </a:r>
            </a:p>
          </p:txBody>
        </p:sp>
      </p:grpSp>
      <p:sp>
        <p:nvSpPr>
          <p:cNvPr id="126" name="Rectangle 125"/>
          <p:cNvSpPr/>
          <p:nvPr/>
        </p:nvSpPr>
        <p:spPr>
          <a:xfrm>
            <a:off x="6548284" y="4480656"/>
            <a:ext cx="4822721"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Low" rtl="1"/>
            <a:r>
              <a:rPr lang="ar-SA" b="1" dirty="0" smtClean="0"/>
              <a:t>التعرض للتقلبات الاقتصادية: يمكن أن يكون القطاع الفندقي حساسًا للتقلبات الاقتصادية، مما يؤثر على الإقبال على السفر وحجوزات الفنادق</a:t>
            </a:r>
            <a:r>
              <a:rPr lang="ar-SA" b="1" dirty="0" smtClean="0"/>
              <a:t>.</a:t>
            </a:r>
            <a:endParaRPr lang="fr-FR" b="1" dirty="0"/>
          </a:p>
        </p:txBody>
      </p:sp>
      <p:sp>
        <p:nvSpPr>
          <p:cNvPr id="128" name="Rectangle 127"/>
          <p:cNvSpPr/>
          <p:nvPr/>
        </p:nvSpPr>
        <p:spPr>
          <a:xfrm>
            <a:off x="6567949" y="5621198"/>
            <a:ext cx="4822721"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Low" rtl="1"/>
            <a:r>
              <a:rPr lang="ar-SA" b="1" dirty="0" smtClean="0"/>
              <a:t>المنافسة الشديدة: يوجد منافسة كبيرة في سوق الفنادق، مع وجود عدة سلاسل كبيرة وخيارات بديلة مثل الشقق الفندقية وخدمات الإيجار على المدى القصير</a:t>
            </a:r>
            <a:endParaRPr lang="fr-FR" b="1" dirty="0"/>
          </a:p>
        </p:txBody>
      </p:sp>
      <p:sp>
        <p:nvSpPr>
          <p:cNvPr id="129" name="Rectangle 128"/>
          <p:cNvSpPr/>
          <p:nvPr/>
        </p:nvSpPr>
        <p:spPr>
          <a:xfrm>
            <a:off x="314632" y="4544566"/>
            <a:ext cx="4822721"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Low" rtl="1"/>
            <a:r>
              <a:rPr lang="ar-SA" b="1" dirty="0" smtClean="0"/>
              <a:t>التحديات التكنولوجية: مع تطور التكنولوجيا، يجب على هيلتون الاستثمار في تحديث أنظمتها وتكنولوجيا الضيافة لتلبية توقعات العملاء المتغيرة.</a:t>
            </a:r>
            <a:endParaRPr lang="fr-FR" b="1" dirty="0"/>
          </a:p>
        </p:txBody>
      </p:sp>
      <p:sp>
        <p:nvSpPr>
          <p:cNvPr id="130" name="Rectangle 129"/>
          <p:cNvSpPr/>
          <p:nvPr/>
        </p:nvSpPr>
        <p:spPr>
          <a:xfrm>
            <a:off x="344130" y="5621198"/>
            <a:ext cx="4822721"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Low" rtl="1"/>
            <a:r>
              <a:rPr lang="ar-SA" b="1" dirty="0" smtClean="0"/>
              <a:t>التحديات البيئية: يتعين على فنادق هيلتون التصدي للتحديات البيئية وضغوط الاستدامة، وهذا يتطلب استثمارات إضافية وتغييرات في العمليات.</a:t>
            </a:r>
            <a:endParaRPr lang="fr-FR" b="1" dirty="0"/>
          </a:p>
        </p:txBody>
      </p:sp>
    </p:spTree>
  </p:cSld>
  <p:clrMapOvr>
    <a:masterClrMapping/>
  </p:clrMapOvr>
  <p:transition spd="med"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fade">
                                      <p:cBhvr>
                                        <p:cTn id="11" dur="500"/>
                                        <p:tgtEl>
                                          <p:spTgt spid="8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additive="base">
                                        <p:cTn id="16" dur="500" fill="hold"/>
                                        <p:tgtEl>
                                          <p:spTgt spid="89"/>
                                        </p:tgtEl>
                                        <p:attrNameLst>
                                          <p:attrName>ppt_x</p:attrName>
                                        </p:attrNameLst>
                                      </p:cBhvr>
                                      <p:tavLst>
                                        <p:tav tm="0">
                                          <p:val>
                                            <p:strVal val="#ppt_x"/>
                                          </p:val>
                                        </p:tav>
                                        <p:tav tm="100000">
                                          <p:val>
                                            <p:strVal val="#ppt_x"/>
                                          </p:val>
                                        </p:tav>
                                      </p:tavLst>
                                    </p:anim>
                                    <p:anim calcmode="lin" valueType="num">
                                      <p:cBhvr additive="base">
                                        <p:cTn id="17"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2"/>
                                        </p:tgtEl>
                                        <p:attrNameLst>
                                          <p:attrName>style.visibility</p:attrName>
                                        </p:attrNameLst>
                                      </p:cBhvr>
                                      <p:to>
                                        <p:strVal val="visible"/>
                                      </p:to>
                                    </p:set>
                                    <p:anim calcmode="lin" valueType="num">
                                      <p:cBhvr additive="base">
                                        <p:cTn id="22" dur="500" fill="hold"/>
                                        <p:tgtEl>
                                          <p:spTgt spid="82"/>
                                        </p:tgtEl>
                                        <p:attrNameLst>
                                          <p:attrName>ppt_x</p:attrName>
                                        </p:attrNameLst>
                                      </p:cBhvr>
                                      <p:tavLst>
                                        <p:tav tm="0">
                                          <p:val>
                                            <p:strVal val="#ppt_x"/>
                                          </p:val>
                                        </p:tav>
                                        <p:tav tm="100000">
                                          <p:val>
                                            <p:strVal val="#ppt_x"/>
                                          </p:val>
                                        </p:tav>
                                      </p:tavLst>
                                    </p:anim>
                                    <p:anim calcmode="lin" valueType="num">
                                      <p:cBhvr additive="base">
                                        <p:cTn id="23"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2"/>
                                        </p:tgtEl>
                                        <p:attrNameLst>
                                          <p:attrName>style.visibility</p:attrName>
                                        </p:attrNameLst>
                                      </p:cBhvr>
                                      <p:to>
                                        <p:strVal val="visible"/>
                                      </p:to>
                                    </p:set>
                                    <p:anim calcmode="lin" valueType="num">
                                      <p:cBhvr additive="base">
                                        <p:cTn id="28" dur="500" fill="hold"/>
                                        <p:tgtEl>
                                          <p:spTgt spid="92"/>
                                        </p:tgtEl>
                                        <p:attrNameLst>
                                          <p:attrName>ppt_x</p:attrName>
                                        </p:attrNameLst>
                                      </p:cBhvr>
                                      <p:tavLst>
                                        <p:tav tm="0">
                                          <p:val>
                                            <p:strVal val="#ppt_x"/>
                                          </p:val>
                                        </p:tav>
                                        <p:tav tm="100000">
                                          <p:val>
                                            <p:strVal val="#ppt_x"/>
                                          </p:val>
                                        </p:tav>
                                      </p:tavLst>
                                    </p:anim>
                                    <p:anim calcmode="lin" valueType="num">
                                      <p:cBhvr additive="base">
                                        <p:cTn id="29"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3"/>
                                        </p:tgtEl>
                                        <p:attrNameLst>
                                          <p:attrName>style.visibility</p:attrName>
                                        </p:attrNameLst>
                                      </p:cBhvr>
                                      <p:to>
                                        <p:strVal val="visible"/>
                                      </p:to>
                                    </p:set>
                                    <p:anim calcmode="lin" valueType="num">
                                      <p:cBhvr additive="base">
                                        <p:cTn id="34" dur="500" fill="hold"/>
                                        <p:tgtEl>
                                          <p:spTgt spid="83"/>
                                        </p:tgtEl>
                                        <p:attrNameLst>
                                          <p:attrName>ppt_x</p:attrName>
                                        </p:attrNameLst>
                                      </p:cBhvr>
                                      <p:tavLst>
                                        <p:tav tm="0">
                                          <p:val>
                                            <p:strVal val="#ppt_x"/>
                                          </p:val>
                                        </p:tav>
                                        <p:tav tm="100000">
                                          <p:val>
                                            <p:strVal val="#ppt_x"/>
                                          </p:val>
                                        </p:tav>
                                      </p:tavLst>
                                    </p:anim>
                                    <p:anim calcmode="lin" valueType="num">
                                      <p:cBhvr additive="base">
                                        <p:cTn id="35"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cBhvr additive="base">
                                        <p:cTn id="40" dur="500" fill="hold"/>
                                        <p:tgtEl>
                                          <p:spTgt spid="95"/>
                                        </p:tgtEl>
                                        <p:attrNameLst>
                                          <p:attrName>ppt_x</p:attrName>
                                        </p:attrNameLst>
                                      </p:cBhvr>
                                      <p:tavLst>
                                        <p:tav tm="0">
                                          <p:val>
                                            <p:strVal val="#ppt_x"/>
                                          </p:val>
                                        </p:tav>
                                        <p:tav tm="100000">
                                          <p:val>
                                            <p:strVal val="#ppt_x"/>
                                          </p:val>
                                        </p:tav>
                                      </p:tavLst>
                                    </p:anim>
                                    <p:anim calcmode="lin" valueType="num">
                                      <p:cBhvr additive="base">
                                        <p:cTn id="41"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additive="base">
                                        <p:cTn id="46" dur="500" fill="hold"/>
                                        <p:tgtEl>
                                          <p:spTgt spid="84"/>
                                        </p:tgtEl>
                                        <p:attrNameLst>
                                          <p:attrName>ppt_x</p:attrName>
                                        </p:attrNameLst>
                                      </p:cBhvr>
                                      <p:tavLst>
                                        <p:tav tm="0">
                                          <p:val>
                                            <p:strVal val="#ppt_x"/>
                                          </p:val>
                                        </p:tav>
                                        <p:tav tm="100000">
                                          <p:val>
                                            <p:strVal val="#ppt_x"/>
                                          </p:val>
                                        </p:tav>
                                      </p:tavLst>
                                    </p:anim>
                                    <p:anim calcmode="lin" valueType="num">
                                      <p:cBhvr additive="base">
                                        <p:cTn id="47"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21"/>
                                        </p:tgtEl>
                                        <p:attrNameLst>
                                          <p:attrName>style.visibility</p:attrName>
                                        </p:attrNameLst>
                                      </p:cBhvr>
                                      <p:to>
                                        <p:strVal val="visible"/>
                                      </p:to>
                                    </p:set>
                                    <p:anim calcmode="lin" valueType="num">
                                      <p:cBhvr additive="base">
                                        <p:cTn id="52" dur="500" fill="hold"/>
                                        <p:tgtEl>
                                          <p:spTgt spid="121"/>
                                        </p:tgtEl>
                                        <p:attrNameLst>
                                          <p:attrName>ppt_x</p:attrName>
                                        </p:attrNameLst>
                                      </p:cBhvr>
                                      <p:tavLst>
                                        <p:tav tm="0">
                                          <p:val>
                                            <p:strVal val="#ppt_x"/>
                                          </p:val>
                                        </p:tav>
                                        <p:tav tm="100000">
                                          <p:val>
                                            <p:strVal val="#ppt_x"/>
                                          </p:val>
                                        </p:tav>
                                      </p:tavLst>
                                    </p:anim>
                                    <p:anim calcmode="lin" valueType="num">
                                      <p:cBhvr additive="base">
                                        <p:cTn id="53"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85"/>
                                        </p:tgtEl>
                                        <p:attrNameLst>
                                          <p:attrName>style.visibility</p:attrName>
                                        </p:attrNameLst>
                                      </p:cBhvr>
                                      <p:to>
                                        <p:strVal val="visible"/>
                                      </p:to>
                                    </p:set>
                                    <p:anim calcmode="lin" valueType="num">
                                      <p:cBhvr additive="base">
                                        <p:cTn id="58" dur="500" fill="hold"/>
                                        <p:tgtEl>
                                          <p:spTgt spid="85"/>
                                        </p:tgtEl>
                                        <p:attrNameLst>
                                          <p:attrName>ppt_x</p:attrName>
                                        </p:attrNameLst>
                                      </p:cBhvr>
                                      <p:tavLst>
                                        <p:tav tm="0">
                                          <p:val>
                                            <p:strVal val="#ppt_x"/>
                                          </p:val>
                                        </p:tav>
                                        <p:tav tm="100000">
                                          <p:val>
                                            <p:strVal val="#ppt_x"/>
                                          </p:val>
                                        </p:tav>
                                      </p:tavLst>
                                    </p:anim>
                                    <p:anim calcmode="lin" valueType="num">
                                      <p:cBhvr additive="base">
                                        <p:cTn id="59"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additive="base">
                                        <p:cTn id="64" dur="500" fill="hold"/>
                                        <p:tgtEl>
                                          <p:spTgt spid="86"/>
                                        </p:tgtEl>
                                        <p:attrNameLst>
                                          <p:attrName>ppt_x</p:attrName>
                                        </p:attrNameLst>
                                      </p:cBhvr>
                                      <p:tavLst>
                                        <p:tav tm="0">
                                          <p:val>
                                            <p:strVal val="#ppt_x"/>
                                          </p:val>
                                        </p:tav>
                                        <p:tav tm="100000">
                                          <p:val>
                                            <p:strVal val="#ppt_x"/>
                                          </p:val>
                                        </p:tav>
                                      </p:tavLst>
                                    </p:anim>
                                    <p:anim calcmode="lin" valueType="num">
                                      <p:cBhvr additive="base">
                                        <p:cTn id="65"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08"/>
                                        </p:tgtEl>
                                        <p:attrNameLst>
                                          <p:attrName>style.visibility</p:attrName>
                                        </p:attrNameLst>
                                      </p:cBhvr>
                                      <p:to>
                                        <p:strVal val="visible"/>
                                      </p:to>
                                    </p:set>
                                    <p:anim calcmode="lin" valueType="num">
                                      <p:cBhvr additive="base">
                                        <p:cTn id="70" dur="500" fill="hold"/>
                                        <p:tgtEl>
                                          <p:spTgt spid="108"/>
                                        </p:tgtEl>
                                        <p:attrNameLst>
                                          <p:attrName>ppt_x</p:attrName>
                                        </p:attrNameLst>
                                      </p:cBhvr>
                                      <p:tavLst>
                                        <p:tav tm="0">
                                          <p:val>
                                            <p:strVal val="#ppt_x"/>
                                          </p:val>
                                        </p:tav>
                                        <p:tav tm="100000">
                                          <p:val>
                                            <p:strVal val="#ppt_x"/>
                                          </p:val>
                                        </p:tav>
                                      </p:tavLst>
                                    </p:anim>
                                    <p:anim calcmode="lin" valueType="num">
                                      <p:cBhvr additive="base">
                                        <p:cTn id="71"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26"/>
                                        </p:tgtEl>
                                        <p:attrNameLst>
                                          <p:attrName>style.visibility</p:attrName>
                                        </p:attrNameLst>
                                      </p:cBhvr>
                                      <p:to>
                                        <p:strVal val="visible"/>
                                      </p:to>
                                    </p:set>
                                    <p:anim calcmode="lin" valueType="num">
                                      <p:cBhvr additive="base">
                                        <p:cTn id="76" dur="500" fill="hold"/>
                                        <p:tgtEl>
                                          <p:spTgt spid="126"/>
                                        </p:tgtEl>
                                        <p:attrNameLst>
                                          <p:attrName>ppt_x</p:attrName>
                                        </p:attrNameLst>
                                      </p:cBhvr>
                                      <p:tavLst>
                                        <p:tav tm="0">
                                          <p:val>
                                            <p:strVal val="#ppt_x"/>
                                          </p:val>
                                        </p:tav>
                                        <p:tav tm="100000">
                                          <p:val>
                                            <p:strVal val="#ppt_x"/>
                                          </p:val>
                                        </p:tav>
                                      </p:tavLst>
                                    </p:anim>
                                    <p:anim calcmode="lin" valueType="num">
                                      <p:cBhvr additive="base">
                                        <p:cTn id="77"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28"/>
                                        </p:tgtEl>
                                        <p:attrNameLst>
                                          <p:attrName>style.visibility</p:attrName>
                                        </p:attrNameLst>
                                      </p:cBhvr>
                                      <p:to>
                                        <p:strVal val="visible"/>
                                      </p:to>
                                    </p:set>
                                    <p:anim calcmode="lin" valueType="num">
                                      <p:cBhvr additive="base">
                                        <p:cTn id="88" dur="500" fill="hold"/>
                                        <p:tgtEl>
                                          <p:spTgt spid="128"/>
                                        </p:tgtEl>
                                        <p:attrNameLst>
                                          <p:attrName>ppt_x</p:attrName>
                                        </p:attrNameLst>
                                      </p:cBhvr>
                                      <p:tavLst>
                                        <p:tav tm="0">
                                          <p:val>
                                            <p:strVal val="#ppt_x"/>
                                          </p:val>
                                        </p:tav>
                                        <p:tav tm="100000">
                                          <p:val>
                                            <p:strVal val="#ppt_x"/>
                                          </p:val>
                                        </p:tav>
                                      </p:tavLst>
                                    </p:anim>
                                    <p:anim calcmode="lin" valueType="num">
                                      <p:cBhvr additive="base">
                                        <p:cTn id="89"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12"/>
                                        </p:tgtEl>
                                        <p:attrNameLst>
                                          <p:attrName>style.visibility</p:attrName>
                                        </p:attrNameLst>
                                      </p:cBhvr>
                                      <p:to>
                                        <p:strVal val="visible"/>
                                      </p:to>
                                    </p:set>
                                    <p:anim calcmode="lin" valueType="num">
                                      <p:cBhvr additive="base">
                                        <p:cTn id="94" dur="500" fill="hold"/>
                                        <p:tgtEl>
                                          <p:spTgt spid="112"/>
                                        </p:tgtEl>
                                        <p:attrNameLst>
                                          <p:attrName>ppt_x</p:attrName>
                                        </p:attrNameLst>
                                      </p:cBhvr>
                                      <p:tavLst>
                                        <p:tav tm="0">
                                          <p:val>
                                            <p:strVal val="#ppt_x"/>
                                          </p:val>
                                        </p:tav>
                                        <p:tav tm="100000">
                                          <p:val>
                                            <p:strVal val="#ppt_x"/>
                                          </p:val>
                                        </p:tav>
                                      </p:tavLst>
                                    </p:anim>
                                    <p:anim calcmode="lin" valueType="num">
                                      <p:cBhvr additive="base">
                                        <p:cTn id="95"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29"/>
                                        </p:tgtEl>
                                        <p:attrNameLst>
                                          <p:attrName>style.visibility</p:attrName>
                                        </p:attrNameLst>
                                      </p:cBhvr>
                                      <p:to>
                                        <p:strVal val="visible"/>
                                      </p:to>
                                    </p:set>
                                    <p:anim calcmode="lin" valueType="num">
                                      <p:cBhvr additive="base">
                                        <p:cTn id="100" dur="500" fill="hold"/>
                                        <p:tgtEl>
                                          <p:spTgt spid="129"/>
                                        </p:tgtEl>
                                        <p:attrNameLst>
                                          <p:attrName>ppt_x</p:attrName>
                                        </p:attrNameLst>
                                      </p:cBhvr>
                                      <p:tavLst>
                                        <p:tav tm="0">
                                          <p:val>
                                            <p:strVal val="#ppt_x"/>
                                          </p:val>
                                        </p:tav>
                                        <p:tav tm="100000">
                                          <p:val>
                                            <p:strVal val="#ppt_x"/>
                                          </p:val>
                                        </p:tav>
                                      </p:tavLst>
                                    </p:anim>
                                    <p:anim calcmode="lin" valueType="num">
                                      <p:cBhvr additive="base">
                                        <p:cTn id="101"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120"/>
                                        </p:tgtEl>
                                        <p:attrNameLst>
                                          <p:attrName>style.visibility</p:attrName>
                                        </p:attrNameLst>
                                      </p:cBhvr>
                                      <p:to>
                                        <p:strVal val="visible"/>
                                      </p:to>
                                    </p:set>
                                    <p:anim calcmode="lin" valueType="num">
                                      <p:cBhvr additive="base">
                                        <p:cTn id="106" dur="500" fill="hold"/>
                                        <p:tgtEl>
                                          <p:spTgt spid="120"/>
                                        </p:tgtEl>
                                        <p:attrNameLst>
                                          <p:attrName>ppt_x</p:attrName>
                                        </p:attrNameLst>
                                      </p:cBhvr>
                                      <p:tavLst>
                                        <p:tav tm="0">
                                          <p:val>
                                            <p:strVal val="#ppt_x"/>
                                          </p:val>
                                        </p:tav>
                                        <p:tav tm="100000">
                                          <p:val>
                                            <p:strVal val="#ppt_x"/>
                                          </p:val>
                                        </p:tav>
                                      </p:tavLst>
                                    </p:anim>
                                    <p:anim calcmode="lin" valueType="num">
                                      <p:cBhvr additive="base">
                                        <p:cTn id="107"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130"/>
                                        </p:tgtEl>
                                        <p:attrNameLst>
                                          <p:attrName>style.visibility</p:attrName>
                                        </p:attrNameLst>
                                      </p:cBhvr>
                                      <p:to>
                                        <p:strVal val="visible"/>
                                      </p:to>
                                    </p:set>
                                    <p:anim calcmode="lin" valueType="num">
                                      <p:cBhvr additive="base">
                                        <p:cTn id="112" dur="500" fill="hold"/>
                                        <p:tgtEl>
                                          <p:spTgt spid="130"/>
                                        </p:tgtEl>
                                        <p:attrNameLst>
                                          <p:attrName>ppt_x</p:attrName>
                                        </p:attrNameLst>
                                      </p:cBhvr>
                                      <p:tavLst>
                                        <p:tav tm="0">
                                          <p:val>
                                            <p:strVal val="#ppt_x"/>
                                          </p:val>
                                        </p:tav>
                                        <p:tav tm="100000">
                                          <p:val>
                                            <p:strVal val="#ppt_x"/>
                                          </p:val>
                                        </p:tav>
                                      </p:tavLst>
                                    </p:anim>
                                    <p:anim calcmode="lin" valueType="num">
                                      <p:cBhvr additive="base">
                                        <p:cTn id="113"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bldLvl="0" animBg="1"/>
      <p:bldP spid="81" grpId="0" bldLvl="0" animBg="1"/>
      <p:bldP spid="82" grpId="0" animBg="1"/>
      <p:bldP spid="83" grpId="0" animBg="1"/>
      <p:bldP spid="84" grpId="0" animBg="1"/>
      <p:bldP spid="85" grpId="0" animBg="1"/>
      <p:bldP spid="86" grpId="0" animBg="1"/>
      <p:bldP spid="108" grpId="0" animBg="1"/>
      <p:bldP spid="126" grpId="0" animBg="1"/>
      <p:bldP spid="128" grpId="0" animBg="1"/>
      <p:bldP spid="129" grpId="0" animBg="1"/>
      <p:bldP spid="1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标题 7"/>
          <p:cNvSpPr>
            <a:spLocks noGrp="1"/>
          </p:cNvSpPr>
          <p:nvPr/>
        </p:nvSpPr>
        <p:spPr>
          <a:xfrm>
            <a:off x="838200" y="37090"/>
            <a:ext cx="10515600" cy="466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226032"/>
                </a:solidFill>
                <a:latin typeface="+mj-lt"/>
                <a:ea typeface="+mj-ea"/>
                <a:cs typeface="+mj-cs"/>
              </a:defRPr>
            </a:lvl1pPr>
          </a:lstStyle>
          <a:p>
            <a:r>
              <a:rPr lang="zh-CN" altLang="en-US" dirty="0">
                <a:solidFill>
                  <a:schemeClr val="bg1"/>
                </a:solidFill>
                <a:latin typeface="字魂36号-正文宋楷" panose="02000000000000000000" pitchFamily="2" charset="-122"/>
                <a:ea typeface="字魂36号-正文宋楷" panose="02000000000000000000" pitchFamily="2" charset="-122"/>
                <a:sym typeface="字魂36号-正文宋楷" panose="02000000000000000000" pitchFamily="2" charset="-122"/>
              </a:rPr>
              <a:t>单击此处添加标题</a:t>
            </a:r>
          </a:p>
        </p:txBody>
      </p:sp>
      <p:sp>
        <p:nvSpPr>
          <p:cNvPr id="28" name="流程图: 过程 27"/>
          <p:cNvSpPr/>
          <p:nvPr/>
        </p:nvSpPr>
        <p:spPr>
          <a:xfrm>
            <a:off x="0" y="0"/>
            <a:ext cx="12192000" cy="2532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15" name="TextBox 73"/>
          <p:cNvSpPr txBox="1"/>
          <p:nvPr/>
        </p:nvSpPr>
        <p:spPr>
          <a:xfrm>
            <a:off x="7330440" y="3183890"/>
            <a:ext cx="1764030" cy="423544"/>
          </a:xfrm>
          <a:prstGeom prst="roundRect">
            <a:avLst>
              <a:gd name="adj" fmla="val 0"/>
            </a:avLst>
          </a:prstGeom>
          <a:noFill/>
        </p:spPr>
        <p:txBody>
          <a:bodyPr wrap="square" rtlCol="0">
            <a:spAutoFit/>
          </a:bodyPr>
          <a:lstStyle/>
          <a:p>
            <a:pPr algn="l">
              <a:lnSpc>
                <a:spcPct val="120000"/>
              </a:lnSpc>
            </a:pPr>
            <a:r>
              <a:rPr lang="zh-CN" altLang="en-US" sz="9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3" name="矩形 2"/>
          <p:cNvSpPr/>
          <p:nvPr/>
        </p:nvSpPr>
        <p:spPr>
          <a:xfrm>
            <a:off x="7330440" y="2766060"/>
            <a:ext cx="3215005" cy="306705"/>
          </a:xfrm>
          <a:prstGeom prst="rect">
            <a:avLst/>
          </a:prstGeom>
        </p:spPr>
        <p:txBody>
          <a:bodyPr wrap="square">
            <a:spAutoFit/>
          </a:bodyPr>
          <a:lstStyle/>
          <a:p>
            <a:pPr algn="l"/>
            <a:r>
              <a:rPr lang="zh-CN" altLang="en-US" sz="1400" dirty="0">
                <a:solidFill>
                  <a:schemeClr val="bg1"/>
                </a:solidFill>
                <a:latin typeface="Montserrat SemiBold" panose="00000700000000000000" charset="0"/>
                <a:cs typeface="Montserrat SemiBold" panose="00000700000000000000" charset="0"/>
                <a:sym typeface="+mn-lt"/>
              </a:rPr>
              <a:t>Fill in the </a:t>
            </a:r>
            <a:r>
              <a:rPr lang="en-US" altLang="zh-CN" sz="1400" dirty="0">
                <a:solidFill>
                  <a:schemeClr val="bg1"/>
                </a:solidFill>
                <a:latin typeface="Montserrat SemiBold" panose="00000700000000000000" charset="0"/>
                <a:cs typeface="Montserrat SemiBold" panose="00000700000000000000" charset="0"/>
                <a:sym typeface="+mn-lt"/>
              </a:rPr>
              <a:t>text</a:t>
            </a:r>
            <a:r>
              <a:rPr lang="zh-CN" altLang="en-US" sz="1400" dirty="0">
                <a:solidFill>
                  <a:schemeClr val="bg1"/>
                </a:solidFill>
                <a:latin typeface="Montserrat SemiBold" panose="00000700000000000000" charset="0"/>
                <a:cs typeface="Montserrat SemiBold" panose="00000700000000000000" charset="0"/>
                <a:sym typeface="+mn-lt"/>
              </a:rPr>
              <a:t> of the title</a:t>
            </a:r>
            <a:endParaRPr lang="zh-CN" altLang="en-US" sz="1400" b="1"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endParaRPr>
          </a:p>
        </p:txBody>
      </p:sp>
      <p:sp>
        <p:nvSpPr>
          <p:cNvPr id="11" name="TextBox 73"/>
          <p:cNvSpPr txBox="1"/>
          <p:nvPr/>
        </p:nvSpPr>
        <p:spPr>
          <a:xfrm>
            <a:off x="7330440" y="4646295"/>
            <a:ext cx="1764030" cy="423544"/>
          </a:xfrm>
          <a:prstGeom prst="roundRect">
            <a:avLst>
              <a:gd name="adj" fmla="val 0"/>
            </a:avLst>
          </a:prstGeom>
          <a:noFill/>
        </p:spPr>
        <p:txBody>
          <a:bodyPr wrap="square" rtlCol="0">
            <a:spAutoFit/>
          </a:bodyPr>
          <a:lstStyle/>
          <a:p>
            <a:pPr algn="l">
              <a:lnSpc>
                <a:spcPct val="120000"/>
              </a:lnSpc>
            </a:pPr>
            <a:r>
              <a:rPr lang="zh-CN" altLang="en-US" sz="900"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rPr>
              <a:t>Here you could describe the detile if you need it</a:t>
            </a:r>
          </a:p>
        </p:txBody>
      </p:sp>
      <p:sp>
        <p:nvSpPr>
          <p:cNvPr id="12" name="矩形 11"/>
          <p:cNvSpPr/>
          <p:nvPr/>
        </p:nvSpPr>
        <p:spPr>
          <a:xfrm>
            <a:off x="7330440" y="4228465"/>
            <a:ext cx="3215005" cy="306705"/>
          </a:xfrm>
          <a:prstGeom prst="rect">
            <a:avLst/>
          </a:prstGeom>
        </p:spPr>
        <p:txBody>
          <a:bodyPr wrap="square">
            <a:spAutoFit/>
          </a:bodyPr>
          <a:lstStyle/>
          <a:p>
            <a:pPr algn="l"/>
            <a:r>
              <a:rPr lang="zh-CN" altLang="en-US" sz="1400" dirty="0">
                <a:solidFill>
                  <a:schemeClr val="bg1"/>
                </a:solidFill>
                <a:latin typeface="Montserrat SemiBold" panose="00000700000000000000" charset="0"/>
                <a:cs typeface="Montserrat SemiBold" panose="00000700000000000000" charset="0"/>
                <a:sym typeface="+mn-lt"/>
              </a:rPr>
              <a:t>Fill in the </a:t>
            </a:r>
            <a:r>
              <a:rPr lang="en-US" altLang="zh-CN" sz="1400" dirty="0">
                <a:solidFill>
                  <a:schemeClr val="bg1"/>
                </a:solidFill>
                <a:latin typeface="Montserrat SemiBold" panose="00000700000000000000" charset="0"/>
                <a:cs typeface="Montserrat SemiBold" panose="00000700000000000000" charset="0"/>
                <a:sym typeface="+mn-lt"/>
              </a:rPr>
              <a:t>text</a:t>
            </a:r>
            <a:r>
              <a:rPr lang="zh-CN" altLang="en-US" sz="1400" dirty="0">
                <a:solidFill>
                  <a:schemeClr val="bg1"/>
                </a:solidFill>
                <a:latin typeface="Montserrat SemiBold" panose="00000700000000000000" charset="0"/>
                <a:cs typeface="Montserrat SemiBold" panose="00000700000000000000" charset="0"/>
                <a:sym typeface="+mn-lt"/>
              </a:rPr>
              <a:t> of the title</a:t>
            </a:r>
            <a:endParaRPr lang="zh-CN" altLang="en-US" sz="1400" b="1"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endParaRPr>
          </a:p>
        </p:txBody>
      </p:sp>
      <p:sp>
        <p:nvSpPr>
          <p:cNvPr id="27" name="Rectangle 26"/>
          <p:cNvSpPr/>
          <p:nvPr/>
        </p:nvSpPr>
        <p:spPr>
          <a:xfrm>
            <a:off x="206477" y="2507226"/>
            <a:ext cx="1800000" cy="3805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b="1" dirty="0" smtClean="0"/>
              <a:t>هذه العوامل كلها تدور حول كيفية ودرجة تدخل الحكومة في </a:t>
            </a:r>
            <a:r>
              <a:rPr lang="ar-SA" b="1" dirty="0" smtClean="0"/>
              <a:t>الاقتصاد </a:t>
            </a:r>
            <a:r>
              <a:rPr lang="ar-SA" b="1" dirty="0" smtClean="0"/>
              <a:t>أو في صناعة معينة</a:t>
            </a:r>
            <a:r>
              <a:rPr lang="ar-SA" b="1" dirty="0" smtClean="0"/>
              <a:t>. الاستقرار السياسي مستوى الفساد حرية الاعلام تنظيم قيود التصدير والاستراد السياسات الضريبية</a:t>
            </a:r>
          </a:p>
          <a:p>
            <a:pPr algn="justLow" rtl="1"/>
            <a:endParaRPr lang="ar-SA" b="1" dirty="0" smtClean="0"/>
          </a:p>
          <a:p>
            <a:pPr algn="justLow" rtl="1"/>
            <a:endParaRPr lang="ar-SA" b="1" dirty="0" smtClean="0"/>
          </a:p>
          <a:p>
            <a:pPr algn="justLow" rtl="1"/>
            <a:endParaRPr lang="fr-FR" b="1" dirty="0"/>
          </a:p>
        </p:txBody>
      </p:sp>
      <p:sp>
        <p:nvSpPr>
          <p:cNvPr id="29" name="Rectangle 28"/>
          <p:cNvSpPr/>
          <p:nvPr/>
        </p:nvSpPr>
        <p:spPr>
          <a:xfrm>
            <a:off x="10111780" y="2477729"/>
            <a:ext cx="1800000" cy="3805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b="1" dirty="0" smtClean="0"/>
              <a:t>على الرغم من أن هذه العوامل قد تتداخل إلى حد ما مع العوامل السياسية ، إال أنها تشمل قوانين أكثر تحديدًا مثل قوانين التمييز وقوانين مكافحة االحتكار وقوانين التوظيف وقوانين حماية المستهلك وقوانين حقوق النشر وبراءات االختراع وقوانين الصحة والسالمة</a:t>
            </a:r>
            <a:r>
              <a:rPr lang="ar-SA" dirty="0" smtClean="0"/>
              <a:t>.</a:t>
            </a:r>
            <a:endParaRPr lang="fr-FR" dirty="0"/>
          </a:p>
        </p:txBody>
      </p:sp>
      <p:sp>
        <p:nvSpPr>
          <p:cNvPr id="30" name="Rectangle 29"/>
          <p:cNvSpPr/>
          <p:nvPr/>
        </p:nvSpPr>
        <p:spPr>
          <a:xfrm>
            <a:off x="2177844" y="2458065"/>
            <a:ext cx="1800000" cy="3805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b="1" dirty="0" smtClean="0"/>
              <a:t>العوامل </a:t>
            </a:r>
            <a:r>
              <a:rPr lang="ar-SA" b="1" dirty="0" smtClean="0"/>
              <a:t>الاقتصادية </a:t>
            </a:r>
            <a:r>
              <a:rPr lang="ar-SA" b="1" dirty="0" smtClean="0"/>
              <a:t>هي المحددات ألداء اقتصاد </a:t>
            </a:r>
            <a:r>
              <a:rPr lang="ar-SA" b="1" dirty="0" smtClean="0"/>
              <a:t>معين.معدل التضخيم .الصرف .البورصات . الاسهمعجز الميزانية الحكومية .ارتفاع الاسعار</a:t>
            </a:r>
          </a:p>
          <a:p>
            <a:pPr algn="justLow" rtl="1"/>
            <a:endParaRPr lang="ar-SA" b="1" dirty="0" smtClean="0"/>
          </a:p>
          <a:p>
            <a:pPr algn="justLow" rtl="1"/>
            <a:endParaRPr lang="ar-SA" b="1" dirty="0" smtClean="0"/>
          </a:p>
          <a:p>
            <a:pPr algn="justLow" rtl="1"/>
            <a:endParaRPr lang="ar-SA" dirty="0" smtClean="0"/>
          </a:p>
          <a:p>
            <a:pPr algn="justLow" rtl="1"/>
            <a:endParaRPr lang="ar-SA" dirty="0" smtClean="0"/>
          </a:p>
          <a:p>
            <a:pPr algn="justLow" rtl="1"/>
            <a:endParaRPr lang="fr-FR" dirty="0"/>
          </a:p>
        </p:txBody>
      </p:sp>
      <p:sp>
        <p:nvSpPr>
          <p:cNvPr id="31" name="Rectangle 30"/>
          <p:cNvSpPr/>
          <p:nvPr/>
        </p:nvSpPr>
        <p:spPr>
          <a:xfrm>
            <a:off x="4159045" y="2492476"/>
            <a:ext cx="1800000" cy="3805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b="1" dirty="0" smtClean="0"/>
              <a:t>يمثل هذا البعد في البيئة العامة الخصائص الديموغرافية والمعايير والعادات والقيم السكانية التي تعمل </a:t>
            </a:r>
            <a:r>
              <a:rPr lang="ar-SA" b="1" dirty="0" smtClean="0"/>
              <a:t>داخل المنظمة.مستوى التعليم الاقليات الدين المعتقدات ...الخ</a:t>
            </a:r>
          </a:p>
          <a:p>
            <a:pPr algn="justLow" rtl="1"/>
            <a:endParaRPr lang="ar-SA" b="1" dirty="0" smtClean="0"/>
          </a:p>
          <a:p>
            <a:pPr algn="justLow" rtl="1"/>
            <a:endParaRPr lang="ar-SA" b="1" dirty="0" smtClean="0"/>
          </a:p>
          <a:p>
            <a:pPr algn="justLow" rtl="1"/>
            <a:endParaRPr lang="fr-FR" b="1" dirty="0"/>
          </a:p>
        </p:txBody>
      </p:sp>
      <p:sp>
        <p:nvSpPr>
          <p:cNvPr id="32" name="Rectangle 31"/>
          <p:cNvSpPr/>
          <p:nvPr/>
        </p:nvSpPr>
        <p:spPr>
          <a:xfrm>
            <a:off x="6125497" y="2512142"/>
            <a:ext cx="1800000" cy="3805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b="1" dirty="0" smtClean="0"/>
              <a:t>تتعلق هذه العوامل باالبتكارات التكنولوجية التي قد تؤثر على عمليات الصناعة والسوق بشكل </a:t>
            </a:r>
            <a:r>
              <a:rPr lang="ar-SA" b="1" dirty="0" smtClean="0"/>
              <a:t>إيجابي.التكنولوجيا الجديدة .مستوى الابتكار .التشغيل الالي.البنية التحتية للاتصالات.الوعي التكنولوجي...الخ</a:t>
            </a:r>
          </a:p>
          <a:p>
            <a:pPr algn="justLow" rtl="1"/>
            <a:endParaRPr lang="fr-FR" b="1" dirty="0"/>
          </a:p>
        </p:txBody>
      </p:sp>
      <p:sp>
        <p:nvSpPr>
          <p:cNvPr id="33" name="Rectangle 32"/>
          <p:cNvSpPr/>
          <p:nvPr/>
        </p:nvSpPr>
        <p:spPr>
          <a:xfrm>
            <a:off x="8106696" y="2487560"/>
            <a:ext cx="1800000" cy="3805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b="1" dirty="0" smtClean="0"/>
              <a:t>ظهرت العوامل البيئية في المقدمة مؤخ ًرا، أصبحت مهمة بسبب الندرة المتزايدة للمواد الخام ، وأهداف التلوث</a:t>
            </a:r>
            <a:r>
              <a:rPr lang="ar-SA" b="1" dirty="0" smtClean="0"/>
              <a:t>. تغيرات المناخ الكوارث الطبيعية دعم الطاقات المتجددة</a:t>
            </a:r>
          </a:p>
          <a:p>
            <a:pPr algn="justLow" rtl="1"/>
            <a:endParaRPr lang="ar-SA" b="1" dirty="0" smtClean="0"/>
          </a:p>
          <a:p>
            <a:pPr algn="justLow" rtl="1"/>
            <a:endParaRPr lang="ar-SA" b="1" dirty="0" smtClean="0"/>
          </a:p>
          <a:p>
            <a:pPr algn="justLow" rtl="1"/>
            <a:endParaRPr lang="ar-SA" b="1" dirty="0" smtClean="0"/>
          </a:p>
          <a:p>
            <a:pPr algn="justLow" rtl="1"/>
            <a:endParaRPr lang="ar-SA" b="1" dirty="0" smtClean="0"/>
          </a:p>
          <a:p>
            <a:pPr algn="justLow" rtl="1"/>
            <a:endParaRPr lang="fr-FR" b="1" dirty="0"/>
          </a:p>
        </p:txBody>
      </p:sp>
      <p:grpSp>
        <p:nvGrpSpPr>
          <p:cNvPr id="34" name="Group 170"/>
          <p:cNvGrpSpPr/>
          <p:nvPr/>
        </p:nvGrpSpPr>
        <p:grpSpPr>
          <a:xfrm>
            <a:off x="219754" y="805563"/>
            <a:ext cx="1800000" cy="1602875"/>
            <a:chOff x="773185" y="1203938"/>
            <a:chExt cx="1793081" cy="1202156"/>
          </a:xfrm>
        </p:grpSpPr>
        <p:grpSp>
          <p:nvGrpSpPr>
            <p:cNvPr id="35" name="Group 49"/>
            <p:cNvGrpSpPr/>
            <p:nvPr/>
          </p:nvGrpSpPr>
          <p:grpSpPr>
            <a:xfrm rot="16200000" flipH="1" flipV="1">
              <a:off x="1068648" y="908475"/>
              <a:ext cx="1202156" cy="1793081"/>
              <a:chOff x="7014366" y="1192657"/>
              <a:chExt cx="1318262" cy="1628775"/>
            </a:xfrm>
          </p:grpSpPr>
          <p:sp>
            <p:nvSpPr>
              <p:cNvPr id="49" name="Rectangle 24"/>
              <p:cNvSpPr/>
              <p:nvPr/>
            </p:nvSpPr>
            <p:spPr>
              <a:xfrm rot="10800000" flipV="1">
                <a:off x="7014366" y="1192657"/>
                <a:ext cx="1219199" cy="1628775"/>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50" name="Rectangle 8"/>
              <p:cNvSpPr/>
              <p:nvPr/>
            </p:nvSpPr>
            <p:spPr>
              <a:xfrm rot="10800000" flipV="1">
                <a:off x="7113428" y="1192657"/>
                <a:ext cx="1219200" cy="162877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grpSp>
        <p:sp>
          <p:nvSpPr>
            <p:cNvPr id="36" name="TextBox 135"/>
            <p:cNvSpPr txBox="1"/>
            <p:nvPr/>
          </p:nvSpPr>
          <p:spPr>
            <a:xfrm>
              <a:off x="1105383" y="1973146"/>
              <a:ext cx="962895" cy="276999"/>
            </a:xfrm>
            <a:prstGeom prst="rect">
              <a:avLst/>
            </a:prstGeom>
            <a:noFill/>
          </p:spPr>
          <p:txBody>
            <a:bodyPr wrap="none" lIns="0" tIns="0" rIns="0" bIns="0" rtlCol="0" anchor="t">
              <a:spAutoFit/>
            </a:bodyPr>
            <a:lstStyle/>
            <a:p>
              <a:pPr algn="ctr"/>
              <a:r>
                <a:rPr lang="ar-SA" sz="2400" b="1" dirty="0" smtClean="0">
                  <a:solidFill>
                    <a:schemeClr val="bg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السياسية </a:t>
              </a:r>
              <a:endParaRPr lang="en-US" sz="1600" b="1" dirty="0">
                <a:solidFill>
                  <a:schemeClr val="bg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grpSp>
      <p:grpSp>
        <p:nvGrpSpPr>
          <p:cNvPr id="51" name="Group 141"/>
          <p:cNvGrpSpPr/>
          <p:nvPr/>
        </p:nvGrpSpPr>
        <p:grpSpPr>
          <a:xfrm>
            <a:off x="2176734" y="753341"/>
            <a:ext cx="1800000" cy="1602872"/>
            <a:chOff x="2667004" y="1911904"/>
            <a:chExt cx="1793081" cy="1202154"/>
          </a:xfrm>
        </p:grpSpPr>
        <p:grpSp>
          <p:nvGrpSpPr>
            <p:cNvPr id="52" name="Group 49"/>
            <p:cNvGrpSpPr/>
            <p:nvPr/>
          </p:nvGrpSpPr>
          <p:grpSpPr>
            <a:xfrm rot="16200000" flipH="1" flipV="1">
              <a:off x="2962468" y="1616440"/>
              <a:ext cx="1202154" cy="1793081"/>
              <a:chOff x="6995681" y="1192656"/>
              <a:chExt cx="1318260" cy="1628775"/>
            </a:xfrm>
          </p:grpSpPr>
          <p:sp>
            <p:nvSpPr>
              <p:cNvPr id="55" name="Rectangle 24"/>
              <p:cNvSpPr/>
              <p:nvPr/>
            </p:nvSpPr>
            <p:spPr>
              <a:xfrm rot="10800000" flipV="1">
                <a:off x="6995681" y="1192656"/>
                <a:ext cx="1219200" cy="1628775"/>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56" name="Rectangle 8"/>
              <p:cNvSpPr/>
              <p:nvPr/>
            </p:nvSpPr>
            <p:spPr>
              <a:xfrm rot="10800000" flipV="1">
                <a:off x="7094741" y="1192656"/>
                <a:ext cx="1219200" cy="162877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grpSp>
        <p:sp>
          <p:nvSpPr>
            <p:cNvPr id="53" name="TextBox 151"/>
            <p:cNvSpPr txBox="1"/>
            <p:nvPr/>
          </p:nvSpPr>
          <p:spPr>
            <a:xfrm>
              <a:off x="3046881" y="2742045"/>
              <a:ext cx="1017187" cy="276999"/>
            </a:xfrm>
            <a:prstGeom prst="rect">
              <a:avLst/>
            </a:prstGeom>
            <a:noFill/>
          </p:spPr>
          <p:txBody>
            <a:bodyPr wrap="none" lIns="0" tIns="0" rIns="0" bIns="0" rtlCol="0" anchor="t">
              <a:spAutoFit/>
            </a:bodyPr>
            <a:lstStyle/>
            <a:p>
              <a:pPr algn="ctr"/>
              <a:r>
                <a:rPr lang="ar-SA" sz="2400" b="1" dirty="0" smtClean="0">
                  <a:solidFill>
                    <a:schemeClr val="bg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الاقتصادية</a:t>
              </a:r>
              <a:endParaRPr lang="en-US" sz="1600" b="1" dirty="0">
                <a:solidFill>
                  <a:schemeClr val="bg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grpSp>
      <p:grpSp>
        <p:nvGrpSpPr>
          <p:cNvPr id="57" name="Group 142"/>
          <p:cNvGrpSpPr/>
          <p:nvPr/>
        </p:nvGrpSpPr>
        <p:grpSpPr>
          <a:xfrm>
            <a:off x="4180070" y="797590"/>
            <a:ext cx="1800000" cy="1602875"/>
            <a:chOff x="4589835" y="1911905"/>
            <a:chExt cx="1793081" cy="1202156"/>
          </a:xfrm>
        </p:grpSpPr>
        <p:grpSp>
          <p:nvGrpSpPr>
            <p:cNvPr id="58" name="Group 49"/>
            <p:cNvGrpSpPr/>
            <p:nvPr/>
          </p:nvGrpSpPr>
          <p:grpSpPr>
            <a:xfrm rot="16200000" flipH="1" flipV="1">
              <a:off x="4885298" y="1616442"/>
              <a:ext cx="1202156" cy="1793081"/>
              <a:chOff x="6995676" y="1192656"/>
              <a:chExt cx="1318261" cy="1628775"/>
            </a:xfrm>
          </p:grpSpPr>
          <p:sp>
            <p:nvSpPr>
              <p:cNvPr id="61" name="Rectangle 24"/>
              <p:cNvSpPr/>
              <p:nvPr/>
            </p:nvSpPr>
            <p:spPr>
              <a:xfrm rot="10800000" flipV="1">
                <a:off x="6995676" y="1192656"/>
                <a:ext cx="1219199" cy="1628775"/>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62" name="Rectangle 8"/>
              <p:cNvSpPr/>
              <p:nvPr/>
            </p:nvSpPr>
            <p:spPr>
              <a:xfrm rot="10800000" flipV="1">
                <a:off x="7094737" y="1192656"/>
                <a:ext cx="1219200" cy="162877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grpSp>
        <p:sp>
          <p:nvSpPr>
            <p:cNvPr id="59" name="TextBox 157"/>
            <p:cNvSpPr txBox="1"/>
            <p:nvPr/>
          </p:nvSpPr>
          <p:spPr>
            <a:xfrm>
              <a:off x="5022131" y="2665739"/>
              <a:ext cx="1036350" cy="276999"/>
            </a:xfrm>
            <a:prstGeom prst="rect">
              <a:avLst/>
            </a:prstGeom>
            <a:noFill/>
          </p:spPr>
          <p:txBody>
            <a:bodyPr wrap="none" lIns="0" tIns="0" rIns="0" bIns="0" rtlCol="0" anchor="t">
              <a:spAutoFit/>
            </a:bodyPr>
            <a:lstStyle/>
            <a:p>
              <a:pPr algn="ctr"/>
              <a:r>
                <a:rPr lang="ar-SA" sz="2400" b="1" dirty="0" smtClean="0">
                  <a:solidFill>
                    <a:schemeClr val="bg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الاجتماعية</a:t>
              </a:r>
              <a:endParaRPr lang="en-US" sz="1600" b="1" dirty="0">
                <a:solidFill>
                  <a:schemeClr val="bg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grpSp>
      <p:grpSp>
        <p:nvGrpSpPr>
          <p:cNvPr id="63" name="Group 143"/>
          <p:cNvGrpSpPr/>
          <p:nvPr/>
        </p:nvGrpSpPr>
        <p:grpSpPr>
          <a:xfrm>
            <a:off x="6137387" y="810055"/>
            <a:ext cx="1800000" cy="1602875"/>
            <a:chOff x="6629405" y="1899131"/>
            <a:chExt cx="1793081" cy="1202156"/>
          </a:xfrm>
        </p:grpSpPr>
        <p:grpSp>
          <p:nvGrpSpPr>
            <p:cNvPr id="64" name="Group 49"/>
            <p:cNvGrpSpPr/>
            <p:nvPr/>
          </p:nvGrpSpPr>
          <p:grpSpPr>
            <a:xfrm rot="16200000" flipH="1" flipV="1">
              <a:off x="6924868" y="1603668"/>
              <a:ext cx="1202156" cy="1793081"/>
              <a:chOff x="6981668" y="1192658"/>
              <a:chExt cx="1318261" cy="1628775"/>
            </a:xfrm>
          </p:grpSpPr>
          <p:sp>
            <p:nvSpPr>
              <p:cNvPr id="67" name="Rectangle 24"/>
              <p:cNvSpPr/>
              <p:nvPr/>
            </p:nvSpPr>
            <p:spPr>
              <a:xfrm rot="10800000" flipV="1">
                <a:off x="6981668" y="1192658"/>
                <a:ext cx="1219199" cy="1628775"/>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68" name="Rectangle 8"/>
              <p:cNvSpPr/>
              <p:nvPr/>
            </p:nvSpPr>
            <p:spPr>
              <a:xfrm rot="10800000" flipV="1">
                <a:off x="7080730" y="1192658"/>
                <a:ext cx="1219199" cy="162877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grpSp>
        <p:sp>
          <p:nvSpPr>
            <p:cNvPr id="65" name="TextBox 163"/>
            <p:cNvSpPr txBox="1"/>
            <p:nvPr/>
          </p:nvSpPr>
          <p:spPr>
            <a:xfrm>
              <a:off x="6973741" y="2675678"/>
              <a:ext cx="1136952" cy="276999"/>
            </a:xfrm>
            <a:prstGeom prst="rect">
              <a:avLst/>
            </a:prstGeom>
            <a:noFill/>
          </p:spPr>
          <p:txBody>
            <a:bodyPr wrap="none" lIns="0" tIns="0" rIns="0" bIns="0" rtlCol="0" anchor="t">
              <a:spAutoFit/>
            </a:bodyPr>
            <a:lstStyle/>
            <a:p>
              <a:pPr algn="ctr" rtl="1"/>
              <a:r>
                <a:rPr lang="ar-SA" sz="2400" b="1" dirty="0" smtClean="0">
                  <a:solidFill>
                    <a:schemeClr val="bg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التكنولوجية</a:t>
              </a:r>
              <a:endParaRPr lang="en-US" sz="1600" b="1" dirty="0">
                <a:solidFill>
                  <a:schemeClr val="bg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grpSp>
      <p:grpSp>
        <p:nvGrpSpPr>
          <p:cNvPr id="69" name="Group 142"/>
          <p:cNvGrpSpPr/>
          <p:nvPr/>
        </p:nvGrpSpPr>
        <p:grpSpPr>
          <a:xfrm>
            <a:off x="8122807" y="802506"/>
            <a:ext cx="1800000" cy="1602875"/>
            <a:chOff x="4589837" y="1911905"/>
            <a:chExt cx="1793081" cy="1202156"/>
          </a:xfrm>
        </p:grpSpPr>
        <p:grpSp>
          <p:nvGrpSpPr>
            <p:cNvPr id="70" name="Group 49"/>
            <p:cNvGrpSpPr/>
            <p:nvPr/>
          </p:nvGrpSpPr>
          <p:grpSpPr>
            <a:xfrm rot="16200000" flipH="1" flipV="1">
              <a:off x="4885300" y="1616442"/>
              <a:ext cx="1202156" cy="1793081"/>
              <a:chOff x="6995676" y="1192656"/>
              <a:chExt cx="1318261" cy="1628775"/>
            </a:xfrm>
          </p:grpSpPr>
          <p:sp>
            <p:nvSpPr>
              <p:cNvPr id="73" name="Rectangle 24"/>
              <p:cNvSpPr/>
              <p:nvPr/>
            </p:nvSpPr>
            <p:spPr>
              <a:xfrm rot="10800000" flipV="1">
                <a:off x="6995676" y="1192656"/>
                <a:ext cx="1219199" cy="1628775"/>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74" name="Rectangle 8"/>
              <p:cNvSpPr/>
              <p:nvPr/>
            </p:nvSpPr>
            <p:spPr>
              <a:xfrm rot="10800000" flipV="1">
                <a:off x="7094737" y="1192656"/>
                <a:ext cx="1219200" cy="1628775"/>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grpSp>
        <p:sp>
          <p:nvSpPr>
            <p:cNvPr id="71" name="TextBox 157"/>
            <p:cNvSpPr txBox="1"/>
            <p:nvPr/>
          </p:nvSpPr>
          <p:spPr>
            <a:xfrm>
              <a:off x="5139663" y="2665738"/>
              <a:ext cx="598816" cy="276999"/>
            </a:xfrm>
            <a:prstGeom prst="rect">
              <a:avLst/>
            </a:prstGeom>
            <a:noFill/>
          </p:spPr>
          <p:txBody>
            <a:bodyPr wrap="none" lIns="0" tIns="0" rIns="0" bIns="0" rtlCol="0" anchor="t">
              <a:spAutoFit/>
            </a:bodyPr>
            <a:lstStyle/>
            <a:p>
              <a:pPr algn="ctr" rtl="1"/>
              <a:r>
                <a:rPr lang="ar-SA" sz="2400" b="1" dirty="0" smtClean="0">
                  <a:solidFill>
                    <a:schemeClr val="bg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البيئية</a:t>
              </a:r>
              <a:endParaRPr lang="en-US" sz="2400" b="1" dirty="0">
                <a:solidFill>
                  <a:schemeClr val="bg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grpSp>
      <p:grpSp>
        <p:nvGrpSpPr>
          <p:cNvPr id="75" name="Group 143"/>
          <p:cNvGrpSpPr/>
          <p:nvPr/>
        </p:nvGrpSpPr>
        <p:grpSpPr>
          <a:xfrm>
            <a:off x="10139118" y="770726"/>
            <a:ext cx="1800000" cy="1602875"/>
            <a:chOff x="6629407" y="1899131"/>
            <a:chExt cx="1793081" cy="1202156"/>
          </a:xfrm>
        </p:grpSpPr>
        <p:grpSp>
          <p:nvGrpSpPr>
            <p:cNvPr id="76" name="Group 49"/>
            <p:cNvGrpSpPr/>
            <p:nvPr/>
          </p:nvGrpSpPr>
          <p:grpSpPr>
            <a:xfrm rot="16200000" flipH="1" flipV="1">
              <a:off x="6924870" y="1603668"/>
              <a:ext cx="1202156" cy="1793081"/>
              <a:chOff x="6981668" y="1192658"/>
              <a:chExt cx="1318261" cy="1628775"/>
            </a:xfrm>
          </p:grpSpPr>
          <p:sp>
            <p:nvSpPr>
              <p:cNvPr id="79" name="Rectangle 24"/>
              <p:cNvSpPr/>
              <p:nvPr/>
            </p:nvSpPr>
            <p:spPr>
              <a:xfrm rot="10800000" flipV="1">
                <a:off x="6981668" y="1192658"/>
                <a:ext cx="1219199" cy="1628775"/>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80" name="Rectangle 8"/>
              <p:cNvSpPr/>
              <p:nvPr/>
            </p:nvSpPr>
            <p:spPr>
              <a:xfrm rot="10800000" flipV="1">
                <a:off x="7080730" y="1192658"/>
                <a:ext cx="1219199" cy="162877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grpSp>
        <p:sp>
          <p:nvSpPr>
            <p:cNvPr id="77" name="TextBox 163"/>
            <p:cNvSpPr txBox="1"/>
            <p:nvPr/>
          </p:nvSpPr>
          <p:spPr>
            <a:xfrm>
              <a:off x="7017816" y="2686740"/>
              <a:ext cx="825567" cy="276999"/>
            </a:xfrm>
            <a:prstGeom prst="rect">
              <a:avLst/>
            </a:prstGeom>
            <a:noFill/>
          </p:spPr>
          <p:txBody>
            <a:bodyPr wrap="none" lIns="0" tIns="0" rIns="0" bIns="0" rtlCol="0" anchor="t">
              <a:spAutoFit/>
            </a:bodyPr>
            <a:lstStyle/>
            <a:p>
              <a:pPr algn="ctr"/>
              <a:r>
                <a:rPr lang="ar-SA" sz="2400" b="1" dirty="0" smtClean="0">
                  <a:solidFill>
                    <a:schemeClr val="bg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القانونية</a:t>
              </a:r>
              <a:endParaRPr lang="en-US" sz="1600" b="1" dirty="0">
                <a:solidFill>
                  <a:schemeClr val="bg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grpSp>
      <p:sp>
        <p:nvSpPr>
          <p:cNvPr id="81" name="ZoneTexte 80"/>
          <p:cNvSpPr txBox="1"/>
          <p:nvPr/>
        </p:nvSpPr>
        <p:spPr>
          <a:xfrm>
            <a:off x="781665" y="1283110"/>
            <a:ext cx="541183" cy="523220"/>
          </a:xfrm>
          <a:prstGeom prst="rect">
            <a:avLst/>
          </a:prstGeom>
          <a:noFill/>
        </p:spPr>
        <p:txBody>
          <a:bodyPr wrap="square" rtlCol="0">
            <a:spAutoFit/>
          </a:bodyPr>
          <a:lstStyle/>
          <a:p>
            <a:pPr algn="ctr" rtl="1"/>
            <a:r>
              <a:rPr lang="fr-FR" sz="2800" b="1" dirty="0" smtClean="0">
                <a:latin typeface="Year supply of fairy cakes"/>
              </a:rPr>
              <a:t>P</a:t>
            </a:r>
            <a:endParaRPr lang="fr-FR" sz="2800" b="1" dirty="0"/>
          </a:p>
        </p:txBody>
      </p:sp>
      <p:sp>
        <p:nvSpPr>
          <p:cNvPr id="82" name="ZoneTexte 81"/>
          <p:cNvSpPr txBox="1"/>
          <p:nvPr/>
        </p:nvSpPr>
        <p:spPr>
          <a:xfrm>
            <a:off x="2831690" y="1224116"/>
            <a:ext cx="490840" cy="523220"/>
          </a:xfrm>
          <a:prstGeom prst="rect">
            <a:avLst/>
          </a:prstGeom>
          <a:noFill/>
        </p:spPr>
        <p:txBody>
          <a:bodyPr wrap="none" rtlCol="0">
            <a:spAutoFit/>
          </a:bodyPr>
          <a:lstStyle/>
          <a:p>
            <a:pPr algn="ctr" rtl="1"/>
            <a:r>
              <a:rPr lang="fr-FR" sz="2800" b="1" dirty="0" smtClean="0">
                <a:latin typeface="Year supply of fairy cakes"/>
              </a:rPr>
              <a:t>E</a:t>
            </a:r>
            <a:endParaRPr lang="fr-FR" sz="2800" b="1" dirty="0"/>
          </a:p>
        </p:txBody>
      </p:sp>
      <p:sp>
        <p:nvSpPr>
          <p:cNvPr id="83" name="ZoneTexte 82"/>
          <p:cNvSpPr txBox="1"/>
          <p:nvPr/>
        </p:nvSpPr>
        <p:spPr>
          <a:xfrm>
            <a:off x="4866968" y="1194620"/>
            <a:ext cx="397866" cy="523220"/>
          </a:xfrm>
          <a:prstGeom prst="rect">
            <a:avLst/>
          </a:prstGeom>
          <a:noFill/>
        </p:spPr>
        <p:txBody>
          <a:bodyPr wrap="none" rtlCol="0">
            <a:spAutoFit/>
          </a:bodyPr>
          <a:lstStyle/>
          <a:p>
            <a:pPr algn="ctr" rtl="1"/>
            <a:r>
              <a:rPr lang="fr-FR" sz="2800" b="1" dirty="0" smtClean="0">
                <a:latin typeface="Year supply of fairy cakes"/>
              </a:rPr>
              <a:t>S</a:t>
            </a:r>
            <a:endParaRPr lang="fr-FR" sz="2800" b="1" dirty="0"/>
          </a:p>
        </p:txBody>
      </p:sp>
      <p:sp>
        <p:nvSpPr>
          <p:cNvPr id="84" name="ZoneTexte 83"/>
          <p:cNvSpPr txBox="1"/>
          <p:nvPr/>
        </p:nvSpPr>
        <p:spPr>
          <a:xfrm>
            <a:off x="6813754" y="1253614"/>
            <a:ext cx="450765" cy="523220"/>
          </a:xfrm>
          <a:prstGeom prst="rect">
            <a:avLst/>
          </a:prstGeom>
          <a:noFill/>
        </p:spPr>
        <p:txBody>
          <a:bodyPr wrap="none" rtlCol="0">
            <a:spAutoFit/>
          </a:bodyPr>
          <a:lstStyle/>
          <a:p>
            <a:pPr algn="ctr" rtl="1"/>
            <a:r>
              <a:rPr lang="fr-FR" sz="2800" b="1" dirty="0" smtClean="0">
                <a:latin typeface="Year supply of fairy cakes"/>
              </a:rPr>
              <a:t>T</a:t>
            </a:r>
            <a:endParaRPr lang="fr-FR" sz="2800" b="1" dirty="0"/>
          </a:p>
        </p:txBody>
      </p:sp>
      <p:sp>
        <p:nvSpPr>
          <p:cNvPr id="85" name="ZoneTexte 84"/>
          <p:cNvSpPr txBox="1"/>
          <p:nvPr/>
        </p:nvSpPr>
        <p:spPr>
          <a:xfrm>
            <a:off x="8745794" y="1238864"/>
            <a:ext cx="490840" cy="523220"/>
          </a:xfrm>
          <a:prstGeom prst="rect">
            <a:avLst/>
          </a:prstGeom>
          <a:noFill/>
        </p:spPr>
        <p:txBody>
          <a:bodyPr wrap="none" rtlCol="0">
            <a:spAutoFit/>
          </a:bodyPr>
          <a:lstStyle/>
          <a:p>
            <a:pPr algn="ctr" rtl="1"/>
            <a:r>
              <a:rPr lang="fr-FR" sz="2800" b="1" dirty="0" smtClean="0">
                <a:latin typeface="Year supply of fairy cakes"/>
              </a:rPr>
              <a:t>e</a:t>
            </a:r>
            <a:endParaRPr lang="fr-FR" sz="2800" b="1" dirty="0"/>
          </a:p>
        </p:txBody>
      </p:sp>
      <p:sp>
        <p:nvSpPr>
          <p:cNvPr id="86" name="ZoneTexte 85"/>
          <p:cNvSpPr txBox="1"/>
          <p:nvPr/>
        </p:nvSpPr>
        <p:spPr>
          <a:xfrm>
            <a:off x="10810567" y="1150375"/>
            <a:ext cx="402674" cy="523220"/>
          </a:xfrm>
          <a:prstGeom prst="rect">
            <a:avLst/>
          </a:prstGeom>
          <a:noFill/>
        </p:spPr>
        <p:txBody>
          <a:bodyPr wrap="none" rtlCol="0">
            <a:spAutoFit/>
          </a:bodyPr>
          <a:lstStyle/>
          <a:p>
            <a:r>
              <a:rPr lang="fr-FR" sz="2800" b="1" dirty="0" smtClean="0">
                <a:latin typeface="Year supply of fairy cakes"/>
              </a:rPr>
              <a:t>L</a:t>
            </a:r>
            <a:endParaRPr lang="fr-FR" sz="2800" b="1" dirty="0"/>
          </a:p>
        </p:txBody>
      </p:sp>
    </p:spTree>
    <p:custDataLst>
      <p:tags r:id="rId1"/>
    </p:custDataLst>
  </p:cSld>
  <p:clrMapOvr>
    <a:masterClrMapping/>
  </p:clrMapOvr>
  <p:transition spd="med"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500" fill="hold"/>
                                        <p:tgtEl>
                                          <p:spTgt spid="51"/>
                                        </p:tgtEl>
                                        <p:attrNameLst>
                                          <p:attrName>ppt_x</p:attrName>
                                        </p:attrNameLst>
                                      </p:cBhvr>
                                      <p:tavLst>
                                        <p:tav tm="0">
                                          <p:val>
                                            <p:strVal val="#ppt_x"/>
                                          </p:val>
                                        </p:tav>
                                        <p:tav tm="100000">
                                          <p:val>
                                            <p:strVal val="#ppt_x"/>
                                          </p:val>
                                        </p:tav>
                                      </p:tavLst>
                                    </p:anim>
                                    <p:anim calcmode="lin" valueType="num">
                                      <p:cBhvr additive="base">
                                        <p:cTn id="13" dur="500" fill="hold"/>
                                        <p:tgtEl>
                                          <p:spTgt spid="5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ppt_x"/>
                                          </p:val>
                                        </p:tav>
                                        <p:tav tm="100000">
                                          <p:val>
                                            <p:strVal val="#ppt_x"/>
                                          </p:val>
                                        </p:tav>
                                      </p:tavLst>
                                    </p:anim>
                                    <p:anim calcmode="lin" valueType="num">
                                      <p:cBhvr additive="base">
                                        <p:cTn id="18" dur="500" fill="hold"/>
                                        <p:tgtEl>
                                          <p:spTgt spid="5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additive="base">
                                        <p:cTn id="22" dur="500" fill="hold"/>
                                        <p:tgtEl>
                                          <p:spTgt spid="63"/>
                                        </p:tgtEl>
                                        <p:attrNameLst>
                                          <p:attrName>ppt_x</p:attrName>
                                        </p:attrNameLst>
                                      </p:cBhvr>
                                      <p:tavLst>
                                        <p:tav tm="0">
                                          <p:val>
                                            <p:strVal val="#ppt_x"/>
                                          </p:val>
                                        </p:tav>
                                        <p:tav tm="100000">
                                          <p:val>
                                            <p:strVal val="#ppt_x"/>
                                          </p:val>
                                        </p:tav>
                                      </p:tavLst>
                                    </p:anim>
                                    <p:anim calcmode="lin" valueType="num">
                                      <p:cBhvr additive="base">
                                        <p:cTn id="23" dur="500" fill="hold"/>
                                        <p:tgtEl>
                                          <p:spTgt spid="6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ppt_x"/>
                                          </p:val>
                                        </p:tav>
                                        <p:tav tm="100000">
                                          <p:val>
                                            <p:strVal val="#ppt_x"/>
                                          </p:val>
                                        </p:tav>
                                      </p:tavLst>
                                    </p:anim>
                                    <p:anim calcmode="lin" valueType="num">
                                      <p:cBhvr additive="base">
                                        <p:cTn id="28" dur="500" fill="hold"/>
                                        <p:tgtEl>
                                          <p:spTgt spid="6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additive="base">
                                        <p:cTn id="32" dur="500" fill="hold"/>
                                        <p:tgtEl>
                                          <p:spTgt spid="75"/>
                                        </p:tgtEl>
                                        <p:attrNameLst>
                                          <p:attrName>ppt_x</p:attrName>
                                        </p:attrNameLst>
                                      </p:cBhvr>
                                      <p:tavLst>
                                        <p:tav tm="0">
                                          <p:val>
                                            <p:strVal val="#ppt_x"/>
                                          </p:val>
                                        </p:tav>
                                        <p:tav tm="100000">
                                          <p:val>
                                            <p:strVal val="#ppt_x"/>
                                          </p:val>
                                        </p:tav>
                                      </p:tavLst>
                                    </p:anim>
                                    <p:anim calcmode="lin" valueType="num">
                                      <p:cBhvr additive="base">
                                        <p:cTn id="33"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流程图: 过程 76"/>
          <p:cNvSpPr/>
          <p:nvPr/>
        </p:nvSpPr>
        <p:spPr>
          <a:xfrm>
            <a:off x="0" y="0"/>
            <a:ext cx="12192000" cy="2532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5" name="文本框 4"/>
          <p:cNvSpPr txBox="1"/>
          <p:nvPr/>
        </p:nvSpPr>
        <p:spPr>
          <a:xfrm>
            <a:off x="1639570" y="3816350"/>
            <a:ext cx="1117600" cy="275590"/>
          </a:xfrm>
          <a:prstGeom prst="rect">
            <a:avLst/>
          </a:prstGeom>
          <a:noFill/>
        </p:spPr>
        <p:txBody>
          <a:bodyPr wrap="square" rtlCol="0">
            <a:spAutoFit/>
          </a:bodyPr>
          <a:lstStyle/>
          <a:p>
            <a:r>
              <a:rPr sz="1200" dirty="0">
                <a:solidFill>
                  <a:schemeClr val="bg1"/>
                </a:solidFill>
                <a:latin typeface="Montserrat SemiBold" panose="00000700000000000000" charset="0"/>
                <a:cs typeface="Montserrat SemiBold" panose="00000700000000000000" charset="0"/>
                <a:sym typeface="+mn-lt"/>
              </a:rPr>
              <a:t>Section </a:t>
            </a:r>
            <a:r>
              <a:rPr lang="en-US" sz="1200" dirty="0">
                <a:solidFill>
                  <a:schemeClr val="bg1"/>
                </a:solidFill>
                <a:latin typeface="Montserrat SemiBold" panose="00000700000000000000" charset="0"/>
                <a:cs typeface="Montserrat SemiBold" panose="00000700000000000000" charset="0"/>
                <a:sym typeface="+mn-lt"/>
              </a:rPr>
              <a:t>A</a:t>
            </a:r>
            <a:endParaRPr lang="en-US" sz="1200" b="1"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endParaRPr>
          </a:p>
        </p:txBody>
      </p:sp>
      <p:sp>
        <p:nvSpPr>
          <p:cNvPr id="11" name="文本框 21"/>
          <p:cNvSpPr txBox="1"/>
          <p:nvPr/>
        </p:nvSpPr>
        <p:spPr>
          <a:xfrm>
            <a:off x="4203700" y="3816350"/>
            <a:ext cx="1198880" cy="275590"/>
          </a:xfrm>
          <a:prstGeom prst="rect">
            <a:avLst/>
          </a:prstGeom>
          <a:noFill/>
        </p:spPr>
        <p:txBody>
          <a:bodyPr wrap="square" rtlCol="0">
            <a:spAutoFit/>
          </a:bodyPr>
          <a:lstStyle/>
          <a:p>
            <a:r>
              <a:rPr sz="1200" dirty="0">
                <a:solidFill>
                  <a:schemeClr val="bg1"/>
                </a:solidFill>
                <a:latin typeface="Montserrat SemiBold" panose="00000700000000000000" charset="0"/>
                <a:cs typeface="Montserrat SemiBold" panose="00000700000000000000" charset="0"/>
                <a:sym typeface="+mn-lt"/>
              </a:rPr>
              <a:t>Section </a:t>
            </a:r>
            <a:r>
              <a:rPr lang="en-US" sz="1200" dirty="0">
                <a:solidFill>
                  <a:schemeClr val="bg1"/>
                </a:solidFill>
                <a:latin typeface="Montserrat SemiBold" panose="00000700000000000000" charset="0"/>
                <a:cs typeface="Montserrat SemiBold" panose="00000700000000000000" charset="0"/>
                <a:sym typeface="+mn-lt"/>
              </a:rPr>
              <a:t>B</a:t>
            </a:r>
            <a:endParaRPr lang="en-US" sz="1200" b="1"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endParaRPr>
          </a:p>
        </p:txBody>
      </p:sp>
      <p:sp>
        <p:nvSpPr>
          <p:cNvPr id="10" name="文本框 21"/>
          <p:cNvSpPr txBox="1"/>
          <p:nvPr/>
        </p:nvSpPr>
        <p:spPr>
          <a:xfrm>
            <a:off x="6982460" y="3816350"/>
            <a:ext cx="1117600" cy="275590"/>
          </a:xfrm>
          <a:prstGeom prst="rect">
            <a:avLst/>
          </a:prstGeom>
          <a:noFill/>
        </p:spPr>
        <p:txBody>
          <a:bodyPr wrap="square" rtlCol="0">
            <a:spAutoFit/>
          </a:bodyPr>
          <a:lstStyle/>
          <a:p>
            <a:r>
              <a:rPr sz="1200" dirty="0">
                <a:solidFill>
                  <a:schemeClr val="bg1"/>
                </a:solidFill>
                <a:latin typeface="Montserrat SemiBold" panose="00000700000000000000" charset="0"/>
                <a:cs typeface="Montserrat SemiBold" panose="00000700000000000000" charset="0"/>
                <a:sym typeface="+mn-lt"/>
              </a:rPr>
              <a:t>Section </a:t>
            </a:r>
            <a:r>
              <a:rPr lang="en-US" sz="1200" dirty="0">
                <a:solidFill>
                  <a:schemeClr val="bg1"/>
                </a:solidFill>
                <a:latin typeface="Montserrat SemiBold" panose="00000700000000000000" charset="0"/>
                <a:cs typeface="Montserrat SemiBold" panose="00000700000000000000" charset="0"/>
                <a:sym typeface="+mn-lt"/>
              </a:rPr>
              <a:t>C</a:t>
            </a:r>
            <a:endParaRPr lang="en-US" sz="1200" b="1"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endParaRPr>
          </a:p>
        </p:txBody>
      </p:sp>
      <p:sp>
        <p:nvSpPr>
          <p:cNvPr id="26" name="文本框 21"/>
          <p:cNvSpPr txBox="1"/>
          <p:nvPr/>
        </p:nvSpPr>
        <p:spPr>
          <a:xfrm>
            <a:off x="9453880" y="3816350"/>
            <a:ext cx="1198880" cy="275590"/>
          </a:xfrm>
          <a:prstGeom prst="rect">
            <a:avLst/>
          </a:prstGeom>
          <a:noFill/>
        </p:spPr>
        <p:txBody>
          <a:bodyPr wrap="square" rtlCol="0">
            <a:spAutoFit/>
          </a:bodyPr>
          <a:lstStyle/>
          <a:p>
            <a:r>
              <a:rPr sz="1200" dirty="0">
                <a:solidFill>
                  <a:schemeClr val="bg1"/>
                </a:solidFill>
                <a:latin typeface="Montserrat SemiBold" panose="00000700000000000000" charset="0"/>
                <a:cs typeface="Montserrat SemiBold" panose="00000700000000000000" charset="0"/>
                <a:sym typeface="+mn-lt"/>
              </a:rPr>
              <a:t>Section </a:t>
            </a:r>
            <a:r>
              <a:rPr lang="en-US" sz="1200" dirty="0">
                <a:solidFill>
                  <a:schemeClr val="bg1"/>
                </a:solidFill>
                <a:latin typeface="Montserrat SemiBold" panose="00000700000000000000" charset="0"/>
                <a:cs typeface="Montserrat SemiBold" panose="00000700000000000000" charset="0"/>
                <a:sym typeface="+mn-lt"/>
              </a:rPr>
              <a:t>B</a:t>
            </a:r>
            <a:endParaRPr lang="en-US" sz="1200" b="1" dirty="0">
              <a:solidFill>
                <a:schemeClr val="bg1"/>
              </a:solidFill>
              <a:latin typeface="Montserrat SemiBold" panose="00000700000000000000" charset="0"/>
              <a:ea typeface="字魂70号-灵悦黑体" panose="00000500000000000000" pitchFamily="2" charset="-122"/>
              <a:cs typeface="Montserrat SemiBold" panose="00000700000000000000" charset="0"/>
              <a:sym typeface="+mn-lt"/>
            </a:endParaRPr>
          </a:p>
        </p:txBody>
      </p:sp>
      <p:sp>
        <p:nvSpPr>
          <p:cNvPr id="78" name="Rectangle 77"/>
          <p:cNvSpPr/>
          <p:nvPr/>
        </p:nvSpPr>
        <p:spPr>
          <a:xfrm>
            <a:off x="604684" y="1342103"/>
            <a:ext cx="11312012" cy="5201424"/>
          </a:xfrm>
          <a:prstGeom prst="rect">
            <a:avLst/>
          </a:prstGeom>
        </p:spPr>
        <p:txBody>
          <a:bodyPr wrap="square">
            <a:spAutoFit/>
          </a:bodyPr>
          <a:lstStyle/>
          <a:p>
            <a:pPr algn="justLow" rtl="1"/>
            <a:r>
              <a:rPr lang="ar-SA" b="1" dirty="0" smtClean="0"/>
              <a:t>المزيج التسويقي لسلسلة فنادق هيلتون يتكون من عدة عناصر تهدف إلى تحقيق أهداف التسويق للعلامة التجارية وزيادة الإيرادات وجذب المزيد من الضيوف. هذه العناصر تشمل</a:t>
            </a:r>
            <a:r>
              <a:rPr lang="ar-SA" b="1" dirty="0" smtClean="0"/>
              <a:t>:</a:t>
            </a:r>
            <a:endParaRPr lang="ar-SA" b="1" dirty="0" smtClean="0"/>
          </a:p>
          <a:p>
            <a:pPr algn="justLow" rtl="1"/>
            <a:r>
              <a:rPr lang="ar-SA" sz="2000" b="1" dirty="0" smtClean="0">
                <a:solidFill>
                  <a:schemeClr val="tx2">
                    <a:lumMod val="75000"/>
                  </a:schemeClr>
                </a:solidFill>
              </a:rPr>
              <a:t>1. المنتج </a:t>
            </a:r>
            <a:r>
              <a:rPr lang="fr-FR" sz="2000" b="1" dirty="0" smtClean="0">
                <a:solidFill>
                  <a:schemeClr val="tx2">
                    <a:lumMod val="75000"/>
                  </a:schemeClr>
                </a:solidFill>
              </a:rPr>
              <a:t>Product:</a:t>
            </a:r>
            <a:endParaRPr lang="ar-SA" sz="2000" b="1" dirty="0" smtClean="0">
              <a:solidFill>
                <a:schemeClr val="tx2">
                  <a:lumMod val="75000"/>
                </a:schemeClr>
              </a:solidFill>
            </a:endParaRPr>
          </a:p>
          <a:p>
            <a:pPr algn="justLow" rtl="1"/>
            <a:r>
              <a:rPr lang="fr-FR" dirty="0" smtClean="0"/>
              <a:t>  </a:t>
            </a:r>
            <a:r>
              <a:rPr lang="fr-FR" b="1" dirty="0" smtClean="0"/>
              <a:t>- </a:t>
            </a:r>
            <a:r>
              <a:rPr lang="ar-SA" b="1" dirty="0" smtClean="0"/>
              <a:t>توفير خدمات الضيافة والإقامة عالية الجودة.</a:t>
            </a:r>
          </a:p>
          <a:p>
            <a:pPr algn="justLow" rtl="1"/>
            <a:r>
              <a:rPr lang="ar-SA" b="1" dirty="0" smtClean="0"/>
              <a:t>   - تنوع في أنواع الغرف والأجنحة لتلبية احتياجات مختلفة من الضيوف.</a:t>
            </a:r>
          </a:p>
          <a:p>
            <a:pPr algn="justLow" rtl="1"/>
            <a:r>
              <a:rPr lang="ar-SA" b="1" dirty="0" smtClean="0"/>
              <a:t>   - توفير مرافق فاخرة مثل مطاعم متنوعة، مسابح، صالات لياقة بدنية، وغيرها</a:t>
            </a:r>
            <a:r>
              <a:rPr lang="ar-SA" dirty="0" smtClean="0"/>
              <a:t>.</a:t>
            </a:r>
            <a:endParaRPr lang="ar-SA" dirty="0" smtClean="0"/>
          </a:p>
          <a:p>
            <a:pPr algn="justLow" rtl="1"/>
            <a:r>
              <a:rPr lang="ar-SA" sz="2000" b="1" dirty="0" smtClean="0">
                <a:solidFill>
                  <a:schemeClr val="tx2">
                    <a:lumMod val="75000"/>
                  </a:schemeClr>
                </a:solidFill>
              </a:rPr>
              <a:t>2. السعر </a:t>
            </a:r>
            <a:r>
              <a:rPr lang="fr-FR" sz="2000" b="1" dirty="0" smtClean="0">
                <a:solidFill>
                  <a:schemeClr val="tx2">
                    <a:lumMod val="75000"/>
                  </a:schemeClr>
                </a:solidFill>
              </a:rPr>
              <a:t>Price:</a:t>
            </a:r>
            <a:endParaRPr lang="fr-FR" sz="2000" b="1" dirty="0" smtClean="0">
              <a:solidFill>
                <a:schemeClr val="tx2">
                  <a:lumMod val="75000"/>
                </a:schemeClr>
              </a:solidFill>
            </a:endParaRPr>
          </a:p>
          <a:p>
            <a:pPr algn="justLow" rtl="1"/>
            <a:r>
              <a:rPr lang="fr-FR" b="1" dirty="0" smtClean="0"/>
              <a:t>   - </a:t>
            </a:r>
            <a:r>
              <a:rPr lang="ar-SA" b="1" dirty="0" smtClean="0"/>
              <a:t>تحديد أسعار تنافسية وملائمة لمستوى الجودة المقدمة.</a:t>
            </a:r>
          </a:p>
          <a:p>
            <a:pPr algn="justLow" rtl="1"/>
            <a:r>
              <a:rPr lang="ar-SA" b="1" dirty="0" smtClean="0"/>
              <a:t>   - تقديم عروض خاصة وحزم سعرية لتشجيع الحجوزات المبكرة وزيادة معدل الحجوزات</a:t>
            </a:r>
            <a:r>
              <a:rPr lang="ar-SA" dirty="0" smtClean="0"/>
              <a:t>.</a:t>
            </a:r>
            <a:endParaRPr lang="ar-SA" dirty="0" smtClean="0"/>
          </a:p>
          <a:p>
            <a:pPr algn="justLow" rtl="1"/>
            <a:r>
              <a:rPr lang="ar-SA" sz="2000" b="1" dirty="0" smtClean="0">
                <a:solidFill>
                  <a:schemeClr val="tx2">
                    <a:lumMod val="75000"/>
                  </a:schemeClr>
                </a:solidFill>
              </a:rPr>
              <a:t>3. التوزيع </a:t>
            </a:r>
            <a:r>
              <a:rPr lang="fr-FR" sz="2000" b="1" dirty="0" smtClean="0">
                <a:solidFill>
                  <a:schemeClr val="tx2">
                    <a:lumMod val="75000"/>
                  </a:schemeClr>
                </a:solidFill>
              </a:rPr>
              <a:t>Place:</a:t>
            </a:r>
            <a:endParaRPr lang="fr-FR" sz="2000" b="1" dirty="0" smtClean="0">
              <a:solidFill>
                <a:schemeClr val="tx2">
                  <a:lumMod val="75000"/>
                </a:schemeClr>
              </a:solidFill>
            </a:endParaRPr>
          </a:p>
          <a:p>
            <a:pPr algn="justLow" rtl="1"/>
            <a:r>
              <a:rPr lang="fr-FR" b="1" dirty="0" smtClean="0"/>
              <a:t>   - </a:t>
            </a:r>
            <a:r>
              <a:rPr lang="ar-SA" b="1" dirty="0" smtClean="0"/>
              <a:t>وجود فنادق هيلتون في مواقع استراتيجية في مراكز المدن، المناطق السياحية، وبالقرب من المطارات ومحطات القطارات.</a:t>
            </a:r>
          </a:p>
          <a:p>
            <a:pPr algn="justLow" rtl="1"/>
            <a:r>
              <a:rPr lang="ar-SA" b="1" dirty="0" smtClean="0"/>
              <a:t>   - توفير قنوات حجز متعددة مثل المواقع الإلكترونية، ووكالات السفر، والهواتف المحمولة لتسهيل عملية الحجز</a:t>
            </a:r>
            <a:r>
              <a:rPr lang="ar-SA" b="1" dirty="0" smtClean="0"/>
              <a:t>.</a:t>
            </a:r>
            <a:endParaRPr lang="ar-SA" b="1" dirty="0" smtClean="0"/>
          </a:p>
          <a:p>
            <a:pPr algn="justLow" rtl="1"/>
            <a:r>
              <a:rPr lang="ar-SA" sz="2000" b="1" dirty="0" smtClean="0">
                <a:solidFill>
                  <a:schemeClr val="tx2">
                    <a:lumMod val="75000"/>
                  </a:schemeClr>
                </a:solidFill>
              </a:rPr>
              <a:t>4. الترويج </a:t>
            </a:r>
            <a:r>
              <a:rPr lang="fr-FR" sz="2000" b="1" dirty="0" smtClean="0">
                <a:solidFill>
                  <a:schemeClr val="tx2">
                    <a:lumMod val="75000"/>
                  </a:schemeClr>
                </a:solidFill>
              </a:rPr>
              <a:t>Promotion:</a:t>
            </a:r>
            <a:endParaRPr lang="fr-FR" sz="2000" b="1" dirty="0" smtClean="0">
              <a:solidFill>
                <a:schemeClr val="tx2">
                  <a:lumMod val="75000"/>
                </a:schemeClr>
              </a:solidFill>
            </a:endParaRPr>
          </a:p>
          <a:p>
            <a:pPr algn="justLow" rtl="1"/>
            <a:r>
              <a:rPr lang="fr-FR" b="1" dirty="0" smtClean="0"/>
              <a:t>   - </a:t>
            </a:r>
            <a:r>
              <a:rPr lang="ar-SA" b="1" dirty="0" smtClean="0"/>
              <a:t>إطلاق حملات إعلانية عبر وسائل التواصل الاجتماعي، والتلفزيون، والإعلانات المطبوعة لزيادة الوعي بالعلامة التجارية.</a:t>
            </a:r>
          </a:p>
          <a:p>
            <a:pPr algn="justLow" rtl="1"/>
            <a:r>
              <a:rPr lang="ar-SA" b="1" dirty="0" smtClean="0"/>
              <a:t>   - تنظيم فعاليات ترويجية ومشاركة في معارض سفر للتواصل مع العملاء المحتملين.</a:t>
            </a:r>
          </a:p>
          <a:p>
            <a:pPr algn="justLow" rtl="1"/>
            <a:r>
              <a:rPr lang="ar-SA" b="1" dirty="0" smtClean="0"/>
              <a:t>   - تقديم برامج مكافآت للزبائن المميزين وبرامج تحفيز للمسافرين المتكررين</a:t>
            </a:r>
            <a:r>
              <a:rPr lang="ar-SA" b="1" dirty="0" smtClean="0"/>
              <a:t>.</a:t>
            </a:r>
            <a:endParaRPr lang="ar-SA" b="1" dirty="0" smtClean="0"/>
          </a:p>
          <a:p>
            <a:pPr algn="justLow" rtl="1"/>
            <a:r>
              <a:rPr lang="ar-SA" b="1" dirty="0" smtClean="0"/>
              <a:t>من خلال دمج هذه العناصر في استراتيجيتها التسويقية، تهدف سلسلة فنادق هيلتون إلى تحقيق نجاح مستدام وزيادة رضا العملاء والمحافظة على مكانتها كواحدة من أبرز العلامات التجارية في صناعة الضيافة</a:t>
            </a:r>
            <a:r>
              <a:rPr lang="ar-SA" dirty="0" smtClean="0"/>
              <a:t>.</a:t>
            </a:r>
            <a:endParaRPr lang="fr-FR" dirty="0"/>
          </a:p>
        </p:txBody>
      </p:sp>
      <p:sp>
        <p:nvSpPr>
          <p:cNvPr id="79" name="矩形 8"/>
          <p:cNvSpPr/>
          <p:nvPr/>
        </p:nvSpPr>
        <p:spPr>
          <a:xfrm>
            <a:off x="2595715" y="342123"/>
            <a:ext cx="629756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altLang="zh-CN" sz="3600" b="1" spc="600" dirty="0" smtClean="0">
                <a:solidFill>
                  <a:schemeClr val="accent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المزيج التسويقي </a:t>
            </a:r>
            <a:endParaRPr lang="en-US" altLang="zh-CN" sz="3600" b="1" spc="600" dirty="0">
              <a:solidFill>
                <a:schemeClr val="accent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Tree>
  </p:cSld>
  <p:clrMapOvr>
    <a:masterClrMapping/>
  </p:clrMapOvr>
  <p:transition spd="med"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66221" y="0"/>
            <a:ext cx="6430296" cy="724247"/>
          </a:xfrm>
        </p:spPr>
        <p:style>
          <a:lnRef idx="2">
            <a:schemeClr val="accent1"/>
          </a:lnRef>
          <a:fillRef idx="1">
            <a:schemeClr val="lt1"/>
          </a:fillRef>
          <a:effectRef idx="0">
            <a:schemeClr val="accent1"/>
          </a:effectRef>
          <a:fontRef idx="minor">
            <a:schemeClr val="dk1"/>
          </a:fontRef>
        </p:style>
        <p:txBody>
          <a:bodyPr>
            <a:noAutofit/>
          </a:bodyPr>
          <a:lstStyle/>
          <a:p>
            <a:r>
              <a:rPr lang="ar-SA" sz="3600" dirty="0" smtClean="0">
                <a:solidFill>
                  <a:schemeClr val="accent2">
                    <a:lumMod val="75000"/>
                  </a:schemeClr>
                </a:solidFill>
              </a:rPr>
              <a:t>اشكال الدخول الى السوق الدولية </a:t>
            </a:r>
            <a:endParaRPr lang="en-US" sz="3600" dirty="0">
              <a:solidFill>
                <a:schemeClr val="accent2">
                  <a:lumMod val="75000"/>
                </a:schemeClr>
              </a:solidFill>
            </a:endParaRPr>
          </a:p>
        </p:txBody>
      </p:sp>
      <p:grpSp>
        <p:nvGrpSpPr>
          <p:cNvPr id="3" name="Group 26">
            <a:extLst>
              <a:ext uri="{FF2B5EF4-FFF2-40B4-BE49-F238E27FC236}">
                <a16:creationId xmlns:a16="http://schemas.microsoft.com/office/drawing/2014/main" xmlns="" id="{A8FFC2F3-35E8-46E1-9B02-6BDCAA97BCDE}"/>
              </a:ext>
            </a:extLst>
          </p:cNvPr>
          <p:cNvGrpSpPr/>
          <p:nvPr/>
        </p:nvGrpSpPr>
        <p:grpSpPr>
          <a:xfrm>
            <a:off x="2639618" y="1916832"/>
            <a:ext cx="4971181" cy="4041850"/>
            <a:chOff x="1914525" y="1276351"/>
            <a:chExt cx="5333999" cy="4336841"/>
          </a:xfrm>
        </p:grpSpPr>
        <p:sp>
          <p:nvSpPr>
            <p:cNvPr id="28" name="Freeform 3">
              <a:extLst>
                <a:ext uri="{FF2B5EF4-FFF2-40B4-BE49-F238E27FC236}">
                  <a16:creationId xmlns:a16="http://schemas.microsoft.com/office/drawing/2014/main" xmlns="" id="{049B74FC-7694-4B2E-BC5C-112281EAD85A}"/>
                </a:ext>
              </a:extLst>
            </p:cNvPr>
            <p:cNvSpPr/>
            <p:nvPr/>
          </p:nvSpPr>
          <p:spPr>
            <a:xfrm>
              <a:off x="3587126" y="1400175"/>
              <a:ext cx="3661398" cy="3028950"/>
            </a:xfrm>
            <a:custGeom>
              <a:avLst/>
              <a:gdLst>
                <a:gd name="connsiteX0" fmla="*/ 3695700 w 3695700"/>
                <a:gd name="connsiteY0" fmla="*/ 0 h 3067050"/>
                <a:gd name="connsiteX1" fmla="*/ 2667000 w 3695700"/>
                <a:gd name="connsiteY1" fmla="*/ 73342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724150 w 3695700"/>
                <a:gd name="connsiteY1" fmla="*/ 79057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43200 w 3695700"/>
                <a:gd name="connsiteY2" fmla="*/ 952500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81300 w 3695700"/>
                <a:gd name="connsiteY2" fmla="*/ 962025 h 3067050"/>
                <a:gd name="connsiteX3" fmla="*/ 2257425 w 3695700"/>
                <a:gd name="connsiteY3" fmla="*/ 11334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657475 w 3695700"/>
                <a:gd name="connsiteY1" fmla="*/ 809625 h 3067050"/>
                <a:gd name="connsiteX2" fmla="*/ 2781300 w 3695700"/>
                <a:gd name="connsiteY2" fmla="*/ 962025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781300 w 3695700"/>
                <a:gd name="connsiteY2" fmla="*/ 962025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314575 w 3695700"/>
                <a:gd name="connsiteY3" fmla="*/ 122872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0480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67075 w 3695700"/>
                <a:gd name="connsiteY14" fmla="*/ 2809875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16" fmla="*/ 3648075 w 3695700"/>
                <a:gd name="connsiteY16"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16" fmla="*/ 3562350 w 3695700"/>
                <a:gd name="connsiteY16" fmla="*/ 252412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657600 w 3695700"/>
                <a:gd name="connsiteY15" fmla="*/ 25431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133475 w 3695700"/>
                <a:gd name="connsiteY6" fmla="*/ 1419225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1047750 w 3695700"/>
                <a:gd name="connsiteY7" fmla="*/ 1409700 h 3067050"/>
                <a:gd name="connsiteX8" fmla="*/ 304800 w 3695700"/>
                <a:gd name="connsiteY8" fmla="*/ 1466850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04800 w 3695700"/>
                <a:gd name="connsiteY7" fmla="*/ 1466850 h 3067050"/>
                <a:gd name="connsiteX8" fmla="*/ 381000 w 3695700"/>
                <a:gd name="connsiteY8" fmla="*/ 1552575 h 3067050"/>
                <a:gd name="connsiteX9" fmla="*/ 0 w 3695700"/>
                <a:gd name="connsiteY9" fmla="*/ 2143125 h 3067050"/>
                <a:gd name="connsiteX10" fmla="*/ 885825 w 3695700"/>
                <a:gd name="connsiteY10" fmla="*/ 1990725 h 3067050"/>
                <a:gd name="connsiteX11" fmla="*/ 1190625 w 3695700"/>
                <a:gd name="connsiteY11" fmla="*/ 2019300 h 3067050"/>
                <a:gd name="connsiteX12" fmla="*/ 2619375 w 3695700"/>
                <a:gd name="connsiteY12" fmla="*/ 3067050 h 3067050"/>
                <a:gd name="connsiteX13" fmla="*/ 3124200 w 3695700"/>
                <a:gd name="connsiteY13" fmla="*/ 2609850 h 3067050"/>
                <a:gd name="connsiteX14" fmla="*/ 3219450 w 3695700"/>
                <a:gd name="connsiteY14" fmla="*/ 2686050 h 3067050"/>
                <a:gd name="connsiteX15" fmla="*/ 3543300 w 3695700"/>
                <a:gd name="connsiteY15"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95700 w 3695700"/>
                <a:gd name="connsiteY0" fmla="*/ 0 h 3067050"/>
                <a:gd name="connsiteX1" fmla="*/ 2438400 w 3695700"/>
                <a:gd name="connsiteY1" fmla="*/ 962025 h 3067050"/>
                <a:gd name="connsiteX2" fmla="*/ 2552700 w 3695700"/>
                <a:gd name="connsiteY2" fmla="*/ 1085850 h 3067050"/>
                <a:gd name="connsiteX3" fmla="*/ 2286000 w 3695700"/>
                <a:gd name="connsiteY3" fmla="*/ 1247775 h 3067050"/>
                <a:gd name="connsiteX4" fmla="*/ 2352675 w 3695700"/>
                <a:gd name="connsiteY4" fmla="*/ 1362075 h 3067050"/>
                <a:gd name="connsiteX5" fmla="*/ 2000250 w 3695700"/>
                <a:gd name="connsiteY5" fmla="*/ 1590675 h 3067050"/>
                <a:gd name="connsiteX6" fmla="*/ 1219200 w 3695700"/>
                <a:gd name="connsiteY6" fmla="*/ 1371600 h 3067050"/>
                <a:gd name="connsiteX7" fmla="*/ 381000 w 3695700"/>
                <a:gd name="connsiteY7" fmla="*/ 1552575 h 3067050"/>
                <a:gd name="connsiteX8" fmla="*/ 0 w 3695700"/>
                <a:gd name="connsiteY8" fmla="*/ 2143125 h 3067050"/>
                <a:gd name="connsiteX9" fmla="*/ 885825 w 3695700"/>
                <a:gd name="connsiteY9" fmla="*/ 1990725 h 3067050"/>
                <a:gd name="connsiteX10" fmla="*/ 1190625 w 3695700"/>
                <a:gd name="connsiteY10" fmla="*/ 2019300 h 3067050"/>
                <a:gd name="connsiteX11" fmla="*/ 2619375 w 3695700"/>
                <a:gd name="connsiteY11" fmla="*/ 3067050 h 3067050"/>
                <a:gd name="connsiteX12" fmla="*/ 3124200 w 3695700"/>
                <a:gd name="connsiteY12" fmla="*/ 2609850 h 3067050"/>
                <a:gd name="connsiteX13" fmla="*/ 3219450 w 3695700"/>
                <a:gd name="connsiteY13" fmla="*/ 2686050 h 3067050"/>
                <a:gd name="connsiteX14" fmla="*/ 3543300 w 3695700"/>
                <a:gd name="connsiteY14" fmla="*/ 2466975 h 3067050"/>
                <a:gd name="connsiteX0" fmla="*/ 3648075 w 3648075"/>
                <a:gd name="connsiteY0" fmla="*/ 0 h 3067050"/>
                <a:gd name="connsiteX1" fmla="*/ 2390775 w 3648075"/>
                <a:gd name="connsiteY1" fmla="*/ 962025 h 3067050"/>
                <a:gd name="connsiteX2" fmla="*/ 2505075 w 3648075"/>
                <a:gd name="connsiteY2" fmla="*/ 1085850 h 3067050"/>
                <a:gd name="connsiteX3" fmla="*/ 2238375 w 3648075"/>
                <a:gd name="connsiteY3" fmla="*/ 1247775 h 3067050"/>
                <a:gd name="connsiteX4" fmla="*/ 2305050 w 3648075"/>
                <a:gd name="connsiteY4" fmla="*/ 1362075 h 3067050"/>
                <a:gd name="connsiteX5" fmla="*/ 1952625 w 3648075"/>
                <a:gd name="connsiteY5" fmla="*/ 1590675 h 3067050"/>
                <a:gd name="connsiteX6" fmla="*/ 1171575 w 3648075"/>
                <a:gd name="connsiteY6" fmla="*/ 1371600 h 3067050"/>
                <a:gd name="connsiteX7" fmla="*/ 333375 w 3648075"/>
                <a:gd name="connsiteY7" fmla="*/ 1552575 h 3067050"/>
                <a:gd name="connsiteX8" fmla="*/ 0 w 3648075"/>
                <a:gd name="connsiteY8" fmla="*/ 2162175 h 3067050"/>
                <a:gd name="connsiteX9" fmla="*/ 838200 w 3648075"/>
                <a:gd name="connsiteY9" fmla="*/ 1990725 h 3067050"/>
                <a:gd name="connsiteX10" fmla="*/ 1143000 w 3648075"/>
                <a:gd name="connsiteY10" fmla="*/ 2019300 h 3067050"/>
                <a:gd name="connsiteX11" fmla="*/ 2571750 w 3648075"/>
                <a:gd name="connsiteY11" fmla="*/ 3067050 h 3067050"/>
                <a:gd name="connsiteX12" fmla="*/ 3076575 w 3648075"/>
                <a:gd name="connsiteY12" fmla="*/ 2609850 h 3067050"/>
                <a:gd name="connsiteX13" fmla="*/ 3171825 w 3648075"/>
                <a:gd name="connsiteY13" fmla="*/ 2686050 h 3067050"/>
                <a:gd name="connsiteX14" fmla="*/ 3495675 w 3648075"/>
                <a:gd name="connsiteY14" fmla="*/ 2466975 h 3067050"/>
                <a:gd name="connsiteX0" fmla="*/ 3648075 w 3648075"/>
                <a:gd name="connsiteY0" fmla="*/ 0 h 3067050"/>
                <a:gd name="connsiteX1" fmla="*/ 2390775 w 3648075"/>
                <a:gd name="connsiteY1" fmla="*/ 962025 h 3067050"/>
                <a:gd name="connsiteX2" fmla="*/ 2505075 w 3648075"/>
                <a:gd name="connsiteY2" fmla="*/ 1085850 h 3067050"/>
                <a:gd name="connsiteX3" fmla="*/ 2238375 w 3648075"/>
                <a:gd name="connsiteY3" fmla="*/ 1247775 h 3067050"/>
                <a:gd name="connsiteX4" fmla="*/ 2305050 w 3648075"/>
                <a:gd name="connsiteY4" fmla="*/ 1362075 h 3067050"/>
                <a:gd name="connsiteX5" fmla="*/ 1952625 w 3648075"/>
                <a:gd name="connsiteY5" fmla="*/ 1590675 h 3067050"/>
                <a:gd name="connsiteX6" fmla="*/ 1171575 w 3648075"/>
                <a:gd name="connsiteY6" fmla="*/ 1371600 h 3067050"/>
                <a:gd name="connsiteX7" fmla="*/ 333375 w 3648075"/>
                <a:gd name="connsiteY7" fmla="*/ 1552575 h 3067050"/>
                <a:gd name="connsiteX8" fmla="*/ 0 w 3648075"/>
                <a:gd name="connsiteY8" fmla="*/ 2162175 h 3067050"/>
                <a:gd name="connsiteX9" fmla="*/ 838200 w 3648075"/>
                <a:gd name="connsiteY9" fmla="*/ 1990725 h 3067050"/>
                <a:gd name="connsiteX10" fmla="*/ 1143000 w 3648075"/>
                <a:gd name="connsiteY10" fmla="*/ 2019300 h 3067050"/>
                <a:gd name="connsiteX11" fmla="*/ 2571750 w 3648075"/>
                <a:gd name="connsiteY11" fmla="*/ 3067050 h 3067050"/>
                <a:gd name="connsiteX12" fmla="*/ 3076575 w 3648075"/>
                <a:gd name="connsiteY12" fmla="*/ 2609850 h 3067050"/>
                <a:gd name="connsiteX13" fmla="*/ 3171825 w 3648075"/>
                <a:gd name="connsiteY13" fmla="*/ 2686050 h 3067050"/>
                <a:gd name="connsiteX14" fmla="*/ 3495675 w 3648075"/>
                <a:gd name="connsiteY14" fmla="*/ 2466975 h 3067050"/>
                <a:gd name="connsiteX0" fmla="*/ 3660392 w 3660392"/>
                <a:gd name="connsiteY0" fmla="*/ 0 h 3067050"/>
                <a:gd name="connsiteX1" fmla="*/ 2403092 w 3660392"/>
                <a:gd name="connsiteY1" fmla="*/ 962025 h 3067050"/>
                <a:gd name="connsiteX2" fmla="*/ 2517392 w 3660392"/>
                <a:gd name="connsiteY2" fmla="*/ 1085850 h 3067050"/>
                <a:gd name="connsiteX3" fmla="*/ 2250692 w 3660392"/>
                <a:gd name="connsiteY3" fmla="*/ 1247775 h 3067050"/>
                <a:gd name="connsiteX4" fmla="*/ 2317367 w 3660392"/>
                <a:gd name="connsiteY4" fmla="*/ 1362075 h 3067050"/>
                <a:gd name="connsiteX5" fmla="*/ 1964942 w 3660392"/>
                <a:gd name="connsiteY5" fmla="*/ 1590675 h 3067050"/>
                <a:gd name="connsiteX6" fmla="*/ 1183892 w 3660392"/>
                <a:gd name="connsiteY6" fmla="*/ 1371600 h 3067050"/>
                <a:gd name="connsiteX7" fmla="*/ 345692 w 3660392"/>
                <a:gd name="connsiteY7" fmla="*/ 1552575 h 3067050"/>
                <a:gd name="connsiteX8" fmla="*/ 12317 w 3660392"/>
                <a:gd name="connsiteY8" fmla="*/ 2162175 h 3067050"/>
                <a:gd name="connsiteX9" fmla="*/ 850517 w 3660392"/>
                <a:gd name="connsiteY9" fmla="*/ 1990725 h 3067050"/>
                <a:gd name="connsiteX10" fmla="*/ 1155317 w 3660392"/>
                <a:gd name="connsiteY10" fmla="*/ 2019300 h 3067050"/>
                <a:gd name="connsiteX11" fmla="*/ 2584067 w 3660392"/>
                <a:gd name="connsiteY11" fmla="*/ 3067050 h 3067050"/>
                <a:gd name="connsiteX12" fmla="*/ 3088892 w 3660392"/>
                <a:gd name="connsiteY12" fmla="*/ 2609850 h 3067050"/>
                <a:gd name="connsiteX13" fmla="*/ 3184142 w 3660392"/>
                <a:gd name="connsiteY13" fmla="*/ 2686050 h 3067050"/>
                <a:gd name="connsiteX14" fmla="*/ 3507992 w 3660392"/>
                <a:gd name="connsiteY14" fmla="*/ 2466975 h 3067050"/>
                <a:gd name="connsiteX0" fmla="*/ 3661041 w 3661041"/>
                <a:gd name="connsiteY0" fmla="*/ 0 h 3067050"/>
                <a:gd name="connsiteX1" fmla="*/ 2403741 w 3661041"/>
                <a:gd name="connsiteY1" fmla="*/ 962025 h 3067050"/>
                <a:gd name="connsiteX2" fmla="*/ 2518041 w 3661041"/>
                <a:gd name="connsiteY2" fmla="*/ 1085850 h 3067050"/>
                <a:gd name="connsiteX3" fmla="*/ 2251341 w 3661041"/>
                <a:gd name="connsiteY3" fmla="*/ 1247775 h 3067050"/>
                <a:gd name="connsiteX4" fmla="*/ 2318016 w 3661041"/>
                <a:gd name="connsiteY4" fmla="*/ 1362075 h 3067050"/>
                <a:gd name="connsiteX5" fmla="*/ 1965591 w 3661041"/>
                <a:gd name="connsiteY5" fmla="*/ 1590675 h 3067050"/>
                <a:gd name="connsiteX6" fmla="*/ 1184541 w 3661041"/>
                <a:gd name="connsiteY6" fmla="*/ 1371600 h 3067050"/>
                <a:gd name="connsiteX7" fmla="*/ 346341 w 3661041"/>
                <a:gd name="connsiteY7" fmla="*/ 1552575 h 3067050"/>
                <a:gd name="connsiteX8" fmla="*/ 12966 w 3661041"/>
                <a:gd name="connsiteY8" fmla="*/ 2162175 h 3067050"/>
                <a:gd name="connsiteX9" fmla="*/ 813066 w 3661041"/>
                <a:gd name="connsiteY9" fmla="*/ 1905000 h 3067050"/>
                <a:gd name="connsiteX10" fmla="*/ 1155966 w 3661041"/>
                <a:gd name="connsiteY10" fmla="*/ 2019300 h 3067050"/>
                <a:gd name="connsiteX11" fmla="*/ 2584716 w 3661041"/>
                <a:gd name="connsiteY11" fmla="*/ 3067050 h 3067050"/>
                <a:gd name="connsiteX12" fmla="*/ 3089541 w 3661041"/>
                <a:gd name="connsiteY12" fmla="*/ 2609850 h 3067050"/>
                <a:gd name="connsiteX13" fmla="*/ 3184791 w 3661041"/>
                <a:gd name="connsiteY13" fmla="*/ 2686050 h 3067050"/>
                <a:gd name="connsiteX14" fmla="*/ 3508641 w 3661041"/>
                <a:gd name="connsiteY14" fmla="*/ 2466975 h 3067050"/>
                <a:gd name="connsiteX0" fmla="*/ 3662719 w 3662719"/>
                <a:gd name="connsiteY0" fmla="*/ 0 h 3067050"/>
                <a:gd name="connsiteX1" fmla="*/ 2405419 w 3662719"/>
                <a:gd name="connsiteY1" fmla="*/ 962025 h 3067050"/>
                <a:gd name="connsiteX2" fmla="*/ 2519719 w 3662719"/>
                <a:gd name="connsiteY2" fmla="*/ 1085850 h 3067050"/>
                <a:gd name="connsiteX3" fmla="*/ 2253019 w 3662719"/>
                <a:gd name="connsiteY3" fmla="*/ 1247775 h 3067050"/>
                <a:gd name="connsiteX4" fmla="*/ 2319694 w 3662719"/>
                <a:gd name="connsiteY4" fmla="*/ 1362075 h 3067050"/>
                <a:gd name="connsiteX5" fmla="*/ 1967269 w 3662719"/>
                <a:gd name="connsiteY5" fmla="*/ 1590675 h 3067050"/>
                <a:gd name="connsiteX6" fmla="*/ 1186219 w 3662719"/>
                <a:gd name="connsiteY6" fmla="*/ 1371600 h 3067050"/>
                <a:gd name="connsiteX7" fmla="*/ 348019 w 3662719"/>
                <a:gd name="connsiteY7" fmla="*/ 1552575 h 3067050"/>
                <a:gd name="connsiteX8" fmla="*/ 14644 w 3662719"/>
                <a:gd name="connsiteY8" fmla="*/ 2162175 h 3067050"/>
                <a:gd name="connsiteX9" fmla="*/ 814744 w 3662719"/>
                <a:gd name="connsiteY9" fmla="*/ 1905000 h 3067050"/>
                <a:gd name="connsiteX10" fmla="*/ 1157644 w 3662719"/>
                <a:gd name="connsiteY10" fmla="*/ 2019300 h 3067050"/>
                <a:gd name="connsiteX11" fmla="*/ 2586394 w 3662719"/>
                <a:gd name="connsiteY11" fmla="*/ 3067050 h 3067050"/>
                <a:gd name="connsiteX12" fmla="*/ 3091219 w 3662719"/>
                <a:gd name="connsiteY12" fmla="*/ 2609850 h 3067050"/>
                <a:gd name="connsiteX13" fmla="*/ 3186469 w 3662719"/>
                <a:gd name="connsiteY13" fmla="*/ 2686050 h 3067050"/>
                <a:gd name="connsiteX14" fmla="*/ 3510319 w 3662719"/>
                <a:gd name="connsiteY14" fmla="*/ 2466975 h 3067050"/>
                <a:gd name="connsiteX0" fmla="*/ 3663396 w 3663396"/>
                <a:gd name="connsiteY0" fmla="*/ 0 h 3067050"/>
                <a:gd name="connsiteX1" fmla="*/ 2406096 w 3663396"/>
                <a:gd name="connsiteY1" fmla="*/ 962025 h 3067050"/>
                <a:gd name="connsiteX2" fmla="*/ 2520396 w 3663396"/>
                <a:gd name="connsiteY2" fmla="*/ 1085850 h 3067050"/>
                <a:gd name="connsiteX3" fmla="*/ 2253696 w 3663396"/>
                <a:gd name="connsiteY3" fmla="*/ 1247775 h 3067050"/>
                <a:gd name="connsiteX4" fmla="*/ 2320371 w 3663396"/>
                <a:gd name="connsiteY4" fmla="*/ 1362075 h 3067050"/>
                <a:gd name="connsiteX5" fmla="*/ 1967946 w 3663396"/>
                <a:gd name="connsiteY5" fmla="*/ 1590675 h 3067050"/>
                <a:gd name="connsiteX6" fmla="*/ 1186896 w 3663396"/>
                <a:gd name="connsiteY6" fmla="*/ 1371600 h 3067050"/>
                <a:gd name="connsiteX7" fmla="*/ 348696 w 3663396"/>
                <a:gd name="connsiteY7" fmla="*/ 1552575 h 3067050"/>
                <a:gd name="connsiteX8" fmla="*/ 15321 w 3663396"/>
                <a:gd name="connsiteY8" fmla="*/ 2162175 h 3067050"/>
                <a:gd name="connsiteX9" fmla="*/ 786846 w 3663396"/>
                <a:gd name="connsiteY9" fmla="*/ 1905000 h 3067050"/>
                <a:gd name="connsiteX10" fmla="*/ 1158321 w 3663396"/>
                <a:gd name="connsiteY10" fmla="*/ 2019300 h 3067050"/>
                <a:gd name="connsiteX11" fmla="*/ 2587071 w 3663396"/>
                <a:gd name="connsiteY11" fmla="*/ 3067050 h 3067050"/>
                <a:gd name="connsiteX12" fmla="*/ 3091896 w 3663396"/>
                <a:gd name="connsiteY12" fmla="*/ 2609850 h 3067050"/>
                <a:gd name="connsiteX13" fmla="*/ 3187146 w 3663396"/>
                <a:gd name="connsiteY13" fmla="*/ 2686050 h 3067050"/>
                <a:gd name="connsiteX14" fmla="*/ 3510996 w 3663396"/>
                <a:gd name="connsiteY14" fmla="*/ 2466975 h 3067050"/>
                <a:gd name="connsiteX0" fmla="*/ 3661398 w 3661398"/>
                <a:gd name="connsiteY0" fmla="*/ 0 h 3067050"/>
                <a:gd name="connsiteX1" fmla="*/ 2404098 w 3661398"/>
                <a:gd name="connsiteY1" fmla="*/ 962025 h 3067050"/>
                <a:gd name="connsiteX2" fmla="*/ 2518398 w 3661398"/>
                <a:gd name="connsiteY2" fmla="*/ 1085850 h 3067050"/>
                <a:gd name="connsiteX3" fmla="*/ 2251698 w 3661398"/>
                <a:gd name="connsiteY3" fmla="*/ 1247775 h 3067050"/>
                <a:gd name="connsiteX4" fmla="*/ 2318373 w 3661398"/>
                <a:gd name="connsiteY4" fmla="*/ 1362075 h 3067050"/>
                <a:gd name="connsiteX5" fmla="*/ 1965948 w 3661398"/>
                <a:gd name="connsiteY5" fmla="*/ 1590675 h 3067050"/>
                <a:gd name="connsiteX6" fmla="*/ 1184898 w 3661398"/>
                <a:gd name="connsiteY6" fmla="*/ 1371600 h 3067050"/>
                <a:gd name="connsiteX7" fmla="*/ 346698 w 3661398"/>
                <a:gd name="connsiteY7" fmla="*/ 1552575 h 3067050"/>
                <a:gd name="connsiteX8" fmla="*/ 13323 w 3661398"/>
                <a:gd name="connsiteY8" fmla="*/ 2162175 h 3067050"/>
                <a:gd name="connsiteX9" fmla="*/ 784848 w 3661398"/>
                <a:gd name="connsiteY9" fmla="*/ 1905000 h 3067050"/>
                <a:gd name="connsiteX10" fmla="*/ 1156323 w 3661398"/>
                <a:gd name="connsiteY10" fmla="*/ 2019300 h 3067050"/>
                <a:gd name="connsiteX11" fmla="*/ 2585073 w 3661398"/>
                <a:gd name="connsiteY11" fmla="*/ 3067050 h 3067050"/>
                <a:gd name="connsiteX12" fmla="*/ 3089898 w 3661398"/>
                <a:gd name="connsiteY12" fmla="*/ 2609850 h 3067050"/>
                <a:gd name="connsiteX13" fmla="*/ 3185148 w 3661398"/>
                <a:gd name="connsiteY13" fmla="*/ 2686050 h 3067050"/>
                <a:gd name="connsiteX14" fmla="*/ 3508998 w 3661398"/>
                <a:gd name="connsiteY14" fmla="*/ 2466975 h 3067050"/>
                <a:gd name="connsiteX0" fmla="*/ 3661398 w 3661398"/>
                <a:gd name="connsiteY0" fmla="*/ 0 h 3067050"/>
                <a:gd name="connsiteX1" fmla="*/ 2404098 w 3661398"/>
                <a:gd name="connsiteY1" fmla="*/ 962025 h 3067050"/>
                <a:gd name="connsiteX2" fmla="*/ 2518398 w 3661398"/>
                <a:gd name="connsiteY2" fmla="*/ 1085850 h 3067050"/>
                <a:gd name="connsiteX3" fmla="*/ 2251698 w 3661398"/>
                <a:gd name="connsiteY3" fmla="*/ 1247775 h 3067050"/>
                <a:gd name="connsiteX4" fmla="*/ 2318373 w 3661398"/>
                <a:gd name="connsiteY4" fmla="*/ 1362075 h 3067050"/>
                <a:gd name="connsiteX5" fmla="*/ 1965948 w 3661398"/>
                <a:gd name="connsiteY5" fmla="*/ 1590675 h 3067050"/>
                <a:gd name="connsiteX6" fmla="*/ 1184898 w 3661398"/>
                <a:gd name="connsiteY6" fmla="*/ 1371600 h 3067050"/>
                <a:gd name="connsiteX7" fmla="*/ 346698 w 3661398"/>
                <a:gd name="connsiteY7" fmla="*/ 1552575 h 3067050"/>
                <a:gd name="connsiteX8" fmla="*/ 13323 w 3661398"/>
                <a:gd name="connsiteY8" fmla="*/ 2162175 h 3067050"/>
                <a:gd name="connsiteX9" fmla="*/ 784848 w 3661398"/>
                <a:gd name="connsiteY9" fmla="*/ 1905000 h 3067050"/>
                <a:gd name="connsiteX10" fmla="*/ 1156323 w 3661398"/>
                <a:gd name="connsiteY10" fmla="*/ 2019300 h 3067050"/>
                <a:gd name="connsiteX11" fmla="*/ 2585073 w 3661398"/>
                <a:gd name="connsiteY11" fmla="*/ 3067050 h 3067050"/>
                <a:gd name="connsiteX12" fmla="*/ 3089898 w 3661398"/>
                <a:gd name="connsiteY12" fmla="*/ 2609850 h 3067050"/>
                <a:gd name="connsiteX13" fmla="*/ 3185148 w 3661398"/>
                <a:gd name="connsiteY13" fmla="*/ 2686050 h 3067050"/>
                <a:gd name="connsiteX14" fmla="*/ 3508998 w 3661398"/>
                <a:gd name="connsiteY14" fmla="*/ 2466975 h 3067050"/>
                <a:gd name="connsiteX0" fmla="*/ 3661398 w 3661398"/>
                <a:gd name="connsiteY0" fmla="*/ 0 h 3028950"/>
                <a:gd name="connsiteX1" fmla="*/ 2404098 w 3661398"/>
                <a:gd name="connsiteY1" fmla="*/ 962025 h 3028950"/>
                <a:gd name="connsiteX2" fmla="*/ 2518398 w 3661398"/>
                <a:gd name="connsiteY2" fmla="*/ 1085850 h 3028950"/>
                <a:gd name="connsiteX3" fmla="*/ 2251698 w 3661398"/>
                <a:gd name="connsiteY3" fmla="*/ 1247775 h 3028950"/>
                <a:gd name="connsiteX4" fmla="*/ 2318373 w 3661398"/>
                <a:gd name="connsiteY4" fmla="*/ 1362075 h 3028950"/>
                <a:gd name="connsiteX5" fmla="*/ 1965948 w 3661398"/>
                <a:gd name="connsiteY5" fmla="*/ 1590675 h 3028950"/>
                <a:gd name="connsiteX6" fmla="*/ 1184898 w 3661398"/>
                <a:gd name="connsiteY6" fmla="*/ 1371600 h 3028950"/>
                <a:gd name="connsiteX7" fmla="*/ 346698 w 3661398"/>
                <a:gd name="connsiteY7" fmla="*/ 1552575 h 3028950"/>
                <a:gd name="connsiteX8" fmla="*/ 13323 w 3661398"/>
                <a:gd name="connsiteY8" fmla="*/ 2162175 h 3028950"/>
                <a:gd name="connsiteX9" fmla="*/ 784848 w 3661398"/>
                <a:gd name="connsiteY9" fmla="*/ 1905000 h 3028950"/>
                <a:gd name="connsiteX10" fmla="*/ 1156323 w 3661398"/>
                <a:gd name="connsiteY10" fmla="*/ 2019300 h 3028950"/>
                <a:gd name="connsiteX11" fmla="*/ 2613648 w 3661398"/>
                <a:gd name="connsiteY11" fmla="*/ 3028950 h 3028950"/>
                <a:gd name="connsiteX12" fmla="*/ 3089898 w 3661398"/>
                <a:gd name="connsiteY12" fmla="*/ 2609850 h 3028950"/>
                <a:gd name="connsiteX13" fmla="*/ 3185148 w 3661398"/>
                <a:gd name="connsiteY13" fmla="*/ 2686050 h 3028950"/>
                <a:gd name="connsiteX14" fmla="*/ 3508998 w 3661398"/>
                <a:gd name="connsiteY14" fmla="*/ 2466975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61398" h="3028950">
                  <a:moveTo>
                    <a:pt x="3661398" y="0"/>
                  </a:moveTo>
                  <a:lnTo>
                    <a:pt x="2404098" y="962025"/>
                  </a:lnTo>
                  <a:lnTo>
                    <a:pt x="2518398" y="1085850"/>
                  </a:lnTo>
                  <a:lnTo>
                    <a:pt x="2251698" y="1247775"/>
                  </a:lnTo>
                  <a:lnTo>
                    <a:pt x="2318373" y="1362075"/>
                  </a:lnTo>
                  <a:lnTo>
                    <a:pt x="1965948" y="1590675"/>
                  </a:lnTo>
                  <a:cubicBezTo>
                    <a:pt x="1838948" y="1676400"/>
                    <a:pt x="1273798" y="1371600"/>
                    <a:pt x="1184898" y="1371600"/>
                  </a:cubicBezTo>
                  <a:cubicBezTo>
                    <a:pt x="905498" y="1431925"/>
                    <a:pt x="473698" y="1395413"/>
                    <a:pt x="346698" y="1552575"/>
                  </a:cubicBezTo>
                  <a:cubicBezTo>
                    <a:pt x="219698" y="1787525"/>
                    <a:pt x="130798" y="1917700"/>
                    <a:pt x="13323" y="2162175"/>
                  </a:cubicBezTo>
                  <a:cubicBezTo>
                    <a:pt x="-97802" y="2400300"/>
                    <a:pt x="514973" y="2390775"/>
                    <a:pt x="784848" y="1905000"/>
                  </a:cubicBezTo>
                  <a:lnTo>
                    <a:pt x="1156323" y="2019300"/>
                  </a:lnTo>
                  <a:cubicBezTo>
                    <a:pt x="1689723" y="2330450"/>
                    <a:pt x="2137398" y="2679700"/>
                    <a:pt x="2613648" y="3028950"/>
                  </a:cubicBezTo>
                  <a:lnTo>
                    <a:pt x="3089898" y="2609850"/>
                  </a:lnTo>
                  <a:lnTo>
                    <a:pt x="3185148" y="2686050"/>
                  </a:lnTo>
                  <a:lnTo>
                    <a:pt x="3508998" y="2466975"/>
                  </a:lnTo>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29" name="Freeform 4">
              <a:extLst>
                <a:ext uri="{FF2B5EF4-FFF2-40B4-BE49-F238E27FC236}">
                  <a16:creationId xmlns:a16="http://schemas.microsoft.com/office/drawing/2014/main" xmlns="" id="{179E68F0-BE0B-4B54-9AAC-E4A930759587}"/>
                </a:ext>
              </a:extLst>
            </p:cNvPr>
            <p:cNvSpPr/>
            <p:nvPr/>
          </p:nvSpPr>
          <p:spPr>
            <a:xfrm>
              <a:off x="1914525" y="1276351"/>
              <a:ext cx="4300729" cy="4336841"/>
            </a:xfrm>
            <a:custGeom>
              <a:avLst/>
              <a:gdLst>
                <a:gd name="connsiteX0" fmla="*/ 0 w 4276725"/>
                <a:gd name="connsiteY0" fmla="*/ 0 h 4114800"/>
                <a:gd name="connsiteX1" fmla="*/ 1028700 w 4276725"/>
                <a:gd name="connsiteY1" fmla="*/ 866775 h 4114800"/>
                <a:gd name="connsiteX2" fmla="*/ 952500 w 4276725"/>
                <a:gd name="connsiteY2" fmla="*/ 990600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952500 w 4276725"/>
                <a:gd name="connsiteY2" fmla="*/ 990600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33500 w 4276725"/>
                <a:gd name="connsiteY3" fmla="*/ 12858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47775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43025 w 4276725"/>
                <a:gd name="connsiteY3" fmla="*/ 1323975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4478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2857500 w 4276725"/>
                <a:gd name="connsiteY7" fmla="*/ 2219325 h 4114800"/>
                <a:gd name="connsiteX8" fmla="*/ 4276725 w 4276725"/>
                <a:gd name="connsiteY8" fmla="*/ 3314700 h 4114800"/>
                <a:gd name="connsiteX9" fmla="*/ 3952875 w 4276725"/>
                <a:gd name="connsiteY9" fmla="*/ 3590925 h 4114800"/>
                <a:gd name="connsiteX10" fmla="*/ 3524250 w 4276725"/>
                <a:gd name="connsiteY10" fmla="*/ 3914775 h 4114800"/>
                <a:gd name="connsiteX11" fmla="*/ 3124200 w 4276725"/>
                <a:gd name="connsiteY11" fmla="*/ 4114800 h 4114800"/>
                <a:gd name="connsiteX12" fmla="*/ 2514600 w 4276725"/>
                <a:gd name="connsiteY12" fmla="*/ 4114800 h 4114800"/>
                <a:gd name="connsiteX13" fmla="*/ 2257425 w 4276725"/>
                <a:gd name="connsiteY13" fmla="*/ 3695700 h 4114800"/>
                <a:gd name="connsiteX14" fmla="*/ 1828800 w 4276725"/>
                <a:gd name="connsiteY14" fmla="*/ 3409950 h 4114800"/>
                <a:gd name="connsiteX15" fmla="*/ 1476375 w 4276725"/>
                <a:gd name="connsiteY15" fmla="*/ 3171825 h 4114800"/>
                <a:gd name="connsiteX16" fmla="*/ 1114425 w 4276725"/>
                <a:gd name="connsiteY16" fmla="*/ 3019425 h 4114800"/>
                <a:gd name="connsiteX17" fmla="*/ 933450 w 4276725"/>
                <a:gd name="connsiteY17" fmla="*/ 2733675 h 4114800"/>
                <a:gd name="connsiteX18" fmla="*/ 619125 w 4276725"/>
                <a:gd name="connsiteY18" fmla="*/ 2476500 h 4114800"/>
                <a:gd name="connsiteX19" fmla="*/ 447675 w 4276725"/>
                <a:gd name="connsiteY19" fmla="*/ 2571750 h 4114800"/>
                <a:gd name="connsiteX20" fmla="*/ 152400 w 4276725"/>
                <a:gd name="connsiteY20" fmla="*/ 2333625 h 4114800"/>
                <a:gd name="connsiteX21" fmla="*/ 142875 w 4276725"/>
                <a:gd name="connsiteY21"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857500 w 4276725"/>
                <a:gd name="connsiteY8" fmla="*/ 221932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4276725 w 4276725"/>
                <a:gd name="connsiteY9" fmla="*/ 3314700 h 4114800"/>
                <a:gd name="connsiteX10" fmla="*/ 3952875 w 4276725"/>
                <a:gd name="connsiteY10" fmla="*/ 3590925 h 4114800"/>
                <a:gd name="connsiteX11" fmla="*/ 3524250 w 4276725"/>
                <a:gd name="connsiteY11" fmla="*/ 3914775 h 4114800"/>
                <a:gd name="connsiteX12" fmla="*/ 3124200 w 4276725"/>
                <a:gd name="connsiteY12" fmla="*/ 4114800 h 4114800"/>
                <a:gd name="connsiteX13" fmla="*/ 2514600 w 4276725"/>
                <a:gd name="connsiteY13" fmla="*/ 4114800 h 4114800"/>
                <a:gd name="connsiteX14" fmla="*/ 2257425 w 4276725"/>
                <a:gd name="connsiteY14" fmla="*/ 3695700 h 4114800"/>
                <a:gd name="connsiteX15" fmla="*/ 1828800 w 4276725"/>
                <a:gd name="connsiteY15" fmla="*/ 3409950 h 4114800"/>
                <a:gd name="connsiteX16" fmla="*/ 1476375 w 4276725"/>
                <a:gd name="connsiteY16" fmla="*/ 3171825 h 4114800"/>
                <a:gd name="connsiteX17" fmla="*/ 1114425 w 4276725"/>
                <a:gd name="connsiteY17" fmla="*/ 3019425 h 4114800"/>
                <a:gd name="connsiteX18" fmla="*/ 933450 w 4276725"/>
                <a:gd name="connsiteY18" fmla="*/ 2733675 h 4114800"/>
                <a:gd name="connsiteX19" fmla="*/ 619125 w 4276725"/>
                <a:gd name="connsiteY19" fmla="*/ 2476500 h 4114800"/>
                <a:gd name="connsiteX20" fmla="*/ 447675 w 4276725"/>
                <a:gd name="connsiteY20" fmla="*/ 2571750 h 4114800"/>
                <a:gd name="connsiteX21" fmla="*/ 152400 w 4276725"/>
                <a:gd name="connsiteY21" fmla="*/ 2333625 h 4114800"/>
                <a:gd name="connsiteX22" fmla="*/ 142875 w 4276725"/>
                <a:gd name="connsiteY22"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276725"/>
                <a:gd name="connsiteY0" fmla="*/ 0 h 4114800"/>
                <a:gd name="connsiteX1" fmla="*/ 1190625 w 4276725"/>
                <a:gd name="connsiteY1" fmla="*/ 990600 h 4114800"/>
                <a:gd name="connsiteX2" fmla="*/ 1095375 w 4276725"/>
                <a:gd name="connsiteY2" fmla="*/ 1152525 h 4114800"/>
                <a:gd name="connsiteX3" fmla="*/ 1371600 w 4276725"/>
                <a:gd name="connsiteY3" fmla="*/ 1390650 h 4114800"/>
                <a:gd name="connsiteX4" fmla="*/ 1276350 w 4276725"/>
                <a:gd name="connsiteY4" fmla="*/ 1552575 h 4114800"/>
                <a:gd name="connsiteX5" fmla="*/ 1590675 w 4276725"/>
                <a:gd name="connsiteY5" fmla="*/ 1762125 h 4114800"/>
                <a:gd name="connsiteX6" fmla="*/ 1885950 w 4276725"/>
                <a:gd name="connsiteY6" fmla="*/ 1743075 h 4114800"/>
                <a:gd name="connsiteX7" fmla="*/ 1562100 w 4276725"/>
                <a:gd name="connsiteY7" fmla="*/ 2362200 h 4114800"/>
                <a:gd name="connsiteX8" fmla="*/ 2524125 w 4276725"/>
                <a:gd name="connsiteY8" fmla="*/ 2162175 h 4114800"/>
                <a:gd name="connsiteX9" fmla="*/ 2838450 w 4276725"/>
                <a:gd name="connsiteY9" fmla="*/ 2228850 h 4114800"/>
                <a:gd name="connsiteX10" fmla="*/ 4276725 w 4276725"/>
                <a:gd name="connsiteY10" fmla="*/ 3314700 h 4114800"/>
                <a:gd name="connsiteX11" fmla="*/ 3952875 w 4276725"/>
                <a:gd name="connsiteY11" fmla="*/ 3590925 h 4114800"/>
                <a:gd name="connsiteX12" fmla="*/ 3524250 w 4276725"/>
                <a:gd name="connsiteY12" fmla="*/ 3914775 h 4114800"/>
                <a:gd name="connsiteX13" fmla="*/ 3124200 w 4276725"/>
                <a:gd name="connsiteY13" fmla="*/ 4114800 h 4114800"/>
                <a:gd name="connsiteX14" fmla="*/ 2514600 w 4276725"/>
                <a:gd name="connsiteY14" fmla="*/ 4114800 h 4114800"/>
                <a:gd name="connsiteX15" fmla="*/ 2257425 w 4276725"/>
                <a:gd name="connsiteY15" fmla="*/ 3695700 h 4114800"/>
                <a:gd name="connsiteX16" fmla="*/ 1828800 w 4276725"/>
                <a:gd name="connsiteY16" fmla="*/ 3409950 h 4114800"/>
                <a:gd name="connsiteX17" fmla="*/ 1476375 w 4276725"/>
                <a:gd name="connsiteY17" fmla="*/ 3171825 h 4114800"/>
                <a:gd name="connsiteX18" fmla="*/ 1114425 w 4276725"/>
                <a:gd name="connsiteY18" fmla="*/ 3019425 h 4114800"/>
                <a:gd name="connsiteX19" fmla="*/ 933450 w 4276725"/>
                <a:gd name="connsiteY19" fmla="*/ 2733675 h 4114800"/>
                <a:gd name="connsiteX20" fmla="*/ 619125 w 4276725"/>
                <a:gd name="connsiteY20" fmla="*/ 2476500 h 4114800"/>
                <a:gd name="connsiteX21" fmla="*/ 447675 w 4276725"/>
                <a:gd name="connsiteY21" fmla="*/ 2571750 h 4114800"/>
                <a:gd name="connsiteX22" fmla="*/ 152400 w 4276725"/>
                <a:gd name="connsiteY22" fmla="*/ 2333625 h 4114800"/>
                <a:gd name="connsiteX23" fmla="*/ 142875 w 4276725"/>
                <a:gd name="connsiteY23" fmla="*/ 2305050 h 4114800"/>
                <a:gd name="connsiteX0" fmla="*/ 0 w 4302473"/>
                <a:gd name="connsiteY0" fmla="*/ 0 h 4114800"/>
                <a:gd name="connsiteX1" fmla="*/ 1190625 w 4302473"/>
                <a:gd name="connsiteY1" fmla="*/ 990600 h 4114800"/>
                <a:gd name="connsiteX2" fmla="*/ 1095375 w 4302473"/>
                <a:gd name="connsiteY2" fmla="*/ 1152525 h 4114800"/>
                <a:gd name="connsiteX3" fmla="*/ 1371600 w 4302473"/>
                <a:gd name="connsiteY3" fmla="*/ 1390650 h 4114800"/>
                <a:gd name="connsiteX4" fmla="*/ 1276350 w 4302473"/>
                <a:gd name="connsiteY4" fmla="*/ 1552575 h 4114800"/>
                <a:gd name="connsiteX5" fmla="*/ 1590675 w 4302473"/>
                <a:gd name="connsiteY5" fmla="*/ 1762125 h 4114800"/>
                <a:gd name="connsiteX6" fmla="*/ 1885950 w 4302473"/>
                <a:gd name="connsiteY6" fmla="*/ 1743075 h 4114800"/>
                <a:gd name="connsiteX7" fmla="*/ 1562100 w 4302473"/>
                <a:gd name="connsiteY7" fmla="*/ 2362200 h 4114800"/>
                <a:gd name="connsiteX8" fmla="*/ 2524125 w 4302473"/>
                <a:gd name="connsiteY8" fmla="*/ 2162175 h 4114800"/>
                <a:gd name="connsiteX9" fmla="*/ 2838450 w 4302473"/>
                <a:gd name="connsiteY9" fmla="*/ 2228850 h 4114800"/>
                <a:gd name="connsiteX10" fmla="*/ 4276725 w 4302473"/>
                <a:gd name="connsiteY10" fmla="*/ 3314700 h 4114800"/>
                <a:gd name="connsiteX11" fmla="*/ 3952875 w 4302473"/>
                <a:gd name="connsiteY11" fmla="*/ 3590925 h 4114800"/>
                <a:gd name="connsiteX12" fmla="*/ 3524250 w 4302473"/>
                <a:gd name="connsiteY12" fmla="*/ 3914775 h 4114800"/>
                <a:gd name="connsiteX13" fmla="*/ 3124200 w 4302473"/>
                <a:gd name="connsiteY13" fmla="*/ 4114800 h 4114800"/>
                <a:gd name="connsiteX14" fmla="*/ 2514600 w 4302473"/>
                <a:gd name="connsiteY14" fmla="*/ 4114800 h 4114800"/>
                <a:gd name="connsiteX15" fmla="*/ 2257425 w 4302473"/>
                <a:gd name="connsiteY15" fmla="*/ 3695700 h 4114800"/>
                <a:gd name="connsiteX16" fmla="*/ 1828800 w 4302473"/>
                <a:gd name="connsiteY16" fmla="*/ 3409950 h 4114800"/>
                <a:gd name="connsiteX17" fmla="*/ 1476375 w 4302473"/>
                <a:gd name="connsiteY17" fmla="*/ 3171825 h 4114800"/>
                <a:gd name="connsiteX18" fmla="*/ 1114425 w 4302473"/>
                <a:gd name="connsiteY18" fmla="*/ 3019425 h 4114800"/>
                <a:gd name="connsiteX19" fmla="*/ 933450 w 4302473"/>
                <a:gd name="connsiteY19" fmla="*/ 2733675 h 4114800"/>
                <a:gd name="connsiteX20" fmla="*/ 619125 w 4302473"/>
                <a:gd name="connsiteY20" fmla="*/ 2476500 h 4114800"/>
                <a:gd name="connsiteX21" fmla="*/ 447675 w 4302473"/>
                <a:gd name="connsiteY21" fmla="*/ 2571750 h 4114800"/>
                <a:gd name="connsiteX22" fmla="*/ 152400 w 4302473"/>
                <a:gd name="connsiteY22" fmla="*/ 2333625 h 4114800"/>
                <a:gd name="connsiteX23" fmla="*/ 142875 w 4302473"/>
                <a:gd name="connsiteY23" fmla="*/ 2305050 h 4114800"/>
                <a:gd name="connsiteX0" fmla="*/ 0 w 4315610"/>
                <a:gd name="connsiteY0" fmla="*/ 0 h 4114800"/>
                <a:gd name="connsiteX1" fmla="*/ 1190625 w 4315610"/>
                <a:gd name="connsiteY1" fmla="*/ 990600 h 4114800"/>
                <a:gd name="connsiteX2" fmla="*/ 1095375 w 4315610"/>
                <a:gd name="connsiteY2" fmla="*/ 1152525 h 4114800"/>
                <a:gd name="connsiteX3" fmla="*/ 1371600 w 4315610"/>
                <a:gd name="connsiteY3" fmla="*/ 1390650 h 4114800"/>
                <a:gd name="connsiteX4" fmla="*/ 1276350 w 4315610"/>
                <a:gd name="connsiteY4" fmla="*/ 1552575 h 4114800"/>
                <a:gd name="connsiteX5" fmla="*/ 1590675 w 4315610"/>
                <a:gd name="connsiteY5" fmla="*/ 1762125 h 4114800"/>
                <a:gd name="connsiteX6" fmla="*/ 1885950 w 4315610"/>
                <a:gd name="connsiteY6" fmla="*/ 1743075 h 4114800"/>
                <a:gd name="connsiteX7" fmla="*/ 1562100 w 4315610"/>
                <a:gd name="connsiteY7" fmla="*/ 2362200 h 4114800"/>
                <a:gd name="connsiteX8" fmla="*/ 2524125 w 4315610"/>
                <a:gd name="connsiteY8" fmla="*/ 2162175 h 4114800"/>
                <a:gd name="connsiteX9" fmla="*/ 2838450 w 4315610"/>
                <a:gd name="connsiteY9" fmla="*/ 2228850 h 4114800"/>
                <a:gd name="connsiteX10" fmla="*/ 4276725 w 4315610"/>
                <a:gd name="connsiteY10" fmla="*/ 3314700 h 4114800"/>
                <a:gd name="connsiteX11" fmla="*/ 3952875 w 4315610"/>
                <a:gd name="connsiteY11" fmla="*/ 3590925 h 4114800"/>
                <a:gd name="connsiteX12" fmla="*/ 3524250 w 4315610"/>
                <a:gd name="connsiteY12" fmla="*/ 3914775 h 4114800"/>
                <a:gd name="connsiteX13" fmla="*/ 3124200 w 4315610"/>
                <a:gd name="connsiteY13" fmla="*/ 4114800 h 4114800"/>
                <a:gd name="connsiteX14" fmla="*/ 2514600 w 4315610"/>
                <a:gd name="connsiteY14" fmla="*/ 4114800 h 4114800"/>
                <a:gd name="connsiteX15" fmla="*/ 2257425 w 4315610"/>
                <a:gd name="connsiteY15" fmla="*/ 3695700 h 4114800"/>
                <a:gd name="connsiteX16" fmla="*/ 1828800 w 4315610"/>
                <a:gd name="connsiteY16" fmla="*/ 3409950 h 4114800"/>
                <a:gd name="connsiteX17" fmla="*/ 1476375 w 4315610"/>
                <a:gd name="connsiteY17" fmla="*/ 3171825 h 4114800"/>
                <a:gd name="connsiteX18" fmla="*/ 1114425 w 4315610"/>
                <a:gd name="connsiteY18" fmla="*/ 3019425 h 4114800"/>
                <a:gd name="connsiteX19" fmla="*/ 933450 w 4315610"/>
                <a:gd name="connsiteY19" fmla="*/ 2733675 h 4114800"/>
                <a:gd name="connsiteX20" fmla="*/ 619125 w 4315610"/>
                <a:gd name="connsiteY20" fmla="*/ 2476500 h 4114800"/>
                <a:gd name="connsiteX21" fmla="*/ 447675 w 4315610"/>
                <a:gd name="connsiteY21" fmla="*/ 2571750 h 4114800"/>
                <a:gd name="connsiteX22" fmla="*/ 152400 w 4315610"/>
                <a:gd name="connsiteY22" fmla="*/ 2333625 h 4114800"/>
                <a:gd name="connsiteX23" fmla="*/ 142875 w 4315610"/>
                <a:gd name="connsiteY23" fmla="*/ 2305050 h 4114800"/>
                <a:gd name="connsiteX0" fmla="*/ 0 w 4251400"/>
                <a:gd name="connsiteY0" fmla="*/ 0 h 4114800"/>
                <a:gd name="connsiteX1" fmla="*/ 1190625 w 4251400"/>
                <a:gd name="connsiteY1" fmla="*/ 990600 h 4114800"/>
                <a:gd name="connsiteX2" fmla="*/ 1095375 w 4251400"/>
                <a:gd name="connsiteY2" fmla="*/ 1152525 h 4114800"/>
                <a:gd name="connsiteX3" fmla="*/ 1371600 w 4251400"/>
                <a:gd name="connsiteY3" fmla="*/ 1390650 h 4114800"/>
                <a:gd name="connsiteX4" fmla="*/ 1276350 w 4251400"/>
                <a:gd name="connsiteY4" fmla="*/ 1552575 h 4114800"/>
                <a:gd name="connsiteX5" fmla="*/ 1590675 w 4251400"/>
                <a:gd name="connsiteY5" fmla="*/ 1762125 h 4114800"/>
                <a:gd name="connsiteX6" fmla="*/ 1885950 w 4251400"/>
                <a:gd name="connsiteY6" fmla="*/ 1743075 h 4114800"/>
                <a:gd name="connsiteX7" fmla="*/ 1562100 w 4251400"/>
                <a:gd name="connsiteY7" fmla="*/ 2362200 h 4114800"/>
                <a:gd name="connsiteX8" fmla="*/ 2524125 w 4251400"/>
                <a:gd name="connsiteY8" fmla="*/ 2162175 h 4114800"/>
                <a:gd name="connsiteX9" fmla="*/ 2838450 w 4251400"/>
                <a:gd name="connsiteY9" fmla="*/ 2228850 h 4114800"/>
                <a:gd name="connsiteX10" fmla="*/ 4200525 w 4251400"/>
                <a:gd name="connsiteY10" fmla="*/ 3267075 h 4114800"/>
                <a:gd name="connsiteX11" fmla="*/ 3952875 w 4251400"/>
                <a:gd name="connsiteY11" fmla="*/ 3590925 h 4114800"/>
                <a:gd name="connsiteX12" fmla="*/ 3524250 w 4251400"/>
                <a:gd name="connsiteY12" fmla="*/ 3914775 h 4114800"/>
                <a:gd name="connsiteX13" fmla="*/ 3124200 w 4251400"/>
                <a:gd name="connsiteY13" fmla="*/ 4114800 h 4114800"/>
                <a:gd name="connsiteX14" fmla="*/ 2514600 w 4251400"/>
                <a:gd name="connsiteY14" fmla="*/ 4114800 h 4114800"/>
                <a:gd name="connsiteX15" fmla="*/ 2257425 w 4251400"/>
                <a:gd name="connsiteY15" fmla="*/ 3695700 h 4114800"/>
                <a:gd name="connsiteX16" fmla="*/ 1828800 w 4251400"/>
                <a:gd name="connsiteY16" fmla="*/ 3409950 h 4114800"/>
                <a:gd name="connsiteX17" fmla="*/ 1476375 w 4251400"/>
                <a:gd name="connsiteY17" fmla="*/ 3171825 h 4114800"/>
                <a:gd name="connsiteX18" fmla="*/ 1114425 w 4251400"/>
                <a:gd name="connsiteY18" fmla="*/ 3019425 h 4114800"/>
                <a:gd name="connsiteX19" fmla="*/ 933450 w 4251400"/>
                <a:gd name="connsiteY19" fmla="*/ 2733675 h 4114800"/>
                <a:gd name="connsiteX20" fmla="*/ 619125 w 4251400"/>
                <a:gd name="connsiteY20" fmla="*/ 2476500 h 4114800"/>
                <a:gd name="connsiteX21" fmla="*/ 447675 w 4251400"/>
                <a:gd name="connsiteY21" fmla="*/ 2571750 h 4114800"/>
                <a:gd name="connsiteX22" fmla="*/ 152400 w 4251400"/>
                <a:gd name="connsiteY22" fmla="*/ 2333625 h 4114800"/>
                <a:gd name="connsiteX23" fmla="*/ 142875 w 4251400"/>
                <a:gd name="connsiteY23" fmla="*/ 2305050 h 4114800"/>
                <a:gd name="connsiteX0" fmla="*/ 0 w 4305862"/>
                <a:gd name="connsiteY0" fmla="*/ 0 h 4114800"/>
                <a:gd name="connsiteX1" fmla="*/ 1190625 w 4305862"/>
                <a:gd name="connsiteY1" fmla="*/ 990600 h 4114800"/>
                <a:gd name="connsiteX2" fmla="*/ 1095375 w 4305862"/>
                <a:gd name="connsiteY2" fmla="*/ 1152525 h 4114800"/>
                <a:gd name="connsiteX3" fmla="*/ 1371600 w 4305862"/>
                <a:gd name="connsiteY3" fmla="*/ 1390650 h 4114800"/>
                <a:gd name="connsiteX4" fmla="*/ 1276350 w 4305862"/>
                <a:gd name="connsiteY4" fmla="*/ 1552575 h 4114800"/>
                <a:gd name="connsiteX5" fmla="*/ 1590675 w 4305862"/>
                <a:gd name="connsiteY5" fmla="*/ 1762125 h 4114800"/>
                <a:gd name="connsiteX6" fmla="*/ 1885950 w 4305862"/>
                <a:gd name="connsiteY6" fmla="*/ 1743075 h 4114800"/>
                <a:gd name="connsiteX7" fmla="*/ 1562100 w 4305862"/>
                <a:gd name="connsiteY7" fmla="*/ 2362200 h 4114800"/>
                <a:gd name="connsiteX8" fmla="*/ 2524125 w 4305862"/>
                <a:gd name="connsiteY8" fmla="*/ 2162175 h 4114800"/>
                <a:gd name="connsiteX9" fmla="*/ 2838450 w 4305862"/>
                <a:gd name="connsiteY9" fmla="*/ 2228850 h 4114800"/>
                <a:gd name="connsiteX10" fmla="*/ 4200525 w 4305862"/>
                <a:gd name="connsiteY10" fmla="*/ 3267075 h 4114800"/>
                <a:gd name="connsiteX11" fmla="*/ 3952875 w 4305862"/>
                <a:gd name="connsiteY11" fmla="*/ 3590925 h 4114800"/>
                <a:gd name="connsiteX12" fmla="*/ 3524250 w 4305862"/>
                <a:gd name="connsiteY12" fmla="*/ 3914775 h 4114800"/>
                <a:gd name="connsiteX13" fmla="*/ 3124200 w 4305862"/>
                <a:gd name="connsiteY13" fmla="*/ 4114800 h 4114800"/>
                <a:gd name="connsiteX14" fmla="*/ 2514600 w 4305862"/>
                <a:gd name="connsiteY14" fmla="*/ 4114800 h 4114800"/>
                <a:gd name="connsiteX15" fmla="*/ 2257425 w 4305862"/>
                <a:gd name="connsiteY15" fmla="*/ 3695700 h 4114800"/>
                <a:gd name="connsiteX16" fmla="*/ 1828800 w 4305862"/>
                <a:gd name="connsiteY16" fmla="*/ 3409950 h 4114800"/>
                <a:gd name="connsiteX17" fmla="*/ 1476375 w 4305862"/>
                <a:gd name="connsiteY17" fmla="*/ 3171825 h 4114800"/>
                <a:gd name="connsiteX18" fmla="*/ 1114425 w 4305862"/>
                <a:gd name="connsiteY18" fmla="*/ 3019425 h 4114800"/>
                <a:gd name="connsiteX19" fmla="*/ 933450 w 4305862"/>
                <a:gd name="connsiteY19" fmla="*/ 2733675 h 4114800"/>
                <a:gd name="connsiteX20" fmla="*/ 619125 w 4305862"/>
                <a:gd name="connsiteY20" fmla="*/ 2476500 h 4114800"/>
                <a:gd name="connsiteX21" fmla="*/ 447675 w 4305862"/>
                <a:gd name="connsiteY21" fmla="*/ 2571750 h 4114800"/>
                <a:gd name="connsiteX22" fmla="*/ 152400 w 4305862"/>
                <a:gd name="connsiteY22" fmla="*/ 2333625 h 4114800"/>
                <a:gd name="connsiteX23" fmla="*/ 142875 w 4305862"/>
                <a:gd name="connsiteY23" fmla="*/ 2305050 h 4114800"/>
                <a:gd name="connsiteX0" fmla="*/ 0 w 4296221"/>
                <a:gd name="connsiteY0" fmla="*/ 0 h 4114800"/>
                <a:gd name="connsiteX1" fmla="*/ 1190625 w 4296221"/>
                <a:gd name="connsiteY1" fmla="*/ 990600 h 4114800"/>
                <a:gd name="connsiteX2" fmla="*/ 1095375 w 4296221"/>
                <a:gd name="connsiteY2" fmla="*/ 1152525 h 4114800"/>
                <a:gd name="connsiteX3" fmla="*/ 1371600 w 4296221"/>
                <a:gd name="connsiteY3" fmla="*/ 1390650 h 4114800"/>
                <a:gd name="connsiteX4" fmla="*/ 1276350 w 4296221"/>
                <a:gd name="connsiteY4" fmla="*/ 1552575 h 4114800"/>
                <a:gd name="connsiteX5" fmla="*/ 1590675 w 4296221"/>
                <a:gd name="connsiteY5" fmla="*/ 1762125 h 4114800"/>
                <a:gd name="connsiteX6" fmla="*/ 1885950 w 4296221"/>
                <a:gd name="connsiteY6" fmla="*/ 1743075 h 4114800"/>
                <a:gd name="connsiteX7" fmla="*/ 1562100 w 4296221"/>
                <a:gd name="connsiteY7" fmla="*/ 2362200 h 4114800"/>
                <a:gd name="connsiteX8" fmla="*/ 2524125 w 4296221"/>
                <a:gd name="connsiteY8" fmla="*/ 2162175 h 4114800"/>
                <a:gd name="connsiteX9" fmla="*/ 2838450 w 4296221"/>
                <a:gd name="connsiteY9" fmla="*/ 2228850 h 4114800"/>
                <a:gd name="connsiteX10" fmla="*/ 4200525 w 4296221"/>
                <a:gd name="connsiteY10" fmla="*/ 3267075 h 4114800"/>
                <a:gd name="connsiteX11" fmla="*/ 3905250 w 4296221"/>
                <a:gd name="connsiteY11" fmla="*/ 3552825 h 4114800"/>
                <a:gd name="connsiteX12" fmla="*/ 3524250 w 4296221"/>
                <a:gd name="connsiteY12" fmla="*/ 3914775 h 4114800"/>
                <a:gd name="connsiteX13" fmla="*/ 3124200 w 4296221"/>
                <a:gd name="connsiteY13" fmla="*/ 4114800 h 4114800"/>
                <a:gd name="connsiteX14" fmla="*/ 2514600 w 4296221"/>
                <a:gd name="connsiteY14" fmla="*/ 4114800 h 4114800"/>
                <a:gd name="connsiteX15" fmla="*/ 2257425 w 4296221"/>
                <a:gd name="connsiteY15" fmla="*/ 3695700 h 4114800"/>
                <a:gd name="connsiteX16" fmla="*/ 1828800 w 4296221"/>
                <a:gd name="connsiteY16" fmla="*/ 3409950 h 4114800"/>
                <a:gd name="connsiteX17" fmla="*/ 1476375 w 4296221"/>
                <a:gd name="connsiteY17" fmla="*/ 3171825 h 4114800"/>
                <a:gd name="connsiteX18" fmla="*/ 1114425 w 4296221"/>
                <a:gd name="connsiteY18" fmla="*/ 3019425 h 4114800"/>
                <a:gd name="connsiteX19" fmla="*/ 933450 w 4296221"/>
                <a:gd name="connsiteY19" fmla="*/ 2733675 h 4114800"/>
                <a:gd name="connsiteX20" fmla="*/ 619125 w 4296221"/>
                <a:gd name="connsiteY20" fmla="*/ 2476500 h 4114800"/>
                <a:gd name="connsiteX21" fmla="*/ 447675 w 4296221"/>
                <a:gd name="connsiteY21" fmla="*/ 2571750 h 4114800"/>
                <a:gd name="connsiteX22" fmla="*/ 152400 w 4296221"/>
                <a:gd name="connsiteY22" fmla="*/ 2333625 h 4114800"/>
                <a:gd name="connsiteX23" fmla="*/ 142875 w 4296221"/>
                <a:gd name="connsiteY23" fmla="*/ 2305050 h 4114800"/>
                <a:gd name="connsiteX0" fmla="*/ 0 w 4243525"/>
                <a:gd name="connsiteY0" fmla="*/ 0 h 4114800"/>
                <a:gd name="connsiteX1" fmla="*/ 1190625 w 4243525"/>
                <a:gd name="connsiteY1" fmla="*/ 990600 h 4114800"/>
                <a:gd name="connsiteX2" fmla="*/ 1095375 w 4243525"/>
                <a:gd name="connsiteY2" fmla="*/ 1152525 h 4114800"/>
                <a:gd name="connsiteX3" fmla="*/ 1371600 w 4243525"/>
                <a:gd name="connsiteY3" fmla="*/ 1390650 h 4114800"/>
                <a:gd name="connsiteX4" fmla="*/ 1276350 w 4243525"/>
                <a:gd name="connsiteY4" fmla="*/ 1552575 h 4114800"/>
                <a:gd name="connsiteX5" fmla="*/ 1590675 w 4243525"/>
                <a:gd name="connsiteY5" fmla="*/ 1762125 h 4114800"/>
                <a:gd name="connsiteX6" fmla="*/ 1885950 w 4243525"/>
                <a:gd name="connsiteY6" fmla="*/ 1743075 h 4114800"/>
                <a:gd name="connsiteX7" fmla="*/ 1562100 w 4243525"/>
                <a:gd name="connsiteY7" fmla="*/ 2362200 h 4114800"/>
                <a:gd name="connsiteX8" fmla="*/ 2524125 w 4243525"/>
                <a:gd name="connsiteY8" fmla="*/ 2162175 h 4114800"/>
                <a:gd name="connsiteX9" fmla="*/ 2838450 w 4243525"/>
                <a:gd name="connsiteY9" fmla="*/ 2228850 h 4114800"/>
                <a:gd name="connsiteX10" fmla="*/ 4133850 w 4243525"/>
                <a:gd name="connsiteY10" fmla="*/ 3181350 h 4114800"/>
                <a:gd name="connsiteX11" fmla="*/ 3905250 w 4243525"/>
                <a:gd name="connsiteY11" fmla="*/ 3552825 h 4114800"/>
                <a:gd name="connsiteX12" fmla="*/ 3524250 w 4243525"/>
                <a:gd name="connsiteY12" fmla="*/ 3914775 h 4114800"/>
                <a:gd name="connsiteX13" fmla="*/ 3124200 w 4243525"/>
                <a:gd name="connsiteY13" fmla="*/ 4114800 h 4114800"/>
                <a:gd name="connsiteX14" fmla="*/ 2514600 w 4243525"/>
                <a:gd name="connsiteY14" fmla="*/ 4114800 h 4114800"/>
                <a:gd name="connsiteX15" fmla="*/ 2257425 w 4243525"/>
                <a:gd name="connsiteY15" fmla="*/ 3695700 h 4114800"/>
                <a:gd name="connsiteX16" fmla="*/ 1828800 w 4243525"/>
                <a:gd name="connsiteY16" fmla="*/ 3409950 h 4114800"/>
                <a:gd name="connsiteX17" fmla="*/ 1476375 w 4243525"/>
                <a:gd name="connsiteY17" fmla="*/ 3171825 h 4114800"/>
                <a:gd name="connsiteX18" fmla="*/ 1114425 w 4243525"/>
                <a:gd name="connsiteY18" fmla="*/ 3019425 h 4114800"/>
                <a:gd name="connsiteX19" fmla="*/ 933450 w 4243525"/>
                <a:gd name="connsiteY19" fmla="*/ 2733675 h 4114800"/>
                <a:gd name="connsiteX20" fmla="*/ 619125 w 4243525"/>
                <a:gd name="connsiteY20" fmla="*/ 2476500 h 4114800"/>
                <a:gd name="connsiteX21" fmla="*/ 447675 w 4243525"/>
                <a:gd name="connsiteY21" fmla="*/ 2571750 h 4114800"/>
                <a:gd name="connsiteX22" fmla="*/ 152400 w 4243525"/>
                <a:gd name="connsiteY22" fmla="*/ 2333625 h 4114800"/>
                <a:gd name="connsiteX23" fmla="*/ 142875 w 4243525"/>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914775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914775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886200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68878"/>
                <a:gd name="connsiteY0" fmla="*/ 0 h 4114800"/>
                <a:gd name="connsiteX1" fmla="*/ 1190625 w 4268878"/>
                <a:gd name="connsiteY1" fmla="*/ 990600 h 4114800"/>
                <a:gd name="connsiteX2" fmla="*/ 1095375 w 4268878"/>
                <a:gd name="connsiteY2" fmla="*/ 1152525 h 4114800"/>
                <a:gd name="connsiteX3" fmla="*/ 1371600 w 4268878"/>
                <a:gd name="connsiteY3" fmla="*/ 1390650 h 4114800"/>
                <a:gd name="connsiteX4" fmla="*/ 1276350 w 4268878"/>
                <a:gd name="connsiteY4" fmla="*/ 1552575 h 4114800"/>
                <a:gd name="connsiteX5" fmla="*/ 1590675 w 4268878"/>
                <a:gd name="connsiteY5" fmla="*/ 1762125 h 4114800"/>
                <a:gd name="connsiteX6" fmla="*/ 1885950 w 4268878"/>
                <a:gd name="connsiteY6" fmla="*/ 1743075 h 4114800"/>
                <a:gd name="connsiteX7" fmla="*/ 1562100 w 4268878"/>
                <a:gd name="connsiteY7" fmla="*/ 2362200 h 4114800"/>
                <a:gd name="connsiteX8" fmla="*/ 2524125 w 4268878"/>
                <a:gd name="connsiteY8" fmla="*/ 2162175 h 4114800"/>
                <a:gd name="connsiteX9" fmla="*/ 2838450 w 4268878"/>
                <a:gd name="connsiteY9" fmla="*/ 2228850 h 4114800"/>
                <a:gd name="connsiteX10" fmla="*/ 4133850 w 4268878"/>
                <a:gd name="connsiteY10" fmla="*/ 3181350 h 4114800"/>
                <a:gd name="connsiteX11" fmla="*/ 3905250 w 4268878"/>
                <a:gd name="connsiteY11" fmla="*/ 3552825 h 4114800"/>
                <a:gd name="connsiteX12" fmla="*/ 3524250 w 4268878"/>
                <a:gd name="connsiteY12" fmla="*/ 3886200 h 4114800"/>
                <a:gd name="connsiteX13" fmla="*/ 3124200 w 4268878"/>
                <a:gd name="connsiteY13" fmla="*/ 4114800 h 4114800"/>
                <a:gd name="connsiteX14" fmla="*/ 2514600 w 4268878"/>
                <a:gd name="connsiteY14" fmla="*/ 4114800 h 4114800"/>
                <a:gd name="connsiteX15" fmla="*/ 2257425 w 4268878"/>
                <a:gd name="connsiteY15" fmla="*/ 3695700 h 4114800"/>
                <a:gd name="connsiteX16" fmla="*/ 1828800 w 4268878"/>
                <a:gd name="connsiteY16" fmla="*/ 3409950 h 4114800"/>
                <a:gd name="connsiteX17" fmla="*/ 1476375 w 4268878"/>
                <a:gd name="connsiteY17" fmla="*/ 3171825 h 4114800"/>
                <a:gd name="connsiteX18" fmla="*/ 1114425 w 4268878"/>
                <a:gd name="connsiteY18" fmla="*/ 3019425 h 4114800"/>
                <a:gd name="connsiteX19" fmla="*/ 933450 w 4268878"/>
                <a:gd name="connsiteY19" fmla="*/ 2733675 h 4114800"/>
                <a:gd name="connsiteX20" fmla="*/ 619125 w 4268878"/>
                <a:gd name="connsiteY20" fmla="*/ 2476500 h 4114800"/>
                <a:gd name="connsiteX21" fmla="*/ 447675 w 4268878"/>
                <a:gd name="connsiteY21" fmla="*/ 2571750 h 4114800"/>
                <a:gd name="connsiteX22" fmla="*/ 152400 w 4268878"/>
                <a:gd name="connsiteY22" fmla="*/ 2333625 h 4114800"/>
                <a:gd name="connsiteX23" fmla="*/ 142875 w 4268878"/>
                <a:gd name="connsiteY23" fmla="*/ 2305050 h 4114800"/>
                <a:gd name="connsiteX0" fmla="*/ 0 w 4256323"/>
                <a:gd name="connsiteY0" fmla="*/ 0 h 4114800"/>
                <a:gd name="connsiteX1" fmla="*/ 1190625 w 4256323"/>
                <a:gd name="connsiteY1" fmla="*/ 990600 h 4114800"/>
                <a:gd name="connsiteX2" fmla="*/ 1095375 w 4256323"/>
                <a:gd name="connsiteY2" fmla="*/ 1152525 h 4114800"/>
                <a:gd name="connsiteX3" fmla="*/ 1371600 w 4256323"/>
                <a:gd name="connsiteY3" fmla="*/ 1390650 h 4114800"/>
                <a:gd name="connsiteX4" fmla="*/ 1276350 w 4256323"/>
                <a:gd name="connsiteY4" fmla="*/ 1552575 h 4114800"/>
                <a:gd name="connsiteX5" fmla="*/ 1590675 w 4256323"/>
                <a:gd name="connsiteY5" fmla="*/ 1762125 h 4114800"/>
                <a:gd name="connsiteX6" fmla="*/ 1885950 w 4256323"/>
                <a:gd name="connsiteY6" fmla="*/ 1743075 h 4114800"/>
                <a:gd name="connsiteX7" fmla="*/ 1562100 w 4256323"/>
                <a:gd name="connsiteY7" fmla="*/ 2362200 h 4114800"/>
                <a:gd name="connsiteX8" fmla="*/ 2524125 w 4256323"/>
                <a:gd name="connsiteY8" fmla="*/ 2162175 h 4114800"/>
                <a:gd name="connsiteX9" fmla="*/ 2838450 w 4256323"/>
                <a:gd name="connsiteY9" fmla="*/ 2228850 h 4114800"/>
                <a:gd name="connsiteX10" fmla="*/ 4133850 w 4256323"/>
                <a:gd name="connsiteY10" fmla="*/ 3181350 h 4114800"/>
                <a:gd name="connsiteX11" fmla="*/ 3848100 w 4256323"/>
                <a:gd name="connsiteY11" fmla="*/ 3562350 h 4114800"/>
                <a:gd name="connsiteX12" fmla="*/ 3524250 w 4256323"/>
                <a:gd name="connsiteY12" fmla="*/ 3886200 h 4114800"/>
                <a:gd name="connsiteX13" fmla="*/ 3124200 w 4256323"/>
                <a:gd name="connsiteY13" fmla="*/ 4114800 h 4114800"/>
                <a:gd name="connsiteX14" fmla="*/ 2514600 w 4256323"/>
                <a:gd name="connsiteY14" fmla="*/ 4114800 h 4114800"/>
                <a:gd name="connsiteX15" fmla="*/ 2257425 w 4256323"/>
                <a:gd name="connsiteY15" fmla="*/ 3695700 h 4114800"/>
                <a:gd name="connsiteX16" fmla="*/ 1828800 w 4256323"/>
                <a:gd name="connsiteY16" fmla="*/ 3409950 h 4114800"/>
                <a:gd name="connsiteX17" fmla="*/ 1476375 w 4256323"/>
                <a:gd name="connsiteY17" fmla="*/ 3171825 h 4114800"/>
                <a:gd name="connsiteX18" fmla="*/ 1114425 w 4256323"/>
                <a:gd name="connsiteY18" fmla="*/ 3019425 h 4114800"/>
                <a:gd name="connsiteX19" fmla="*/ 933450 w 4256323"/>
                <a:gd name="connsiteY19" fmla="*/ 2733675 h 4114800"/>
                <a:gd name="connsiteX20" fmla="*/ 619125 w 4256323"/>
                <a:gd name="connsiteY20" fmla="*/ 2476500 h 4114800"/>
                <a:gd name="connsiteX21" fmla="*/ 447675 w 4256323"/>
                <a:gd name="connsiteY21" fmla="*/ 2571750 h 4114800"/>
                <a:gd name="connsiteX22" fmla="*/ 152400 w 4256323"/>
                <a:gd name="connsiteY22" fmla="*/ 2333625 h 4114800"/>
                <a:gd name="connsiteX23" fmla="*/ 142875 w 4256323"/>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524250 w 4265214"/>
                <a:gd name="connsiteY12" fmla="*/ 388620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524250 w 4265214"/>
                <a:gd name="connsiteY12" fmla="*/ 388620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65214"/>
                <a:gd name="connsiteY0" fmla="*/ 0 h 4114800"/>
                <a:gd name="connsiteX1" fmla="*/ 1190625 w 4265214"/>
                <a:gd name="connsiteY1" fmla="*/ 990600 h 4114800"/>
                <a:gd name="connsiteX2" fmla="*/ 1095375 w 4265214"/>
                <a:gd name="connsiteY2" fmla="*/ 1152525 h 4114800"/>
                <a:gd name="connsiteX3" fmla="*/ 1371600 w 4265214"/>
                <a:gd name="connsiteY3" fmla="*/ 1390650 h 4114800"/>
                <a:gd name="connsiteX4" fmla="*/ 1276350 w 4265214"/>
                <a:gd name="connsiteY4" fmla="*/ 1552575 h 4114800"/>
                <a:gd name="connsiteX5" fmla="*/ 1590675 w 4265214"/>
                <a:gd name="connsiteY5" fmla="*/ 1762125 h 4114800"/>
                <a:gd name="connsiteX6" fmla="*/ 1885950 w 4265214"/>
                <a:gd name="connsiteY6" fmla="*/ 1743075 h 4114800"/>
                <a:gd name="connsiteX7" fmla="*/ 1562100 w 4265214"/>
                <a:gd name="connsiteY7" fmla="*/ 2362200 h 4114800"/>
                <a:gd name="connsiteX8" fmla="*/ 2524125 w 4265214"/>
                <a:gd name="connsiteY8" fmla="*/ 2162175 h 4114800"/>
                <a:gd name="connsiteX9" fmla="*/ 2838450 w 4265214"/>
                <a:gd name="connsiteY9" fmla="*/ 2228850 h 4114800"/>
                <a:gd name="connsiteX10" fmla="*/ 4133850 w 4265214"/>
                <a:gd name="connsiteY10" fmla="*/ 3181350 h 4114800"/>
                <a:gd name="connsiteX11" fmla="*/ 3848100 w 4265214"/>
                <a:gd name="connsiteY11" fmla="*/ 3562350 h 4114800"/>
                <a:gd name="connsiteX12" fmla="*/ 3438525 w 4265214"/>
                <a:gd name="connsiteY12" fmla="*/ 3829050 h 4114800"/>
                <a:gd name="connsiteX13" fmla="*/ 3124200 w 4265214"/>
                <a:gd name="connsiteY13" fmla="*/ 4114800 h 4114800"/>
                <a:gd name="connsiteX14" fmla="*/ 2514600 w 4265214"/>
                <a:gd name="connsiteY14" fmla="*/ 4114800 h 4114800"/>
                <a:gd name="connsiteX15" fmla="*/ 2257425 w 4265214"/>
                <a:gd name="connsiteY15" fmla="*/ 3695700 h 4114800"/>
                <a:gd name="connsiteX16" fmla="*/ 1828800 w 4265214"/>
                <a:gd name="connsiteY16" fmla="*/ 3409950 h 4114800"/>
                <a:gd name="connsiteX17" fmla="*/ 1476375 w 4265214"/>
                <a:gd name="connsiteY17" fmla="*/ 3171825 h 4114800"/>
                <a:gd name="connsiteX18" fmla="*/ 1114425 w 4265214"/>
                <a:gd name="connsiteY18" fmla="*/ 3019425 h 4114800"/>
                <a:gd name="connsiteX19" fmla="*/ 933450 w 4265214"/>
                <a:gd name="connsiteY19" fmla="*/ 2733675 h 4114800"/>
                <a:gd name="connsiteX20" fmla="*/ 619125 w 4265214"/>
                <a:gd name="connsiteY20" fmla="*/ 2476500 h 4114800"/>
                <a:gd name="connsiteX21" fmla="*/ 447675 w 4265214"/>
                <a:gd name="connsiteY21" fmla="*/ 2571750 h 4114800"/>
                <a:gd name="connsiteX22" fmla="*/ 152400 w 4265214"/>
                <a:gd name="connsiteY22" fmla="*/ 2333625 h 4114800"/>
                <a:gd name="connsiteX23" fmla="*/ 142875 w 4265214"/>
                <a:gd name="connsiteY23" fmla="*/ 2305050 h 4114800"/>
                <a:gd name="connsiteX0" fmla="*/ 0 w 4257100"/>
                <a:gd name="connsiteY0" fmla="*/ 0 h 4114800"/>
                <a:gd name="connsiteX1" fmla="*/ 1190625 w 4257100"/>
                <a:gd name="connsiteY1" fmla="*/ 990600 h 4114800"/>
                <a:gd name="connsiteX2" fmla="*/ 1095375 w 4257100"/>
                <a:gd name="connsiteY2" fmla="*/ 1152525 h 4114800"/>
                <a:gd name="connsiteX3" fmla="*/ 1371600 w 4257100"/>
                <a:gd name="connsiteY3" fmla="*/ 1390650 h 4114800"/>
                <a:gd name="connsiteX4" fmla="*/ 1276350 w 4257100"/>
                <a:gd name="connsiteY4" fmla="*/ 1552575 h 4114800"/>
                <a:gd name="connsiteX5" fmla="*/ 1590675 w 4257100"/>
                <a:gd name="connsiteY5" fmla="*/ 1762125 h 4114800"/>
                <a:gd name="connsiteX6" fmla="*/ 1885950 w 4257100"/>
                <a:gd name="connsiteY6" fmla="*/ 1743075 h 4114800"/>
                <a:gd name="connsiteX7" fmla="*/ 1562100 w 4257100"/>
                <a:gd name="connsiteY7" fmla="*/ 2362200 h 4114800"/>
                <a:gd name="connsiteX8" fmla="*/ 2524125 w 4257100"/>
                <a:gd name="connsiteY8" fmla="*/ 2162175 h 4114800"/>
                <a:gd name="connsiteX9" fmla="*/ 2838450 w 4257100"/>
                <a:gd name="connsiteY9" fmla="*/ 2228850 h 4114800"/>
                <a:gd name="connsiteX10" fmla="*/ 4133850 w 4257100"/>
                <a:gd name="connsiteY10" fmla="*/ 3181350 h 4114800"/>
                <a:gd name="connsiteX11" fmla="*/ 3810000 w 4257100"/>
                <a:gd name="connsiteY11" fmla="*/ 3562350 h 4114800"/>
                <a:gd name="connsiteX12" fmla="*/ 3438525 w 4257100"/>
                <a:gd name="connsiteY12" fmla="*/ 3829050 h 4114800"/>
                <a:gd name="connsiteX13" fmla="*/ 3124200 w 4257100"/>
                <a:gd name="connsiteY13" fmla="*/ 4114800 h 4114800"/>
                <a:gd name="connsiteX14" fmla="*/ 2514600 w 4257100"/>
                <a:gd name="connsiteY14" fmla="*/ 4114800 h 4114800"/>
                <a:gd name="connsiteX15" fmla="*/ 2257425 w 4257100"/>
                <a:gd name="connsiteY15" fmla="*/ 3695700 h 4114800"/>
                <a:gd name="connsiteX16" fmla="*/ 1828800 w 4257100"/>
                <a:gd name="connsiteY16" fmla="*/ 3409950 h 4114800"/>
                <a:gd name="connsiteX17" fmla="*/ 1476375 w 4257100"/>
                <a:gd name="connsiteY17" fmla="*/ 3171825 h 4114800"/>
                <a:gd name="connsiteX18" fmla="*/ 1114425 w 4257100"/>
                <a:gd name="connsiteY18" fmla="*/ 3019425 h 4114800"/>
                <a:gd name="connsiteX19" fmla="*/ 933450 w 4257100"/>
                <a:gd name="connsiteY19" fmla="*/ 2733675 h 4114800"/>
                <a:gd name="connsiteX20" fmla="*/ 619125 w 4257100"/>
                <a:gd name="connsiteY20" fmla="*/ 2476500 h 4114800"/>
                <a:gd name="connsiteX21" fmla="*/ 447675 w 4257100"/>
                <a:gd name="connsiteY21" fmla="*/ 2571750 h 4114800"/>
                <a:gd name="connsiteX22" fmla="*/ 152400 w 4257100"/>
                <a:gd name="connsiteY22" fmla="*/ 2333625 h 4114800"/>
                <a:gd name="connsiteX23" fmla="*/ 142875 w 4257100"/>
                <a:gd name="connsiteY23" fmla="*/ 2305050 h 4114800"/>
                <a:gd name="connsiteX0" fmla="*/ 0 w 4257100"/>
                <a:gd name="connsiteY0" fmla="*/ 0 h 4114800"/>
                <a:gd name="connsiteX1" fmla="*/ 1190625 w 4257100"/>
                <a:gd name="connsiteY1" fmla="*/ 990600 h 4114800"/>
                <a:gd name="connsiteX2" fmla="*/ 1095375 w 4257100"/>
                <a:gd name="connsiteY2" fmla="*/ 1152525 h 4114800"/>
                <a:gd name="connsiteX3" fmla="*/ 1371600 w 4257100"/>
                <a:gd name="connsiteY3" fmla="*/ 1390650 h 4114800"/>
                <a:gd name="connsiteX4" fmla="*/ 1276350 w 4257100"/>
                <a:gd name="connsiteY4" fmla="*/ 1552575 h 4114800"/>
                <a:gd name="connsiteX5" fmla="*/ 1590675 w 4257100"/>
                <a:gd name="connsiteY5" fmla="*/ 1762125 h 4114800"/>
                <a:gd name="connsiteX6" fmla="*/ 1885950 w 4257100"/>
                <a:gd name="connsiteY6" fmla="*/ 1743075 h 4114800"/>
                <a:gd name="connsiteX7" fmla="*/ 1562100 w 4257100"/>
                <a:gd name="connsiteY7" fmla="*/ 2362200 h 4114800"/>
                <a:gd name="connsiteX8" fmla="*/ 2524125 w 4257100"/>
                <a:gd name="connsiteY8" fmla="*/ 2162175 h 4114800"/>
                <a:gd name="connsiteX9" fmla="*/ 2838450 w 4257100"/>
                <a:gd name="connsiteY9" fmla="*/ 2228850 h 4114800"/>
                <a:gd name="connsiteX10" fmla="*/ 4133850 w 4257100"/>
                <a:gd name="connsiteY10" fmla="*/ 3181350 h 4114800"/>
                <a:gd name="connsiteX11" fmla="*/ 3810000 w 4257100"/>
                <a:gd name="connsiteY11" fmla="*/ 3562350 h 4114800"/>
                <a:gd name="connsiteX12" fmla="*/ 3438525 w 4257100"/>
                <a:gd name="connsiteY12" fmla="*/ 3829050 h 4114800"/>
                <a:gd name="connsiteX13" fmla="*/ 3124200 w 4257100"/>
                <a:gd name="connsiteY13" fmla="*/ 4114800 h 4114800"/>
                <a:gd name="connsiteX14" fmla="*/ 2514600 w 4257100"/>
                <a:gd name="connsiteY14" fmla="*/ 4114800 h 4114800"/>
                <a:gd name="connsiteX15" fmla="*/ 2257425 w 4257100"/>
                <a:gd name="connsiteY15" fmla="*/ 3695700 h 4114800"/>
                <a:gd name="connsiteX16" fmla="*/ 1828800 w 4257100"/>
                <a:gd name="connsiteY16" fmla="*/ 3409950 h 4114800"/>
                <a:gd name="connsiteX17" fmla="*/ 1476375 w 4257100"/>
                <a:gd name="connsiteY17" fmla="*/ 3171825 h 4114800"/>
                <a:gd name="connsiteX18" fmla="*/ 1114425 w 4257100"/>
                <a:gd name="connsiteY18" fmla="*/ 3019425 h 4114800"/>
                <a:gd name="connsiteX19" fmla="*/ 933450 w 4257100"/>
                <a:gd name="connsiteY19" fmla="*/ 2733675 h 4114800"/>
                <a:gd name="connsiteX20" fmla="*/ 619125 w 4257100"/>
                <a:gd name="connsiteY20" fmla="*/ 2476500 h 4114800"/>
                <a:gd name="connsiteX21" fmla="*/ 447675 w 4257100"/>
                <a:gd name="connsiteY21" fmla="*/ 2571750 h 4114800"/>
                <a:gd name="connsiteX22" fmla="*/ 152400 w 4257100"/>
                <a:gd name="connsiteY22" fmla="*/ 2333625 h 4114800"/>
                <a:gd name="connsiteX23" fmla="*/ 142875 w 4257100"/>
                <a:gd name="connsiteY23" fmla="*/ 2305050 h 4114800"/>
                <a:gd name="connsiteX0" fmla="*/ 0 w 4257100"/>
                <a:gd name="connsiteY0" fmla="*/ 0 h 4138481"/>
                <a:gd name="connsiteX1" fmla="*/ 1190625 w 4257100"/>
                <a:gd name="connsiteY1" fmla="*/ 990600 h 4138481"/>
                <a:gd name="connsiteX2" fmla="*/ 1095375 w 4257100"/>
                <a:gd name="connsiteY2" fmla="*/ 1152525 h 4138481"/>
                <a:gd name="connsiteX3" fmla="*/ 1371600 w 4257100"/>
                <a:gd name="connsiteY3" fmla="*/ 1390650 h 4138481"/>
                <a:gd name="connsiteX4" fmla="*/ 1276350 w 4257100"/>
                <a:gd name="connsiteY4" fmla="*/ 1552575 h 4138481"/>
                <a:gd name="connsiteX5" fmla="*/ 1590675 w 4257100"/>
                <a:gd name="connsiteY5" fmla="*/ 1762125 h 4138481"/>
                <a:gd name="connsiteX6" fmla="*/ 1885950 w 4257100"/>
                <a:gd name="connsiteY6" fmla="*/ 1743075 h 4138481"/>
                <a:gd name="connsiteX7" fmla="*/ 1562100 w 4257100"/>
                <a:gd name="connsiteY7" fmla="*/ 2362200 h 4138481"/>
                <a:gd name="connsiteX8" fmla="*/ 2524125 w 4257100"/>
                <a:gd name="connsiteY8" fmla="*/ 2162175 h 4138481"/>
                <a:gd name="connsiteX9" fmla="*/ 2838450 w 4257100"/>
                <a:gd name="connsiteY9" fmla="*/ 2228850 h 4138481"/>
                <a:gd name="connsiteX10" fmla="*/ 4133850 w 4257100"/>
                <a:gd name="connsiteY10" fmla="*/ 3181350 h 4138481"/>
                <a:gd name="connsiteX11" fmla="*/ 3810000 w 4257100"/>
                <a:gd name="connsiteY11" fmla="*/ 3562350 h 4138481"/>
                <a:gd name="connsiteX12" fmla="*/ 3438525 w 4257100"/>
                <a:gd name="connsiteY12" fmla="*/ 3829050 h 4138481"/>
                <a:gd name="connsiteX13" fmla="*/ 3124200 w 4257100"/>
                <a:gd name="connsiteY13" fmla="*/ 4114800 h 4138481"/>
                <a:gd name="connsiteX14" fmla="*/ 2514600 w 4257100"/>
                <a:gd name="connsiteY14" fmla="*/ 4114800 h 4138481"/>
                <a:gd name="connsiteX15" fmla="*/ 2257425 w 4257100"/>
                <a:gd name="connsiteY15" fmla="*/ 3695700 h 4138481"/>
                <a:gd name="connsiteX16" fmla="*/ 1828800 w 4257100"/>
                <a:gd name="connsiteY16" fmla="*/ 3409950 h 4138481"/>
                <a:gd name="connsiteX17" fmla="*/ 1476375 w 4257100"/>
                <a:gd name="connsiteY17" fmla="*/ 3171825 h 4138481"/>
                <a:gd name="connsiteX18" fmla="*/ 1114425 w 4257100"/>
                <a:gd name="connsiteY18" fmla="*/ 3019425 h 4138481"/>
                <a:gd name="connsiteX19" fmla="*/ 933450 w 4257100"/>
                <a:gd name="connsiteY19" fmla="*/ 2733675 h 4138481"/>
                <a:gd name="connsiteX20" fmla="*/ 619125 w 4257100"/>
                <a:gd name="connsiteY20" fmla="*/ 2476500 h 4138481"/>
                <a:gd name="connsiteX21" fmla="*/ 447675 w 4257100"/>
                <a:gd name="connsiteY21" fmla="*/ 2571750 h 4138481"/>
                <a:gd name="connsiteX22" fmla="*/ 152400 w 4257100"/>
                <a:gd name="connsiteY22" fmla="*/ 2333625 h 4138481"/>
                <a:gd name="connsiteX23" fmla="*/ 142875 w 4257100"/>
                <a:gd name="connsiteY23" fmla="*/ 2305050 h 4138481"/>
                <a:gd name="connsiteX0" fmla="*/ 0 w 4257100"/>
                <a:gd name="connsiteY0" fmla="*/ 0 h 4199466"/>
                <a:gd name="connsiteX1" fmla="*/ 1190625 w 4257100"/>
                <a:gd name="connsiteY1" fmla="*/ 990600 h 4199466"/>
                <a:gd name="connsiteX2" fmla="*/ 1095375 w 4257100"/>
                <a:gd name="connsiteY2" fmla="*/ 1152525 h 4199466"/>
                <a:gd name="connsiteX3" fmla="*/ 1371600 w 4257100"/>
                <a:gd name="connsiteY3" fmla="*/ 1390650 h 4199466"/>
                <a:gd name="connsiteX4" fmla="*/ 1276350 w 4257100"/>
                <a:gd name="connsiteY4" fmla="*/ 1552575 h 4199466"/>
                <a:gd name="connsiteX5" fmla="*/ 1590675 w 4257100"/>
                <a:gd name="connsiteY5" fmla="*/ 1762125 h 4199466"/>
                <a:gd name="connsiteX6" fmla="*/ 1885950 w 4257100"/>
                <a:gd name="connsiteY6" fmla="*/ 1743075 h 4199466"/>
                <a:gd name="connsiteX7" fmla="*/ 1562100 w 4257100"/>
                <a:gd name="connsiteY7" fmla="*/ 2362200 h 4199466"/>
                <a:gd name="connsiteX8" fmla="*/ 2524125 w 4257100"/>
                <a:gd name="connsiteY8" fmla="*/ 2162175 h 4199466"/>
                <a:gd name="connsiteX9" fmla="*/ 2838450 w 4257100"/>
                <a:gd name="connsiteY9" fmla="*/ 2228850 h 4199466"/>
                <a:gd name="connsiteX10" fmla="*/ 4133850 w 4257100"/>
                <a:gd name="connsiteY10" fmla="*/ 3181350 h 4199466"/>
                <a:gd name="connsiteX11" fmla="*/ 3810000 w 4257100"/>
                <a:gd name="connsiteY11" fmla="*/ 3562350 h 4199466"/>
                <a:gd name="connsiteX12" fmla="*/ 3438525 w 4257100"/>
                <a:gd name="connsiteY12" fmla="*/ 3829050 h 4199466"/>
                <a:gd name="connsiteX13" fmla="*/ 3124200 w 4257100"/>
                <a:gd name="connsiteY13" fmla="*/ 4114800 h 4199466"/>
                <a:gd name="connsiteX14" fmla="*/ 2514600 w 4257100"/>
                <a:gd name="connsiteY14" fmla="*/ 4114800 h 4199466"/>
                <a:gd name="connsiteX15" fmla="*/ 2257425 w 4257100"/>
                <a:gd name="connsiteY15" fmla="*/ 3695700 h 4199466"/>
                <a:gd name="connsiteX16" fmla="*/ 1828800 w 4257100"/>
                <a:gd name="connsiteY16" fmla="*/ 3409950 h 4199466"/>
                <a:gd name="connsiteX17" fmla="*/ 1476375 w 4257100"/>
                <a:gd name="connsiteY17" fmla="*/ 3171825 h 4199466"/>
                <a:gd name="connsiteX18" fmla="*/ 1114425 w 4257100"/>
                <a:gd name="connsiteY18" fmla="*/ 3019425 h 4199466"/>
                <a:gd name="connsiteX19" fmla="*/ 933450 w 4257100"/>
                <a:gd name="connsiteY19" fmla="*/ 2733675 h 4199466"/>
                <a:gd name="connsiteX20" fmla="*/ 619125 w 4257100"/>
                <a:gd name="connsiteY20" fmla="*/ 2476500 h 4199466"/>
                <a:gd name="connsiteX21" fmla="*/ 447675 w 4257100"/>
                <a:gd name="connsiteY21" fmla="*/ 2571750 h 4199466"/>
                <a:gd name="connsiteX22" fmla="*/ 152400 w 4257100"/>
                <a:gd name="connsiteY22" fmla="*/ 2333625 h 4199466"/>
                <a:gd name="connsiteX23" fmla="*/ 142875 w 4257100"/>
                <a:gd name="connsiteY23" fmla="*/ 2305050 h 4199466"/>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19125 w 4257100"/>
                <a:gd name="connsiteY20" fmla="*/ 2476500 h 4250625"/>
                <a:gd name="connsiteX21" fmla="*/ 447675 w 4257100"/>
                <a:gd name="connsiteY21" fmla="*/ 2571750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19125 w 4257100"/>
                <a:gd name="connsiteY20" fmla="*/ 2476500 h 4250625"/>
                <a:gd name="connsiteX21" fmla="*/ 581025 w 4257100"/>
                <a:gd name="connsiteY21" fmla="*/ 2676525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152400 w 4257100"/>
                <a:gd name="connsiteY22" fmla="*/ 2333625 h 4250625"/>
                <a:gd name="connsiteX23" fmla="*/ 142875 w 4257100"/>
                <a:gd name="connsiteY23"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142875 w 4257100"/>
                <a:gd name="connsiteY22" fmla="*/ 23050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476375 w 4257100"/>
                <a:gd name="connsiteY17" fmla="*/ 31718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28800 w 4257100"/>
                <a:gd name="connsiteY16" fmla="*/ 3409950 h 4250625"/>
                <a:gd name="connsiteX17" fmla="*/ 150304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50304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7563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847850 w 4257100"/>
                <a:gd name="connsiteY16" fmla="*/ 340614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114425 w 4257100"/>
                <a:gd name="connsiteY18" fmla="*/ 301942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62100 w 4257100"/>
                <a:gd name="connsiteY7" fmla="*/ 236220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85950 w 4257100"/>
                <a:gd name="connsiteY6" fmla="*/ 174307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524125 w 4257100"/>
                <a:gd name="connsiteY8" fmla="*/ 216217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257100"/>
                <a:gd name="connsiteY0" fmla="*/ 0 h 4250625"/>
                <a:gd name="connsiteX1" fmla="*/ 1190625 w 4257100"/>
                <a:gd name="connsiteY1" fmla="*/ 990600 h 4250625"/>
                <a:gd name="connsiteX2" fmla="*/ 1095375 w 4257100"/>
                <a:gd name="connsiteY2" fmla="*/ 1152525 h 4250625"/>
                <a:gd name="connsiteX3" fmla="*/ 1371600 w 4257100"/>
                <a:gd name="connsiteY3" fmla="*/ 1390650 h 4250625"/>
                <a:gd name="connsiteX4" fmla="*/ 1276350 w 4257100"/>
                <a:gd name="connsiteY4" fmla="*/ 1552575 h 4250625"/>
                <a:gd name="connsiteX5" fmla="*/ 1590675 w 4257100"/>
                <a:gd name="connsiteY5" fmla="*/ 1762125 h 4250625"/>
                <a:gd name="connsiteX6" fmla="*/ 1863090 w 4257100"/>
                <a:gd name="connsiteY6" fmla="*/ 1735455 h 4250625"/>
                <a:gd name="connsiteX7" fmla="*/ 1584960 w 4257100"/>
                <a:gd name="connsiteY7" fmla="*/ 2419350 h 4250625"/>
                <a:gd name="connsiteX8" fmla="*/ 2493645 w 4257100"/>
                <a:gd name="connsiteY8" fmla="*/ 2150745 h 4250625"/>
                <a:gd name="connsiteX9" fmla="*/ 2838450 w 4257100"/>
                <a:gd name="connsiteY9" fmla="*/ 2228850 h 4250625"/>
                <a:gd name="connsiteX10" fmla="*/ 4133850 w 4257100"/>
                <a:gd name="connsiteY10" fmla="*/ 3181350 h 4250625"/>
                <a:gd name="connsiteX11" fmla="*/ 3810000 w 4257100"/>
                <a:gd name="connsiteY11" fmla="*/ 3562350 h 4250625"/>
                <a:gd name="connsiteX12" fmla="*/ 3438525 w 4257100"/>
                <a:gd name="connsiteY12" fmla="*/ 3829050 h 4250625"/>
                <a:gd name="connsiteX13" fmla="*/ 3124200 w 4257100"/>
                <a:gd name="connsiteY13" fmla="*/ 4114800 h 4250625"/>
                <a:gd name="connsiteX14" fmla="*/ 2514600 w 4257100"/>
                <a:gd name="connsiteY14" fmla="*/ 4114800 h 4250625"/>
                <a:gd name="connsiteX15" fmla="*/ 2257425 w 4257100"/>
                <a:gd name="connsiteY15" fmla="*/ 3695700 h 4250625"/>
                <a:gd name="connsiteX16" fmla="*/ 1905000 w 4257100"/>
                <a:gd name="connsiteY16" fmla="*/ 3421380 h 4250625"/>
                <a:gd name="connsiteX17" fmla="*/ 1491615 w 4257100"/>
                <a:gd name="connsiteY17" fmla="*/ 3133725 h 4250625"/>
                <a:gd name="connsiteX18" fmla="*/ 1099185 w 4257100"/>
                <a:gd name="connsiteY18" fmla="*/ 3011805 h 4250625"/>
                <a:gd name="connsiteX19" fmla="*/ 933450 w 4257100"/>
                <a:gd name="connsiteY19" fmla="*/ 2733675 h 4250625"/>
                <a:gd name="connsiteX20" fmla="*/ 666750 w 4257100"/>
                <a:gd name="connsiteY20" fmla="*/ 2543175 h 4250625"/>
                <a:gd name="connsiteX21" fmla="*/ 581025 w 4257100"/>
                <a:gd name="connsiteY21" fmla="*/ 2676525 h 4250625"/>
                <a:gd name="connsiteX22" fmla="*/ 200025 w 4257100"/>
                <a:gd name="connsiteY22" fmla="*/ 2457450 h 4250625"/>
                <a:gd name="connsiteX0" fmla="*/ 0 w 4319488"/>
                <a:gd name="connsiteY0" fmla="*/ 0 h 4250625"/>
                <a:gd name="connsiteX1" fmla="*/ 1190625 w 4319488"/>
                <a:gd name="connsiteY1" fmla="*/ 990600 h 4250625"/>
                <a:gd name="connsiteX2" fmla="*/ 1095375 w 4319488"/>
                <a:gd name="connsiteY2" fmla="*/ 1152525 h 4250625"/>
                <a:gd name="connsiteX3" fmla="*/ 1371600 w 4319488"/>
                <a:gd name="connsiteY3" fmla="*/ 1390650 h 4250625"/>
                <a:gd name="connsiteX4" fmla="*/ 1276350 w 4319488"/>
                <a:gd name="connsiteY4" fmla="*/ 1552575 h 4250625"/>
                <a:gd name="connsiteX5" fmla="*/ 1590675 w 4319488"/>
                <a:gd name="connsiteY5" fmla="*/ 1762125 h 4250625"/>
                <a:gd name="connsiteX6" fmla="*/ 1863090 w 4319488"/>
                <a:gd name="connsiteY6" fmla="*/ 1735455 h 4250625"/>
                <a:gd name="connsiteX7" fmla="*/ 1584960 w 4319488"/>
                <a:gd name="connsiteY7" fmla="*/ 2419350 h 4250625"/>
                <a:gd name="connsiteX8" fmla="*/ 2493645 w 4319488"/>
                <a:gd name="connsiteY8" fmla="*/ 2150745 h 4250625"/>
                <a:gd name="connsiteX9" fmla="*/ 2838450 w 4319488"/>
                <a:gd name="connsiteY9" fmla="*/ 2228850 h 4250625"/>
                <a:gd name="connsiteX10" fmla="*/ 4210050 w 4319488"/>
                <a:gd name="connsiteY10" fmla="*/ 3192780 h 4250625"/>
                <a:gd name="connsiteX11" fmla="*/ 3810000 w 4319488"/>
                <a:gd name="connsiteY11" fmla="*/ 3562350 h 4250625"/>
                <a:gd name="connsiteX12" fmla="*/ 3438525 w 4319488"/>
                <a:gd name="connsiteY12" fmla="*/ 3829050 h 4250625"/>
                <a:gd name="connsiteX13" fmla="*/ 3124200 w 4319488"/>
                <a:gd name="connsiteY13" fmla="*/ 4114800 h 4250625"/>
                <a:gd name="connsiteX14" fmla="*/ 2514600 w 4319488"/>
                <a:gd name="connsiteY14" fmla="*/ 4114800 h 4250625"/>
                <a:gd name="connsiteX15" fmla="*/ 2257425 w 4319488"/>
                <a:gd name="connsiteY15" fmla="*/ 3695700 h 4250625"/>
                <a:gd name="connsiteX16" fmla="*/ 1905000 w 4319488"/>
                <a:gd name="connsiteY16" fmla="*/ 3421380 h 4250625"/>
                <a:gd name="connsiteX17" fmla="*/ 1491615 w 4319488"/>
                <a:gd name="connsiteY17" fmla="*/ 3133725 h 4250625"/>
                <a:gd name="connsiteX18" fmla="*/ 1099185 w 4319488"/>
                <a:gd name="connsiteY18" fmla="*/ 3011805 h 4250625"/>
                <a:gd name="connsiteX19" fmla="*/ 933450 w 4319488"/>
                <a:gd name="connsiteY19" fmla="*/ 2733675 h 4250625"/>
                <a:gd name="connsiteX20" fmla="*/ 666750 w 4319488"/>
                <a:gd name="connsiteY20" fmla="*/ 2543175 h 4250625"/>
                <a:gd name="connsiteX21" fmla="*/ 581025 w 4319488"/>
                <a:gd name="connsiteY21" fmla="*/ 2676525 h 4250625"/>
                <a:gd name="connsiteX22" fmla="*/ 200025 w 4319488"/>
                <a:gd name="connsiteY22" fmla="*/ 2457450 h 4250625"/>
                <a:gd name="connsiteX0" fmla="*/ 0 w 4319488"/>
                <a:gd name="connsiteY0" fmla="*/ 0 h 4250625"/>
                <a:gd name="connsiteX1" fmla="*/ 1190625 w 4319488"/>
                <a:gd name="connsiteY1" fmla="*/ 990600 h 4250625"/>
                <a:gd name="connsiteX2" fmla="*/ 1095375 w 4319488"/>
                <a:gd name="connsiteY2" fmla="*/ 1152525 h 4250625"/>
                <a:gd name="connsiteX3" fmla="*/ 1371600 w 4319488"/>
                <a:gd name="connsiteY3" fmla="*/ 1390650 h 4250625"/>
                <a:gd name="connsiteX4" fmla="*/ 1276350 w 4319488"/>
                <a:gd name="connsiteY4" fmla="*/ 1552575 h 4250625"/>
                <a:gd name="connsiteX5" fmla="*/ 1590675 w 4319488"/>
                <a:gd name="connsiteY5" fmla="*/ 1762125 h 4250625"/>
                <a:gd name="connsiteX6" fmla="*/ 1863090 w 4319488"/>
                <a:gd name="connsiteY6" fmla="*/ 1735455 h 4250625"/>
                <a:gd name="connsiteX7" fmla="*/ 1584960 w 4319488"/>
                <a:gd name="connsiteY7" fmla="*/ 2419350 h 4250625"/>
                <a:gd name="connsiteX8" fmla="*/ 2493645 w 4319488"/>
                <a:gd name="connsiteY8" fmla="*/ 2150745 h 4250625"/>
                <a:gd name="connsiteX9" fmla="*/ 2838450 w 4319488"/>
                <a:gd name="connsiteY9" fmla="*/ 2228850 h 4250625"/>
                <a:gd name="connsiteX10" fmla="*/ 4210050 w 4319488"/>
                <a:gd name="connsiteY10" fmla="*/ 3192780 h 4250625"/>
                <a:gd name="connsiteX11" fmla="*/ 3810000 w 4319488"/>
                <a:gd name="connsiteY11" fmla="*/ 3562350 h 4250625"/>
                <a:gd name="connsiteX12" fmla="*/ 3438525 w 4319488"/>
                <a:gd name="connsiteY12" fmla="*/ 3829050 h 4250625"/>
                <a:gd name="connsiteX13" fmla="*/ 3124200 w 4319488"/>
                <a:gd name="connsiteY13" fmla="*/ 4114800 h 4250625"/>
                <a:gd name="connsiteX14" fmla="*/ 2514600 w 4319488"/>
                <a:gd name="connsiteY14" fmla="*/ 4114800 h 4250625"/>
                <a:gd name="connsiteX15" fmla="*/ 2257425 w 4319488"/>
                <a:gd name="connsiteY15" fmla="*/ 3695700 h 4250625"/>
                <a:gd name="connsiteX16" fmla="*/ 1905000 w 4319488"/>
                <a:gd name="connsiteY16" fmla="*/ 3421380 h 4250625"/>
                <a:gd name="connsiteX17" fmla="*/ 1491615 w 4319488"/>
                <a:gd name="connsiteY17" fmla="*/ 3133725 h 4250625"/>
                <a:gd name="connsiteX18" fmla="*/ 1099185 w 4319488"/>
                <a:gd name="connsiteY18" fmla="*/ 3011805 h 4250625"/>
                <a:gd name="connsiteX19" fmla="*/ 933450 w 4319488"/>
                <a:gd name="connsiteY19" fmla="*/ 2733675 h 4250625"/>
                <a:gd name="connsiteX20" fmla="*/ 666750 w 4319488"/>
                <a:gd name="connsiteY20" fmla="*/ 2543175 h 4250625"/>
                <a:gd name="connsiteX21" fmla="*/ 581025 w 4319488"/>
                <a:gd name="connsiteY21" fmla="*/ 2676525 h 4250625"/>
                <a:gd name="connsiteX22" fmla="*/ 200025 w 4319488"/>
                <a:gd name="connsiteY22" fmla="*/ 2457450 h 4250625"/>
                <a:gd name="connsiteX0" fmla="*/ 0 w 4274847"/>
                <a:gd name="connsiteY0" fmla="*/ 0 h 4250625"/>
                <a:gd name="connsiteX1" fmla="*/ 1190625 w 4274847"/>
                <a:gd name="connsiteY1" fmla="*/ 990600 h 4250625"/>
                <a:gd name="connsiteX2" fmla="*/ 1095375 w 4274847"/>
                <a:gd name="connsiteY2" fmla="*/ 1152525 h 4250625"/>
                <a:gd name="connsiteX3" fmla="*/ 1371600 w 4274847"/>
                <a:gd name="connsiteY3" fmla="*/ 1390650 h 4250625"/>
                <a:gd name="connsiteX4" fmla="*/ 1276350 w 4274847"/>
                <a:gd name="connsiteY4" fmla="*/ 1552575 h 4250625"/>
                <a:gd name="connsiteX5" fmla="*/ 1590675 w 4274847"/>
                <a:gd name="connsiteY5" fmla="*/ 1762125 h 4250625"/>
                <a:gd name="connsiteX6" fmla="*/ 1863090 w 4274847"/>
                <a:gd name="connsiteY6" fmla="*/ 1735455 h 4250625"/>
                <a:gd name="connsiteX7" fmla="*/ 1584960 w 4274847"/>
                <a:gd name="connsiteY7" fmla="*/ 2419350 h 4250625"/>
                <a:gd name="connsiteX8" fmla="*/ 2493645 w 4274847"/>
                <a:gd name="connsiteY8" fmla="*/ 2150745 h 4250625"/>
                <a:gd name="connsiteX9" fmla="*/ 2838450 w 4274847"/>
                <a:gd name="connsiteY9" fmla="*/ 2228850 h 4250625"/>
                <a:gd name="connsiteX10" fmla="*/ 4210050 w 4274847"/>
                <a:gd name="connsiteY10" fmla="*/ 3192780 h 4250625"/>
                <a:gd name="connsiteX11" fmla="*/ 3810000 w 4274847"/>
                <a:gd name="connsiteY11" fmla="*/ 3562350 h 4250625"/>
                <a:gd name="connsiteX12" fmla="*/ 3438525 w 4274847"/>
                <a:gd name="connsiteY12" fmla="*/ 3829050 h 4250625"/>
                <a:gd name="connsiteX13" fmla="*/ 3124200 w 4274847"/>
                <a:gd name="connsiteY13" fmla="*/ 4114800 h 4250625"/>
                <a:gd name="connsiteX14" fmla="*/ 2514600 w 4274847"/>
                <a:gd name="connsiteY14" fmla="*/ 4114800 h 4250625"/>
                <a:gd name="connsiteX15" fmla="*/ 2257425 w 4274847"/>
                <a:gd name="connsiteY15" fmla="*/ 3695700 h 4250625"/>
                <a:gd name="connsiteX16" fmla="*/ 1905000 w 4274847"/>
                <a:gd name="connsiteY16" fmla="*/ 3421380 h 4250625"/>
                <a:gd name="connsiteX17" fmla="*/ 1491615 w 4274847"/>
                <a:gd name="connsiteY17" fmla="*/ 3133725 h 4250625"/>
                <a:gd name="connsiteX18" fmla="*/ 1099185 w 4274847"/>
                <a:gd name="connsiteY18" fmla="*/ 3011805 h 4250625"/>
                <a:gd name="connsiteX19" fmla="*/ 933450 w 4274847"/>
                <a:gd name="connsiteY19" fmla="*/ 2733675 h 4250625"/>
                <a:gd name="connsiteX20" fmla="*/ 666750 w 4274847"/>
                <a:gd name="connsiteY20" fmla="*/ 2543175 h 4250625"/>
                <a:gd name="connsiteX21" fmla="*/ 581025 w 4274847"/>
                <a:gd name="connsiteY21" fmla="*/ 2676525 h 4250625"/>
                <a:gd name="connsiteX22" fmla="*/ 200025 w 4274847"/>
                <a:gd name="connsiteY22" fmla="*/ 2457450 h 4250625"/>
                <a:gd name="connsiteX0" fmla="*/ 0 w 4283478"/>
                <a:gd name="connsiteY0" fmla="*/ 0 h 4250625"/>
                <a:gd name="connsiteX1" fmla="*/ 1190625 w 4283478"/>
                <a:gd name="connsiteY1" fmla="*/ 990600 h 4250625"/>
                <a:gd name="connsiteX2" fmla="*/ 1095375 w 4283478"/>
                <a:gd name="connsiteY2" fmla="*/ 1152525 h 4250625"/>
                <a:gd name="connsiteX3" fmla="*/ 1371600 w 4283478"/>
                <a:gd name="connsiteY3" fmla="*/ 1390650 h 4250625"/>
                <a:gd name="connsiteX4" fmla="*/ 1276350 w 4283478"/>
                <a:gd name="connsiteY4" fmla="*/ 1552575 h 4250625"/>
                <a:gd name="connsiteX5" fmla="*/ 1590675 w 4283478"/>
                <a:gd name="connsiteY5" fmla="*/ 1762125 h 4250625"/>
                <a:gd name="connsiteX6" fmla="*/ 1863090 w 4283478"/>
                <a:gd name="connsiteY6" fmla="*/ 1735455 h 4250625"/>
                <a:gd name="connsiteX7" fmla="*/ 1584960 w 4283478"/>
                <a:gd name="connsiteY7" fmla="*/ 2419350 h 4250625"/>
                <a:gd name="connsiteX8" fmla="*/ 2493645 w 4283478"/>
                <a:gd name="connsiteY8" fmla="*/ 2150745 h 4250625"/>
                <a:gd name="connsiteX9" fmla="*/ 2838450 w 4283478"/>
                <a:gd name="connsiteY9" fmla="*/ 2228850 h 4250625"/>
                <a:gd name="connsiteX10" fmla="*/ 4210050 w 4283478"/>
                <a:gd name="connsiteY10" fmla="*/ 3192780 h 4250625"/>
                <a:gd name="connsiteX11" fmla="*/ 3867150 w 4283478"/>
                <a:gd name="connsiteY11" fmla="*/ 3558540 h 4250625"/>
                <a:gd name="connsiteX12" fmla="*/ 3438525 w 4283478"/>
                <a:gd name="connsiteY12" fmla="*/ 3829050 h 4250625"/>
                <a:gd name="connsiteX13" fmla="*/ 3124200 w 4283478"/>
                <a:gd name="connsiteY13" fmla="*/ 4114800 h 4250625"/>
                <a:gd name="connsiteX14" fmla="*/ 2514600 w 4283478"/>
                <a:gd name="connsiteY14" fmla="*/ 4114800 h 4250625"/>
                <a:gd name="connsiteX15" fmla="*/ 2257425 w 4283478"/>
                <a:gd name="connsiteY15" fmla="*/ 3695700 h 4250625"/>
                <a:gd name="connsiteX16" fmla="*/ 1905000 w 4283478"/>
                <a:gd name="connsiteY16" fmla="*/ 3421380 h 4250625"/>
                <a:gd name="connsiteX17" fmla="*/ 1491615 w 4283478"/>
                <a:gd name="connsiteY17" fmla="*/ 3133725 h 4250625"/>
                <a:gd name="connsiteX18" fmla="*/ 1099185 w 4283478"/>
                <a:gd name="connsiteY18" fmla="*/ 3011805 h 4250625"/>
                <a:gd name="connsiteX19" fmla="*/ 933450 w 4283478"/>
                <a:gd name="connsiteY19" fmla="*/ 2733675 h 4250625"/>
                <a:gd name="connsiteX20" fmla="*/ 666750 w 4283478"/>
                <a:gd name="connsiteY20" fmla="*/ 2543175 h 4250625"/>
                <a:gd name="connsiteX21" fmla="*/ 581025 w 4283478"/>
                <a:gd name="connsiteY21" fmla="*/ 2676525 h 4250625"/>
                <a:gd name="connsiteX22" fmla="*/ 200025 w 4283478"/>
                <a:gd name="connsiteY22" fmla="*/ 2457450 h 4250625"/>
                <a:gd name="connsiteX0" fmla="*/ 0 w 4277041"/>
                <a:gd name="connsiteY0" fmla="*/ 0 h 4250625"/>
                <a:gd name="connsiteX1" fmla="*/ 1190625 w 4277041"/>
                <a:gd name="connsiteY1" fmla="*/ 990600 h 4250625"/>
                <a:gd name="connsiteX2" fmla="*/ 1095375 w 4277041"/>
                <a:gd name="connsiteY2" fmla="*/ 1152525 h 4250625"/>
                <a:gd name="connsiteX3" fmla="*/ 1371600 w 4277041"/>
                <a:gd name="connsiteY3" fmla="*/ 1390650 h 4250625"/>
                <a:gd name="connsiteX4" fmla="*/ 1276350 w 4277041"/>
                <a:gd name="connsiteY4" fmla="*/ 1552575 h 4250625"/>
                <a:gd name="connsiteX5" fmla="*/ 1590675 w 4277041"/>
                <a:gd name="connsiteY5" fmla="*/ 1762125 h 4250625"/>
                <a:gd name="connsiteX6" fmla="*/ 1863090 w 4277041"/>
                <a:gd name="connsiteY6" fmla="*/ 1735455 h 4250625"/>
                <a:gd name="connsiteX7" fmla="*/ 1584960 w 4277041"/>
                <a:gd name="connsiteY7" fmla="*/ 2419350 h 4250625"/>
                <a:gd name="connsiteX8" fmla="*/ 2493645 w 4277041"/>
                <a:gd name="connsiteY8" fmla="*/ 2150745 h 4250625"/>
                <a:gd name="connsiteX9" fmla="*/ 2838450 w 4277041"/>
                <a:gd name="connsiteY9" fmla="*/ 2228850 h 4250625"/>
                <a:gd name="connsiteX10" fmla="*/ 4210050 w 4277041"/>
                <a:gd name="connsiteY10" fmla="*/ 3192780 h 4250625"/>
                <a:gd name="connsiteX11" fmla="*/ 3867150 w 4277041"/>
                <a:gd name="connsiteY11" fmla="*/ 3558540 h 4250625"/>
                <a:gd name="connsiteX12" fmla="*/ 3438525 w 4277041"/>
                <a:gd name="connsiteY12" fmla="*/ 3829050 h 4250625"/>
                <a:gd name="connsiteX13" fmla="*/ 3124200 w 4277041"/>
                <a:gd name="connsiteY13" fmla="*/ 4114800 h 4250625"/>
                <a:gd name="connsiteX14" fmla="*/ 2514600 w 4277041"/>
                <a:gd name="connsiteY14" fmla="*/ 4114800 h 4250625"/>
                <a:gd name="connsiteX15" fmla="*/ 2257425 w 4277041"/>
                <a:gd name="connsiteY15" fmla="*/ 3695700 h 4250625"/>
                <a:gd name="connsiteX16" fmla="*/ 1905000 w 4277041"/>
                <a:gd name="connsiteY16" fmla="*/ 3421380 h 4250625"/>
                <a:gd name="connsiteX17" fmla="*/ 1491615 w 4277041"/>
                <a:gd name="connsiteY17" fmla="*/ 3133725 h 4250625"/>
                <a:gd name="connsiteX18" fmla="*/ 1099185 w 4277041"/>
                <a:gd name="connsiteY18" fmla="*/ 3011805 h 4250625"/>
                <a:gd name="connsiteX19" fmla="*/ 933450 w 4277041"/>
                <a:gd name="connsiteY19" fmla="*/ 2733675 h 4250625"/>
                <a:gd name="connsiteX20" fmla="*/ 666750 w 4277041"/>
                <a:gd name="connsiteY20" fmla="*/ 2543175 h 4250625"/>
                <a:gd name="connsiteX21" fmla="*/ 581025 w 4277041"/>
                <a:gd name="connsiteY21" fmla="*/ 2676525 h 4250625"/>
                <a:gd name="connsiteX22" fmla="*/ 200025 w 4277041"/>
                <a:gd name="connsiteY22" fmla="*/ 2457450 h 4250625"/>
                <a:gd name="connsiteX0" fmla="*/ 0 w 4248076"/>
                <a:gd name="connsiteY0" fmla="*/ 0 h 4250625"/>
                <a:gd name="connsiteX1" fmla="*/ 1190625 w 4248076"/>
                <a:gd name="connsiteY1" fmla="*/ 990600 h 4250625"/>
                <a:gd name="connsiteX2" fmla="*/ 1095375 w 4248076"/>
                <a:gd name="connsiteY2" fmla="*/ 1152525 h 4250625"/>
                <a:gd name="connsiteX3" fmla="*/ 1371600 w 4248076"/>
                <a:gd name="connsiteY3" fmla="*/ 1390650 h 4250625"/>
                <a:gd name="connsiteX4" fmla="*/ 1276350 w 4248076"/>
                <a:gd name="connsiteY4" fmla="*/ 1552575 h 4250625"/>
                <a:gd name="connsiteX5" fmla="*/ 1590675 w 4248076"/>
                <a:gd name="connsiteY5" fmla="*/ 1762125 h 4250625"/>
                <a:gd name="connsiteX6" fmla="*/ 1863090 w 4248076"/>
                <a:gd name="connsiteY6" fmla="*/ 1735455 h 4250625"/>
                <a:gd name="connsiteX7" fmla="*/ 1584960 w 4248076"/>
                <a:gd name="connsiteY7" fmla="*/ 2419350 h 4250625"/>
                <a:gd name="connsiteX8" fmla="*/ 2493645 w 4248076"/>
                <a:gd name="connsiteY8" fmla="*/ 2150745 h 4250625"/>
                <a:gd name="connsiteX9" fmla="*/ 2838450 w 4248076"/>
                <a:gd name="connsiteY9" fmla="*/ 2228850 h 4250625"/>
                <a:gd name="connsiteX10" fmla="*/ 4175760 w 4248076"/>
                <a:gd name="connsiteY10" fmla="*/ 3162300 h 4250625"/>
                <a:gd name="connsiteX11" fmla="*/ 3867150 w 4248076"/>
                <a:gd name="connsiteY11" fmla="*/ 3558540 h 4250625"/>
                <a:gd name="connsiteX12" fmla="*/ 3438525 w 4248076"/>
                <a:gd name="connsiteY12" fmla="*/ 3829050 h 4250625"/>
                <a:gd name="connsiteX13" fmla="*/ 3124200 w 4248076"/>
                <a:gd name="connsiteY13" fmla="*/ 4114800 h 4250625"/>
                <a:gd name="connsiteX14" fmla="*/ 2514600 w 4248076"/>
                <a:gd name="connsiteY14" fmla="*/ 4114800 h 4250625"/>
                <a:gd name="connsiteX15" fmla="*/ 2257425 w 4248076"/>
                <a:gd name="connsiteY15" fmla="*/ 3695700 h 4250625"/>
                <a:gd name="connsiteX16" fmla="*/ 1905000 w 4248076"/>
                <a:gd name="connsiteY16" fmla="*/ 3421380 h 4250625"/>
                <a:gd name="connsiteX17" fmla="*/ 1491615 w 4248076"/>
                <a:gd name="connsiteY17" fmla="*/ 3133725 h 4250625"/>
                <a:gd name="connsiteX18" fmla="*/ 1099185 w 4248076"/>
                <a:gd name="connsiteY18" fmla="*/ 3011805 h 4250625"/>
                <a:gd name="connsiteX19" fmla="*/ 933450 w 4248076"/>
                <a:gd name="connsiteY19" fmla="*/ 2733675 h 4250625"/>
                <a:gd name="connsiteX20" fmla="*/ 666750 w 4248076"/>
                <a:gd name="connsiteY20" fmla="*/ 2543175 h 4250625"/>
                <a:gd name="connsiteX21" fmla="*/ 581025 w 4248076"/>
                <a:gd name="connsiteY21" fmla="*/ 2676525 h 4250625"/>
                <a:gd name="connsiteX22" fmla="*/ 200025 w 4248076"/>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38525 w 4300729"/>
                <a:gd name="connsiteY12" fmla="*/ 382905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38525 w 4300729"/>
                <a:gd name="connsiteY12" fmla="*/ 382905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50625"/>
                <a:gd name="connsiteX1" fmla="*/ 1190625 w 4300729"/>
                <a:gd name="connsiteY1" fmla="*/ 990600 h 4250625"/>
                <a:gd name="connsiteX2" fmla="*/ 1095375 w 4300729"/>
                <a:gd name="connsiteY2" fmla="*/ 1152525 h 4250625"/>
                <a:gd name="connsiteX3" fmla="*/ 1371600 w 4300729"/>
                <a:gd name="connsiteY3" fmla="*/ 1390650 h 4250625"/>
                <a:gd name="connsiteX4" fmla="*/ 1276350 w 4300729"/>
                <a:gd name="connsiteY4" fmla="*/ 1552575 h 4250625"/>
                <a:gd name="connsiteX5" fmla="*/ 1590675 w 4300729"/>
                <a:gd name="connsiteY5" fmla="*/ 1762125 h 4250625"/>
                <a:gd name="connsiteX6" fmla="*/ 1863090 w 4300729"/>
                <a:gd name="connsiteY6" fmla="*/ 1735455 h 4250625"/>
                <a:gd name="connsiteX7" fmla="*/ 1584960 w 4300729"/>
                <a:gd name="connsiteY7" fmla="*/ 2419350 h 4250625"/>
                <a:gd name="connsiteX8" fmla="*/ 2493645 w 4300729"/>
                <a:gd name="connsiteY8" fmla="*/ 2150745 h 4250625"/>
                <a:gd name="connsiteX9" fmla="*/ 2838450 w 4300729"/>
                <a:gd name="connsiteY9" fmla="*/ 2228850 h 4250625"/>
                <a:gd name="connsiteX10" fmla="*/ 4175760 w 4300729"/>
                <a:gd name="connsiteY10" fmla="*/ 3162300 h 4250625"/>
                <a:gd name="connsiteX11" fmla="*/ 3867150 w 4300729"/>
                <a:gd name="connsiteY11" fmla="*/ 3558540 h 4250625"/>
                <a:gd name="connsiteX12" fmla="*/ 3499485 w 4300729"/>
                <a:gd name="connsiteY12" fmla="*/ 3825240 h 4250625"/>
                <a:gd name="connsiteX13" fmla="*/ 3124200 w 4300729"/>
                <a:gd name="connsiteY13" fmla="*/ 4114800 h 4250625"/>
                <a:gd name="connsiteX14" fmla="*/ 2514600 w 4300729"/>
                <a:gd name="connsiteY14" fmla="*/ 4114800 h 4250625"/>
                <a:gd name="connsiteX15" fmla="*/ 2257425 w 4300729"/>
                <a:gd name="connsiteY15" fmla="*/ 3695700 h 4250625"/>
                <a:gd name="connsiteX16" fmla="*/ 1905000 w 4300729"/>
                <a:gd name="connsiteY16" fmla="*/ 3421380 h 4250625"/>
                <a:gd name="connsiteX17" fmla="*/ 1491615 w 4300729"/>
                <a:gd name="connsiteY17" fmla="*/ 3133725 h 4250625"/>
                <a:gd name="connsiteX18" fmla="*/ 1099185 w 4300729"/>
                <a:gd name="connsiteY18" fmla="*/ 3011805 h 4250625"/>
                <a:gd name="connsiteX19" fmla="*/ 933450 w 4300729"/>
                <a:gd name="connsiteY19" fmla="*/ 2733675 h 4250625"/>
                <a:gd name="connsiteX20" fmla="*/ 666750 w 4300729"/>
                <a:gd name="connsiteY20" fmla="*/ 2543175 h 4250625"/>
                <a:gd name="connsiteX21" fmla="*/ 581025 w 4300729"/>
                <a:gd name="connsiteY21" fmla="*/ 2676525 h 4250625"/>
                <a:gd name="connsiteX22" fmla="*/ 200025 w 4300729"/>
                <a:gd name="connsiteY22" fmla="*/ 2457450 h 4250625"/>
                <a:gd name="connsiteX0" fmla="*/ 0 w 4300729"/>
                <a:gd name="connsiteY0" fmla="*/ 0 h 4261033"/>
                <a:gd name="connsiteX1" fmla="*/ 1190625 w 4300729"/>
                <a:gd name="connsiteY1" fmla="*/ 990600 h 4261033"/>
                <a:gd name="connsiteX2" fmla="*/ 1095375 w 4300729"/>
                <a:gd name="connsiteY2" fmla="*/ 1152525 h 4261033"/>
                <a:gd name="connsiteX3" fmla="*/ 1371600 w 4300729"/>
                <a:gd name="connsiteY3" fmla="*/ 1390650 h 4261033"/>
                <a:gd name="connsiteX4" fmla="*/ 1276350 w 4300729"/>
                <a:gd name="connsiteY4" fmla="*/ 1552575 h 4261033"/>
                <a:gd name="connsiteX5" fmla="*/ 1590675 w 4300729"/>
                <a:gd name="connsiteY5" fmla="*/ 1762125 h 4261033"/>
                <a:gd name="connsiteX6" fmla="*/ 1863090 w 4300729"/>
                <a:gd name="connsiteY6" fmla="*/ 1735455 h 4261033"/>
                <a:gd name="connsiteX7" fmla="*/ 1584960 w 4300729"/>
                <a:gd name="connsiteY7" fmla="*/ 2419350 h 4261033"/>
                <a:gd name="connsiteX8" fmla="*/ 2493645 w 4300729"/>
                <a:gd name="connsiteY8" fmla="*/ 2150745 h 4261033"/>
                <a:gd name="connsiteX9" fmla="*/ 2838450 w 4300729"/>
                <a:gd name="connsiteY9" fmla="*/ 2228850 h 4261033"/>
                <a:gd name="connsiteX10" fmla="*/ 4175760 w 4300729"/>
                <a:gd name="connsiteY10" fmla="*/ 3162300 h 4261033"/>
                <a:gd name="connsiteX11" fmla="*/ 3867150 w 4300729"/>
                <a:gd name="connsiteY11" fmla="*/ 3558540 h 4261033"/>
                <a:gd name="connsiteX12" fmla="*/ 3499485 w 4300729"/>
                <a:gd name="connsiteY12" fmla="*/ 3825240 h 4261033"/>
                <a:gd name="connsiteX13" fmla="*/ 3124200 w 4300729"/>
                <a:gd name="connsiteY13" fmla="*/ 4114800 h 4261033"/>
                <a:gd name="connsiteX14" fmla="*/ 2514600 w 4300729"/>
                <a:gd name="connsiteY14" fmla="*/ 4114800 h 4261033"/>
                <a:gd name="connsiteX15" fmla="*/ 2257425 w 4300729"/>
                <a:gd name="connsiteY15" fmla="*/ 3695700 h 4261033"/>
                <a:gd name="connsiteX16" fmla="*/ 1905000 w 4300729"/>
                <a:gd name="connsiteY16" fmla="*/ 3421380 h 4261033"/>
                <a:gd name="connsiteX17" fmla="*/ 1491615 w 4300729"/>
                <a:gd name="connsiteY17" fmla="*/ 3133725 h 4261033"/>
                <a:gd name="connsiteX18" fmla="*/ 1099185 w 4300729"/>
                <a:gd name="connsiteY18" fmla="*/ 3011805 h 4261033"/>
                <a:gd name="connsiteX19" fmla="*/ 933450 w 4300729"/>
                <a:gd name="connsiteY19" fmla="*/ 2733675 h 4261033"/>
                <a:gd name="connsiteX20" fmla="*/ 666750 w 4300729"/>
                <a:gd name="connsiteY20" fmla="*/ 2543175 h 4261033"/>
                <a:gd name="connsiteX21" fmla="*/ 581025 w 4300729"/>
                <a:gd name="connsiteY21" fmla="*/ 2676525 h 4261033"/>
                <a:gd name="connsiteX22" fmla="*/ 200025 w 4300729"/>
                <a:gd name="connsiteY22" fmla="*/ 2457450 h 4261033"/>
                <a:gd name="connsiteX0" fmla="*/ 0 w 4300729"/>
                <a:gd name="connsiteY0" fmla="*/ 0 h 4314977"/>
                <a:gd name="connsiteX1" fmla="*/ 1190625 w 4300729"/>
                <a:gd name="connsiteY1" fmla="*/ 990600 h 4314977"/>
                <a:gd name="connsiteX2" fmla="*/ 1095375 w 4300729"/>
                <a:gd name="connsiteY2" fmla="*/ 1152525 h 4314977"/>
                <a:gd name="connsiteX3" fmla="*/ 1371600 w 4300729"/>
                <a:gd name="connsiteY3" fmla="*/ 1390650 h 4314977"/>
                <a:gd name="connsiteX4" fmla="*/ 1276350 w 4300729"/>
                <a:gd name="connsiteY4" fmla="*/ 1552575 h 4314977"/>
                <a:gd name="connsiteX5" fmla="*/ 1590675 w 4300729"/>
                <a:gd name="connsiteY5" fmla="*/ 1762125 h 4314977"/>
                <a:gd name="connsiteX6" fmla="*/ 1863090 w 4300729"/>
                <a:gd name="connsiteY6" fmla="*/ 1735455 h 4314977"/>
                <a:gd name="connsiteX7" fmla="*/ 1584960 w 4300729"/>
                <a:gd name="connsiteY7" fmla="*/ 2419350 h 4314977"/>
                <a:gd name="connsiteX8" fmla="*/ 2493645 w 4300729"/>
                <a:gd name="connsiteY8" fmla="*/ 2150745 h 4314977"/>
                <a:gd name="connsiteX9" fmla="*/ 2838450 w 4300729"/>
                <a:gd name="connsiteY9" fmla="*/ 2228850 h 4314977"/>
                <a:gd name="connsiteX10" fmla="*/ 4175760 w 4300729"/>
                <a:gd name="connsiteY10" fmla="*/ 3162300 h 4314977"/>
                <a:gd name="connsiteX11" fmla="*/ 3867150 w 4300729"/>
                <a:gd name="connsiteY11" fmla="*/ 3558540 h 4314977"/>
                <a:gd name="connsiteX12" fmla="*/ 3499485 w 4300729"/>
                <a:gd name="connsiteY12" fmla="*/ 3825240 h 4314977"/>
                <a:gd name="connsiteX13" fmla="*/ 3124200 w 4300729"/>
                <a:gd name="connsiteY13" fmla="*/ 4114800 h 4314977"/>
                <a:gd name="connsiteX14" fmla="*/ 2514600 w 4300729"/>
                <a:gd name="connsiteY14" fmla="*/ 4114800 h 4314977"/>
                <a:gd name="connsiteX15" fmla="*/ 2257425 w 4300729"/>
                <a:gd name="connsiteY15" fmla="*/ 3695700 h 4314977"/>
                <a:gd name="connsiteX16" fmla="*/ 1905000 w 4300729"/>
                <a:gd name="connsiteY16" fmla="*/ 3421380 h 4314977"/>
                <a:gd name="connsiteX17" fmla="*/ 1491615 w 4300729"/>
                <a:gd name="connsiteY17" fmla="*/ 3133725 h 4314977"/>
                <a:gd name="connsiteX18" fmla="*/ 1099185 w 4300729"/>
                <a:gd name="connsiteY18" fmla="*/ 3011805 h 4314977"/>
                <a:gd name="connsiteX19" fmla="*/ 933450 w 4300729"/>
                <a:gd name="connsiteY19" fmla="*/ 2733675 h 4314977"/>
                <a:gd name="connsiteX20" fmla="*/ 666750 w 4300729"/>
                <a:gd name="connsiteY20" fmla="*/ 2543175 h 4314977"/>
                <a:gd name="connsiteX21" fmla="*/ 581025 w 4300729"/>
                <a:gd name="connsiteY21" fmla="*/ 2676525 h 4314977"/>
                <a:gd name="connsiteX22" fmla="*/ 200025 w 4300729"/>
                <a:gd name="connsiteY22" fmla="*/ 2457450 h 4314977"/>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 name="connsiteX0" fmla="*/ 0 w 4300729"/>
                <a:gd name="connsiteY0" fmla="*/ 0 h 4336841"/>
                <a:gd name="connsiteX1" fmla="*/ 1190625 w 4300729"/>
                <a:gd name="connsiteY1" fmla="*/ 990600 h 4336841"/>
                <a:gd name="connsiteX2" fmla="*/ 1095375 w 4300729"/>
                <a:gd name="connsiteY2" fmla="*/ 1152525 h 4336841"/>
                <a:gd name="connsiteX3" fmla="*/ 1371600 w 4300729"/>
                <a:gd name="connsiteY3" fmla="*/ 1390650 h 4336841"/>
                <a:gd name="connsiteX4" fmla="*/ 1276350 w 4300729"/>
                <a:gd name="connsiteY4" fmla="*/ 1552575 h 4336841"/>
                <a:gd name="connsiteX5" fmla="*/ 1590675 w 4300729"/>
                <a:gd name="connsiteY5" fmla="*/ 1762125 h 4336841"/>
                <a:gd name="connsiteX6" fmla="*/ 1863090 w 4300729"/>
                <a:gd name="connsiteY6" fmla="*/ 1735455 h 4336841"/>
                <a:gd name="connsiteX7" fmla="*/ 1584960 w 4300729"/>
                <a:gd name="connsiteY7" fmla="*/ 2419350 h 4336841"/>
                <a:gd name="connsiteX8" fmla="*/ 2493645 w 4300729"/>
                <a:gd name="connsiteY8" fmla="*/ 2150745 h 4336841"/>
                <a:gd name="connsiteX9" fmla="*/ 2838450 w 4300729"/>
                <a:gd name="connsiteY9" fmla="*/ 2228850 h 4336841"/>
                <a:gd name="connsiteX10" fmla="*/ 4175760 w 4300729"/>
                <a:gd name="connsiteY10" fmla="*/ 3162300 h 4336841"/>
                <a:gd name="connsiteX11" fmla="*/ 3867150 w 4300729"/>
                <a:gd name="connsiteY11" fmla="*/ 3558540 h 4336841"/>
                <a:gd name="connsiteX12" fmla="*/ 3499485 w 4300729"/>
                <a:gd name="connsiteY12" fmla="*/ 3825240 h 4336841"/>
                <a:gd name="connsiteX13" fmla="*/ 3124200 w 4300729"/>
                <a:gd name="connsiteY13" fmla="*/ 4114800 h 4336841"/>
                <a:gd name="connsiteX14" fmla="*/ 2514600 w 4300729"/>
                <a:gd name="connsiteY14" fmla="*/ 4114800 h 4336841"/>
                <a:gd name="connsiteX15" fmla="*/ 2257425 w 4300729"/>
                <a:gd name="connsiteY15" fmla="*/ 3695700 h 4336841"/>
                <a:gd name="connsiteX16" fmla="*/ 1905000 w 4300729"/>
                <a:gd name="connsiteY16" fmla="*/ 3421380 h 4336841"/>
                <a:gd name="connsiteX17" fmla="*/ 1491615 w 4300729"/>
                <a:gd name="connsiteY17" fmla="*/ 3133725 h 4336841"/>
                <a:gd name="connsiteX18" fmla="*/ 1099185 w 4300729"/>
                <a:gd name="connsiteY18" fmla="*/ 3011805 h 4336841"/>
                <a:gd name="connsiteX19" fmla="*/ 933450 w 4300729"/>
                <a:gd name="connsiteY19" fmla="*/ 2733675 h 4336841"/>
                <a:gd name="connsiteX20" fmla="*/ 666750 w 4300729"/>
                <a:gd name="connsiteY20" fmla="*/ 2543175 h 4336841"/>
                <a:gd name="connsiteX21" fmla="*/ 581025 w 4300729"/>
                <a:gd name="connsiteY21" fmla="*/ 2676525 h 4336841"/>
                <a:gd name="connsiteX22" fmla="*/ 200025 w 4300729"/>
                <a:gd name="connsiteY22" fmla="*/ 2457450 h 433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00729" h="4336841">
                  <a:moveTo>
                    <a:pt x="0" y="0"/>
                  </a:moveTo>
                  <a:lnTo>
                    <a:pt x="1190625" y="990600"/>
                  </a:lnTo>
                  <a:lnTo>
                    <a:pt x="1095375" y="1152525"/>
                  </a:lnTo>
                  <a:lnTo>
                    <a:pt x="1371600" y="1390650"/>
                  </a:lnTo>
                  <a:cubicBezTo>
                    <a:pt x="1343660" y="1424940"/>
                    <a:pt x="1330960" y="1468755"/>
                    <a:pt x="1276350" y="1552575"/>
                  </a:cubicBezTo>
                  <a:lnTo>
                    <a:pt x="1590675" y="1762125"/>
                  </a:lnTo>
                  <a:lnTo>
                    <a:pt x="1863090" y="1735455"/>
                  </a:lnTo>
                  <a:cubicBezTo>
                    <a:pt x="1779905" y="1943100"/>
                    <a:pt x="1500505" y="2352675"/>
                    <a:pt x="1584960" y="2419350"/>
                  </a:cubicBezTo>
                  <a:cubicBezTo>
                    <a:pt x="1848485" y="2598420"/>
                    <a:pt x="2131060" y="2545080"/>
                    <a:pt x="2493645" y="2150745"/>
                  </a:cubicBezTo>
                  <a:cubicBezTo>
                    <a:pt x="2632710" y="2167890"/>
                    <a:pt x="2667000" y="2194560"/>
                    <a:pt x="2838450" y="2228850"/>
                  </a:cubicBezTo>
                  <a:cubicBezTo>
                    <a:pt x="3365500" y="2581275"/>
                    <a:pt x="3705860" y="2830830"/>
                    <a:pt x="4175760" y="3162300"/>
                  </a:cubicBezTo>
                  <a:cubicBezTo>
                    <a:pt x="4492625" y="3402965"/>
                    <a:pt x="4138930" y="3763645"/>
                    <a:pt x="3867150" y="3558540"/>
                  </a:cubicBezTo>
                  <a:cubicBezTo>
                    <a:pt x="4075430" y="3846830"/>
                    <a:pt x="3731260" y="4053205"/>
                    <a:pt x="3499485" y="3825240"/>
                  </a:cubicBezTo>
                  <a:cubicBezTo>
                    <a:pt x="3655695" y="4135755"/>
                    <a:pt x="3339465" y="4251960"/>
                    <a:pt x="3124200" y="4114800"/>
                  </a:cubicBezTo>
                  <a:cubicBezTo>
                    <a:pt x="3195320" y="4331970"/>
                    <a:pt x="2860675" y="4480560"/>
                    <a:pt x="2514600" y="4114800"/>
                  </a:cubicBezTo>
                  <a:cubicBezTo>
                    <a:pt x="2600325" y="3889375"/>
                    <a:pt x="2466975" y="3663950"/>
                    <a:pt x="2257425" y="3695700"/>
                  </a:cubicBezTo>
                  <a:cubicBezTo>
                    <a:pt x="2286000" y="3454400"/>
                    <a:pt x="2052637" y="3331845"/>
                    <a:pt x="1905000" y="3421380"/>
                  </a:cubicBezTo>
                  <a:cubicBezTo>
                    <a:pt x="1963925" y="3231958"/>
                    <a:pt x="1637665" y="3032125"/>
                    <a:pt x="1491615" y="3133725"/>
                  </a:cubicBezTo>
                  <a:cubicBezTo>
                    <a:pt x="1548130" y="2995295"/>
                    <a:pt x="1286510" y="2834005"/>
                    <a:pt x="1099185" y="3011805"/>
                  </a:cubicBezTo>
                  <a:lnTo>
                    <a:pt x="933450" y="2733675"/>
                  </a:lnTo>
                  <a:lnTo>
                    <a:pt x="666750" y="2543175"/>
                  </a:lnTo>
                  <a:lnTo>
                    <a:pt x="581025" y="2676525"/>
                  </a:lnTo>
                  <a:lnTo>
                    <a:pt x="200025" y="2457450"/>
                  </a:lnTo>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30" name="Freeform 5">
              <a:extLst>
                <a:ext uri="{FF2B5EF4-FFF2-40B4-BE49-F238E27FC236}">
                  <a16:creationId xmlns:a16="http://schemas.microsoft.com/office/drawing/2014/main" xmlns="" id="{0ACC4DC7-AB32-4E54-B7FF-ABCBE0AED07C}"/>
                </a:ext>
              </a:extLst>
            </p:cNvPr>
            <p:cNvSpPr/>
            <p:nvPr/>
          </p:nvSpPr>
          <p:spPr>
            <a:xfrm>
              <a:off x="2979453" y="4301052"/>
              <a:ext cx="1379276" cy="1206796"/>
            </a:xfrm>
            <a:custGeom>
              <a:avLst/>
              <a:gdLst>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57150 w 1381125"/>
                <a:gd name="connsiteY10" fmla="*/ 247650 h 1209675"/>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7620 w 1381125"/>
                <a:gd name="connsiteY10" fmla="*/ 224790 h 1209675"/>
                <a:gd name="connsiteX0" fmla="*/ 0 w 1381125"/>
                <a:gd name="connsiteY0" fmla="*/ 228600 h 1209675"/>
                <a:gd name="connsiteX1" fmla="*/ 285750 w 1381125"/>
                <a:gd name="connsiteY1" fmla="*/ 381000 h 1209675"/>
                <a:gd name="connsiteX2" fmla="*/ 581025 w 1381125"/>
                <a:gd name="connsiteY2" fmla="*/ 676275 h 1209675"/>
                <a:gd name="connsiteX3" fmla="*/ 847725 w 1381125"/>
                <a:gd name="connsiteY3" fmla="*/ 952500 h 1209675"/>
                <a:gd name="connsiteX4" fmla="*/ 1257300 w 1381125"/>
                <a:gd name="connsiteY4" fmla="*/ 1209675 h 1209675"/>
                <a:gd name="connsiteX5" fmla="*/ 1381125 w 1381125"/>
                <a:gd name="connsiteY5" fmla="*/ 828675 h 1209675"/>
                <a:gd name="connsiteX6" fmla="*/ 1123950 w 1381125"/>
                <a:gd name="connsiteY6" fmla="*/ 676275 h 1209675"/>
                <a:gd name="connsiteX7" fmla="*/ 838200 w 1381125"/>
                <a:gd name="connsiteY7" fmla="*/ 400050 h 1209675"/>
                <a:gd name="connsiteX8" fmla="*/ 447675 w 1381125"/>
                <a:gd name="connsiteY8" fmla="*/ 219075 h 1209675"/>
                <a:gd name="connsiteX9" fmla="*/ 114300 w 1381125"/>
                <a:gd name="connsiteY9" fmla="*/ 0 h 1209675"/>
                <a:gd name="connsiteX10" fmla="*/ 7620 w 1381125"/>
                <a:gd name="connsiteY10" fmla="*/ 194310 h 1209675"/>
                <a:gd name="connsiteX0" fmla="*/ 3810 w 1384935"/>
                <a:gd name="connsiteY0" fmla="*/ 228600 h 1209675"/>
                <a:gd name="connsiteX1" fmla="*/ 289560 w 1384935"/>
                <a:gd name="connsiteY1" fmla="*/ 381000 h 1209675"/>
                <a:gd name="connsiteX2" fmla="*/ 584835 w 1384935"/>
                <a:gd name="connsiteY2" fmla="*/ 676275 h 1209675"/>
                <a:gd name="connsiteX3" fmla="*/ 851535 w 1384935"/>
                <a:gd name="connsiteY3" fmla="*/ 952500 h 1209675"/>
                <a:gd name="connsiteX4" fmla="*/ 1261110 w 1384935"/>
                <a:gd name="connsiteY4" fmla="*/ 1209675 h 1209675"/>
                <a:gd name="connsiteX5" fmla="*/ 1384935 w 1384935"/>
                <a:gd name="connsiteY5" fmla="*/ 828675 h 1209675"/>
                <a:gd name="connsiteX6" fmla="*/ 1127760 w 1384935"/>
                <a:gd name="connsiteY6" fmla="*/ 676275 h 1209675"/>
                <a:gd name="connsiteX7" fmla="*/ 842010 w 1384935"/>
                <a:gd name="connsiteY7" fmla="*/ 400050 h 1209675"/>
                <a:gd name="connsiteX8" fmla="*/ 451485 w 1384935"/>
                <a:gd name="connsiteY8" fmla="*/ 219075 h 1209675"/>
                <a:gd name="connsiteX9" fmla="*/ 118110 w 1384935"/>
                <a:gd name="connsiteY9" fmla="*/ 0 h 1209675"/>
                <a:gd name="connsiteX10" fmla="*/ 0 w 1384935"/>
                <a:gd name="connsiteY10" fmla="*/ 236220 h 1209675"/>
                <a:gd name="connsiteX0" fmla="*/ 7620 w 1388745"/>
                <a:gd name="connsiteY0" fmla="*/ 228600 h 1209675"/>
                <a:gd name="connsiteX1" fmla="*/ 293370 w 1388745"/>
                <a:gd name="connsiteY1" fmla="*/ 38100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93370 w 1388745"/>
                <a:gd name="connsiteY1" fmla="*/ 38100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209675"/>
                <a:gd name="connsiteX1" fmla="*/ 243840 w 1388745"/>
                <a:gd name="connsiteY1" fmla="*/ 377190 h 1209675"/>
                <a:gd name="connsiteX2" fmla="*/ 588645 w 1388745"/>
                <a:gd name="connsiteY2" fmla="*/ 676275 h 1209675"/>
                <a:gd name="connsiteX3" fmla="*/ 855345 w 1388745"/>
                <a:gd name="connsiteY3" fmla="*/ 952500 h 1209675"/>
                <a:gd name="connsiteX4" fmla="*/ 1264920 w 1388745"/>
                <a:gd name="connsiteY4" fmla="*/ 1209675 h 1209675"/>
                <a:gd name="connsiteX5" fmla="*/ 1388745 w 1388745"/>
                <a:gd name="connsiteY5" fmla="*/ 828675 h 1209675"/>
                <a:gd name="connsiteX6" fmla="*/ 1131570 w 1388745"/>
                <a:gd name="connsiteY6" fmla="*/ 676275 h 1209675"/>
                <a:gd name="connsiteX7" fmla="*/ 845820 w 1388745"/>
                <a:gd name="connsiteY7" fmla="*/ 400050 h 1209675"/>
                <a:gd name="connsiteX8" fmla="*/ 455295 w 1388745"/>
                <a:gd name="connsiteY8" fmla="*/ 219075 h 1209675"/>
                <a:gd name="connsiteX9" fmla="*/ 121920 w 1388745"/>
                <a:gd name="connsiteY9" fmla="*/ 0 h 1209675"/>
                <a:gd name="connsiteX10" fmla="*/ 0 w 1388745"/>
                <a:gd name="connsiteY10" fmla="*/ 201930 h 1209675"/>
                <a:gd name="connsiteX0" fmla="*/ 7620 w 1388745"/>
                <a:gd name="connsiteY0" fmla="*/ 228600 h 1106805"/>
                <a:gd name="connsiteX1" fmla="*/ 243840 w 1388745"/>
                <a:gd name="connsiteY1" fmla="*/ 377190 h 1106805"/>
                <a:gd name="connsiteX2" fmla="*/ 588645 w 1388745"/>
                <a:gd name="connsiteY2" fmla="*/ 676275 h 1106805"/>
                <a:gd name="connsiteX3" fmla="*/ 855345 w 1388745"/>
                <a:gd name="connsiteY3" fmla="*/ 952500 h 1106805"/>
                <a:gd name="connsiteX4" fmla="*/ 1268730 w 1388745"/>
                <a:gd name="connsiteY4" fmla="*/ 1106805 h 1106805"/>
                <a:gd name="connsiteX5" fmla="*/ 1388745 w 1388745"/>
                <a:gd name="connsiteY5" fmla="*/ 828675 h 1106805"/>
                <a:gd name="connsiteX6" fmla="*/ 1131570 w 1388745"/>
                <a:gd name="connsiteY6" fmla="*/ 676275 h 1106805"/>
                <a:gd name="connsiteX7" fmla="*/ 845820 w 1388745"/>
                <a:gd name="connsiteY7" fmla="*/ 400050 h 1106805"/>
                <a:gd name="connsiteX8" fmla="*/ 455295 w 1388745"/>
                <a:gd name="connsiteY8" fmla="*/ 219075 h 1106805"/>
                <a:gd name="connsiteX9" fmla="*/ 121920 w 1388745"/>
                <a:gd name="connsiteY9" fmla="*/ 0 h 1106805"/>
                <a:gd name="connsiteX10" fmla="*/ 0 w 1388745"/>
                <a:gd name="connsiteY10" fmla="*/ 201930 h 1106805"/>
                <a:gd name="connsiteX0" fmla="*/ 7620 w 1388745"/>
                <a:gd name="connsiteY0" fmla="*/ 228600 h 1161688"/>
                <a:gd name="connsiteX1" fmla="*/ 243840 w 1388745"/>
                <a:gd name="connsiteY1" fmla="*/ 377190 h 1161688"/>
                <a:gd name="connsiteX2" fmla="*/ 588645 w 1388745"/>
                <a:gd name="connsiteY2" fmla="*/ 676275 h 1161688"/>
                <a:gd name="connsiteX3" fmla="*/ 855345 w 1388745"/>
                <a:gd name="connsiteY3" fmla="*/ 952500 h 1161688"/>
                <a:gd name="connsiteX4" fmla="*/ 1268730 w 1388745"/>
                <a:gd name="connsiteY4" fmla="*/ 1106805 h 1161688"/>
                <a:gd name="connsiteX5" fmla="*/ 1388745 w 1388745"/>
                <a:gd name="connsiteY5" fmla="*/ 828675 h 1161688"/>
                <a:gd name="connsiteX6" fmla="*/ 1131570 w 1388745"/>
                <a:gd name="connsiteY6" fmla="*/ 676275 h 1161688"/>
                <a:gd name="connsiteX7" fmla="*/ 845820 w 1388745"/>
                <a:gd name="connsiteY7" fmla="*/ 400050 h 1161688"/>
                <a:gd name="connsiteX8" fmla="*/ 455295 w 1388745"/>
                <a:gd name="connsiteY8" fmla="*/ 219075 h 1161688"/>
                <a:gd name="connsiteX9" fmla="*/ 121920 w 1388745"/>
                <a:gd name="connsiteY9" fmla="*/ 0 h 1161688"/>
                <a:gd name="connsiteX10" fmla="*/ 0 w 1388745"/>
                <a:gd name="connsiteY10" fmla="*/ 201930 h 1161688"/>
                <a:gd name="connsiteX0" fmla="*/ 7620 w 1388745"/>
                <a:gd name="connsiteY0" fmla="*/ 228600 h 1161688"/>
                <a:gd name="connsiteX1" fmla="*/ 243840 w 1388745"/>
                <a:gd name="connsiteY1" fmla="*/ 377190 h 1161688"/>
                <a:gd name="connsiteX2" fmla="*/ 588645 w 1388745"/>
                <a:gd name="connsiteY2" fmla="*/ 676275 h 1161688"/>
                <a:gd name="connsiteX3" fmla="*/ 855345 w 1388745"/>
                <a:gd name="connsiteY3" fmla="*/ 952500 h 1161688"/>
                <a:gd name="connsiteX4" fmla="*/ 1268730 w 1388745"/>
                <a:gd name="connsiteY4" fmla="*/ 1106805 h 1161688"/>
                <a:gd name="connsiteX5" fmla="*/ 1388745 w 1388745"/>
                <a:gd name="connsiteY5" fmla="*/ 828675 h 1161688"/>
                <a:gd name="connsiteX6" fmla="*/ 1131570 w 1388745"/>
                <a:gd name="connsiteY6" fmla="*/ 676275 h 1161688"/>
                <a:gd name="connsiteX7" fmla="*/ 845820 w 1388745"/>
                <a:gd name="connsiteY7" fmla="*/ 400050 h 1161688"/>
                <a:gd name="connsiteX8" fmla="*/ 455295 w 1388745"/>
                <a:gd name="connsiteY8" fmla="*/ 219075 h 1161688"/>
                <a:gd name="connsiteX9" fmla="*/ 121920 w 1388745"/>
                <a:gd name="connsiteY9" fmla="*/ 0 h 1161688"/>
                <a:gd name="connsiteX10" fmla="*/ 0 w 1388745"/>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97320"/>
                <a:gd name="connsiteY0" fmla="*/ 228600 h 1161688"/>
                <a:gd name="connsiteX1" fmla="*/ 243840 w 1397320"/>
                <a:gd name="connsiteY1" fmla="*/ 377190 h 1161688"/>
                <a:gd name="connsiteX2" fmla="*/ 588645 w 1397320"/>
                <a:gd name="connsiteY2" fmla="*/ 676275 h 1161688"/>
                <a:gd name="connsiteX3" fmla="*/ 855345 w 1397320"/>
                <a:gd name="connsiteY3" fmla="*/ 952500 h 1161688"/>
                <a:gd name="connsiteX4" fmla="*/ 1268730 w 1397320"/>
                <a:gd name="connsiteY4" fmla="*/ 1106805 h 1161688"/>
                <a:gd name="connsiteX5" fmla="*/ 1388745 w 1397320"/>
                <a:gd name="connsiteY5" fmla="*/ 828675 h 1161688"/>
                <a:gd name="connsiteX6" fmla="*/ 1131570 w 1397320"/>
                <a:gd name="connsiteY6" fmla="*/ 676275 h 1161688"/>
                <a:gd name="connsiteX7" fmla="*/ 845820 w 1397320"/>
                <a:gd name="connsiteY7" fmla="*/ 400050 h 1161688"/>
                <a:gd name="connsiteX8" fmla="*/ 455295 w 1397320"/>
                <a:gd name="connsiteY8" fmla="*/ 219075 h 1161688"/>
                <a:gd name="connsiteX9" fmla="*/ 121920 w 1397320"/>
                <a:gd name="connsiteY9" fmla="*/ 0 h 1161688"/>
                <a:gd name="connsiteX10" fmla="*/ 0 w 1397320"/>
                <a:gd name="connsiteY10" fmla="*/ 201930 h 1161688"/>
                <a:gd name="connsiteX0" fmla="*/ 7620 w 1376446"/>
                <a:gd name="connsiteY0" fmla="*/ 228600 h 1161688"/>
                <a:gd name="connsiteX1" fmla="*/ 243840 w 1376446"/>
                <a:gd name="connsiteY1" fmla="*/ 377190 h 1161688"/>
                <a:gd name="connsiteX2" fmla="*/ 588645 w 1376446"/>
                <a:gd name="connsiteY2" fmla="*/ 676275 h 1161688"/>
                <a:gd name="connsiteX3" fmla="*/ 855345 w 1376446"/>
                <a:gd name="connsiteY3" fmla="*/ 952500 h 1161688"/>
                <a:gd name="connsiteX4" fmla="*/ 1268730 w 1376446"/>
                <a:gd name="connsiteY4" fmla="*/ 1106805 h 1161688"/>
                <a:gd name="connsiteX5" fmla="*/ 1365885 w 1376446"/>
                <a:gd name="connsiteY5" fmla="*/ 859155 h 1161688"/>
                <a:gd name="connsiteX6" fmla="*/ 1131570 w 1376446"/>
                <a:gd name="connsiteY6" fmla="*/ 676275 h 1161688"/>
                <a:gd name="connsiteX7" fmla="*/ 845820 w 1376446"/>
                <a:gd name="connsiteY7" fmla="*/ 400050 h 1161688"/>
                <a:gd name="connsiteX8" fmla="*/ 455295 w 1376446"/>
                <a:gd name="connsiteY8" fmla="*/ 219075 h 1161688"/>
                <a:gd name="connsiteX9" fmla="*/ 121920 w 1376446"/>
                <a:gd name="connsiteY9" fmla="*/ 0 h 1161688"/>
                <a:gd name="connsiteX10" fmla="*/ 0 w 1376446"/>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67627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31570 w 1365973"/>
                <a:gd name="connsiteY6" fmla="*/ 71818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45820 w 1365973"/>
                <a:gd name="connsiteY7" fmla="*/ 40005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15340 w 1365973"/>
                <a:gd name="connsiteY7" fmla="*/ 40767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815340 w 1365973"/>
                <a:gd name="connsiteY7" fmla="*/ 40767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55295 w 1365973"/>
                <a:gd name="connsiteY8" fmla="*/ 21907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6200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40055 w 1365973"/>
                <a:gd name="connsiteY8" fmla="*/ 20383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421005 w 1365973"/>
                <a:gd name="connsiteY8" fmla="*/ 19621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371475 w 1365973"/>
                <a:gd name="connsiteY8" fmla="*/ 177165 h 1161688"/>
                <a:gd name="connsiteX9" fmla="*/ 121920 w 1365973"/>
                <a:gd name="connsiteY9" fmla="*/ 0 h 1161688"/>
                <a:gd name="connsiteX10" fmla="*/ 0 w 1365973"/>
                <a:gd name="connsiteY10" fmla="*/ 201930 h 1161688"/>
                <a:gd name="connsiteX0" fmla="*/ 7620 w 1365973"/>
                <a:gd name="connsiteY0" fmla="*/ 228600 h 1161688"/>
                <a:gd name="connsiteX1" fmla="*/ 243840 w 1365973"/>
                <a:gd name="connsiteY1" fmla="*/ 377190 h 1161688"/>
                <a:gd name="connsiteX2" fmla="*/ 588645 w 1365973"/>
                <a:gd name="connsiteY2" fmla="*/ 676275 h 1161688"/>
                <a:gd name="connsiteX3" fmla="*/ 855345 w 1365973"/>
                <a:gd name="connsiteY3" fmla="*/ 952500 h 1161688"/>
                <a:gd name="connsiteX4" fmla="*/ 1268730 w 1365973"/>
                <a:gd name="connsiteY4" fmla="*/ 1106805 h 1161688"/>
                <a:gd name="connsiteX5" fmla="*/ 1365885 w 1365973"/>
                <a:gd name="connsiteY5" fmla="*/ 859155 h 1161688"/>
                <a:gd name="connsiteX6" fmla="*/ 1112520 w 1365973"/>
                <a:gd name="connsiteY6" fmla="*/ 702945 h 1161688"/>
                <a:gd name="connsiteX7" fmla="*/ 704850 w 1365973"/>
                <a:gd name="connsiteY7" fmla="*/ 419100 h 1161688"/>
                <a:gd name="connsiteX8" fmla="*/ 371475 w 1365973"/>
                <a:gd name="connsiteY8" fmla="*/ 177165 h 1161688"/>
                <a:gd name="connsiteX9" fmla="*/ 121920 w 1365973"/>
                <a:gd name="connsiteY9" fmla="*/ 0 h 1161688"/>
                <a:gd name="connsiteX10" fmla="*/ 0 w 1365973"/>
                <a:gd name="connsiteY10" fmla="*/ 201930 h 1161688"/>
                <a:gd name="connsiteX0" fmla="*/ 7620 w 1365973"/>
                <a:gd name="connsiteY0" fmla="*/ 251322 h 1184410"/>
                <a:gd name="connsiteX1" fmla="*/ 243840 w 1365973"/>
                <a:gd name="connsiteY1" fmla="*/ 399912 h 1184410"/>
                <a:gd name="connsiteX2" fmla="*/ 588645 w 1365973"/>
                <a:gd name="connsiteY2" fmla="*/ 698997 h 1184410"/>
                <a:gd name="connsiteX3" fmla="*/ 855345 w 1365973"/>
                <a:gd name="connsiteY3" fmla="*/ 975222 h 1184410"/>
                <a:gd name="connsiteX4" fmla="*/ 1268730 w 1365973"/>
                <a:gd name="connsiteY4" fmla="*/ 1129527 h 1184410"/>
                <a:gd name="connsiteX5" fmla="*/ 1365885 w 1365973"/>
                <a:gd name="connsiteY5" fmla="*/ 881877 h 1184410"/>
                <a:gd name="connsiteX6" fmla="*/ 1112520 w 1365973"/>
                <a:gd name="connsiteY6" fmla="*/ 725667 h 1184410"/>
                <a:gd name="connsiteX7" fmla="*/ 704850 w 1365973"/>
                <a:gd name="connsiteY7" fmla="*/ 441822 h 1184410"/>
                <a:gd name="connsiteX8" fmla="*/ 371475 w 1365973"/>
                <a:gd name="connsiteY8" fmla="*/ 199887 h 1184410"/>
                <a:gd name="connsiteX9" fmla="*/ 121920 w 1365973"/>
                <a:gd name="connsiteY9" fmla="*/ 22722 h 1184410"/>
                <a:gd name="connsiteX10" fmla="*/ 0 w 1365973"/>
                <a:gd name="connsiteY10" fmla="*/ 224652 h 1184410"/>
                <a:gd name="connsiteX0" fmla="*/ 7620 w 1365973"/>
                <a:gd name="connsiteY0" fmla="*/ 263643 h 1196731"/>
                <a:gd name="connsiteX1" fmla="*/ 243840 w 1365973"/>
                <a:gd name="connsiteY1" fmla="*/ 412233 h 1196731"/>
                <a:gd name="connsiteX2" fmla="*/ 588645 w 1365973"/>
                <a:gd name="connsiteY2" fmla="*/ 711318 h 1196731"/>
                <a:gd name="connsiteX3" fmla="*/ 855345 w 1365973"/>
                <a:gd name="connsiteY3" fmla="*/ 987543 h 1196731"/>
                <a:gd name="connsiteX4" fmla="*/ 1268730 w 1365973"/>
                <a:gd name="connsiteY4" fmla="*/ 1141848 h 1196731"/>
                <a:gd name="connsiteX5" fmla="*/ 1365885 w 1365973"/>
                <a:gd name="connsiteY5" fmla="*/ 894198 h 1196731"/>
                <a:gd name="connsiteX6" fmla="*/ 1112520 w 1365973"/>
                <a:gd name="connsiteY6" fmla="*/ 737988 h 1196731"/>
                <a:gd name="connsiteX7" fmla="*/ 704850 w 1365973"/>
                <a:gd name="connsiteY7" fmla="*/ 454143 h 1196731"/>
                <a:gd name="connsiteX8" fmla="*/ 371475 w 1365973"/>
                <a:gd name="connsiteY8" fmla="*/ 212208 h 1196731"/>
                <a:gd name="connsiteX9" fmla="*/ 121920 w 1365973"/>
                <a:gd name="connsiteY9" fmla="*/ 35043 h 1196731"/>
                <a:gd name="connsiteX10" fmla="*/ 0 w 1365973"/>
                <a:gd name="connsiteY10" fmla="*/ 236973 h 1196731"/>
                <a:gd name="connsiteX0" fmla="*/ 7620 w 1365973"/>
                <a:gd name="connsiteY0" fmla="*/ 263643 h 1196731"/>
                <a:gd name="connsiteX1" fmla="*/ 243840 w 1365973"/>
                <a:gd name="connsiteY1" fmla="*/ 412233 h 1196731"/>
                <a:gd name="connsiteX2" fmla="*/ 588645 w 1365973"/>
                <a:gd name="connsiteY2" fmla="*/ 711318 h 1196731"/>
                <a:gd name="connsiteX3" fmla="*/ 855345 w 1365973"/>
                <a:gd name="connsiteY3" fmla="*/ 987543 h 1196731"/>
                <a:gd name="connsiteX4" fmla="*/ 1268730 w 1365973"/>
                <a:gd name="connsiteY4" fmla="*/ 1141848 h 1196731"/>
                <a:gd name="connsiteX5" fmla="*/ 1365885 w 1365973"/>
                <a:gd name="connsiteY5" fmla="*/ 894198 h 1196731"/>
                <a:gd name="connsiteX6" fmla="*/ 1112520 w 1365973"/>
                <a:gd name="connsiteY6" fmla="*/ 737988 h 1196731"/>
                <a:gd name="connsiteX7" fmla="*/ 704850 w 1365973"/>
                <a:gd name="connsiteY7" fmla="*/ 454143 h 1196731"/>
                <a:gd name="connsiteX8" fmla="*/ 352425 w 1365973"/>
                <a:gd name="connsiteY8" fmla="*/ 212208 h 1196731"/>
                <a:gd name="connsiteX9" fmla="*/ 121920 w 1365973"/>
                <a:gd name="connsiteY9" fmla="*/ 35043 h 1196731"/>
                <a:gd name="connsiteX10" fmla="*/ 0 w 1365973"/>
                <a:gd name="connsiteY10" fmla="*/ 23697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3069 w 1379042"/>
                <a:gd name="connsiteY10" fmla="*/ 23697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0" fmla="*/ 1639 w 1379042"/>
                <a:gd name="connsiteY0" fmla="*/ 236973 h 1196731"/>
                <a:gd name="connsiteX1" fmla="*/ 256909 w 1379042"/>
                <a:gd name="connsiteY1" fmla="*/ 412233 h 1196731"/>
                <a:gd name="connsiteX2" fmla="*/ 601714 w 1379042"/>
                <a:gd name="connsiteY2" fmla="*/ 711318 h 1196731"/>
                <a:gd name="connsiteX3" fmla="*/ 868414 w 1379042"/>
                <a:gd name="connsiteY3" fmla="*/ 987543 h 1196731"/>
                <a:gd name="connsiteX4" fmla="*/ 1281799 w 1379042"/>
                <a:gd name="connsiteY4" fmla="*/ 1141848 h 1196731"/>
                <a:gd name="connsiteX5" fmla="*/ 1378954 w 1379042"/>
                <a:gd name="connsiteY5" fmla="*/ 894198 h 1196731"/>
                <a:gd name="connsiteX6" fmla="*/ 1125589 w 1379042"/>
                <a:gd name="connsiteY6" fmla="*/ 737988 h 1196731"/>
                <a:gd name="connsiteX7" fmla="*/ 717919 w 1379042"/>
                <a:gd name="connsiteY7" fmla="*/ 454143 h 1196731"/>
                <a:gd name="connsiteX8" fmla="*/ 365494 w 1379042"/>
                <a:gd name="connsiteY8" fmla="*/ 212208 h 1196731"/>
                <a:gd name="connsiteX9" fmla="*/ 134989 w 1379042"/>
                <a:gd name="connsiteY9" fmla="*/ 35043 h 1196731"/>
                <a:gd name="connsiteX10" fmla="*/ 1639 w 1379042"/>
                <a:gd name="connsiteY10" fmla="*/ 229353 h 1196731"/>
                <a:gd name="connsiteX11" fmla="*/ 1639 w 1379042"/>
                <a:gd name="connsiteY11" fmla="*/ 236973 h 1196731"/>
                <a:gd name="connsiteX0" fmla="*/ 2847 w 1380250"/>
                <a:gd name="connsiteY0" fmla="*/ 236973 h 1196731"/>
                <a:gd name="connsiteX1" fmla="*/ 258117 w 1380250"/>
                <a:gd name="connsiteY1" fmla="*/ 412233 h 1196731"/>
                <a:gd name="connsiteX2" fmla="*/ 602922 w 1380250"/>
                <a:gd name="connsiteY2" fmla="*/ 711318 h 1196731"/>
                <a:gd name="connsiteX3" fmla="*/ 869622 w 1380250"/>
                <a:gd name="connsiteY3" fmla="*/ 987543 h 1196731"/>
                <a:gd name="connsiteX4" fmla="*/ 1283007 w 1380250"/>
                <a:gd name="connsiteY4" fmla="*/ 1141848 h 1196731"/>
                <a:gd name="connsiteX5" fmla="*/ 1380162 w 1380250"/>
                <a:gd name="connsiteY5" fmla="*/ 894198 h 1196731"/>
                <a:gd name="connsiteX6" fmla="*/ 1126797 w 1380250"/>
                <a:gd name="connsiteY6" fmla="*/ 737988 h 1196731"/>
                <a:gd name="connsiteX7" fmla="*/ 719127 w 1380250"/>
                <a:gd name="connsiteY7" fmla="*/ 454143 h 1196731"/>
                <a:gd name="connsiteX8" fmla="*/ 366702 w 1380250"/>
                <a:gd name="connsiteY8" fmla="*/ 212208 h 1196731"/>
                <a:gd name="connsiteX9" fmla="*/ 136197 w 1380250"/>
                <a:gd name="connsiteY9" fmla="*/ 35043 h 1196731"/>
                <a:gd name="connsiteX10" fmla="*/ 2847 w 1380250"/>
                <a:gd name="connsiteY10" fmla="*/ 236973 h 1196731"/>
                <a:gd name="connsiteX0" fmla="*/ 1640 w 1379043"/>
                <a:gd name="connsiteY0" fmla="*/ 236973 h 1196731"/>
                <a:gd name="connsiteX1" fmla="*/ 256910 w 1379043"/>
                <a:gd name="connsiteY1" fmla="*/ 412233 h 1196731"/>
                <a:gd name="connsiteX2" fmla="*/ 601715 w 1379043"/>
                <a:gd name="connsiteY2" fmla="*/ 711318 h 1196731"/>
                <a:gd name="connsiteX3" fmla="*/ 868415 w 1379043"/>
                <a:gd name="connsiteY3" fmla="*/ 987543 h 1196731"/>
                <a:gd name="connsiteX4" fmla="*/ 1281800 w 1379043"/>
                <a:gd name="connsiteY4" fmla="*/ 1141848 h 1196731"/>
                <a:gd name="connsiteX5" fmla="*/ 1378955 w 1379043"/>
                <a:gd name="connsiteY5" fmla="*/ 894198 h 1196731"/>
                <a:gd name="connsiteX6" fmla="*/ 1125590 w 1379043"/>
                <a:gd name="connsiteY6" fmla="*/ 737988 h 1196731"/>
                <a:gd name="connsiteX7" fmla="*/ 717920 w 1379043"/>
                <a:gd name="connsiteY7" fmla="*/ 454143 h 1196731"/>
                <a:gd name="connsiteX8" fmla="*/ 365495 w 1379043"/>
                <a:gd name="connsiteY8" fmla="*/ 212208 h 1196731"/>
                <a:gd name="connsiteX9" fmla="*/ 134990 w 1379043"/>
                <a:gd name="connsiteY9" fmla="*/ 35043 h 1196731"/>
                <a:gd name="connsiteX10" fmla="*/ 1640 w 1379043"/>
                <a:gd name="connsiteY10" fmla="*/ 236973 h 1196731"/>
                <a:gd name="connsiteX0" fmla="*/ 17 w 1377420"/>
                <a:gd name="connsiteY0" fmla="*/ 236973 h 1196731"/>
                <a:gd name="connsiteX1" fmla="*/ 255287 w 1377420"/>
                <a:gd name="connsiteY1" fmla="*/ 412233 h 1196731"/>
                <a:gd name="connsiteX2" fmla="*/ 600092 w 1377420"/>
                <a:gd name="connsiteY2" fmla="*/ 711318 h 1196731"/>
                <a:gd name="connsiteX3" fmla="*/ 866792 w 1377420"/>
                <a:gd name="connsiteY3" fmla="*/ 987543 h 1196731"/>
                <a:gd name="connsiteX4" fmla="*/ 1280177 w 1377420"/>
                <a:gd name="connsiteY4" fmla="*/ 1141848 h 1196731"/>
                <a:gd name="connsiteX5" fmla="*/ 1377332 w 1377420"/>
                <a:gd name="connsiteY5" fmla="*/ 894198 h 1196731"/>
                <a:gd name="connsiteX6" fmla="*/ 1123967 w 1377420"/>
                <a:gd name="connsiteY6" fmla="*/ 737988 h 1196731"/>
                <a:gd name="connsiteX7" fmla="*/ 716297 w 1377420"/>
                <a:gd name="connsiteY7" fmla="*/ 454143 h 1196731"/>
                <a:gd name="connsiteX8" fmla="*/ 363872 w 1377420"/>
                <a:gd name="connsiteY8" fmla="*/ 212208 h 1196731"/>
                <a:gd name="connsiteX9" fmla="*/ 133367 w 1377420"/>
                <a:gd name="connsiteY9" fmla="*/ 35043 h 1196731"/>
                <a:gd name="connsiteX10" fmla="*/ 17 w 1377420"/>
                <a:gd name="connsiteY10" fmla="*/ 236973 h 1196731"/>
                <a:gd name="connsiteX0" fmla="*/ 3783 w 1381186"/>
                <a:gd name="connsiteY0" fmla="*/ 236973 h 1196731"/>
                <a:gd name="connsiteX1" fmla="*/ 259053 w 1381186"/>
                <a:gd name="connsiteY1" fmla="*/ 412233 h 1196731"/>
                <a:gd name="connsiteX2" fmla="*/ 603858 w 1381186"/>
                <a:gd name="connsiteY2" fmla="*/ 711318 h 1196731"/>
                <a:gd name="connsiteX3" fmla="*/ 870558 w 1381186"/>
                <a:gd name="connsiteY3" fmla="*/ 987543 h 1196731"/>
                <a:gd name="connsiteX4" fmla="*/ 1283943 w 1381186"/>
                <a:gd name="connsiteY4" fmla="*/ 1141848 h 1196731"/>
                <a:gd name="connsiteX5" fmla="*/ 1381098 w 1381186"/>
                <a:gd name="connsiteY5" fmla="*/ 894198 h 1196731"/>
                <a:gd name="connsiteX6" fmla="*/ 1127733 w 1381186"/>
                <a:gd name="connsiteY6" fmla="*/ 737988 h 1196731"/>
                <a:gd name="connsiteX7" fmla="*/ 720063 w 1381186"/>
                <a:gd name="connsiteY7" fmla="*/ 454143 h 1196731"/>
                <a:gd name="connsiteX8" fmla="*/ 367638 w 1381186"/>
                <a:gd name="connsiteY8" fmla="*/ 212208 h 1196731"/>
                <a:gd name="connsiteX9" fmla="*/ 137133 w 1381186"/>
                <a:gd name="connsiteY9" fmla="*/ 35043 h 1196731"/>
                <a:gd name="connsiteX10" fmla="*/ 3783 w 1381186"/>
                <a:gd name="connsiteY10" fmla="*/ 236973 h 1196731"/>
                <a:gd name="connsiteX0" fmla="*/ 4467 w 1381870"/>
                <a:gd name="connsiteY0" fmla="*/ 236973 h 1196731"/>
                <a:gd name="connsiteX1" fmla="*/ 259737 w 1381870"/>
                <a:gd name="connsiteY1" fmla="*/ 412233 h 1196731"/>
                <a:gd name="connsiteX2" fmla="*/ 604542 w 1381870"/>
                <a:gd name="connsiteY2" fmla="*/ 711318 h 1196731"/>
                <a:gd name="connsiteX3" fmla="*/ 871242 w 1381870"/>
                <a:gd name="connsiteY3" fmla="*/ 987543 h 1196731"/>
                <a:gd name="connsiteX4" fmla="*/ 1284627 w 1381870"/>
                <a:gd name="connsiteY4" fmla="*/ 1141848 h 1196731"/>
                <a:gd name="connsiteX5" fmla="*/ 1381782 w 1381870"/>
                <a:gd name="connsiteY5" fmla="*/ 894198 h 1196731"/>
                <a:gd name="connsiteX6" fmla="*/ 1128417 w 1381870"/>
                <a:gd name="connsiteY6" fmla="*/ 737988 h 1196731"/>
                <a:gd name="connsiteX7" fmla="*/ 720747 w 1381870"/>
                <a:gd name="connsiteY7" fmla="*/ 454143 h 1196731"/>
                <a:gd name="connsiteX8" fmla="*/ 368322 w 1381870"/>
                <a:gd name="connsiteY8" fmla="*/ 212208 h 1196731"/>
                <a:gd name="connsiteX9" fmla="*/ 137817 w 1381870"/>
                <a:gd name="connsiteY9" fmla="*/ 35043 h 1196731"/>
                <a:gd name="connsiteX10" fmla="*/ 4467 w 1381870"/>
                <a:gd name="connsiteY10" fmla="*/ 236973 h 1196731"/>
                <a:gd name="connsiteX0" fmla="*/ 4467 w 1381870"/>
                <a:gd name="connsiteY0" fmla="*/ 217026 h 1176784"/>
                <a:gd name="connsiteX1" fmla="*/ 259737 w 1381870"/>
                <a:gd name="connsiteY1" fmla="*/ 392286 h 1176784"/>
                <a:gd name="connsiteX2" fmla="*/ 604542 w 1381870"/>
                <a:gd name="connsiteY2" fmla="*/ 691371 h 1176784"/>
                <a:gd name="connsiteX3" fmla="*/ 871242 w 1381870"/>
                <a:gd name="connsiteY3" fmla="*/ 967596 h 1176784"/>
                <a:gd name="connsiteX4" fmla="*/ 1284627 w 1381870"/>
                <a:gd name="connsiteY4" fmla="*/ 1121901 h 1176784"/>
                <a:gd name="connsiteX5" fmla="*/ 1381782 w 1381870"/>
                <a:gd name="connsiteY5" fmla="*/ 874251 h 1176784"/>
                <a:gd name="connsiteX6" fmla="*/ 1128417 w 1381870"/>
                <a:gd name="connsiteY6" fmla="*/ 718041 h 1176784"/>
                <a:gd name="connsiteX7" fmla="*/ 720747 w 1381870"/>
                <a:gd name="connsiteY7" fmla="*/ 434196 h 1176784"/>
                <a:gd name="connsiteX8" fmla="*/ 368322 w 1381870"/>
                <a:gd name="connsiteY8" fmla="*/ 192261 h 1176784"/>
                <a:gd name="connsiteX9" fmla="*/ 137817 w 1381870"/>
                <a:gd name="connsiteY9" fmla="*/ 15096 h 1176784"/>
                <a:gd name="connsiteX10" fmla="*/ 4467 w 1381870"/>
                <a:gd name="connsiteY10" fmla="*/ 217026 h 1176784"/>
                <a:gd name="connsiteX0" fmla="*/ 4825 w 1382228"/>
                <a:gd name="connsiteY0" fmla="*/ 236461 h 1196219"/>
                <a:gd name="connsiteX1" fmla="*/ 260095 w 1382228"/>
                <a:gd name="connsiteY1" fmla="*/ 411721 h 1196219"/>
                <a:gd name="connsiteX2" fmla="*/ 604900 w 1382228"/>
                <a:gd name="connsiteY2" fmla="*/ 710806 h 1196219"/>
                <a:gd name="connsiteX3" fmla="*/ 871600 w 1382228"/>
                <a:gd name="connsiteY3" fmla="*/ 987031 h 1196219"/>
                <a:gd name="connsiteX4" fmla="*/ 1284985 w 1382228"/>
                <a:gd name="connsiteY4" fmla="*/ 1141336 h 1196219"/>
                <a:gd name="connsiteX5" fmla="*/ 1382140 w 1382228"/>
                <a:gd name="connsiteY5" fmla="*/ 893686 h 1196219"/>
                <a:gd name="connsiteX6" fmla="*/ 1128775 w 1382228"/>
                <a:gd name="connsiteY6" fmla="*/ 737476 h 1196219"/>
                <a:gd name="connsiteX7" fmla="*/ 721105 w 1382228"/>
                <a:gd name="connsiteY7" fmla="*/ 453631 h 1196219"/>
                <a:gd name="connsiteX8" fmla="*/ 368680 w 1382228"/>
                <a:gd name="connsiteY8" fmla="*/ 211696 h 1196219"/>
                <a:gd name="connsiteX9" fmla="*/ 130555 w 1382228"/>
                <a:gd name="connsiteY9" fmla="*/ 11671 h 1196219"/>
                <a:gd name="connsiteX10" fmla="*/ 4825 w 1382228"/>
                <a:gd name="connsiteY10" fmla="*/ 236461 h 1196219"/>
                <a:gd name="connsiteX0" fmla="*/ 5218 w 1382621"/>
                <a:gd name="connsiteY0" fmla="*/ 236461 h 1196219"/>
                <a:gd name="connsiteX1" fmla="*/ 260488 w 1382621"/>
                <a:gd name="connsiteY1" fmla="*/ 411721 h 1196219"/>
                <a:gd name="connsiteX2" fmla="*/ 605293 w 1382621"/>
                <a:gd name="connsiteY2" fmla="*/ 710806 h 1196219"/>
                <a:gd name="connsiteX3" fmla="*/ 871993 w 1382621"/>
                <a:gd name="connsiteY3" fmla="*/ 987031 h 1196219"/>
                <a:gd name="connsiteX4" fmla="*/ 1285378 w 1382621"/>
                <a:gd name="connsiteY4" fmla="*/ 1141336 h 1196219"/>
                <a:gd name="connsiteX5" fmla="*/ 1382533 w 1382621"/>
                <a:gd name="connsiteY5" fmla="*/ 893686 h 1196219"/>
                <a:gd name="connsiteX6" fmla="*/ 1129168 w 1382621"/>
                <a:gd name="connsiteY6" fmla="*/ 737476 h 1196219"/>
                <a:gd name="connsiteX7" fmla="*/ 721498 w 1382621"/>
                <a:gd name="connsiteY7" fmla="*/ 453631 h 1196219"/>
                <a:gd name="connsiteX8" fmla="*/ 369073 w 1382621"/>
                <a:gd name="connsiteY8" fmla="*/ 211696 h 1196219"/>
                <a:gd name="connsiteX9" fmla="*/ 130948 w 1382621"/>
                <a:gd name="connsiteY9" fmla="*/ 11671 h 1196219"/>
                <a:gd name="connsiteX10" fmla="*/ 5218 w 1382621"/>
                <a:gd name="connsiteY10" fmla="*/ 236461 h 1196219"/>
                <a:gd name="connsiteX0" fmla="*/ 5218 w 1382621"/>
                <a:gd name="connsiteY0" fmla="*/ 244278 h 1204036"/>
                <a:gd name="connsiteX1" fmla="*/ 260488 w 1382621"/>
                <a:gd name="connsiteY1" fmla="*/ 419538 h 1204036"/>
                <a:gd name="connsiteX2" fmla="*/ 605293 w 1382621"/>
                <a:gd name="connsiteY2" fmla="*/ 718623 h 1204036"/>
                <a:gd name="connsiteX3" fmla="*/ 871993 w 1382621"/>
                <a:gd name="connsiteY3" fmla="*/ 994848 h 1204036"/>
                <a:gd name="connsiteX4" fmla="*/ 1285378 w 1382621"/>
                <a:gd name="connsiteY4" fmla="*/ 1149153 h 1204036"/>
                <a:gd name="connsiteX5" fmla="*/ 1382533 w 1382621"/>
                <a:gd name="connsiteY5" fmla="*/ 901503 h 1204036"/>
                <a:gd name="connsiteX6" fmla="*/ 1129168 w 1382621"/>
                <a:gd name="connsiteY6" fmla="*/ 745293 h 1204036"/>
                <a:gd name="connsiteX7" fmla="*/ 721498 w 1382621"/>
                <a:gd name="connsiteY7" fmla="*/ 461448 h 1204036"/>
                <a:gd name="connsiteX8" fmla="*/ 369073 w 1382621"/>
                <a:gd name="connsiteY8" fmla="*/ 219513 h 1204036"/>
                <a:gd name="connsiteX9" fmla="*/ 130948 w 1382621"/>
                <a:gd name="connsiteY9" fmla="*/ 19488 h 1204036"/>
                <a:gd name="connsiteX10" fmla="*/ 5218 w 1382621"/>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19206 w 1380329"/>
                <a:gd name="connsiteY7" fmla="*/ 46144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2926 w 1380329"/>
                <a:gd name="connsiteY0" fmla="*/ 244278 h 1204036"/>
                <a:gd name="connsiteX1" fmla="*/ 258196 w 1380329"/>
                <a:gd name="connsiteY1" fmla="*/ 419538 h 1204036"/>
                <a:gd name="connsiteX2" fmla="*/ 603001 w 1380329"/>
                <a:gd name="connsiteY2" fmla="*/ 718623 h 1204036"/>
                <a:gd name="connsiteX3" fmla="*/ 869701 w 1380329"/>
                <a:gd name="connsiteY3" fmla="*/ 994848 h 1204036"/>
                <a:gd name="connsiteX4" fmla="*/ 1283086 w 1380329"/>
                <a:gd name="connsiteY4" fmla="*/ 1149153 h 1204036"/>
                <a:gd name="connsiteX5" fmla="*/ 1380241 w 1380329"/>
                <a:gd name="connsiteY5" fmla="*/ 901503 h 1204036"/>
                <a:gd name="connsiteX6" fmla="*/ 1126876 w 1380329"/>
                <a:gd name="connsiteY6" fmla="*/ 745293 h 1204036"/>
                <a:gd name="connsiteX7" fmla="*/ 780166 w 1380329"/>
                <a:gd name="connsiteY7" fmla="*/ 484308 h 1204036"/>
                <a:gd name="connsiteX8" fmla="*/ 366781 w 1380329"/>
                <a:gd name="connsiteY8" fmla="*/ 219513 h 1204036"/>
                <a:gd name="connsiteX9" fmla="*/ 128656 w 1380329"/>
                <a:gd name="connsiteY9" fmla="*/ 19488 h 1204036"/>
                <a:gd name="connsiteX10" fmla="*/ 2926 w 1380329"/>
                <a:gd name="connsiteY10" fmla="*/ 244278 h 1204036"/>
                <a:gd name="connsiteX0" fmla="*/ 1873 w 1379276"/>
                <a:gd name="connsiteY0" fmla="*/ 244278 h 1204036"/>
                <a:gd name="connsiteX1" fmla="*/ 257143 w 1379276"/>
                <a:gd name="connsiteY1" fmla="*/ 419538 h 1204036"/>
                <a:gd name="connsiteX2" fmla="*/ 601948 w 1379276"/>
                <a:gd name="connsiteY2" fmla="*/ 718623 h 1204036"/>
                <a:gd name="connsiteX3" fmla="*/ 868648 w 1379276"/>
                <a:gd name="connsiteY3" fmla="*/ 994848 h 1204036"/>
                <a:gd name="connsiteX4" fmla="*/ 1282033 w 1379276"/>
                <a:gd name="connsiteY4" fmla="*/ 1149153 h 1204036"/>
                <a:gd name="connsiteX5" fmla="*/ 1379188 w 1379276"/>
                <a:gd name="connsiteY5" fmla="*/ 901503 h 1204036"/>
                <a:gd name="connsiteX6" fmla="*/ 1125823 w 1379276"/>
                <a:gd name="connsiteY6" fmla="*/ 745293 h 1204036"/>
                <a:gd name="connsiteX7" fmla="*/ 779113 w 1379276"/>
                <a:gd name="connsiteY7" fmla="*/ 484308 h 1204036"/>
                <a:gd name="connsiteX8" fmla="*/ 365728 w 1379276"/>
                <a:gd name="connsiteY8" fmla="*/ 219513 h 1204036"/>
                <a:gd name="connsiteX9" fmla="*/ 127603 w 1379276"/>
                <a:gd name="connsiteY9" fmla="*/ 19488 h 1204036"/>
                <a:gd name="connsiteX10" fmla="*/ 1873 w 1379276"/>
                <a:gd name="connsiteY10" fmla="*/ 244278 h 1204036"/>
                <a:gd name="connsiteX0" fmla="*/ 1873 w 1379276"/>
                <a:gd name="connsiteY0" fmla="*/ 244278 h 1204036"/>
                <a:gd name="connsiteX1" fmla="*/ 257143 w 1379276"/>
                <a:gd name="connsiteY1" fmla="*/ 419538 h 1204036"/>
                <a:gd name="connsiteX2" fmla="*/ 601948 w 1379276"/>
                <a:gd name="connsiteY2" fmla="*/ 718623 h 1204036"/>
                <a:gd name="connsiteX3" fmla="*/ 910558 w 1379276"/>
                <a:gd name="connsiteY3" fmla="*/ 994848 h 1204036"/>
                <a:gd name="connsiteX4" fmla="*/ 1282033 w 1379276"/>
                <a:gd name="connsiteY4" fmla="*/ 1149153 h 1204036"/>
                <a:gd name="connsiteX5" fmla="*/ 1379188 w 1379276"/>
                <a:gd name="connsiteY5" fmla="*/ 901503 h 1204036"/>
                <a:gd name="connsiteX6" fmla="*/ 1125823 w 1379276"/>
                <a:gd name="connsiteY6" fmla="*/ 745293 h 1204036"/>
                <a:gd name="connsiteX7" fmla="*/ 779113 w 1379276"/>
                <a:gd name="connsiteY7" fmla="*/ 484308 h 1204036"/>
                <a:gd name="connsiteX8" fmla="*/ 365728 w 1379276"/>
                <a:gd name="connsiteY8" fmla="*/ 219513 h 1204036"/>
                <a:gd name="connsiteX9" fmla="*/ 127603 w 1379276"/>
                <a:gd name="connsiteY9" fmla="*/ 19488 h 1204036"/>
                <a:gd name="connsiteX10" fmla="*/ 1873 w 1379276"/>
                <a:gd name="connsiteY10" fmla="*/ 244278 h 120403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0150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2817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 name="connsiteX0" fmla="*/ 1873 w 1379276"/>
                <a:gd name="connsiteY0" fmla="*/ 244278 h 1206796"/>
                <a:gd name="connsiteX1" fmla="*/ 257143 w 1379276"/>
                <a:gd name="connsiteY1" fmla="*/ 419538 h 1206796"/>
                <a:gd name="connsiteX2" fmla="*/ 601948 w 1379276"/>
                <a:gd name="connsiteY2" fmla="*/ 718623 h 1206796"/>
                <a:gd name="connsiteX3" fmla="*/ 910558 w 1379276"/>
                <a:gd name="connsiteY3" fmla="*/ 994848 h 1206796"/>
                <a:gd name="connsiteX4" fmla="*/ 1282033 w 1379276"/>
                <a:gd name="connsiteY4" fmla="*/ 1149153 h 1206796"/>
                <a:gd name="connsiteX5" fmla="*/ 1379188 w 1379276"/>
                <a:gd name="connsiteY5" fmla="*/ 928173 h 1206796"/>
                <a:gd name="connsiteX6" fmla="*/ 1125823 w 1379276"/>
                <a:gd name="connsiteY6" fmla="*/ 745293 h 1206796"/>
                <a:gd name="connsiteX7" fmla="*/ 779113 w 1379276"/>
                <a:gd name="connsiteY7" fmla="*/ 484308 h 1206796"/>
                <a:gd name="connsiteX8" fmla="*/ 365728 w 1379276"/>
                <a:gd name="connsiteY8" fmla="*/ 219513 h 1206796"/>
                <a:gd name="connsiteX9" fmla="*/ 127603 w 1379276"/>
                <a:gd name="connsiteY9" fmla="*/ 19488 h 1206796"/>
                <a:gd name="connsiteX10" fmla="*/ 1873 w 1379276"/>
                <a:gd name="connsiteY10" fmla="*/ 244278 h 120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9276" h="1206796">
                  <a:moveTo>
                    <a:pt x="1873" y="244278"/>
                  </a:moveTo>
                  <a:cubicBezTo>
                    <a:pt x="13303" y="348418"/>
                    <a:pt x="78073" y="441128"/>
                    <a:pt x="257143" y="419538"/>
                  </a:cubicBezTo>
                  <a:cubicBezTo>
                    <a:pt x="234918" y="564953"/>
                    <a:pt x="376523" y="782758"/>
                    <a:pt x="601948" y="718623"/>
                  </a:cubicBezTo>
                  <a:cubicBezTo>
                    <a:pt x="530828" y="947858"/>
                    <a:pt x="787368" y="1085653"/>
                    <a:pt x="910558" y="994848"/>
                  </a:cubicBezTo>
                  <a:cubicBezTo>
                    <a:pt x="917543" y="1160583"/>
                    <a:pt x="1065498" y="1284408"/>
                    <a:pt x="1282033" y="1149153"/>
                  </a:cubicBezTo>
                  <a:cubicBezTo>
                    <a:pt x="1352518" y="1094543"/>
                    <a:pt x="1381093" y="1009453"/>
                    <a:pt x="1379188" y="928173"/>
                  </a:cubicBezTo>
                  <a:cubicBezTo>
                    <a:pt x="1381093" y="869753"/>
                    <a:pt x="1291558" y="727513"/>
                    <a:pt x="1125823" y="745293"/>
                  </a:cubicBezTo>
                  <a:cubicBezTo>
                    <a:pt x="1156303" y="513518"/>
                    <a:pt x="939133" y="399853"/>
                    <a:pt x="779113" y="484308"/>
                  </a:cubicBezTo>
                  <a:cubicBezTo>
                    <a:pt x="833088" y="333813"/>
                    <a:pt x="574643" y="57588"/>
                    <a:pt x="365728" y="219513"/>
                  </a:cubicBezTo>
                  <a:cubicBezTo>
                    <a:pt x="414623" y="16948"/>
                    <a:pt x="193008" y="-33217"/>
                    <a:pt x="127603" y="19488"/>
                  </a:cubicBezTo>
                  <a:cubicBezTo>
                    <a:pt x="82201" y="42666"/>
                    <a:pt x="-14637" y="116643"/>
                    <a:pt x="1873" y="244278"/>
                  </a:cubicBezTo>
                  <a:close/>
                </a:path>
              </a:pathLst>
            </a:cu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grpSp>
      <p:sp>
        <p:nvSpPr>
          <p:cNvPr id="31" name="Oval 30">
            <a:extLst>
              <a:ext uri="{FF2B5EF4-FFF2-40B4-BE49-F238E27FC236}">
                <a16:creationId xmlns:a16="http://schemas.microsoft.com/office/drawing/2014/main" xmlns="" id="{12E41B6F-1030-4813-8F0D-319FC9F31C44}"/>
              </a:ext>
            </a:extLst>
          </p:cNvPr>
          <p:cNvSpPr/>
          <p:nvPr/>
        </p:nvSpPr>
        <p:spPr>
          <a:xfrm>
            <a:off x="5508578" y="3032956"/>
            <a:ext cx="828092" cy="8280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31">
            <a:extLst>
              <a:ext uri="{FF2B5EF4-FFF2-40B4-BE49-F238E27FC236}">
                <a16:creationId xmlns:a16="http://schemas.microsoft.com/office/drawing/2014/main" xmlns="" id="{CEE6E9BB-07C7-4550-B3FC-78A1BC3CBF1B}"/>
              </a:ext>
            </a:extLst>
          </p:cNvPr>
          <p:cNvSpPr/>
          <p:nvPr/>
        </p:nvSpPr>
        <p:spPr>
          <a:xfrm>
            <a:off x="2793103" y="3725353"/>
            <a:ext cx="828092" cy="8280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32">
            <a:extLst>
              <a:ext uri="{FF2B5EF4-FFF2-40B4-BE49-F238E27FC236}">
                <a16:creationId xmlns:a16="http://schemas.microsoft.com/office/drawing/2014/main" xmlns="" id="{D6699126-10DC-4C4C-A328-AD9EF92B4C8B}"/>
              </a:ext>
            </a:extLst>
          </p:cNvPr>
          <p:cNvSpPr/>
          <p:nvPr/>
        </p:nvSpPr>
        <p:spPr>
          <a:xfrm>
            <a:off x="4799856" y="5259939"/>
            <a:ext cx="828092" cy="8280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TextBox 33">
            <a:extLst>
              <a:ext uri="{FF2B5EF4-FFF2-40B4-BE49-F238E27FC236}">
                <a16:creationId xmlns:a16="http://schemas.microsoft.com/office/drawing/2014/main" xmlns="" id="{54305519-CF94-4073-AC6F-8E35010F8236}"/>
              </a:ext>
            </a:extLst>
          </p:cNvPr>
          <p:cNvSpPr txBox="1"/>
          <p:nvPr/>
        </p:nvSpPr>
        <p:spPr>
          <a:xfrm>
            <a:off x="9852224" y="377846"/>
            <a:ext cx="960339" cy="769441"/>
          </a:xfrm>
          <a:prstGeom prst="rect">
            <a:avLst/>
          </a:prstGeom>
          <a:noFill/>
        </p:spPr>
        <p:txBody>
          <a:bodyPr wrap="square" rtlCol="0">
            <a:spAutoFit/>
          </a:bodyPr>
          <a:lstStyle/>
          <a:p>
            <a:pPr algn="ctr"/>
            <a:r>
              <a:rPr lang="en-US" altLang="ko-KR" sz="4400" b="1" dirty="0">
                <a:ln w="12700">
                  <a:solidFill>
                    <a:schemeClr val="bg1"/>
                  </a:solidFill>
                </a:ln>
                <a:solidFill>
                  <a:schemeClr val="accent3"/>
                </a:solidFill>
                <a:latin typeface="Arial" pitchFamily="34" charset="0"/>
                <a:cs typeface="Arial" pitchFamily="34" charset="0"/>
              </a:rPr>
              <a:t>01</a:t>
            </a:r>
            <a:endParaRPr lang="ko-KR" altLang="en-US" sz="4400" b="1" dirty="0">
              <a:ln w="12700">
                <a:solidFill>
                  <a:schemeClr val="bg1"/>
                </a:solidFill>
              </a:ln>
              <a:solidFill>
                <a:schemeClr val="accent3"/>
              </a:solidFill>
              <a:latin typeface="Arial" pitchFamily="34" charset="0"/>
              <a:cs typeface="Arial" pitchFamily="34" charset="0"/>
            </a:endParaRPr>
          </a:p>
        </p:txBody>
      </p:sp>
      <p:sp>
        <p:nvSpPr>
          <p:cNvPr id="36" name="TextBox 35">
            <a:extLst>
              <a:ext uri="{FF2B5EF4-FFF2-40B4-BE49-F238E27FC236}">
                <a16:creationId xmlns:a16="http://schemas.microsoft.com/office/drawing/2014/main" xmlns="" id="{837C0E5A-1352-469D-880D-98C69DCA6318}"/>
              </a:ext>
            </a:extLst>
          </p:cNvPr>
          <p:cNvSpPr txBox="1"/>
          <p:nvPr/>
        </p:nvSpPr>
        <p:spPr>
          <a:xfrm>
            <a:off x="0" y="1311871"/>
            <a:ext cx="6710517"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Low" rtl="1"/>
            <a:r>
              <a:rPr lang="ar-SA" altLang="ko-KR" sz="1600" b="1" dirty="0" smtClean="0">
                <a:solidFill>
                  <a:schemeClr val="tx1">
                    <a:lumMod val="75000"/>
                    <a:lumOff val="25000"/>
                  </a:schemeClr>
                </a:solidFill>
                <a:latin typeface="Arial" pitchFamily="34" charset="0"/>
                <a:cs typeface="Arial" pitchFamily="34" charset="0"/>
              </a:rPr>
              <a:t>عقود الترخيص </a:t>
            </a:r>
            <a:r>
              <a:rPr lang="ar-SA" altLang="ko-KR" sz="1600" dirty="0" smtClean="0">
                <a:solidFill>
                  <a:schemeClr val="tx1">
                    <a:lumMod val="75000"/>
                    <a:lumOff val="25000"/>
                  </a:schemeClr>
                </a:solidFill>
                <a:latin typeface="Arial" pitchFamily="34" charset="0"/>
                <a:cs typeface="Arial" pitchFamily="34" charset="0"/>
              </a:rPr>
              <a:t>لشركة </a:t>
            </a:r>
            <a:r>
              <a:rPr lang="ar-SA" altLang="ko-KR" sz="1600" dirty="0" smtClean="0">
                <a:solidFill>
                  <a:schemeClr val="tx1">
                    <a:lumMod val="75000"/>
                    <a:lumOff val="25000"/>
                  </a:schemeClr>
                </a:solidFill>
                <a:latin typeface="Arial" pitchFamily="34" charset="0"/>
                <a:cs typeface="Arial" pitchFamily="34" charset="0"/>
              </a:rPr>
              <a:t>هيلتون تمثل نموذجًا آخر من العقود التي تستخدمها الشركة في استراتيجيتها للتوسع وتواجدها في أسواق مختلفة حول العالم. تعتبر هذه العقود نوعًا من العقود التي تمنح الشركات الأخرى ترخيصًا لاستخدام علامة تجارية معينة أو نظام أو منتج أو تقنية تابعة لهيلتون، وذلك بمقابل مالي يتم دفعه لهيلتو</a:t>
            </a:r>
            <a:r>
              <a:rPr lang="en-US" altLang="ko-KR" sz="1600" dirty="0" smtClean="0">
                <a:solidFill>
                  <a:schemeClr val="tx1">
                    <a:lumMod val="75000"/>
                    <a:lumOff val="25000"/>
                  </a:schemeClr>
                </a:solidFill>
                <a:latin typeface="Arial" pitchFamily="34" charset="0"/>
                <a:cs typeface="Arial" pitchFamily="34" charset="0"/>
              </a:rPr>
              <a:t>.  </a:t>
            </a:r>
            <a:endParaRPr lang="ko-KR" altLang="en-US" sz="1600" dirty="0">
              <a:solidFill>
                <a:schemeClr val="tx1">
                  <a:lumMod val="65000"/>
                  <a:lumOff val="35000"/>
                </a:schemeClr>
              </a:solidFill>
              <a:latin typeface="Arial" pitchFamily="34" charset="0"/>
              <a:cs typeface="Arial" pitchFamily="34" charset="0"/>
            </a:endParaRPr>
          </a:p>
        </p:txBody>
      </p:sp>
      <p:sp>
        <p:nvSpPr>
          <p:cNvPr id="39" name="TextBox 38">
            <a:extLst>
              <a:ext uri="{FF2B5EF4-FFF2-40B4-BE49-F238E27FC236}">
                <a16:creationId xmlns:a16="http://schemas.microsoft.com/office/drawing/2014/main" xmlns="" id="{1944F676-145D-448A-96C7-D11A3FD4B504}"/>
              </a:ext>
            </a:extLst>
          </p:cNvPr>
          <p:cNvSpPr txBox="1"/>
          <p:nvPr/>
        </p:nvSpPr>
        <p:spPr>
          <a:xfrm>
            <a:off x="221228" y="4630994"/>
            <a:ext cx="3229896"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Low" rtl="1"/>
            <a:r>
              <a:rPr lang="ar-SA" sz="1600" b="1" dirty="0" smtClean="0"/>
              <a:t>تعتبر عقود تسليم المفاتيح </a:t>
            </a:r>
            <a:r>
              <a:rPr lang="ar-SA" dirty="0" smtClean="0"/>
              <a:t>أحد الوسائل التي تسمح لهيلتون بتوسيع نطاق تواجدها العالمي من خلال الاستفادة من الاستثمارات والخبرات المحلية للشركاء. كما أنها تسمح للشركاء بالاستفادة من سمعة هيلتون واستخدامها لجذب المزيد من النزلاء وتحقيق النجاح التجاري</a:t>
            </a:r>
            <a:r>
              <a:rPr lang="ar-SA" dirty="0" smtClean="0"/>
              <a:t>.</a:t>
            </a:r>
            <a:endParaRPr lang="ar-SA" dirty="0" smtClean="0"/>
          </a:p>
        </p:txBody>
      </p:sp>
      <p:sp>
        <p:nvSpPr>
          <p:cNvPr id="41" name="TextBox 40">
            <a:extLst>
              <a:ext uri="{FF2B5EF4-FFF2-40B4-BE49-F238E27FC236}">
                <a16:creationId xmlns:a16="http://schemas.microsoft.com/office/drawing/2014/main" xmlns="" id="{C50E24A4-1921-4776-8154-9F29C65911EF}"/>
              </a:ext>
            </a:extLst>
          </p:cNvPr>
          <p:cNvSpPr txBox="1"/>
          <p:nvPr/>
        </p:nvSpPr>
        <p:spPr>
          <a:xfrm>
            <a:off x="1281844" y="3754680"/>
            <a:ext cx="960339" cy="769441"/>
          </a:xfrm>
          <a:prstGeom prst="rect">
            <a:avLst/>
          </a:prstGeom>
          <a:noFill/>
        </p:spPr>
        <p:txBody>
          <a:bodyPr wrap="square" rtlCol="0">
            <a:spAutoFit/>
          </a:bodyPr>
          <a:lstStyle/>
          <a:p>
            <a:pPr algn="ctr"/>
            <a:r>
              <a:rPr lang="en-US" altLang="ko-KR" sz="4400" b="1" dirty="0">
                <a:ln w="12700">
                  <a:solidFill>
                    <a:schemeClr val="bg1"/>
                  </a:solidFill>
                </a:ln>
                <a:solidFill>
                  <a:schemeClr val="accent1"/>
                </a:solidFill>
                <a:latin typeface="Arial" pitchFamily="34" charset="0"/>
                <a:cs typeface="Arial" pitchFamily="34" charset="0"/>
              </a:rPr>
              <a:t>02</a:t>
            </a:r>
            <a:endParaRPr lang="ko-KR" altLang="en-US" sz="4400" b="1" dirty="0">
              <a:ln w="12700">
                <a:solidFill>
                  <a:schemeClr val="bg1"/>
                </a:solidFill>
              </a:ln>
              <a:solidFill>
                <a:schemeClr val="accent1"/>
              </a:solidFill>
              <a:latin typeface="Arial" pitchFamily="34" charset="0"/>
              <a:cs typeface="Arial" pitchFamily="34" charset="0"/>
            </a:endParaRPr>
          </a:p>
        </p:txBody>
      </p:sp>
      <p:sp>
        <p:nvSpPr>
          <p:cNvPr id="42" name="TextBox 41">
            <a:extLst>
              <a:ext uri="{FF2B5EF4-FFF2-40B4-BE49-F238E27FC236}">
                <a16:creationId xmlns:a16="http://schemas.microsoft.com/office/drawing/2014/main" xmlns="" id="{4426340A-617C-48B4-B292-2A9592B425F0}"/>
              </a:ext>
            </a:extLst>
          </p:cNvPr>
          <p:cNvSpPr txBox="1"/>
          <p:nvPr/>
        </p:nvSpPr>
        <p:spPr>
          <a:xfrm>
            <a:off x="6815764" y="1478829"/>
            <a:ext cx="960339" cy="769441"/>
          </a:xfrm>
          <a:prstGeom prst="rect">
            <a:avLst/>
          </a:prstGeom>
          <a:noFill/>
        </p:spPr>
        <p:txBody>
          <a:bodyPr wrap="square" rtlCol="0">
            <a:spAutoFit/>
          </a:bodyPr>
          <a:lstStyle/>
          <a:p>
            <a:pPr algn="ctr"/>
            <a:r>
              <a:rPr lang="en-US" altLang="ko-KR" sz="4400" b="1" dirty="0">
                <a:ln w="12700">
                  <a:solidFill>
                    <a:schemeClr val="bg1"/>
                  </a:solidFill>
                </a:ln>
                <a:solidFill>
                  <a:schemeClr val="accent2"/>
                </a:solidFill>
                <a:latin typeface="Arial" pitchFamily="34" charset="0"/>
                <a:cs typeface="Arial" pitchFamily="34" charset="0"/>
              </a:rPr>
              <a:t>03</a:t>
            </a:r>
            <a:endParaRPr lang="ko-KR" altLang="en-US" sz="4400" b="1" dirty="0">
              <a:ln w="12700">
                <a:solidFill>
                  <a:schemeClr val="bg1"/>
                </a:solidFill>
              </a:ln>
              <a:solidFill>
                <a:schemeClr val="accent2"/>
              </a:solidFill>
              <a:latin typeface="Arial" pitchFamily="34" charset="0"/>
              <a:cs typeface="Arial" pitchFamily="34" charset="0"/>
            </a:endParaRPr>
          </a:p>
        </p:txBody>
      </p:sp>
      <p:sp>
        <p:nvSpPr>
          <p:cNvPr id="46" name="Isosceles Triangle 22">
            <a:extLst>
              <a:ext uri="{FF2B5EF4-FFF2-40B4-BE49-F238E27FC236}">
                <a16:creationId xmlns:a16="http://schemas.microsoft.com/office/drawing/2014/main" xmlns="" id="{1A4AD811-7A28-4B0A-BCCA-34C4117F821F}"/>
              </a:ext>
            </a:extLst>
          </p:cNvPr>
          <p:cNvSpPr/>
          <p:nvPr/>
        </p:nvSpPr>
        <p:spPr>
          <a:xfrm rot="19800000">
            <a:off x="5030275" y="5463418"/>
            <a:ext cx="404325" cy="404257"/>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7" name="Donut 15">
            <a:extLst>
              <a:ext uri="{FF2B5EF4-FFF2-40B4-BE49-F238E27FC236}">
                <a16:creationId xmlns:a16="http://schemas.microsoft.com/office/drawing/2014/main" xmlns="" id="{6E23E4E7-7965-49C3-93CF-A9D1B1F79E5B}"/>
              </a:ext>
            </a:extLst>
          </p:cNvPr>
          <p:cNvSpPr/>
          <p:nvPr/>
        </p:nvSpPr>
        <p:spPr>
          <a:xfrm>
            <a:off x="5708099" y="3230664"/>
            <a:ext cx="429048" cy="42606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8" name="Oval 21">
            <a:extLst>
              <a:ext uri="{FF2B5EF4-FFF2-40B4-BE49-F238E27FC236}">
                <a16:creationId xmlns:a16="http://schemas.microsoft.com/office/drawing/2014/main" xmlns="" id="{3B3F55D7-9585-4CFF-9507-21FEAC87AE4B}"/>
              </a:ext>
            </a:extLst>
          </p:cNvPr>
          <p:cNvSpPr/>
          <p:nvPr/>
        </p:nvSpPr>
        <p:spPr>
          <a:xfrm rot="20700000">
            <a:off x="3008022" y="3964879"/>
            <a:ext cx="398254" cy="34904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9" name="TextBox 48">
            <a:extLst>
              <a:ext uri="{FF2B5EF4-FFF2-40B4-BE49-F238E27FC236}">
                <a16:creationId xmlns:a16="http://schemas.microsoft.com/office/drawing/2014/main" xmlns="" id="{027527F5-4113-4A56-AC6E-D9F44CD6EB85}"/>
              </a:ext>
            </a:extLst>
          </p:cNvPr>
          <p:cNvSpPr txBox="1"/>
          <p:nvPr/>
        </p:nvSpPr>
        <p:spPr>
          <a:xfrm>
            <a:off x="8067369" y="1312606"/>
            <a:ext cx="3878826" cy="529375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Low" rtl="1"/>
            <a:r>
              <a:rPr lang="ar-SA" sz="1600" b="1" dirty="0" smtClean="0"/>
              <a:t>عقود الإدارة </a:t>
            </a:r>
            <a:r>
              <a:rPr lang="fr-FR" sz="1600" b="1" dirty="0" smtClean="0"/>
              <a:t>Management Agreements: </a:t>
            </a:r>
            <a:r>
              <a:rPr lang="ar-SA" dirty="0" smtClean="0"/>
              <a:t>تشمل هذه العقود اتفاقيات بين شركة هيلتون ومالكي الفنادق حيث يتم بموجبها توكيل هيلتون بإدارة وتشغيل الفندق بدلاً عن المالك. وفي هذا النوع من العقود، يتحمل المالك مسؤولية التملك والاستثمار في الفندق بينما تتولى هيلتون مسؤولية العمليات اليومية وتقديم الخدمات والحفاظ على معايير العلامة التجارية.</a:t>
            </a:r>
            <a:endParaRPr lang="ar-SA" sz="1600" dirty="0" smtClean="0"/>
          </a:p>
          <a:p>
            <a:pPr algn="justLow" rtl="1"/>
            <a:r>
              <a:rPr lang="ar-SA" sz="1600" b="1" dirty="0" smtClean="0"/>
              <a:t>الامتياز </a:t>
            </a:r>
            <a:r>
              <a:rPr lang="fr-FR" sz="1600" b="1" dirty="0" smtClean="0"/>
              <a:t>Franchise Agreements:</a:t>
            </a:r>
            <a:r>
              <a:rPr lang="ar-SA" dirty="0" smtClean="0"/>
              <a:t>تتيح </a:t>
            </a:r>
            <a:r>
              <a:rPr lang="ar-SA" dirty="0" smtClean="0"/>
              <a:t>هذه العقود للشركات أو الأفراد استخدام علامة هيلتون ونظامها الإداري والتسويقي مقابل رسوم استخدام ونسبة من الإيرادات. وفي هذه الحالة، يبقى المالك مسؤولاً عن تشغيل الفندق بينما يستفيد من الدعم والخبرة التي تقدمها هيلتون.</a:t>
            </a:r>
            <a:endParaRPr lang="ar-SA" sz="1600" dirty="0" smtClean="0"/>
          </a:p>
          <a:p>
            <a:pPr algn="r" rtl="1"/>
            <a:r>
              <a:rPr lang="ar-SA" sz="1600" b="1" dirty="0" smtClean="0"/>
              <a:t>الامتياز والإدارة المختلطة </a:t>
            </a:r>
            <a:r>
              <a:rPr lang="fr-FR" sz="1600" b="1" dirty="0" smtClean="0"/>
              <a:t>Managed </a:t>
            </a:r>
            <a:r>
              <a:rPr lang="fr-FR" sz="1600" b="1" dirty="0" smtClean="0"/>
              <a:t>Franchise </a:t>
            </a:r>
            <a:r>
              <a:rPr lang="fr-FR" b="1" dirty="0" smtClean="0"/>
              <a:t>Agreements: </a:t>
            </a:r>
            <a:r>
              <a:rPr lang="ar-SA" dirty="0" smtClean="0"/>
              <a:t>تعتبر هذه العقود هجينة بين عقود الإدارة وعقود الامتياز، حيث يمتلك المالك الفندق ويديره بنفسه بينما يستفيد من الدعم والخدمات التي يقدمها هيلتو</a:t>
            </a:r>
            <a:r>
              <a:rPr lang="ar-SA" sz="1600" dirty="0" smtClean="0"/>
              <a:t>ن</a:t>
            </a:r>
            <a:r>
              <a:rPr lang="ar-SA" sz="1600" dirty="0" smtClean="0"/>
              <a:t>.</a:t>
            </a:r>
            <a:endParaRPr lang="ko-KR" altLang="en-US" sz="1200" dirty="0">
              <a:solidFill>
                <a:schemeClr val="tx1">
                  <a:lumMod val="75000"/>
                  <a:lumOff val="25000"/>
                </a:schemeClr>
              </a:solidFill>
              <a:latin typeface="Arial" pitchFamily="34" charset="0"/>
              <a:cs typeface="Arial" pitchFamily="34" charset="0"/>
            </a:endParaRPr>
          </a:p>
        </p:txBody>
      </p:sp>
      <p:sp>
        <p:nvSpPr>
          <p:cNvPr id="50" name="TextBox 49">
            <a:extLst>
              <a:ext uri="{FF2B5EF4-FFF2-40B4-BE49-F238E27FC236}">
                <a16:creationId xmlns:a16="http://schemas.microsoft.com/office/drawing/2014/main" xmlns="" id="{881EDA3B-7F50-4726-AC80-50AA08C2CD30}"/>
              </a:ext>
            </a:extLst>
          </p:cNvPr>
          <p:cNvSpPr txBox="1"/>
          <p:nvPr/>
        </p:nvSpPr>
        <p:spPr>
          <a:xfrm>
            <a:off x="2890685" y="727496"/>
            <a:ext cx="5781367" cy="523220"/>
          </a:xfrm>
          <a:prstGeom prst="rect">
            <a:avLst/>
          </a:prstGeom>
          <a:noFill/>
        </p:spPr>
        <p:txBody>
          <a:bodyPr wrap="square" rtlCol="0">
            <a:spAutoFit/>
          </a:bodyPr>
          <a:lstStyle/>
          <a:p>
            <a:pPr algn="ctr" rtl="1"/>
            <a:r>
              <a:rPr lang="ar-SA" altLang="ko-KR" sz="2800" b="1" dirty="0" smtClean="0">
                <a:solidFill>
                  <a:schemeClr val="accent1"/>
                </a:solidFill>
                <a:latin typeface="Arial" pitchFamily="34" charset="0"/>
                <a:cs typeface="Arial" pitchFamily="34" charset="0"/>
              </a:rPr>
              <a:t>التعاقدات الدولية </a:t>
            </a:r>
            <a:endParaRPr lang="ko-KR" altLang="en-US" sz="2800" b="1"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xmlns="" val="3521242509"/>
      </p:ext>
    </p:extLst>
  </p:cSld>
  <p:clrMapOvr>
    <a:masterClrMapping/>
  </p:clrMapOvr>
  <p:transition spd="med" advTm="10000">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D4CF0065-2D44-476E-BF0C-CBB304A162C1}"/>
              </a:ext>
            </a:extLst>
          </p:cNvPr>
          <p:cNvGrpSpPr/>
          <p:nvPr/>
        </p:nvGrpSpPr>
        <p:grpSpPr>
          <a:xfrm>
            <a:off x="10984089" y="1615377"/>
            <a:ext cx="1207911" cy="1207911"/>
            <a:chOff x="1259632" y="1927684"/>
            <a:chExt cx="2005372" cy="2005372"/>
          </a:xfrm>
        </p:grpSpPr>
        <p:sp>
          <p:nvSpPr>
            <p:cNvPr id="4" name="Oval 3">
              <a:extLst>
                <a:ext uri="{FF2B5EF4-FFF2-40B4-BE49-F238E27FC236}">
                  <a16:creationId xmlns:a16="http://schemas.microsoft.com/office/drawing/2014/main" xmlns="" id="{67AFB316-C9D7-4FAA-95FE-8060A01E776B}"/>
                </a:ext>
              </a:extLst>
            </p:cNvPr>
            <p:cNvSpPr/>
            <p:nvPr/>
          </p:nvSpPr>
          <p:spPr>
            <a:xfrm>
              <a:off x="1541124" y="2209176"/>
              <a:ext cx="1442389" cy="1442389"/>
            </a:xfrm>
            <a:prstGeom prst="ellipse">
              <a:avLst/>
            </a:prstGeom>
            <a:noFill/>
            <a:ln w="1270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Oval 4">
              <a:extLst>
                <a:ext uri="{FF2B5EF4-FFF2-40B4-BE49-F238E27FC236}">
                  <a16:creationId xmlns:a16="http://schemas.microsoft.com/office/drawing/2014/main" xmlns="" id="{36CFEED7-51A5-499D-9F92-2D1722953066}"/>
                </a:ext>
              </a:extLst>
            </p:cNvPr>
            <p:cNvSpPr/>
            <p:nvPr/>
          </p:nvSpPr>
          <p:spPr>
            <a:xfrm>
              <a:off x="1832924" y="2500976"/>
              <a:ext cx="858789" cy="858789"/>
            </a:xfrm>
            <a:prstGeom prst="ellipse">
              <a:avLst/>
            </a:prstGeom>
            <a:noFill/>
            <a:ln w="1270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Oval 5">
              <a:extLst>
                <a:ext uri="{FF2B5EF4-FFF2-40B4-BE49-F238E27FC236}">
                  <a16:creationId xmlns:a16="http://schemas.microsoft.com/office/drawing/2014/main" xmlns="" id="{EC48D793-06F6-49A5-AA05-6900ACB7D080}"/>
                </a:ext>
              </a:extLst>
            </p:cNvPr>
            <p:cNvSpPr/>
            <p:nvPr/>
          </p:nvSpPr>
          <p:spPr>
            <a:xfrm>
              <a:off x="1259632" y="1927684"/>
              <a:ext cx="2005372" cy="2005372"/>
            </a:xfrm>
            <a:prstGeom prst="ellipse">
              <a:avLst/>
            </a:prstGeom>
            <a:noFill/>
            <a:ln w="1270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grpSp>
        <p:nvGrpSpPr>
          <p:cNvPr id="7" name="Group 8">
            <a:extLst>
              <a:ext uri="{FF2B5EF4-FFF2-40B4-BE49-F238E27FC236}">
                <a16:creationId xmlns:a16="http://schemas.microsoft.com/office/drawing/2014/main" xmlns="" id="{A3808DF8-B4E3-43E0-ABBF-7AE65C003B0E}"/>
              </a:ext>
            </a:extLst>
          </p:cNvPr>
          <p:cNvGrpSpPr/>
          <p:nvPr/>
        </p:nvGrpSpPr>
        <p:grpSpPr>
          <a:xfrm>
            <a:off x="9379974" y="2097479"/>
            <a:ext cx="2812026" cy="3983639"/>
            <a:chOff x="5710368" y="1700808"/>
            <a:chExt cx="2528707" cy="4176464"/>
          </a:xfrm>
        </p:grpSpPr>
        <p:sp>
          <p:nvSpPr>
            <p:cNvPr id="11" name="Up Arrow 3">
              <a:extLst>
                <a:ext uri="{FF2B5EF4-FFF2-40B4-BE49-F238E27FC236}">
                  <a16:creationId xmlns:a16="http://schemas.microsoft.com/office/drawing/2014/main" xmlns="" id="{846E3308-1227-42F0-8615-87D6DB0D661D}"/>
                </a:ext>
              </a:extLst>
            </p:cNvPr>
            <p:cNvSpPr/>
            <p:nvPr/>
          </p:nvSpPr>
          <p:spPr>
            <a:xfrm>
              <a:off x="6870923" y="1700808"/>
              <a:ext cx="1368152" cy="2035274"/>
            </a:xfrm>
            <a:prstGeom prst="upArrow">
              <a:avLst/>
            </a:prstGeom>
            <a:gradFill flip="none" rotWithShape="1">
              <a:gsLst>
                <a:gs pos="99000">
                  <a:schemeClr val="accent4"/>
                </a:gs>
                <a:gs pos="0">
                  <a:schemeClr val="accent4">
                    <a:lumMod val="86000"/>
                  </a:schemeClr>
                </a:gs>
              </a:gsLst>
              <a:lin ang="162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Flowchart: Data 6">
              <a:extLst>
                <a:ext uri="{FF2B5EF4-FFF2-40B4-BE49-F238E27FC236}">
                  <a16:creationId xmlns:a16="http://schemas.microsoft.com/office/drawing/2014/main" xmlns="" id="{D7D28EAC-1166-4BD2-82CA-7EF427E63146}"/>
                </a:ext>
              </a:extLst>
            </p:cNvPr>
            <p:cNvSpPr/>
            <p:nvPr/>
          </p:nvSpPr>
          <p:spPr>
            <a:xfrm flipH="1">
              <a:off x="6592296" y="3500344"/>
              <a:ext cx="1030423" cy="15466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 name="connsiteX0" fmla="*/ 0 w 9830"/>
                <a:gd name="connsiteY0" fmla="*/ 8685 h 9420"/>
                <a:gd name="connsiteX1" fmla="*/ 3898 w 9830"/>
                <a:gd name="connsiteY1" fmla="*/ 580 h 9420"/>
                <a:gd name="connsiteX2" fmla="*/ 9830 w 9830"/>
                <a:gd name="connsiteY2" fmla="*/ 0 h 9420"/>
                <a:gd name="connsiteX3" fmla="*/ 6661 w 9830"/>
                <a:gd name="connsiteY3" fmla="*/ 9420 h 9420"/>
                <a:gd name="connsiteX4" fmla="*/ 0 w 9830"/>
                <a:gd name="connsiteY4" fmla="*/ 8685 h 9420"/>
                <a:gd name="connsiteX0" fmla="*/ 0 w 10000"/>
                <a:gd name="connsiteY0" fmla="*/ 9220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220 h 10000"/>
                <a:gd name="connsiteX0" fmla="*/ 0 w 10000"/>
                <a:gd name="connsiteY0" fmla="*/ 9499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499 h 10000"/>
                <a:gd name="connsiteX0" fmla="*/ 0 w 10000"/>
                <a:gd name="connsiteY0" fmla="*/ 9499 h 10000"/>
                <a:gd name="connsiteX1" fmla="*/ 4601 w 10000"/>
                <a:gd name="connsiteY1" fmla="*/ 58 h 10000"/>
                <a:gd name="connsiteX2" fmla="*/ 10000 w 10000"/>
                <a:gd name="connsiteY2" fmla="*/ 0 h 10000"/>
                <a:gd name="connsiteX3" fmla="*/ 6776 w 10000"/>
                <a:gd name="connsiteY3" fmla="*/ 10000 h 10000"/>
                <a:gd name="connsiteX4" fmla="*/ 0 w 10000"/>
                <a:gd name="connsiteY4" fmla="*/ 949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499"/>
                  </a:moveTo>
                  <a:lnTo>
                    <a:pt x="4601" y="58"/>
                  </a:lnTo>
                  <a:lnTo>
                    <a:pt x="10000" y="0"/>
                  </a:lnTo>
                  <a:lnTo>
                    <a:pt x="6776" y="10000"/>
                  </a:lnTo>
                  <a:cubicBezTo>
                    <a:pt x="4517" y="9740"/>
                    <a:pt x="2403" y="9480"/>
                    <a:pt x="0" y="9499"/>
                  </a:cubicBezTo>
                  <a:close/>
                </a:path>
              </a:pathLst>
            </a:custGeom>
            <a:gradFill>
              <a:gsLst>
                <a:gs pos="99000">
                  <a:schemeClr val="accent4">
                    <a:lumMod val="48000"/>
                  </a:schemeClr>
                </a:gs>
                <a:gs pos="0">
                  <a:schemeClr val="accent4">
                    <a:lumMod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3" name="Rectangle 12">
              <a:extLst>
                <a:ext uri="{FF2B5EF4-FFF2-40B4-BE49-F238E27FC236}">
                  <a16:creationId xmlns:a16="http://schemas.microsoft.com/office/drawing/2014/main" xmlns="" id="{F2EA0E56-E3E0-40AF-B652-92A41FF53E76}"/>
                </a:ext>
              </a:extLst>
            </p:cNvPr>
            <p:cNvSpPr/>
            <p:nvPr/>
          </p:nvSpPr>
          <p:spPr>
            <a:xfrm>
              <a:off x="6372200" y="3429000"/>
              <a:ext cx="720080" cy="1368152"/>
            </a:xfrm>
            <a:prstGeom prst="rect">
              <a:avLst/>
            </a:prstGeom>
            <a:gradFill flip="none" rotWithShape="1">
              <a:gsLst>
                <a:gs pos="99000">
                  <a:schemeClr val="accent4">
                    <a:lumMod val="73000"/>
                  </a:schemeClr>
                </a:gs>
                <a:gs pos="0">
                  <a:schemeClr val="accent4">
                    <a:lumMod val="94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4" name="Flowchart: Data 6">
              <a:extLst>
                <a:ext uri="{FF2B5EF4-FFF2-40B4-BE49-F238E27FC236}">
                  <a16:creationId xmlns:a16="http://schemas.microsoft.com/office/drawing/2014/main" xmlns="" id="{ACC24D87-9F74-4C23-8546-CF7A6EB93527}"/>
                </a:ext>
              </a:extLst>
            </p:cNvPr>
            <p:cNvSpPr/>
            <p:nvPr/>
          </p:nvSpPr>
          <p:spPr>
            <a:xfrm flipH="1">
              <a:off x="5916298" y="4572715"/>
              <a:ext cx="954624" cy="16418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4068" y="580"/>
                  </a:lnTo>
                  <a:lnTo>
                    <a:pt x="10000" y="0"/>
                  </a:lnTo>
                  <a:lnTo>
                    <a:pt x="6831" y="9420"/>
                  </a:lnTo>
                  <a:lnTo>
                    <a:pt x="0" y="10000"/>
                  </a:lnTo>
                  <a:close/>
                </a:path>
              </a:pathLst>
            </a:custGeom>
            <a:gradFill>
              <a:gsLst>
                <a:gs pos="99000">
                  <a:schemeClr val="accent4">
                    <a:lumMod val="17000"/>
                  </a:schemeClr>
                </a:gs>
                <a:gs pos="0">
                  <a:schemeClr val="accent4">
                    <a:lumMod val="7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5" name="Rectangle 14">
              <a:extLst>
                <a:ext uri="{FF2B5EF4-FFF2-40B4-BE49-F238E27FC236}">
                  <a16:creationId xmlns:a16="http://schemas.microsoft.com/office/drawing/2014/main" xmlns="" id="{52F10B8E-F981-4D58-B99F-780915BB8A7D}"/>
                </a:ext>
              </a:extLst>
            </p:cNvPr>
            <p:cNvSpPr/>
            <p:nvPr/>
          </p:nvSpPr>
          <p:spPr>
            <a:xfrm>
              <a:off x="5710368" y="4509120"/>
              <a:ext cx="720080" cy="1368152"/>
            </a:xfrm>
            <a:prstGeom prst="rect">
              <a:avLst/>
            </a:prstGeom>
            <a:gradFill flip="none" rotWithShape="1">
              <a:gsLst>
                <a:gs pos="99000">
                  <a:schemeClr val="accent4">
                    <a:lumMod val="62000"/>
                  </a:schemeClr>
                </a:gs>
                <a:gs pos="44000">
                  <a:schemeClr val="accent4">
                    <a:lumMod val="80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cxnSp>
        <p:nvCxnSpPr>
          <p:cNvPr id="16" name="Straight Connector 15">
            <a:extLst>
              <a:ext uri="{FF2B5EF4-FFF2-40B4-BE49-F238E27FC236}">
                <a16:creationId xmlns:a16="http://schemas.microsoft.com/office/drawing/2014/main" xmlns="" id="{D79E7E77-EED8-4D23-9D6B-123D70480A6E}"/>
              </a:ext>
            </a:extLst>
          </p:cNvPr>
          <p:cNvCxnSpPr>
            <a:cxnSpLocks/>
          </p:cNvCxnSpPr>
          <p:nvPr/>
        </p:nvCxnSpPr>
        <p:spPr>
          <a:xfrm flipV="1">
            <a:off x="1765089" y="3671559"/>
            <a:ext cx="5112000" cy="9524"/>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nvGrpSpPr>
          <p:cNvPr id="8" name="Group 16">
            <a:extLst>
              <a:ext uri="{FF2B5EF4-FFF2-40B4-BE49-F238E27FC236}">
                <a16:creationId xmlns:a16="http://schemas.microsoft.com/office/drawing/2014/main" xmlns="" id="{152D7958-7E1C-49FC-83A8-12B473BA726A}"/>
              </a:ext>
            </a:extLst>
          </p:cNvPr>
          <p:cNvGrpSpPr/>
          <p:nvPr/>
        </p:nvGrpSpPr>
        <p:grpSpPr>
          <a:xfrm>
            <a:off x="1945045" y="1150373"/>
            <a:ext cx="7479172" cy="2582723"/>
            <a:chOff x="5561430" y="-304641"/>
            <a:chExt cx="3575277" cy="2582723"/>
          </a:xfrm>
        </p:grpSpPr>
        <p:sp>
          <p:nvSpPr>
            <p:cNvPr id="18" name="TextBox 17">
              <a:extLst>
                <a:ext uri="{FF2B5EF4-FFF2-40B4-BE49-F238E27FC236}">
                  <a16:creationId xmlns:a16="http://schemas.microsoft.com/office/drawing/2014/main" xmlns="" id="{8088599C-FEFB-4D31-9D9A-5827A1F3DBD4}"/>
                </a:ext>
              </a:extLst>
            </p:cNvPr>
            <p:cNvSpPr txBox="1"/>
            <p:nvPr/>
          </p:nvSpPr>
          <p:spPr>
            <a:xfrm>
              <a:off x="5561430" y="123646"/>
              <a:ext cx="3575277" cy="215443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Low" rtl="1"/>
              <a:r>
                <a:rPr lang="ar-SA" altLang="ko-KR" b="1" dirty="0" smtClean="0">
                  <a:latin typeface="Arial" pitchFamily="34" charset="0"/>
                  <a:cs typeface="Arial" pitchFamily="34" charset="0"/>
                </a:rPr>
                <a:t>المشاريع الفندقية: </a:t>
              </a:r>
              <a:r>
                <a:rPr lang="ar-SA" altLang="ko-KR" sz="1600" b="1" dirty="0" smtClean="0">
                  <a:latin typeface="Arial" pitchFamily="34" charset="0"/>
                  <a:cs typeface="Arial" pitchFamily="34" charset="0"/>
                </a:rPr>
                <a:t>تشمل هذه المشاريع إقامة وتشغيل الفنادق والمنتجعات في تعاون مع شركاء محليين أو دوليين. يتيح هذا النوع من المشاريع لهيلتون الاستفادة من الخبرة المحلية والتواجد في أسواق جديدة دون الحاجة إلى استثمارات رأسمالية كبيرة.</a:t>
              </a:r>
            </a:p>
            <a:p>
              <a:pPr algn="justLow" rtl="1"/>
              <a:r>
                <a:rPr lang="ar-SA" altLang="ko-KR" b="1" dirty="0" smtClean="0">
                  <a:latin typeface="Arial" pitchFamily="34" charset="0"/>
                  <a:cs typeface="Arial" pitchFamily="34" charset="0"/>
                </a:rPr>
                <a:t>مشاريع التطوير العقاري: </a:t>
              </a:r>
              <a:r>
                <a:rPr lang="ar-SA" altLang="ko-KR" sz="1600" b="1" dirty="0" smtClean="0">
                  <a:latin typeface="Arial" pitchFamily="34" charset="0"/>
                  <a:cs typeface="Arial" pitchFamily="34" charset="0"/>
                </a:rPr>
                <a:t>تشمل هذه المشاريع تطوير المجمعات السكنية والتجارية التي قد تضم الفنادق والمنتجعات والمطاعم والمرافق الترفيهية الأخرى. يمكن أن تكون مشاريع التطوير العقاري فرصة لهيلتون لتوسيع تواجدها في الأسواق الجديدة وتحسين استدامتها المالية.</a:t>
              </a:r>
            </a:p>
            <a:p>
              <a:pPr algn="justLow" rtl="1"/>
              <a:r>
                <a:rPr lang="ar-SA" altLang="ko-KR" b="1" dirty="0" smtClean="0">
                  <a:latin typeface="Arial" pitchFamily="34" charset="0"/>
                  <a:cs typeface="Arial" pitchFamily="34" charset="0"/>
                </a:rPr>
                <a:t>المشاريع الاستثمارية المتعددة: </a:t>
              </a:r>
              <a:r>
                <a:rPr lang="ar-SA" altLang="ko-KR" sz="1600" b="1" dirty="0" smtClean="0">
                  <a:latin typeface="Arial" pitchFamily="34" charset="0"/>
                  <a:cs typeface="Arial" pitchFamily="34" charset="0"/>
                </a:rPr>
                <a:t>تتضمن هذه المشاريع مشاركة هيلتون في صناديق الاستثمار العقاري والشركات الاستثمارية الأخرى التي تستهدف القطاع العقاري وصناعة الضيافة</a:t>
              </a:r>
            </a:p>
          </p:txBody>
        </p:sp>
        <p:sp>
          <p:nvSpPr>
            <p:cNvPr id="19" name="TextBox 18">
              <a:extLst>
                <a:ext uri="{FF2B5EF4-FFF2-40B4-BE49-F238E27FC236}">
                  <a16:creationId xmlns:a16="http://schemas.microsoft.com/office/drawing/2014/main" xmlns="" id="{F835321F-C1E3-45BB-A66F-FF513EA1E712}"/>
                </a:ext>
              </a:extLst>
            </p:cNvPr>
            <p:cNvSpPr txBox="1"/>
            <p:nvPr/>
          </p:nvSpPr>
          <p:spPr>
            <a:xfrm>
              <a:off x="6033792" y="-304641"/>
              <a:ext cx="2736304" cy="369332"/>
            </a:xfrm>
            <a:prstGeom prst="rect">
              <a:avLst/>
            </a:prstGeom>
            <a:noFill/>
          </p:spPr>
          <p:txBody>
            <a:bodyPr wrap="square" rtlCol="0">
              <a:spAutoFit/>
            </a:bodyPr>
            <a:lstStyle/>
            <a:p>
              <a:pPr algn="ctr" rtl="1"/>
              <a:r>
                <a:rPr lang="ar-SA" altLang="ko-KR" b="1" dirty="0" smtClean="0">
                  <a:solidFill>
                    <a:schemeClr val="tx1">
                      <a:lumMod val="65000"/>
                      <a:lumOff val="35000"/>
                    </a:schemeClr>
                  </a:solidFill>
                </a:rPr>
                <a:t>المشاريع المشتركة </a:t>
              </a:r>
              <a:endParaRPr lang="ko-KR" altLang="en-US" b="1" dirty="0">
                <a:solidFill>
                  <a:schemeClr val="tx1">
                    <a:lumMod val="65000"/>
                    <a:lumOff val="35000"/>
                  </a:schemeClr>
                </a:solidFill>
              </a:endParaRPr>
            </a:p>
          </p:txBody>
        </p:sp>
      </p:grpSp>
      <p:sp>
        <p:nvSpPr>
          <p:cNvPr id="20" name="Rectangle 19">
            <a:extLst>
              <a:ext uri="{FF2B5EF4-FFF2-40B4-BE49-F238E27FC236}">
                <a16:creationId xmlns:a16="http://schemas.microsoft.com/office/drawing/2014/main" xmlns="" id="{CB5D324A-7838-4B03-9577-D2AEE08BE6E8}"/>
              </a:ext>
            </a:extLst>
          </p:cNvPr>
          <p:cNvSpPr/>
          <p:nvPr/>
        </p:nvSpPr>
        <p:spPr>
          <a:xfrm>
            <a:off x="1063227" y="2826810"/>
            <a:ext cx="864096" cy="86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cxnSp>
        <p:nvCxnSpPr>
          <p:cNvPr id="21" name="Straight Connector 20">
            <a:extLst>
              <a:ext uri="{FF2B5EF4-FFF2-40B4-BE49-F238E27FC236}">
                <a16:creationId xmlns:a16="http://schemas.microsoft.com/office/drawing/2014/main" xmlns="" id="{8EDA67A2-92CC-4C9A-A2AD-47E44C2B3215}"/>
              </a:ext>
            </a:extLst>
          </p:cNvPr>
          <p:cNvCxnSpPr>
            <a:cxnSpLocks/>
          </p:cNvCxnSpPr>
          <p:nvPr/>
        </p:nvCxnSpPr>
        <p:spPr>
          <a:xfrm flipV="1">
            <a:off x="1795718" y="6145210"/>
            <a:ext cx="5112000" cy="9524"/>
          </a:xfrm>
          <a:prstGeom prst="line">
            <a:avLst/>
          </a:prstGeom>
          <a:ln w="12700">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nvGrpSpPr>
          <p:cNvPr id="9" name="Group 21">
            <a:extLst>
              <a:ext uri="{FF2B5EF4-FFF2-40B4-BE49-F238E27FC236}">
                <a16:creationId xmlns:a16="http://schemas.microsoft.com/office/drawing/2014/main" xmlns="" id="{A9BA7A9C-E740-408A-B971-AAF04487F578}"/>
              </a:ext>
            </a:extLst>
          </p:cNvPr>
          <p:cNvGrpSpPr/>
          <p:nvPr/>
        </p:nvGrpSpPr>
        <p:grpSpPr>
          <a:xfrm>
            <a:off x="1941639" y="3919337"/>
            <a:ext cx="7320348" cy="2583657"/>
            <a:chOff x="6317376" y="565861"/>
            <a:chExt cx="2756522" cy="2583657"/>
          </a:xfrm>
        </p:grpSpPr>
        <p:sp>
          <p:nvSpPr>
            <p:cNvPr id="23" name="TextBox 22">
              <a:extLst>
                <a:ext uri="{FF2B5EF4-FFF2-40B4-BE49-F238E27FC236}">
                  <a16:creationId xmlns:a16="http://schemas.microsoft.com/office/drawing/2014/main" xmlns="" id="{FF059B91-ED46-4E1C-AC92-B9F73A5EEC62}"/>
                </a:ext>
              </a:extLst>
            </p:cNvPr>
            <p:cNvSpPr txBox="1"/>
            <p:nvPr/>
          </p:nvSpPr>
          <p:spPr>
            <a:xfrm>
              <a:off x="6337594" y="964304"/>
              <a:ext cx="2736304" cy="218521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Low" rtl="1"/>
              <a:r>
                <a:rPr lang="ar-SA" sz="1700" b="1" dirty="0" smtClean="0">
                  <a:solidFill>
                    <a:schemeClr val="tx1"/>
                  </a:solidFill>
                </a:rPr>
                <a:t>فنادق هيلتون الدولية:</a:t>
              </a:r>
              <a:r>
                <a:rPr lang="ar-SA" sz="1700" dirty="0" smtClean="0">
                  <a:solidFill>
                    <a:schemeClr val="tx1"/>
                  </a:solidFill>
                </a:rPr>
                <a:t> تدير شركة هيلتون العديد من الفنادق والمنتجعات في مختلف أنحاء العالم والتي يمتلكها مستثمرون أجانب بالكامل. هذه الفنادق قد تكون عبارة عن مشاريع استثمارية تم تطويرها بالتعاون مع مستثمرين أجانب وتديرها هيلتون كجزء من شبكة فنادقها الدولية.</a:t>
              </a:r>
            </a:p>
            <a:p>
              <a:pPr algn="justLow" rtl="1"/>
              <a:r>
                <a:rPr lang="ar-SA" sz="1700" b="1" dirty="0" smtClean="0">
                  <a:solidFill>
                    <a:schemeClr val="tx1"/>
                  </a:solidFill>
                </a:rPr>
                <a:t>مشاريع عقارية مختلفة:</a:t>
              </a:r>
              <a:r>
                <a:rPr lang="ar-SA" sz="1700" dirty="0" smtClean="0">
                  <a:solidFill>
                    <a:schemeClr val="tx1"/>
                  </a:solidFill>
                </a:rPr>
                <a:t> بالإضافة إلى الفنادق، قد تشمل المشاريع المملوكة بالكامل للمستثمرين الأجانب مجمعات سكنية، ومراكز تجارية، ومشاريع تطوير عقاري أخرى تملكها شركة هيلتون بالكامل وتديرها.</a:t>
              </a:r>
            </a:p>
            <a:p>
              <a:pPr algn="justLow" rtl="1"/>
              <a:r>
                <a:rPr lang="ar-SA" sz="1700" b="1" dirty="0" smtClean="0">
                  <a:solidFill>
                    <a:schemeClr val="tx1"/>
                  </a:solidFill>
                </a:rPr>
                <a:t>مشاريع تطويرية كبيرة:</a:t>
              </a:r>
              <a:r>
                <a:rPr lang="ar-SA" sz="1700" dirty="0" smtClean="0">
                  <a:solidFill>
                    <a:schemeClr val="tx1"/>
                  </a:solidFill>
                </a:rPr>
                <a:t> قد تشمل بعض المشاريع المملوكة بالكامل للمستثمرين الأجانب مشاريع تطويرية كبيرة تتضمن مشاريع تطوير مجمعات سياحية متكاملة أو مشاريع تطوير عقاري في مناطق </a:t>
              </a:r>
              <a:r>
                <a:rPr lang="ar-SA" sz="1700" dirty="0" smtClean="0">
                  <a:solidFill>
                    <a:schemeClr val="tx1"/>
                  </a:solidFill>
                </a:rPr>
                <a:t>متميزة</a:t>
              </a:r>
              <a:endParaRPr lang="ar-SA" sz="1700" dirty="0">
                <a:solidFill>
                  <a:schemeClr val="tx1"/>
                </a:solidFill>
              </a:endParaRPr>
            </a:p>
          </p:txBody>
        </p:sp>
        <p:sp>
          <p:nvSpPr>
            <p:cNvPr id="24" name="TextBox 23">
              <a:extLst>
                <a:ext uri="{FF2B5EF4-FFF2-40B4-BE49-F238E27FC236}">
                  <a16:creationId xmlns:a16="http://schemas.microsoft.com/office/drawing/2014/main" xmlns="" id="{5BEC23FC-3A32-4563-A580-B9992FE8C5AE}"/>
                </a:ext>
              </a:extLst>
            </p:cNvPr>
            <p:cNvSpPr txBox="1"/>
            <p:nvPr/>
          </p:nvSpPr>
          <p:spPr>
            <a:xfrm>
              <a:off x="6317376" y="565861"/>
              <a:ext cx="2736304" cy="369332"/>
            </a:xfrm>
            <a:prstGeom prst="rect">
              <a:avLst/>
            </a:prstGeom>
            <a:noFill/>
          </p:spPr>
          <p:txBody>
            <a:bodyPr wrap="square" rtlCol="0">
              <a:spAutoFit/>
            </a:bodyPr>
            <a:lstStyle/>
            <a:p>
              <a:pPr algn="ctr" rtl="1"/>
              <a:r>
                <a:rPr lang="ar-SA" altLang="ko-KR" b="1" dirty="0" smtClean="0">
                  <a:solidFill>
                    <a:schemeClr val="tx1">
                      <a:lumMod val="65000"/>
                      <a:lumOff val="35000"/>
                    </a:schemeClr>
                  </a:solidFill>
                </a:rPr>
                <a:t>المشاريع المملوكة بالكامل للمستثمر الاجنبي </a:t>
              </a:r>
              <a:endParaRPr lang="ko-KR" altLang="en-US" b="1" dirty="0">
                <a:solidFill>
                  <a:schemeClr val="tx1">
                    <a:lumMod val="65000"/>
                    <a:lumOff val="35000"/>
                  </a:schemeClr>
                </a:solidFill>
              </a:endParaRPr>
            </a:p>
          </p:txBody>
        </p:sp>
      </p:grpSp>
      <p:sp>
        <p:nvSpPr>
          <p:cNvPr id="25" name="Rectangle 24">
            <a:extLst>
              <a:ext uri="{FF2B5EF4-FFF2-40B4-BE49-F238E27FC236}">
                <a16:creationId xmlns:a16="http://schemas.microsoft.com/office/drawing/2014/main" xmlns="" id="{CA58A2B4-BB60-4109-A1AF-8C26EF3ED9A5}"/>
              </a:ext>
            </a:extLst>
          </p:cNvPr>
          <p:cNvSpPr/>
          <p:nvPr/>
        </p:nvSpPr>
        <p:spPr>
          <a:xfrm>
            <a:off x="1105172" y="5285713"/>
            <a:ext cx="864000" cy="86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1" name="Rounded Rectangle 5">
            <a:extLst>
              <a:ext uri="{FF2B5EF4-FFF2-40B4-BE49-F238E27FC236}">
                <a16:creationId xmlns:a16="http://schemas.microsoft.com/office/drawing/2014/main" xmlns="" id="{362A1CBF-F128-4DFA-9E64-641A88A432FC}"/>
              </a:ext>
            </a:extLst>
          </p:cNvPr>
          <p:cNvSpPr/>
          <p:nvPr/>
        </p:nvSpPr>
        <p:spPr>
          <a:xfrm flipH="1">
            <a:off x="2122372" y="3825136"/>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ectangle 9">
            <a:extLst>
              <a:ext uri="{FF2B5EF4-FFF2-40B4-BE49-F238E27FC236}">
                <a16:creationId xmlns:a16="http://schemas.microsoft.com/office/drawing/2014/main" xmlns="" id="{4685FDE6-10E7-4F32-8E25-5BFEE141BEB7}"/>
              </a:ext>
            </a:extLst>
          </p:cNvPr>
          <p:cNvSpPr/>
          <p:nvPr/>
        </p:nvSpPr>
        <p:spPr>
          <a:xfrm flipH="1">
            <a:off x="1209367" y="3067665"/>
            <a:ext cx="573310" cy="383050"/>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ed Rectangle 27">
            <a:extLst>
              <a:ext uri="{FF2B5EF4-FFF2-40B4-BE49-F238E27FC236}">
                <a16:creationId xmlns:a16="http://schemas.microsoft.com/office/drawing/2014/main" xmlns="" id="{F872FE3D-59C3-4CEF-B5E6-FE0D35D88EA3}"/>
              </a:ext>
            </a:extLst>
          </p:cNvPr>
          <p:cNvSpPr/>
          <p:nvPr/>
        </p:nvSpPr>
        <p:spPr>
          <a:xfrm>
            <a:off x="1327318" y="5551099"/>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3" name="Freeform 57">
            <a:extLst>
              <a:ext uri="{FF2B5EF4-FFF2-40B4-BE49-F238E27FC236}">
                <a16:creationId xmlns:a16="http://schemas.microsoft.com/office/drawing/2014/main" xmlns="" id="{7DA24A4A-A9A7-41F8-A87C-7F427D6E6FB8}"/>
              </a:ext>
            </a:extLst>
          </p:cNvPr>
          <p:cNvSpPr/>
          <p:nvPr/>
        </p:nvSpPr>
        <p:spPr>
          <a:xfrm rot="21060000">
            <a:off x="7113243" y="5253840"/>
            <a:ext cx="4436851" cy="662258"/>
          </a:xfrm>
          <a:custGeom>
            <a:avLst/>
            <a:gdLst>
              <a:gd name="connsiteX0" fmla="*/ 1665514 w 7946571"/>
              <a:gd name="connsiteY0" fmla="*/ 957943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5" fmla="*/ 1665514 w 7946571"/>
              <a:gd name="connsiteY5" fmla="*/ 957943 h 957943"/>
              <a:gd name="connsiteX0" fmla="*/ 0 w 7946571"/>
              <a:gd name="connsiteY0" fmla="*/ 489858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0" fmla="*/ 0 w 7946571"/>
              <a:gd name="connsiteY0" fmla="*/ 489858 h 833119"/>
              <a:gd name="connsiteX1" fmla="*/ 1799254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95531"/>
              <a:gd name="connsiteX1" fmla="*/ 1781423 w 7946571"/>
              <a:gd name="connsiteY1" fmla="*/ 895531 h 895531"/>
              <a:gd name="connsiteX2" fmla="*/ 7946571 w 7946571"/>
              <a:gd name="connsiteY2" fmla="*/ 43543 h 895531"/>
              <a:gd name="connsiteX3" fmla="*/ 5878285 w 7946571"/>
              <a:gd name="connsiteY3" fmla="*/ 0 h 895531"/>
              <a:gd name="connsiteX4" fmla="*/ 0 w 7946571"/>
              <a:gd name="connsiteY4" fmla="*/ 489858 h 895531"/>
              <a:gd name="connsiteX0" fmla="*/ 0 w 7946571"/>
              <a:gd name="connsiteY0" fmla="*/ 489858 h 833119"/>
              <a:gd name="connsiteX1" fmla="*/ 2031070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50326"/>
              <a:gd name="connsiteX1" fmla="*/ 2031070 w 7946571"/>
              <a:gd name="connsiteY1" fmla="*/ 833119 h 850326"/>
              <a:gd name="connsiteX2" fmla="*/ 2181428 w 7946571"/>
              <a:gd name="connsiteY2" fmla="*/ 799114 h 850326"/>
              <a:gd name="connsiteX3" fmla="*/ 7946571 w 7946571"/>
              <a:gd name="connsiteY3" fmla="*/ 43543 h 850326"/>
              <a:gd name="connsiteX4" fmla="*/ 5878285 w 7946571"/>
              <a:gd name="connsiteY4" fmla="*/ 0 h 850326"/>
              <a:gd name="connsiteX5" fmla="*/ 0 w 7946571"/>
              <a:gd name="connsiteY5" fmla="*/ 489858 h 850326"/>
              <a:gd name="connsiteX0" fmla="*/ 0 w 7946571"/>
              <a:gd name="connsiteY0" fmla="*/ 489858 h 863871"/>
              <a:gd name="connsiteX1" fmla="*/ 2031070 w 7946571"/>
              <a:gd name="connsiteY1" fmla="*/ 833119 h 863871"/>
              <a:gd name="connsiteX2" fmla="*/ 2199260 w 7946571"/>
              <a:gd name="connsiteY2" fmla="*/ 843694 h 863871"/>
              <a:gd name="connsiteX3" fmla="*/ 7946571 w 7946571"/>
              <a:gd name="connsiteY3" fmla="*/ 43543 h 863871"/>
              <a:gd name="connsiteX4" fmla="*/ 5878285 w 7946571"/>
              <a:gd name="connsiteY4" fmla="*/ 0 h 863871"/>
              <a:gd name="connsiteX5" fmla="*/ 0 w 7946571"/>
              <a:gd name="connsiteY5" fmla="*/ 489858 h 863871"/>
              <a:gd name="connsiteX0" fmla="*/ 0 w 7679092"/>
              <a:gd name="connsiteY0" fmla="*/ 489858 h 863871"/>
              <a:gd name="connsiteX1" fmla="*/ 2031070 w 7679092"/>
              <a:gd name="connsiteY1" fmla="*/ 833119 h 863871"/>
              <a:gd name="connsiteX2" fmla="*/ 2199260 w 7679092"/>
              <a:gd name="connsiteY2" fmla="*/ 843694 h 863871"/>
              <a:gd name="connsiteX3" fmla="*/ 7679092 w 7679092"/>
              <a:gd name="connsiteY3" fmla="*/ 212947 h 863871"/>
              <a:gd name="connsiteX4" fmla="*/ 5878285 w 7679092"/>
              <a:gd name="connsiteY4" fmla="*/ 0 h 863871"/>
              <a:gd name="connsiteX5" fmla="*/ 0 w 7679092"/>
              <a:gd name="connsiteY5" fmla="*/ 489858 h 863871"/>
              <a:gd name="connsiteX0" fmla="*/ 0 w 7982235"/>
              <a:gd name="connsiteY0" fmla="*/ 489858 h 863871"/>
              <a:gd name="connsiteX1" fmla="*/ 2031070 w 7982235"/>
              <a:gd name="connsiteY1" fmla="*/ 833119 h 863871"/>
              <a:gd name="connsiteX2" fmla="*/ 2199260 w 7982235"/>
              <a:gd name="connsiteY2" fmla="*/ 843694 h 863871"/>
              <a:gd name="connsiteX3" fmla="*/ 7982235 w 7982235"/>
              <a:gd name="connsiteY3" fmla="*/ 132702 h 863871"/>
              <a:gd name="connsiteX4" fmla="*/ 5878285 w 7982235"/>
              <a:gd name="connsiteY4" fmla="*/ 0 h 863871"/>
              <a:gd name="connsiteX5" fmla="*/ 0 w 7982235"/>
              <a:gd name="connsiteY5" fmla="*/ 489858 h 863871"/>
              <a:gd name="connsiteX0" fmla="*/ 0 w 8035731"/>
              <a:gd name="connsiteY0" fmla="*/ 489858 h 863871"/>
              <a:gd name="connsiteX1" fmla="*/ 2031070 w 8035731"/>
              <a:gd name="connsiteY1" fmla="*/ 833119 h 863871"/>
              <a:gd name="connsiteX2" fmla="*/ 2199260 w 8035731"/>
              <a:gd name="connsiteY2" fmla="*/ 843694 h 863871"/>
              <a:gd name="connsiteX3" fmla="*/ 8035731 w 8035731"/>
              <a:gd name="connsiteY3" fmla="*/ 34627 h 863871"/>
              <a:gd name="connsiteX4" fmla="*/ 5878285 w 8035731"/>
              <a:gd name="connsiteY4" fmla="*/ 0 h 863871"/>
              <a:gd name="connsiteX5" fmla="*/ 0 w 8035731"/>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284275 h 863871"/>
              <a:gd name="connsiteX4" fmla="*/ 5878285 w 8026816"/>
              <a:gd name="connsiteY4" fmla="*/ 0 h 863871"/>
              <a:gd name="connsiteX5" fmla="*/ 0 w 8026816"/>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177283 h 863871"/>
              <a:gd name="connsiteX4" fmla="*/ 5878285 w 8026816"/>
              <a:gd name="connsiteY4" fmla="*/ 0 h 863871"/>
              <a:gd name="connsiteX5" fmla="*/ 0 w 8026816"/>
              <a:gd name="connsiteY5" fmla="*/ 489858 h 863871"/>
              <a:gd name="connsiteX0" fmla="*/ 0 w 7242209"/>
              <a:gd name="connsiteY0" fmla="*/ 489858 h 863871"/>
              <a:gd name="connsiteX1" fmla="*/ 2031070 w 7242209"/>
              <a:gd name="connsiteY1" fmla="*/ 833119 h 863871"/>
              <a:gd name="connsiteX2" fmla="*/ 2199260 w 7242209"/>
              <a:gd name="connsiteY2" fmla="*/ 843694 h 863871"/>
              <a:gd name="connsiteX3" fmla="*/ 7242209 w 7242209"/>
              <a:gd name="connsiteY3" fmla="*/ 177283 h 863871"/>
              <a:gd name="connsiteX4" fmla="*/ 5878285 w 7242209"/>
              <a:gd name="connsiteY4" fmla="*/ 0 h 863871"/>
              <a:gd name="connsiteX5" fmla="*/ 0 w 7242209"/>
              <a:gd name="connsiteY5" fmla="*/ 489858 h 863871"/>
              <a:gd name="connsiteX0" fmla="*/ 0 w 7215461"/>
              <a:gd name="connsiteY0" fmla="*/ 489858 h 863871"/>
              <a:gd name="connsiteX1" fmla="*/ 2031070 w 7215461"/>
              <a:gd name="connsiteY1" fmla="*/ 833119 h 863871"/>
              <a:gd name="connsiteX2" fmla="*/ 2199260 w 7215461"/>
              <a:gd name="connsiteY2" fmla="*/ 843694 h 863871"/>
              <a:gd name="connsiteX3" fmla="*/ 7215461 w 7215461"/>
              <a:gd name="connsiteY3" fmla="*/ 328854 h 863871"/>
              <a:gd name="connsiteX4" fmla="*/ 5878285 w 7215461"/>
              <a:gd name="connsiteY4" fmla="*/ 0 h 863871"/>
              <a:gd name="connsiteX5" fmla="*/ 0 w 7215461"/>
              <a:gd name="connsiteY5" fmla="*/ 489858 h 863871"/>
              <a:gd name="connsiteX0" fmla="*/ 0 w 7215461"/>
              <a:gd name="connsiteY0" fmla="*/ 596850 h 970863"/>
              <a:gd name="connsiteX1" fmla="*/ 2031070 w 7215461"/>
              <a:gd name="connsiteY1" fmla="*/ 940111 h 970863"/>
              <a:gd name="connsiteX2" fmla="*/ 2199260 w 7215461"/>
              <a:gd name="connsiteY2" fmla="*/ 950686 h 970863"/>
              <a:gd name="connsiteX3" fmla="*/ 7215461 w 7215461"/>
              <a:gd name="connsiteY3" fmla="*/ 435846 h 970863"/>
              <a:gd name="connsiteX4" fmla="*/ 5628637 w 7215461"/>
              <a:gd name="connsiteY4" fmla="*/ 0 h 970863"/>
              <a:gd name="connsiteX5" fmla="*/ 0 w 7215461"/>
              <a:gd name="connsiteY5" fmla="*/ 596850 h 970863"/>
              <a:gd name="connsiteX0" fmla="*/ 0 w 7063889"/>
              <a:gd name="connsiteY0" fmla="*/ 596850 h 970863"/>
              <a:gd name="connsiteX1" fmla="*/ 2031070 w 7063889"/>
              <a:gd name="connsiteY1" fmla="*/ 940111 h 970863"/>
              <a:gd name="connsiteX2" fmla="*/ 2199260 w 7063889"/>
              <a:gd name="connsiteY2" fmla="*/ 950686 h 970863"/>
              <a:gd name="connsiteX3" fmla="*/ 7063889 w 7063889"/>
              <a:gd name="connsiteY3" fmla="*/ 355603 h 970863"/>
              <a:gd name="connsiteX4" fmla="*/ 5628637 w 7063889"/>
              <a:gd name="connsiteY4" fmla="*/ 0 h 970863"/>
              <a:gd name="connsiteX5" fmla="*/ 0 w 7063889"/>
              <a:gd name="connsiteY5" fmla="*/ 596850 h 970863"/>
              <a:gd name="connsiteX0" fmla="*/ 0 w 6921233"/>
              <a:gd name="connsiteY0" fmla="*/ 596850 h 970863"/>
              <a:gd name="connsiteX1" fmla="*/ 2031070 w 6921233"/>
              <a:gd name="connsiteY1" fmla="*/ 940111 h 970863"/>
              <a:gd name="connsiteX2" fmla="*/ 2199260 w 6921233"/>
              <a:gd name="connsiteY2" fmla="*/ 950686 h 970863"/>
              <a:gd name="connsiteX3" fmla="*/ 6921233 w 6921233"/>
              <a:gd name="connsiteY3" fmla="*/ 302106 h 970863"/>
              <a:gd name="connsiteX4" fmla="*/ 5628637 w 6921233"/>
              <a:gd name="connsiteY4" fmla="*/ 0 h 970863"/>
              <a:gd name="connsiteX5" fmla="*/ 0 w 6921233"/>
              <a:gd name="connsiteY5" fmla="*/ 596850 h 970863"/>
              <a:gd name="connsiteX0" fmla="*/ 0 w 6921233"/>
              <a:gd name="connsiteY0" fmla="*/ 659262 h 1033275"/>
              <a:gd name="connsiteX1" fmla="*/ 2031070 w 6921233"/>
              <a:gd name="connsiteY1" fmla="*/ 1002523 h 1033275"/>
              <a:gd name="connsiteX2" fmla="*/ 2199260 w 6921233"/>
              <a:gd name="connsiteY2" fmla="*/ 1013098 h 1033275"/>
              <a:gd name="connsiteX3" fmla="*/ 6921233 w 6921233"/>
              <a:gd name="connsiteY3" fmla="*/ 364518 h 1033275"/>
              <a:gd name="connsiteX4" fmla="*/ 5468149 w 6921233"/>
              <a:gd name="connsiteY4" fmla="*/ 0 h 1033275"/>
              <a:gd name="connsiteX5" fmla="*/ 0 w 6921233"/>
              <a:gd name="connsiteY5" fmla="*/ 659262 h 1033275"/>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280914 w 6921233"/>
              <a:gd name="connsiteY4" fmla="*/ 0 h 863871"/>
              <a:gd name="connsiteX5" fmla="*/ 0 w 6921233"/>
              <a:gd name="connsiteY5" fmla="*/ 489858 h 863871"/>
              <a:gd name="connsiteX0" fmla="*/ 0 w 6921233"/>
              <a:gd name="connsiteY0" fmla="*/ 579018 h 953031"/>
              <a:gd name="connsiteX1" fmla="*/ 2031070 w 6921233"/>
              <a:gd name="connsiteY1" fmla="*/ 922279 h 953031"/>
              <a:gd name="connsiteX2" fmla="*/ 2199260 w 6921233"/>
              <a:gd name="connsiteY2" fmla="*/ 932854 h 953031"/>
              <a:gd name="connsiteX3" fmla="*/ 6921233 w 6921233"/>
              <a:gd name="connsiteY3" fmla="*/ 284274 h 953031"/>
              <a:gd name="connsiteX4" fmla="*/ 5156091 w 6921233"/>
              <a:gd name="connsiteY4" fmla="*/ 0 h 953031"/>
              <a:gd name="connsiteX5" fmla="*/ 0 w 6921233"/>
              <a:gd name="connsiteY5" fmla="*/ 579018 h 953031"/>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004519 w 6921233"/>
              <a:gd name="connsiteY4" fmla="*/ 0 h 863871"/>
              <a:gd name="connsiteX5" fmla="*/ 0 w 6921233"/>
              <a:gd name="connsiteY5" fmla="*/ 489858 h 863871"/>
              <a:gd name="connsiteX0" fmla="*/ 0 w 6921233"/>
              <a:gd name="connsiteY0" fmla="*/ 516606 h 890619"/>
              <a:gd name="connsiteX1" fmla="*/ 2031070 w 6921233"/>
              <a:gd name="connsiteY1" fmla="*/ 859867 h 890619"/>
              <a:gd name="connsiteX2" fmla="*/ 2199260 w 6921233"/>
              <a:gd name="connsiteY2" fmla="*/ 870442 h 890619"/>
              <a:gd name="connsiteX3" fmla="*/ 6921233 w 6921233"/>
              <a:gd name="connsiteY3" fmla="*/ 221862 h 890619"/>
              <a:gd name="connsiteX4" fmla="*/ 4835116 w 6921233"/>
              <a:gd name="connsiteY4" fmla="*/ 0 h 890619"/>
              <a:gd name="connsiteX5" fmla="*/ 0 w 6921233"/>
              <a:gd name="connsiteY5" fmla="*/ 516606 h 890619"/>
              <a:gd name="connsiteX0" fmla="*/ 0 w 7028224"/>
              <a:gd name="connsiteY0" fmla="*/ 516606 h 890619"/>
              <a:gd name="connsiteX1" fmla="*/ 2031070 w 7028224"/>
              <a:gd name="connsiteY1" fmla="*/ 859867 h 890619"/>
              <a:gd name="connsiteX2" fmla="*/ 2199260 w 7028224"/>
              <a:gd name="connsiteY2" fmla="*/ 870442 h 890619"/>
              <a:gd name="connsiteX3" fmla="*/ 7028224 w 7028224"/>
              <a:gd name="connsiteY3" fmla="*/ 150534 h 890619"/>
              <a:gd name="connsiteX4" fmla="*/ 4835116 w 7028224"/>
              <a:gd name="connsiteY4" fmla="*/ 0 h 890619"/>
              <a:gd name="connsiteX5" fmla="*/ 0 w 7028224"/>
              <a:gd name="connsiteY5" fmla="*/ 516606 h 89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8224" h="890619">
                <a:moveTo>
                  <a:pt x="0" y="516606"/>
                </a:moveTo>
                <a:lnTo>
                  <a:pt x="2031070" y="859867"/>
                </a:lnTo>
                <a:cubicBezTo>
                  <a:pt x="2397613" y="918840"/>
                  <a:pt x="2187777" y="875833"/>
                  <a:pt x="2199260" y="870442"/>
                </a:cubicBezTo>
                <a:lnTo>
                  <a:pt x="7028224" y="150534"/>
                </a:lnTo>
                <a:lnTo>
                  <a:pt x="4835116" y="0"/>
                </a:lnTo>
                <a:lnTo>
                  <a:pt x="0" y="516606"/>
                </a:lnTo>
                <a:close/>
              </a:path>
            </a:pathLst>
          </a:custGeom>
          <a:solidFill>
            <a:schemeClr val="tx1">
              <a:lumMod val="50000"/>
              <a:lumOff val="50000"/>
              <a:alpha val="25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TextBox 49">
            <a:extLst>
              <a:ext uri="{FF2B5EF4-FFF2-40B4-BE49-F238E27FC236}">
                <a16:creationId xmlns:a16="http://schemas.microsoft.com/office/drawing/2014/main" xmlns="" id="{881EDA3B-7F50-4726-AC80-50AA08C2CD30}"/>
              </a:ext>
            </a:extLst>
          </p:cNvPr>
          <p:cNvSpPr txBox="1"/>
          <p:nvPr/>
        </p:nvSpPr>
        <p:spPr>
          <a:xfrm>
            <a:off x="2875937" y="280219"/>
            <a:ext cx="5781367" cy="523220"/>
          </a:xfrm>
          <a:prstGeom prst="rect">
            <a:avLst/>
          </a:prstGeom>
          <a:noFill/>
        </p:spPr>
        <p:txBody>
          <a:bodyPr wrap="square" rtlCol="0">
            <a:spAutoFit/>
          </a:bodyPr>
          <a:lstStyle/>
          <a:p>
            <a:pPr algn="ctr" rtl="1"/>
            <a:r>
              <a:rPr lang="ar-SA" altLang="ko-KR" sz="2800" b="1" dirty="0" smtClean="0">
                <a:solidFill>
                  <a:schemeClr val="accent1"/>
                </a:solidFill>
                <a:latin typeface="Arial" pitchFamily="34" charset="0"/>
                <a:cs typeface="Arial" pitchFamily="34" charset="0"/>
              </a:rPr>
              <a:t>الاستثمار الاجنبي المباشر </a:t>
            </a:r>
            <a:endParaRPr lang="ko-KR" altLang="en-US" sz="2800" b="1"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xmlns="" val="1374036969"/>
      </p:ext>
    </p:extLst>
  </p:cSld>
  <p:clrMapOvr>
    <a:masterClrMapping/>
  </p:clrMapOvr>
  <p:transition spd="med" advTm="10000">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8470D165-8EDC-4D9B-8B17-5890A13C0C63}"/>
              </a:ext>
            </a:extLst>
          </p:cNvPr>
          <p:cNvGrpSpPr/>
          <p:nvPr/>
        </p:nvGrpSpPr>
        <p:grpSpPr>
          <a:xfrm>
            <a:off x="4670308" y="2730186"/>
            <a:ext cx="2793844" cy="2316534"/>
            <a:chOff x="3198596" y="2815122"/>
            <a:chExt cx="2390416" cy="1982029"/>
          </a:xfrm>
        </p:grpSpPr>
        <p:sp>
          <p:nvSpPr>
            <p:cNvPr id="4" name="Right Arrow 4">
              <a:extLst>
                <a:ext uri="{FF2B5EF4-FFF2-40B4-BE49-F238E27FC236}">
                  <a16:creationId xmlns:a16="http://schemas.microsoft.com/office/drawing/2014/main" xmlns="" id="{F73C0F9A-6D8C-4669-A2B4-8B3B473928DF}"/>
                </a:ext>
              </a:extLst>
            </p:cNvPr>
            <p:cNvSpPr/>
            <p:nvPr/>
          </p:nvSpPr>
          <p:spPr>
            <a:xfrm rot="10800000">
              <a:off x="3198596" y="3621693"/>
              <a:ext cx="1584176" cy="1175458"/>
            </a:xfrm>
            <a:prstGeom prst="rightArrow">
              <a:avLst/>
            </a:prstGeom>
            <a:solidFill>
              <a:schemeClr val="accent4"/>
            </a:solidFill>
            <a:ln>
              <a:noFill/>
            </a:ln>
            <a:scene3d>
              <a:camera prst="orthographicFront"/>
              <a:lightRig rig="balanced" dir="t"/>
            </a:scene3d>
            <a:sp3d extrusionH="457200" contourW="12700" prstMaterial="matte">
              <a:extrusionClr>
                <a:srgbClr val="FDBDC7"/>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ight Arrow 5">
              <a:extLst>
                <a:ext uri="{FF2B5EF4-FFF2-40B4-BE49-F238E27FC236}">
                  <a16:creationId xmlns:a16="http://schemas.microsoft.com/office/drawing/2014/main" xmlns="" id="{EBCF255A-3261-47E7-B698-349EA5BA112E}"/>
                </a:ext>
              </a:extLst>
            </p:cNvPr>
            <p:cNvSpPr/>
            <p:nvPr/>
          </p:nvSpPr>
          <p:spPr>
            <a:xfrm>
              <a:off x="3886629" y="2815122"/>
              <a:ext cx="1702383" cy="1273047"/>
            </a:xfrm>
            <a:prstGeom prst="rightArrow">
              <a:avLst/>
            </a:prstGeom>
            <a:solidFill>
              <a:schemeClr val="accent3"/>
            </a:solidFill>
            <a:ln>
              <a:noFill/>
            </a:ln>
            <a:scene3d>
              <a:camera prst="orthographicFront"/>
              <a:lightRig rig="balanced" dir="t"/>
            </a:scene3d>
            <a:sp3d extrusionH="457200" contourW="12700" prstMaterial="matte">
              <a:extrusionClr>
                <a:srgbClr val="FDBDC7"/>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6" name="Block Arc 5">
            <a:extLst>
              <a:ext uri="{FF2B5EF4-FFF2-40B4-BE49-F238E27FC236}">
                <a16:creationId xmlns:a16="http://schemas.microsoft.com/office/drawing/2014/main" xmlns="" id="{84CCE4FB-25BB-48F8-9DC4-B3D5D51D24AE}"/>
              </a:ext>
            </a:extLst>
          </p:cNvPr>
          <p:cNvSpPr/>
          <p:nvPr/>
        </p:nvSpPr>
        <p:spPr>
          <a:xfrm rot="5400000">
            <a:off x="4075934" y="1872205"/>
            <a:ext cx="3892275" cy="3892275"/>
          </a:xfrm>
          <a:prstGeom prst="blockArc">
            <a:avLst>
              <a:gd name="adj1" fmla="val 11864761"/>
              <a:gd name="adj2" fmla="val 20597355"/>
              <a:gd name="adj3" fmla="val 101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Block Arc 6">
            <a:extLst>
              <a:ext uri="{FF2B5EF4-FFF2-40B4-BE49-F238E27FC236}">
                <a16:creationId xmlns:a16="http://schemas.microsoft.com/office/drawing/2014/main" xmlns="" id="{1F0CAEFB-B7B1-4C6D-A83B-E5CFEAD997AA}"/>
              </a:ext>
            </a:extLst>
          </p:cNvPr>
          <p:cNvSpPr/>
          <p:nvPr/>
        </p:nvSpPr>
        <p:spPr>
          <a:xfrm rot="16200000">
            <a:off x="4075934" y="1872205"/>
            <a:ext cx="3892275" cy="3892275"/>
          </a:xfrm>
          <a:prstGeom prst="blockArc">
            <a:avLst>
              <a:gd name="adj1" fmla="val 11864761"/>
              <a:gd name="adj2" fmla="val 20578708"/>
              <a:gd name="adj3" fmla="val 10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8" name="Group 7">
            <a:extLst>
              <a:ext uri="{FF2B5EF4-FFF2-40B4-BE49-F238E27FC236}">
                <a16:creationId xmlns:a16="http://schemas.microsoft.com/office/drawing/2014/main" xmlns="" id="{1263E094-C51E-45A9-8100-96D87F7CD041}"/>
              </a:ext>
            </a:extLst>
          </p:cNvPr>
          <p:cNvGrpSpPr/>
          <p:nvPr/>
        </p:nvGrpSpPr>
        <p:grpSpPr>
          <a:xfrm>
            <a:off x="8037870" y="809164"/>
            <a:ext cx="3834581" cy="5805644"/>
            <a:chOff x="2551706" y="4283314"/>
            <a:chExt cx="1403938" cy="5424822"/>
          </a:xfrm>
        </p:grpSpPr>
        <p:sp>
          <p:nvSpPr>
            <p:cNvPr id="9" name="TextBox 8">
              <a:extLst>
                <a:ext uri="{FF2B5EF4-FFF2-40B4-BE49-F238E27FC236}">
                  <a16:creationId xmlns:a16="http://schemas.microsoft.com/office/drawing/2014/main" xmlns="" id="{2617F922-CF00-4123-91B7-6B693A708295}"/>
                </a:ext>
              </a:extLst>
            </p:cNvPr>
            <p:cNvSpPr txBox="1"/>
            <p:nvPr/>
          </p:nvSpPr>
          <p:spPr>
            <a:xfrm>
              <a:off x="2619243" y="4560313"/>
              <a:ext cx="1336401" cy="514782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Low" rtl="1"/>
              <a:r>
                <a:rPr lang="ar-SA" sz="1600" b="1" dirty="0" smtClean="0"/>
                <a:t>شراكات مع شركات السفر والسياحة:</a:t>
              </a:r>
              <a:r>
                <a:rPr lang="ar-SA" sz="1600" dirty="0" smtClean="0"/>
                <a:t> هيلتون تعمل مع شركات السفر والسياحة مثل </a:t>
              </a:r>
              <a:r>
                <a:rPr lang="fr-FR" sz="1600" dirty="0" smtClean="0"/>
                <a:t>Expedia </a:t>
              </a:r>
              <a:r>
                <a:rPr lang="ar-SA" sz="1600" dirty="0" smtClean="0"/>
                <a:t>و</a:t>
              </a:r>
              <a:r>
                <a:rPr lang="fr-FR" sz="1600" dirty="0" smtClean="0"/>
                <a:t>Booking.com </a:t>
              </a:r>
              <a:r>
                <a:rPr lang="ar-SA" sz="1600" dirty="0" smtClean="0"/>
                <a:t>و</a:t>
              </a:r>
              <a:r>
                <a:rPr lang="fr-FR" sz="1600" dirty="0" smtClean="0"/>
                <a:t>TripAdvisor </a:t>
              </a:r>
              <a:r>
                <a:rPr lang="ar-SA" sz="1600" dirty="0" smtClean="0"/>
                <a:t>لتوسيع قاعدة عملائها وزيادة حجوزات الفنادق. تلك الشراكات تتيح لها الوصول إلى شبكات عملاء واسعة النطاق والتسويق لعروضها وترويج خدماتها بشكل فعال.</a:t>
              </a:r>
            </a:p>
            <a:p>
              <a:pPr algn="justLow" rtl="1"/>
              <a:r>
                <a:rPr lang="ar-SA" sz="1600" b="1" dirty="0" smtClean="0"/>
                <a:t>برامج الولاء والشراكات مع شركات البطاقات الائتمانية:</a:t>
              </a:r>
              <a:r>
                <a:rPr lang="ar-SA" sz="1600" dirty="0" smtClean="0"/>
                <a:t> هيلتون تقوم بتشجيع الولاء من خلال برامج الولاء مثل </a:t>
              </a:r>
              <a:r>
                <a:rPr lang="fr-FR" sz="1600" dirty="0" smtClean="0"/>
                <a:t>Hilton Honors، </a:t>
              </a:r>
              <a:r>
                <a:rPr lang="ar-SA" sz="1600" dirty="0" smtClean="0"/>
                <a:t>كما تعمل على توفير مزايا وامتيازات لحاملي بطاقات الائتمان التي تتعاون معها مثل </a:t>
              </a:r>
              <a:r>
                <a:rPr lang="fr-FR" sz="1600" dirty="0" smtClean="0"/>
                <a:t>American Express </a:t>
              </a:r>
              <a:r>
                <a:rPr lang="ar-SA" sz="1600" dirty="0" smtClean="0"/>
                <a:t>و</a:t>
              </a:r>
              <a:r>
                <a:rPr lang="fr-FR" sz="1600" dirty="0" smtClean="0"/>
                <a:t>Visa </a:t>
              </a:r>
              <a:r>
                <a:rPr lang="ar-SA" sz="1600" dirty="0" smtClean="0"/>
                <a:t>و</a:t>
              </a:r>
              <a:r>
                <a:rPr lang="fr-FR" sz="1600" dirty="0" smtClean="0"/>
                <a:t>Mastercard.</a:t>
              </a:r>
            </a:p>
            <a:p>
              <a:pPr algn="justLow" rtl="1"/>
              <a:r>
                <a:rPr lang="ar-SA" sz="1600" b="1" dirty="0" smtClean="0"/>
                <a:t>التعاون مع شركات الطيران:</a:t>
              </a:r>
              <a:r>
                <a:rPr lang="ar-SA" sz="1600" dirty="0" smtClean="0"/>
                <a:t> تقوم هيلتون بالتعاون مع شركات الطيران لتقديم عروض مشتركة وحزم سفر متكاملة للعملاء. هذا يشمل الترويج لحجوزات الفنادق والتحفيز للمسافرين للاستفادة من العروض المتاحة عند حجز تذاكر الطيران.</a:t>
              </a:r>
            </a:p>
            <a:p>
              <a:pPr algn="justLow" rtl="1"/>
              <a:r>
                <a:rPr lang="ar-SA" sz="1600" b="1" dirty="0" smtClean="0"/>
                <a:t>الشراكات مع المنظمات السياحية والشركات الصناعية:</a:t>
              </a:r>
              <a:r>
                <a:rPr lang="ar-SA" sz="1600" dirty="0" smtClean="0"/>
                <a:t> هيلتون تشكل شراكات مع المنظمات السياحية والشركات الصناعية لتقديم عروض خاصة وخدمات مخصصة لأفراد ومجموعات تابعة لتلك الشركات</a:t>
              </a:r>
              <a:r>
                <a:rPr lang="ar-SA" sz="1600" dirty="0" smtClean="0"/>
                <a:t>.</a:t>
              </a:r>
              <a:endParaRPr lang="ko-KR" altLang="en-US" sz="1200"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xmlns="" id="{C5B1F01E-BCBE-4B2C-8D84-4E9DE4AB5138}"/>
                </a:ext>
              </a:extLst>
            </p:cNvPr>
            <p:cNvSpPr txBox="1"/>
            <p:nvPr/>
          </p:nvSpPr>
          <p:spPr>
            <a:xfrm>
              <a:off x="2551706" y="4283314"/>
              <a:ext cx="1403938" cy="369332"/>
            </a:xfrm>
            <a:prstGeom prst="rect">
              <a:avLst/>
            </a:prstGeom>
            <a:noFill/>
            <a:ln>
              <a:solidFill>
                <a:schemeClr val="bg1"/>
              </a:solidFill>
            </a:ln>
          </p:spPr>
          <p:txBody>
            <a:bodyPr wrap="square" rtlCol="0">
              <a:spAutoFit/>
            </a:bodyPr>
            <a:lstStyle/>
            <a:p>
              <a:pPr algn="ctr" rtl="1"/>
              <a:r>
                <a:rPr lang="ar-SA" altLang="ko-KR" b="1" dirty="0" smtClean="0">
                  <a:solidFill>
                    <a:schemeClr val="tx1">
                      <a:lumMod val="75000"/>
                      <a:lumOff val="25000"/>
                    </a:schemeClr>
                  </a:solidFill>
                  <a:cs typeface="Arial" pitchFamily="34" charset="0"/>
                </a:rPr>
                <a:t>تحالفات استراتجية تسويقية </a:t>
              </a:r>
              <a:endParaRPr lang="ko-KR" altLang="en-US" b="1" dirty="0">
                <a:solidFill>
                  <a:schemeClr val="tx1">
                    <a:lumMod val="75000"/>
                    <a:lumOff val="25000"/>
                  </a:schemeClr>
                </a:solidFill>
                <a:cs typeface="Arial" pitchFamily="34" charset="0"/>
              </a:endParaRPr>
            </a:p>
          </p:txBody>
        </p:sp>
      </p:grpSp>
      <p:grpSp>
        <p:nvGrpSpPr>
          <p:cNvPr id="17" name="Group 16">
            <a:extLst>
              <a:ext uri="{FF2B5EF4-FFF2-40B4-BE49-F238E27FC236}">
                <a16:creationId xmlns:a16="http://schemas.microsoft.com/office/drawing/2014/main" xmlns="" id="{C09862DD-49C2-4695-8D5F-F7A7D1077E95}"/>
              </a:ext>
            </a:extLst>
          </p:cNvPr>
          <p:cNvGrpSpPr/>
          <p:nvPr/>
        </p:nvGrpSpPr>
        <p:grpSpPr>
          <a:xfrm>
            <a:off x="0" y="676250"/>
            <a:ext cx="3918411" cy="6181750"/>
            <a:chOff x="2567559" y="3400410"/>
            <a:chExt cx="1403938" cy="6181750"/>
          </a:xfrm>
        </p:grpSpPr>
        <p:sp>
          <p:nvSpPr>
            <p:cNvPr id="18" name="TextBox 17">
              <a:extLst>
                <a:ext uri="{FF2B5EF4-FFF2-40B4-BE49-F238E27FC236}">
                  <a16:creationId xmlns:a16="http://schemas.microsoft.com/office/drawing/2014/main" xmlns="" id="{72D7ACB9-3FD2-4670-82D7-F205E0BB1AA7}"/>
                </a:ext>
              </a:extLst>
            </p:cNvPr>
            <p:cNvSpPr txBox="1"/>
            <p:nvPr/>
          </p:nvSpPr>
          <p:spPr>
            <a:xfrm>
              <a:off x="2567559" y="3734405"/>
              <a:ext cx="1403938" cy="584775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Low" rtl="1"/>
              <a:r>
                <a:rPr lang="ar-SA" b="1" dirty="0" smtClean="0"/>
                <a:t>عاون مع شركات تكنولوجيا الفنادق:</a:t>
              </a:r>
              <a:r>
                <a:rPr lang="ar-SA" dirty="0" smtClean="0"/>
                <a:t> </a:t>
              </a:r>
              <a:r>
                <a:rPr lang="ar-SA" dirty="0" smtClean="0"/>
                <a:t>وقد </a:t>
              </a:r>
              <a:r>
                <a:rPr lang="ar-SA" dirty="0" smtClean="0"/>
                <a:t>أبرمت شراكات مع شركات تكنولوجيا الفنادق مثل </a:t>
              </a:r>
              <a:r>
                <a:rPr lang="fr-FR" dirty="0" smtClean="0"/>
                <a:t>Oracle Hospitality </a:t>
              </a:r>
              <a:r>
                <a:rPr lang="ar-SA" dirty="0" smtClean="0"/>
                <a:t>و</a:t>
              </a:r>
              <a:r>
                <a:rPr lang="fr-FR" dirty="0" smtClean="0"/>
                <a:t>Sabre Hospitality Solutions </a:t>
              </a:r>
              <a:r>
                <a:rPr lang="ar-SA" dirty="0" smtClean="0"/>
                <a:t>وغيرها. هذه التحالفات تهدف إلى تطوير وتنفيذ أنظمة إدارة الفنادق والحجوزات والتسويق والتحليلات التي تسهل تجربة النزلاء وتعزز كفاءة عمليات الفندق.</a:t>
              </a:r>
            </a:p>
            <a:p>
              <a:pPr algn="justLow" rtl="1"/>
              <a:r>
                <a:rPr lang="ar-SA" b="1" dirty="0" smtClean="0"/>
                <a:t>تعاون مع شركات التكنولوجيا الكبرى:</a:t>
              </a:r>
              <a:r>
                <a:rPr lang="ar-SA" dirty="0" smtClean="0"/>
                <a:t> هيلتون قد أبرمت أيضًا شراكات مع شركات تكنولوجيا كبرى مثل </a:t>
              </a:r>
              <a:r>
                <a:rPr lang="fr-FR" dirty="0" smtClean="0"/>
                <a:t>Microsoft </a:t>
              </a:r>
              <a:r>
                <a:rPr lang="ar-SA" dirty="0" smtClean="0"/>
                <a:t>و</a:t>
              </a:r>
              <a:r>
                <a:rPr lang="fr-FR" dirty="0" smtClean="0"/>
                <a:t>IBM </a:t>
              </a:r>
              <a:r>
                <a:rPr lang="ar-SA" dirty="0" smtClean="0"/>
                <a:t>وغيرها، بهدف الاستفادة من خدمات الحوسبة السحابية والذكاء الاصطناعي والتحليلات الضخمة والتكنولوجيا الأخرى التي يمكن أن تساعد في تحسين عمليات الشركة وتوفير تجارب ممتازة للنزلاء.</a:t>
              </a:r>
            </a:p>
            <a:p>
              <a:pPr algn="justLow" rtl="1"/>
              <a:r>
                <a:rPr lang="ar-SA" b="1" dirty="0" smtClean="0"/>
                <a:t>الابتكار المشترك وبرامج البحث والتطوير:</a:t>
              </a:r>
              <a:r>
                <a:rPr lang="ar-SA" dirty="0" smtClean="0"/>
                <a:t> تشجع هيلتون على الابتكار والبحث والتطوير في مجال التكنولوجيا من خلال شراكات مع الجامعات والمؤسسات البحثية والشركات الناشئة في مختلف أنحاء العالم. هذه الشراكات تهدف إلى تطوير تقنيات جديدة وتطبيقات مبتكرة في مجال الضيافة</a:t>
              </a:r>
              <a:endParaRPr lang="ko-KR" altLang="en-US" sz="1200"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xmlns="" id="{615BA81E-F1AF-45E8-BA39-97D9CB683905}"/>
                </a:ext>
              </a:extLst>
            </p:cNvPr>
            <p:cNvSpPr txBox="1"/>
            <p:nvPr/>
          </p:nvSpPr>
          <p:spPr>
            <a:xfrm>
              <a:off x="2567559" y="3400410"/>
              <a:ext cx="1403938" cy="369332"/>
            </a:xfrm>
            <a:prstGeom prst="rect">
              <a:avLst/>
            </a:prstGeom>
            <a:noFill/>
          </p:spPr>
          <p:txBody>
            <a:bodyPr wrap="square" rtlCol="0">
              <a:spAutoFit/>
            </a:bodyPr>
            <a:lstStyle/>
            <a:p>
              <a:pPr algn="ctr" rtl="1"/>
              <a:r>
                <a:rPr lang="ar-SA" altLang="ko-KR" b="1" dirty="0" smtClean="0">
                  <a:solidFill>
                    <a:schemeClr val="tx1">
                      <a:lumMod val="75000"/>
                      <a:lumOff val="25000"/>
                    </a:schemeClr>
                  </a:solidFill>
                  <a:cs typeface="Arial" pitchFamily="34" charset="0"/>
                </a:rPr>
                <a:t>التحالفات الاستراتجية التكنولوجية</a:t>
              </a:r>
              <a:endParaRPr lang="ko-KR" altLang="en-US" b="1" dirty="0">
                <a:solidFill>
                  <a:schemeClr val="tx1">
                    <a:lumMod val="75000"/>
                    <a:lumOff val="25000"/>
                  </a:schemeClr>
                </a:solidFill>
                <a:cs typeface="Arial" pitchFamily="34" charset="0"/>
              </a:endParaRPr>
            </a:p>
          </p:txBody>
        </p:sp>
      </p:grpSp>
      <p:sp>
        <p:nvSpPr>
          <p:cNvPr id="26" name="TextBox 25">
            <a:extLst>
              <a:ext uri="{FF2B5EF4-FFF2-40B4-BE49-F238E27FC236}">
                <a16:creationId xmlns:a16="http://schemas.microsoft.com/office/drawing/2014/main" xmlns="" id="{06DEF19E-2934-4237-A8A7-740E6D8CAB5A}"/>
              </a:ext>
            </a:extLst>
          </p:cNvPr>
          <p:cNvSpPr txBox="1"/>
          <p:nvPr/>
        </p:nvSpPr>
        <p:spPr>
          <a:xfrm>
            <a:off x="6120191" y="3322624"/>
            <a:ext cx="1142091"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Option A</a:t>
            </a:r>
            <a:endParaRPr lang="ko-KR" altLang="en-US" sz="1400" b="1" dirty="0">
              <a:solidFill>
                <a:schemeClr val="bg1"/>
              </a:solidFill>
              <a:cs typeface="Arial" pitchFamily="34" charset="0"/>
            </a:endParaRPr>
          </a:p>
        </p:txBody>
      </p:sp>
      <p:sp>
        <p:nvSpPr>
          <p:cNvPr id="27" name="TextBox 26">
            <a:extLst>
              <a:ext uri="{FF2B5EF4-FFF2-40B4-BE49-F238E27FC236}">
                <a16:creationId xmlns:a16="http://schemas.microsoft.com/office/drawing/2014/main" xmlns="" id="{3434A59A-C4F0-4688-A74E-1DCC8F26CECF}"/>
              </a:ext>
            </a:extLst>
          </p:cNvPr>
          <p:cNvSpPr txBox="1"/>
          <p:nvPr/>
        </p:nvSpPr>
        <p:spPr>
          <a:xfrm>
            <a:off x="4921406" y="4203060"/>
            <a:ext cx="1142091"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Option B</a:t>
            </a:r>
            <a:endParaRPr lang="ko-KR" altLang="en-US" sz="1400" b="1" dirty="0">
              <a:solidFill>
                <a:schemeClr val="bg1"/>
              </a:solidFill>
              <a:cs typeface="Arial" pitchFamily="34" charset="0"/>
            </a:endParaRPr>
          </a:p>
        </p:txBody>
      </p:sp>
      <p:cxnSp>
        <p:nvCxnSpPr>
          <p:cNvPr id="28" name="Elbow Connector 29">
            <a:extLst>
              <a:ext uri="{FF2B5EF4-FFF2-40B4-BE49-F238E27FC236}">
                <a16:creationId xmlns:a16="http://schemas.microsoft.com/office/drawing/2014/main" xmlns="" id="{DEDABE7E-1F38-4235-993D-0D130F47E364}"/>
              </a:ext>
            </a:extLst>
          </p:cNvPr>
          <p:cNvCxnSpPr/>
          <p:nvPr/>
        </p:nvCxnSpPr>
        <p:spPr>
          <a:xfrm rot="10800000">
            <a:off x="4210827" y="5223294"/>
            <a:ext cx="777620" cy="265779"/>
          </a:xfrm>
          <a:prstGeom prst="bentConnector3">
            <a:avLst/>
          </a:prstGeom>
          <a:ln w="38100">
            <a:solidFill>
              <a:schemeClr val="accent4"/>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DCDDB10A-D903-44A3-A75C-37F02B6E1084}"/>
              </a:ext>
            </a:extLst>
          </p:cNvPr>
          <p:cNvSpPr/>
          <p:nvPr/>
        </p:nvSpPr>
        <p:spPr>
          <a:xfrm>
            <a:off x="6813080" y="1980745"/>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31">
            <a:extLst>
              <a:ext uri="{FF2B5EF4-FFF2-40B4-BE49-F238E27FC236}">
                <a16:creationId xmlns:a16="http://schemas.microsoft.com/office/drawing/2014/main" xmlns="" id="{F8CEB911-41D9-4686-A75D-378D8DC54455}"/>
              </a:ext>
            </a:extLst>
          </p:cNvPr>
          <p:cNvSpPr/>
          <p:nvPr/>
        </p:nvSpPr>
        <p:spPr>
          <a:xfrm>
            <a:off x="7573664" y="2852936"/>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32">
            <a:extLst>
              <a:ext uri="{FF2B5EF4-FFF2-40B4-BE49-F238E27FC236}">
                <a16:creationId xmlns:a16="http://schemas.microsoft.com/office/drawing/2014/main" xmlns="" id="{8A567AA3-FA5A-4565-98E8-1B616180622F}"/>
              </a:ext>
            </a:extLst>
          </p:cNvPr>
          <p:cNvSpPr/>
          <p:nvPr/>
        </p:nvSpPr>
        <p:spPr>
          <a:xfrm>
            <a:off x="6813080" y="5309552"/>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Oval 33">
            <a:extLst>
              <a:ext uri="{FF2B5EF4-FFF2-40B4-BE49-F238E27FC236}">
                <a16:creationId xmlns:a16="http://schemas.microsoft.com/office/drawing/2014/main" xmlns="" id="{EE0B05F2-EE83-4701-9467-C3B617329981}"/>
              </a:ext>
            </a:extLst>
          </p:cNvPr>
          <p:cNvSpPr/>
          <p:nvPr/>
        </p:nvSpPr>
        <p:spPr>
          <a:xfrm>
            <a:off x="4918045" y="5309552"/>
            <a:ext cx="360040" cy="3600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Oval 34">
            <a:extLst>
              <a:ext uri="{FF2B5EF4-FFF2-40B4-BE49-F238E27FC236}">
                <a16:creationId xmlns:a16="http://schemas.microsoft.com/office/drawing/2014/main" xmlns="" id="{300A6344-76C8-4818-9EBC-A094C7D61FF7}"/>
              </a:ext>
            </a:extLst>
          </p:cNvPr>
          <p:cNvSpPr/>
          <p:nvPr/>
        </p:nvSpPr>
        <p:spPr>
          <a:xfrm>
            <a:off x="4918045" y="1980745"/>
            <a:ext cx="360040" cy="3600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Oval 35">
            <a:extLst>
              <a:ext uri="{FF2B5EF4-FFF2-40B4-BE49-F238E27FC236}">
                <a16:creationId xmlns:a16="http://schemas.microsoft.com/office/drawing/2014/main" xmlns="" id="{752B150D-2CB5-4AFD-8B8C-42DE8437325E}"/>
              </a:ext>
            </a:extLst>
          </p:cNvPr>
          <p:cNvSpPr/>
          <p:nvPr/>
        </p:nvSpPr>
        <p:spPr>
          <a:xfrm>
            <a:off x="4166580" y="4584128"/>
            <a:ext cx="360040" cy="3600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37" name="Elbow Connector 39">
            <a:extLst>
              <a:ext uri="{FF2B5EF4-FFF2-40B4-BE49-F238E27FC236}">
                <a16:creationId xmlns:a16="http://schemas.microsoft.com/office/drawing/2014/main" xmlns="" id="{393AFDEA-1D42-4D08-A5CC-151A9FA29E36}"/>
              </a:ext>
            </a:extLst>
          </p:cNvPr>
          <p:cNvCxnSpPr/>
          <p:nvPr/>
        </p:nvCxnSpPr>
        <p:spPr>
          <a:xfrm rot="10800000" flipH="1">
            <a:off x="7072381" y="5223293"/>
            <a:ext cx="777620" cy="265779"/>
          </a:xfrm>
          <a:prstGeom prst="bentConnector3">
            <a:avLst/>
          </a:prstGeom>
          <a:ln w="38100">
            <a:solidFill>
              <a:schemeClr val="accent3"/>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38" name="Elbow Connector 40">
            <a:extLst>
              <a:ext uri="{FF2B5EF4-FFF2-40B4-BE49-F238E27FC236}">
                <a16:creationId xmlns:a16="http://schemas.microsoft.com/office/drawing/2014/main" xmlns="" id="{6738C768-1CFC-4BA8-957F-31CBAE272D22}"/>
              </a:ext>
            </a:extLst>
          </p:cNvPr>
          <p:cNvCxnSpPr/>
          <p:nvPr/>
        </p:nvCxnSpPr>
        <p:spPr>
          <a:xfrm rot="10800000">
            <a:off x="4210827" y="1912240"/>
            <a:ext cx="777620" cy="265779"/>
          </a:xfrm>
          <a:prstGeom prst="bentConnector3">
            <a:avLst/>
          </a:prstGeom>
          <a:ln w="38100">
            <a:solidFill>
              <a:schemeClr val="accent4"/>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Elbow Connector 41">
            <a:extLst>
              <a:ext uri="{FF2B5EF4-FFF2-40B4-BE49-F238E27FC236}">
                <a16:creationId xmlns:a16="http://schemas.microsoft.com/office/drawing/2014/main" xmlns="" id="{56B344E6-AD67-4EDC-9625-D6307BF4D20C}"/>
              </a:ext>
            </a:extLst>
          </p:cNvPr>
          <p:cNvCxnSpPr/>
          <p:nvPr/>
        </p:nvCxnSpPr>
        <p:spPr>
          <a:xfrm rot="10800000" flipH="1">
            <a:off x="7072380" y="1912240"/>
            <a:ext cx="777620" cy="265779"/>
          </a:xfrm>
          <a:prstGeom prst="bentConnector3">
            <a:avLst/>
          </a:prstGeom>
          <a:ln w="38100">
            <a:solidFill>
              <a:schemeClr val="accent3"/>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40" name="Donut 8">
            <a:extLst>
              <a:ext uri="{FF2B5EF4-FFF2-40B4-BE49-F238E27FC236}">
                <a16:creationId xmlns:a16="http://schemas.microsoft.com/office/drawing/2014/main" xmlns="" id="{50E1138E-1A6C-4B07-A0EF-BAA551A5DE24}"/>
              </a:ext>
            </a:extLst>
          </p:cNvPr>
          <p:cNvSpPr/>
          <p:nvPr/>
        </p:nvSpPr>
        <p:spPr>
          <a:xfrm>
            <a:off x="5995715" y="4155752"/>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1" name="Donut 39">
            <a:extLst>
              <a:ext uri="{FF2B5EF4-FFF2-40B4-BE49-F238E27FC236}">
                <a16:creationId xmlns:a16="http://schemas.microsoft.com/office/drawing/2014/main" xmlns="" id="{A685F633-3A6D-448E-A116-6E8C7FD0ED22}"/>
              </a:ext>
            </a:extLst>
          </p:cNvPr>
          <p:cNvSpPr/>
          <p:nvPr/>
        </p:nvSpPr>
        <p:spPr>
          <a:xfrm>
            <a:off x="5659364" y="3294243"/>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3" name="TextBox 49">
            <a:extLst>
              <a:ext uri="{FF2B5EF4-FFF2-40B4-BE49-F238E27FC236}">
                <a16:creationId xmlns:a16="http://schemas.microsoft.com/office/drawing/2014/main" xmlns="" id="{881EDA3B-7F50-4726-AC80-50AA08C2CD30}"/>
              </a:ext>
            </a:extLst>
          </p:cNvPr>
          <p:cNvSpPr txBox="1"/>
          <p:nvPr/>
        </p:nvSpPr>
        <p:spPr>
          <a:xfrm>
            <a:off x="3023420" y="0"/>
            <a:ext cx="5781367" cy="523220"/>
          </a:xfrm>
          <a:prstGeom prst="rect">
            <a:avLst/>
          </a:prstGeom>
          <a:noFill/>
        </p:spPr>
        <p:txBody>
          <a:bodyPr wrap="square" rtlCol="0">
            <a:spAutoFit/>
          </a:bodyPr>
          <a:lstStyle/>
          <a:p>
            <a:pPr algn="ctr" rtl="1"/>
            <a:r>
              <a:rPr lang="ar-SA" altLang="ko-KR" sz="2800" b="1" dirty="0" smtClean="0">
                <a:solidFill>
                  <a:schemeClr val="accent1"/>
                </a:solidFill>
                <a:latin typeface="Arial" pitchFamily="34" charset="0"/>
                <a:cs typeface="Arial" pitchFamily="34" charset="0"/>
              </a:rPr>
              <a:t>التحالفات الاستراتجية</a:t>
            </a:r>
            <a:endParaRPr lang="ko-KR" altLang="en-US" sz="2800" b="1"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xmlns="" val="3094701683"/>
      </p:ext>
    </p:extLst>
  </p:cSld>
  <p:clrMapOvr>
    <a:masterClrMapping/>
  </p:clrMapOvr>
  <p:transition spd="med" advTm="14000">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9432" y="988142"/>
            <a:ext cx="11194026" cy="5632311"/>
          </a:xfrm>
          <a:prstGeom prst="rect">
            <a:avLst/>
          </a:prstGeom>
        </p:spPr>
        <p:txBody>
          <a:bodyPr wrap="square">
            <a:spAutoFit/>
          </a:bodyPr>
          <a:lstStyle/>
          <a:p>
            <a:pPr algn="justLow" rtl="1"/>
            <a:r>
              <a:rPr lang="ar-SA" sz="2000" dirty="0" smtClean="0"/>
              <a:t>شركة هيلتون معروفة بتقديم العديد من الخدمات المميزة التي تساعد في توفير تجارب استثنائية للنزلاء. من بين هذه الخدمات:</a:t>
            </a:r>
          </a:p>
          <a:p>
            <a:pPr algn="justLow" rtl="1"/>
            <a:endParaRPr lang="ar-SA" sz="2000" dirty="0" smtClean="0"/>
          </a:p>
          <a:p>
            <a:pPr algn="justLow" rtl="1"/>
            <a:r>
              <a:rPr lang="ar-SA" sz="2000" dirty="0" smtClean="0"/>
              <a:t>1</a:t>
            </a:r>
            <a:r>
              <a:rPr lang="ar-SA" sz="2000" b="1" dirty="0" smtClean="0"/>
              <a:t>. **برنامج الولاء </a:t>
            </a:r>
            <a:r>
              <a:rPr lang="fr-FR" sz="2000" b="1" dirty="0" smtClean="0"/>
              <a:t>Hilton Honors:** </a:t>
            </a:r>
            <a:r>
              <a:rPr lang="ar-SA" sz="2000" dirty="0" smtClean="0"/>
              <a:t>يعد برنامج الولاء </a:t>
            </a:r>
            <a:r>
              <a:rPr lang="fr-FR" sz="2000" dirty="0" smtClean="0"/>
              <a:t>Hilton Honors </a:t>
            </a:r>
            <a:r>
              <a:rPr lang="ar-SA" sz="2000" dirty="0" smtClean="0"/>
              <a:t>واحدًا من أكثر برامج الولاء شمولية في صناعة الضيافة. يتيح للنزلاء تجميع النقاط عند إقامتهم في فنادق هيلتون واستخدامها للحصول على المزايا والمكافآت مثل الإقامة المجانية والترقيات والخدمات الإضافية</a:t>
            </a:r>
            <a:r>
              <a:rPr lang="ar-SA" sz="2000" dirty="0" smtClean="0"/>
              <a:t>.</a:t>
            </a:r>
            <a:endParaRPr lang="ar-SA" sz="2000" dirty="0" smtClean="0"/>
          </a:p>
          <a:p>
            <a:pPr algn="justLow" rtl="1"/>
            <a:r>
              <a:rPr lang="ar-SA" sz="2000" dirty="0" smtClean="0"/>
              <a:t>2</a:t>
            </a:r>
            <a:r>
              <a:rPr lang="ar-SA" sz="2000" b="1" dirty="0" smtClean="0"/>
              <a:t>. **الإفطار المجاني:**</a:t>
            </a:r>
            <a:r>
              <a:rPr lang="ar-SA" sz="2000" dirty="0" smtClean="0"/>
              <a:t> يوفر العديد من فنادق هيلتون إفطارًا مجانيًا للنزلاء كجزء من تجربة الإقامة، سواء كان ذلك عبر الإفطار البوفيه أو الإفطار الطلبي في المطاعم المخصصة</a:t>
            </a:r>
            <a:r>
              <a:rPr lang="ar-SA" sz="2000" dirty="0" smtClean="0"/>
              <a:t>.</a:t>
            </a:r>
            <a:endParaRPr lang="ar-SA" sz="2000" dirty="0" smtClean="0"/>
          </a:p>
          <a:p>
            <a:pPr algn="justLow" rtl="1"/>
            <a:r>
              <a:rPr lang="ar-SA" sz="2000" dirty="0" smtClean="0"/>
              <a:t>3</a:t>
            </a:r>
            <a:r>
              <a:rPr lang="ar-SA" sz="2000" b="1" dirty="0" smtClean="0"/>
              <a:t>. **خدمة الواي فاي مجاناً:**</a:t>
            </a:r>
            <a:r>
              <a:rPr lang="ar-SA" sz="2000" dirty="0" smtClean="0"/>
              <a:t> تقدم شركة هيلتون خدمة الواي فاي مجانًا للنزلاء في غرف الفنادق والمناطق العامة، مما يتيح لهم البقاء على اتصال بالإنترنت بسهولة ودون تكاليف إضافية</a:t>
            </a:r>
            <a:r>
              <a:rPr lang="ar-SA" sz="2000" dirty="0" smtClean="0"/>
              <a:t>.</a:t>
            </a:r>
            <a:endParaRPr lang="ar-SA" sz="2000" dirty="0" smtClean="0"/>
          </a:p>
          <a:p>
            <a:pPr algn="justLow" rtl="1"/>
            <a:r>
              <a:rPr lang="ar-SA" sz="2000" b="1" dirty="0" smtClean="0"/>
              <a:t>4. **مرافق اللياقة البدنية والاستجمام:**</a:t>
            </a:r>
            <a:r>
              <a:rPr lang="ar-SA" sz="2000" dirty="0" smtClean="0"/>
              <a:t> يوفر معظم فنادق هيلتون مرافق للياقة البدنية مجهزة بأحدث الأجهزة والمعدات الرياضية، بالإضافة إلى مسابح وسبا وصالونات تدليك لتلبية احتياجات النزلاء الراغبين في الاسترخاء وممارسة التمارين الرياضية</a:t>
            </a:r>
            <a:r>
              <a:rPr lang="ar-SA" sz="2000" dirty="0" smtClean="0"/>
              <a:t>.</a:t>
            </a:r>
            <a:endParaRPr lang="ar-SA" sz="2000" dirty="0" smtClean="0"/>
          </a:p>
          <a:p>
            <a:pPr algn="justLow" rtl="1"/>
            <a:r>
              <a:rPr lang="ar-SA" sz="2000" dirty="0" smtClean="0"/>
              <a:t>5. **خدمة الغرف على مدار الساعة:** توفر هيلتون خدمة الغرف على مدار الساعة لتلبية احتياجات النزلاء في أي وقت من اليوم، سواء كان ذلك لتناول الطعام أو للحصول على خدمات إضافية مثل تنظيف الغرف وتقديم المرطبات</a:t>
            </a:r>
            <a:r>
              <a:rPr lang="ar-SA" sz="2000" dirty="0" smtClean="0"/>
              <a:t>.</a:t>
            </a:r>
            <a:endParaRPr lang="ar-SA" sz="2000" dirty="0" smtClean="0"/>
          </a:p>
          <a:p>
            <a:pPr algn="justLow" rtl="1"/>
            <a:r>
              <a:rPr lang="ar-SA" sz="2000" b="1" dirty="0" smtClean="0"/>
              <a:t>6. **الخدمات التنفيذية والاجتماعية:** </a:t>
            </a:r>
            <a:r>
              <a:rPr lang="ar-SA" sz="2000" dirty="0" smtClean="0"/>
              <a:t>تقدم هيلتون مجموعة واسعة من الخدمات للمسافرين بغرض العمل، بما في ذلك مراكز الأعمال المجهزة وقاعات الاجتماعات والمناسبات، وخدمات الطباعة والنسخ والاتصالات اللاسلكية</a:t>
            </a:r>
            <a:r>
              <a:rPr lang="ar-SA" sz="2000" dirty="0" smtClean="0"/>
              <a:t>.</a:t>
            </a:r>
            <a:endParaRPr lang="ar-SA" sz="2000" dirty="0" smtClean="0"/>
          </a:p>
          <a:p>
            <a:pPr algn="justLow" rtl="1"/>
            <a:r>
              <a:rPr lang="ar-SA" sz="2000" b="1" dirty="0" smtClean="0"/>
              <a:t>7. **المأكولات والمشروبات الممتازة:** </a:t>
            </a:r>
            <a:r>
              <a:rPr lang="ar-SA" sz="2000" dirty="0" smtClean="0"/>
              <a:t>يوفر هيلتون تشكيلة متنوعة من المطاعم والمقاهي التي تقدم المأكولات العالمية والمشروبات اللذيذة، مما يضمن تجربة تناول الطعام المميزة للنزلاء</a:t>
            </a:r>
            <a:r>
              <a:rPr lang="ar-SA" sz="2000" dirty="0" smtClean="0"/>
              <a:t>.</a:t>
            </a:r>
            <a:endParaRPr lang="ar-SA" sz="2000" dirty="0" smtClean="0"/>
          </a:p>
          <a:p>
            <a:pPr algn="justLow" rtl="1"/>
            <a:r>
              <a:rPr lang="ar-SA" sz="2000" dirty="0" smtClean="0"/>
              <a:t>تعتبر هذه الخدمات جزءًا من استراتيجية هيلتون لتقديم تجارب استثنائية للنزلاء وتحقيق رضاهم الكامل خلال إقامتهم في فنادقها.</a:t>
            </a:r>
            <a:endParaRPr lang="fr-FR" sz="2000" dirty="0"/>
          </a:p>
        </p:txBody>
      </p:sp>
      <p:sp>
        <p:nvSpPr>
          <p:cNvPr id="3" name="TextBox 49">
            <a:extLst>
              <a:ext uri="{FF2B5EF4-FFF2-40B4-BE49-F238E27FC236}">
                <a16:creationId xmlns:a16="http://schemas.microsoft.com/office/drawing/2014/main" xmlns="" id="{881EDA3B-7F50-4726-AC80-50AA08C2CD30}"/>
              </a:ext>
            </a:extLst>
          </p:cNvPr>
          <p:cNvSpPr txBox="1"/>
          <p:nvPr/>
        </p:nvSpPr>
        <p:spPr>
          <a:xfrm>
            <a:off x="3023420" y="280219"/>
            <a:ext cx="5781367"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SA" altLang="ko-KR" sz="2800" b="1" dirty="0" smtClean="0">
                <a:solidFill>
                  <a:schemeClr val="accent1"/>
                </a:solidFill>
                <a:latin typeface="Arial" pitchFamily="34" charset="0"/>
                <a:cs typeface="Arial" pitchFamily="34" charset="0"/>
              </a:rPr>
              <a:t>الخدمات المميزة لشركة هيلتون </a:t>
            </a:r>
            <a:endParaRPr lang="ko-KR" altLang="en-US" sz="2800" b="1" dirty="0">
              <a:solidFill>
                <a:schemeClr val="accent1"/>
              </a:solidFill>
              <a:latin typeface="Arial" pitchFamily="34" charset="0"/>
              <a:cs typeface="Arial" pitchFamily="34" charset="0"/>
            </a:endParaRPr>
          </a:p>
        </p:txBody>
      </p:sp>
    </p:spTree>
  </p:cSld>
  <p:clrMapOvr>
    <a:masterClrMapping/>
  </p:clrMapOvr>
  <p:transition spd="med" advTm="10000">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02d8c0a5-4ca0-4deb-ae39-5b40753950bd-jpg.jpeg"/>
          <p:cNvPicPr>
            <a:picLocks noChangeAspect="1"/>
          </p:cNvPicPr>
          <p:nvPr/>
        </p:nvPicPr>
        <p:blipFill>
          <a:blip r:embed="rId3"/>
          <a:stretch>
            <a:fillRect/>
          </a:stretch>
        </p:blipFill>
        <p:spPr>
          <a:xfrm>
            <a:off x="1" y="0"/>
            <a:ext cx="4188542" cy="6858000"/>
          </a:xfrm>
          <a:prstGeom prst="rect">
            <a:avLst/>
          </a:prstGeom>
        </p:spPr>
      </p:pic>
      <p:sp>
        <p:nvSpPr>
          <p:cNvPr id="15" name="Rectangle 14"/>
          <p:cNvSpPr/>
          <p:nvPr/>
        </p:nvSpPr>
        <p:spPr>
          <a:xfrm>
            <a:off x="3775588" y="575187"/>
            <a:ext cx="7551174" cy="5678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964424" y="899652"/>
            <a:ext cx="8082117" cy="50144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sz="2000" b="1" dirty="0" smtClean="0">
                <a:solidFill>
                  <a:schemeClr val="tx1"/>
                </a:solidFill>
              </a:rPr>
              <a:t>في ختام هذا البحث، نجد أن سلسلة فنادق هيلتون تظل إحدى أبرز الشركات في صناعة الضيافة على مستوى العالم. بفضل تاريخها الطويل والمتين، والتزامها بتقديم أعلى مستويات الخدمة والجودة، استطاعت هيلتون أن تحافظ على مكانتها كأحد العلامات التجارية الرائدة في هذا القطاع.</a:t>
            </a:r>
          </a:p>
          <a:p>
            <a:pPr algn="justLow" rtl="1"/>
            <a:endParaRPr lang="ar-SA" sz="2000" b="1" dirty="0" smtClean="0">
              <a:solidFill>
                <a:schemeClr val="tx1"/>
              </a:solidFill>
            </a:endParaRPr>
          </a:p>
          <a:p>
            <a:pPr algn="justLow" rtl="1"/>
            <a:r>
              <a:rPr lang="ar-SA" sz="2000" b="1" dirty="0" smtClean="0">
                <a:solidFill>
                  <a:schemeClr val="tx1"/>
                </a:solidFill>
              </a:rPr>
              <a:t>تعكس نجاحات هيلتون قدرتها على التكيف مع التغيرات في سوق الضيافة وتلبية تطلعات العملاء المتغيرة باستمرار. بالإضافة إلى ذلك، تعتبر استراتيجيات الابتكار والاستثمار في تطوير وتوسيع شبكة الفنادق جزءًا أساسيًا من نجاحها.</a:t>
            </a:r>
          </a:p>
          <a:p>
            <a:pPr algn="justLow" rtl="1"/>
            <a:endParaRPr lang="ar-SA" sz="2000" b="1" dirty="0" smtClean="0">
              <a:solidFill>
                <a:schemeClr val="tx1"/>
              </a:solidFill>
            </a:endParaRPr>
          </a:p>
          <a:p>
            <a:pPr algn="justLow" rtl="1"/>
            <a:r>
              <a:rPr lang="ar-SA" sz="2000" b="1" dirty="0" smtClean="0">
                <a:solidFill>
                  <a:schemeClr val="tx1"/>
                </a:solidFill>
              </a:rPr>
              <a:t>ومع ذلك، فإن هناك تحديات مستقبلية قد تواجه هيلتون، مثل التنافس المتزايد في السوق وتغيرات في تفضيلات العملاء والتكنولوجيا. لذلك، من المهم على هيلتون الاستمرار في تطوير استراتيجيات جديدة وابتكارات للحفاظ على مكانتها الريادية وتلبية تطلعات العملاء المستقبلية.</a:t>
            </a:r>
          </a:p>
          <a:p>
            <a:pPr algn="justLow" rtl="1"/>
            <a:endParaRPr lang="ar-SA" sz="2000" b="1" dirty="0" smtClean="0">
              <a:solidFill>
                <a:schemeClr val="tx1"/>
              </a:solidFill>
            </a:endParaRPr>
          </a:p>
          <a:p>
            <a:pPr algn="justLow" rtl="1"/>
            <a:r>
              <a:rPr lang="ar-SA" sz="2000" b="1" dirty="0" smtClean="0">
                <a:solidFill>
                  <a:schemeClr val="tx1"/>
                </a:solidFill>
              </a:rPr>
              <a:t>باختصار، فإن سلسلة فنادق هيلتون تمثل نموذجًا للنجاح في صناعة الضيافة، ومن المرجح أن تستمر في تحقيق النجاح والنمو في السنوات القادمة بفضل استراتيجياتها المبتكرة والتزامها بتقديم تجارب استثنائية للنزلاء.</a:t>
            </a:r>
            <a:endParaRPr lang="fr-FR" sz="2000" b="1" dirty="0">
              <a:solidFill>
                <a:schemeClr val="tx1"/>
              </a:solidFill>
            </a:endParaRPr>
          </a:p>
        </p:txBody>
      </p:sp>
    </p:spTree>
  </p:cSld>
  <p:clrMapOvr>
    <a:masterClrMapping/>
  </p:clrMapOvr>
  <p:transition spd="med" advTm="11000">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email"/>
          <a:srcRect l="2549" t="17862" r="2141" b="3806"/>
          <a:stretch>
            <a:fillRect/>
          </a:stretch>
        </p:blipFill>
        <p:spPr>
          <a:xfrm>
            <a:off x="317500" y="279400"/>
            <a:ext cx="11874500" cy="6273800"/>
          </a:xfrm>
          <a:prstGeom prst="rect">
            <a:avLst/>
          </a:prstGeom>
        </p:spPr>
      </p:pic>
      <p:sp>
        <p:nvSpPr>
          <p:cNvPr id="9" name="矩形 8"/>
          <p:cNvSpPr/>
          <p:nvPr/>
        </p:nvSpPr>
        <p:spPr>
          <a:xfrm>
            <a:off x="2696621" y="2120900"/>
            <a:ext cx="9483936" cy="2806700"/>
          </a:xfrm>
          <a:prstGeom prst="rect">
            <a:avLst/>
          </a:prstGeom>
          <a:solidFill>
            <a:srgbClr val="353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10" name="矩形 9"/>
          <p:cNvSpPr/>
          <p:nvPr/>
        </p:nvSpPr>
        <p:spPr>
          <a:xfrm>
            <a:off x="3048000" y="2482209"/>
            <a:ext cx="9144000" cy="2092969"/>
          </a:xfrm>
          <a:prstGeom prst="rect">
            <a:avLst/>
          </a:prstGeom>
          <a:solidFill>
            <a:srgbClr val="7B85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dirty="0">
                <a:solidFill>
                  <a:schemeClr val="bg1"/>
                </a:solidFill>
                <a:latin typeface="Montserrat SemiBold" panose="00000700000000000000" charset="0"/>
                <a:ea typeface="方正黑体简体" panose="02000000000000000000" pitchFamily="2" charset="-122"/>
                <a:cs typeface="Montserrat SemiBold" panose="00000700000000000000" charset="0"/>
                <a:sym typeface="方正黑体简体" panose="02000000000000000000" pitchFamily="2" charset="-122"/>
              </a:rPr>
              <a:t>THANKS</a:t>
            </a:r>
            <a:endParaRPr kumimoji="1" lang="zh-CN" altLang="en-US" sz="3200" dirty="0">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Tree>
  </p:cSld>
  <p:clrMapOvr>
    <a:masterClrMapping/>
  </p:clrMapOvr>
  <p:transition spd="med"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3" cstate="email"/>
          <a:srcRect t="14373" r="49953"/>
          <a:stretch>
            <a:fillRect/>
          </a:stretch>
        </p:blipFill>
        <p:spPr>
          <a:xfrm>
            <a:off x="0" y="0"/>
            <a:ext cx="6235149" cy="6858000"/>
          </a:xfrm>
          <a:prstGeom prst="rect">
            <a:avLst/>
          </a:prstGeom>
        </p:spPr>
      </p:pic>
      <p:sp>
        <p:nvSpPr>
          <p:cNvPr id="4" name="矩形 3"/>
          <p:cNvSpPr/>
          <p:nvPr/>
        </p:nvSpPr>
        <p:spPr>
          <a:xfrm>
            <a:off x="5109823" y="355600"/>
            <a:ext cx="6540500" cy="617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ontserrat SemiBold" panose="00000700000000000000" charset="0"/>
              <a:cs typeface="Montserrat SemiBold" panose="00000700000000000000" charset="0"/>
            </a:endParaRPr>
          </a:p>
        </p:txBody>
      </p:sp>
      <p:sp>
        <p:nvSpPr>
          <p:cNvPr id="2" name="流程图: 过程 1"/>
          <p:cNvSpPr/>
          <p:nvPr/>
        </p:nvSpPr>
        <p:spPr>
          <a:xfrm flipH="1">
            <a:off x="1593701" y="628498"/>
            <a:ext cx="9730845" cy="5601003"/>
          </a:xfrm>
          <a:prstGeom prst="flowChartProcess">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altLang="zh-CN" sz="2800" dirty="0" smtClean="0">
                <a:solidFill>
                  <a:schemeClr val="tx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مقدمة </a:t>
            </a:r>
          </a:p>
          <a:p>
            <a:pPr algn="ctr" rtl="1"/>
            <a:r>
              <a:rPr lang="ar-SA" altLang="zh-CN" sz="2800" dirty="0" smtClean="0">
                <a:solidFill>
                  <a:schemeClr val="tx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تعريف شركة هيلتون </a:t>
            </a:r>
          </a:p>
          <a:p>
            <a:pPr algn="ctr" rtl="1"/>
            <a:r>
              <a:rPr lang="ar-SA" altLang="zh-CN" sz="2800" dirty="0" smtClean="0">
                <a:solidFill>
                  <a:schemeClr val="tx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مؤسس شركة هلتون </a:t>
            </a:r>
          </a:p>
          <a:p>
            <a:pPr algn="ctr" rtl="1"/>
            <a:r>
              <a:rPr lang="ar-SA" altLang="zh-CN" sz="2800" dirty="0" smtClean="0">
                <a:solidFill>
                  <a:schemeClr val="tx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نشأة وتأسيس فنادق هيلتون </a:t>
            </a:r>
          </a:p>
          <a:p>
            <a:pPr algn="ctr" rtl="1"/>
            <a:r>
              <a:rPr lang="ar-SA" altLang="zh-CN" sz="2800" dirty="0" smtClean="0">
                <a:solidFill>
                  <a:schemeClr val="tx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تطورالعلامة التجارية –الشعار – فنادق هلتون</a:t>
            </a:r>
          </a:p>
          <a:p>
            <a:pPr algn="ctr" rtl="1"/>
            <a:r>
              <a:rPr lang="ar-SA" altLang="zh-CN" sz="2800" dirty="0" smtClean="0">
                <a:solidFill>
                  <a:schemeClr val="tx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تحليل سووب وباستل</a:t>
            </a:r>
          </a:p>
          <a:p>
            <a:pPr algn="ctr" rtl="1"/>
            <a:r>
              <a:rPr lang="ar-SA" altLang="zh-CN" sz="2800" dirty="0" smtClean="0">
                <a:solidFill>
                  <a:schemeClr val="tx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المزيج التسويقي  </a:t>
            </a:r>
          </a:p>
          <a:p>
            <a:pPr algn="ctr" rtl="1"/>
            <a:r>
              <a:rPr lang="ar-SA" altLang="zh-CN" sz="2800" dirty="0" smtClean="0">
                <a:solidFill>
                  <a:schemeClr val="tx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اشكال الدخول الى السوق الدولية </a:t>
            </a:r>
          </a:p>
          <a:p>
            <a:pPr algn="ctr" rtl="1"/>
            <a:r>
              <a:rPr lang="ar-SA" altLang="zh-CN" sz="2800" dirty="0" smtClean="0">
                <a:solidFill>
                  <a:schemeClr val="tx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الخدمات المميزة لشركة هيلتون</a:t>
            </a:r>
          </a:p>
          <a:p>
            <a:pPr algn="ctr" rtl="1"/>
            <a:r>
              <a:rPr lang="ar-SA" altLang="zh-CN" sz="2800" dirty="0" smtClean="0">
                <a:solidFill>
                  <a:schemeClr val="tx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خاتمة   </a:t>
            </a:r>
            <a:endParaRPr lang="zh-CN" altLang="en-US" sz="2800" dirty="0">
              <a:solidFill>
                <a:schemeClr val="tx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14" name="ZoneTexte 13"/>
          <p:cNvSpPr txBox="1"/>
          <p:nvPr/>
        </p:nvSpPr>
        <p:spPr>
          <a:xfrm>
            <a:off x="5707626" y="722671"/>
            <a:ext cx="1489510" cy="523220"/>
          </a:xfrm>
          <a:prstGeom prst="rect">
            <a:avLst/>
          </a:prstGeom>
          <a:noFill/>
        </p:spPr>
        <p:txBody>
          <a:bodyPr wrap="none" rtlCol="0">
            <a:spAutoFit/>
          </a:bodyPr>
          <a:lstStyle/>
          <a:p>
            <a:pPr algn="ctr" rtl="1"/>
            <a:r>
              <a:rPr lang="ar-SA" sz="2800" b="1" dirty="0" smtClean="0"/>
              <a:t>خطة البحث</a:t>
            </a:r>
            <a:endParaRPr lang="fr-FR" sz="2800" b="1" dirty="0"/>
          </a:p>
        </p:txBody>
      </p:sp>
    </p:spTree>
  </p:cSld>
  <p:clrMapOvr>
    <a:masterClrMapping/>
  </p:clrMapOvr>
  <p:transition spd="med" advTm="5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02d8c0a5-4ca0-4deb-ae39-5b40753950bd-jpg.jpeg"/>
          <p:cNvPicPr>
            <a:picLocks noChangeAspect="1"/>
          </p:cNvPicPr>
          <p:nvPr/>
        </p:nvPicPr>
        <p:blipFill>
          <a:blip r:embed="rId3"/>
          <a:stretch>
            <a:fillRect/>
          </a:stretch>
        </p:blipFill>
        <p:spPr>
          <a:xfrm>
            <a:off x="1" y="0"/>
            <a:ext cx="4188542" cy="6858000"/>
          </a:xfrm>
          <a:prstGeom prst="rect">
            <a:avLst/>
          </a:prstGeom>
        </p:spPr>
      </p:pic>
      <p:sp>
        <p:nvSpPr>
          <p:cNvPr id="15" name="Rectangle 14"/>
          <p:cNvSpPr/>
          <p:nvPr/>
        </p:nvSpPr>
        <p:spPr>
          <a:xfrm>
            <a:off x="3775588" y="575187"/>
            <a:ext cx="7551174" cy="5678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964424" y="899652"/>
            <a:ext cx="8082117" cy="50144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sz="2000" b="1" dirty="0" smtClean="0">
                <a:solidFill>
                  <a:schemeClr val="tx1"/>
                </a:solidFill>
              </a:rPr>
              <a:t>سلسلة </a:t>
            </a:r>
            <a:r>
              <a:rPr lang="ar-SA" sz="2000" b="1" dirty="0" smtClean="0">
                <a:solidFill>
                  <a:schemeClr val="tx1"/>
                </a:solidFill>
              </a:rPr>
              <a:t>فنادق هيلتون، وهي واحدة من أبرز سلاسل الضيافة في العالم. يعتبر فندق هيلتون رمزًا للرفاهية والجودة في صناعة الضيافة، حيث تمتد جذورها إلى أكثر من قرن من الزمان. تأسست هيلتون في عام 1919 على يد رجل الأعمال الأمريكي كونراد هيلتون، ومنذ ذلك الحين، نمت وتوسعت الشركة بشكل كبير، وأصبحت لديها وجود عالمي يمتد إلى جميع أنحاء العالم</a:t>
            </a:r>
            <a:r>
              <a:rPr lang="ar-SA" sz="2000" b="1" dirty="0" smtClean="0">
                <a:solidFill>
                  <a:schemeClr val="tx1"/>
                </a:solidFill>
              </a:rPr>
              <a:t>.</a:t>
            </a:r>
            <a:endParaRPr lang="ar-SA" sz="2000" b="1" dirty="0" smtClean="0">
              <a:solidFill>
                <a:schemeClr val="tx1"/>
              </a:solidFill>
            </a:endParaRPr>
          </a:p>
          <a:p>
            <a:pPr algn="justLow" rtl="1"/>
            <a:r>
              <a:rPr lang="ar-SA" sz="2000" b="1" dirty="0" smtClean="0">
                <a:solidFill>
                  <a:schemeClr val="tx1"/>
                </a:solidFill>
              </a:rPr>
              <a:t>يتكون هذا البحث من تحليل شامل لتاريخ هيلتون وتطورها عبر الزمن، بالإضافة إلى دراسة لنموذج الأعمال والاستراتيجيات التي اعتمدتها الشركة لتحقيق نجاحها المذهل في عالم الضيافة. كما سيتم استعراض أهم الابتكارات التي قامت بها هيلتون في مجال صناعة الفنادق والخدمات ذات الصلة</a:t>
            </a:r>
            <a:r>
              <a:rPr lang="ar-SA" sz="2000" b="1" dirty="0" smtClean="0">
                <a:solidFill>
                  <a:schemeClr val="tx1"/>
                </a:solidFill>
              </a:rPr>
              <a:t>.</a:t>
            </a:r>
            <a:endParaRPr lang="ar-SA" sz="2000" b="1" dirty="0" smtClean="0">
              <a:solidFill>
                <a:schemeClr val="tx1"/>
              </a:solidFill>
            </a:endParaRPr>
          </a:p>
          <a:p>
            <a:pPr algn="justLow" rtl="1"/>
            <a:r>
              <a:rPr lang="ar-SA" sz="2000" b="1" dirty="0" smtClean="0">
                <a:solidFill>
                  <a:schemeClr val="tx1"/>
                </a:solidFill>
              </a:rPr>
              <a:t>بالإضافة إلى ذلك، سيتم استكشاف التحديات التي واجهتها هيلتون على مر السنين، بما في ذلك تأثير الأحداث العالمية والتغيرات في اتجاهات السوق والتكنولوجيا، وكيفية استجابة الشركة لهذه التحديات والتكيف معها</a:t>
            </a:r>
            <a:r>
              <a:rPr lang="ar-SA" sz="2000" b="1" dirty="0" smtClean="0">
                <a:solidFill>
                  <a:schemeClr val="tx1"/>
                </a:solidFill>
              </a:rPr>
              <a:t>.</a:t>
            </a:r>
            <a:endParaRPr lang="ar-SA" sz="2000" b="1" dirty="0" smtClean="0">
              <a:solidFill>
                <a:schemeClr val="tx1"/>
              </a:solidFill>
            </a:endParaRPr>
          </a:p>
          <a:p>
            <a:pPr algn="justLow" rtl="1"/>
            <a:r>
              <a:rPr lang="ar-SA" sz="2000" b="1" dirty="0" smtClean="0">
                <a:solidFill>
                  <a:schemeClr val="tx1"/>
                </a:solidFill>
              </a:rPr>
              <a:t>وفي النهاية، سيتم التركيز على تقييم مكانة هيلتون في سوق الضيافة </a:t>
            </a:r>
            <a:r>
              <a:rPr lang="ar-SA" sz="2000" b="1" dirty="0" smtClean="0">
                <a:solidFill>
                  <a:schemeClr val="tx1"/>
                </a:solidFill>
              </a:rPr>
              <a:t>العالمي.</a:t>
            </a:r>
            <a:endParaRPr lang="fr-FR" sz="2000" b="1" dirty="0">
              <a:solidFill>
                <a:schemeClr val="tx1"/>
              </a:solidFill>
            </a:endParaRPr>
          </a:p>
        </p:txBody>
      </p:sp>
    </p:spTree>
  </p:cSld>
  <p:clrMapOvr>
    <a:masterClrMapping/>
  </p:clrMapOvr>
  <p:transition advTm="4400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03264" y="491548"/>
            <a:ext cx="9391650" cy="579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12" name="矩形 11"/>
          <p:cNvSpPr/>
          <p:nvPr/>
        </p:nvSpPr>
        <p:spPr>
          <a:xfrm>
            <a:off x="0" y="1752600"/>
            <a:ext cx="12192000" cy="3340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320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9" name="矩形 8"/>
          <p:cNvSpPr/>
          <p:nvPr/>
        </p:nvSpPr>
        <p:spPr>
          <a:xfrm>
            <a:off x="6666271" y="1890702"/>
            <a:ext cx="5250426" cy="523220"/>
          </a:xfrm>
          <a:prstGeom prst="rect">
            <a:avLst/>
          </a:prstGeom>
          <a:solidFill>
            <a:schemeClr val="bg1"/>
          </a:solidFill>
        </p:spPr>
        <p:txBody>
          <a:bodyPr wrap="square">
            <a:spAutoFit/>
          </a:bodyPr>
          <a:lstStyle/>
          <a:p>
            <a:pPr algn="ctr" rtl="1"/>
            <a:r>
              <a:rPr lang="ar-SA" altLang="zh-CN" sz="2800" b="1" spc="600" dirty="0" smtClean="0">
                <a:solidFill>
                  <a:schemeClr val="accent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تعريف شركة هيلتون</a:t>
            </a:r>
            <a:endParaRPr lang="en-US" altLang="zh-CN" sz="2800" b="1" spc="600" dirty="0">
              <a:solidFill>
                <a:schemeClr val="accent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pic>
        <p:nvPicPr>
          <p:cNvPr id="13" name="图片 12"/>
          <p:cNvPicPr>
            <a:picLocks noChangeAspect="1"/>
          </p:cNvPicPr>
          <p:nvPr/>
        </p:nvPicPr>
        <p:blipFill rotWithShape="1">
          <a:blip r:embed="rId3" cstate="email"/>
          <a:srcRect l="12796" t="5159" r="2141" b="3807"/>
          <a:stretch>
            <a:fillRect/>
          </a:stretch>
        </p:blipFill>
        <p:spPr>
          <a:xfrm>
            <a:off x="0" y="1202748"/>
            <a:ext cx="6350158" cy="436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文本框 11"/>
          <p:cNvSpPr txBox="1"/>
          <p:nvPr/>
        </p:nvSpPr>
        <p:spPr>
          <a:xfrm>
            <a:off x="6474542" y="2531089"/>
            <a:ext cx="5530645" cy="258532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Low" rtl="1"/>
            <a:r>
              <a:rPr lang="ar-SA" altLang="zh-CN" dirty="0" smtClean="0">
                <a:solidFill>
                  <a:schemeClr val="bg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هي سلسلة عالمية من الفنادق والمنتجعات، ذات الخدمة الكاملة، وهي العلامة التجارية الرائدة في هيلتون العالمية. تأسست الشركة الأصلية بواسطة كونراد هيلتون في عام 1919، وهي مملوكة الآن من قبل هيلتون العالمية. وتمتلك فنادق هيلتون إما عن طريق الإدارة أو تلزيمها لشركات مستقلة من قبل هيلتون العالمية. في عام 1943، أصبحت فنادق هيلتون أول سلسلة فندقية تغطي الولايات المتحدة من الساحل إلى الساحل. واعتبارا من عام 2010، كان هناك أكثر من 530 فندق هيلتون منتشرة في جميع أنحاء العالم وفي 78 دولة عبر قارات العالم </a:t>
            </a:r>
            <a:endParaRPr lang="zh-CN" altLang="en-US" dirty="0">
              <a:solidFill>
                <a:schemeClr val="bg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pic>
        <p:nvPicPr>
          <p:cNvPr id="11" name="Image 10" descr="news_x5blbq9l26.jpg"/>
          <p:cNvPicPr>
            <a:picLocks noChangeAspect="1"/>
          </p:cNvPicPr>
          <p:nvPr/>
        </p:nvPicPr>
        <p:blipFill>
          <a:blip r:embed="rId4"/>
          <a:stretch>
            <a:fillRect/>
          </a:stretch>
        </p:blipFill>
        <p:spPr>
          <a:xfrm>
            <a:off x="0" y="1209368"/>
            <a:ext cx="6371303" cy="44245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Tm="2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03264" y="491548"/>
            <a:ext cx="9391650" cy="579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12" name="矩形 11"/>
          <p:cNvSpPr/>
          <p:nvPr/>
        </p:nvSpPr>
        <p:spPr>
          <a:xfrm>
            <a:off x="0" y="1752600"/>
            <a:ext cx="12192000" cy="3340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3200">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
        <p:nvSpPr>
          <p:cNvPr id="9" name="矩形 8"/>
          <p:cNvSpPr/>
          <p:nvPr/>
        </p:nvSpPr>
        <p:spPr>
          <a:xfrm>
            <a:off x="6666271" y="1890702"/>
            <a:ext cx="5250426" cy="523220"/>
          </a:xfrm>
          <a:prstGeom prst="rect">
            <a:avLst/>
          </a:prstGeom>
          <a:solidFill>
            <a:schemeClr val="bg1"/>
          </a:solidFill>
        </p:spPr>
        <p:txBody>
          <a:bodyPr wrap="square">
            <a:spAutoFit/>
          </a:bodyPr>
          <a:lstStyle/>
          <a:p>
            <a:pPr algn="ctr" rtl="1"/>
            <a:r>
              <a:rPr lang="ar-SA" altLang="zh-CN" sz="2800" b="1" spc="600" dirty="0" smtClean="0">
                <a:solidFill>
                  <a:schemeClr val="accent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مؤسس شركة هيلتون </a:t>
            </a:r>
            <a:endParaRPr lang="en-US" altLang="zh-CN" sz="2800" b="1" spc="600" dirty="0">
              <a:solidFill>
                <a:schemeClr val="accent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pic>
        <p:nvPicPr>
          <p:cNvPr id="13" name="图片 12"/>
          <p:cNvPicPr>
            <a:picLocks noChangeAspect="1"/>
          </p:cNvPicPr>
          <p:nvPr/>
        </p:nvPicPr>
        <p:blipFill rotWithShape="1">
          <a:blip r:embed="rId3" cstate="email"/>
          <a:srcRect l="12796" t="5159" r="2141" b="3807"/>
          <a:stretch>
            <a:fillRect/>
          </a:stretch>
        </p:blipFill>
        <p:spPr>
          <a:xfrm>
            <a:off x="0" y="1202748"/>
            <a:ext cx="6350158" cy="436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文本框 11"/>
          <p:cNvSpPr txBox="1"/>
          <p:nvPr/>
        </p:nvSpPr>
        <p:spPr>
          <a:xfrm>
            <a:off x="6474542" y="2531089"/>
            <a:ext cx="5530645"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Low" rtl="1"/>
            <a:r>
              <a:rPr lang="ar-SA" altLang="zh-CN" sz="2000" dirty="0" smtClean="0">
                <a:solidFill>
                  <a:schemeClr val="bg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كونراد هيلتون (</a:t>
            </a:r>
            <a:r>
              <a:rPr lang="fr-FR" altLang="zh-CN" sz="2000" dirty="0" smtClean="0">
                <a:solidFill>
                  <a:schemeClr val="bg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Conrad Hilton). </a:t>
            </a:r>
            <a:r>
              <a:rPr lang="ar-SA" altLang="zh-CN" sz="2000" dirty="0" smtClean="0">
                <a:solidFill>
                  <a:schemeClr val="bg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وُلد هيلتون في 25 ديسمبر 1887، وهو رجل أعمال أمريكي شهير. أسس شركة هيلتون في عام 1919 في تكساس. بدأت شركة هيلتون كفندق صغير ونمت بسرعة لتصبح واحدة من أكبر شركات الضيافة في العالم</a:t>
            </a:r>
            <a:endParaRPr lang="zh-CN" altLang="en-US" sz="2000" dirty="0">
              <a:solidFill>
                <a:schemeClr val="bg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pic>
        <p:nvPicPr>
          <p:cNvPr id="8" name="Image 7" descr="2024022315590367.jpg"/>
          <p:cNvPicPr>
            <a:picLocks noChangeAspect="1"/>
          </p:cNvPicPr>
          <p:nvPr/>
        </p:nvPicPr>
        <p:blipFill>
          <a:blip r:embed="rId4" cstate="print"/>
          <a:stretch>
            <a:fillRect/>
          </a:stretch>
        </p:blipFill>
        <p:spPr>
          <a:xfrm>
            <a:off x="0" y="1150375"/>
            <a:ext cx="6356555" cy="4439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advTm="1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AC838DDB-5448-4447-9F88-955973B555D3}"/>
              </a:ext>
            </a:extLst>
          </p:cNvPr>
          <p:cNvCxnSpPr>
            <a:cxnSpLocks/>
            <a:stCxn id="4" idx="0"/>
          </p:cNvCxnSpPr>
          <p:nvPr/>
        </p:nvCxnSpPr>
        <p:spPr>
          <a:xfrm>
            <a:off x="2425677" y="2007644"/>
            <a:ext cx="0" cy="4850357"/>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xmlns="" id="{9EAFCB6E-37F7-43D3-9DBC-FF9D924C3C42}"/>
              </a:ext>
            </a:extLst>
          </p:cNvPr>
          <p:cNvSpPr/>
          <p:nvPr/>
        </p:nvSpPr>
        <p:spPr>
          <a:xfrm>
            <a:off x="2317665" y="2007643"/>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grpSp>
        <p:nvGrpSpPr>
          <p:cNvPr id="5" name="Group 4">
            <a:extLst>
              <a:ext uri="{FF2B5EF4-FFF2-40B4-BE49-F238E27FC236}">
                <a16:creationId xmlns:a16="http://schemas.microsoft.com/office/drawing/2014/main" xmlns="" id="{31EA0C01-32B3-4431-88A6-730A590E01DA}"/>
              </a:ext>
            </a:extLst>
          </p:cNvPr>
          <p:cNvGrpSpPr/>
          <p:nvPr/>
        </p:nvGrpSpPr>
        <p:grpSpPr>
          <a:xfrm>
            <a:off x="2775709" y="1325112"/>
            <a:ext cx="5744728" cy="1477328"/>
            <a:chOff x="2705844" y="1433759"/>
            <a:chExt cx="3234308" cy="1477328"/>
          </a:xfrm>
        </p:grpSpPr>
        <p:sp>
          <p:nvSpPr>
            <p:cNvPr id="6" name="TextBox 5">
              <a:extLst>
                <a:ext uri="{FF2B5EF4-FFF2-40B4-BE49-F238E27FC236}">
                  <a16:creationId xmlns:a16="http://schemas.microsoft.com/office/drawing/2014/main" xmlns="" id="{29CC2115-AC12-4C60-B4A5-222841FE27DF}"/>
                </a:ext>
              </a:extLst>
            </p:cNvPr>
            <p:cNvSpPr txBox="1"/>
            <p:nvPr/>
          </p:nvSpPr>
          <p:spPr>
            <a:xfrm>
              <a:off x="2705844" y="1433759"/>
              <a:ext cx="3178511"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Low" rtl="1"/>
              <a:r>
                <a:rPr lang="ar-SA" altLang="ko-KR" dirty="0" smtClean="0">
                  <a:solidFill>
                    <a:schemeClr val="tx1">
                      <a:lumMod val="75000"/>
                      <a:lumOff val="25000"/>
                    </a:schemeClr>
                  </a:solidFill>
                  <a:cs typeface="Arial" pitchFamily="34" charset="0"/>
                </a:rPr>
                <a:t>في عام 1919، اشترى كونراد هيلتون أول فندق له في سيسكو، تكساس، واكتسب فنادق إضافية في الولاية مع مرور الوقت. في عام 1925، تحوّل فندق دالاس إلى أول فندق يحمل اسم هيلتون، وفي عام 1927، توسع هيلتون إلى واكو، تكساس، حيث افتتح أول فندق مع تكييف هوائي ومياه باردة في الأماكن العامة</a:t>
              </a:r>
              <a:r>
                <a:rPr lang="ar-SA" altLang="ko-KR" sz="1200" dirty="0" smtClean="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xmlns="" id="{EDD9265C-1EF6-439C-A4C4-58D04CF125A7}"/>
                </a:ext>
              </a:extLst>
            </p:cNvPr>
            <p:cNvSpPr txBox="1"/>
            <p:nvPr/>
          </p:nvSpPr>
          <p:spPr>
            <a:xfrm>
              <a:off x="3059832" y="2116291"/>
              <a:ext cx="2880320" cy="307777"/>
            </a:xfrm>
            <a:prstGeom prst="rect">
              <a:avLst/>
            </a:prstGeom>
            <a:noFill/>
          </p:spPr>
          <p:txBody>
            <a:bodyPr wrap="square" rtlCol="0">
              <a:spAutoFit/>
            </a:bodyPr>
            <a:lstStyle/>
            <a:p>
              <a:endParaRPr lang="ko-KR" altLang="en-US" sz="1400" dirty="0">
                <a:solidFill>
                  <a:schemeClr val="tx1">
                    <a:lumMod val="75000"/>
                    <a:lumOff val="25000"/>
                  </a:schemeClr>
                </a:solidFill>
                <a:cs typeface="Arial" pitchFamily="34" charset="0"/>
              </a:endParaRPr>
            </a:p>
          </p:txBody>
        </p:sp>
      </p:grpSp>
      <p:sp>
        <p:nvSpPr>
          <p:cNvPr id="8" name="TextBox 7">
            <a:extLst>
              <a:ext uri="{FF2B5EF4-FFF2-40B4-BE49-F238E27FC236}">
                <a16:creationId xmlns:a16="http://schemas.microsoft.com/office/drawing/2014/main" xmlns="" id="{C1B1555B-E42A-49A0-A4E9-1DA940BA5CC5}"/>
              </a:ext>
            </a:extLst>
          </p:cNvPr>
          <p:cNvSpPr txBox="1"/>
          <p:nvPr/>
        </p:nvSpPr>
        <p:spPr>
          <a:xfrm>
            <a:off x="664827" y="1811090"/>
            <a:ext cx="149874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SA" altLang="ko-KR" sz="2000" b="1" dirty="0" smtClean="0">
                <a:solidFill>
                  <a:schemeClr val="tx1">
                    <a:lumMod val="75000"/>
                    <a:lumOff val="25000"/>
                  </a:schemeClr>
                </a:solidFill>
                <a:cs typeface="Arial" pitchFamily="34" charset="0"/>
              </a:rPr>
              <a:t>1919</a:t>
            </a:r>
            <a:endParaRPr lang="ko-KR" altLang="en-US" sz="2000" b="1" dirty="0">
              <a:solidFill>
                <a:schemeClr val="tx1">
                  <a:lumMod val="75000"/>
                  <a:lumOff val="25000"/>
                </a:schemeClr>
              </a:solidFill>
              <a:cs typeface="Arial" pitchFamily="34" charset="0"/>
            </a:endParaRPr>
          </a:p>
        </p:txBody>
      </p:sp>
      <p:sp>
        <p:nvSpPr>
          <p:cNvPr id="9" name="Oval 8">
            <a:extLst>
              <a:ext uri="{FF2B5EF4-FFF2-40B4-BE49-F238E27FC236}">
                <a16:creationId xmlns:a16="http://schemas.microsoft.com/office/drawing/2014/main" xmlns="" id="{34BBC8FC-FBFF-49EC-8ED1-F878E295363A}"/>
              </a:ext>
            </a:extLst>
          </p:cNvPr>
          <p:cNvSpPr/>
          <p:nvPr/>
        </p:nvSpPr>
        <p:spPr>
          <a:xfrm>
            <a:off x="2317665" y="3597764"/>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grpSp>
        <p:nvGrpSpPr>
          <p:cNvPr id="10" name="Group 9">
            <a:extLst>
              <a:ext uri="{FF2B5EF4-FFF2-40B4-BE49-F238E27FC236}">
                <a16:creationId xmlns:a16="http://schemas.microsoft.com/office/drawing/2014/main" xmlns="" id="{47CEEEAE-FD5F-48BC-B705-E0F8B8B56198}"/>
              </a:ext>
            </a:extLst>
          </p:cNvPr>
          <p:cNvGrpSpPr/>
          <p:nvPr/>
        </p:nvGrpSpPr>
        <p:grpSpPr>
          <a:xfrm>
            <a:off x="2743200" y="2944730"/>
            <a:ext cx="5722374" cy="2062103"/>
            <a:chOff x="2685312" y="1463256"/>
            <a:chExt cx="3614399" cy="2062103"/>
          </a:xfrm>
        </p:grpSpPr>
        <p:sp>
          <p:nvSpPr>
            <p:cNvPr id="11" name="TextBox 10">
              <a:extLst>
                <a:ext uri="{FF2B5EF4-FFF2-40B4-BE49-F238E27FC236}">
                  <a16:creationId xmlns:a16="http://schemas.microsoft.com/office/drawing/2014/main" xmlns="" id="{E9DB7CC2-BE12-4CE1-8C0C-D61D70A1E58F}"/>
                </a:ext>
              </a:extLst>
            </p:cNvPr>
            <p:cNvSpPr txBox="1"/>
            <p:nvPr/>
          </p:nvSpPr>
          <p:spPr>
            <a:xfrm>
              <a:off x="2685312" y="1463256"/>
              <a:ext cx="3614399"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Low" rtl="1"/>
              <a:r>
                <a:rPr lang="ar-SA" sz="1600" dirty="0" smtClean="0"/>
                <a:t>أسست شركة هيلتون للضيافة في عام 1943 عندما اشترى كونراد هيلتون فندقي روزفلت والبلازا في نيويورك. في عام 1946، تحولت الشركة إلى شركة هيلتون للفنادق وبدأت التداول العام للأسهم. توسعت الشركة في الولايات المتحدة وخارجها في السنوات التالية، وافتتحت أول فندق دولي لها في بورتوريكو في عام 1949. في عام 1954، تم الاستحواذ على شركة ستاتلر للفنادق بأغلى صفقة عقارية في العالم حينها. في العام التالي، أنشأت الشركة أول مكتب حجوزات مركزي في العالم باسم "</a:t>
              </a:r>
              <a:r>
                <a:rPr lang="fr-FR" sz="1600" dirty="0" smtClean="0"/>
                <a:t>HILCRON." </a:t>
              </a:r>
              <a:r>
                <a:rPr lang="ar-SA" sz="1600" dirty="0" smtClean="0"/>
                <a:t>ثم في عام 1955، أطلقت هيلتون برنامج لضمان وجود تكييف هواء في جميع غرف الفنادق، وافتتحت أول فندق لها في تركيا في إسطنبول.</a:t>
              </a:r>
              <a:endParaRPr lang="ko-KR" altLang="en-US" sz="1600"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xmlns="" id="{D3C00DAB-3948-4549-A432-4DA72A06FE62}"/>
                </a:ext>
              </a:extLst>
            </p:cNvPr>
            <p:cNvSpPr txBox="1"/>
            <p:nvPr/>
          </p:nvSpPr>
          <p:spPr>
            <a:xfrm>
              <a:off x="3059832" y="2116291"/>
              <a:ext cx="2880320" cy="307777"/>
            </a:xfrm>
            <a:prstGeom prst="rect">
              <a:avLst/>
            </a:prstGeom>
            <a:noFill/>
          </p:spPr>
          <p:txBody>
            <a:bodyPr wrap="square" rtlCol="0">
              <a:spAutoFit/>
            </a:bodyPr>
            <a:lstStyle/>
            <a:p>
              <a:endParaRPr lang="ko-KR" altLang="en-US" sz="1400" dirty="0">
                <a:solidFill>
                  <a:schemeClr val="tx1">
                    <a:lumMod val="75000"/>
                    <a:lumOff val="25000"/>
                  </a:schemeClr>
                </a:solidFill>
                <a:cs typeface="Arial" pitchFamily="34" charset="0"/>
              </a:endParaRPr>
            </a:p>
          </p:txBody>
        </p:sp>
      </p:grpSp>
      <p:sp>
        <p:nvSpPr>
          <p:cNvPr id="13" name="TextBox 12">
            <a:extLst>
              <a:ext uri="{FF2B5EF4-FFF2-40B4-BE49-F238E27FC236}">
                <a16:creationId xmlns:a16="http://schemas.microsoft.com/office/drawing/2014/main" xmlns="" id="{9239A52C-6BF6-4990-B4C4-F4A8B7692340}"/>
              </a:ext>
            </a:extLst>
          </p:cNvPr>
          <p:cNvSpPr txBox="1"/>
          <p:nvPr/>
        </p:nvSpPr>
        <p:spPr>
          <a:xfrm>
            <a:off x="664827" y="3401212"/>
            <a:ext cx="149874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SA" altLang="ko-KR" sz="2000" b="1" dirty="0" smtClean="0">
                <a:solidFill>
                  <a:schemeClr val="tx1">
                    <a:lumMod val="75000"/>
                    <a:lumOff val="25000"/>
                  </a:schemeClr>
                </a:solidFill>
                <a:cs typeface="Arial" pitchFamily="34" charset="0"/>
              </a:rPr>
              <a:t>1943/1955</a:t>
            </a:r>
            <a:endParaRPr lang="ko-KR" altLang="en-US" sz="2000" b="1" dirty="0">
              <a:solidFill>
                <a:schemeClr val="tx1">
                  <a:lumMod val="75000"/>
                  <a:lumOff val="25000"/>
                </a:schemeClr>
              </a:solidFill>
              <a:cs typeface="Arial" pitchFamily="34" charset="0"/>
            </a:endParaRPr>
          </a:p>
        </p:txBody>
      </p:sp>
      <p:sp>
        <p:nvSpPr>
          <p:cNvPr id="14" name="Oval 13">
            <a:extLst>
              <a:ext uri="{FF2B5EF4-FFF2-40B4-BE49-F238E27FC236}">
                <a16:creationId xmlns:a16="http://schemas.microsoft.com/office/drawing/2014/main" xmlns="" id="{82F549EC-EAE1-4046-9779-67320E25248C}"/>
              </a:ext>
            </a:extLst>
          </p:cNvPr>
          <p:cNvSpPr/>
          <p:nvPr/>
        </p:nvSpPr>
        <p:spPr>
          <a:xfrm>
            <a:off x="2317665" y="5187884"/>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grpSp>
        <p:nvGrpSpPr>
          <p:cNvPr id="15" name="Group 14">
            <a:extLst>
              <a:ext uri="{FF2B5EF4-FFF2-40B4-BE49-F238E27FC236}">
                <a16:creationId xmlns:a16="http://schemas.microsoft.com/office/drawing/2014/main" xmlns="" id="{216592AF-2D9D-4E25-BD80-C96CA35977F6}"/>
              </a:ext>
            </a:extLst>
          </p:cNvPr>
          <p:cNvGrpSpPr/>
          <p:nvPr/>
        </p:nvGrpSpPr>
        <p:grpSpPr>
          <a:xfrm>
            <a:off x="2731463" y="5108157"/>
            <a:ext cx="5763608" cy="1569660"/>
            <a:chOff x="2677898" y="2036563"/>
            <a:chExt cx="3640443" cy="1569660"/>
          </a:xfrm>
        </p:grpSpPr>
        <p:sp>
          <p:nvSpPr>
            <p:cNvPr id="16" name="TextBox 15">
              <a:extLst>
                <a:ext uri="{FF2B5EF4-FFF2-40B4-BE49-F238E27FC236}">
                  <a16:creationId xmlns:a16="http://schemas.microsoft.com/office/drawing/2014/main" xmlns="" id="{53766738-1AC7-4A84-8444-6FF99FAF47C1}"/>
                </a:ext>
              </a:extLst>
            </p:cNvPr>
            <p:cNvSpPr txBox="1"/>
            <p:nvPr/>
          </p:nvSpPr>
          <p:spPr>
            <a:xfrm>
              <a:off x="2677898" y="2036563"/>
              <a:ext cx="3640443"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Low" rtl="1"/>
              <a:r>
                <a:rPr lang="ar-SA" sz="1600" dirty="0" smtClean="0"/>
                <a:t>تأسست فنادق هيلتون في عام 1959 عندما افتتحوا أول فندق مطار في سان فرانسيسكو. كانوا روادًا في مفهوم فنادق المطارات وأطلقوا فندقًا خاصًا للنساء في عام 1959. اشتهرت الشركة ببرنامج الولاء "</a:t>
              </a:r>
              <a:r>
                <a:rPr lang="fr-FR" sz="1600" dirty="0" smtClean="0"/>
                <a:t>Hilton HHonors" </a:t>
              </a:r>
              <a:r>
                <a:rPr lang="ar-SA" sz="1600" dirty="0" smtClean="0"/>
                <a:t>الذي تم إطلاقه في عام 1987 والذي تم تطويره ليضم نقاط الولاء ونقاط السفر. شركة هيلتون تبرعت برعاية الفريق الأولمبي الأمريكي وأسست فنادق كونراد على اسم مؤسسها كونراد هيلتون.</a:t>
              </a:r>
              <a:endParaRPr lang="ar-SA" sz="1600" dirty="0"/>
            </a:p>
          </p:txBody>
        </p:sp>
        <p:sp>
          <p:nvSpPr>
            <p:cNvPr id="17" name="TextBox 16">
              <a:extLst>
                <a:ext uri="{FF2B5EF4-FFF2-40B4-BE49-F238E27FC236}">
                  <a16:creationId xmlns:a16="http://schemas.microsoft.com/office/drawing/2014/main" xmlns="" id="{AE2BAE8C-FF44-4463-A431-864B63EFCF91}"/>
                </a:ext>
              </a:extLst>
            </p:cNvPr>
            <p:cNvSpPr txBox="1"/>
            <p:nvPr/>
          </p:nvSpPr>
          <p:spPr>
            <a:xfrm>
              <a:off x="3059832" y="2116291"/>
              <a:ext cx="2880320" cy="307777"/>
            </a:xfrm>
            <a:prstGeom prst="rect">
              <a:avLst/>
            </a:prstGeom>
            <a:noFill/>
          </p:spPr>
          <p:txBody>
            <a:bodyPr wrap="square" rtlCol="0">
              <a:spAutoFit/>
            </a:bodyPr>
            <a:lstStyle/>
            <a:p>
              <a:endParaRPr lang="ko-KR" altLang="en-US" sz="1400" dirty="0">
                <a:solidFill>
                  <a:schemeClr val="tx1">
                    <a:lumMod val="75000"/>
                    <a:lumOff val="25000"/>
                  </a:schemeClr>
                </a:solidFill>
                <a:cs typeface="Arial" pitchFamily="34" charset="0"/>
              </a:endParaRPr>
            </a:p>
          </p:txBody>
        </p:sp>
      </p:grpSp>
      <p:sp>
        <p:nvSpPr>
          <p:cNvPr id="18" name="TextBox 17">
            <a:extLst>
              <a:ext uri="{FF2B5EF4-FFF2-40B4-BE49-F238E27FC236}">
                <a16:creationId xmlns:a16="http://schemas.microsoft.com/office/drawing/2014/main" xmlns="" id="{F85833D8-7C9E-4305-9616-271E003744F7}"/>
              </a:ext>
            </a:extLst>
          </p:cNvPr>
          <p:cNvSpPr txBox="1"/>
          <p:nvPr/>
        </p:nvSpPr>
        <p:spPr>
          <a:xfrm>
            <a:off x="664827" y="4991332"/>
            <a:ext cx="149874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SA" altLang="ko-KR" sz="2000" b="1" dirty="0" smtClean="0">
                <a:solidFill>
                  <a:schemeClr val="tx1">
                    <a:lumMod val="75000"/>
                    <a:lumOff val="25000"/>
                  </a:schemeClr>
                </a:solidFill>
                <a:cs typeface="Arial" pitchFamily="34" charset="0"/>
              </a:rPr>
              <a:t>1959</a:t>
            </a:r>
            <a:endParaRPr lang="ko-KR" altLang="en-US" sz="3200" b="1" dirty="0">
              <a:solidFill>
                <a:schemeClr val="tx1">
                  <a:lumMod val="75000"/>
                  <a:lumOff val="25000"/>
                </a:schemeClr>
              </a:solidFill>
              <a:cs typeface="Arial" pitchFamily="34" charset="0"/>
            </a:endParaRPr>
          </a:p>
        </p:txBody>
      </p:sp>
      <p:sp>
        <p:nvSpPr>
          <p:cNvPr id="19" name="Rectangle 18">
            <a:extLst>
              <a:ext uri="{FF2B5EF4-FFF2-40B4-BE49-F238E27FC236}">
                <a16:creationId xmlns:a16="http://schemas.microsoft.com/office/drawing/2014/main" xmlns="" id="{EF2D160E-8306-43E0-91AB-B85F91AC30A7}"/>
              </a:ext>
            </a:extLst>
          </p:cNvPr>
          <p:cNvSpPr/>
          <p:nvPr/>
        </p:nvSpPr>
        <p:spPr>
          <a:xfrm>
            <a:off x="8967019" y="1700808"/>
            <a:ext cx="3224982" cy="5157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0" name="L-Shape 29">
            <a:extLst>
              <a:ext uri="{FF2B5EF4-FFF2-40B4-BE49-F238E27FC236}">
                <a16:creationId xmlns:a16="http://schemas.microsoft.com/office/drawing/2014/main" xmlns="" id="{F6F12C38-2CB4-4543-A9EE-F824F6D7E6D7}"/>
              </a:ext>
            </a:extLst>
          </p:cNvPr>
          <p:cNvSpPr/>
          <p:nvPr/>
        </p:nvSpPr>
        <p:spPr>
          <a:xfrm rot="16200000">
            <a:off x="11130030" y="5801272"/>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pic>
        <p:nvPicPr>
          <p:cNvPr id="31" name="Image 30" descr="640px-HI_mk_logo_hiltonbrandlogo.jpg"/>
          <p:cNvPicPr>
            <a:picLocks noChangeAspect="1"/>
          </p:cNvPicPr>
          <p:nvPr/>
        </p:nvPicPr>
        <p:blipFill>
          <a:blip r:embed="rId2"/>
          <a:stretch>
            <a:fillRect/>
          </a:stretch>
        </p:blipFill>
        <p:spPr>
          <a:xfrm>
            <a:off x="9365226" y="2212259"/>
            <a:ext cx="2330245" cy="4114646"/>
          </a:xfrm>
          <a:prstGeom prst="rect">
            <a:avLst/>
          </a:prstGeom>
          <a:ln>
            <a:noFill/>
          </a:ln>
          <a:effectLst>
            <a:outerShdw blurRad="292100" dist="139700" dir="2700000" algn="tl" rotWithShape="0">
              <a:srgbClr val="333333">
                <a:alpha val="65000"/>
              </a:srgbClr>
            </a:outerShdw>
          </a:effectLst>
        </p:spPr>
      </p:pic>
      <p:sp>
        <p:nvSpPr>
          <p:cNvPr id="33" name="矩形 8"/>
          <p:cNvSpPr/>
          <p:nvPr/>
        </p:nvSpPr>
        <p:spPr>
          <a:xfrm>
            <a:off x="2330244" y="224135"/>
            <a:ext cx="6297561" cy="954107"/>
          </a:xfrm>
          <a:prstGeom prst="rect">
            <a:avLst/>
          </a:prstGeom>
          <a:solidFill>
            <a:schemeClr val="bg1"/>
          </a:solidFill>
        </p:spPr>
        <p:txBody>
          <a:bodyPr wrap="square">
            <a:spAutoFit/>
          </a:bodyPr>
          <a:lstStyle/>
          <a:p>
            <a:pPr algn="ctr" rtl="1"/>
            <a:r>
              <a:rPr lang="ar-SA" altLang="zh-CN" sz="2800" b="1" spc="600" dirty="0" smtClean="0">
                <a:solidFill>
                  <a:schemeClr val="accent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نشأة وتأسيس سلسلة فنادق هيلتون</a:t>
            </a:r>
            <a:endParaRPr lang="en-US" altLang="zh-CN" sz="2800" b="1" spc="600" dirty="0">
              <a:solidFill>
                <a:schemeClr val="accent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Tree>
    <p:extLst>
      <p:ext uri="{BB962C8B-B14F-4D97-AF65-F5344CB8AC3E}">
        <p14:creationId xmlns:p14="http://schemas.microsoft.com/office/powerpoint/2010/main" xmlns="" val="1613472065"/>
      </p:ext>
    </p:extLst>
  </p:cSld>
  <p:clrMapOvr>
    <a:masterClrMapping/>
  </p:clrMapOvr>
  <p:transition spd="med" advTm="3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anim calcmode="lin" valueType="num">
                                      <p:cBhvr additive="base">
                                        <p:cTn id="31" dur="500" fill="hold"/>
                                        <p:tgtEl>
                                          <p:spTgt spid="8">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8">
                                            <p:bg/>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additive="base">
                                        <p:cTn id="3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bg/>
                                          </p:spTgt>
                                        </p:tgtEl>
                                        <p:attrNameLst>
                                          <p:attrName>style.visibility</p:attrName>
                                        </p:attrNameLst>
                                      </p:cBhvr>
                                      <p:to>
                                        <p:strVal val="visible"/>
                                      </p:to>
                                    </p:set>
                                    <p:anim calcmode="lin" valueType="num">
                                      <p:cBhvr additive="base">
                                        <p:cTn id="41"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bg/>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 calcmode="lin" valueType="num">
                                      <p:cBhvr additive="base">
                                        <p:cTn id="4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
                                            <p:bg/>
                                          </p:spTgt>
                                        </p:tgtEl>
                                        <p:attrNameLst>
                                          <p:attrName>style.visibility</p:attrName>
                                        </p:attrNameLst>
                                      </p:cBhvr>
                                      <p:to>
                                        <p:strVal val="visible"/>
                                      </p:to>
                                    </p:set>
                                    <p:anim calcmode="lin" valueType="num">
                                      <p:cBhvr additive="base">
                                        <p:cTn id="51"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52" dur="500" fill="hold"/>
                                        <p:tgtEl>
                                          <p:spTgt spid="18">
                                            <p:bg/>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xEl>
                                              <p:pRg st="0" end="0"/>
                                            </p:txEl>
                                          </p:spTgt>
                                        </p:tgtEl>
                                        <p:attrNameLst>
                                          <p:attrName>style.visibility</p:attrName>
                                        </p:attrNameLst>
                                      </p:cBhvr>
                                      <p:to>
                                        <p:strVal val="visible"/>
                                      </p:to>
                                    </p:set>
                                    <p:anim calcmode="lin" valueType="num">
                                      <p:cBhvr additive="base">
                                        <p:cTn id="5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build="allAtOnce" animBg="1"/>
      <p:bldP spid="9" grpId="0" animBg="1"/>
      <p:bldP spid="13" grpId="0" build="allAtOnce" animBg="1"/>
      <p:bldP spid="14" grpId="0" animBg="1"/>
      <p:bldP spid="18" grpId="0" build="allAtOnce" animBg="1"/>
      <p:bldP spid="3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6">
            <a:extLst>
              <a:ext uri="{FF2B5EF4-FFF2-40B4-BE49-F238E27FC236}">
                <a16:creationId xmlns:a16="http://schemas.microsoft.com/office/drawing/2014/main" xmlns="" id="{C5D6C671-2631-4DCC-BDC1-ADCB7946E045}"/>
              </a:ext>
            </a:extLst>
          </p:cNvPr>
          <p:cNvSpPr/>
          <p:nvPr/>
        </p:nvSpPr>
        <p:spPr>
          <a:xfrm>
            <a:off x="8627806" y="0"/>
            <a:ext cx="356419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cxnSp>
        <p:nvCxnSpPr>
          <p:cNvPr id="4" name="Straight Connector 3">
            <a:extLst>
              <a:ext uri="{FF2B5EF4-FFF2-40B4-BE49-F238E27FC236}">
                <a16:creationId xmlns:a16="http://schemas.microsoft.com/office/drawing/2014/main" xmlns="" id="{28A76344-75BD-4612-B113-24C7D742D398}"/>
              </a:ext>
            </a:extLst>
          </p:cNvPr>
          <p:cNvCxnSpPr>
            <a:cxnSpLocks/>
            <a:endCxn id="16" idx="0"/>
          </p:cNvCxnSpPr>
          <p:nvPr/>
        </p:nvCxnSpPr>
        <p:spPr>
          <a:xfrm>
            <a:off x="2425677" y="1"/>
            <a:ext cx="0" cy="533316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L-Shape 4">
            <a:extLst>
              <a:ext uri="{FF2B5EF4-FFF2-40B4-BE49-F238E27FC236}">
                <a16:creationId xmlns:a16="http://schemas.microsoft.com/office/drawing/2014/main" xmlns="" id="{4D47802D-21D0-4E55-BFB8-945DE79C246E}"/>
              </a:ext>
            </a:extLst>
          </p:cNvPr>
          <p:cNvSpPr/>
          <p:nvPr/>
        </p:nvSpPr>
        <p:spPr>
          <a:xfrm rot="10800000">
            <a:off x="11217552" y="144367"/>
            <a:ext cx="807899" cy="807899"/>
          </a:xfrm>
          <a:prstGeom prst="corner">
            <a:avLst>
              <a:gd name="adj1" fmla="val 23355"/>
              <a:gd name="adj2" fmla="val 23357"/>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6" name="Oval 6">
            <a:extLst>
              <a:ext uri="{FF2B5EF4-FFF2-40B4-BE49-F238E27FC236}">
                <a16:creationId xmlns:a16="http://schemas.microsoft.com/office/drawing/2014/main" xmlns="" id="{115BCD40-B8EE-4D09-9E46-DBCCDD41FFDB}"/>
              </a:ext>
            </a:extLst>
          </p:cNvPr>
          <p:cNvSpPr/>
          <p:nvPr/>
        </p:nvSpPr>
        <p:spPr>
          <a:xfrm>
            <a:off x="2317665" y="2152924"/>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8" name="TextBox 7">
            <a:extLst>
              <a:ext uri="{FF2B5EF4-FFF2-40B4-BE49-F238E27FC236}">
                <a16:creationId xmlns:a16="http://schemas.microsoft.com/office/drawing/2014/main" xmlns="" id="{AE008F91-F17D-4F6A-B87B-1E03DBAC894C}"/>
              </a:ext>
            </a:extLst>
          </p:cNvPr>
          <p:cNvSpPr txBox="1"/>
          <p:nvPr/>
        </p:nvSpPr>
        <p:spPr>
          <a:xfrm>
            <a:off x="2701967" y="1455645"/>
            <a:ext cx="5380149"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Low" rtl="1"/>
            <a:r>
              <a:rPr lang="ar-SA" altLang="ko-KR" sz="1600" dirty="0" smtClean="0">
                <a:solidFill>
                  <a:schemeClr val="tx1">
                    <a:lumMod val="75000"/>
                    <a:lumOff val="25000"/>
                  </a:schemeClr>
                </a:solidFill>
                <a:cs typeface="Arial" pitchFamily="34" charset="0"/>
              </a:rPr>
              <a:t>أُبرمت اتفاقية تسويق مشترك في عام 1997 بين شركتي هيلتون البريطانية والهيلتون الأمريكية لاستعادة ثقة المستهلكين وتحسين الشعارات والعلامات التجارية. تمت إعادة تصنيف سلسلة فنادق كونراد كجزء من هيلتون الفاخرة. في عام 1998، تم فصل قطاع الألعاب في هيلتون وتأسيس شركة منفصلة تدعى </a:t>
            </a:r>
            <a:r>
              <a:rPr lang="en-US" altLang="ko-KR" sz="1600" dirty="0" smtClean="0">
                <a:solidFill>
                  <a:schemeClr val="tx1">
                    <a:lumMod val="75000"/>
                    <a:lumOff val="25000"/>
                  </a:schemeClr>
                </a:solidFill>
                <a:cs typeface="Arial" pitchFamily="34" charset="0"/>
              </a:rPr>
              <a:t>Park Place Entertainment. </a:t>
            </a:r>
            <a:r>
              <a:rPr lang="ar-SA" altLang="ko-KR" sz="1600" dirty="0" smtClean="0">
                <a:solidFill>
                  <a:schemeClr val="tx1">
                    <a:lumMod val="75000"/>
                    <a:lumOff val="25000"/>
                  </a:schemeClr>
                </a:solidFill>
                <a:cs typeface="Arial" pitchFamily="34" charset="0"/>
              </a:rPr>
              <a:t>في عام 1999، قامت هيلتون بالاستحواذ على شركة بروموس للفنادق، التي تشمل فنادق مثل دوبل تري وريد ليون</a:t>
            </a:r>
            <a:r>
              <a:rPr lang="en-US" altLang="ko-KR" sz="1200" dirty="0" smtClean="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xmlns="" id="{C619F0B9-484A-4F5C-93C1-2FFE710B57F0}"/>
              </a:ext>
            </a:extLst>
          </p:cNvPr>
          <p:cNvSpPr txBox="1"/>
          <p:nvPr/>
        </p:nvSpPr>
        <p:spPr>
          <a:xfrm>
            <a:off x="664827" y="1956372"/>
            <a:ext cx="149874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SA" altLang="ko-KR" sz="2000" b="1" dirty="0" smtClean="0">
                <a:solidFill>
                  <a:schemeClr val="tx1">
                    <a:lumMod val="75000"/>
                    <a:lumOff val="25000"/>
                  </a:schemeClr>
                </a:solidFill>
                <a:cs typeface="Arial" pitchFamily="34" charset="0"/>
              </a:rPr>
              <a:t>1997/1999</a:t>
            </a:r>
            <a:endParaRPr lang="ko-KR" altLang="en-US" sz="2000" b="1" dirty="0">
              <a:solidFill>
                <a:schemeClr val="tx1">
                  <a:lumMod val="75000"/>
                  <a:lumOff val="25000"/>
                </a:schemeClr>
              </a:solidFill>
              <a:cs typeface="Arial" pitchFamily="34" charset="0"/>
            </a:endParaRPr>
          </a:p>
        </p:txBody>
      </p:sp>
      <p:sp>
        <p:nvSpPr>
          <p:cNvPr id="11" name="Oval 16">
            <a:extLst>
              <a:ext uri="{FF2B5EF4-FFF2-40B4-BE49-F238E27FC236}">
                <a16:creationId xmlns:a16="http://schemas.microsoft.com/office/drawing/2014/main" xmlns="" id="{BDB10D0B-DB3B-42D9-BD12-ABE6D2DBCABF}"/>
              </a:ext>
            </a:extLst>
          </p:cNvPr>
          <p:cNvSpPr/>
          <p:nvPr/>
        </p:nvSpPr>
        <p:spPr>
          <a:xfrm>
            <a:off x="2317665" y="3743045"/>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3" name="TextBox 12">
            <a:extLst>
              <a:ext uri="{FF2B5EF4-FFF2-40B4-BE49-F238E27FC236}">
                <a16:creationId xmlns:a16="http://schemas.microsoft.com/office/drawing/2014/main" xmlns="" id="{0833964F-9C6C-40BA-86D1-711D71DFCF52}"/>
              </a:ext>
            </a:extLst>
          </p:cNvPr>
          <p:cNvSpPr txBox="1"/>
          <p:nvPr/>
        </p:nvSpPr>
        <p:spPr>
          <a:xfrm>
            <a:off x="2701967" y="3193250"/>
            <a:ext cx="5394898"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Low" rtl="1"/>
            <a:r>
              <a:rPr lang="ar-SA" altLang="ko-KR" sz="1600" dirty="0" smtClean="0">
                <a:solidFill>
                  <a:schemeClr val="tx1">
                    <a:lumMod val="75000"/>
                    <a:lumOff val="25000"/>
                  </a:schemeClr>
                </a:solidFill>
                <a:cs typeface="Arial" pitchFamily="34" charset="0"/>
              </a:rPr>
              <a:t>في عام 2001، باعت هيلتون سلسلة ريد ليونز لشركة ويست كوست للضيافة، وفي عام 2005 اشترت شركة هيلتون للفنادق مرة أخرى سلسلة هيلتون الدولية بقيمة 3.3 مليار جنيه إسترليني. في عام 2006، أصبحت هيلتون شركة واحدة مرة أخرى بعد إغلاق صفقة استحواذ هائلة، وأصبحت بلاكستون أكبر مالك للفنادق في العالم بعد صفقة بيع بقيمة 26 مليار دولار في عام 2007.</a:t>
            </a:r>
            <a:endParaRPr lang="ko-KR" altLang="en-US" sz="1600"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xmlns="" id="{1D62A6D1-2634-478F-882E-91DA333E85EA}"/>
              </a:ext>
            </a:extLst>
          </p:cNvPr>
          <p:cNvSpPr txBox="1"/>
          <p:nvPr/>
        </p:nvSpPr>
        <p:spPr>
          <a:xfrm>
            <a:off x="664827" y="3546492"/>
            <a:ext cx="149874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ar-SA" altLang="ko-KR" sz="2000" b="1" dirty="0" smtClean="0">
                <a:solidFill>
                  <a:schemeClr val="tx1">
                    <a:lumMod val="75000"/>
                    <a:lumOff val="25000"/>
                  </a:schemeClr>
                </a:solidFill>
                <a:cs typeface="Arial" pitchFamily="34" charset="0"/>
              </a:rPr>
              <a:t>2001/2007</a:t>
            </a:r>
            <a:endParaRPr lang="ko-KR" altLang="en-US" sz="2000" b="1" dirty="0">
              <a:solidFill>
                <a:schemeClr val="tx1">
                  <a:lumMod val="75000"/>
                  <a:lumOff val="25000"/>
                </a:schemeClr>
              </a:solidFill>
              <a:cs typeface="Arial" pitchFamily="34" charset="0"/>
            </a:endParaRPr>
          </a:p>
        </p:txBody>
      </p:sp>
      <p:sp>
        <p:nvSpPr>
          <p:cNvPr id="16" name="Oval 21">
            <a:extLst>
              <a:ext uri="{FF2B5EF4-FFF2-40B4-BE49-F238E27FC236}">
                <a16:creationId xmlns:a16="http://schemas.microsoft.com/office/drawing/2014/main" xmlns="" id="{B91BAC1B-F0AB-401D-92A8-D2D540570C7A}"/>
              </a:ext>
            </a:extLst>
          </p:cNvPr>
          <p:cNvSpPr/>
          <p:nvPr/>
        </p:nvSpPr>
        <p:spPr>
          <a:xfrm>
            <a:off x="2317665" y="5333165"/>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8" name="TextBox 17">
            <a:extLst>
              <a:ext uri="{FF2B5EF4-FFF2-40B4-BE49-F238E27FC236}">
                <a16:creationId xmlns:a16="http://schemas.microsoft.com/office/drawing/2014/main" xmlns="" id="{2E2CE8EB-6CA7-4930-8035-87D5886D383E}"/>
              </a:ext>
            </a:extLst>
          </p:cNvPr>
          <p:cNvSpPr txBox="1"/>
          <p:nvPr/>
        </p:nvSpPr>
        <p:spPr>
          <a:xfrm>
            <a:off x="2687218" y="4650634"/>
            <a:ext cx="5439143"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Low" rtl="1"/>
            <a:r>
              <a:rPr lang="ar-SA" altLang="ko-KR" sz="1600" dirty="0" smtClean="0">
                <a:solidFill>
                  <a:schemeClr val="tx1">
                    <a:lumMod val="75000"/>
                    <a:lumOff val="25000"/>
                  </a:schemeClr>
                </a:solidFill>
                <a:cs typeface="Arial" pitchFamily="34" charset="0"/>
              </a:rPr>
              <a:t>تمت هيكلة شركة هيلتون بمساعدة شركة بلاكستون في عام 2010، حيث تم خفض الديون من 20 مليار $ إلى 16 مليار $، واستثمرت بلاكستون 800 مليون $ من الأسهم. في عام 2013، عادت هيلتون إلى كونها شركة مساهمة عامة، وفي عام 2015 تم الإعلان عن تحويل مقتنياتها إلى الاستثمار العقاري. تم التوجه إلى مصلحة الضرائب للحصول على الموافقة قبل تنفيذ هذا الإعلان.</a:t>
            </a:r>
            <a:endParaRPr lang="ko-KR" altLang="en-US" sz="16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xmlns="" id="{0FA11489-2EC5-471A-B5BA-A410F0599492}"/>
              </a:ext>
            </a:extLst>
          </p:cNvPr>
          <p:cNvSpPr txBox="1"/>
          <p:nvPr/>
        </p:nvSpPr>
        <p:spPr>
          <a:xfrm>
            <a:off x="664827" y="5136612"/>
            <a:ext cx="149874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1"/>
            <a:r>
              <a:rPr lang="ar-SA" altLang="ko-KR" sz="2000" b="1" dirty="0" smtClean="0">
                <a:solidFill>
                  <a:schemeClr val="tx1">
                    <a:lumMod val="75000"/>
                    <a:lumOff val="25000"/>
                  </a:schemeClr>
                </a:solidFill>
                <a:cs typeface="Arial" pitchFamily="34" charset="0"/>
              </a:rPr>
              <a:t>2010/2015</a:t>
            </a:r>
            <a:endParaRPr lang="ko-KR" altLang="en-US" sz="2000" b="1" dirty="0">
              <a:solidFill>
                <a:schemeClr val="tx1">
                  <a:lumMod val="75000"/>
                  <a:lumOff val="25000"/>
                </a:schemeClr>
              </a:solidFill>
              <a:cs typeface="Arial" pitchFamily="34" charset="0"/>
            </a:endParaRPr>
          </a:p>
        </p:txBody>
      </p:sp>
      <p:sp>
        <p:nvSpPr>
          <p:cNvPr id="30" name="Oval 6">
            <a:extLst>
              <a:ext uri="{FF2B5EF4-FFF2-40B4-BE49-F238E27FC236}">
                <a16:creationId xmlns:a16="http://schemas.microsoft.com/office/drawing/2014/main" xmlns="" id="{8756E2B7-7099-4E3F-8BE1-96F0C64A50C5}"/>
              </a:ext>
            </a:extLst>
          </p:cNvPr>
          <p:cNvSpPr/>
          <p:nvPr/>
        </p:nvSpPr>
        <p:spPr>
          <a:xfrm>
            <a:off x="2317665" y="562803"/>
            <a:ext cx="216024" cy="2160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32" name="TextBox 31">
            <a:extLst>
              <a:ext uri="{FF2B5EF4-FFF2-40B4-BE49-F238E27FC236}">
                <a16:creationId xmlns:a16="http://schemas.microsoft.com/office/drawing/2014/main" xmlns="" id="{04AC0423-F54B-4041-A4A1-04905766E720}"/>
              </a:ext>
            </a:extLst>
          </p:cNvPr>
          <p:cNvSpPr txBox="1"/>
          <p:nvPr/>
        </p:nvSpPr>
        <p:spPr>
          <a:xfrm>
            <a:off x="2746211" y="219485"/>
            <a:ext cx="5321157"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Low" rtl="1"/>
            <a:r>
              <a:rPr lang="ar-SA" altLang="ko-KR" sz="1600" dirty="0" smtClean="0">
                <a:solidFill>
                  <a:schemeClr val="tx1">
                    <a:lumMod val="75000"/>
                    <a:lumOff val="25000"/>
                  </a:schemeClr>
                </a:solidFill>
                <a:cs typeface="Arial" pitchFamily="34" charset="0"/>
              </a:rPr>
              <a:t>تأسست شركة هيلتون الدولية كشركة تجارية مستقلة في عام 1964، واستحوذت عليها شركة عبر العالم في عام 1967 ثم تم بيعها إلى شركة </a:t>
            </a:r>
            <a:r>
              <a:rPr lang="en-US" altLang="ko-KR" sz="1600" dirty="0" smtClean="0">
                <a:solidFill>
                  <a:schemeClr val="tx1">
                    <a:lumMod val="75000"/>
                    <a:lumOff val="25000"/>
                  </a:schemeClr>
                </a:solidFill>
                <a:cs typeface="Arial" pitchFamily="34" charset="0"/>
              </a:rPr>
              <a:t>UAL </a:t>
            </a:r>
            <a:r>
              <a:rPr lang="ar-SA" altLang="ko-KR" sz="1600" dirty="0" smtClean="0">
                <a:solidFill>
                  <a:schemeClr val="tx1">
                    <a:lumMod val="75000"/>
                    <a:lumOff val="25000"/>
                  </a:schemeClr>
                </a:solidFill>
                <a:cs typeface="Arial" pitchFamily="34" charset="0"/>
              </a:rPr>
              <a:t>في عام 1986. بعد ذلك، تم بيع شركة هيلتون الدولية إلى مجموعة لادبروك في عام 1987، وتبنت الاسم مجموعة هيلتون.</a:t>
            </a:r>
            <a:endParaRPr lang="ko-KR" altLang="en-US" sz="1600" dirty="0">
              <a:solidFill>
                <a:schemeClr val="tx1">
                  <a:lumMod val="75000"/>
                  <a:lumOff val="25000"/>
                </a:schemeClr>
              </a:solidFill>
              <a:cs typeface="Arial" pitchFamily="34" charset="0"/>
            </a:endParaRPr>
          </a:p>
        </p:txBody>
      </p:sp>
      <p:sp>
        <p:nvSpPr>
          <p:cNvPr id="34" name="TextBox 33">
            <a:extLst>
              <a:ext uri="{FF2B5EF4-FFF2-40B4-BE49-F238E27FC236}">
                <a16:creationId xmlns:a16="http://schemas.microsoft.com/office/drawing/2014/main" xmlns="" id="{41922EE7-E765-419B-BBBD-D6D6E5E5C6B5}"/>
              </a:ext>
            </a:extLst>
          </p:cNvPr>
          <p:cNvSpPr txBox="1"/>
          <p:nvPr/>
        </p:nvSpPr>
        <p:spPr>
          <a:xfrm>
            <a:off x="664827" y="366250"/>
            <a:ext cx="149874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ar-SA" altLang="ko-KR" sz="2000" b="1" dirty="0" smtClean="0">
                <a:solidFill>
                  <a:schemeClr val="tx1">
                    <a:lumMod val="75000"/>
                    <a:lumOff val="25000"/>
                  </a:schemeClr>
                </a:solidFill>
                <a:cs typeface="Arial" pitchFamily="34" charset="0"/>
              </a:rPr>
              <a:t>1964/1987</a:t>
            </a:r>
            <a:endParaRPr lang="ko-KR" altLang="en-US" sz="2000" b="1" dirty="0">
              <a:solidFill>
                <a:schemeClr val="tx1">
                  <a:lumMod val="75000"/>
                  <a:lumOff val="25000"/>
                </a:schemeClr>
              </a:solidFill>
              <a:cs typeface="Arial" pitchFamily="34" charset="0"/>
            </a:endParaRPr>
          </a:p>
        </p:txBody>
      </p:sp>
      <p:pic>
        <p:nvPicPr>
          <p:cNvPr id="38" name="Image 37" descr="02d8c0a5-4ca0-4deb-ae39-5b40753950bd-jpg.jpeg"/>
          <p:cNvPicPr>
            <a:picLocks noChangeAspect="1"/>
          </p:cNvPicPr>
          <p:nvPr/>
        </p:nvPicPr>
        <p:blipFill>
          <a:blip r:embed="rId2"/>
          <a:stretch>
            <a:fillRect/>
          </a:stretch>
        </p:blipFill>
        <p:spPr>
          <a:xfrm>
            <a:off x="8996516" y="424016"/>
            <a:ext cx="2742585" cy="5991532"/>
          </a:xfrm>
          <a:prstGeom prst="rect">
            <a:avLst/>
          </a:prstGeom>
        </p:spPr>
      </p:pic>
    </p:spTree>
    <p:extLst>
      <p:ext uri="{BB962C8B-B14F-4D97-AF65-F5344CB8AC3E}">
        <p14:creationId xmlns:p14="http://schemas.microsoft.com/office/powerpoint/2010/main" xmlns="" val="1836700684"/>
      </p:ext>
    </p:extLst>
  </p:cSld>
  <p:clrMapOvr>
    <a:masterClrMapping/>
  </p:clrMapOvr>
  <p:transition spd="med" advTm="3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bg/>
                                          </p:spTgt>
                                        </p:tgtEl>
                                        <p:attrNameLst>
                                          <p:attrName>style.visibility</p:attrName>
                                        </p:attrNameLst>
                                      </p:cBhvr>
                                      <p:to>
                                        <p:strVal val="visible"/>
                                      </p:to>
                                    </p:set>
                                    <p:anim calcmode="lin" valueType="num">
                                      <p:cBhvr additive="base">
                                        <p:cTn id="37" dur="500" fill="hold"/>
                                        <p:tgtEl>
                                          <p:spTgt spid="34">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34">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4">
                                            <p:txEl>
                                              <p:pRg st="0" end="0"/>
                                            </p:txEl>
                                          </p:spTgt>
                                        </p:tgtEl>
                                        <p:attrNameLst>
                                          <p:attrName>style.visibility</p:attrName>
                                        </p:attrNameLst>
                                      </p:cBhvr>
                                      <p:to>
                                        <p:strVal val="visible"/>
                                      </p:to>
                                    </p:set>
                                    <p:anim calcmode="lin" valueType="num">
                                      <p:cBhvr additive="base">
                                        <p:cTn id="41"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bg/>
                                          </p:spTgt>
                                        </p:tgtEl>
                                        <p:attrNameLst>
                                          <p:attrName>style.visibility</p:attrName>
                                        </p:attrNameLst>
                                      </p:cBhvr>
                                      <p:to>
                                        <p:strVal val="visible"/>
                                      </p:to>
                                    </p:set>
                                    <p:anim calcmode="lin" valueType="num">
                                      <p:cBhvr additive="base">
                                        <p:cTn id="4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bg/>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 calcmode="lin" valueType="num">
                                      <p:cBhvr additive="base">
                                        <p:cTn id="5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
                                            <p:bg/>
                                          </p:spTgt>
                                        </p:tgtEl>
                                        <p:attrNameLst>
                                          <p:attrName>style.visibility</p:attrName>
                                        </p:attrNameLst>
                                      </p:cBhvr>
                                      <p:to>
                                        <p:strVal val="visible"/>
                                      </p:to>
                                    </p:set>
                                    <p:anim calcmode="lin" valueType="num">
                                      <p:cBhvr additive="base">
                                        <p:cTn id="5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15">
                                            <p:bg/>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
                                            <p:txEl>
                                              <p:pRg st="0" end="0"/>
                                            </p:txEl>
                                          </p:spTgt>
                                        </p:tgtEl>
                                        <p:attrNameLst>
                                          <p:attrName>style.visibility</p:attrName>
                                        </p:attrNameLst>
                                      </p:cBhvr>
                                      <p:to>
                                        <p:strVal val="visible"/>
                                      </p:to>
                                    </p:set>
                                    <p:anim calcmode="lin" valueType="num">
                                      <p:cBhvr additive="base">
                                        <p:cTn id="6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bg/>
                                          </p:spTgt>
                                        </p:tgtEl>
                                        <p:attrNameLst>
                                          <p:attrName>style.visibility</p:attrName>
                                        </p:attrNameLst>
                                      </p:cBhvr>
                                      <p:to>
                                        <p:strVal val="visible"/>
                                      </p:to>
                                    </p:set>
                                    <p:anim calcmode="lin" valueType="num">
                                      <p:cBhvr additive="base">
                                        <p:cTn id="67"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20">
                                            <p:bg/>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xEl>
                                              <p:pRg st="0" end="0"/>
                                            </p:txEl>
                                          </p:spTgt>
                                        </p:tgtEl>
                                        <p:attrNameLst>
                                          <p:attrName>style.visibility</p:attrName>
                                        </p:attrNameLst>
                                      </p:cBhvr>
                                      <p:to>
                                        <p:strVal val="visible"/>
                                      </p:to>
                                    </p:set>
                                    <p:anim calcmode="lin" valueType="num">
                                      <p:cBhvr additive="base">
                                        <p:cTn id="71"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2">
                                            <p:bg/>
                                          </p:spTgt>
                                        </p:tgtEl>
                                        <p:attrNameLst>
                                          <p:attrName>style.visibility</p:attrName>
                                        </p:attrNameLst>
                                      </p:cBhvr>
                                      <p:to>
                                        <p:strVal val="visible"/>
                                      </p:to>
                                    </p:set>
                                    <p:anim calcmode="lin" valueType="num">
                                      <p:cBhvr additive="base">
                                        <p:cTn id="77" dur="500" fill="hold"/>
                                        <p:tgtEl>
                                          <p:spTgt spid="32">
                                            <p:bg/>
                                          </p:spTgt>
                                        </p:tgtEl>
                                        <p:attrNameLst>
                                          <p:attrName>ppt_x</p:attrName>
                                        </p:attrNameLst>
                                      </p:cBhvr>
                                      <p:tavLst>
                                        <p:tav tm="0">
                                          <p:val>
                                            <p:strVal val="#ppt_x"/>
                                          </p:val>
                                        </p:tav>
                                        <p:tav tm="100000">
                                          <p:val>
                                            <p:strVal val="#ppt_x"/>
                                          </p:val>
                                        </p:tav>
                                      </p:tavLst>
                                    </p:anim>
                                    <p:anim calcmode="lin" valueType="num">
                                      <p:cBhvr additive="base">
                                        <p:cTn id="78" dur="500" fill="hold"/>
                                        <p:tgtEl>
                                          <p:spTgt spid="32">
                                            <p:bg/>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2">
                                            <p:txEl>
                                              <p:pRg st="0" end="0"/>
                                            </p:txEl>
                                          </p:spTgt>
                                        </p:tgtEl>
                                        <p:attrNameLst>
                                          <p:attrName>style.visibility</p:attrName>
                                        </p:attrNameLst>
                                      </p:cBhvr>
                                      <p:to>
                                        <p:strVal val="visible"/>
                                      </p:to>
                                    </p:set>
                                    <p:anim calcmode="lin" valueType="num">
                                      <p:cBhvr additive="base">
                                        <p:cTn id="81"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8">
                                            <p:bg/>
                                          </p:spTgt>
                                        </p:tgtEl>
                                        <p:attrNameLst>
                                          <p:attrName>style.visibility</p:attrName>
                                        </p:attrNameLst>
                                      </p:cBhvr>
                                      <p:to>
                                        <p:strVal val="visible"/>
                                      </p:to>
                                    </p:set>
                                    <p:anim calcmode="lin" valueType="num">
                                      <p:cBhvr additive="base">
                                        <p:cTn id="8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8" dur="500" fill="hold"/>
                                        <p:tgtEl>
                                          <p:spTgt spid="8">
                                            <p:bg/>
                                          </p:spTgt>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8">
                                            <p:txEl>
                                              <p:pRg st="0" end="0"/>
                                            </p:txEl>
                                          </p:spTgt>
                                        </p:tgtEl>
                                        <p:attrNameLst>
                                          <p:attrName>style.visibility</p:attrName>
                                        </p:attrNameLst>
                                      </p:cBhvr>
                                      <p:to>
                                        <p:strVal val="visible"/>
                                      </p:to>
                                    </p:set>
                                    <p:anim calcmode="lin" valueType="num">
                                      <p:cBhvr additive="base">
                                        <p:cTn id="9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3">
                                            <p:bg/>
                                          </p:spTgt>
                                        </p:tgtEl>
                                        <p:attrNameLst>
                                          <p:attrName>style.visibility</p:attrName>
                                        </p:attrNameLst>
                                      </p:cBhvr>
                                      <p:to>
                                        <p:strVal val="visible"/>
                                      </p:to>
                                    </p:set>
                                    <p:anim calcmode="lin" valueType="num">
                                      <p:cBhvr additive="base">
                                        <p:cTn id="9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98" dur="500" fill="hold"/>
                                        <p:tgtEl>
                                          <p:spTgt spid="13">
                                            <p:bg/>
                                          </p:spTgt>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3">
                                            <p:txEl>
                                              <p:pRg st="0" end="0"/>
                                            </p:txEl>
                                          </p:spTgt>
                                        </p:tgtEl>
                                        <p:attrNameLst>
                                          <p:attrName>style.visibility</p:attrName>
                                        </p:attrNameLst>
                                      </p:cBhvr>
                                      <p:to>
                                        <p:strVal val="visible"/>
                                      </p:to>
                                    </p:set>
                                    <p:anim calcmode="lin" valueType="num">
                                      <p:cBhvr additive="base">
                                        <p:cTn id="10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8">
                                            <p:bg/>
                                          </p:spTgt>
                                        </p:tgtEl>
                                        <p:attrNameLst>
                                          <p:attrName>style.visibility</p:attrName>
                                        </p:attrNameLst>
                                      </p:cBhvr>
                                      <p:to>
                                        <p:strVal val="visible"/>
                                      </p:to>
                                    </p:set>
                                    <p:anim calcmode="lin" valueType="num">
                                      <p:cBhvr additive="base">
                                        <p:cTn id="107" dur="500" fill="hold"/>
                                        <p:tgtEl>
                                          <p:spTgt spid="18">
                                            <p:bg/>
                                          </p:spTgt>
                                        </p:tgtEl>
                                        <p:attrNameLst>
                                          <p:attrName>ppt_x</p:attrName>
                                        </p:attrNameLst>
                                      </p:cBhvr>
                                      <p:tavLst>
                                        <p:tav tm="0">
                                          <p:val>
                                            <p:strVal val="#ppt_x"/>
                                          </p:val>
                                        </p:tav>
                                        <p:tav tm="100000">
                                          <p:val>
                                            <p:strVal val="#ppt_x"/>
                                          </p:val>
                                        </p:tav>
                                      </p:tavLst>
                                    </p:anim>
                                    <p:anim calcmode="lin" valueType="num">
                                      <p:cBhvr additive="base">
                                        <p:cTn id="108" dur="500" fill="hold"/>
                                        <p:tgtEl>
                                          <p:spTgt spid="18">
                                            <p:bg/>
                                          </p:spTgt>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
                                            <p:txEl>
                                              <p:pRg st="0" end="0"/>
                                            </p:txEl>
                                          </p:spTgt>
                                        </p:tgtEl>
                                        <p:attrNameLst>
                                          <p:attrName>style.visibility</p:attrName>
                                        </p:attrNameLst>
                                      </p:cBhvr>
                                      <p:to>
                                        <p:strVal val="visible"/>
                                      </p:to>
                                    </p:set>
                                    <p:anim calcmode="lin" valueType="num">
                                      <p:cBhvr additive="base">
                                        <p:cTn id="11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allAtOnce" animBg="1"/>
      <p:bldP spid="10" grpId="0" build="allAtOnce" animBg="1"/>
      <p:bldP spid="11" grpId="0" animBg="1"/>
      <p:bldP spid="13" grpId="0" build="allAtOnce" animBg="1"/>
      <p:bldP spid="15" grpId="0" build="allAtOnce" animBg="1"/>
      <p:bldP spid="16" grpId="0" animBg="1"/>
      <p:bldP spid="18" grpId="0" build="allAtOnce" animBg="1"/>
      <p:bldP spid="20" grpId="0" build="allAtOnce" animBg="1"/>
      <p:bldP spid="30" grpId="0" animBg="1"/>
      <p:bldP spid="32" grpId="0" build="allAtOnce" animBg="1"/>
      <p:bldP spid="34"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过程 27"/>
          <p:cNvSpPr/>
          <p:nvPr/>
        </p:nvSpPr>
        <p:spPr>
          <a:xfrm>
            <a:off x="0" y="0"/>
            <a:ext cx="12192000" cy="2532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graphicFrame>
        <p:nvGraphicFramePr>
          <p:cNvPr id="3" name="Diagramme 2"/>
          <p:cNvGraphicFramePr/>
          <p:nvPr/>
        </p:nvGraphicFramePr>
        <p:xfrm>
          <a:off x="1336204" y="632706"/>
          <a:ext cx="9533850" cy="5989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7860890" y="4657636"/>
            <a:ext cx="3982065" cy="369332"/>
          </a:xfrm>
          <a:prstGeom prst="rect">
            <a:avLst/>
          </a:prstGeom>
        </p:spPr>
        <p:txBody>
          <a:bodyPr wrap="square">
            <a:spAutoFit/>
          </a:bodyPr>
          <a:lstStyle/>
          <a:p>
            <a:pPr algn="justLow" rtl="1"/>
            <a:endParaRPr lang="fr-FR" dirty="0"/>
          </a:p>
        </p:txBody>
      </p:sp>
      <p:pic>
        <p:nvPicPr>
          <p:cNvPr id="9" name="Image 8" descr="Conrad_hotels_&amp;_Resorts.jpg"/>
          <p:cNvPicPr>
            <a:picLocks noChangeAspect="1"/>
          </p:cNvPicPr>
          <p:nvPr/>
        </p:nvPicPr>
        <p:blipFill>
          <a:blip r:embed="rId6"/>
          <a:stretch>
            <a:fillRect/>
          </a:stretch>
        </p:blipFill>
        <p:spPr>
          <a:xfrm>
            <a:off x="2798260" y="4518955"/>
            <a:ext cx="3227440" cy="758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 9" descr="Waldorf_Astoria.jpg"/>
          <p:cNvPicPr>
            <a:picLocks noChangeAspect="1"/>
          </p:cNvPicPr>
          <p:nvPr/>
        </p:nvPicPr>
        <p:blipFill>
          <a:blip r:embed="rId7"/>
          <a:stretch>
            <a:fillRect/>
          </a:stretch>
        </p:blipFill>
        <p:spPr>
          <a:xfrm>
            <a:off x="6380643" y="4477119"/>
            <a:ext cx="3017029" cy="7159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2" name="Connecteur droit avec flèche 11"/>
          <p:cNvCxnSpPr/>
          <p:nvPr/>
        </p:nvCxnSpPr>
        <p:spPr>
          <a:xfrm rot="5400000" flipH="1" flipV="1">
            <a:off x="6238083" y="5208640"/>
            <a:ext cx="440481" cy="3510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6200000" flipV="1">
            <a:off x="5153335" y="5182831"/>
            <a:ext cx="454249" cy="418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rot="5400000" flipH="1" flipV="1">
            <a:off x="4307327" y="2418738"/>
            <a:ext cx="353164" cy="7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rot="16200000" flipV="1">
            <a:off x="7905136" y="2403988"/>
            <a:ext cx="324467" cy="294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矩形 8"/>
          <p:cNvSpPr/>
          <p:nvPr/>
        </p:nvSpPr>
        <p:spPr>
          <a:xfrm>
            <a:off x="1489587" y="0"/>
            <a:ext cx="8509820" cy="523220"/>
          </a:xfrm>
          <a:prstGeom prst="rect">
            <a:avLst/>
          </a:prstGeom>
          <a:solidFill>
            <a:schemeClr val="bg1"/>
          </a:solidFill>
        </p:spPr>
        <p:txBody>
          <a:bodyPr wrap="square">
            <a:spAutoFit/>
          </a:bodyPr>
          <a:lstStyle/>
          <a:p>
            <a:pPr algn="ctr" rtl="1"/>
            <a:r>
              <a:rPr lang="ar-SA" altLang="zh-CN" sz="2800" b="1" spc="600" dirty="0" smtClean="0">
                <a:solidFill>
                  <a:schemeClr val="accent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rPr>
              <a:t>تطور العلامة التجارية شعار لفنادق هيلتون</a:t>
            </a:r>
            <a:endParaRPr lang="en-US" altLang="zh-CN" sz="2800" b="1" spc="600" dirty="0">
              <a:solidFill>
                <a:schemeClr val="accent1"/>
              </a:solidFill>
              <a:latin typeface="Montserrat SemiBold" panose="00000700000000000000" charset="0"/>
              <a:ea typeface="字魂36号-正文宋楷" panose="02000000000000000000" pitchFamily="2" charset="-122"/>
              <a:cs typeface="Montserrat SemiBold" panose="00000700000000000000" charset="0"/>
              <a:sym typeface="字魂36号-正文宋楷" panose="02000000000000000000" pitchFamily="2" charset="-122"/>
            </a:endParaRPr>
          </a:p>
        </p:txBody>
      </p:sp>
    </p:spTree>
  </p:cSld>
  <p:clrMapOvr>
    <a:masterClrMapping/>
  </p:clrMapOvr>
  <p:transition spd="med" advTm="10000">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过程 27"/>
          <p:cNvSpPr/>
          <p:nvPr/>
        </p:nvSpPr>
        <p:spPr>
          <a:xfrm>
            <a:off x="0" y="0"/>
            <a:ext cx="12192000" cy="2532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11" name="Ellipse 10"/>
          <p:cNvSpPr/>
          <p:nvPr/>
        </p:nvSpPr>
        <p:spPr>
          <a:xfrm>
            <a:off x="4395021" y="5633884"/>
            <a:ext cx="2816940" cy="1002890"/>
          </a:xfrm>
          <a:prstGeom prst="ellipse">
            <a:avLst/>
          </a:prstGeom>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t>فنادق الخدمة الكاملة</a:t>
            </a:r>
            <a:endParaRPr lang="ar-SA" b="1" dirty="0"/>
          </a:p>
        </p:txBody>
      </p:sp>
      <p:grpSp>
        <p:nvGrpSpPr>
          <p:cNvPr id="35" name="Groupe 34"/>
          <p:cNvGrpSpPr/>
          <p:nvPr/>
        </p:nvGrpSpPr>
        <p:grpSpPr>
          <a:xfrm>
            <a:off x="191729" y="339213"/>
            <a:ext cx="11813458" cy="5503311"/>
            <a:chOff x="191729" y="339213"/>
            <a:chExt cx="11813458" cy="5503311"/>
          </a:xfrm>
          <a:effectLst>
            <a:innerShdw blurRad="63500" dist="50800" dir="16200000">
              <a:prstClr val="black">
                <a:alpha val="50000"/>
              </a:prstClr>
            </a:innerShdw>
          </a:effectLst>
        </p:grpSpPr>
        <p:sp>
          <p:nvSpPr>
            <p:cNvPr id="6" name="Rectangle 5"/>
            <p:cNvSpPr/>
            <p:nvPr/>
          </p:nvSpPr>
          <p:spPr>
            <a:xfrm>
              <a:off x="7860890" y="4657636"/>
              <a:ext cx="3982065" cy="369332"/>
            </a:xfrm>
            <a:prstGeom prst="rect">
              <a:avLst/>
            </a:prstGeom>
          </p:spPr>
          <p:txBody>
            <a:bodyPr wrap="square">
              <a:spAutoFit/>
            </a:bodyPr>
            <a:lstStyle/>
            <a:p>
              <a:pPr algn="justLow" rtl="1"/>
              <a:endParaRPr lang="fr-FR" dirty="0"/>
            </a:p>
          </p:txBody>
        </p:sp>
        <p:sp>
          <p:nvSpPr>
            <p:cNvPr id="13" name="Ellipse 12"/>
            <p:cNvSpPr/>
            <p:nvPr/>
          </p:nvSpPr>
          <p:spPr>
            <a:xfrm>
              <a:off x="9812595" y="3937819"/>
              <a:ext cx="1986115" cy="1037304"/>
            </a:xfrm>
            <a:prstGeom prst="ellipse">
              <a:avLst/>
            </a:prstGeom>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smtClean="0"/>
                <a:t>فنادق ومنتجعات هيلتون</a:t>
              </a:r>
              <a:endParaRPr lang="ar-SA" b="1" dirty="0"/>
            </a:p>
          </p:txBody>
        </p:sp>
        <p:sp>
          <p:nvSpPr>
            <p:cNvPr id="14" name="Ellipse 13"/>
            <p:cNvSpPr/>
            <p:nvPr/>
          </p:nvSpPr>
          <p:spPr>
            <a:xfrm>
              <a:off x="6813755" y="4070555"/>
              <a:ext cx="2064774" cy="993058"/>
            </a:xfrm>
            <a:prstGeom prst="ellipse">
              <a:avLst/>
            </a:prstGeom>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smtClean="0"/>
                <a:t>فنادق دبل تري من هيلتون</a:t>
              </a:r>
              <a:endParaRPr lang="ar-SA" b="1" dirty="0"/>
            </a:p>
          </p:txBody>
        </p:sp>
        <p:sp>
          <p:nvSpPr>
            <p:cNvPr id="15" name="Ellipse 14"/>
            <p:cNvSpPr/>
            <p:nvPr/>
          </p:nvSpPr>
          <p:spPr>
            <a:xfrm>
              <a:off x="4011561" y="4100052"/>
              <a:ext cx="2153265" cy="978309"/>
            </a:xfrm>
            <a:prstGeom prst="ellipse">
              <a:avLst/>
            </a:prstGeom>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smtClean="0"/>
                <a:t>أجنحة إمباسي</a:t>
              </a:r>
            </a:p>
          </p:txBody>
        </p:sp>
        <p:sp>
          <p:nvSpPr>
            <p:cNvPr id="17" name="Ellipse 16"/>
            <p:cNvSpPr/>
            <p:nvPr/>
          </p:nvSpPr>
          <p:spPr>
            <a:xfrm>
              <a:off x="781665" y="4114800"/>
              <a:ext cx="2212258" cy="1066799"/>
            </a:xfrm>
            <a:prstGeom prst="ellipse">
              <a:avLst/>
            </a:prstGeom>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b="1" dirty="0" smtClean="0"/>
                <a:t>كيريو من هيلتون</a:t>
              </a:r>
              <a:endParaRPr lang="ar-SA" b="1" dirty="0"/>
            </a:p>
          </p:txBody>
        </p:sp>
        <p:sp>
          <p:nvSpPr>
            <p:cNvPr id="19" name="Ellipse 18"/>
            <p:cNvSpPr/>
            <p:nvPr/>
          </p:nvSpPr>
          <p:spPr>
            <a:xfrm>
              <a:off x="9387019" y="427703"/>
              <a:ext cx="2618168" cy="2484000"/>
            </a:xfrm>
            <a:prstGeom prst="ellipse">
              <a:avLst/>
            </a:prstGeom>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500" b="1" dirty="0" smtClean="0"/>
                <a:t>هي سلسلة عالمية من الفنادق والمنتجعات، ذات الخدمة الكاملة، وهي العلامة التجارية الرائدة في هيلتون العالمية</a:t>
              </a:r>
              <a:r>
                <a:rPr lang="ar-SA" dirty="0" smtClean="0"/>
                <a:t>.</a:t>
              </a:r>
              <a:endParaRPr lang="fr-FR" dirty="0"/>
            </a:p>
          </p:txBody>
        </p:sp>
        <p:sp>
          <p:nvSpPr>
            <p:cNvPr id="21" name="Ellipse 20"/>
            <p:cNvSpPr/>
            <p:nvPr/>
          </p:nvSpPr>
          <p:spPr>
            <a:xfrm>
              <a:off x="6607276" y="398206"/>
              <a:ext cx="2610465" cy="2484000"/>
            </a:xfrm>
            <a:prstGeom prst="ellipse">
              <a:avLst/>
            </a:prstGeom>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smtClean="0"/>
                <a:t>هي سلسلة فنادق أمريكية، تأسست في 1969. وهي جزء من هيلتون العالمية. معظم فنادق دوبل تري مستقلة الملكية، وتشغلها عن طريق الامتياز، ولكن بعض تلك الفنادق مملوكة أو تديرها هيلتون العالمية</a:t>
              </a:r>
              <a:endParaRPr lang="fr-FR" sz="1400" b="1" dirty="0"/>
            </a:p>
          </p:txBody>
        </p:sp>
        <p:sp>
          <p:nvSpPr>
            <p:cNvPr id="22" name="Ellipse 21"/>
            <p:cNvSpPr/>
            <p:nvPr/>
          </p:nvSpPr>
          <p:spPr>
            <a:xfrm>
              <a:off x="3392129" y="412955"/>
              <a:ext cx="3109008" cy="2660981"/>
            </a:xfrm>
            <a:prstGeom prst="ellipse">
              <a:avLst/>
            </a:prstGeom>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r>
                <a:rPr lang="ar-SA" sz="1500" b="1" dirty="0" smtClean="0"/>
                <a:t>تأسست في 1984. وهي سلسلة من الأجنحة الفندقية الراقية، وعلامة تجارية لشركة هيلتون العالمية. واعتبارا من 22 فبراير 2011، كانت سلسة ايمبيسي سويتز تضم هناك 200 فندق في الولايات المتحدة، بالإضافة إلى 8 فنادق دولية. </a:t>
              </a:r>
              <a:endParaRPr lang="fr-FR" sz="1500" b="1" dirty="0"/>
            </a:p>
          </p:txBody>
        </p:sp>
        <p:sp>
          <p:nvSpPr>
            <p:cNvPr id="23" name="Ellipse 22"/>
            <p:cNvSpPr/>
            <p:nvPr/>
          </p:nvSpPr>
          <p:spPr>
            <a:xfrm>
              <a:off x="191729" y="339213"/>
              <a:ext cx="3038168" cy="2733367"/>
            </a:xfrm>
            <a:prstGeom prst="ellipse">
              <a:avLst/>
            </a:prstGeom>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500" b="1" dirty="0" smtClean="0"/>
                <a:t>علامة </a:t>
              </a:r>
              <a:r>
                <a:rPr lang="ar-SA" sz="1500" b="1" dirty="0" smtClean="0"/>
                <a:t>تجارية تابعة لشركة هيلتون العالمية. وهي عبارة عن سلسلة فنادق مصممة لتوفير إقامة مريحة وعملية للمسافرين الذين يبحثون عن خيار اقتصادي ومناسب. تتميز فنادق كوريو بتصميمها الحديث والأنيق وبمواقعها المركزية في المدن الكبرى والمواقع السياحية</a:t>
              </a:r>
              <a:r>
                <a:rPr lang="ar-SA" dirty="0" smtClean="0"/>
                <a:t>.</a:t>
              </a:r>
              <a:endParaRPr lang="fr-FR" dirty="0"/>
            </a:p>
          </p:txBody>
        </p:sp>
        <p:sp>
          <p:nvSpPr>
            <p:cNvPr id="24" name="Flèche vers le bas 23"/>
            <p:cNvSpPr/>
            <p:nvPr/>
          </p:nvSpPr>
          <p:spPr>
            <a:xfrm rot="13003098">
              <a:off x="6746725" y="4807017"/>
              <a:ext cx="287077" cy="1035507"/>
            </a:xfrm>
            <a:prstGeom prst="downArrow">
              <a:avLst>
                <a:gd name="adj1" fmla="val 50000"/>
                <a:gd name="adj2" fmla="val 60395"/>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vers le bas 24"/>
            <p:cNvSpPr/>
            <p:nvPr/>
          </p:nvSpPr>
          <p:spPr>
            <a:xfrm rot="14770467">
              <a:off x="8370280" y="3852242"/>
              <a:ext cx="400238" cy="3118492"/>
            </a:xfrm>
            <a:prstGeom prst="downArrow">
              <a:avLst>
                <a:gd name="adj1" fmla="val 35902"/>
                <a:gd name="adj2" fmla="val 60395"/>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vers le bas 25"/>
            <p:cNvSpPr/>
            <p:nvPr/>
          </p:nvSpPr>
          <p:spPr>
            <a:xfrm rot="7483733">
              <a:off x="3430595" y="4513814"/>
              <a:ext cx="400238" cy="1943579"/>
            </a:xfrm>
            <a:prstGeom prst="downArrow">
              <a:avLst>
                <a:gd name="adj1" fmla="val 35902"/>
                <a:gd name="adj2" fmla="val 60395"/>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vers le bas 26"/>
            <p:cNvSpPr/>
            <p:nvPr/>
          </p:nvSpPr>
          <p:spPr>
            <a:xfrm rot="10467106">
              <a:off x="5184495" y="5060468"/>
              <a:ext cx="302902" cy="604222"/>
            </a:xfrm>
            <a:prstGeom prst="downArrow">
              <a:avLst>
                <a:gd name="adj1" fmla="val 50000"/>
                <a:gd name="adj2" fmla="val 60395"/>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descr="HHR_masterbrand_logo_color_rgb_FP.jpg"/>
            <p:cNvPicPr>
              <a:picLocks noChangeAspect="1"/>
            </p:cNvPicPr>
            <p:nvPr/>
          </p:nvPicPr>
          <p:blipFill>
            <a:blip r:embed="rId3"/>
            <a:stretch>
              <a:fillRect/>
            </a:stretch>
          </p:blipFill>
          <p:spPr>
            <a:xfrm>
              <a:off x="9866670" y="2837426"/>
              <a:ext cx="1917291" cy="9824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Image 29" descr="png-clipart-doubletree-by-hilton-hotel-glasgow-central-hilton-hotels-resorts-hilton-worldwide-hotel-text-logo.png"/>
            <p:cNvPicPr>
              <a:picLocks noChangeAspect="1"/>
            </p:cNvPicPr>
            <p:nvPr/>
          </p:nvPicPr>
          <p:blipFill>
            <a:blip r:embed="rId4" cstate="print"/>
            <a:stretch>
              <a:fillRect/>
            </a:stretch>
          </p:blipFill>
          <p:spPr>
            <a:xfrm>
              <a:off x="6931742" y="2816943"/>
              <a:ext cx="2094271" cy="1224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 name="Image 30" descr="Embassy_Suites_Hotels.png"/>
            <p:cNvPicPr>
              <a:picLocks noChangeAspect="1"/>
            </p:cNvPicPr>
            <p:nvPr/>
          </p:nvPicPr>
          <p:blipFill>
            <a:blip r:embed="rId5"/>
            <a:stretch>
              <a:fillRect/>
            </a:stretch>
          </p:blipFill>
          <p:spPr>
            <a:xfrm>
              <a:off x="4114799" y="3008670"/>
              <a:ext cx="1799303" cy="10471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 name="Image 32" descr="476-4769265_curio-collection-by-hilton-logo-hd-png-download.png"/>
            <p:cNvPicPr>
              <a:picLocks noChangeAspect="1"/>
            </p:cNvPicPr>
            <p:nvPr/>
          </p:nvPicPr>
          <p:blipFill>
            <a:blip r:embed="rId6" cstate="print"/>
            <a:stretch>
              <a:fillRect/>
            </a:stretch>
          </p:blipFill>
          <p:spPr>
            <a:xfrm>
              <a:off x="634181" y="2979173"/>
              <a:ext cx="2315497" cy="1002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cSld>
  <p:clrMapOvr>
    <a:masterClrMapping/>
  </p:clrMapOvr>
  <p:transition spd="med" advTm="10000">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7-0619-14下半年工作计划PPT模板"/>
</p:tagLst>
</file>

<file path=ppt/tags/tag2.xml><?xml version="1.0" encoding="utf-8"?>
<p:tagLst xmlns:a="http://schemas.openxmlformats.org/drawingml/2006/main" xmlns:r="http://schemas.openxmlformats.org/officeDocument/2006/relationships" xmlns:p="http://schemas.openxmlformats.org/presentationml/2006/main">
  <p:tag name="ISLIDE.DIAGRAM" val="b878e55f-e7f3-4ca7-9b7b-2259499b5fce"/>
</p:tagLst>
</file>

<file path=ppt/tags/tag3.xml><?xml version="1.0" encoding="utf-8"?>
<p:tagLst xmlns:a="http://schemas.openxmlformats.org/drawingml/2006/main" xmlns:r="http://schemas.openxmlformats.org/officeDocument/2006/relationships" xmlns:p="http://schemas.openxmlformats.org/presentationml/2006/main">
  <p:tag name="ISLIDE.DIAGRAM" val="b878e55f-e7f3-4ca7-9b7b-2259499b5fce"/>
</p:tagLst>
</file>

<file path=ppt/theme/theme1.xml><?xml version="1.0" encoding="utf-8"?>
<a:theme xmlns:a="http://schemas.openxmlformats.org/drawingml/2006/main" name="Office 主题​​">
  <a:themeElements>
    <a:clrScheme name="自定义 3260">
      <a:dk1>
        <a:sysClr val="windowText" lastClr="000000"/>
      </a:dk1>
      <a:lt1>
        <a:sysClr val="window" lastClr="FFFFFF"/>
      </a:lt1>
      <a:dk2>
        <a:srgbClr val="7B85C6"/>
      </a:dk2>
      <a:lt2>
        <a:srgbClr val="E7E6E6"/>
      </a:lt2>
      <a:accent1>
        <a:srgbClr val="353F91"/>
      </a:accent1>
      <a:accent2>
        <a:srgbClr val="7B85C6"/>
      </a:accent2>
      <a:accent3>
        <a:srgbClr val="353F91"/>
      </a:accent3>
      <a:accent4>
        <a:srgbClr val="7B85C6"/>
      </a:accent4>
      <a:accent5>
        <a:srgbClr val="353F91"/>
      </a:accent5>
      <a:accent6>
        <a:srgbClr val="7B85C6"/>
      </a:accent6>
      <a:hlink>
        <a:srgbClr val="353F91"/>
      </a:hlink>
      <a:folHlink>
        <a:srgbClr val="7B85C6"/>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TotalTime>
  <Words>2939</Words>
  <Application>WPS 演示</Application>
  <PresentationFormat>Personnalisé</PresentationFormat>
  <Paragraphs>211</Paragraphs>
  <Slides>19</Slides>
  <Notes>12</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Office 主题​​</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7-0619-14下半年工作计划PPT模板</dc:title>
  <dc:creator>Administrator</dc:creator>
  <cp:lastModifiedBy>ADMIN</cp:lastModifiedBy>
  <cp:revision>82</cp:revision>
  <dcterms:created xsi:type="dcterms:W3CDTF">2019-06-19T08:16:00Z</dcterms:created>
  <dcterms:modified xsi:type="dcterms:W3CDTF">2024-02-25T02:23:44Z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