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E1D-6C56-420B-BCB2-0AA66FB0771A}" type="datetimeFigureOut">
              <a:rPr lang="fr-FR" smtClean="0"/>
              <a:t>17/02/2024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E08B-4A79-47F8-A142-BFBF76644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47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E1D-6C56-420B-BCB2-0AA66FB0771A}" type="datetimeFigureOut">
              <a:rPr lang="fr-FR" smtClean="0"/>
              <a:t>17/02/2024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E08B-4A79-47F8-A142-BFBF76644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48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E1D-6C56-420B-BCB2-0AA66FB0771A}" type="datetimeFigureOut">
              <a:rPr lang="fr-FR" smtClean="0"/>
              <a:t>17/02/2024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E08B-4A79-47F8-A142-BFBF76644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62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E1D-6C56-420B-BCB2-0AA66FB0771A}" type="datetimeFigureOut">
              <a:rPr lang="fr-FR" smtClean="0"/>
              <a:t>17/02/2024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E08B-4A79-47F8-A142-BFBF76644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0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E1D-6C56-420B-BCB2-0AA66FB0771A}" type="datetimeFigureOut">
              <a:rPr lang="fr-FR" smtClean="0"/>
              <a:t>17/02/2024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E08B-4A79-47F8-A142-BFBF76644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17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E1D-6C56-420B-BCB2-0AA66FB0771A}" type="datetimeFigureOut">
              <a:rPr lang="fr-FR" smtClean="0"/>
              <a:t>17/02/2024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E08B-4A79-47F8-A142-BFBF76644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94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E1D-6C56-420B-BCB2-0AA66FB0771A}" type="datetimeFigureOut">
              <a:rPr lang="fr-FR" smtClean="0"/>
              <a:t>17/02/2024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E08B-4A79-47F8-A142-BFBF76644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86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E1D-6C56-420B-BCB2-0AA66FB0771A}" type="datetimeFigureOut">
              <a:rPr lang="fr-FR" smtClean="0"/>
              <a:t>17/02/2024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E08B-4A79-47F8-A142-BFBF76644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92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E1D-6C56-420B-BCB2-0AA66FB0771A}" type="datetimeFigureOut">
              <a:rPr lang="fr-FR" smtClean="0"/>
              <a:t>17/02/2024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E08B-4A79-47F8-A142-BFBF76644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50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E1D-6C56-420B-BCB2-0AA66FB0771A}" type="datetimeFigureOut">
              <a:rPr lang="fr-FR" smtClean="0"/>
              <a:t>17/02/2024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E08B-4A79-47F8-A142-BFBF76644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99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E1D-6C56-420B-BCB2-0AA66FB0771A}" type="datetimeFigureOut">
              <a:rPr lang="fr-FR" smtClean="0"/>
              <a:t>17/02/2024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E08B-4A79-47F8-A142-BFBF76644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09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34E1D-6C56-420B-BCB2-0AA66FB0771A}" type="datetimeFigureOut">
              <a:rPr lang="fr-FR" smtClean="0"/>
              <a:t>17/02/2024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AE08B-4A79-47F8-A142-BFBF76644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27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في مقياس الارغونوميا السنة الاولى ماستر | PD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3" y="620688"/>
            <a:ext cx="7704857" cy="5328592"/>
          </a:xfrm>
        </p:spPr>
      </p:pic>
    </p:spTree>
    <p:extLst>
      <p:ext uri="{BB962C8B-B14F-4D97-AF65-F5344CB8AC3E}">
        <p14:creationId xmlns:p14="http://schemas.microsoft.com/office/powerpoint/2010/main" val="406656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في مقياس الارغونوميا السنة الاولى ماستر | PD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1196752"/>
            <a:ext cx="5486400" cy="2808311"/>
          </a:xfrm>
        </p:spPr>
      </p:pic>
    </p:spTree>
    <p:extLst>
      <p:ext uri="{BB962C8B-B14F-4D97-AF65-F5344CB8AC3E}">
        <p14:creationId xmlns:p14="http://schemas.microsoft.com/office/powerpoint/2010/main" val="24118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في مقياس الارغونوميا السنة الاولى ماستر | PD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980728"/>
            <a:ext cx="7113995" cy="4976465"/>
          </a:xfrm>
        </p:spPr>
      </p:pic>
    </p:spTree>
    <p:extLst>
      <p:ext uri="{BB962C8B-B14F-4D97-AF65-F5344CB8AC3E}">
        <p14:creationId xmlns:p14="http://schemas.microsoft.com/office/powerpoint/2010/main" val="345794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في مقياس الارغونوميا السنة الاولى ماستر | PD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620688"/>
            <a:ext cx="8064896" cy="5400600"/>
          </a:xfrm>
        </p:spPr>
      </p:pic>
    </p:spTree>
    <p:extLst>
      <p:ext uri="{BB962C8B-B14F-4D97-AF65-F5344CB8AC3E}">
        <p14:creationId xmlns:p14="http://schemas.microsoft.com/office/powerpoint/2010/main" val="426250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في مقياس الارغونوميا السنة الاولى ماستر | PD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052736"/>
            <a:ext cx="8136904" cy="4824536"/>
          </a:xfrm>
        </p:spPr>
      </p:pic>
    </p:spTree>
    <p:extLst>
      <p:ext uri="{BB962C8B-B14F-4D97-AF65-F5344CB8AC3E}">
        <p14:creationId xmlns:p14="http://schemas.microsoft.com/office/powerpoint/2010/main" val="175848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في مقياس الارغونوميا السنة الاولى ماستر | PD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9" y="1196752"/>
            <a:ext cx="7560840" cy="4114800"/>
          </a:xfrm>
        </p:spPr>
      </p:pic>
    </p:spTree>
    <p:extLst>
      <p:ext uri="{BB962C8B-B14F-4D97-AF65-F5344CB8AC3E}">
        <p14:creationId xmlns:p14="http://schemas.microsoft.com/office/powerpoint/2010/main" val="350415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في مقياس الارغونوميا السنة الاولى ماستر | PD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1063625"/>
            <a:ext cx="6308104" cy="3229471"/>
          </a:xfrm>
        </p:spPr>
      </p:pic>
    </p:spTree>
    <p:extLst>
      <p:ext uri="{BB962C8B-B14F-4D97-AF65-F5344CB8AC3E}">
        <p14:creationId xmlns:p14="http://schemas.microsoft.com/office/powerpoint/2010/main" val="331679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في مقياس الارغونوميا السنة الاولى ماستر | PD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620688"/>
            <a:ext cx="8036296" cy="5544616"/>
          </a:xfrm>
        </p:spPr>
      </p:pic>
    </p:spTree>
    <p:extLst>
      <p:ext uri="{BB962C8B-B14F-4D97-AF65-F5344CB8AC3E}">
        <p14:creationId xmlns:p14="http://schemas.microsoft.com/office/powerpoint/2010/main" val="298648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في مقياس الارغونوميا السنة الاولى ماستر | PD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980728"/>
            <a:ext cx="7920880" cy="4896544"/>
          </a:xfrm>
        </p:spPr>
      </p:pic>
    </p:spTree>
    <p:extLst>
      <p:ext uri="{BB962C8B-B14F-4D97-AF65-F5344CB8AC3E}">
        <p14:creationId xmlns:p14="http://schemas.microsoft.com/office/powerpoint/2010/main" val="207891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في مقياس الارغونوميا السنة الاولى ماستر | PD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980728"/>
            <a:ext cx="8252320" cy="4896544"/>
          </a:xfrm>
        </p:spPr>
      </p:pic>
    </p:spTree>
    <p:extLst>
      <p:ext uri="{BB962C8B-B14F-4D97-AF65-F5344CB8AC3E}">
        <p14:creationId xmlns:p14="http://schemas.microsoft.com/office/powerpoint/2010/main" val="403410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محاضرات في مقياس الارغونوميا السنة الاولى ماستر | PD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981074"/>
            <a:ext cx="7488832" cy="4032102"/>
          </a:xfrm>
        </p:spPr>
      </p:pic>
    </p:spTree>
    <p:extLst>
      <p:ext uri="{BB962C8B-B14F-4D97-AF65-F5344CB8AC3E}">
        <p14:creationId xmlns:p14="http://schemas.microsoft.com/office/powerpoint/2010/main" val="310122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Affichage à l'écran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Bit-Care</dc:creator>
  <cp:lastModifiedBy>Bit-Care</cp:lastModifiedBy>
  <cp:revision>4</cp:revision>
  <dcterms:created xsi:type="dcterms:W3CDTF">2024-02-17T08:45:31Z</dcterms:created>
  <dcterms:modified xsi:type="dcterms:W3CDTF">2024-02-17T09:02:25Z</dcterms:modified>
</cp:coreProperties>
</file>