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1" r:id="rId4"/>
    <p:sldId id="259" r:id="rId5"/>
    <p:sldId id="262" r:id="rId6"/>
    <p:sldId id="260" r:id="rId7"/>
    <p:sldId id="257" r:id="rId8"/>
    <p:sldId id="266" r:id="rId9"/>
    <p:sldId id="263" r:id="rId10"/>
    <p:sldId id="267" r:id="rId11"/>
    <p:sldId id="268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79C8B-EDFB-4BD1-A50C-E05E0DFE0A32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C3B3A8E-C1F7-4993-8EE3-7103157A4C92}">
      <dgm:prSet phldrT="[Texte]"/>
      <dgm:spPr/>
      <dgm:t>
        <a:bodyPr/>
        <a:lstStyle/>
        <a:p>
          <a:r>
            <a:rPr lang="ar-DZ" b="1" dirty="0" smtClean="0">
              <a:solidFill>
                <a:schemeClr val="tx1"/>
              </a:solidFill>
            </a:rPr>
            <a:t>أنواع الرسائل الادارية</a:t>
          </a:r>
          <a:endParaRPr lang="fr-FR" b="1" dirty="0">
            <a:solidFill>
              <a:schemeClr val="tx1"/>
            </a:solidFill>
          </a:endParaRPr>
        </a:p>
      </dgm:t>
    </dgm:pt>
    <dgm:pt modelId="{0A8229B7-A52D-49A6-B7A0-72286E15DE9B}" type="parTrans" cxnId="{2C259D37-1A34-4D17-BA8B-E81640443E8A}">
      <dgm:prSet/>
      <dgm:spPr/>
      <dgm:t>
        <a:bodyPr/>
        <a:lstStyle/>
        <a:p>
          <a:endParaRPr lang="fr-FR"/>
        </a:p>
      </dgm:t>
    </dgm:pt>
    <dgm:pt modelId="{CBCD5E7A-AD09-4CF9-A0EC-31B6D18E8859}" type="sibTrans" cxnId="{2C259D37-1A34-4D17-BA8B-E81640443E8A}">
      <dgm:prSet/>
      <dgm:spPr/>
      <dgm:t>
        <a:bodyPr/>
        <a:lstStyle/>
        <a:p>
          <a:endParaRPr lang="fr-FR"/>
        </a:p>
      </dgm:t>
    </dgm:pt>
    <dgm:pt modelId="{680B7E54-9BBF-4D0D-B30B-530810560368}" type="asst">
      <dgm:prSet phldrT="[Texte]"/>
      <dgm:spPr/>
      <dgm:t>
        <a:bodyPr/>
        <a:lstStyle/>
        <a:p>
          <a:r>
            <a:rPr lang="ar-DZ" b="1" dirty="0" smtClean="0">
              <a:solidFill>
                <a:schemeClr val="tx1"/>
              </a:solidFill>
            </a:rPr>
            <a:t>وثائق السرد والوصف والتقرير</a:t>
          </a:r>
          <a:endParaRPr lang="fr-FR" dirty="0">
            <a:solidFill>
              <a:schemeClr val="tx1"/>
            </a:solidFill>
          </a:endParaRPr>
        </a:p>
      </dgm:t>
    </dgm:pt>
    <dgm:pt modelId="{A0C8C24A-E36F-47F8-93EC-D1668EEE71CD}" type="parTrans" cxnId="{435F5B9F-ADBC-4511-AB26-1D6486F39393}">
      <dgm:prSet/>
      <dgm:spPr/>
      <dgm:t>
        <a:bodyPr/>
        <a:lstStyle/>
        <a:p>
          <a:endParaRPr lang="fr-FR"/>
        </a:p>
      </dgm:t>
    </dgm:pt>
    <dgm:pt modelId="{9FC65CD4-18DC-43C5-B7F2-5052ECA5D4AB}" type="sibTrans" cxnId="{435F5B9F-ADBC-4511-AB26-1D6486F39393}">
      <dgm:prSet/>
      <dgm:spPr/>
      <dgm:t>
        <a:bodyPr/>
        <a:lstStyle/>
        <a:p>
          <a:endParaRPr lang="fr-FR"/>
        </a:p>
      </dgm:t>
    </dgm:pt>
    <dgm:pt modelId="{DB5A3AEA-8CC4-4493-B285-45F6731DEF70}">
      <dgm:prSet phldrT="[Texte]"/>
      <dgm:spPr/>
      <dgm:t>
        <a:bodyPr/>
        <a:lstStyle/>
        <a:p>
          <a:r>
            <a:rPr lang="ar-DZ" dirty="0" smtClean="0">
              <a:solidFill>
                <a:schemeClr val="tx1"/>
              </a:solidFill>
            </a:rPr>
            <a:t>عرض الحالة</a:t>
          </a:r>
          <a:endParaRPr lang="fr-FR" dirty="0">
            <a:solidFill>
              <a:schemeClr val="tx1"/>
            </a:solidFill>
          </a:endParaRPr>
        </a:p>
      </dgm:t>
    </dgm:pt>
    <dgm:pt modelId="{67DD5D18-831C-4D87-ABFD-5E1249C966E3}" type="parTrans" cxnId="{D84D0AA1-2217-45CB-8BD3-015C619258D8}">
      <dgm:prSet/>
      <dgm:spPr/>
      <dgm:t>
        <a:bodyPr/>
        <a:lstStyle/>
        <a:p>
          <a:endParaRPr lang="fr-FR"/>
        </a:p>
      </dgm:t>
    </dgm:pt>
    <dgm:pt modelId="{21856C17-4A3B-4EF6-9751-CBC2F2759E48}" type="sibTrans" cxnId="{D84D0AA1-2217-45CB-8BD3-015C619258D8}">
      <dgm:prSet/>
      <dgm:spPr/>
      <dgm:t>
        <a:bodyPr/>
        <a:lstStyle/>
        <a:p>
          <a:endParaRPr lang="fr-FR"/>
        </a:p>
      </dgm:t>
    </dgm:pt>
    <dgm:pt modelId="{B0A57874-2AE6-424F-87CF-838330758168}">
      <dgm:prSet phldrT="[Texte]"/>
      <dgm:spPr/>
      <dgm:t>
        <a:bodyPr/>
        <a:lstStyle/>
        <a:p>
          <a:r>
            <a:rPr lang="ar-DZ" dirty="0" smtClean="0">
              <a:solidFill>
                <a:schemeClr val="tx1"/>
              </a:solidFill>
            </a:rPr>
            <a:t>المحضر</a:t>
          </a:r>
          <a:endParaRPr lang="fr-FR" dirty="0">
            <a:solidFill>
              <a:schemeClr val="tx1"/>
            </a:solidFill>
          </a:endParaRPr>
        </a:p>
      </dgm:t>
    </dgm:pt>
    <dgm:pt modelId="{02D4CEE6-5085-435D-A7C6-AB76554109FC}" type="parTrans" cxnId="{49B8892D-4946-4D2A-A7C3-D259DCBA2DCC}">
      <dgm:prSet/>
      <dgm:spPr/>
      <dgm:t>
        <a:bodyPr/>
        <a:lstStyle/>
        <a:p>
          <a:endParaRPr lang="fr-FR"/>
        </a:p>
      </dgm:t>
    </dgm:pt>
    <dgm:pt modelId="{F767E2DC-A32C-43F7-A2EA-B7122E4814C7}" type="sibTrans" cxnId="{49B8892D-4946-4D2A-A7C3-D259DCBA2DCC}">
      <dgm:prSet/>
      <dgm:spPr/>
      <dgm:t>
        <a:bodyPr/>
        <a:lstStyle/>
        <a:p>
          <a:endParaRPr lang="fr-FR"/>
        </a:p>
      </dgm:t>
    </dgm:pt>
    <dgm:pt modelId="{A5FE6DA9-17F8-4A30-83DC-766A361981F9}">
      <dgm:prSet phldrT="[Texte]"/>
      <dgm:spPr/>
      <dgm:t>
        <a:bodyPr/>
        <a:lstStyle/>
        <a:p>
          <a:r>
            <a:rPr lang="ar-DZ" dirty="0" smtClean="0">
              <a:solidFill>
                <a:schemeClr val="tx1"/>
              </a:solidFill>
            </a:rPr>
            <a:t>التقرير</a:t>
          </a:r>
          <a:endParaRPr lang="fr-FR" dirty="0">
            <a:solidFill>
              <a:schemeClr val="tx1"/>
            </a:solidFill>
          </a:endParaRPr>
        </a:p>
      </dgm:t>
    </dgm:pt>
    <dgm:pt modelId="{D65547C4-7E3D-479C-BDE6-21D2A61D1325}" type="parTrans" cxnId="{E144114F-267A-45A4-A3DE-B77BED97ED47}">
      <dgm:prSet/>
      <dgm:spPr/>
      <dgm:t>
        <a:bodyPr/>
        <a:lstStyle/>
        <a:p>
          <a:endParaRPr lang="fr-FR"/>
        </a:p>
      </dgm:t>
    </dgm:pt>
    <dgm:pt modelId="{7E0D9F95-CF91-4E0C-A0E7-EB0C621AE1B3}" type="sibTrans" cxnId="{E144114F-267A-45A4-A3DE-B77BED97ED47}">
      <dgm:prSet/>
      <dgm:spPr/>
      <dgm:t>
        <a:bodyPr/>
        <a:lstStyle/>
        <a:p>
          <a:endParaRPr lang="fr-FR"/>
        </a:p>
      </dgm:t>
    </dgm:pt>
    <dgm:pt modelId="{BA5A4DB3-B314-4070-8CE8-C21CCD7B61F2}" type="pres">
      <dgm:prSet presAssocID="{85A79C8B-EDFB-4BD1-A50C-E05E0DFE0A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5B7036B-9257-460F-9696-3506C5990E4F}" type="pres">
      <dgm:prSet presAssocID="{1C3B3A8E-C1F7-4993-8EE3-7103157A4C92}" presName="hierRoot1" presStyleCnt="0">
        <dgm:presLayoutVars>
          <dgm:hierBranch val="init"/>
        </dgm:presLayoutVars>
      </dgm:prSet>
      <dgm:spPr/>
    </dgm:pt>
    <dgm:pt modelId="{0EE11965-8567-4244-8B25-873BCA00CBA6}" type="pres">
      <dgm:prSet presAssocID="{1C3B3A8E-C1F7-4993-8EE3-7103157A4C92}" presName="rootComposite1" presStyleCnt="0"/>
      <dgm:spPr/>
    </dgm:pt>
    <dgm:pt modelId="{85FABBB1-769F-4EE3-A9E6-695C000EB93D}" type="pres">
      <dgm:prSet presAssocID="{1C3B3A8E-C1F7-4993-8EE3-7103157A4C92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546C9537-CDD0-4DFF-A5EB-E62EE4778AFF}" type="pres">
      <dgm:prSet presAssocID="{1C3B3A8E-C1F7-4993-8EE3-7103157A4C92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54190C1D-698A-4B4B-9B73-E563A0638DF5}" type="pres">
      <dgm:prSet presAssocID="{1C3B3A8E-C1F7-4993-8EE3-7103157A4C92}" presName="rootConnector1" presStyleLbl="node1" presStyleIdx="0" presStyleCnt="3"/>
      <dgm:spPr/>
      <dgm:t>
        <a:bodyPr/>
        <a:lstStyle/>
        <a:p>
          <a:endParaRPr lang="fr-FR"/>
        </a:p>
      </dgm:t>
    </dgm:pt>
    <dgm:pt modelId="{500C5261-8626-4558-8AC4-1D3298207811}" type="pres">
      <dgm:prSet presAssocID="{1C3B3A8E-C1F7-4993-8EE3-7103157A4C92}" presName="hierChild2" presStyleCnt="0"/>
      <dgm:spPr/>
    </dgm:pt>
    <dgm:pt modelId="{3FBFEA47-82DF-49EE-826F-88041CC764AA}" type="pres">
      <dgm:prSet presAssocID="{67DD5D18-831C-4D87-ABFD-5E1249C966E3}" presName="Name37" presStyleLbl="parChTrans1D2" presStyleIdx="0" presStyleCnt="4"/>
      <dgm:spPr/>
      <dgm:t>
        <a:bodyPr/>
        <a:lstStyle/>
        <a:p>
          <a:endParaRPr lang="fr-FR"/>
        </a:p>
      </dgm:t>
    </dgm:pt>
    <dgm:pt modelId="{211F61A9-A20E-4D4D-9C79-66B0E12E8856}" type="pres">
      <dgm:prSet presAssocID="{DB5A3AEA-8CC4-4493-B285-45F6731DEF70}" presName="hierRoot2" presStyleCnt="0">
        <dgm:presLayoutVars>
          <dgm:hierBranch val="init"/>
        </dgm:presLayoutVars>
      </dgm:prSet>
      <dgm:spPr/>
    </dgm:pt>
    <dgm:pt modelId="{F896C109-1837-4CBB-938B-1609079EBD46}" type="pres">
      <dgm:prSet presAssocID="{DB5A3AEA-8CC4-4493-B285-45F6731DEF70}" presName="rootComposite" presStyleCnt="0"/>
      <dgm:spPr/>
    </dgm:pt>
    <dgm:pt modelId="{08770E7F-944D-426C-B4A3-D2D5EA1AD322}" type="pres">
      <dgm:prSet presAssocID="{DB5A3AEA-8CC4-4493-B285-45F6731DEF70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2B7B12D5-3012-4487-9779-0786F95B3FC2}" type="pres">
      <dgm:prSet presAssocID="{DB5A3AEA-8CC4-4493-B285-45F6731DEF70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9A417432-0430-4559-813D-EC3B973D38C1}" type="pres">
      <dgm:prSet presAssocID="{DB5A3AEA-8CC4-4493-B285-45F6731DEF70}" presName="rootConnector" presStyleLbl="node2" presStyleIdx="0" presStyleCnt="0"/>
      <dgm:spPr/>
      <dgm:t>
        <a:bodyPr/>
        <a:lstStyle/>
        <a:p>
          <a:endParaRPr lang="fr-FR"/>
        </a:p>
      </dgm:t>
    </dgm:pt>
    <dgm:pt modelId="{3A123029-4968-433B-88C4-B26F3551A580}" type="pres">
      <dgm:prSet presAssocID="{DB5A3AEA-8CC4-4493-B285-45F6731DEF70}" presName="hierChild4" presStyleCnt="0"/>
      <dgm:spPr/>
    </dgm:pt>
    <dgm:pt modelId="{D8460326-8519-4573-866D-BC547AC716D3}" type="pres">
      <dgm:prSet presAssocID="{DB5A3AEA-8CC4-4493-B285-45F6731DEF70}" presName="hierChild5" presStyleCnt="0"/>
      <dgm:spPr/>
    </dgm:pt>
    <dgm:pt modelId="{0224FEF1-57B8-418B-8ACF-E9593821B96F}" type="pres">
      <dgm:prSet presAssocID="{02D4CEE6-5085-435D-A7C6-AB76554109FC}" presName="Name37" presStyleLbl="parChTrans1D2" presStyleIdx="1" presStyleCnt="4"/>
      <dgm:spPr/>
      <dgm:t>
        <a:bodyPr/>
        <a:lstStyle/>
        <a:p>
          <a:endParaRPr lang="fr-FR"/>
        </a:p>
      </dgm:t>
    </dgm:pt>
    <dgm:pt modelId="{38F44331-D87E-4E59-9859-1E8EE93FD845}" type="pres">
      <dgm:prSet presAssocID="{B0A57874-2AE6-424F-87CF-838330758168}" presName="hierRoot2" presStyleCnt="0">
        <dgm:presLayoutVars>
          <dgm:hierBranch val="init"/>
        </dgm:presLayoutVars>
      </dgm:prSet>
      <dgm:spPr/>
    </dgm:pt>
    <dgm:pt modelId="{F787ED67-4C0D-4D20-8EC6-8B8DB46CDEC1}" type="pres">
      <dgm:prSet presAssocID="{B0A57874-2AE6-424F-87CF-838330758168}" presName="rootComposite" presStyleCnt="0"/>
      <dgm:spPr/>
    </dgm:pt>
    <dgm:pt modelId="{32777191-1867-45B9-84E1-6A1950A015C2}" type="pres">
      <dgm:prSet presAssocID="{B0A57874-2AE6-424F-87CF-838330758168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EDEE3222-9368-4D37-B578-87F33E59EC9D}" type="pres">
      <dgm:prSet presAssocID="{B0A57874-2AE6-424F-87CF-838330758168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7F685ABA-F915-44AB-9EF8-0E42F8CBEB7A}" type="pres">
      <dgm:prSet presAssocID="{B0A57874-2AE6-424F-87CF-838330758168}" presName="rootConnector" presStyleLbl="node2" presStyleIdx="0" presStyleCnt="0"/>
      <dgm:spPr/>
      <dgm:t>
        <a:bodyPr/>
        <a:lstStyle/>
        <a:p>
          <a:endParaRPr lang="fr-FR"/>
        </a:p>
      </dgm:t>
    </dgm:pt>
    <dgm:pt modelId="{FFFA0ABC-F4A8-4E34-9D65-EE9CDB3B94E5}" type="pres">
      <dgm:prSet presAssocID="{B0A57874-2AE6-424F-87CF-838330758168}" presName="hierChild4" presStyleCnt="0"/>
      <dgm:spPr/>
    </dgm:pt>
    <dgm:pt modelId="{4F208AF6-9AC1-4D88-868B-1362AC0DDD3F}" type="pres">
      <dgm:prSet presAssocID="{B0A57874-2AE6-424F-87CF-838330758168}" presName="hierChild5" presStyleCnt="0"/>
      <dgm:spPr/>
    </dgm:pt>
    <dgm:pt modelId="{7EA75135-D3BC-41EB-8BD0-C7589BB3CD61}" type="pres">
      <dgm:prSet presAssocID="{D65547C4-7E3D-479C-BDE6-21D2A61D1325}" presName="Name37" presStyleLbl="parChTrans1D2" presStyleIdx="2" presStyleCnt="4"/>
      <dgm:spPr/>
      <dgm:t>
        <a:bodyPr/>
        <a:lstStyle/>
        <a:p>
          <a:endParaRPr lang="fr-FR"/>
        </a:p>
      </dgm:t>
    </dgm:pt>
    <dgm:pt modelId="{11A9BEB9-8CF0-4EDF-9DC9-2F66D8D08091}" type="pres">
      <dgm:prSet presAssocID="{A5FE6DA9-17F8-4A30-83DC-766A361981F9}" presName="hierRoot2" presStyleCnt="0">
        <dgm:presLayoutVars>
          <dgm:hierBranch val="init"/>
        </dgm:presLayoutVars>
      </dgm:prSet>
      <dgm:spPr/>
    </dgm:pt>
    <dgm:pt modelId="{00844ABC-D595-4363-8A6C-6ACDAC45F699}" type="pres">
      <dgm:prSet presAssocID="{A5FE6DA9-17F8-4A30-83DC-766A361981F9}" presName="rootComposite" presStyleCnt="0"/>
      <dgm:spPr/>
    </dgm:pt>
    <dgm:pt modelId="{91FB49F1-3C84-4ED8-A668-6BAD9276C64F}" type="pres">
      <dgm:prSet presAssocID="{A5FE6DA9-17F8-4A30-83DC-766A361981F9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B5ADA985-3C7A-431A-9D3B-B4F6DC05803C}" type="pres">
      <dgm:prSet presAssocID="{A5FE6DA9-17F8-4A30-83DC-766A361981F9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5E51F99F-8B45-408D-90EF-2F51CE10B704}" type="pres">
      <dgm:prSet presAssocID="{A5FE6DA9-17F8-4A30-83DC-766A361981F9}" presName="rootConnector" presStyleLbl="node2" presStyleIdx="0" presStyleCnt="0"/>
      <dgm:spPr/>
      <dgm:t>
        <a:bodyPr/>
        <a:lstStyle/>
        <a:p>
          <a:endParaRPr lang="fr-FR"/>
        </a:p>
      </dgm:t>
    </dgm:pt>
    <dgm:pt modelId="{CEAAB0A7-2BFC-46A4-9BB3-21709CB80CE8}" type="pres">
      <dgm:prSet presAssocID="{A5FE6DA9-17F8-4A30-83DC-766A361981F9}" presName="hierChild4" presStyleCnt="0"/>
      <dgm:spPr/>
    </dgm:pt>
    <dgm:pt modelId="{59219D3F-5C5C-464C-BF3B-BBC1ED9B8C67}" type="pres">
      <dgm:prSet presAssocID="{A5FE6DA9-17F8-4A30-83DC-766A361981F9}" presName="hierChild5" presStyleCnt="0"/>
      <dgm:spPr/>
    </dgm:pt>
    <dgm:pt modelId="{6EDE1AB1-1792-4F00-B849-57AAD7C56FF6}" type="pres">
      <dgm:prSet presAssocID="{1C3B3A8E-C1F7-4993-8EE3-7103157A4C92}" presName="hierChild3" presStyleCnt="0"/>
      <dgm:spPr/>
    </dgm:pt>
    <dgm:pt modelId="{93231BBC-827F-4622-9CC4-2C32810649D0}" type="pres">
      <dgm:prSet presAssocID="{A0C8C24A-E36F-47F8-93EC-D1668EEE71CD}" presName="Name96" presStyleLbl="parChTrans1D2" presStyleIdx="3" presStyleCnt="4"/>
      <dgm:spPr/>
      <dgm:t>
        <a:bodyPr/>
        <a:lstStyle/>
        <a:p>
          <a:endParaRPr lang="fr-FR"/>
        </a:p>
      </dgm:t>
    </dgm:pt>
    <dgm:pt modelId="{03FA8CF8-129E-45D6-AC66-AE1CE5236C5F}" type="pres">
      <dgm:prSet presAssocID="{680B7E54-9BBF-4D0D-B30B-530810560368}" presName="hierRoot3" presStyleCnt="0">
        <dgm:presLayoutVars>
          <dgm:hierBranch val="init"/>
        </dgm:presLayoutVars>
      </dgm:prSet>
      <dgm:spPr/>
    </dgm:pt>
    <dgm:pt modelId="{D2549127-632A-469B-AE05-E4BC803D232C}" type="pres">
      <dgm:prSet presAssocID="{680B7E54-9BBF-4D0D-B30B-530810560368}" presName="rootComposite3" presStyleCnt="0"/>
      <dgm:spPr/>
    </dgm:pt>
    <dgm:pt modelId="{15FD8B27-91FD-43EE-B935-93BC422577FE}" type="pres">
      <dgm:prSet presAssocID="{680B7E54-9BBF-4D0D-B30B-530810560368}" presName="rootText3" presStyleLbl="asst1" presStyleIdx="0" presStyleCnt="1" custScaleX="14675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FD709F1-4720-445F-ACC8-1DF27CF6F9D7}" type="pres">
      <dgm:prSet presAssocID="{680B7E54-9BBF-4D0D-B30B-530810560368}" presName="titleText3" presStyleLbl="fgAcc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9DD21043-D9D6-41D2-8145-F97D1E4E4AB2}" type="pres">
      <dgm:prSet presAssocID="{680B7E54-9BBF-4D0D-B30B-530810560368}" presName="rootConnector3" presStyleLbl="asst1" presStyleIdx="0" presStyleCnt="1"/>
      <dgm:spPr/>
      <dgm:t>
        <a:bodyPr/>
        <a:lstStyle/>
        <a:p>
          <a:endParaRPr lang="fr-FR"/>
        </a:p>
      </dgm:t>
    </dgm:pt>
    <dgm:pt modelId="{D593FCCD-0876-4375-93F2-C1103B32542C}" type="pres">
      <dgm:prSet presAssocID="{680B7E54-9BBF-4D0D-B30B-530810560368}" presName="hierChild6" presStyleCnt="0"/>
      <dgm:spPr/>
    </dgm:pt>
    <dgm:pt modelId="{5DE03CDD-4106-4A6C-B074-9DCD9444BB77}" type="pres">
      <dgm:prSet presAssocID="{680B7E54-9BBF-4D0D-B30B-530810560368}" presName="hierChild7" presStyleCnt="0"/>
      <dgm:spPr/>
    </dgm:pt>
  </dgm:ptLst>
  <dgm:cxnLst>
    <dgm:cxn modelId="{DD91B542-823C-4AE4-B283-0CEBE1C3D0E3}" type="presOf" srcId="{DB5A3AEA-8CC4-4493-B285-45F6731DEF70}" destId="{08770E7F-944D-426C-B4A3-D2D5EA1AD322}" srcOrd="0" destOrd="0" presId="urn:microsoft.com/office/officeart/2008/layout/NameandTitleOrganizationalChart"/>
    <dgm:cxn modelId="{9BAE2BC4-4BDF-4504-99F8-4B3E80ED340C}" type="presOf" srcId="{67DD5D18-831C-4D87-ABFD-5E1249C966E3}" destId="{3FBFEA47-82DF-49EE-826F-88041CC764AA}" srcOrd="0" destOrd="0" presId="urn:microsoft.com/office/officeart/2008/layout/NameandTitleOrganizationalChart"/>
    <dgm:cxn modelId="{A1BE9641-205D-4F42-9230-E3CEB481C385}" type="presOf" srcId="{1C3B3A8E-C1F7-4993-8EE3-7103157A4C92}" destId="{54190C1D-698A-4B4B-9B73-E563A0638DF5}" srcOrd="1" destOrd="0" presId="urn:microsoft.com/office/officeart/2008/layout/NameandTitleOrganizationalChart"/>
    <dgm:cxn modelId="{096B9DB7-D756-4363-9888-B5D2D1272971}" type="presOf" srcId="{1C3B3A8E-C1F7-4993-8EE3-7103157A4C92}" destId="{85FABBB1-769F-4EE3-A9E6-695C000EB93D}" srcOrd="0" destOrd="0" presId="urn:microsoft.com/office/officeart/2008/layout/NameandTitleOrganizationalChart"/>
    <dgm:cxn modelId="{236748FE-EA53-4076-A932-34A76B25CDD7}" type="presOf" srcId="{A0C8C24A-E36F-47F8-93EC-D1668EEE71CD}" destId="{93231BBC-827F-4622-9CC4-2C32810649D0}" srcOrd="0" destOrd="0" presId="urn:microsoft.com/office/officeart/2008/layout/NameandTitleOrganizationalChart"/>
    <dgm:cxn modelId="{2C45E7C9-E200-4F60-95C0-2102A6330E5E}" type="presOf" srcId="{B0A57874-2AE6-424F-87CF-838330758168}" destId="{32777191-1867-45B9-84E1-6A1950A015C2}" srcOrd="0" destOrd="0" presId="urn:microsoft.com/office/officeart/2008/layout/NameandTitleOrganizationalChart"/>
    <dgm:cxn modelId="{BD6C73C5-8E6C-4578-90A7-0D313314B457}" type="presOf" srcId="{CBCD5E7A-AD09-4CF9-A0EC-31B6D18E8859}" destId="{546C9537-CDD0-4DFF-A5EB-E62EE4778AFF}" srcOrd="0" destOrd="0" presId="urn:microsoft.com/office/officeart/2008/layout/NameandTitleOrganizationalChart"/>
    <dgm:cxn modelId="{01B55B77-790F-48F2-BF9D-25141A113398}" type="presOf" srcId="{680B7E54-9BBF-4D0D-B30B-530810560368}" destId="{9DD21043-D9D6-41D2-8145-F97D1E4E4AB2}" srcOrd="1" destOrd="0" presId="urn:microsoft.com/office/officeart/2008/layout/NameandTitleOrganizationalChart"/>
    <dgm:cxn modelId="{D212A5FA-E1CA-43DA-8612-171A9A3B5408}" type="presOf" srcId="{B0A57874-2AE6-424F-87CF-838330758168}" destId="{7F685ABA-F915-44AB-9EF8-0E42F8CBEB7A}" srcOrd="1" destOrd="0" presId="urn:microsoft.com/office/officeart/2008/layout/NameandTitleOrganizationalChart"/>
    <dgm:cxn modelId="{2C259D37-1A34-4D17-BA8B-E81640443E8A}" srcId="{85A79C8B-EDFB-4BD1-A50C-E05E0DFE0A32}" destId="{1C3B3A8E-C1F7-4993-8EE3-7103157A4C92}" srcOrd="0" destOrd="0" parTransId="{0A8229B7-A52D-49A6-B7A0-72286E15DE9B}" sibTransId="{CBCD5E7A-AD09-4CF9-A0EC-31B6D18E8859}"/>
    <dgm:cxn modelId="{F3992605-161C-4A59-86B2-638ECA9D2609}" type="presOf" srcId="{9FC65CD4-18DC-43C5-B7F2-5052ECA5D4AB}" destId="{6FD709F1-4720-445F-ACC8-1DF27CF6F9D7}" srcOrd="0" destOrd="0" presId="urn:microsoft.com/office/officeart/2008/layout/NameandTitleOrganizationalChart"/>
    <dgm:cxn modelId="{63AEBC17-2F89-4BA4-A918-29D15150C576}" type="presOf" srcId="{680B7E54-9BBF-4D0D-B30B-530810560368}" destId="{15FD8B27-91FD-43EE-B935-93BC422577FE}" srcOrd="0" destOrd="0" presId="urn:microsoft.com/office/officeart/2008/layout/NameandTitleOrganizationalChart"/>
    <dgm:cxn modelId="{BF40C58F-288F-4E09-B380-B6E5A46FA411}" type="presOf" srcId="{F767E2DC-A32C-43F7-A2EA-B7122E4814C7}" destId="{EDEE3222-9368-4D37-B578-87F33E59EC9D}" srcOrd="0" destOrd="0" presId="urn:microsoft.com/office/officeart/2008/layout/NameandTitleOrganizationalChart"/>
    <dgm:cxn modelId="{9C5C1C9E-92BE-46FE-AC3C-602BA0F8EF4D}" type="presOf" srcId="{85A79C8B-EDFB-4BD1-A50C-E05E0DFE0A32}" destId="{BA5A4DB3-B314-4070-8CE8-C21CCD7B61F2}" srcOrd="0" destOrd="0" presId="urn:microsoft.com/office/officeart/2008/layout/NameandTitleOrganizationalChart"/>
    <dgm:cxn modelId="{DF05723E-1964-4267-BF85-5BFFA89942C2}" type="presOf" srcId="{DB5A3AEA-8CC4-4493-B285-45F6731DEF70}" destId="{9A417432-0430-4559-813D-EC3B973D38C1}" srcOrd="1" destOrd="0" presId="urn:microsoft.com/office/officeart/2008/layout/NameandTitleOrganizationalChart"/>
    <dgm:cxn modelId="{F1F973ED-FCCB-4944-9BF3-93218B59B754}" type="presOf" srcId="{02D4CEE6-5085-435D-A7C6-AB76554109FC}" destId="{0224FEF1-57B8-418B-8ACF-E9593821B96F}" srcOrd="0" destOrd="0" presId="urn:microsoft.com/office/officeart/2008/layout/NameandTitleOrganizationalChart"/>
    <dgm:cxn modelId="{C7D1D3F1-38C1-4AB8-9818-CD4F38EEBBBE}" type="presOf" srcId="{A5FE6DA9-17F8-4A30-83DC-766A361981F9}" destId="{5E51F99F-8B45-408D-90EF-2F51CE10B704}" srcOrd="1" destOrd="0" presId="urn:microsoft.com/office/officeart/2008/layout/NameandTitleOrganizationalChart"/>
    <dgm:cxn modelId="{9CBA3C2B-E5C3-420C-9752-E6FF00DE8B16}" type="presOf" srcId="{A5FE6DA9-17F8-4A30-83DC-766A361981F9}" destId="{91FB49F1-3C84-4ED8-A668-6BAD9276C64F}" srcOrd="0" destOrd="0" presId="urn:microsoft.com/office/officeart/2008/layout/NameandTitleOrganizationalChart"/>
    <dgm:cxn modelId="{511E7D3A-B81F-4C56-BA7D-EBA91B6505DE}" type="presOf" srcId="{21856C17-4A3B-4EF6-9751-CBC2F2759E48}" destId="{2B7B12D5-3012-4487-9779-0786F95B3FC2}" srcOrd="0" destOrd="0" presId="urn:microsoft.com/office/officeart/2008/layout/NameandTitleOrganizationalChart"/>
    <dgm:cxn modelId="{ECECFEDE-9F9B-4165-9A96-79F126F1CB73}" type="presOf" srcId="{7E0D9F95-CF91-4E0C-A0E7-EB0C621AE1B3}" destId="{B5ADA985-3C7A-431A-9D3B-B4F6DC05803C}" srcOrd="0" destOrd="0" presId="urn:microsoft.com/office/officeart/2008/layout/NameandTitleOrganizationalChart"/>
    <dgm:cxn modelId="{49B8892D-4946-4D2A-A7C3-D259DCBA2DCC}" srcId="{1C3B3A8E-C1F7-4993-8EE3-7103157A4C92}" destId="{B0A57874-2AE6-424F-87CF-838330758168}" srcOrd="2" destOrd="0" parTransId="{02D4CEE6-5085-435D-A7C6-AB76554109FC}" sibTransId="{F767E2DC-A32C-43F7-A2EA-B7122E4814C7}"/>
    <dgm:cxn modelId="{D84D0AA1-2217-45CB-8BD3-015C619258D8}" srcId="{1C3B3A8E-C1F7-4993-8EE3-7103157A4C92}" destId="{DB5A3AEA-8CC4-4493-B285-45F6731DEF70}" srcOrd="1" destOrd="0" parTransId="{67DD5D18-831C-4D87-ABFD-5E1249C966E3}" sibTransId="{21856C17-4A3B-4EF6-9751-CBC2F2759E48}"/>
    <dgm:cxn modelId="{28A5CB2E-626C-4EF1-8C15-DF014A5669D6}" type="presOf" srcId="{D65547C4-7E3D-479C-BDE6-21D2A61D1325}" destId="{7EA75135-D3BC-41EB-8BD0-C7589BB3CD61}" srcOrd="0" destOrd="0" presId="urn:microsoft.com/office/officeart/2008/layout/NameandTitleOrganizationalChart"/>
    <dgm:cxn modelId="{435F5B9F-ADBC-4511-AB26-1D6486F39393}" srcId="{1C3B3A8E-C1F7-4993-8EE3-7103157A4C92}" destId="{680B7E54-9BBF-4D0D-B30B-530810560368}" srcOrd="0" destOrd="0" parTransId="{A0C8C24A-E36F-47F8-93EC-D1668EEE71CD}" sibTransId="{9FC65CD4-18DC-43C5-B7F2-5052ECA5D4AB}"/>
    <dgm:cxn modelId="{E144114F-267A-45A4-A3DE-B77BED97ED47}" srcId="{1C3B3A8E-C1F7-4993-8EE3-7103157A4C92}" destId="{A5FE6DA9-17F8-4A30-83DC-766A361981F9}" srcOrd="3" destOrd="0" parTransId="{D65547C4-7E3D-479C-BDE6-21D2A61D1325}" sibTransId="{7E0D9F95-CF91-4E0C-A0E7-EB0C621AE1B3}"/>
    <dgm:cxn modelId="{75A685F2-EE10-4F52-9A33-1CA2A7B57494}" type="presParOf" srcId="{BA5A4DB3-B314-4070-8CE8-C21CCD7B61F2}" destId="{15B7036B-9257-460F-9696-3506C5990E4F}" srcOrd="0" destOrd="0" presId="urn:microsoft.com/office/officeart/2008/layout/NameandTitleOrganizationalChart"/>
    <dgm:cxn modelId="{DBF6D8EC-DBD1-4702-AE16-E52980C23296}" type="presParOf" srcId="{15B7036B-9257-460F-9696-3506C5990E4F}" destId="{0EE11965-8567-4244-8B25-873BCA00CBA6}" srcOrd="0" destOrd="0" presId="urn:microsoft.com/office/officeart/2008/layout/NameandTitleOrganizationalChart"/>
    <dgm:cxn modelId="{F38FE554-C2A2-4180-8DF8-A08F6C3717EA}" type="presParOf" srcId="{0EE11965-8567-4244-8B25-873BCA00CBA6}" destId="{85FABBB1-769F-4EE3-A9E6-695C000EB93D}" srcOrd="0" destOrd="0" presId="urn:microsoft.com/office/officeart/2008/layout/NameandTitleOrganizationalChart"/>
    <dgm:cxn modelId="{94535B48-7C69-4671-9DF0-B00224B6BB2B}" type="presParOf" srcId="{0EE11965-8567-4244-8B25-873BCA00CBA6}" destId="{546C9537-CDD0-4DFF-A5EB-E62EE4778AFF}" srcOrd="1" destOrd="0" presId="urn:microsoft.com/office/officeart/2008/layout/NameandTitleOrganizationalChart"/>
    <dgm:cxn modelId="{305A039D-369F-4630-8597-8A825F72604D}" type="presParOf" srcId="{0EE11965-8567-4244-8B25-873BCA00CBA6}" destId="{54190C1D-698A-4B4B-9B73-E563A0638DF5}" srcOrd="2" destOrd="0" presId="urn:microsoft.com/office/officeart/2008/layout/NameandTitleOrganizationalChart"/>
    <dgm:cxn modelId="{6356DC38-1D59-4F90-840E-A6BB8893BBAF}" type="presParOf" srcId="{15B7036B-9257-460F-9696-3506C5990E4F}" destId="{500C5261-8626-4558-8AC4-1D3298207811}" srcOrd="1" destOrd="0" presId="urn:microsoft.com/office/officeart/2008/layout/NameandTitleOrganizationalChart"/>
    <dgm:cxn modelId="{49711768-01DC-4954-9D96-D32A97645A2E}" type="presParOf" srcId="{500C5261-8626-4558-8AC4-1D3298207811}" destId="{3FBFEA47-82DF-49EE-826F-88041CC764AA}" srcOrd="0" destOrd="0" presId="urn:microsoft.com/office/officeart/2008/layout/NameandTitleOrganizationalChart"/>
    <dgm:cxn modelId="{E2343C53-37AA-4199-B114-BE2AE749A155}" type="presParOf" srcId="{500C5261-8626-4558-8AC4-1D3298207811}" destId="{211F61A9-A20E-4D4D-9C79-66B0E12E8856}" srcOrd="1" destOrd="0" presId="urn:microsoft.com/office/officeart/2008/layout/NameandTitleOrganizationalChart"/>
    <dgm:cxn modelId="{6978253F-B0B5-4958-B83A-571AA7047B5D}" type="presParOf" srcId="{211F61A9-A20E-4D4D-9C79-66B0E12E8856}" destId="{F896C109-1837-4CBB-938B-1609079EBD46}" srcOrd="0" destOrd="0" presId="urn:microsoft.com/office/officeart/2008/layout/NameandTitleOrganizationalChart"/>
    <dgm:cxn modelId="{14C55205-5A1A-459E-9713-B620F3F11A6E}" type="presParOf" srcId="{F896C109-1837-4CBB-938B-1609079EBD46}" destId="{08770E7F-944D-426C-B4A3-D2D5EA1AD322}" srcOrd="0" destOrd="0" presId="urn:microsoft.com/office/officeart/2008/layout/NameandTitleOrganizationalChart"/>
    <dgm:cxn modelId="{35E90D2E-C2B2-4AFF-AAF5-A2734935D4E5}" type="presParOf" srcId="{F896C109-1837-4CBB-938B-1609079EBD46}" destId="{2B7B12D5-3012-4487-9779-0786F95B3FC2}" srcOrd="1" destOrd="0" presId="urn:microsoft.com/office/officeart/2008/layout/NameandTitleOrganizationalChart"/>
    <dgm:cxn modelId="{62B56F70-3537-4CDB-82D4-1915FD63BB25}" type="presParOf" srcId="{F896C109-1837-4CBB-938B-1609079EBD46}" destId="{9A417432-0430-4559-813D-EC3B973D38C1}" srcOrd="2" destOrd="0" presId="urn:microsoft.com/office/officeart/2008/layout/NameandTitleOrganizationalChart"/>
    <dgm:cxn modelId="{B80623B4-655A-4ADE-8479-395D944C5FBE}" type="presParOf" srcId="{211F61A9-A20E-4D4D-9C79-66B0E12E8856}" destId="{3A123029-4968-433B-88C4-B26F3551A580}" srcOrd="1" destOrd="0" presId="urn:microsoft.com/office/officeart/2008/layout/NameandTitleOrganizationalChart"/>
    <dgm:cxn modelId="{2FBB4F77-45E0-47B4-960F-9FFB9D6264D9}" type="presParOf" srcId="{211F61A9-A20E-4D4D-9C79-66B0E12E8856}" destId="{D8460326-8519-4573-866D-BC547AC716D3}" srcOrd="2" destOrd="0" presId="urn:microsoft.com/office/officeart/2008/layout/NameandTitleOrganizationalChart"/>
    <dgm:cxn modelId="{EC001D1A-2EF8-4C6D-A364-9E2EFA79093A}" type="presParOf" srcId="{500C5261-8626-4558-8AC4-1D3298207811}" destId="{0224FEF1-57B8-418B-8ACF-E9593821B96F}" srcOrd="2" destOrd="0" presId="urn:microsoft.com/office/officeart/2008/layout/NameandTitleOrganizationalChart"/>
    <dgm:cxn modelId="{A1C916CE-FCD3-433F-B28E-8FD6AE51669F}" type="presParOf" srcId="{500C5261-8626-4558-8AC4-1D3298207811}" destId="{38F44331-D87E-4E59-9859-1E8EE93FD845}" srcOrd="3" destOrd="0" presId="urn:microsoft.com/office/officeart/2008/layout/NameandTitleOrganizationalChart"/>
    <dgm:cxn modelId="{8796F36A-7B8A-45EB-B16D-720528C935B1}" type="presParOf" srcId="{38F44331-D87E-4E59-9859-1E8EE93FD845}" destId="{F787ED67-4C0D-4D20-8EC6-8B8DB46CDEC1}" srcOrd="0" destOrd="0" presId="urn:microsoft.com/office/officeart/2008/layout/NameandTitleOrganizationalChart"/>
    <dgm:cxn modelId="{17FA3608-2070-43B2-9C42-0F4E43FFBC10}" type="presParOf" srcId="{F787ED67-4C0D-4D20-8EC6-8B8DB46CDEC1}" destId="{32777191-1867-45B9-84E1-6A1950A015C2}" srcOrd="0" destOrd="0" presId="urn:microsoft.com/office/officeart/2008/layout/NameandTitleOrganizationalChart"/>
    <dgm:cxn modelId="{812153C2-1345-49B1-B0B3-68EF860DA940}" type="presParOf" srcId="{F787ED67-4C0D-4D20-8EC6-8B8DB46CDEC1}" destId="{EDEE3222-9368-4D37-B578-87F33E59EC9D}" srcOrd="1" destOrd="0" presId="urn:microsoft.com/office/officeart/2008/layout/NameandTitleOrganizationalChart"/>
    <dgm:cxn modelId="{67F56860-AC8A-495B-ADC2-6567A5AC4B6E}" type="presParOf" srcId="{F787ED67-4C0D-4D20-8EC6-8B8DB46CDEC1}" destId="{7F685ABA-F915-44AB-9EF8-0E42F8CBEB7A}" srcOrd="2" destOrd="0" presId="urn:microsoft.com/office/officeart/2008/layout/NameandTitleOrganizationalChart"/>
    <dgm:cxn modelId="{ECB7087F-48A2-4461-A4F7-155BB78C159C}" type="presParOf" srcId="{38F44331-D87E-4E59-9859-1E8EE93FD845}" destId="{FFFA0ABC-F4A8-4E34-9D65-EE9CDB3B94E5}" srcOrd="1" destOrd="0" presId="urn:microsoft.com/office/officeart/2008/layout/NameandTitleOrganizationalChart"/>
    <dgm:cxn modelId="{07E1EADA-0323-4F4F-99F8-7618D67021DE}" type="presParOf" srcId="{38F44331-D87E-4E59-9859-1E8EE93FD845}" destId="{4F208AF6-9AC1-4D88-868B-1362AC0DDD3F}" srcOrd="2" destOrd="0" presId="urn:microsoft.com/office/officeart/2008/layout/NameandTitleOrganizationalChart"/>
    <dgm:cxn modelId="{CD953527-167B-401D-A32C-16126DA2CA1A}" type="presParOf" srcId="{500C5261-8626-4558-8AC4-1D3298207811}" destId="{7EA75135-D3BC-41EB-8BD0-C7589BB3CD61}" srcOrd="4" destOrd="0" presId="urn:microsoft.com/office/officeart/2008/layout/NameandTitleOrganizationalChart"/>
    <dgm:cxn modelId="{AC8A4AEC-C655-4B62-80AF-32927FA74BF3}" type="presParOf" srcId="{500C5261-8626-4558-8AC4-1D3298207811}" destId="{11A9BEB9-8CF0-4EDF-9DC9-2F66D8D08091}" srcOrd="5" destOrd="0" presId="urn:microsoft.com/office/officeart/2008/layout/NameandTitleOrganizationalChart"/>
    <dgm:cxn modelId="{E1CF6386-0943-4EB0-9B13-82663BD82640}" type="presParOf" srcId="{11A9BEB9-8CF0-4EDF-9DC9-2F66D8D08091}" destId="{00844ABC-D595-4363-8A6C-6ACDAC45F699}" srcOrd="0" destOrd="0" presId="urn:microsoft.com/office/officeart/2008/layout/NameandTitleOrganizationalChart"/>
    <dgm:cxn modelId="{49BAF1BF-1EF6-4EF9-818C-70B5D178891C}" type="presParOf" srcId="{00844ABC-D595-4363-8A6C-6ACDAC45F699}" destId="{91FB49F1-3C84-4ED8-A668-6BAD9276C64F}" srcOrd="0" destOrd="0" presId="urn:microsoft.com/office/officeart/2008/layout/NameandTitleOrganizationalChart"/>
    <dgm:cxn modelId="{68D6E968-F0FB-45B6-BCE3-4DBEFAF4E7FA}" type="presParOf" srcId="{00844ABC-D595-4363-8A6C-6ACDAC45F699}" destId="{B5ADA985-3C7A-431A-9D3B-B4F6DC05803C}" srcOrd="1" destOrd="0" presId="urn:microsoft.com/office/officeart/2008/layout/NameandTitleOrganizationalChart"/>
    <dgm:cxn modelId="{DF18E139-5895-4935-97A0-668C45FCEE6D}" type="presParOf" srcId="{00844ABC-D595-4363-8A6C-6ACDAC45F699}" destId="{5E51F99F-8B45-408D-90EF-2F51CE10B704}" srcOrd="2" destOrd="0" presId="urn:microsoft.com/office/officeart/2008/layout/NameandTitleOrganizationalChart"/>
    <dgm:cxn modelId="{B96A3F74-BA50-42DD-B3A5-04B245AE2D25}" type="presParOf" srcId="{11A9BEB9-8CF0-4EDF-9DC9-2F66D8D08091}" destId="{CEAAB0A7-2BFC-46A4-9BB3-21709CB80CE8}" srcOrd="1" destOrd="0" presId="urn:microsoft.com/office/officeart/2008/layout/NameandTitleOrganizationalChart"/>
    <dgm:cxn modelId="{50A9579C-1B4A-42CD-A71F-CCF5E669322E}" type="presParOf" srcId="{11A9BEB9-8CF0-4EDF-9DC9-2F66D8D08091}" destId="{59219D3F-5C5C-464C-BF3B-BBC1ED9B8C67}" srcOrd="2" destOrd="0" presId="urn:microsoft.com/office/officeart/2008/layout/NameandTitleOrganizationalChart"/>
    <dgm:cxn modelId="{A7266F04-9B1F-4E7F-8A25-C4D37EF3485A}" type="presParOf" srcId="{15B7036B-9257-460F-9696-3506C5990E4F}" destId="{6EDE1AB1-1792-4F00-B849-57AAD7C56FF6}" srcOrd="2" destOrd="0" presId="urn:microsoft.com/office/officeart/2008/layout/NameandTitleOrganizationalChart"/>
    <dgm:cxn modelId="{68C7085A-B992-4AC3-9909-78036624CC47}" type="presParOf" srcId="{6EDE1AB1-1792-4F00-B849-57AAD7C56FF6}" destId="{93231BBC-827F-4622-9CC4-2C32810649D0}" srcOrd="0" destOrd="0" presId="urn:microsoft.com/office/officeart/2008/layout/NameandTitleOrganizationalChart"/>
    <dgm:cxn modelId="{3576F228-611D-4631-AE13-886AC877CC8E}" type="presParOf" srcId="{6EDE1AB1-1792-4F00-B849-57AAD7C56FF6}" destId="{03FA8CF8-129E-45D6-AC66-AE1CE5236C5F}" srcOrd="1" destOrd="0" presId="urn:microsoft.com/office/officeart/2008/layout/NameandTitleOrganizationalChart"/>
    <dgm:cxn modelId="{A336EB79-538B-408B-A8A3-1735FC36F281}" type="presParOf" srcId="{03FA8CF8-129E-45D6-AC66-AE1CE5236C5F}" destId="{D2549127-632A-469B-AE05-E4BC803D232C}" srcOrd="0" destOrd="0" presId="urn:microsoft.com/office/officeart/2008/layout/NameandTitleOrganizationalChart"/>
    <dgm:cxn modelId="{E4BE8B48-1C24-475D-B1E0-29ACDE6127CC}" type="presParOf" srcId="{D2549127-632A-469B-AE05-E4BC803D232C}" destId="{15FD8B27-91FD-43EE-B935-93BC422577FE}" srcOrd="0" destOrd="0" presId="urn:microsoft.com/office/officeart/2008/layout/NameandTitleOrganizationalChart"/>
    <dgm:cxn modelId="{656E732A-1D3B-4AC3-B1F2-422910CE8FAD}" type="presParOf" srcId="{D2549127-632A-469B-AE05-E4BC803D232C}" destId="{6FD709F1-4720-445F-ACC8-1DF27CF6F9D7}" srcOrd="1" destOrd="0" presId="urn:microsoft.com/office/officeart/2008/layout/NameandTitleOrganizationalChart"/>
    <dgm:cxn modelId="{CB1BCD39-4F9D-4CC9-8A29-796488AFE0A4}" type="presParOf" srcId="{D2549127-632A-469B-AE05-E4BC803D232C}" destId="{9DD21043-D9D6-41D2-8145-F97D1E4E4AB2}" srcOrd="2" destOrd="0" presId="urn:microsoft.com/office/officeart/2008/layout/NameandTitleOrganizationalChart"/>
    <dgm:cxn modelId="{CE94585F-88D7-4D77-A52D-A0EB939FDC57}" type="presParOf" srcId="{03FA8CF8-129E-45D6-AC66-AE1CE5236C5F}" destId="{D593FCCD-0876-4375-93F2-C1103B32542C}" srcOrd="1" destOrd="0" presId="urn:microsoft.com/office/officeart/2008/layout/NameandTitleOrganizationalChart"/>
    <dgm:cxn modelId="{E225EBC3-AF21-436C-85AC-42362C15BC79}" type="presParOf" srcId="{03FA8CF8-129E-45D6-AC66-AE1CE5236C5F}" destId="{5DE03CDD-4106-4A6C-B074-9DCD9444BB7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-1"/>
            <a:ext cx="9448800" cy="2073500"/>
          </a:xfrm>
        </p:spPr>
        <p:txBody>
          <a:bodyPr/>
          <a:lstStyle/>
          <a:p>
            <a:pPr algn="ctr" rtl="1"/>
            <a:r>
              <a:rPr lang="ar-DZ" b="1" dirty="0"/>
              <a:t>المحاضرة </a:t>
            </a:r>
            <a:r>
              <a:rPr lang="ar-DZ" b="1" dirty="0" smtClean="0"/>
              <a:t>السابعة</a:t>
            </a:r>
            <a:r>
              <a:rPr lang="ar-DZ" b="1" dirty="0"/>
              <a:t/>
            </a:r>
            <a:br>
              <a:rPr lang="ar-DZ" b="1" dirty="0"/>
            </a:b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215166"/>
            <a:ext cx="9448800" cy="1184857"/>
          </a:xfrm>
        </p:spPr>
        <p:txBody>
          <a:bodyPr/>
          <a:lstStyle/>
          <a:p>
            <a:pPr algn="ctr"/>
            <a:r>
              <a:rPr lang="ar-DZ" sz="4000" b="1" dirty="0"/>
              <a:t>مقياس الاتصال والتحرير الاداري</a:t>
            </a:r>
            <a:endParaRPr lang="fr-FR" sz="4000" b="1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635136" y="4789799"/>
            <a:ext cx="2242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DZ" sz="3600" b="1" dirty="0"/>
              <a:t>د/ وفاء رايس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55463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02" y="-1372071"/>
            <a:ext cx="7030719" cy="9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152" y="0"/>
            <a:ext cx="82682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95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31" y="0"/>
            <a:ext cx="6050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98534" cy="694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3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549841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960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/>
          <a:lstStyle/>
          <a:p>
            <a:pPr algn="ctr" rtl="1"/>
            <a:r>
              <a:rPr lang="ar-DZ" b="1" dirty="0"/>
              <a:t>-أنواع المحاضر :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293029"/>
            <a:ext cx="6019800" cy="4925656"/>
          </a:xfrm>
        </p:spPr>
        <p:txBody>
          <a:bodyPr/>
          <a:lstStyle/>
          <a:p>
            <a:pPr algn="r" rtl="1"/>
            <a:r>
              <a:rPr lang="ar-DZ" sz="4000" dirty="0" smtClean="0"/>
              <a:t>-</a:t>
            </a:r>
            <a:r>
              <a:rPr lang="ar-DZ" sz="4000" dirty="0"/>
              <a:t>2</a:t>
            </a:r>
            <a:r>
              <a:rPr lang="ar-DZ" sz="4000" dirty="0" smtClean="0"/>
              <a:t>-المحاضر </a:t>
            </a:r>
            <a:r>
              <a:rPr lang="ar-DZ" sz="4000" dirty="0"/>
              <a:t>المتعلقة بالشؤون العامة </a:t>
            </a:r>
            <a:r>
              <a:rPr lang="ar-DZ" sz="4000" dirty="0" smtClean="0"/>
              <a:t>: </a:t>
            </a:r>
          </a:p>
          <a:p>
            <a:pPr algn="r" rtl="1"/>
            <a:r>
              <a:rPr lang="ar-DZ" sz="4000" dirty="0" smtClean="0"/>
              <a:t>محضر </a:t>
            </a:r>
            <a:r>
              <a:rPr lang="ar-DZ" sz="4000" dirty="0"/>
              <a:t>ضبط لمخالفة ما </a:t>
            </a:r>
            <a:endParaRPr lang="ar-DZ" sz="4000" dirty="0" smtClean="0"/>
          </a:p>
          <a:p>
            <a:pPr algn="r" rtl="1"/>
            <a:r>
              <a:rPr lang="ar-DZ" sz="4000" dirty="0" smtClean="0"/>
              <a:t> </a:t>
            </a:r>
            <a:r>
              <a:rPr lang="ar-DZ" sz="4000" dirty="0"/>
              <a:t>محضر تحقيق والذي يشرف على تحريره قاضي التحقيق</a:t>
            </a:r>
            <a:endParaRPr lang="fr-FR" sz="4000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293029"/>
            <a:ext cx="6019800" cy="4925656"/>
          </a:xfrm>
        </p:spPr>
        <p:txBody>
          <a:bodyPr>
            <a:normAutofit/>
          </a:bodyPr>
          <a:lstStyle/>
          <a:p>
            <a:pPr algn="r" rtl="1"/>
            <a:r>
              <a:rPr lang="ar-DZ" sz="4000" dirty="0" smtClean="0"/>
              <a:t>-</a:t>
            </a:r>
            <a:r>
              <a:rPr lang="ar-DZ" sz="4000" dirty="0"/>
              <a:t>1</a:t>
            </a:r>
            <a:r>
              <a:rPr lang="ar-DZ" sz="4000" dirty="0" smtClean="0"/>
              <a:t>-المحاضر </a:t>
            </a:r>
            <a:r>
              <a:rPr lang="ar-DZ" sz="4000" dirty="0"/>
              <a:t>المتعلقة بالشؤون الخاصة </a:t>
            </a:r>
            <a:r>
              <a:rPr lang="ar-DZ" sz="4000" dirty="0" smtClean="0"/>
              <a:t>:</a:t>
            </a:r>
          </a:p>
          <a:p>
            <a:pPr algn="r" rtl="1"/>
            <a:r>
              <a:rPr lang="ar-DZ" sz="4000" dirty="0" smtClean="0"/>
              <a:t>محضر </a:t>
            </a:r>
            <a:r>
              <a:rPr lang="ar-DZ" sz="4000" dirty="0"/>
              <a:t>مباحثات مجلس الإدارة </a:t>
            </a:r>
            <a:endParaRPr lang="ar-DZ" sz="4000" dirty="0" smtClean="0"/>
          </a:p>
          <a:p>
            <a:pPr algn="r" rtl="1"/>
            <a:r>
              <a:rPr lang="ar-DZ" sz="4000" dirty="0" smtClean="0"/>
              <a:t> </a:t>
            </a:r>
            <a:r>
              <a:rPr lang="ar-DZ" sz="4000" dirty="0"/>
              <a:t>محضر جمعية عامة للمساهمين </a:t>
            </a:r>
            <a:endParaRPr lang="ar-DZ" sz="4000" dirty="0" smtClean="0"/>
          </a:p>
          <a:p>
            <a:pPr algn="r" rtl="1"/>
            <a:r>
              <a:rPr lang="ar-DZ" sz="4000" dirty="0" smtClean="0"/>
              <a:t> </a:t>
            </a:r>
            <a:r>
              <a:rPr lang="ar-DZ" sz="4000" dirty="0"/>
              <a:t>محضر الإجراءات </a:t>
            </a:r>
            <a:r>
              <a:rPr lang="ar-DZ" sz="4000" dirty="0" smtClean="0"/>
              <a:t>التأديبية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652720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824248"/>
          </a:xfrm>
        </p:spPr>
        <p:txBody>
          <a:bodyPr/>
          <a:lstStyle/>
          <a:p>
            <a:pPr algn="ctr"/>
            <a:r>
              <a:rPr lang="ar-DZ" b="1" dirty="0" smtClean="0"/>
              <a:t>المحاضر </a:t>
            </a:r>
            <a:r>
              <a:rPr lang="ar-DZ" b="1" dirty="0"/>
              <a:t>المتعلقة بالشؤون الخاصة :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824248"/>
            <a:ext cx="10820400" cy="5394437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DZ" sz="4000" dirty="0" smtClean="0"/>
              <a:t>المحضر </a:t>
            </a:r>
            <a:r>
              <a:rPr lang="ar-DZ" sz="4000" dirty="0"/>
              <a:t>هو وثيقة إدارية لها قوة الإثبات تخول لصاحب سلطة أو عون مختص أن يدون </a:t>
            </a:r>
            <a:r>
              <a:rPr lang="ar-DZ" sz="4000" dirty="0" smtClean="0"/>
              <a:t>فيها </a:t>
            </a:r>
            <a:r>
              <a:rPr lang="ar-DZ" sz="4000" dirty="0"/>
              <a:t>وقائع </a:t>
            </a:r>
            <a:r>
              <a:rPr lang="ar-DZ" sz="4000" dirty="0" smtClean="0"/>
              <a:t>وأحداث </a:t>
            </a:r>
            <a:r>
              <a:rPr lang="ar-DZ" sz="4000" dirty="0"/>
              <a:t>أو وضعيات أو </a:t>
            </a:r>
            <a:r>
              <a:rPr lang="ar-DZ" sz="4000" dirty="0" smtClean="0"/>
              <a:t>اجتماعات </a:t>
            </a:r>
            <a:r>
              <a:rPr lang="ar-DZ" sz="4000" dirty="0"/>
              <a:t>يكون </a:t>
            </a:r>
            <a:r>
              <a:rPr lang="ar-DZ" sz="4000" dirty="0" smtClean="0"/>
              <a:t>قد سمعها </a:t>
            </a:r>
            <a:r>
              <a:rPr lang="ar-DZ" sz="4000" dirty="0"/>
              <a:t>أو </a:t>
            </a:r>
            <a:r>
              <a:rPr lang="ar-DZ" sz="4000" dirty="0" smtClean="0"/>
              <a:t>شاهدها </a:t>
            </a:r>
            <a:r>
              <a:rPr lang="ar-DZ" sz="4000" dirty="0"/>
              <a:t>أو </a:t>
            </a:r>
            <a:r>
              <a:rPr lang="ar-DZ" sz="4000" dirty="0" smtClean="0"/>
              <a:t>أشرف عليها، بموضوعية </a:t>
            </a:r>
            <a:r>
              <a:rPr lang="ar-DZ" sz="4000" dirty="0"/>
              <a:t>تامة </a:t>
            </a:r>
            <a:r>
              <a:rPr lang="ar-DZ" sz="4000" dirty="0" smtClean="0"/>
              <a:t>وتدون تصريحات الأشخاص المعنيين </a:t>
            </a:r>
            <a:r>
              <a:rPr lang="ar-DZ" sz="4000" dirty="0"/>
              <a:t>و </a:t>
            </a:r>
            <a:r>
              <a:rPr lang="ar-DZ" sz="4000" dirty="0" smtClean="0"/>
              <a:t>الشهود في </a:t>
            </a:r>
            <a:r>
              <a:rPr lang="ar-DZ" sz="4000" dirty="0"/>
              <a:t>سجل </a:t>
            </a:r>
            <a:r>
              <a:rPr lang="ar-DZ" sz="4000" dirty="0" smtClean="0"/>
              <a:t>رسمي </a:t>
            </a:r>
            <a:r>
              <a:rPr lang="ar-DZ" sz="4000" dirty="0"/>
              <a:t>يوقع عليه من </a:t>
            </a:r>
            <a:r>
              <a:rPr lang="ar-DZ" sz="4000" dirty="0" smtClean="0"/>
              <a:t>طرفهم.</a:t>
            </a:r>
          </a:p>
          <a:p>
            <a:pPr algn="r" rtl="1"/>
            <a:r>
              <a:rPr lang="ar-DZ" sz="3200" dirty="0" smtClean="0"/>
              <a:t> </a:t>
            </a:r>
            <a:endParaRPr lang="ar-DZ" sz="3200" dirty="0"/>
          </a:p>
        </p:txBody>
      </p:sp>
    </p:spTree>
    <p:extLst>
      <p:ext uri="{BB962C8B-B14F-4D97-AF65-F5344CB8AC3E}">
        <p14:creationId xmlns:p14="http://schemas.microsoft.com/office/powerpoint/2010/main" val="283206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914400"/>
          </a:xfrm>
        </p:spPr>
        <p:txBody>
          <a:bodyPr/>
          <a:lstStyle/>
          <a:p>
            <a:r>
              <a:rPr lang="ar-DZ" dirty="0"/>
              <a:t>2-المحاضر المتعلقة بالشؤون العامة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90152" y="914400"/>
            <a:ext cx="12282152" cy="5943600"/>
          </a:xfrm>
        </p:spPr>
        <p:txBody>
          <a:bodyPr>
            <a:noAutofit/>
          </a:bodyPr>
          <a:lstStyle/>
          <a:p>
            <a:pPr algn="r" rtl="1"/>
            <a:r>
              <a:rPr lang="ar-DZ" sz="4000" dirty="0" smtClean="0"/>
              <a:t>القاعدة </a:t>
            </a:r>
            <a:r>
              <a:rPr lang="ar-DZ" sz="4000" dirty="0"/>
              <a:t>ان المحضر يحرر بطلب من السلطة الادارية </a:t>
            </a:r>
            <a:r>
              <a:rPr lang="ar-DZ" sz="4000" dirty="0" smtClean="0"/>
              <a:t>والقضائية </a:t>
            </a:r>
            <a:r>
              <a:rPr lang="ar-DZ" sz="4000" dirty="0"/>
              <a:t>ومحرر المحضر شخص ذو صلاحيات أو وظيفة محددة مثل </a:t>
            </a:r>
            <a:r>
              <a:rPr lang="ar-DZ" sz="4000" dirty="0" err="1" smtClean="0"/>
              <a:t>الدركي</a:t>
            </a:r>
            <a:r>
              <a:rPr lang="ar-DZ" sz="4000" dirty="0"/>
              <a:t>، قاضي التحقيق</a:t>
            </a:r>
            <a:r>
              <a:rPr lang="ar-DZ" sz="4000" dirty="0" smtClean="0"/>
              <a:t>،</a:t>
            </a:r>
            <a:r>
              <a:rPr lang="ar-DZ" sz="4000" dirty="0"/>
              <a:t> وبـذلك فإن تحــريـره لا يتــم إلا مـن طـرف أشخــاص مـؤهليــن لــذلك مفوضيــن مـن طـرف سلطــة القضـاء. </a:t>
            </a:r>
            <a:endParaRPr lang="ar-DZ" sz="4000" dirty="0" smtClean="0"/>
          </a:p>
          <a:p>
            <a:pPr algn="r" rtl="1"/>
            <a:r>
              <a:rPr lang="ar-DZ" sz="4000" dirty="0" smtClean="0"/>
              <a:t>أنــه </a:t>
            </a:r>
            <a:r>
              <a:rPr lang="ar-DZ" sz="4000" dirty="0"/>
              <a:t>يتضمــن سـرد الوقائــع التـي يكـون العـون المكلـف بإعـداد المحضـر قـد عاينهــا شخصيــا، أو أبلــغ عنه</a:t>
            </a:r>
            <a:r>
              <a:rPr lang="fr-FR" sz="4000" dirty="0"/>
              <a:t>ــ</a:t>
            </a:r>
            <a:r>
              <a:rPr lang="ar-DZ" sz="4000" dirty="0"/>
              <a:t>ا </a:t>
            </a:r>
            <a:r>
              <a:rPr lang="ar-DZ" sz="4000" dirty="0" smtClean="0"/>
              <a:t>مباشــرة، بهدف </a:t>
            </a:r>
            <a:r>
              <a:rPr lang="ar-DZ" sz="4000" dirty="0"/>
              <a:t>إلى إثبات صحتها وإمكانية عرضها على المسؤولين الإداريين لاتخاذ الإجراءات والقرارات المناسبة بكل موضوعية</a:t>
            </a:r>
            <a:endParaRPr lang="fr-FR" sz="4000" dirty="0"/>
          </a:p>
          <a:p>
            <a:endParaRPr lang="fr-FR" sz="4000" dirty="0"/>
          </a:p>
          <a:p>
            <a:pPr algn="r" rtl="1"/>
            <a:endParaRPr lang="fr-FR" sz="4000" dirty="0"/>
          </a:p>
          <a:p>
            <a:pPr algn="r" rtl="1"/>
            <a:r>
              <a:rPr lang="ar-DZ" sz="4000" dirty="0" smtClean="0"/>
              <a:t>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6724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425004"/>
            <a:ext cx="10820400" cy="5793682"/>
          </a:xfrm>
        </p:spPr>
        <p:txBody>
          <a:bodyPr>
            <a:normAutofit/>
          </a:bodyPr>
          <a:lstStyle/>
          <a:p>
            <a:pPr algn="r" rtl="1"/>
            <a:r>
              <a:rPr lang="ar-DZ" sz="4000" dirty="0"/>
              <a:t>يختـلف عـن التقـريــر لكـونـه يقتصـر علـى عـرض وقائـع أو تلقـي تصـريحـات دون تقـديـرهـا أو مناقشتهـا أو استخلاص نتائجهــا. </a:t>
            </a:r>
          </a:p>
          <a:p>
            <a:pPr algn="r" rtl="1"/>
            <a:r>
              <a:rPr lang="ar-DZ" sz="4000" dirty="0"/>
              <a:t> يختلــف عـن عــرض الحــال فـي مبدأيــن: أنــه يمثــل وثيقـــة ذات حجــة و لا يمكــن الطعــن فيهــا إلا بإقـامــة الدليـل علـى خـلاف ذلك.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0648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5600" y="1"/>
            <a:ext cx="8610600" cy="798490"/>
          </a:xfrm>
        </p:spPr>
        <p:txBody>
          <a:bodyPr/>
          <a:lstStyle/>
          <a:p>
            <a:pPr algn="ctr" rtl="1"/>
            <a:r>
              <a:rPr lang="ar-DZ" b="1" dirty="0" smtClean="0"/>
              <a:t>الشكل المادي للمحضر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07584"/>
            <a:ext cx="12192000" cy="5750416"/>
          </a:xfrm>
        </p:spPr>
        <p:txBody>
          <a:bodyPr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ar-DZ" sz="3200" dirty="0" smtClean="0"/>
              <a:t>أ </a:t>
            </a:r>
            <a:r>
              <a:rPr lang="ar-DZ" sz="3200" dirty="0"/>
              <a:t>-المدخل: ويحتوي على البيانات التالية</a:t>
            </a:r>
            <a:r>
              <a:rPr lang="ar-DZ" sz="3200" dirty="0" smtClean="0"/>
              <a:t>:</a:t>
            </a:r>
          </a:p>
          <a:p>
            <a:pPr algn="r" rtl="1">
              <a:lnSpc>
                <a:spcPct val="100000"/>
              </a:lnSpc>
            </a:pPr>
            <a:r>
              <a:rPr lang="ar-DZ" sz="3200" dirty="0" smtClean="0"/>
              <a:t> الدمغة، الطابع. </a:t>
            </a:r>
          </a:p>
          <a:p>
            <a:pPr algn="r" rtl="1">
              <a:lnSpc>
                <a:spcPct val="100000"/>
              </a:lnSpc>
            </a:pPr>
            <a:r>
              <a:rPr lang="ar-DZ" sz="3200" dirty="0" smtClean="0"/>
              <a:t>العنوان </a:t>
            </a:r>
            <a:r>
              <a:rPr lang="ar-DZ" sz="3200" dirty="0"/>
              <a:t>وهو عبارة عن ذكر كلمة محضر في الوسط مع بيان نوعه </a:t>
            </a:r>
            <a:endParaRPr lang="ar-DZ" sz="3200" dirty="0" smtClean="0"/>
          </a:p>
          <a:p>
            <a:pPr algn="r" rtl="1">
              <a:lnSpc>
                <a:spcPct val="100000"/>
              </a:lnSpc>
            </a:pPr>
            <a:r>
              <a:rPr lang="ar-DZ" sz="3200" dirty="0" smtClean="0"/>
              <a:t>التاريخ </a:t>
            </a:r>
            <a:r>
              <a:rPr lang="ar-DZ" sz="3200" dirty="0"/>
              <a:t>اسم ولقب المحرر صفته ثم الإمضاء، </a:t>
            </a:r>
            <a:endParaRPr lang="ar-DZ" sz="3200" dirty="0" smtClean="0"/>
          </a:p>
          <a:p>
            <a:pPr algn="r" rtl="1">
              <a:lnSpc>
                <a:spcPct val="100000"/>
              </a:lnSpc>
            </a:pPr>
            <a:r>
              <a:rPr lang="ar-DZ" sz="3200" dirty="0" smtClean="0"/>
              <a:t>ب </a:t>
            </a:r>
            <a:r>
              <a:rPr lang="ar-DZ" sz="3200" dirty="0"/>
              <a:t>– المعالجة : وتعرض فيها تفاصيل الحدث ويحرر المحضر دائما في الجمع المتكلم , ويبتدئ بكتابة التاريخ بالأحرف لا بالأرقام مثلا : في الثاني </a:t>
            </a:r>
            <a:r>
              <a:rPr lang="ar-DZ" sz="3200" dirty="0" err="1"/>
              <a:t>جانفي</a:t>
            </a:r>
            <a:r>
              <a:rPr lang="ar-DZ" sz="3200" dirty="0"/>
              <a:t> من سنة أربعة وتسعين وألف وعلى الساعة التاسعة صباحا. .جـ ــ الخاتمة : وتتعلق باتخاذ القرارات المتخذة أو الإجراءات المزمع </a:t>
            </a:r>
            <a:r>
              <a:rPr lang="ar-DZ" sz="3200" dirty="0" smtClean="0"/>
              <a:t>اتخاذها</a:t>
            </a:r>
          </a:p>
          <a:p>
            <a:pPr algn="r" rtl="1">
              <a:lnSpc>
                <a:spcPct val="100000"/>
              </a:lnSpc>
            </a:pPr>
            <a:r>
              <a:rPr lang="ar-DZ" sz="3200" dirty="0" smtClean="0"/>
              <a:t> </a:t>
            </a:r>
            <a:r>
              <a:rPr lang="ar-DZ" sz="3200" dirty="0"/>
              <a:t>د – عبارة الاختتام : وتكون في الغالب جملة </a:t>
            </a:r>
            <a:r>
              <a:rPr lang="ar-DZ" sz="3200" dirty="0" smtClean="0"/>
              <a:t>يشير فيها </a:t>
            </a:r>
            <a:r>
              <a:rPr lang="ar-DZ" sz="3200" dirty="0"/>
              <a:t>كاتب المحضر إلى انتهاء العملية التي استدعت تحرير المحضر مثل : لقد حررنا هذا المحضر طبقا للإجراءات </a:t>
            </a:r>
            <a:r>
              <a:rPr lang="ar-DZ" sz="3200" dirty="0" smtClean="0"/>
              <a:t>المعمول بها.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527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31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9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68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168</TotalTime>
  <Words>319</Words>
  <Application>Microsoft Office PowerPoint</Application>
  <PresentationFormat>Grand écran</PresentationFormat>
  <Paragraphs>34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Times New Roman</vt:lpstr>
      <vt:lpstr>Traînée de condensation</vt:lpstr>
      <vt:lpstr>المحاضرة السابعة </vt:lpstr>
      <vt:lpstr>Présentation PowerPoint</vt:lpstr>
      <vt:lpstr>-أنواع المحاضر :</vt:lpstr>
      <vt:lpstr>المحاضر المتعلقة بالشؤون الخاصة :</vt:lpstr>
      <vt:lpstr>2-المحاضر المتعلقة بالشؤون العامة :</vt:lpstr>
      <vt:lpstr>Présentation PowerPoint</vt:lpstr>
      <vt:lpstr>الشكل المادي للمحضر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السابعة</dc:title>
  <dc:creator>MICRO</dc:creator>
  <cp:lastModifiedBy>MICRO</cp:lastModifiedBy>
  <cp:revision>16</cp:revision>
  <dcterms:created xsi:type="dcterms:W3CDTF">2021-12-05T19:36:28Z</dcterms:created>
  <dcterms:modified xsi:type="dcterms:W3CDTF">2024-01-17T18:11:45Z</dcterms:modified>
</cp:coreProperties>
</file>