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56" r:id="rId2"/>
    <p:sldId id="263" r:id="rId3"/>
    <p:sldId id="273" r:id="rId4"/>
    <p:sldId id="269" r:id="rId5"/>
    <p:sldId id="274" r:id="rId6"/>
    <p:sldId id="270" r:id="rId7"/>
    <p:sldId id="271" r:id="rId8"/>
    <p:sldId id="272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1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11/18/2023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5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11/18/2023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3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4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11/18/2023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105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11/18/2023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58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11/18/2023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7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11/18/2023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88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11/18/2023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7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4351" y="2274976"/>
            <a:ext cx="7315200" cy="1475535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>MARKETING MIX</a:t>
            </a:r>
            <a:r>
              <a:rPr lang="en-US" altLang="zh-CN" sz="60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en-US" altLang="zh-CN" sz="60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endParaRPr lang="en-US" sz="6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3603687"/>
            <a:ext cx="7315200" cy="1647582"/>
          </a:xfrm>
        </p:spPr>
        <p:txBody>
          <a:bodyPr/>
          <a:lstStyle/>
          <a:p>
            <a:r>
              <a:rPr lang="fr-FR" dirty="0">
                <a:latin typeface="Lucida Bright" panose="02040602050505020304" pitchFamily="18" charset="0"/>
              </a:rPr>
              <a:t>Dr.DJOUDI Hanane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Faculty of ECMS/ University of </a:t>
            </a:r>
            <a:r>
              <a:rPr lang="fr-FR" dirty="0">
                <a:latin typeface="Lucida Bright" panose="02040602050505020304" pitchFamily="18" charset="0"/>
              </a:rPr>
              <a:t>Biskra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                                                                     November </a:t>
            </a:r>
            <a:r>
              <a:rPr lang="fr-FR" dirty="0" smtClean="0">
                <a:latin typeface="Lucida Bright" panose="02040602050505020304" pitchFamily="18" charset="0"/>
              </a:rPr>
              <a:t>19, </a:t>
            </a:r>
            <a:r>
              <a:rPr lang="fr-FR" dirty="0" smtClean="0">
                <a:latin typeface="Lucida Bright" panose="02040602050505020304" pitchFamily="18" charset="0"/>
              </a:rPr>
              <a:t>2023</a:t>
            </a:r>
            <a:endParaRPr lang="fr-FR" dirty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 txBox="1">
            <a:spLocks/>
          </p:cNvSpPr>
          <p:nvPr/>
        </p:nvSpPr>
        <p:spPr>
          <a:xfrm>
            <a:off x="3905794" y="5564777"/>
            <a:ext cx="5300681" cy="5092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REF: </a:t>
            </a:r>
            <a:r>
              <a:rPr lang="fr-FR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Professional English in Use Marketing</a:t>
            </a: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4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DC8FE9-36C3-F170-1F6C-9C5725EA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Lucida Bright" panose="02040602050505020304" pitchFamily="18" charset="0"/>
              </a:rPr>
              <a:t>A</a:t>
            </a:r>
            <a:endParaRPr lang="en-US" dirty="0">
              <a:latin typeface="Lucida Bright" panose="02040602050505020304" pitchFamily="18" charset="0"/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6160" y="391886"/>
            <a:ext cx="8530046" cy="628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7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DC8FE9-36C3-F170-1F6C-9C5725EA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Lucida Bright" panose="02040602050505020304" pitchFamily="18" charset="0"/>
              </a:rPr>
              <a:t>A</a:t>
            </a:r>
            <a:endParaRPr lang="en-US" dirty="0">
              <a:latin typeface="Lucida Bright" panose="02040602050505020304" pitchFamily="18" charset="0"/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0663" y="470262"/>
            <a:ext cx="8177348" cy="61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290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88160-AD83-21D2-E2B7-94541A0C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Lucida Bright" panose="02040602050505020304" pitchFamily="18" charset="0"/>
              </a:rPr>
              <a:t>B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4538" y="1332411"/>
            <a:ext cx="8242662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403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88160-AD83-21D2-E2B7-94541A0C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Lucida Bright" panose="02040602050505020304" pitchFamily="18" charset="0"/>
              </a:rPr>
              <a:t>B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5531" y="339635"/>
            <a:ext cx="8621486" cy="636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580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EX 1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1657" y="0"/>
            <a:ext cx="87303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453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2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2469" y="0"/>
            <a:ext cx="87695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50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3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4720" y="143690"/>
            <a:ext cx="8717280" cy="671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756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840" y="2054087"/>
            <a:ext cx="7315200" cy="2862469"/>
          </a:xfrm>
        </p:spPr>
        <p:txBody>
          <a:bodyPr>
            <a:normAutofit/>
          </a:bodyPr>
          <a:lstStyle/>
          <a:p>
            <a:pPr algn="ctr"/>
            <a:r>
              <a:rPr lang="fr-FR" altLang="zh-CN" sz="6700" dirty="0" smtClean="0">
                <a:latin typeface="Lucida Fax" panose="02060602050505020204" pitchFamily="18" charset="0"/>
                <a:sym typeface="Impact" panose="020B0806030902050204" pitchFamily="34" charset="0"/>
              </a:rPr>
              <a:t>Thanks</a:t>
            </a:r>
            <a: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endParaRPr lang="en-US" sz="6000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62353934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447</TotalTime>
  <Words>34</Words>
  <Application>Microsoft Office PowerPoint</Application>
  <PresentationFormat>Grand écran</PresentationFormat>
  <Paragraphs>16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Corbel</vt:lpstr>
      <vt:lpstr>Impact</vt:lpstr>
      <vt:lpstr>Lucida Bright</vt:lpstr>
      <vt:lpstr>Lucida Fax</vt:lpstr>
      <vt:lpstr>Wingdings 2</vt:lpstr>
      <vt:lpstr>幼圆</vt:lpstr>
      <vt:lpstr>Cadre</vt:lpstr>
      <vt:lpstr>MARKETING MIX </vt:lpstr>
      <vt:lpstr>A</vt:lpstr>
      <vt:lpstr>A</vt:lpstr>
      <vt:lpstr>B</vt:lpstr>
      <vt:lpstr>B</vt:lpstr>
      <vt:lpstr>EX 1</vt:lpstr>
      <vt:lpstr>EX 2</vt:lpstr>
      <vt:lpstr>EX 3</vt:lpstr>
      <vt:lpstr>Thanks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PME Vs STARTUP Quelles différences? </dc:title>
  <dc:creator>UNIV</dc:creator>
  <cp:lastModifiedBy>XPRISTO</cp:lastModifiedBy>
  <cp:revision>20</cp:revision>
  <dcterms:created xsi:type="dcterms:W3CDTF">2023-03-05T16:18:00Z</dcterms:created>
  <dcterms:modified xsi:type="dcterms:W3CDTF">2023-11-18T21:12:04Z</dcterms:modified>
</cp:coreProperties>
</file>