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73" r:id="rId4"/>
    <p:sldId id="269" r:id="rId5"/>
    <p:sldId id="274" r:id="rId6"/>
    <p:sldId id="270" r:id="rId7"/>
    <p:sldId id="271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MARKETING MIX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November </a:t>
            </a:r>
            <a:r>
              <a:rPr lang="fr-FR" dirty="0" smtClean="0">
                <a:latin typeface="Lucida Bright" panose="02040602050505020304" pitchFamily="18" charset="0"/>
              </a:rPr>
              <a:t>19, </a:t>
            </a:r>
            <a:r>
              <a:rPr lang="fr-FR" dirty="0" smtClean="0">
                <a:latin typeface="Lucida Bright" panose="02040602050505020304" pitchFamily="18" charset="0"/>
              </a:rPr>
              <a:t>2023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3905794" y="5564777"/>
            <a:ext cx="5300681" cy="50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Professional English in Use Marketing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60" y="391886"/>
            <a:ext cx="8530046" cy="628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0663" y="470262"/>
            <a:ext cx="8177348" cy="6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90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4538" y="1332411"/>
            <a:ext cx="8242662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5531" y="339635"/>
            <a:ext cx="8621486" cy="636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0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1657" y="0"/>
            <a:ext cx="87303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2469" y="0"/>
            <a:ext cx="87695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4720" y="143690"/>
            <a:ext cx="8717280" cy="671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447</TotalTime>
  <Words>34</Words>
  <Application>Microsoft Office PowerPoint</Application>
  <PresentationFormat>Grand écran</PresentationFormat>
  <Paragraphs>16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MARKETING MIX </vt:lpstr>
      <vt:lpstr>A</vt:lpstr>
      <vt:lpstr>A</vt:lpstr>
      <vt:lpstr>B</vt:lpstr>
      <vt:lpstr>B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20</cp:revision>
  <dcterms:created xsi:type="dcterms:W3CDTF">2023-03-05T16:18:00Z</dcterms:created>
  <dcterms:modified xsi:type="dcterms:W3CDTF">2023-11-18T21:12:04Z</dcterms:modified>
</cp:coreProperties>
</file>